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tags/tag1.xml" ContentType="application/vnd.openxmlformats-officedocument.presentationml.tags+xml"/>
  <Override PartName="/ppt/notesSlides/notesSlide29.xml" ContentType="application/vnd.openxmlformats-officedocument.presentationml.notesSlide+xml"/>
  <Override PartName="/ppt/tags/tag2.xml" ContentType="application/vnd.openxmlformats-officedocument.presentationml.tags+xml"/>
  <Override PartName="/ppt/notesSlides/notesSlide3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2" r:id="rId1"/>
  </p:sldMasterIdLst>
  <p:notesMasterIdLst>
    <p:notesMasterId r:id="rId33"/>
  </p:notesMasterIdLst>
  <p:handoutMasterIdLst>
    <p:handoutMasterId r:id="rId34"/>
  </p:handoutMasterIdLst>
  <p:sldIdLst>
    <p:sldId id="2296" r:id="rId2"/>
    <p:sldId id="2297" r:id="rId3"/>
    <p:sldId id="2299" r:id="rId4"/>
    <p:sldId id="2300" r:id="rId5"/>
    <p:sldId id="2301" r:id="rId6"/>
    <p:sldId id="2531" r:id="rId7"/>
    <p:sldId id="2303" r:id="rId8"/>
    <p:sldId id="2305" r:id="rId9"/>
    <p:sldId id="2532" r:id="rId10"/>
    <p:sldId id="2307" r:id="rId11"/>
    <p:sldId id="2308" r:id="rId12"/>
    <p:sldId id="2309" r:id="rId13"/>
    <p:sldId id="2311" r:id="rId14"/>
    <p:sldId id="2312" r:id="rId15"/>
    <p:sldId id="2313" r:id="rId16"/>
    <p:sldId id="2315" r:id="rId17"/>
    <p:sldId id="2691" r:id="rId18"/>
    <p:sldId id="2692" r:id="rId19"/>
    <p:sldId id="2316" r:id="rId20"/>
    <p:sldId id="2317" r:id="rId21"/>
    <p:sldId id="2693" r:id="rId22"/>
    <p:sldId id="2694" r:id="rId23"/>
    <p:sldId id="2695" r:id="rId24"/>
    <p:sldId id="2321" r:id="rId25"/>
    <p:sldId id="2322" r:id="rId26"/>
    <p:sldId id="2533" r:id="rId27"/>
    <p:sldId id="2534" r:id="rId28"/>
    <p:sldId id="2535" r:id="rId29"/>
    <p:sldId id="2323" r:id="rId30"/>
    <p:sldId id="2324" r:id="rId31"/>
    <p:sldId id="2500" r:id="rId32"/>
  </p:sldIdLst>
  <p:sldSz cx="12188825" cy="6858000"/>
  <p:notesSz cx="7010400" cy="9296400"/>
  <p:defaultTex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p:defaultTextStyle>
  <p:extLst>
    <p:ext uri="{521415D9-36F7-43E2-AB2F-B90AF26B5E84}">
      <p14:sectionLst xmlns:p14="http://schemas.microsoft.com/office/powerpoint/2010/main">
        <p14:section name="C0-Preface" id="{FBA38F64-127E-4BB4-A116-4CEDF767A37C}">
          <p14:sldIdLst/>
        </p14:section>
        <p14:section name="C1-Introduction to Check Point Quantum Security Management" id="{677D68E9-60D0-46D1-8978-80EA828801D8}">
          <p14:sldIdLst/>
        </p14:section>
        <p14:section name="C2-Check Point Gateway and Server Deployment" id="{24A24758-8AE0-46E7-BDE9-214256087DB1}">
          <p14:sldIdLst/>
        </p14:section>
        <p14:section name="C3-Check Point Security Administration" id="{7D78E707-9D0F-46C2-9450-2CCE60C5FBE5}">
          <p14:sldIdLst/>
        </p14:section>
        <p14:section name="C4-Check Point Licensing and Contracts" id="{F3B1450B-46BA-4CE1-9B0E-8C73B8E6ED5A}">
          <p14:sldIdLst/>
        </p14:section>
        <p14:section name="C5-Security Policy Management" id="{4099AD59-AC07-41AB-9C60-092AE7A2A097}">
          <p14:sldIdLst/>
        </p14:section>
        <p14:section name="C6-Policy Layers" id="{65873348-9C86-4E30-823C-B82486C83D4C}">
          <p14:sldIdLst/>
        </p14:section>
        <p14:section name="C7-Check Point NAT" id="{A92A9150-B7FF-4880-B692-8B854A6D3D6F}">
          <p14:sldIdLst/>
        </p14:section>
        <p14:section name="C8-Security Elevation" id="{E6BEAB90-55F3-4020-BEF1-340A0C262CFB}">
          <p14:sldIdLst>
            <p14:sldId id="2296"/>
            <p14:sldId id="2297"/>
            <p14:sldId id="2299"/>
            <p14:sldId id="2300"/>
            <p14:sldId id="2301"/>
            <p14:sldId id="2531"/>
            <p14:sldId id="2303"/>
            <p14:sldId id="2305"/>
            <p14:sldId id="2532"/>
            <p14:sldId id="2307"/>
            <p14:sldId id="2308"/>
            <p14:sldId id="2309"/>
            <p14:sldId id="2311"/>
            <p14:sldId id="2312"/>
            <p14:sldId id="2313"/>
            <p14:sldId id="2315"/>
            <p14:sldId id="2691"/>
            <p14:sldId id="2692"/>
            <p14:sldId id="2316"/>
            <p14:sldId id="2317"/>
            <p14:sldId id="2693"/>
            <p14:sldId id="2694"/>
            <p14:sldId id="2695"/>
            <p14:sldId id="2321"/>
            <p14:sldId id="2322"/>
            <p14:sldId id="2533"/>
            <p14:sldId id="2534"/>
            <p14:sldId id="2535"/>
            <p14:sldId id="2323"/>
            <p14:sldId id="2324"/>
            <p14:sldId id="2500"/>
          </p14:sldIdLst>
        </p14:section>
        <p14:section name="C9-Site to Site VPN" id="{3CFC612E-EEEF-4DB8-896E-CCE55B44E033}">
          <p14:sldIdLst/>
        </p14:section>
        <p14:section name="C11-Security Maintenance" id="{A7636B16-C3BC-4075-B2DE-5E7E85EE3F89}">
          <p14:sldIdLst/>
        </p14:section>
      </p14:sectionLst>
    </p:ext>
    <p:ext uri="{EFAFB233-063F-42B5-8137-9DF3F51BA10A}">
      <p15:sldGuideLst xmlns:p15="http://schemas.microsoft.com/office/powerpoint/2012/main">
        <p15:guide id="2" orient="horz" pos="840" userDrawn="1">
          <p15:clr>
            <a:srgbClr val="A4A3A4"/>
          </p15:clr>
        </p15:guide>
        <p15:guide id="6" orient="horz" pos="600" userDrawn="1">
          <p15:clr>
            <a:srgbClr val="A4A3A4"/>
          </p15:clr>
        </p15:guide>
        <p15:guide id="7" pos="479" userDrawn="1">
          <p15:clr>
            <a:srgbClr val="A4A3A4"/>
          </p15:clr>
        </p15:guide>
        <p15:guide id="8" pos="2367">
          <p15:clr>
            <a:srgbClr val="A4A3A4"/>
          </p15:clr>
        </p15:guide>
        <p15:guide id="9" pos="3388">
          <p15:clr>
            <a:srgbClr val="A4A3A4"/>
          </p15:clr>
        </p15:guide>
        <p15:guide id="14" pos="3815" userDrawn="1">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7CF37D0-E527-C460-5C18-9315AFDC7826}" name="gervais.patricia@gmail.com" initials="g" userId="ede0cfba65d95a5b" providerId="Windows Live"/>
</p188:authorLst>
</file>

<file path=ppt/commentAuthors.xml><?xml version="1.0" encoding="utf-8"?>
<p:cmAuthorLst xmlns:a="http://schemas.openxmlformats.org/drawingml/2006/main" xmlns:r="http://schemas.openxmlformats.org/officeDocument/2006/relationships" xmlns:p="http://schemas.openxmlformats.org/presentationml/2006/main">
  <p:cmAuthor id="0" name="Rachel Peak" initials="" lastIdx="8" clrIdx="0"/>
  <p:cmAuthor id="1" name="Shay Barak" initials="SB" lastIdx="17" clrIdx="1"/>
  <p:cmAuthor id="2" name="Stephanie Howard" initials="SH" lastIdx="7" clrIdx="2">
    <p:extLst>
      <p:ext uri="{19B8F6BF-5375-455C-9EA6-DF929625EA0E}">
        <p15:presenceInfo xmlns:p15="http://schemas.microsoft.com/office/powerpoint/2012/main" userId="S-1-5-21-3009975827-1942386155-3087368816-2635102" providerId="AD"/>
      </p:ext>
    </p:extLst>
  </p:cmAuthor>
  <p:cmAuthor id="3" name="Patricia Dreyer" initials="PD" lastIdx="19" clrIdx="3">
    <p:extLst>
      <p:ext uri="{19B8F6BF-5375-455C-9EA6-DF929625EA0E}">
        <p15:presenceInfo xmlns:p15="http://schemas.microsoft.com/office/powerpoint/2012/main" userId="S-1-5-21-3009975827-1942386155-3087368816-2694267" providerId="AD"/>
      </p:ext>
    </p:extLst>
  </p:cmAuthor>
  <p:cmAuthor id="4" name="Lisa Stephens" initials="LS" lastIdx="1" clrIdx="4">
    <p:extLst>
      <p:ext uri="{19B8F6BF-5375-455C-9EA6-DF929625EA0E}">
        <p15:presenceInfo xmlns:p15="http://schemas.microsoft.com/office/powerpoint/2012/main" userId="S::lisas@checkpoint.com::447f2d67-4612-43af-ba51-1f6f01a8fd3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51067"/>
    <a:srgbClr val="EBECEE"/>
    <a:srgbClr val="FBFBFB"/>
    <a:srgbClr val="4D4D4F"/>
    <a:srgbClr val="0C0C0C"/>
    <a:srgbClr val="B1004C"/>
    <a:srgbClr val="FDDFED"/>
    <a:srgbClr val="000000"/>
    <a:srgbClr val="F7F5FA"/>
    <a:srgbClr val="F4D8E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145" autoAdjust="0"/>
    <p:restoredTop sz="65030" autoAdjust="0"/>
  </p:normalViewPr>
  <p:slideViewPr>
    <p:cSldViewPr snapToGrid="0" snapToObjects="1">
      <p:cViewPr varScale="1">
        <p:scale>
          <a:sx n="54" d="100"/>
          <a:sy n="54" d="100"/>
        </p:scale>
        <p:origin x="1090" y="36"/>
      </p:cViewPr>
      <p:guideLst>
        <p:guide orient="horz" pos="840"/>
        <p:guide orient="horz" pos="600"/>
        <p:guide pos="479"/>
        <p:guide pos="2367"/>
        <p:guide pos="3388"/>
        <p:guide pos="3815"/>
      </p:guideLst>
    </p:cSldViewPr>
  </p:slideViewPr>
  <p:outlineViewPr>
    <p:cViewPr>
      <p:scale>
        <a:sx n="33" d="100"/>
        <a:sy n="33" d="100"/>
      </p:scale>
      <p:origin x="0" y="-241116"/>
    </p:cViewPr>
  </p:outlineViewPr>
  <p:notesTextViewPr>
    <p:cViewPr>
      <p:scale>
        <a:sx n="100" d="100"/>
        <a:sy n="100" d="100"/>
      </p:scale>
      <p:origin x="0" y="0"/>
    </p:cViewPr>
  </p:notesTextViewPr>
  <p:sorterViewPr>
    <p:cViewPr varScale="1">
      <p:scale>
        <a:sx n="1" d="1"/>
        <a:sy n="1" d="1"/>
      </p:scale>
      <p:origin x="0" y="-121104"/>
    </p:cViewPr>
  </p:sorterViewPr>
  <p:notesViewPr>
    <p:cSldViewPr snapToGrid="0" snapToObjects="1" showGuides="1">
      <p:cViewPr varScale="1">
        <p:scale>
          <a:sx n="58" d="100"/>
          <a:sy n="58" d="100"/>
        </p:scale>
        <p:origin x="2501" y="62"/>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commentAuthors" Target="commentAuthor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dirty="0">
              <a:latin typeface="Arial" panose="020B0604020202020204" pitchFamily="34" charset="0"/>
            </a:endParaRPr>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754A2399-B892-45F0-82BB-FD8C95A65D36}" type="datetimeFigureOut">
              <a:rPr lang="en-US" smtClean="0">
                <a:latin typeface="Arial" panose="020B0604020202020204" pitchFamily="34" charset="0"/>
              </a:rPr>
              <a:t>12/15/2025</a:t>
            </a:fld>
            <a:endParaRPr lang="en-US" dirty="0">
              <a:latin typeface="Arial" panose="020B0604020202020204" pitchFamily="34" charset="0"/>
            </a:endParaRPr>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dirty="0">
              <a:latin typeface="Arial" panose="020B0604020202020204" pitchFamily="34" charset="0"/>
            </a:endParaRPr>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CD8DE283-2FFE-4E79-86B3-19981A050BF6}" type="slidenum">
              <a:rPr lang="en-US" smtClean="0">
                <a:latin typeface="Arial" panose="020B0604020202020204" pitchFamily="34" charset="0"/>
              </a:rPr>
              <a:t>‹#›</a:t>
            </a:fld>
            <a:endParaRPr lang="en-US" dirty="0">
              <a:latin typeface="Arial" panose="020B0604020202020204" pitchFamily="34" charset="0"/>
            </a:endParaRPr>
          </a:p>
        </p:txBody>
      </p:sp>
    </p:spTree>
    <p:extLst>
      <p:ext uri="{BB962C8B-B14F-4D97-AF65-F5344CB8AC3E}">
        <p14:creationId xmlns:p14="http://schemas.microsoft.com/office/powerpoint/2010/main" val="2596877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3037840" cy="464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t" anchorCtr="0" compatLnSpc="1">
            <a:prstTxWarp prst="textNoShape">
              <a:avLst/>
            </a:prstTxWarp>
          </a:bodyPr>
          <a:lstStyle>
            <a:lvl1pPr>
              <a:spcBef>
                <a:spcPct val="0"/>
              </a:spcBef>
              <a:buClrTx/>
              <a:buSzTx/>
              <a:buFontTx/>
              <a:buNone/>
              <a:defRPr sz="1200">
                <a:latin typeface="Arial" charset="0"/>
              </a:defRPr>
            </a:lvl1pPr>
          </a:lstStyle>
          <a:p>
            <a:endParaRPr lang="en-US" dirty="0"/>
          </a:p>
        </p:txBody>
      </p:sp>
      <p:sp>
        <p:nvSpPr>
          <p:cNvPr id="15364" name="Rectangle 4"/>
          <p:cNvSpPr>
            <a:spLocks noGrp="1" noRot="1" noChangeAspect="1" noChangeArrowheads="1" noTextEdit="1"/>
          </p:cNvSpPr>
          <p:nvPr>
            <p:ph type="sldImg" idx="2"/>
          </p:nvPr>
        </p:nvSpPr>
        <p:spPr bwMode="auto">
          <a:xfrm>
            <a:off x="407988" y="696913"/>
            <a:ext cx="6194425" cy="348615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5365" name="Rectangle 5"/>
          <p:cNvSpPr>
            <a:spLocks noGrp="1" noChangeArrowheads="1"/>
          </p:cNvSpPr>
          <p:nvPr>
            <p:ph type="body" sz="quarter" idx="3"/>
          </p:nvPr>
        </p:nvSpPr>
        <p:spPr bwMode="auto">
          <a:xfrm>
            <a:off x="407988" y="4415790"/>
            <a:ext cx="6194424" cy="41833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t" anchorCtr="0" compatLnSpc="1">
            <a:prstTxWarp prst="textNoShape">
              <a:avLst/>
            </a:prstTxWarp>
          </a:bodyPr>
          <a:lstStyle/>
          <a:p>
            <a:pPr lvl="0"/>
            <a:r>
              <a:rPr lang="en-US" dirty="0"/>
              <a:t>Click to edit Master text styles</a:t>
            </a:r>
          </a:p>
          <a:p>
            <a:pPr lvl="1"/>
            <a:r>
              <a:rPr lang="en-US" dirty="0"/>
              <a:t>Second level</a:t>
            </a:r>
          </a:p>
          <a:p>
            <a:pPr lvl="3"/>
            <a:r>
              <a:rPr lang="en-US" dirty="0"/>
              <a:t>Third level</a:t>
            </a:r>
          </a:p>
          <a:p>
            <a:pPr lvl="5"/>
            <a:r>
              <a:rPr lang="en-US" dirty="0"/>
              <a:t>Fourth level</a:t>
            </a:r>
          </a:p>
        </p:txBody>
      </p:sp>
      <p:sp>
        <p:nvSpPr>
          <p:cNvPr id="15366" name="Rectangle 6"/>
          <p:cNvSpPr>
            <a:spLocks noGrp="1" noChangeArrowheads="1"/>
          </p:cNvSpPr>
          <p:nvPr>
            <p:ph type="ftr" sz="quarter" idx="4"/>
          </p:nvPr>
        </p:nvSpPr>
        <p:spPr bwMode="auto">
          <a:xfrm>
            <a:off x="0" y="8829967"/>
            <a:ext cx="3037840" cy="464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b" anchorCtr="0" compatLnSpc="1">
            <a:prstTxWarp prst="textNoShape">
              <a:avLst/>
            </a:prstTxWarp>
          </a:bodyPr>
          <a:lstStyle>
            <a:lvl1pPr>
              <a:spcBef>
                <a:spcPct val="0"/>
              </a:spcBef>
              <a:buClrTx/>
              <a:buSzTx/>
              <a:buFontTx/>
              <a:buNone/>
              <a:defRPr sz="1200">
                <a:latin typeface="Arial" charset="0"/>
              </a:defRPr>
            </a:lvl1pPr>
          </a:lstStyle>
          <a:p>
            <a:endParaRPr lang="en-US" dirty="0"/>
          </a:p>
        </p:txBody>
      </p:sp>
      <p:sp>
        <p:nvSpPr>
          <p:cNvPr id="15367" name="Rectangle 7"/>
          <p:cNvSpPr>
            <a:spLocks noGrp="1" noChangeArrowheads="1"/>
          </p:cNvSpPr>
          <p:nvPr>
            <p:ph type="sldNum" sz="quarter" idx="5"/>
          </p:nvPr>
        </p:nvSpPr>
        <p:spPr bwMode="auto">
          <a:xfrm>
            <a:off x="3970938" y="8829967"/>
            <a:ext cx="3037840" cy="4648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b" anchorCtr="0" compatLnSpc="1">
            <a:prstTxWarp prst="textNoShape">
              <a:avLst/>
            </a:prstTxWarp>
          </a:bodyPr>
          <a:lstStyle>
            <a:lvl1pPr algn="r">
              <a:spcBef>
                <a:spcPct val="0"/>
              </a:spcBef>
              <a:buClrTx/>
              <a:buSzTx/>
              <a:buFontTx/>
              <a:buNone/>
              <a:defRPr sz="1200">
                <a:latin typeface="Arial" charset="0"/>
              </a:defRPr>
            </a:lvl1pPr>
          </a:lstStyle>
          <a:p>
            <a:fld id="{3EEE9B47-791B-47F7-AE03-C0D580CA0B67}" type="slidenum">
              <a:rPr lang="en-US"/>
              <a:pPr/>
              <a:t>‹#›</a:t>
            </a:fld>
            <a:endParaRPr lang="en-US" dirty="0"/>
          </a:p>
        </p:txBody>
      </p:sp>
    </p:spTree>
    <p:extLst>
      <p:ext uri="{BB962C8B-B14F-4D97-AF65-F5344CB8AC3E}">
        <p14:creationId xmlns:p14="http://schemas.microsoft.com/office/powerpoint/2010/main" val="1738816038"/>
      </p:ext>
    </p:extLst>
  </p:cSld>
  <p:clrMap bg1="lt1" tx1="dk1" bg2="lt2" tx2="dk2" accent1="accent1" accent2="accent2" accent3="accent3" accent4="accent4" accent5="accent5" accent6="accent6" hlink="hlink" folHlink="folHlink"/>
  <p:notesStyle>
    <a:lvl1pPr marL="0" indent="0" algn="l" rtl="0" fontAlgn="base">
      <a:spcBef>
        <a:spcPct val="30000"/>
      </a:spcBef>
      <a:spcAft>
        <a:spcPct val="0"/>
      </a:spcAft>
      <a:buFont typeface="Arial" panose="020B0604020202020204" pitchFamily="34" charset="0"/>
      <a:buNone/>
      <a:defRPr sz="1200" kern="1200">
        <a:solidFill>
          <a:schemeClr val="tx1"/>
        </a:solidFill>
        <a:latin typeface="+mn-lt"/>
        <a:ea typeface="+mn-ea"/>
        <a:cs typeface="+mn-cs"/>
      </a:defRPr>
    </a:lvl1pPr>
    <a:lvl2pPr marL="292100" indent="-173038" algn="l" rtl="0" fontAlgn="base">
      <a:spcBef>
        <a:spcPct val="30000"/>
      </a:spcBef>
      <a:spcAft>
        <a:spcPct val="0"/>
      </a:spcAft>
      <a:buFont typeface="Arial" panose="020B0604020202020204" pitchFamily="34" charset="0"/>
      <a:buChar char="•"/>
      <a:defRPr sz="1200" kern="1200">
        <a:solidFill>
          <a:schemeClr val="tx1"/>
        </a:solidFill>
        <a:latin typeface="+mn-lt"/>
        <a:ea typeface="+mn-ea"/>
        <a:cs typeface="+mn-cs"/>
      </a:defRPr>
    </a:lvl2pPr>
    <a:lvl3pPr marL="519113" indent="-284163" algn="l" rtl="0" fontAlgn="base">
      <a:spcBef>
        <a:spcPct val="30000"/>
      </a:spcBef>
      <a:spcAft>
        <a:spcPct val="0"/>
      </a:spcAft>
      <a:buFont typeface="Arial" panose="020B0604020202020204" pitchFamily="34" charset="0"/>
      <a:buChar char="•"/>
      <a:defRPr sz="1600" kern="1200">
        <a:solidFill>
          <a:schemeClr val="tx1"/>
        </a:solidFill>
        <a:latin typeface="Arial" charset="0"/>
        <a:ea typeface="+mn-ea"/>
        <a:cs typeface="+mn-cs"/>
      </a:defRPr>
    </a:lvl3pPr>
    <a:lvl4pPr marL="569913" indent="-173038" algn="l" rtl="0" fontAlgn="base">
      <a:spcBef>
        <a:spcPct val="30000"/>
      </a:spcBef>
      <a:spcAft>
        <a:spcPct val="0"/>
      </a:spcAft>
      <a:buFont typeface="Arial" panose="020B0604020202020204" pitchFamily="34" charset="0"/>
      <a:buChar char="•"/>
      <a:tabLst>
        <a:tab pos="1371600" algn="l"/>
      </a:tabLst>
      <a:defRPr sz="1200" kern="1200">
        <a:solidFill>
          <a:schemeClr val="tx1"/>
        </a:solidFill>
        <a:latin typeface="+mn-lt"/>
        <a:ea typeface="+mn-ea"/>
        <a:cs typeface="+mn-cs"/>
      </a:defRPr>
    </a:lvl4pPr>
    <a:lvl5pPr marL="519113" indent="-284163" algn="l" rtl="0" fontAlgn="base">
      <a:spcBef>
        <a:spcPct val="30000"/>
      </a:spcBef>
      <a:spcAft>
        <a:spcPct val="0"/>
      </a:spcAft>
      <a:buFont typeface="Arial" panose="020B0604020202020204" pitchFamily="34" charset="0"/>
      <a:buChar char="•"/>
      <a:defRPr sz="1600" kern="1200">
        <a:solidFill>
          <a:schemeClr val="tx1"/>
        </a:solidFill>
        <a:latin typeface="Arial" charset="0"/>
        <a:ea typeface="+mn-ea"/>
        <a:cs typeface="+mn-cs"/>
      </a:defRPr>
    </a:lvl5pPr>
    <a:lvl6pPr marL="862013" indent="-120650" algn="l" defTabSz="1218987" rtl="0" eaLnBrk="1" latinLnBrk="0" hangingPunct="1">
      <a:buFont typeface="Arial" panose="020B0604020202020204" pitchFamily="34" charset="0"/>
      <a:buChar char="•"/>
      <a:defRPr sz="12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600" b="0" i="0" u="none" strike="noStrike" kern="1200" baseline="0" dirty="0">
                <a:solidFill>
                  <a:schemeClr val="tx1"/>
                </a:solidFill>
                <a:latin typeface="Arial" charset="0"/>
                <a:ea typeface="+mn-ea"/>
                <a:cs typeface="+mn-cs"/>
              </a:rPr>
              <a:t>This chapter discusses ways to elevate the environments security posture with Application Control and URL Filtering and Autonomous Threat Prevention.</a:t>
            </a:r>
          </a:p>
        </p:txBody>
      </p:sp>
      <p:sp>
        <p:nvSpPr>
          <p:cNvPr id="4" name="Slide Number Placeholder 3"/>
          <p:cNvSpPr>
            <a:spLocks noGrp="1"/>
          </p:cNvSpPr>
          <p:nvPr>
            <p:ph type="sldNum" sz="quarter" idx="10"/>
          </p:nvPr>
        </p:nvSpPr>
        <p:spPr/>
        <p:txBody>
          <a:bodyPr/>
          <a:lstStyle/>
          <a:p>
            <a:fld id="{3EEE9B47-791B-47F7-AE03-C0D580CA0B67}" type="slidenum">
              <a:rPr lang="en-US" smtClean="0"/>
              <a:pPr/>
              <a:t>1</a:t>
            </a:fld>
            <a:endParaRPr lang="en-US" dirty="0"/>
          </a:p>
        </p:txBody>
      </p:sp>
    </p:spTree>
    <p:extLst>
      <p:ext uri="{BB962C8B-B14F-4D97-AF65-F5344CB8AC3E}">
        <p14:creationId xmlns:p14="http://schemas.microsoft.com/office/powerpoint/2010/main" val="1379607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Check Point's Firewall innovation provides the industry’s strongest Application Control and URL Filtering for businesses of all sizes. Policies that detect or block thousands of applications and Internet sites can easily be created.</a:t>
            </a:r>
          </a:p>
          <a:p>
            <a:pPr marL="0" indent="0" algn="l">
              <a:buNone/>
            </a:pPr>
            <a:endParaRPr lang="en-US" sz="1800" b="0" i="0" u="none" strike="noStrike" baseline="0" dirty="0">
              <a:latin typeface="MicrosoftSansSerif"/>
            </a:endParaRPr>
          </a:p>
        </p:txBody>
      </p:sp>
      <p:sp>
        <p:nvSpPr>
          <p:cNvPr id="4" name="Slide Number Placeholder 3"/>
          <p:cNvSpPr>
            <a:spLocks noGrp="1"/>
          </p:cNvSpPr>
          <p:nvPr>
            <p:ph type="sldNum" sz="quarter" idx="10"/>
          </p:nvPr>
        </p:nvSpPr>
        <p:spPr/>
        <p:txBody>
          <a:bodyPr/>
          <a:lstStyle/>
          <a:p>
            <a:fld id="{3EEE9B47-791B-47F7-AE03-C0D580CA0B67}" type="slidenum">
              <a:rPr lang="en-US" smtClean="0"/>
              <a:pPr/>
              <a:t>3</a:t>
            </a:fld>
            <a:endParaRPr lang="en-US" dirty="0"/>
          </a:p>
        </p:txBody>
      </p:sp>
    </p:spTree>
    <p:extLst>
      <p:ext uri="{BB962C8B-B14F-4D97-AF65-F5344CB8AC3E}">
        <p14:creationId xmlns:p14="http://schemas.microsoft.com/office/powerpoint/2010/main" val="3479944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Administrators use Application Control and URL Filtering Blades for the use cases listed in the table shown in your Student Guide.</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4</a:t>
            </a:fld>
            <a:endParaRPr lang="en-US" dirty="0"/>
          </a:p>
        </p:txBody>
      </p:sp>
    </p:spTree>
    <p:extLst>
      <p:ext uri="{BB962C8B-B14F-4D97-AF65-F5344CB8AC3E}">
        <p14:creationId xmlns:p14="http://schemas.microsoft.com/office/powerpoint/2010/main" val="2542706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Granular Application Control – Identify, allow, or block thousands of applications and Internet sites. This provides protection against the</a:t>
            </a:r>
          </a:p>
          <a:p>
            <a:pPr marL="0" indent="0" algn="l">
              <a:buNone/>
            </a:pPr>
            <a:r>
              <a:rPr lang="en-US" sz="1800" b="0" i="0" u="none" strike="noStrike" baseline="0" dirty="0">
                <a:latin typeface="MicrosoftSansSerif"/>
              </a:rPr>
              <a:t>increasing threat vectors and malware introduced by Internet applications and sites.</a:t>
            </a:r>
          </a:p>
          <a:p>
            <a:pPr marL="0" indent="0" algn="l">
              <a:buNone/>
            </a:pPr>
            <a:endParaRPr lang="en-US" sz="1800" b="0" i="0" u="none" strike="noStrike" baseline="0" dirty="0">
              <a:latin typeface="MicrosoftSansSerif"/>
            </a:endParaRPr>
          </a:p>
          <a:p>
            <a:pPr marL="0" indent="0" algn="l">
              <a:buNone/>
            </a:pPr>
            <a:r>
              <a:rPr lang="en-US" sz="1800" b="0" i="0" u="none" strike="noStrike" baseline="0" dirty="0">
                <a:latin typeface="MicrosoftSansSerif"/>
              </a:rPr>
              <a:t>Largest application library with AppWiki – Comprehensive Application Control that uses the industry’s largest application library. It scans for and</a:t>
            </a:r>
          </a:p>
          <a:p>
            <a:pPr marL="0" indent="0" algn="l">
              <a:buNone/>
            </a:pPr>
            <a:r>
              <a:rPr lang="en-US" sz="1800" b="0" i="0" u="none" strike="noStrike" baseline="0" dirty="0">
                <a:latin typeface="MicrosoftSansSerif"/>
              </a:rPr>
              <a:t>detects more than 4,500 applications and more than 100,000 Web 2.0 widgets and categories.</a:t>
            </a:r>
          </a:p>
          <a:p>
            <a:pPr marL="0" indent="0" algn="l">
              <a:buNone/>
            </a:pPr>
            <a:endParaRPr lang="en-US" sz="1800" b="0" i="0" u="none" strike="noStrike" baseline="0" dirty="0">
              <a:latin typeface="MicrosoftSansSerif"/>
            </a:endParaRPr>
          </a:p>
          <a:p>
            <a:pPr marL="0" indent="0" algn="l">
              <a:buNone/>
            </a:pPr>
            <a:r>
              <a:rPr lang="en-US" sz="1800" b="0" i="0" u="none" strike="noStrike" baseline="0" dirty="0">
                <a:latin typeface="MicrosoftSansSerif"/>
              </a:rPr>
              <a:t>Integrated into Security Gateways - Activate Application Control and URL Filtering on Security Gateways, including UTM-1, Power-1, IP Appliances,</a:t>
            </a:r>
          </a:p>
          <a:p>
            <a:pPr marL="0" indent="0" algn="l">
              <a:buNone/>
            </a:pPr>
            <a:r>
              <a:rPr lang="en-US" sz="1800" b="0" i="0" u="none" strike="noStrike" baseline="0" dirty="0">
                <a:latin typeface="MicrosoftSansSerif"/>
              </a:rPr>
              <a:t>and IAS Appliances.</a:t>
            </a:r>
          </a:p>
          <a:p>
            <a:pPr marL="0" indent="0" algn="l">
              <a:buNone/>
            </a:pPr>
            <a:endParaRPr lang="en-US" sz="1800" b="0" i="0" u="none" strike="noStrike" baseline="0" dirty="0">
              <a:latin typeface="MicrosoftSansSerif"/>
            </a:endParaRPr>
          </a:p>
          <a:p>
            <a:pPr marL="0" indent="0" algn="l">
              <a:buNone/>
            </a:pPr>
            <a:r>
              <a:rPr lang="en-US" sz="1800" b="0" i="0" u="none" strike="noStrike" baseline="0" dirty="0">
                <a:latin typeface="MicrosoftSansSerif"/>
              </a:rPr>
              <a:t>Central Management – Lets you centrally manage security Policies for Application Control and URL Filtering from one user-friendly console for</a:t>
            </a:r>
          </a:p>
          <a:p>
            <a:pPr marL="0" indent="0" algn="l">
              <a:buNone/>
            </a:pPr>
            <a:r>
              <a:rPr lang="en-US" sz="1800" b="0" i="0" u="none" strike="noStrike" baseline="0" dirty="0">
                <a:latin typeface="MicrosoftSansSerif"/>
              </a:rPr>
              <a:t>easy administration.</a:t>
            </a:r>
          </a:p>
          <a:p>
            <a:pPr marL="0" indent="0" algn="l">
              <a:buNone/>
            </a:pPr>
            <a:endParaRPr lang="en-US" sz="1800" b="0" i="0" u="none" strike="noStrike" baseline="0" dirty="0">
              <a:latin typeface="MicrosoftSansSerif"/>
            </a:endParaRPr>
          </a:p>
          <a:p>
            <a:pPr marL="0" indent="0" algn="l">
              <a:buNone/>
            </a:pPr>
            <a:r>
              <a:rPr lang="en-US" sz="1800" b="0" i="0" u="none" strike="noStrike" baseline="0" dirty="0">
                <a:latin typeface="MicrosoftSansSerif"/>
              </a:rPr>
              <a:t>SmartEvent Analysis - Use SmartEvent advanced analysis capabilities to understand your application and site traffic with filtering, charts, reporting,</a:t>
            </a:r>
          </a:p>
          <a:p>
            <a:pPr marL="0" indent="0" algn="l">
              <a:buNone/>
            </a:pPr>
            <a:r>
              <a:rPr lang="en-US" sz="1800" b="0" i="0" u="none" strike="noStrike" baseline="0" dirty="0">
                <a:latin typeface="MicrosoftSansSerif"/>
              </a:rPr>
              <a:t>statistics, and more, of all events that pass through enabled Security Gateways.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5</a:t>
            </a:fld>
            <a:endParaRPr lang="en-US" dirty="0"/>
          </a:p>
        </p:txBody>
      </p:sp>
    </p:spTree>
    <p:extLst>
      <p:ext uri="{BB962C8B-B14F-4D97-AF65-F5344CB8AC3E}">
        <p14:creationId xmlns:p14="http://schemas.microsoft.com/office/powerpoint/2010/main" val="8656802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ü"/>
            </a:pPr>
            <a:r>
              <a:rPr lang="en-US" sz="1600" b="0" i="0" u="none" strike="noStrike" kern="1200" baseline="0" dirty="0">
                <a:solidFill>
                  <a:schemeClr val="tx1"/>
                </a:solidFill>
                <a:latin typeface="Arial" charset="0"/>
                <a:ea typeface="+mn-ea"/>
                <a:cs typeface="+mn-cs"/>
              </a:rPr>
              <a:t>Provides</a:t>
            </a:r>
            <a:r>
              <a:rPr lang="en-US" sz="3600" dirty="0"/>
              <a:t> the industry’s strongest application security and identity control.</a:t>
            </a:r>
          </a:p>
          <a:p>
            <a:pPr>
              <a:buFont typeface="Wingdings" panose="05000000000000000000" pitchFamily="2" charset="2"/>
              <a:buChar char="ü"/>
            </a:pPr>
            <a:r>
              <a:rPr lang="en-US" sz="3600" dirty="0"/>
              <a:t>Lets IT teams create granular polices based on users or groups. </a:t>
            </a:r>
          </a:p>
          <a:p>
            <a:pPr lvl="2">
              <a:buFont typeface="Wingdings" panose="05000000000000000000" pitchFamily="2" charset="2"/>
              <a:buChar char="Ø"/>
            </a:pPr>
            <a:r>
              <a:rPr lang="en-US" sz="2800" dirty="0"/>
              <a:t>Identify, block, or limit usage of Web 2.0 applications and social networking widgets.</a:t>
            </a:r>
            <a:endParaRPr lang="en-US" sz="2600"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6</a:t>
            </a:fld>
            <a:endParaRPr lang="en-US" dirty="0"/>
          </a:p>
        </p:txBody>
      </p:sp>
    </p:spTree>
    <p:extLst>
      <p:ext uri="{BB962C8B-B14F-4D97-AF65-F5344CB8AC3E}">
        <p14:creationId xmlns:p14="http://schemas.microsoft.com/office/powerpoint/2010/main" val="2689788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Check Point provides the industry's strongest application security and identity control to organizations of all sizes. It lets IT teams easily create granular policies based on users or groups to identify, block, or limit usage of over 4,800 Web 2.0 applications and 300,000 widgets. The Application Control Software Blade is a key component of the Secure Web Gateway Appliance.</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7</a:t>
            </a:fld>
            <a:endParaRPr lang="en-US" dirty="0"/>
          </a:p>
        </p:txBody>
      </p:sp>
    </p:spTree>
    <p:extLst>
      <p:ext uri="{BB962C8B-B14F-4D97-AF65-F5344CB8AC3E}">
        <p14:creationId xmlns:p14="http://schemas.microsoft.com/office/powerpoint/2010/main" val="3026531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Companies have grown increasingly dependent on applications in day-to-day business operations. With web-based, cloud-based, and third-party</a:t>
            </a:r>
          </a:p>
          <a:p>
            <a:pPr marL="0" indent="0" algn="l">
              <a:buNone/>
            </a:pPr>
            <a:r>
              <a:rPr lang="en-US" sz="1800" b="0" i="0" u="none" strike="noStrike" baseline="0" dirty="0">
                <a:latin typeface="MicrosoftSansSerif"/>
              </a:rPr>
              <a:t>applications at the core of today’s business processes, companies are faced with the challenge of monitoring and controlling data security threats while operating efficiently and productively.</a:t>
            </a:r>
          </a:p>
          <a:p>
            <a:pPr marL="0" indent="0" algn="l">
              <a:buNone/>
            </a:pPr>
            <a:endParaRPr lang="en-US" sz="1800" b="0" i="0" u="none" strike="noStrike" baseline="0" dirty="0">
              <a:latin typeface="MicrosoftSansSerif"/>
            </a:endParaRPr>
          </a:p>
          <a:p>
            <a:pPr marL="0" indent="0" algn="l">
              <a:buNone/>
            </a:pPr>
            <a:r>
              <a:rPr lang="en-US" sz="1800" b="0" i="0" u="none" strike="noStrike" baseline="0" dirty="0">
                <a:latin typeface="MicrosoftSansSerif"/>
              </a:rPr>
              <a:t>Most Application Control solutions include allow list and block list capabilities to show organizations which applications to trust and allow to execute and which to stop. With Application Control, companies of all sizes can eliminate the risks posed by malicious, illegal, and unauthorized software and network access.</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8</a:t>
            </a:fld>
            <a:endParaRPr lang="en-US" dirty="0"/>
          </a:p>
        </p:txBody>
      </p:sp>
    </p:spTree>
    <p:extLst>
      <p:ext uri="{BB962C8B-B14F-4D97-AF65-F5344CB8AC3E}">
        <p14:creationId xmlns:p14="http://schemas.microsoft.com/office/powerpoint/2010/main" val="11232132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Most Application Control solutions also allow for visibility into applications, users, and content. This is helpful to understand the data your enterprise owns</a:t>
            </a:r>
          </a:p>
          <a:p>
            <a:r>
              <a:rPr lang="en-US" sz="1600" b="0" i="0" u="none" strike="noStrike" kern="1200" baseline="0" dirty="0">
                <a:solidFill>
                  <a:schemeClr val="tx1"/>
                </a:solidFill>
                <a:latin typeface="Arial" charset="0"/>
                <a:ea typeface="+mn-ea"/>
                <a:cs typeface="+mn-cs"/>
              </a:rPr>
              <a:t>and controls, its storage locations, which users have access to it, the access points, and the data transmission process. These steps are required for data</a:t>
            </a:r>
          </a:p>
          <a:p>
            <a:r>
              <a:rPr lang="en-US" sz="1600" b="0" i="0" u="none" strike="noStrike" kern="1200" baseline="0" dirty="0">
                <a:solidFill>
                  <a:schemeClr val="tx1"/>
                </a:solidFill>
                <a:latin typeface="Arial" charset="0"/>
                <a:ea typeface="+mn-ea"/>
                <a:cs typeface="+mn-cs"/>
              </a:rPr>
              <a:t>discovery and classification for risk management and regulatory compliance.</a:t>
            </a:r>
          </a:p>
          <a:p>
            <a:endParaRPr lang="en-US" sz="1600" b="0" i="0" u="none" strike="noStrike" kern="1200" baseline="0" dirty="0">
              <a:solidFill>
                <a:schemeClr val="tx1"/>
              </a:solidFill>
              <a:latin typeface="Arial" charset="0"/>
              <a:ea typeface="+mn-ea"/>
              <a:cs typeface="+mn-cs"/>
            </a:endParaRPr>
          </a:p>
          <a:p>
            <a:r>
              <a:rPr lang="en-US" sz="1600" b="0" i="0" u="none" strike="noStrike" kern="1200" baseline="0" dirty="0">
                <a:solidFill>
                  <a:schemeClr val="tx1"/>
                </a:solidFill>
                <a:latin typeface="Arial" charset="0"/>
                <a:ea typeface="+mn-ea"/>
                <a:cs typeface="+mn-cs"/>
              </a:rPr>
              <a:t>Application Control supports these processes and lets organizations be aware of what is happening within their network.</a:t>
            </a:r>
          </a:p>
          <a:p>
            <a:r>
              <a:rPr lang="en-US" sz="1600" b="0" i="0" u="none" strike="noStrike" kern="1200" baseline="0" dirty="0">
                <a:solidFill>
                  <a:schemeClr val="tx1"/>
                </a:solidFill>
                <a:latin typeface="Arial" charset="0"/>
                <a:ea typeface="+mn-ea"/>
                <a:cs typeface="+mn-cs"/>
              </a:rPr>
              <a:t>Application Control gives companies and organizations knowledge about key areas of applications, web traffic, threats, and data patterns. Users also benefit</a:t>
            </a:r>
          </a:p>
          <a:p>
            <a:r>
              <a:rPr lang="en-US" sz="1600" b="0" i="0" u="none" strike="noStrike" kern="1200" baseline="0" dirty="0">
                <a:solidFill>
                  <a:schemeClr val="tx1"/>
                </a:solidFill>
                <a:latin typeface="Arial" charset="0"/>
                <a:ea typeface="+mn-ea"/>
                <a:cs typeface="+mn-cs"/>
              </a:rPr>
              <a:t>from Application Control by gaining a better understanding of applications or threats, behavioral characteristics, and usage details.</a:t>
            </a:r>
          </a:p>
          <a:p>
            <a:r>
              <a:rPr lang="en-US" sz="1600" b="0" i="0" u="none" strike="noStrike" kern="1200" baseline="0" dirty="0">
                <a:solidFill>
                  <a:schemeClr val="tx1"/>
                </a:solidFill>
                <a:latin typeface="Arial" charset="0"/>
                <a:ea typeface="+mn-ea"/>
                <a:cs typeface="+mn-cs"/>
              </a:rPr>
              <a:t>Organizations also gain knowledge about traffic source and destination, security rules, and zones to get a complete picture of application usage</a:t>
            </a:r>
          </a:p>
          <a:p>
            <a:r>
              <a:rPr lang="en-US" sz="1600" b="0" i="0" u="none" strike="noStrike" kern="1200" baseline="0" dirty="0">
                <a:solidFill>
                  <a:schemeClr val="tx1"/>
                </a:solidFill>
                <a:latin typeface="Arial" charset="0"/>
                <a:ea typeface="+mn-ea"/>
                <a:cs typeface="+mn-cs"/>
              </a:rPr>
              <a:t>patterns, which in turn lets them make more informed decisions on how to secure applications and identify risky behavior. While they are making those</a:t>
            </a:r>
          </a:p>
          <a:p>
            <a:r>
              <a:rPr lang="en-US" sz="1600" b="0" i="0" u="none" strike="noStrike" kern="1200" baseline="0" dirty="0">
                <a:solidFill>
                  <a:schemeClr val="tx1"/>
                </a:solidFill>
                <a:latin typeface="Arial" charset="0"/>
                <a:ea typeface="+mn-ea"/>
                <a:cs typeface="+mn-cs"/>
              </a:rPr>
              <a:t>decisions, the Application Control solution is automatically protecting the network with allow list and block list capabilities.</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9</a:t>
            </a:fld>
            <a:endParaRPr lang="en-US" dirty="0"/>
          </a:p>
        </p:txBody>
      </p:sp>
    </p:spTree>
    <p:extLst>
      <p:ext uri="{BB962C8B-B14F-4D97-AF65-F5344CB8AC3E}">
        <p14:creationId xmlns:p14="http://schemas.microsoft.com/office/powerpoint/2010/main" val="18774595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Uniform Resource Locator (URL) filtering is a process that lets establishments restrict the online content that individuals can access. Users are prevented from going to specific web sites and prohibited from using corporate resources, such as bandwidth or devices, or in any way that could harmfully affect the organization.</a:t>
            </a:r>
          </a:p>
          <a:p>
            <a:pPr marL="0" indent="0" algn="l">
              <a:buNone/>
            </a:pPr>
            <a:endParaRPr lang="en-US" sz="1800" b="0" i="0" u="none" strike="noStrike" baseline="0" dirty="0">
              <a:latin typeface="MicrosoftSansSerif"/>
            </a:endParaRPr>
          </a:p>
          <a:p>
            <a:pPr marL="0" indent="0" algn="l">
              <a:buNone/>
            </a:pPr>
            <a:r>
              <a:rPr lang="en-US" sz="1800" b="0" i="0" u="none" strike="noStrike" baseline="0" dirty="0">
                <a:latin typeface="MicrosoftSansSerif"/>
              </a:rPr>
              <a:t>Check Point URL Filtering controls access to millions of web sites by category, users, groups, and machines to protect users from malicious sites and enable safe use of the Internet. URL Filtering employs UserCheck technology, which educates users on Web Usage Policy in real time.</a:t>
            </a:r>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10</a:t>
            </a:fld>
            <a:endParaRPr lang="en-US" dirty="0"/>
          </a:p>
        </p:txBody>
      </p:sp>
    </p:spTree>
    <p:extLst>
      <p:ext uri="{BB962C8B-B14F-4D97-AF65-F5344CB8AC3E}">
        <p14:creationId xmlns:p14="http://schemas.microsoft.com/office/powerpoint/2010/main" val="205089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URL filtering works by comparing all web traffic against URL filters, which are typically contained in a database of sites that users are permitted to access or denied from accessing.</a:t>
            </a:r>
          </a:p>
          <a:p>
            <a:pPr marL="0" indent="0" algn="l">
              <a:buNone/>
            </a:pPr>
            <a:endParaRPr lang="en-US" sz="1800" b="0" i="0" u="none" strike="noStrike" baseline="0" dirty="0">
              <a:latin typeface="MicrosoftSansSerif"/>
            </a:endParaRPr>
          </a:p>
          <a:p>
            <a:pPr marL="0" indent="0" algn="l">
              <a:buNone/>
            </a:pPr>
            <a:r>
              <a:rPr lang="en-US" sz="1800" b="0" i="0" u="none" strike="noStrike" baseline="0" dirty="0">
                <a:latin typeface="MicrosoftSansSerif"/>
              </a:rPr>
              <a:t>Each site in the database is assigned to a specific URL filter, which could be a category or group.</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11</a:t>
            </a:fld>
            <a:endParaRPr lang="en-US" dirty="0"/>
          </a:p>
        </p:txBody>
      </p:sp>
    </p:spTree>
    <p:extLst>
      <p:ext uri="{BB962C8B-B14F-4D97-AF65-F5344CB8AC3E}">
        <p14:creationId xmlns:p14="http://schemas.microsoft.com/office/powerpoint/2010/main" val="1549225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As with Application Control, access to the Internet and non-work-related website browsing can open networks to a variety of security threats and have a negative </a:t>
            </a:r>
            <a:r>
              <a:rPr lang="en-US" sz="1600" b="0" i="0" u="none" strike="noStrike" kern="1200" baseline="0" dirty="0">
                <a:solidFill>
                  <a:schemeClr val="tx1"/>
                </a:solidFill>
                <a:latin typeface="Arial" charset="0"/>
                <a:ea typeface="+mn-ea"/>
                <a:cs typeface="+mn-cs"/>
              </a:rPr>
              <a:t>effect on employee productivity.</a:t>
            </a:r>
          </a:p>
          <a:p>
            <a:pPr marL="0" indent="0" algn="l">
              <a:buNone/>
            </a:pPr>
            <a:r>
              <a:rPr lang="en-US" sz="1600" b="0" i="0" u="none" strike="noStrike" kern="1200" baseline="0" dirty="0">
                <a:solidFill>
                  <a:schemeClr val="tx1"/>
                </a:solidFill>
                <a:latin typeface="Arial" charset="0"/>
                <a:ea typeface="+mn-ea"/>
                <a:cs typeface="+mn-cs"/>
              </a:rPr>
              <a:t>URL Filtering can be used to:</a:t>
            </a:r>
          </a:p>
          <a:p>
            <a:r>
              <a:rPr lang="en-US" sz="1600" b="0" i="0" u="none" strike="noStrike" kern="1200" baseline="0" dirty="0">
                <a:solidFill>
                  <a:schemeClr val="tx1"/>
                </a:solidFill>
                <a:latin typeface="Arial" charset="0"/>
                <a:ea typeface="+mn-ea"/>
                <a:cs typeface="+mn-cs"/>
              </a:rPr>
              <a:t>• Control employee Internet access to inappropriate and illicit websites.</a:t>
            </a:r>
          </a:p>
          <a:p>
            <a:r>
              <a:rPr lang="en-US" sz="1600" b="0" i="0" u="none" strike="noStrike" kern="1200" baseline="0" dirty="0">
                <a:solidFill>
                  <a:schemeClr val="tx1"/>
                </a:solidFill>
                <a:latin typeface="Arial" charset="0"/>
                <a:ea typeface="+mn-ea"/>
                <a:cs typeface="+mn-cs"/>
              </a:rPr>
              <a:t>• Control bandwidth issues.</a:t>
            </a:r>
          </a:p>
          <a:p>
            <a:r>
              <a:rPr lang="en-US" sz="1600" b="0" i="0" u="none" strike="noStrike" kern="1200" baseline="0" dirty="0">
                <a:solidFill>
                  <a:schemeClr val="tx1"/>
                </a:solidFill>
                <a:latin typeface="Arial" charset="0"/>
                <a:ea typeface="+mn-ea"/>
                <a:cs typeface="+mn-cs"/>
              </a:rPr>
              <a:t>• Decrease legal liability.</a:t>
            </a:r>
          </a:p>
          <a:p>
            <a:r>
              <a:rPr lang="en-US" sz="1600" b="0" i="0" u="none" strike="noStrike" kern="1200" baseline="0" dirty="0">
                <a:solidFill>
                  <a:schemeClr val="tx1"/>
                </a:solidFill>
                <a:latin typeface="Arial" charset="0"/>
                <a:ea typeface="+mn-ea"/>
                <a:cs typeface="+mn-cs"/>
              </a:rPr>
              <a:t>• Improve organizational security.</a:t>
            </a:r>
          </a:p>
          <a:p>
            <a:r>
              <a:rPr lang="en-US" sz="1600" b="0" i="0" u="none" strike="noStrike" kern="1200" baseline="0" dirty="0">
                <a:solidFill>
                  <a:schemeClr val="tx1"/>
                </a:solidFill>
                <a:latin typeface="Arial" charset="0"/>
                <a:ea typeface="+mn-ea"/>
                <a:cs typeface="+mn-cs"/>
              </a:rPr>
              <a:t>When URL Filtering is set, employee data is kept private when attempting to determine a site category. Only the host part of the URL is sent to the Check Point Online Web Service. This data is also encrypted.</a:t>
            </a:r>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12</a:t>
            </a:fld>
            <a:endParaRPr lang="en-US" dirty="0"/>
          </a:p>
        </p:txBody>
      </p:sp>
    </p:spTree>
    <p:extLst>
      <p:ext uri="{BB962C8B-B14F-4D97-AF65-F5344CB8AC3E}">
        <p14:creationId xmlns:p14="http://schemas.microsoft.com/office/powerpoint/2010/main" val="2908628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800" b="0" i="0" u="none" strike="noStrike" baseline="0" dirty="0">
              <a:latin typeface="MicrosoftSansSerif"/>
            </a:endParaRPr>
          </a:p>
          <a:p>
            <a:pPr marL="0" indent="0" algn="l">
              <a:buNone/>
            </a:pPr>
            <a:endParaRPr lang="en-US" sz="1800" b="0" i="0" u="none" strike="noStrike" baseline="0" dirty="0">
              <a:latin typeface="MicrosoftSansSerif"/>
            </a:endParaRPr>
          </a:p>
        </p:txBody>
      </p:sp>
      <p:sp>
        <p:nvSpPr>
          <p:cNvPr id="4" name="Slide Number Placeholder 3"/>
          <p:cNvSpPr>
            <a:spLocks noGrp="1"/>
          </p:cNvSpPr>
          <p:nvPr>
            <p:ph type="sldNum" sz="quarter" idx="5"/>
          </p:nvPr>
        </p:nvSpPr>
        <p:spPr/>
        <p:txBody>
          <a:bodyPr/>
          <a:lstStyle/>
          <a:p>
            <a:fld id="{3EEE9B47-791B-47F7-AE03-C0D580CA0B67}" type="slidenum">
              <a:rPr lang="en-US" smtClean="0"/>
              <a:pPr/>
              <a:t>13</a:t>
            </a:fld>
            <a:endParaRPr lang="en-US" dirty="0"/>
          </a:p>
        </p:txBody>
      </p:sp>
    </p:spTree>
    <p:extLst>
      <p:ext uri="{BB962C8B-B14F-4D97-AF65-F5344CB8AC3E}">
        <p14:creationId xmlns:p14="http://schemas.microsoft.com/office/powerpoint/2010/main" val="4107033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14</a:t>
            </a:fld>
            <a:endParaRPr lang="en-US" dirty="0"/>
          </a:p>
        </p:txBody>
      </p:sp>
    </p:spTree>
    <p:extLst>
      <p:ext uri="{BB962C8B-B14F-4D97-AF65-F5344CB8AC3E}">
        <p14:creationId xmlns:p14="http://schemas.microsoft.com/office/powerpoint/2010/main" val="37714620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EE9B47-791B-47F7-AE03-C0D580CA0B67}" type="slidenum">
              <a:rPr lang="en-US" smtClean="0"/>
              <a:pPr/>
              <a:t>15</a:t>
            </a:fld>
            <a:endParaRPr lang="en-US" dirty="0"/>
          </a:p>
        </p:txBody>
      </p:sp>
    </p:spTree>
    <p:extLst>
      <p:ext uri="{BB962C8B-B14F-4D97-AF65-F5344CB8AC3E}">
        <p14:creationId xmlns:p14="http://schemas.microsoft.com/office/powerpoint/2010/main" val="18850677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sz="1800" b="0" i="0" u="none" strike="noStrike" baseline="0" dirty="0">
                <a:latin typeface="MicrosoftSansSerif"/>
              </a:rPr>
              <a:t>With R81 and higher, Autonomous Threat Prevention provides out-of-the-box Threat Prevention. This reduces administrative overhead. The major features of this new way of managing Threat Prevention Security Gateways are as follows:</a:t>
            </a:r>
          </a:p>
          <a:p>
            <a:pPr marL="0" indent="0" algn="l">
              <a:buNone/>
            </a:pPr>
            <a:endParaRPr lang="en-US" sz="1800" b="0" i="0" u="none" strike="noStrike" baseline="0" dirty="0">
              <a:latin typeface="MicrosoftSansSerif"/>
            </a:endParaRPr>
          </a:p>
          <a:p>
            <a:pPr marL="0" indent="0" algn="l">
              <a:buNone/>
            </a:pPr>
            <a:r>
              <a:rPr lang="en-US" sz="1800" b="0" i="0" u="none" strike="noStrike" baseline="0" dirty="0">
                <a:latin typeface="MicrosoftSansSerif"/>
              </a:rPr>
              <a:t>• Single Click Configuration - The administrator just needs to choose one of the predefined network types for the Security Gateways to protect</a:t>
            </a:r>
          </a:p>
          <a:p>
            <a:pPr marL="0" indent="0" algn="l">
              <a:buNone/>
            </a:pPr>
            <a:r>
              <a:rPr lang="en-US" sz="1800" b="0" i="0" u="none" strike="noStrike" baseline="0" dirty="0">
                <a:latin typeface="MicrosoftSansSerif"/>
              </a:rPr>
              <a:t>(Perimeter, Cloud/Data Center, Internal Network, Guest Network, Strict Security).</a:t>
            </a:r>
          </a:p>
          <a:p>
            <a:pPr marL="0" indent="0" algn="l">
              <a:buNone/>
            </a:pPr>
            <a:r>
              <a:rPr lang="en-US" sz="1800" b="0" i="0" u="none" strike="noStrike" baseline="0" dirty="0">
                <a:latin typeface="MicrosoftSansSerif"/>
              </a:rPr>
              <a:t>• Automatic Configuration Updates - Check Point automatically updates the profile and the customers automatically enjoy new features, advanced</a:t>
            </a:r>
          </a:p>
          <a:p>
            <a:pPr marL="0" indent="0" algn="l">
              <a:buNone/>
            </a:pPr>
            <a:r>
              <a:rPr lang="en-US" sz="1800" b="0" i="0" u="none" strike="noStrike" baseline="0" dirty="0">
                <a:latin typeface="MicrosoftSansSerif"/>
              </a:rPr>
              <a:t>protections enabled (based on research and ongoing attacks), and other best practices.</a:t>
            </a:r>
          </a:p>
          <a:p>
            <a:pPr marL="0" indent="0" algn="l">
              <a:buNone/>
            </a:pPr>
            <a:r>
              <a:rPr lang="en-US" sz="1800" b="0" i="0" u="none" strike="noStrike" baseline="0" dirty="0">
                <a:latin typeface="MicrosoftSansSerif"/>
              </a:rPr>
              <a:t>• Streamlines configuration and deployment of policy profiles across your Security Gateways.</a:t>
            </a:r>
          </a:p>
          <a:p>
            <a:pPr marL="0" indent="0" algn="l">
              <a:buNone/>
            </a:pPr>
            <a:r>
              <a:rPr lang="en-US" sz="1800" b="0" i="0" u="none" strike="noStrike" baseline="0" dirty="0">
                <a:latin typeface="MicrosoftSansSerif"/>
              </a:rPr>
              <a:t>• Provides simple and powerful customization to serve your organization’s needs.</a:t>
            </a:r>
          </a:p>
          <a:p>
            <a:pPr marL="0" indent="0" algn="l">
              <a:buNone/>
            </a:pPr>
            <a:r>
              <a:rPr lang="en-US" sz="1800" b="0" i="0" u="none" strike="noStrike" baseline="0" dirty="0">
                <a:latin typeface="MicrosoftSansSerif"/>
              </a:rPr>
              <a:t>• Zero day-to-day maintenance is required from the administrator, while maintaining optimal security.</a:t>
            </a:r>
          </a:p>
          <a:p>
            <a:pPr marL="0" indent="0" algn="l">
              <a:buNone/>
            </a:pPr>
            <a:endParaRPr lang="en-US" sz="1800" b="0" i="0" u="none" strike="noStrike" kern="1200" baseline="0" dirty="0">
              <a:solidFill>
                <a:schemeClr val="tx1"/>
              </a:solidFill>
              <a:latin typeface="MicrosoftSansSerif"/>
              <a:ea typeface="+mn-ea"/>
              <a:cs typeface="+mn-cs"/>
            </a:endParaRPr>
          </a:p>
          <a:p>
            <a:r>
              <a:rPr lang="en-US" sz="1600" b="0" i="0" u="none" strike="noStrike" kern="1200" baseline="0" dirty="0">
                <a:solidFill>
                  <a:schemeClr val="tx1"/>
                </a:solidFill>
                <a:latin typeface="Arial" charset="0"/>
                <a:ea typeface="+mn-ea"/>
                <a:cs typeface="+mn-cs"/>
              </a:rPr>
              <a:t>Your Threat Prevention configuration is always up-to-date, without the need for manual intervention. For example, assume a new and ongoing attack performs lateral movement in internal networks with a specific file type. Check Point updates its best practices so these files are blocked immediately on all relevant Security Gateways managed by Autonomous Threat Prevention Management.</a:t>
            </a:r>
          </a:p>
        </p:txBody>
      </p:sp>
      <p:sp>
        <p:nvSpPr>
          <p:cNvPr id="4" name="Slide Number Placeholder 3"/>
          <p:cNvSpPr>
            <a:spLocks noGrp="1"/>
          </p:cNvSpPr>
          <p:nvPr>
            <p:ph type="sldNum" sz="quarter" idx="5"/>
          </p:nvPr>
        </p:nvSpPr>
        <p:spPr/>
        <p:txBody>
          <a:bodyPr/>
          <a:lstStyle/>
          <a:p>
            <a:fld id="{3EEE9B47-791B-47F7-AE03-C0D580CA0B67}" type="slidenum">
              <a:rPr lang="en-US" smtClean="0"/>
              <a:pPr/>
              <a:t>16</a:t>
            </a:fld>
            <a:endParaRPr lang="en-US" dirty="0"/>
          </a:p>
        </p:txBody>
      </p:sp>
    </p:spTree>
    <p:extLst>
      <p:ext uri="{BB962C8B-B14F-4D97-AF65-F5344CB8AC3E}">
        <p14:creationId xmlns:p14="http://schemas.microsoft.com/office/powerpoint/2010/main" val="19975850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Autonomous Threat Prevention includes the following preconfigured Threat Prevention profiles to give the organization the exact level of protection it needs. </a:t>
            </a:r>
          </a:p>
          <a:p>
            <a:endParaRPr lang="en-US" dirty="0"/>
          </a:p>
          <a:p>
            <a:r>
              <a:rPr lang="en-US" dirty="0"/>
              <a:t>Recommended for Perimeter Profile (Default)</a:t>
            </a:r>
          </a:p>
          <a:p>
            <a:r>
              <a:rPr lang="en-US" dirty="0"/>
              <a:t>This profile provides optimized security for the perimeter Gateway and protection for users browsing the web, data centers, incoming emails, and FTP. It is recommended for multiple protections on the same Gateway; for example, when perimeter and Internal network protection are needed. It is like the Custom Threat Prevention Optimized profile.</a:t>
            </a:r>
          </a:p>
          <a:p>
            <a:endParaRPr lang="en-US" dirty="0"/>
          </a:p>
          <a:p>
            <a:r>
              <a:rPr lang="en-US" dirty="0"/>
              <a:t>Data Center East/West Profile</a:t>
            </a:r>
          </a:p>
          <a:p>
            <a:r>
              <a:rPr lang="en-US" dirty="0"/>
              <a:t>This profile provides optimized security to prevent cyberattacks on data centers. Includes extensive protection over servers and east–west traffic.</a:t>
            </a:r>
          </a:p>
        </p:txBody>
      </p:sp>
      <p:sp>
        <p:nvSpPr>
          <p:cNvPr id="4" name="Slide Number Placeholder 3"/>
          <p:cNvSpPr>
            <a:spLocks noGrp="1"/>
          </p:cNvSpPr>
          <p:nvPr>
            <p:ph type="sldNum" sz="quarter" idx="5"/>
          </p:nvPr>
        </p:nvSpPr>
        <p:spPr/>
        <p:txBody>
          <a:bodyPr/>
          <a:lstStyle/>
          <a:p>
            <a:fld id="{3EEE9B47-791B-47F7-AE03-C0D580CA0B67}" type="slidenum">
              <a:rPr lang="en-US" smtClean="0"/>
              <a:pPr/>
              <a:t>17</a:t>
            </a:fld>
            <a:endParaRPr lang="en-US" dirty="0"/>
          </a:p>
        </p:txBody>
      </p:sp>
    </p:spTree>
    <p:extLst>
      <p:ext uri="{BB962C8B-B14F-4D97-AF65-F5344CB8AC3E}">
        <p14:creationId xmlns:p14="http://schemas.microsoft.com/office/powerpoint/2010/main" val="26807276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Internal Network Profile</a:t>
            </a:r>
          </a:p>
          <a:p>
            <a:r>
              <a:rPr lang="en-US" dirty="0"/>
              <a:t>This profile provides maximum security to prevent cyberattacks over internal traffic between internal users and internal servers.</a:t>
            </a:r>
          </a:p>
          <a:p>
            <a:endParaRPr lang="en-US" dirty="0"/>
          </a:p>
          <a:p>
            <a:r>
              <a:rPr lang="en-US" dirty="0"/>
              <a:t>Strict Security for Perimeter Profile</a:t>
            </a:r>
          </a:p>
          <a:p>
            <a:r>
              <a:rPr lang="en-US" dirty="0"/>
              <a:t>This profile provides maximum security for perimeter Gateways. It includes protection for users browsing the web, data centers, incoming emails, and FTP.</a:t>
            </a:r>
          </a:p>
          <a:p>
            <a:r>
              <a:rPr lang="en-US" dirty="0"/>
              <a:t>Recommended for Guest Network Profile</a:t>
            </a:r>
          </a:p>
          <a:p>
            <a:r>
              <a:rPr lang="en-US" dirty="0"/>
              <a:t>This is a Detect mode profile to monitor cyberattacks attempts through a guest network (Wi-Fi) non-intrusively.</a:t>
            </a:r>
          </a:p>
        </p:txBody>
      </p:sp>
      <p:sp>
        <p:nvSpPr>
          <p:cNvPr id="4" name="Slide Number Placeholder 3"/>
          <p:cNvSpPr>
            <a:spLocks noGrp="1"/>
          </p:cNvSpPr>
          <p:nvPr>
            <p:ph type="sldNum" sz="quarter" idx="5"/>
          </p:nvPr>
        </p:nvSpPr>
        <p:spPr/>
        <p:txBody>
          <a:bodyPr/>
          <a:lstStyle/>
          <a:p>
            <a:fld id="{3EEE9B47-791B-47F7-AE03-C0D580CA0B67}" type="slidenum">
              <a:rPr lang="en-US" smtClean="0"/>
              <a:pPr/>
              <a:t>18</a:t>
            </a:fld>
            <a:endParaRPr lang="en-US" dirty="0"/>
          </a:p>
        </p:txBody>
      </p:sp>
    </p:spTree>
    <p:extLst>
      <p:ext uri="{BB962C8B-B14F-4D97-AF65-F5344CB8AC3E}">
        <p14:creationId xmlns:p14="http://schemas.microsoft.com/office/powerpoint/2010/main" val="34315171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Each Autonomous Threat Prevention profile consists of a wide range of industry-leading protections, as shown in the figure. See the following section for additional information about each technology.</a:t>
            </a:r>
          </a:p>
        </p:txBody>
      </p:sp>
      <p:sp>
        <p:nvSpPr>
          <p:cNvPr id="4" name="Slide Number Placeholder 3"/>
          <p:cNvSpPr>
            <a:spLocks noGrp="1"/>
          </p:cNvSpPr>
          <p:nvPr>
            <p:ph type="sldNum" sz="quarter" idx="5"/>
          </p:nvPr>
        </p:nvSpPr>
        <p:spPr/>
        <p:txBody>
          <a:bodyPr/>
          <a:lstStyle/>
          <a:p>
            <a:fld id="{3EEE9B47-791B-47F7-AE03-C0D580CA0B67}" type="slidenum">
              <a:rPr lang="en-US" smtClean="0"/>
              <a:pPr/>
              <a:t>19</a:t>
            </a:fld>
            <a:endParaRPr lang="en-US" dirty="0"/>
          </a:p>
        </p:txBody>
      </p:sp>
    </p:spTree>
    <p:extLst>
      <p:ext uri="{BB962C8B-B14F-4D97-AF65-F5344CB8AC3E}">
        <p14:creationId xmlns:p14="http://schemas.microsoft.com/office/powerpoint/2010/main" val="15014422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20</a:t>
            </a:fld>
            <a:endParaRPr lang="en-US" dirty="0"/>
          </a:p>
        </p:txBody>
      </p:sp>
    </p:spTree>
    <p:extLst>
      <p:ext uri="{BB962C8B-B14F-4D97-AF65-F5344CB8AC3E}">
        <p14:creationId xmlns:p14="http://schemas.microsoft.com/office/powerpoint/2010/main" val="568674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21</a:t>
            </a:fld>
            <a:endParaRPr lang="en-US" dirty="0"/>
          </a:p>
        </p:txBody>
      </p:sp>
    </p:spTree>
    <p:extLst>
      <p:ext uri="{BB962C8B-B14F-4D97-AF65-F5344CB8AC3E}">
        <p14:creationId xmlns:p14="http://schemas.microsoft.com/office/powerpoint/2010/main" val="42112593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22</a:t>
            </a:fld>
            <a:endParaRPr lang="en-US" dirty="0"/>
          </a:p>
        </p:txBody>
      </p:sp>
    </p:spTree>
    <p:extLst>
      <p:ext uri="{BB962C8B-B14F-4D97-AF65-F5344CB8AC3E}">
        <p14:creationId xmlns:p14="http://schemas.microsoft.com/office/powerpoint/2010/main" val="10865189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23</a:t>
            </a:fld>
            <a:endParaRPr lang="en-US" dirty="0"/>
          </a:p>
        </p:txBody>
      </p:sp>
    </p:spTree>
    <p:extLst>
      <p:ext uri="{BB962C8B-B14F-4D97-AF65-F5344CB8AC3E}">
        <p14:creationId xmlns:p14="http://schemas.microsoft.com/office/powerpoint/2010/main" val="31166781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Autonomous Threat Prevention profiles can also be customized for an organization’s specific needs using exceptions and advanced settings to mold</a:t>
            </a:r>
          </a:p>
          <a:p>
            <a:pPr marL="0" indent="0" algn="l">
              <a:buNone/>
            </a:pPr>
            <a:r>
              <a:rPr lang="en-US" sz="1800" b="0" i="0" u="none" strike="noStrike" baseline="0" dirty="0">
                <a:latin typeface="MicrosoftSansSerif"/>
              </a:rPr>
              <a:t>policies in accordance with the requirements of a company's network environment.</a:t>
            </a:r>
            <a:endParaRPr lang="en-US" sz="1200"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24</a:t>
            </a:fld>
            <a:endParaRPr lang="en-US" dirty="0"/>
          </a:p>
        </p:txBody>
      </p:sp>
    </p:spTree>
    <p:extLst>
      <p:ext uri="{BB962C8B-B14F-4D97-AF65-F5344CB8AC3E}">
        <p14:creationId xmlns:p14="http://schemas.microsoft.com/office/powerpoint/2010/main" val="33852020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US" sz="1800" b="0" i="0" u="none" strike="noStrike" baseline="0" dirty="0">
                <a:latin typeface="MicrosoftSansSerif"/>
              </a:rPr>
              <a:t>Check Point's Threat Prevention system can provide significant data on past attacks. This crucial data informs administrators on the origins of attacks and how to defeat future attacks. When the Gateway generates a log, you have many options for what is included in them.</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25</a:t>
            </a:fld>
            <a:endParaRPr lang="en-US" dirty="0"/>
          </a:p>
        </p:txBody>
      </p:sp>
    </p:spTree>
    <p:extLst>
      <p:ext uri="{BB962C8B-B14F-4D97-AF65-F5344CB8AC3E}">
        <p14:creationId xmlns:p14="http://schemas.microsoft.com/office/powerpoint/2010/main" val="18702123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Log Sessions</a:t>
            </a:r>
          </a:p>
          <a:p>
            <a:r>
              <a:rPr lang="en-US" sz="1600" b="0" i="0" u="none" strike="noStrike" kern="1200" baseline="0" dirty="0">
                <a:solidFill>
                  <a:schemeClr val="tx1"/>
                </a:solidFill>
                <a:latin typeface="Arial" charset="0"/>
                <a:ea typeface="+mn-ea"/>
                <a:cs typeface="+mn-cs"/>
              </a:rPr>
              <a:t>Security Gateways generate a large amount of traffic logs based on traffic volume. In an attempt to ensure a manageable volume of logs, many Threat Prevention logs are consolidated based on sessions by default. A session is a period that starts when the user first accesses an application or site.</a:t>
            </a:r>
          </a:p>
          <a:p>
            <a:r>
              <a:rPr lang="en-US" sz="1600" b="0" i="0" u="none" strike="noStrike" kern="1200" baseline="0" dirty="0">
                <a:solidFill>
                  <a:schemeClr val="tx1"/>
                </a:solidFill>
                <a:latin typeface="Arial" charset="0"/>
                <a:ea typeface="+mn-ea"/>
                <a:cs typeface="+mn-cs"/>
              </a:rPr>
              <a:t>During a session, the Gateway records one log for each application or site the user accesses. All of the user activity within the session is included in that log.</a:t>
            </a:r>
          </a:p>
          <a:p>
            <a:r>
              <a:rPr lang="en-US" sz="1600" b="0" i="0" u="none" strike="noStrike" kern="1200" baseline="0" dirty="0">
                <a:solidFill>
                  <a:schemeClr val="tx1"/>
                </a:solidFill>
                <a:latin typeface="Arial" charset="0"/>
                <a:ea typeface="+mn-ea"/>
                <a:cs typeface="+mn-cs"/>
              </a:rPr>
              <a:t>The number of connections made during the session is logged in the Suppressed Logs field of the log in the Logs &amp; Monitor view of SmartConsole.</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26</a:t>
            </a:fld>
            <a:endParaRPr lang="en-US" dirty="0"/>
          </a:p>
        </p:txBody>
      </p:sp>
    </p:spTree>
    <p:extLst>
      <p:ext uri="{BB962C8B-B14F-4D97-AF65-F5344CB8AC3E}">
        <p14:creationId xmlns:p14="http://schemas.microsoft.com/office/powerpoint/2010/main" val="3912048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Packet Captures</a:t>
            </a:r>
          </a:p>
          <a:p>
            <a:r>
              <a:rPr lang="en-US" sz="1600" b="0" i="0" u="none" strike="noStrike" kern="1200" baseline="0" dirty="0">
                <a:solidFill>
                  <a:schemeClr val="tx1"/>
                </a:solidFill>
                <a:latin typeface="Arial" charset="0"/>
                <a:ea typeface="+mn-ea"/>
                <a:cs typeface="+mn-cs"/>
              </a:rPr>
              <a:t>Many protections in the Threat Prevention solution have the option to collect a</a:t>
            </a:r>
          </a:p>
          <a:p>
            <a:r>
              <a:rPr lang="en-US" sz="1600" b="0" i="0" u="none" strike="noStrike" kern="1200" baseline="0" dirty="0">
                <a:solidFill>
                  <a:schemeClr val="tx1"/>
                </a:solidFill>
                <a:latin typeface="Arial" charset="0"/>
                <a:ea typeface="+mn-ea"/>
                <a:cs typeface="+mn-cs"/>
              </a:rPr>
              <a:t>network traffic capture when a threat is detected. The content of the capture</a:t>
            </a:r>
          </a:p>
          <a:p>
            <a:r>
              <a:rPr lang="en-US" sz="1600" b="0" i="0" u="none" strike="noStrike" kern="1200" baseline="0" dirty="0">
                <a:solidFill>
                  <a:schemeClr val="tx1"/>
                </a:solidFill>
                <a:latin typeface="Arial" charset="0"/>
                <a:ea typeface="+mn-ea"/>
                <a:cs typeface="+mn-cs"/>
              </a:rPr>
              <a:t>provides greater insight into the traffic that generated the log. In some cases,</a:t>
            </a:r>
          </a:p>
          <a:p>
            <a:r>
              <a:rPr lang="en-US" sz="1600" b="0" i="0" u="none" strike="noStrike" kern="1200" baseline="0" dirty="0">
                <a:solidFill>
                  <a:schemeClr val="tx1"/>
                </a:solidFill>
                <a:latin typeface="Arial" charset="0"/>
                <a:ea typeface="+mn-ea"/>
                <a:cs typeface="+mn-cs"/>
              </a:rPr>
              <a:t>packet captures are collected by default, but in others the feature must be</a:t>
            </a:r>
          </a:p>
          <a:p>
            <a:r>
              <a:rPr lang="en-US" sz="1600" b="0" i="0" u="none" strike="noStrike" kern="1200" baseline="0" dirty="0">
                <a:solidFill>
                  <a:schemeClr val="tx1"/>
                </a:solidFill>
                <a:latin typeface="Arial" charset="0"/>
                <a:ea typeface="+mn-ea"/>
                <a:cs typeface="+mn-cs"/>
              </a:rPr>
              <a:t>activated on each protection for which it is desired.</a:t>
            </a:r>
          </a:p>
          <a:p>
            <a:r>
              <a:rPr lang="en-US" sz="1600" b="0" i="0" u="none" strike="noStrike" kern="1200" baseline="0" dirty="0">
                <a:solidFill>
                  <a:schemeClr val="tx1"/>
                </a:solidFill>
                <a:latin typeface="Arial" charset="0"/>
                <a:ea typeface="+mn-ea"/>
                <a:cs typeface="+mn-cs"/>
              </a:rPr>
              <a:t>With the packet capture feature activated, the Security Gateway sends a</a:t>
            </a:r>
          </a:p>
          <a:p>
            <a:r>
              <a:rPr lang="en-US" sz="1600" b="0" i="0" u="none" strike="noStrike" kern="1200" baseline="0" dirty="0">
                <a:solidFill>
                  <a:schemeClr val="tx1"/>
                </a:solidFill>
                <a:latin typeface="Arial" charset="0"/>
                <a:ea typeface="+mn-ea"/>
                <a:cs typeface="+mn-cs"/>
              </a:rPr>
              <a:t>packet capture file with the log to the Log Server. The packet captures can be</a:t>
            </a:r>
          </a:p>
          <a:p>
            <a:r>
              <a:rPr lang="en-US" sz="1600" b="0" i="0" u="none" strike="noStrike" kern="1200" baseline="0" dirty="0">
                <a:solidFill>
                  <a:schemeClr val="tx1"/>
                </a:solidFill>
                <a:latin typeface="Arial" charset="0"/>
                <a:ea typeface="+mn-ea"/>
                <a:cs typeface="+mn-cs"/>
              </a:rPr>
              <a:t>opened from the log or saved to a file location for later review.</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27</a:t>
            </a:fld>
            <a:endParaRPr lang="en-US" dirty="0"/>
          </a:p>
        </p:txBody>
      </p:sp>
    </p:spTree>
    <p:extLst>
      <p:ext uri="{BB962C8B-B14F-4D97-AF65-F5344CB8AC3E}">
        <p14:creationId xmlns:p14="http://schemas.microsoft.com/office/powerpoint/2010/main" val="11461071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b="0" i="0" u="none" strike="noStrike" kern="1200" baseline="0" dirty="0">
                <a:solidFill>
                  <a:schemeClr val="tx1"/>
                </a:solidFill>
                <a:latin typeface="Arial" charset="0"/>
                <a:ea typeface="+mn-ea"/>
                <a:cs typeface="+mn-cs"/>
              </a:rPr>
              <a:t>Advanced Forensic Details</a:t>
            </a:r>
          </a:p>
          <a:p>
            <a:r>
              <a:rPr lang="en-US" sz="1600" b="0" i="0" u="none" strike="noStrike" kern="1200" baseline="0" dirty="0">
                <a:solidFill>
                  <a:schemeClr val="tx1"/>
                </a:solidFill>
                <a:latin typeface="Arial" charset="0"/>
                <a:ea typeface="+mn-ea"/>
                <a:cs typeface="+mn-cs"/>
              </a:rPr>
              <a:t>Some logs contain additional fields that hold information that can be used for advanced forensic analysis of the traffic that triggered a protection. These Advanced Forensic Details support the following protocols:</a:t>
            </a:r>
          </a:p>
          <a:p>
            <a:r>
              <a:rPr lang="en-US" sz="1600" b="0" i="0" u="none" strike="noStrike" kern="1200" baseline="0" dirty="0">
                <a:solidFill>
                  <a:schemeClr val="tx1"/>
                </a:solidFill>
                <a:latin typeface="Arial" charset="0"/>
                <a:ea typeface="+mn-ea"/>
                <a:cs typeface="+mn-cs"/>
              </a:rPr>
              <a:t>• DNS</a:t>
            </a:r>
          </a:p>
          <a:p>
            <a:r>
              <a:rPr lang="en-US" sz="1600" b="0" i="0" u="none" strike="noStrike" kern="1200" baseline="0" dirty="0">
                <a:solidFill>
                  <a:schemeClr val="tx1"/>
                </a:solidFill>
                <a:latin typeface="Arial" charset="0"/>
                <a:ea typeface="+mn-ea"/>
                <a:cs typeface="+mn-cs"/>
              </a:rPr>
              <a:t>• FTP</a:t>
            </a:r>
          </a:p>
          <a:p>
            <a:r>
              <a:rPr lang="en-US" sz="1600" b="0" i="0" u="none" strike="noStrike" kern="1200" baseline="0" dirty="0">
                <a:solidFill>
                  <a:schemeClr val="tx1"/>
                </a:solidFill>
                <a:latin typeface="Arial" charset="0"/>
                <a:ea typeface="+mn-ea"/>
                <a:cs typeface="+mn-cs"/>
              </a:rPr>
              <a:t>• HTTP</a:t>
            </a:r>
          </a:p>
          <a:p>
            <a:r>
              <a:rPr lang="en-US" sz="1600" b="0" i="0" u="none" strike="noStrike" kern="1200" baseline="0" dirty="0">
                <a:solidFill>
                  <a:schemeClr val="tx1"/>
                </a:solidFill>
                <a:latin typeface="Arial" charset="0"/>
                <a:ea typeface="+mn-ea"/>
                <a:cs typeface="+mn-cs"/>
              </a:rPr>
              <a:t>• HTTPS</a:t>
            </a:r>
          </a:p>
          <a:p>
            <a:r>
              <a:rPr lang="en-US" sz="1600" b="0" i="0" u="none" strike="noStrike" kern="1200" baseline="0" dirty="0">
                <a:solidFill>
                  <a:schemeClr val="tx1"/>
                </a:solidFill>
                <a:latin typeface="Arial" charset="0"/>
                <a:ea typeface="+mn-ea"/>
                <a:cs typeface="+mn-cs"/>
              </a:rPr>
              <a:t>• SMTP</a:t>
            </a:r>
          </a:p>
          <a:p>
            <a:r>
              <a:rPr lang="en-US" sz="1600" b="0" i="0" u="none" strike="noStrike" kern="1200" baseline="0" dirty="0">
                <a:solidFill>
                  <a:schemeClr val="tx1"/>
                </a:solidFill>
                <a:latin typeface="Arial" charset="0"/>
                <a:ea typeface="+mn-ea"/>
                <a:cs typeface="+mn-cs"/>
              </a:rPr>
              <a:t>The additional information can be used by Check Point researchers to analyze</a:t>
            </a:r>
          </a:p>
          <a:p>
            <a:r>
              <a:rPr lang="en-US" sz="1600" b="0" i="0" u="none" strike="noStrike" kern="1200" baseline="0" dirty="0">
                <a:solidFill>
                  <a:schemeClr val="tx1"/>
                </a:solidFill>
                <a:latin typeface="Arial" charset="0"/>
                <a:ea typeface="+mn-ea"/>
                <a:cs typeface="+mn-cs"/>
              </a:rPr>
              <a:t>attacks and improve protections.</a:t>
            </a:r>
            <a:endParaRPr lang="en-US" dirty="0"/>
          </a:p>
        </p:txBody>
      </p:sp>
      <p:sp>
        <p:nvSpPr>
          <p:cNvPr id="4" name="Slide Number Placeholder 3"/>
          <p:cNvSpPr>
            <a:spLocks noGrp="1"/>
          </p:cNvSpPr>
          <p:nvPr>
            <p:ph type="sldNum" sz="quarter" idx="5"/>
          </p:nvPr>
        </p:nvSpPr>
        <p:spPr/>
        <p:txBody>
          <a:bodyPr/>
          <a:lstStyle/>
          <a:p>
            <a:fld id="{3EEE9B47-791B-47F7-AE03-C0D580CA0B67}" type="slidenum">
              <a:rPr lang="en-US" smtClean="0"/>
              <a:pPr/>
              <a:t>28</a:t>
            </a:fld>
            <a:endParaRPr lang="en-US" dirty="0"/>
          </a:p>
        </p:txBody>
      </p:sp>
    </p:spTree>
    <p:extLst>
      <p:ext uri="{BB962C8B-B14F-4D97-AF65-F5344CB8AC3E}">
        <p14:creationId xmlns:p14="http://schemas.microsoft.com/office/powerpoint/2010/main" val="24173168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r>
              <a:rPr lang="en-US" sz="1600" b="1" kern="1200" dirty="0">
                <a:solidFill>
                  <a:schemeClr val="tx1"/>
                </a:solidFill>
                <a:effectLst/>
                <a:latin typeface="Arial" charset="0"/>
                <a:ea typeface="+mn-ea"/>
                <a:cs typeface="+mn-cs"/>
              </a:rPr>
              <a:t>Answers</a:t>
            </a:r>
            <a:r>
              <a:rPr lang="en-US" sz="1600" kern="1200" dirty="0">
                <a:solidFill>
                  <a:schemeClr val="tx1"/>
                </a:solidFill>
                <a:effectLst/>
                <a:latin typeface="Arial" charset="0"/>
                <a:ea typeface="+mn-ea"/>
                <a:cs typeface="+mn-cs"/>
              </a:rPr>
              <a:t>:</a:t>
            </a:r>
          </a:p>
          <a:p>
            <a:pPr algn="l"/>
            <a:r>
              <a:rPr lang="en-US" sz="1600" b="0" i="0" u="none" strike="noStrike" baseline="0" dirty="0">
                <a:latin typeface="MicrosoftSansSerif"/>
              </a:rPr>
              <a:t>Question 1:</a:t>
            </a:r>
            <a:endParaRPr lang="en-US" sz="1600" kern="1200" dirty="0">
              <a:solidFill>
                <a:schemeClr val="tx1"/>
              </a:solidFill>
              <a:effectLst/>
              <a:latin typeface="Arial" charset="0"/>
              <a:ea typeface="+mn-ea"/>
              <a:cs typeface="+mn-cs"/>
            </a:endParaRPr>
          </a:p>
          <a:p>
            <a:pPr marL="285750" indent="-285750">
              <a:buFont typeface="Arial" panose="020B0604020202020204" pitchFamily="34" charset="0"/>
              <a:buChar char="•"/>
            </a:pPr>
            <a:r>
              <a:rPr lang="en-US" sz="1600" kern="1200" dirty="0">
                <a:solidFill>
                  <a:schemeClr val="tx1"/>
                </a:solidFill>
                <a:effectLst/>
                <a:latin typeface="Arial" charset="0"/>
                <a:ea typeface="+mn-ea"/>
                <a:cs typeface="+mn-cs"/>
              </a:rPr>
              <a:t>Learn about applications</a:t>
            </a:r>
          </a:p>
          <a:p>
            <a:pPr marL="285750" indent="-285750">
              <a:buFont typeface="Arial" panose="020B0604020202020204" pitchFamily="34" charset="0"/>
              <a:buChar char="•"/>
            </a:pPr>
            <a:r>
              <a:rPr lang="en-US" sz="1600" kern="1200" dirty="0">
                <a:solidFill>
                  <a:schemeClr val="tx1"/>
                </a:solidFill>
                <a:effectLst/>
                <a:latin typeface="Arial" charset="0"/>
                <a:ea typeface="+mn-ea"/>
                <a:cs typeface="+mn-cs"/>
              </a:rPr>
              <a:t>Create a granular policy</a:t>
            </a:r>
          </a:p>
          <a:p>
            <a:pPr marL="285750" indent="-285750">
              <a:buFont typeface="Arial" panose="020B0604020202020204" pitchFamily="34" charset="0"/>
              <a:buChar char="•"/>
            </a:pPr>
            <a:r>
              <a:rPr lang="en-US" sz="1600" kern="1200" dirty="0">
                <a:solidFill>
                  <a:schemeClr val="tx1"/>
                </a:solidFill>
                <a:effectLst/>
                <a:latin typeface="Arial" charset="0"/>
                <a:ea typeface="+mn-ea"/>
                <a:cs typeface="+mn-cs"/>
              </a:rPr>
              <a:t>Track employees online usage</a:t>
            </a:r>
          </a:p>
          <a:p>
            <a:pPr marL="285750" indent="-285750">
              <a:buFont typeface="Arial" panose="020B0604020202020204" pitchFamily="34" charset="0"/>
              <a:buChar char="•"/>
            </a:pPr>
            <a:r>
              <a:rPr lang="en-US" sz="1600" kern="1200" dirty="0">
                <a:solidFill>
                  <a:schemeClr val="tx1"/>
                </a:solidFill>
                <a:effectLst/>
                <a:latin typeface="Arial" charset="0"/>
                <a:ea typeface="+mn-ea"/>
                <a:cs typeface="+mn-cs"/>
              </a:rPr>
              <a:t>Keep policies updated</a:t>
            </a:r>
          </a:p>
          <a:p>
            <a:pPr marL="285750" indent="-285750">
              <a:buFont typeface="Arial" panose="020B0604020202020204" pitchFamily="34" charset="0"/>
              <a:buChar char="•"/>
            </a:pPr>
            <a:r>
              <a:rPr lang="en-US" sz="1600" kern="1200" dirty="0">
                <a:solidFill>
                  <a:schemeClr val="tx1"/>
                </a:solidFill>
                <a:effectLst/>
                <a:latin typeface="Arial" charset="0"/>
                <a:ea typeface="+mn-ea"/>
                <a:cs typeface="+mn-cs"/>
              </a:rPr>
              <a:t>Customize</a:t>
            </a:r>
            <a:r>
              <a:rPr lang="en-US" sz="1600" kern="1200" baseline="0" dirty="0">
                <a:solidFill>
                  <a:schemeClr val="tx1"/>
                </a:solidFill>
                <a:effectLst/>
                <a:latin typeface="Arial" charset="0"/>
                <a:ea typeface="+mn-ea"/>
                <a:cs typeface="+mn-cs"/>
              </a:rPr>
              <a:t> applications, sites, categories, and groups</a:t>
            </a:r>
            <a:endParaRPr lang="en-US" sz="1600" kern="1200" dirty="0">
              <a:solidFill>
                <a:schemeClr val="tx1"/>
              </a:solidFill>
              <a:effectLst/>
              <a:latin typeface="Arial" charset="0"/>
              <a:ea typeface="+mn-ea"/>
              <a:cs typeface="+mn-cs"/>
            </a:endParaRPr>
          </a:p>
          <a:p>
            <a:pPr marL="0" indent="0">
              <a:buFont typeface="+mj-lt"/>
              <a:buNone/>
            </a:pPr>
            <a:endParaRPr lang="en-US" sz="1600" kern="1200" dirty="0">
              <a:solidFill>
                <a:schemeClr val="tx1"/>
              </a:solidFill>
              <a:effectLst/>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 typeface="Arial" panose="020B0604020202020204" pitchFamily="34" charset="0"/>
              <a:buNone/>
              <a:tabLst/>
              <a:defRPr/>
            </a:pPr>
            <a:r>
              <a:rPr lang="en-US" sz="1600" b="0" i="0" u="none" strike="noStrike" baseline="0" dirty="0">
                <a:latin typeface="MicrosoftSansSerif"/>
              </a:rPr>
              <a:t>Question 2:</a:t>
            </a:r>
          </a:p>
          <a:p>
            <a:pPr marL="285750" indent="-285750">
              <a:buFont typeface="Arial" panose="020B0604020202020204" pitchFamily="34" charset="0"/>
              <a:buChar char="•"/>
            </a:pPr>
            <a:r>
              <a:rPr lang="en-US" sz="1600" b="0" i="0" u="none" strike="noStrike" kern="1200" baseline="0" dirty="0">
                <a:solidFill>
                  <a:schemeClr val="tx1"/>
                </a:solidFill>
                <a:latin typeface="Arial" charset="0"/>
                <a:ea typeface="+mn-ea"/>
                <a:cs typeface="+mn-cs"/>
              </a:rPr>
              <a:t>URL filtering works by comparing all web traffic against URL filters, which are typically contained in a database of sites that users are permitted to access or denied from accessing.</a:t>
            </a:r>
            <a:endParaRPr lang="en-US" sz="1600" kern="1200" dirty="0">
              <a:solidFill>
                <a:schemeClr val="tx1"/>
              </a:solidFill>
              <a:effectLst/>
              <a:latin typeface="Arial" charset="0"/>
              <a:ea typeface="+mn-ea"/>
              <a:cs typeface="+mn-cs"/>
            </a:endParaRPr>
          </a:p>
          <a:p>
            <a:pPr marL="342900" indent="-342900">
              <a:buFont typeface="+mj-lt"/>
              <a:buAutoNum type="arabicPeriod" startAt="2"/>
            </a:pPr>
            <a:endParaRPr lang="en-US" sz="1600" kern="1200" dirty="0">
              <a:solidFill>
                <a:schemeClr val="tx1"/>
              </a:solidFill>
              <a:effectLst/>
              <a:latin typeface="Arial" charset="0"/>
              <a:ea typeface="+mn-ea"/>
              <a:cs typeface="+mn-cs"/>
            </a:endParaRPr>
          </a:p>
          <a:p>
            <a:pPr marL="285750" marR="0" lvl="0" indent="-285750" algn="l" defTabSz="914400" rtl="0" eaLnBrk="1" fontAlgn="base" latinLnBrk="0" hangingPunct="1">
              <a:lnSpc>
                <a:spcPct val="100000"/>
              </a:lnSpc>
              <a:spcBef>
                <a:spcPct val="30000"/>
              </a:spcBef>
              <a:spcAft>
                <a:spcPct val="0"/>
              </a:spcAft>
              <a:buClrTx/>
              <a:buSzTx/>
              <a:buFont typeface="Arial" panose="020B0604020202020204" pitchFamily="34" charset="0"/>
              <a:buNone/>
              <a:tabLst/>
              <a:defRPr/>
            </a:pPr>
            <a:r>
              <a:rPr lang="en-US" sz="1600" b="0" i="0" u="none" strike="noStrike" baseline="0" dirty="0">
                <a:latin typeface="MicrosoftSansSerif"/>
              </a:rPr>
              <a:t>Question 3:</a:t>
            </a:r>
          </a:p>
          <a:p>
            <a:pPr marL="285750" indent="-285750">
              <a:buFont typeface="Arial" panose="020B0604020202020204" pitchFamily="34" charset="0"/>
              <a:buChar char="•"/>
            </a:pPr>
            <a:r>
              <a:rPr lang="en-US" sz="1600" kern="1200" dirty="0">
                <a:solidFill>
                  <a:schemeClr val="tx1"/>
                </a:solidFill>
                <a:effectLst/>
                <a:latin typeface="Arial" charset="0"/>
                <a:ea typeface="+mn-ea"/>
                <a:cs typeface="+mn-cs"/>
              </a:rPr>
              <a:t>Perimeter</a:t>
            </a:r>
          </a:p>
          <a:p>
            <a:pPr marL="0" indent="0">
              <a:buNone/>
            </a:pPr>
            <a:endParaRPr lang="en-US" sz="160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fld id="{3EEE9B47-791B-47F7-AE03-C0D580CA0B67}" type="slidenum">
              <a:rPr lang="en-US" smtClean="0"/>
              <a:pPr/>
              <a:t>29</a:t>
            </a:fld>
            <a:endParaRPr lang="en-US" dirty="0"/>
          </a:p>
        </p:txBody>
      </p:sp>
    </p:spTree>
    <p:extLst>
      <p:ext uri="{BB962C8B-B14F-4D97-AF65-F5344CB8AC3E}">
        <p14:creationId xmlns:p14="http://schemas.microsoft.com/office/powerpoint/2010/main" val="54722522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6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10"/>
          </p:nvPr>
        </p:nvSpPr>
        <p:spPr/>
        <p:txBody>
          <a:bodyPr/>
          <a:lstStyle/>
          <a:p>
            <a:fld id="{3EEE9B47-791B-47F7-AE03-C0D580CA0B67}" type="slidenum">
              <a:rPr lang="en-US" smtClean="0"/>
              <a:pPr/>
              <a:t>30</a:t>
            </a:fld>
            <a:endParaRPr lang="en-US" dirty="0"/>
          </a:p>
        </p:txBody>
      </p:sp>
    </p:spTree>
    <p:extLst>
      <p:ext uri="{BB962C8B-B14F-4D97-AF65-F5344CB8AC3E}">
        <p14:creationId xmlns:p14="http://schemas.microsoft.com/office/powerpoint/2010/main" val="9135997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600" b="0" i="0" u="none" strike="noStrike" kern="1200" baseline="0" dirty="0">
              <a:solidFill>
                <a:schemeClr val="tx1"/>
              </a:solidFill>
              <a:latin typeface="Arial" charset="0"/>
              <a:ea typeface="+mn-ea"/>
              <a:cs typeface="+mn-cs"/>
            </a:endParaRPr>
          </a:p>
        </p:txBody>
      </p:sp>
      <p:sp>
        <p:nvSpPr>
          <p:cNvPr id="4" name="Slide Number Placeholder 3"/>
          <p:cNvSpPr>
            <a:spLocks noGrp="1"/>
          </p:cNvSpPr>
          <p:nvPr>
            <p:ph type="sldNum" sz="quarter" idx="10"/>
          </p:nvPr>
        </p:nvSpPr>
        <p:spPr/>
        <p:txBody>
          <a:bodyPr/>
          <a:lstStyle/>
          <a:p>
            <a:fld id="{3EEE9B47-791B-47F7-AE03-C0D580CA0B67}" type="slidenum">
              <a:rPr lang="en-US" smtClean="0"/>
              <a:pPr/>
              <a:t>31</a:t>
            </a:fld>
            <a:endParaRPr lang="en-US" dirty="0"/>
          </a:p>
        </p:txBody>
      </p:sp>
    </p:spTree>
    <p:extLst>
      <p:ext uri="{BB962C8B-B14F-4D97-AF65-F5344CB8AC3E}">
        <p14:creationId xmlns:p14="http://schemas.microsoft.com/office/powerpoint/2010/main" val="676158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7.sv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1.xml"/><Relationship Id="rId4" Type="http://schemas.openxmlformats.org/officeDocument/2006/relationships/image" Target="../media/image2.emf"/></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CTE Title Slide">
    <p:spTree>
      <p:nvGrpSpPr>
        <p:cNvPr id="1" name=""/>
        <p:cNvGrpSpPr/>
        <p:nvPr/>
      </p:nvGrpSpPr>
      <p:grpSpPr>
        <a:xfrm>
          <a:off x="0" y="0"/>
          <a:ext cx="0" cy="0"/>
          <a:chOff x="0" y="0"/>
          <a:chExt cx="0" cy="0"/>
        </a:xfrm>
      </p:grpSpPr>
      <p:pic>
        <p:nvPicPr>
          <p:cNvPr id="3" name="Picture 2" descr="A picture containing graphical user interface  Description automatically generated">
            <a:extLst>
              <a:ext uri="{FF2B5EF4-FFF2-40B4-BE49-F238E27FC236}">
                <a16:creationId xmlns:a16="http://schemas.microsoft.com/office/drawing/2014/main" id="{FA785912-54FD-4D05-9F94-F2C674DC11A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35"/>
            <a:ext cx="12188825" cy="6857929"/>
          </a:xfrm>
          <a:prstGeom prst="rect">
            <a:avLst/>
          </a:prstGeom>
        </p:spPr>
      </p:pic>
      <p:sp>
        <p:nvSpPr>
          <p:cNvPr id="93" name="Date" hidden="1"/>
          <p:cNvSpPr>
            <a:spLocks noGrp="1"/>
          </p:cNvSpPr>
          <p:nvPr>
            <p:ph type="dt" sz="half" idx="2"/>
          </p:nvPr>
        </p:nvSpPr>
        <p:spPr>
          <a:xfrm>
            <a:off x="609600" y="6356350"/>
            <a:ext cx="2843213"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15" name="Sub-title"/>
          <p:cNvSpPr>
            <a:spLocks noGrp="1"/>
          </p:cNvSpPr>
          <p:nvPr>
            <p:ph type="body" sz="quarter" idx="13" hasCustomPrompt="1"/>
          </p:nvPr>
        </p:nvSpPr>
        <p:spPr>
          <a:xfrm>
            <a:off x="478073" y="3229665"/>
            <a:ext cx="5804989" cy="968848"/>
          </a:xfrm>
          <a:prstGeom prst="rect">
            <a:avLst/>
          </a:prstGeom>
        </p:spPr>
        <p:txBody>
          <a:bodyPr lIns="91440" tIns="45720" rIns="91440" bIns="45720">
            <a:noAutofit/>
          </a:bodyPr>
          <a:lstStyle>
            <a:lvl1pPr marL="0" indent="0">
              <a:buFont typeface="Arial" panose="020B0604020202020204" pitchFamily="34" charset="0"/>
              <a:buNone/>
              <a:defRPr sz="3200" b="0" baseline="0">
                <a:solidFill>
                  <a:schemeClr val="bg1"/>
                </a:solidFill>
                <a:latin typeface="+mj-lt"/>
              </a:defRPr>
            </a:lvl1pPr>
            <a:lvl2pPr marL="541687" indent="0">
              <a:buNone/>
              <a:defRPr/>
            </a:lvl2pPr>
            <a:lvl3pPr marL="759622" indent="0">
              <a:buNone/>
              <a:defRPr/>
            </a:lvl3pPr>
            <a:lvl4pPr marL="918321" indent="0">
              <a:buNone/>
              <a:defRPr/>
            </a:lvl4pPr>
            <a:lvl5pPr marL="1068552" indent="0">
              <a:buNone/>
              <a:defRPr/>
            </a:lvl5pPr>
          </a:lstStyle>
          <a:p>
            <a:pPr lvl="0"/>
            <a:r>
              <a:rPr lang="en-GB" dirty="0"/>
              <a:t>Presentation Subtitle</a:t>
            </a:r>
          </a:p>
        </p:txBody>
      </p:sp>
      <p:sp>
        <p:nvSpPr>
          <p:cNvPr id="17" name="Title"/>
          <p:cNvSpPr>
            <a:spLocks noGrp="1"/>
          </p:cNvSpPr>
          <p:nvPr>
            <p:ph type="body" sz="quarter" idx="14" hasCustomPrompt="1"/>
          </p:nvPr>
        </p:nvSpPr>
        <p:spPr>
          <a:xfrm>
            <a:off x="478073" y="2158451"/>
            <a:ext cx="5804989" cy="1071215"/>
          </a:xfrm>
          <a:prstGeom prst="rect">
            <a:avLst/>
          </a:prstGeom>
          <a:effectLst/>
        </p:spPr>
        <p:txBody>
          <a:bodyPr>
            <a:noAutofit/>
          </a:bodyPr>
          <a:lstStyle>
            <a:lvl1pPr marL="0" indent="0">
              <a:lnSpc>
                <a:spcPts val="4000"/>
              </a:lnSpc>
              <a:spcBef>
                <a:spcPts val="0"/>
              </a:spcBef>
              <a:buFontTx/>
              <a:buNone/>
              <a:defRPr sz="4000" b="1" cap="all" baseline="0">
                <a:solidFill>
                  <a:schemeClr val="bg1"/>
                </a:solidFill>
                <a:latin typeface="+mj-lt"/>
              </a:defRPr>
            </a:lvl1pPr>
          </a:lstStyle>
          <a:p>
            <a:pPr>
              <a:buClrTx/>
              <a:buSzTx/>
            </a:pPr>
            <a:r>
              <a:rPr lang="en-US" kern="0" dirty="0"/>
              <a:t>PRESENTATION TITLE</a:t>
            </a:r>
          </a:p>
        </p:txBody>
      </p:sp>
      <p:sp>
        <p:nvSpPr>
          <p:cNvPr id="91" name="Footer_security classification" hidden="1"/>
          <p:cNvSpPr>
            <a:spLocks noGrp="1"/>
          </p:cNvSpPr>
          <p:nvPr>
            <p:ph type="ftr" sz="quarter" idx="3"/>
          </p:nvPr>
        </p:nvSpPr>
        <p:spPr>
          <a:xfrm>
            <a:off x="2957904" y="6525768"/>
            <a:ext cx="3799400" cy="301752"/>
          </a:xfrm>
          <a:prstGeom prst="rect">
            <a:avLst/>
          </a:prstGeom>
        </p:spPr>
        <p:txBody>
          <a:bodyPr vert="horz" lIns="121899" tIns="60949" rIns="121899" bIns="60949" rtlCol="0" anchor="ctr"/>
          <a:lstStyle>
            <a:lvl1pPr algn="ctr">
              <a:defRPr sz="900">
                <a:solidFill>
                  <a:schemeClr val="bg1">
                    <a:lumMod val="75000"/>
                  </a:schemeClr>
                </a:solidFill>
                <a:latin typeface="+mn-lt"/>
              </a:defRPr>
            </a:lvl1pPr>
          </a:lstStyle>
          <a:p>
            <a:endParaRPr lang="en-US" dirty="0"/>
          </a:p>
        </p:txBody>
      </p:sp>
    </p:spTree>
    <p:extLst>
      <p:ext uri="{BB962C8B-B14F-4D97-AF65-F5344CB8AC3E}">
        <p14:creationId xmlns:p14="http://schemas.microsoft.com/office/powerpoint/2010/main" val="925477340"/>
      </p:ext>
    </p:extLst>
  </p:cSld>
  <p:clrMapOvr>
    <a:masterClrMapping/>
  </p:clrMapOvr>
  <p:transition>
    <p:fade/>
  </p:transition>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hapter Title">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893"/>
            <a:ext cx="12188824" cy="6856214"/>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6" name="Section title"/>
          <p:cNvSpPr>
            <a:spLocks noGrp="1"/>
          </p:cNvSpPr>
          <p:nvPr>
            <p:ph type="body" sz="quarter" idx="13" hasCustomPrompt="1"/>
          </p:nvPr>
        </p:nvSpPr>
        <p:spPr bwMode="white">
          <a:xfrm>
            <a:off x="629684" y="2171235"/>
            <a:ext cx="8619892" cy="3027783"/>
          </a:xfrm>
          <a:prstGeom prst="rect">
            <a:avLst/>
          </a:prstGeom>
        </p:spPr>
        <p:txBody>
          <a:bodyPr wrap="square" anchor="t" anchorCtr="0">
            <a:noAutofit/>
          </a:bodyPr>
          <a:lstStyle>
            <a:lvl1pPr marL="0" indent="0" algn="l" rtl="0" eaLnBrk="1" fontAlgn="base" hangingPunct="1">
              <a:lnSpc>
                <a:spcPct val="85000"/>
              </a:lnSpc>
              <a:spcBef>
                <a:spcPts val="0"/>
              </a:spcBef>
              <a:spcAft>
                <a:spcPts val="0"/>
              </a:spcAft>
              <a:buSzPts val="1400"/>
              <a:buNone/>
              <a:defRPr lang="en-US" sz="4000" b="1" i="0" u="none" strike="noStrike" cap="all" baseline="0"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lvl="0"/>
            <a:r>
              <a:rPr lang="en-US" dirty="0"/>
              <a:t>Chapter name</a:t>
            </a:r>
          </a:p>
        </p:txBody>
      </p:sp>
      <p:sp>
        <p:nvSpPr>
          <p:cNvPr id="7" name="Section number"/>
          <p:cNvSpPr>
            <a:spLocks noGrp="1"/>
          </p:cNvSpPr>
          <p:nvPr>
            <p:ph type="body" sz="quarter" idx="16" hasCustomPrompt="1"/>
          </p:nvPr>
        </p:nvSpPr>
        <p:spPr bwMode="white">
          <a:xfrm>
            <a:off x="614319" y="963868"/>
            <a:ext cx="4649659" cy="891075"/>
          </a:xfrm>
          <a:prstGeom prst="rect">
            <a:avLst/>
          </a:prstGeom>
        </p:spPr>
        <p:txBody>
          <a:bodyPr anchor="t" anchorCtr="0">
            <a:noAutofit/>
          </a:bodyPr>
          <a:lstStyle>
            <a:lvl1pPr marL="0" indent="0" algn="l">
              <a:lnSpc>
                <a:spcPct val="100000"/>
              </a:lnSpc>
              <a:spcBef>
                <a:spcPts val="0"/>
              </a:spcBef>
              <a:buNone/>
              <a:defRPr lang="en-US" sz="3000" b="0" i="0" u="none" strike="noStrike" cap="all" dirty="0" smtClean="0">
                <a:solidFill>
                  <a:schemeClr val="bg1"/>
                </a:soli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Chapter Title</a:t>
            </a:r>
          </a:p>
        </p:txBody>
      </p:sp>
      <p:sp>
        <p:nvSpPr>
          <p:cNvPr id="2" name="Date Placeholder 1" hidden="1"/>
          <p:cNvSpPr>
            <a:spLocks noGrp="1"/>
          </p:cNvSpPr>
          <p:nvPr>
            <p:ph type="dt" sz="half" idx="17"/>
          </p:nvPr>
        </p:nvSpPr>
        <p:spPr>
          <a:xfrm>
            <a:off x="-3156888" y="6356350"/>
            <a:ext cx="2843213" cy="365125"/>
          </a:xfrm>
        </p:spPr>
        <p:txBody>
          <a:bodyPr/>
          <a:lstStyle/>
          <a:p>
            <a:endParaRPr lang="en-US" dirty="0"/>
          </a:p>
        </p:txBody>
      </p:sp>
      <p:grpSp>
        <p:nvGrpSpPr>
          <p:cNvPr id="5" name="Group 4"/>
          <p:cNvGrpSpPr>
            <a:grpSpLocks noChangeAspect="1"/>
          </p:cNvGrpSpPr>
          <p:nvPr/>
        </p:nvGrpSpPr>
        <p:grpSpPr bwMode="auto">
          <a:xfrm>
            <a:off x="841375" y="5641975"/>
            <a:ext cx="10506075" cy="555625"/>
            <a:chOff x="463" y="3554"/>
            <a:chExt cx="6618" cy="350"/>
          </a:xfrm>
        </p:grpSpPr>
        <p:sp>
          <p:nvSpPr>
            <p:cNvPr id="10" name="AutoShape 3"/>
            <p:cNvSpPr>
              <a:spLocks noChangeAspect="1" noChangeArrowheads="1" noTextEdit="1"/>
            </p:cNvSpPr>
            <p:nvPr userDrawn="1"/>
          </p:nvSpPr>
          <p:spPr bwMode="auto">
            <a:xfrm>
              <a:off x="463" y="3554"/>
              <a:ext cx="6618" cy="3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5"/>
            <p:cNvSpPr>
              <a:spLocks/>
            </p:cNvSpPr>
            <p:nvPr userDrawn="1"/>
          </p:nvSpPr>
          <p:spPr bwMode="auto">
            <a:xfrm>
              <a:off x="465" y="3560"/>
              <a:ext cx="182" cy="340"/>
            </a:xfrm>
            <a:custGeom>
              <a:avLst/>
              <a:gdLst>
                <a:gd name="T0" fmla="*/ 118 w 182"/>
                <a:gd name="T1" fmla="*/ 207 h 340"/>
                <a:gd name="T2" fmla="*/ 118 w 182"/>
                <a:gd name="T3" fmla="*/ 340 h 340"/>
                <a:gd name="T4" fmla="*/ 64 w 182"/>
                <a:gd name="T5" fmla="*/ 340 h 340"/>
                <a:gd name="T6" fmla="*/ 64 w 182"/>
                <a:gd name="T7" fmla="*/ 207 h 340"/>
                <a:gd name="T8" fmla="*/ 0 w 182"/>
                <a:gd name="T9" fmla="*/ 0 h 340"/>
                <a:gd name="T10" fmla="*/ 57 w 182"/>
                <a:gd name="T11" fmla="*/ 0 h 340"/>
                <a:gd name="T12" fmla="*/ 90 w 182"/>
                <a:gd name="T13" fmla="*/ 134 h 340"/>
                <a:gd name="T14" fmla="*/ 123 w 182"/>
                <a:gd name="T15" fmla="*/ 0 h 340"/>
                <a:gd name="T16" fmla="*/ 182 w 182"/>
                <a:gd name="T17" fmla="*/ 0 h 340"/>
                <a:gd name="T18" fmla="*/ 118 w 182"/>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2" h="340">
                  <a:moveTo>
                    <a:pt x="118" y="207"/>
                  </a:moveTo>
                  <a:lnTo>
                    <a:pt x="118" y="340"/>
                  </a:lnTo>
                  <a:lnTo>
                    <a:pt x="64" y="340"/>
                  </a:lnTo>
                  <a:lnTo>
                    <a:pt x="64" y="207"/>
                  </a:lnTo>
                  <a:lnTo>
                    <a:pt x="0" y="0"/>
                  </a:lnTo>
                  <a:lnTo>
                    <a:pt x="57" y="0"/>
                  </a:lnTo>
                  <a:lnTo>
                    <a:pt x="90" y="134"/>
                  </a:lnTo>
                  <a:lnTo>
                    <a:pt x="123" y="0"/>
                  </a:lnTo>
                  <a:lnTo>
                    <a:pt x="182"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6"/>
            <p:cNvSpPr>
              <a:spLocks noEditPoints="1"/>
            </p:cNvSpPr>
            <p:nvPr userDrawn="1"/>
          </p:nvSpPr>
          <p:spPr bwMode="auto">
            <a:xfrm>
              <a:off x="712" y="3556"/>
              <a:ext cx="179" cy="348"/>
            </a:xfrm>
            <a:custGeom>
              <a:avLst/>
              <a:gdLst>
                <a:gd name="T0" fmla="*/ 48 w 97"/>
                <a:gd name="T1" fmla="*/ 186 h 186"/>
                <a:gd name="T2" fmla="*/ 27 w 97"/>
                <a:gd name="T3" fmla="*/ 182 h 186"/>
                <a:gd name="T4" fmla="*/ 13 w 97"/>
                <a:gd name="T5" fmla="*/ 171 h 186"/>
                <a:gd name="T6" fmla="*/ 6 w 97"/>
                <a:gd name="T7" fmla="*/ 159 h 186"/>
                <a:gd name="T8" fmla="*/ 2 w 97"/>
                <a:gd name="T9" fmla="*/ 143 h 186"/>
                <a:gd name="T10" fmla="*/ 0 w 97"/>
                <a:gd name="T11" fmla="*/ 121 h 186"/>
                <a:gd name="T12" fmla="*/ 0 w 97"/>
                <a:gd name="T13" fmla="*/ 93 h 186"/>
                <a:gd name="T14" fmla="*/ 0 w 97"/>
                <a:gd name="T15" fmla="*/ 65 h 186"/>
                <a:gd name="T16" fmla="*/ 2 w 97"/>
                <a:gd name="T17" fmla="*/ 44 h 186"/>
                <a:gd name="T18" fmla="*/ 6 w 97"/>
                <a:gd name="T19" fmla="*/ 28 h 186"/>
                <a:gd name="T20" fmla="*/ 13 w 97"/>
                <a:gd name="T21" fmla="*/ 16 h 186"/>
                <a:gd name="T22" fmla="*/ 27 w 97"/>
                <a:gd name="T23" fmla="*/ 5 h 186"/>
                <a:gd name="T24" fmla="*/ 48 w 97"/>
                <a:gd name="T25" fmla="*/ 0 h 186"/>
                <a:gd name="T26" fmla="*/ 69 w 97"/>
                <a:gd name="T27" fmla="*/ 5 h 186"/>
                <a:gd name="T28" fmla="*/ 83 w 97"/>
                <a:gd name="T29" fmla="*/ 16 h 186"/>
                <a:gd name="T30" fmla="*/ 91 w 97"/>
                <a:gd name="T31" fmla="*/ 28 h 186"/>
                <a:gd name="T32" fmla="*/ 95 w 97"/>
                <a:gd name="T33" fmla="*/ 44 h 186"/>
                <a:gd name="T34" fmla="*/ 96 w 97"/>
                <a:gd name="T35" fmla="*/ 65 h 186"/>
                <a:gd name="T36" fmla="*/ 97 w 97"/>
                <a:gd name="T37" fmla="*/ 93 h 186"/>
                <a:gd name="T38" fmla="*/ 96 w 97"/>
                <a:gd name="T39" fmla="*/ 121 h 186"/>
                <a:gd name="T40" fmla="*/ 95 w 97"/>
                <a:gd name="T41" fmla="*/ 143 h 186"/>
                <a:gd name="T42" fmla="*/ 91 w 97"/>
                <a:gd name="T43" fmla="*/ 159 h 186"/>
                <a:gd name="T44" fmla="*/ 83 w 97"/>
                <a:gd name="T45" fmla="*/ 171 h 186"/>
                <a:gd name="T46" fmla="*/ 69 w 97"/>
                <a:gd name="T47" fmla="*/ 182 h 186"/>
                <a:gd name="T48" fmla="*/ 48 w 97"/>
                <a:gd name="T49" fmla="*/ 186 h 186"/>
                <a:gd name="T50" fmla="*/ 48 w 97"/>
                <a:gd name="T51" fmla="*/ 160 h 186"/>
                <a:gd name="T52" fmla="*/ 57 w 97"/>
                <a:gd name="T53" fmla="*/ 159 h 186"/>
                <a:gd name="T54" fmla="*/ 62 w 97"/>
                <a:gd name="T55" fmla="*/ 154 h 186"/>
                <a:gd name="T56" fmla="*/ 67 w 97"/>
                <a:gd name="T57" fmla="*/ 133 h 186"/>
                <a:gd name="T58" fmla="*/ 68 w 97"/>
                <a:gd name="T59" fmla="*/ 93 h 186"/>
                <a:gd name="T60" fmla="*/ 67 w 97"/>
                <a:gd name="T61" fmla="*/ 54 h 186"/>
                <a:gd name="T62" fmla="*/ 62 w 97"/>
                <a:gd name="T63" fmla="*/ 33 h 186"/>
                <a:gd name="T64" fmla="*/ 57 w 97"/>
                <a:gd name="T65" fmla="*/ 28 h 186"/>
                <a:gd name="T66" fmla="*/ 48 w 97"/>
                <a:gd name="T67" fmla="*/ 26 h 186"/>
                <a:gd name="T68" fmla="*/ 40 w 97"/>
                <a:gd name="T69" fmla="*/ 28 h 186"/>
                <a:gd name="T70" fmla="*/ 35 w 97"/>
                <a:gd name="T71" fmla="*/ 33 h 186"/>
                <a:gd name="T72" fmla="*/ 29 w 97"/>
                <a:gd name="T73" fmla="*/ 54 h 186"/>
                <a:gd name="T74" fmla="*/ 28 w 97"/>
                <a:gd name="T75" fmla="*/ 93 h 186"/>
                <a:gd name="T76" fmla="*/ 29 w 97"/>
                <a:gd name="T77" fmla="*/ 133 h 186"/>
                <a:gd name="T78" fmla="*/ 35 w 97"/>
                <a:gd name="T79" fmla="*/ 154 h 186"/>
                <a:gd name="T80" fmla="*/ 40 w 97"/>
                <a:gd name="T81" fmla="*/ 159 h 186"/>
                <a:gd name="T82" fmla="*/ 48 w 97"/>
                <a:gd name="T83" fmla="*/ 16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7" h="186">
                  <a:moveTo>
                    <a:pt x="48" y="186"/>
                  </a:moveTo>
                  <a:cubicBezTo>
                    <a:pt x="40" y="186"/>
                    <a:pt x="33" y="185"/>
                    <a:pt x="27" y="182"/>
                  </a:cubicBezTo>
                  <a:cubicBezTo>
                    <a:pt x="21" y="179"/>
                    <a:pt x="17" y="175"/>
                    <a:pt x="13" y="171"/>
                  </a:cubicBezTo>
                  <a:cubicBezTo>
                    <a:pt x="10" y="167"/>
                    <a:pt x="8" y="163"/>
                    <a:pt x="6" y="159"/>
                  </a:cubicBezTo>
                  <a:cubicBezTo>
                    <a:pt x="4" y="154"/>
                    <a:pt x="3" y="149"/>
                    <a:pt x="2" y="143"/>
                  </a:cubicBezTo>
                  <a:cubicBezTo>
                    <a:pt x="1" y="137"/>
                    <a:pt x="0" y="130"/>
                    <a:pt x="0" y="121"/>
                  </a:cubicBezTo>
                  <a:cubicBezTo>
                    <a:pt x="0" y="113"/>
                    <a:pt x="0" y="104"/>
                    <a:pt x="0" y="93"/>
                  </a:cubicBezTo>
                  <a:cubicBezTo>
                    <a:pt x="0" y="82"/>
                    <a:pt x="0" y="73"/>
                    <a:pt x="0" y="65"/>
                  </a:cubicBezTo>
                  <a:cubicBezTo>
                    <a:pt x="0" y="57"/>
                    <a:pt x="1" y="50"/>
                    <a:pt x="2" y="44"/>
                  </a:cubicBezTo>
                  <a:cubicBezTo>
                    <a:pt x="3" y="38"/>
                    <a:pt x="4" y="32"/>
                    <a:pt x="6" y="28"/>
                  </a:cubicBezTo>
                  <a:cubicBezTo>
                    <a:pt x="8" y="23"/>
                    <a:pt x="10" y="19"/>
                    <a:pt x="13" y="16"/>
                  </a:cubicBezTo>
                  <a:cubicBezTo>
                    <a:pt x="17" y="11"/>
                    <a:pt x="21" y="8"/>
                    <a:pt x="27" y="5"/>
                  </a:cubicBezTo>
                  <a:cubicBezTo>
                    <a:pt x="33" y="2"/>
                    <a:pt x="40" y="0"/>
                    <a:pt x="48" y="0"/>
                  </a:cubicBezTo>
                  <a:cubicBezTo>
                    <a:pt x="57" y="0"/>
                    <a:pt x="64" y="2"/>
                    <a:pt x="69" y="5"/>
                  </a:cubicBezTo>
                  <a:cubicBezTo>
                    <a:pt x="75" y="8"/>
                    <a:pt x="80" y="11"/>
                    <a:pt x="83" y="16"/>
                  </a:cubicBezTo>
                  <a:cubicBezTo>
                    <a:pt x="87" y="19"/>
                    <a:pt x="89" y="23"/>
                    <a:pt x="91" y="28"/>
                  </a:cubicBezTo>
                  <a:cubicBezTo>
                    <a:pt x="93" y="32"/>
                    <a:pt x="94" y="38"/>
                    <a:pt x="95" y="44"/>
                  </a:cubicBezTo>
                  <a:cubicBezTo>
                    <a:pt x="96" y="50"/>
                    <a:pt x="96" y="57"/>
                    <a:pt x="96" y="65"/>
                  </a:cubicBezTo>
                  <a:cubicBezTo>
                    <a:pt x="97" y="73"/>
                    <a:pt x="97" y="82"/>
                    <a:pt x="97" y="93"/>
                  </a:cubicBezTo>
                  <a:cubicBezTo>
                    <a:pt x="97" y="104"/>
                    <a:pt x="97" y="113"/>
                    <a:pt x="96" y="121"/>
                  </a:cubicBezTo>
                  <a:cubicBezTo>
                    <a:pt x="96" y="130"/>
                    <a:pt x="96" y="137"/>
                    <a:pt x="95" y="143"/>
                  </a:cubicBezTo>
                  <a:cubicBezTo>
                    <a:pt x="94" y="149"/>
                    <a:pt x="93" y="154"/>
                    <a:pt x="91" y="159"/>
                  </a:cubicBezTo>
                  <a:cubicBezTo>
                    <a:pt x="89" y="163"/>
                    <a:pt x="87" y="167"/>
                    <a:pt x="83" y="171"/>
                  </a:cubicBezTo>
                  <a:cubicBezTo>
                    <a:pt x="80" y="175"/>
                    <a:pt x="75" y="179"/>
                    <a:pt x="69" y="182"/>
                  </a:cubicBezTo>
                  <a:cubicBezTo>
                    <a:pt x="64" y="185"/>
                    <a:pt x="57" y="186"/>
                    <a:pt x="48" y="186"/>
                  </a:cubicBezTo>
                  <a:close/>
                  <a:moveTo>
                    <a:pt x="48" y="160"/>
                  </a:moveTo>
                  <a:cubicBezTo>
                    <a:pt x="52" y="160"/>
                    <a:pt x="54" y="160"/>
                    <a:pt x="57" y="159"/>
                  </a:cubicBezTo>
                  <a:cubicBezTo>
                    <a:pt x="59" y="157"/>
                    <a:pt x="61" y="156"/>
                    <a:pt x="62" y="154"/>
                  </a:cubicBezTo>
                  <a:cubicBezTo>
                    <a:pt x="65" y="149"/>
                    <a:pt x="66" y="142"/>
                    <a:pt x="67" y="133"/>
                  </a:cubicBezTo>
                  <a:cubicBezTo>
                    <a:pt x="68" y="123"/>
                    <a:pt x="68" y="110"/>
                    <a:pt x="68" y="93"/>
                  </a:cubicBezTo>
                  <a:cubicBezTo>
                    <a:pt x="68" y="77"/>
                    <a:pt x="68" y="63"/>
                    <a:pt x="67" y="54"/>
                  </a:cubicBezTo>
                  <a:cubicBezTo>
                    <a:pt x="66" y="44"/>
                    <a:pt x="65" y="37"/>
                    <a:pt x="62" y="33"/>
                  </a:cubicBezTo>
                  <a:cubicBezTo>
                    <a:pt x="61" y="31"/>
                    <a:pt x="59" y="29"/>
                    <a:pt x="57" y="28"/>
                  </a:cubicBezTo>
                  <a:cubicBezTo>
                    <a:pt x="54" y="27"/>
                    <a:pt x="52" y="26"/>
                    <a:pt x="48" y="26"/>
                  </a:cubicBezTo>
                  <a:cubicBezTo>
                    <a:pt x="45" y="26"/>
                    <a:pt x="42" y="27"/>
                    <a:pt x="40" y="28"/>
                  </a:cubicBezTo>
                  <a:cubicBezTo>
                    <a:pt x="38" y="29"/>
                    <a:pt x="36" y="31"/>
                    <a:pt x="35" y="33"/>
                  </a:cubicBezTo>
                  <a:cubicBezTo>
                    <a:pt x="32" y="37"/>
                    <a:pt x="30" y="44"/>
                    <a:pt x="29" y="54"/>
                  </a:cubicBezTo>
                  <a:cubicBezTo>
                    <a:pt x="29" y="63"/>
                    <a:pt x="28" y="77"/>
                    <a:pt x="28" y="93"/>
                  </a:cubicBezTo>
                  <a:cubicBezTo>
                    <a:pt x="28" y="110"/>
                    <a:pt x="29" y="123"/>
                    <a:pt x="29" y="133"/>
                  </a:cubicBezTo>
                  <a:cubicBezTo>
                    <a:pt x="30" y="142"/>
                    <a:pt x="32" y="149"/>
                    <a:pt x="35" y="154"/>
                  </a:cubicBezTo>
                  <a:cubicBezTo>
                    <a:pt x="36" y="156"/>
                    <a:pt x="38" y="157"/>
                    <a:pt x="40" y="159"/>
                  </a:cubicBezTo>
                  <a:cubicBezTo>
                    <a:pt x="42" y="160"/>
                    <a:pt x="45" y="160"/>
                    <a:pt x="48" y="16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7"/>
            <p:cNvSpPr>
              <a:spLocks/>
            </p:cNvSpPr>
            <p:nvPr userDrawn="1"/>
          </p:nvSpPr>
          <p:spPr bwMode="auto">
            <a:xfrm>
              <a:off x="981" y="3560"/>
              <a:ext cx="171" cy="344"/>
            </a:xfrm>
            <a:custGeom>
              <a:avLst/>
              <a:gdLst>
                <a:gd name="T0" fmla="*/ 93 w 93"/>
                <a:gd name="T1" fmla="*/ 137 h 184"/>
                <a:gd name="T2" fmla="*/ 80 w 93"/>
                <a:gd name="T3" fmla="*/ 171 h 184"/>
                <a:gd name="T4" fmla="*/ 47 w 93"/>
                <a:gd name="T5" fmla="*/ 184 h 184"/>
                <a:gd name="T6" fmla="*/ 13 w 93"/>
                <a:gd name="T7" fmla="*/ 171 h 184"/>
                <a:gd name="T8" fmla="*/ 0 w 93"/>
                <a:gd name="T9" fmla="*/ 137 h 184"/>
                <a:gd name="T10" fmla="*/ 0 w 93"/>
                <a:gd name="T11" fmla="*/ 0 h 184"/>
                <a:gd name="T12" fmla="*/ 29 w 93"/>
                <a:gd name="T13" fmla="*/ 0 h 184"/>
                <a:gd name="T14" fmla="*/ 29 w 93"/>
                <a:gd name="T15" fmla="*/ 136 h 184"/>
                <a:gd name="T16" fmla="*/ 33 w 93"/>
                <a:gd name="T17" fmla="*/ 153 h 184"/>
                <a:gd name="T18" fmla="*/ 47 w 93"/>
                <a:gd name="T19" fmla="*/ 158 h 184"/>
                <a:gd name="T20" fmla="*/ 60 w 93"/>
                <a:gd name="T21" fmla="*/ 153 h 184"/>
                <a:gd name="T22" fmla="*/ 64 w 93"/>
                <a:gd name="T23" fmla="*/ 136 h 184"/>
                <a:gd name="T24" fmla="*/ 64 w 93"/>
                <a:gd name="T25" fmla="*/ 0 h 184"/>
                <a:gd name="T26" fmla="*/ 93 w 93"/>
                <a:gd name="T27" fmla="*/ 0 h 184"/>
                <a:gd name="T28" fmla="*/ 93 w 93"/>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3" h="184">
                  <a:moveTo>
                    <a:pt x="93" y="137"/>
                  </a:moveTo>
                  <a:cubicBezTo>
                    <a:pt x="93" y="151"/>
                    <a:pt x="89" y="162"/>
                    <a:pt x="80" y="171"/>
                  </a:cubicBezTo>
                  <a:cubicBezTo>
                    <a:pt x="72" y="180"/>
                    <a:pt x="60" y="184"/>
                    <a:pt x="47" y="184"/>
                  </a:cubicBezTo>
                  <a:cubicBezTo>
                    <a:pt x="33" y="184"/>
                    <a:pt x="21" y="180"/>
                    <a:pt x="13" y="171"/>
                  </a:cubicBezTo>
                  <a:cubicBezTo>
                    <a:pt x="4" y="162"/>
                    <a:pt x="0" y="151"/>
                    <a:pt x="0" y="137"/>
                  </a:cubicBezTo>
                  <a:cubicBezTo>
                    <a:pt x="0" y="0"/>
                    <a:pt x="0" y="0"/>
                    <a:pt x="0" y="0"/>
                  </a:cubicBezTo>
                  <a:cubicBezTo>
                    <a:pt x="29" y="0"/>
                    <a:pt x="29" y="0"/>
                    <a:pt x="29" y="0"/>
                  </a:cubicBezTo>
                  <a:cubicBezTo>
                    <a:pt x="29" y="136"/>
                    <a:pt x="29" y="136"/>
                    <a:pt x="29" y="136"/>
                  </a:cubicBezTo>
                  <a:cubicBezTo>
                    <a:pt x="29" y="144"/>
                    <a:pt x="30" y="150"/>
                    <a:pt x="33" y="153"/>
                  </a:cubicBezTo>
                  <a:cubicBezTo>
                    <a:pt x="36" y="157"/>
                    <a:pt x="41" y="158"/>
                    <a:pt x="47" y="158"/>
                  </a:cubicBezTo>
                  <a:cubicBezTo>
                    <a:pt x="52" y="158"/>
                    <a:pt x="57" y="157"/>
                    <a:pt x="60" y="153"/>
                  </a:cubicBezTo>
                  <a:cubicBezTo>
                    <a:pt x="63" y="150"/>
                    <a:pt x="64" y="144"/>
                    <a:pt x="64" y="136"/>
                  </a:cubicBezTo>
                  <a:cubicBezTo>
                    <a:pt x="64" y="0"/>
                    <a:pt x="64" y="0"/>
                    <a:pt x="64" y="0"/>
                  </a:cubicBezTo>
                  <a:cubicBezTo>
                    <a:pt x="93" y="0"/>
                    <a:pt x="93" y="0"/>
                    <a:pt x="93" y="0"/>
                  </a:cubicBezTo>
                  <a:lnTo>
                    <a:pt x="93"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8"/>
            <p:cNvSpPr>
              <a:spLocks noEditPoints="1"/>
            </p:cNvSpPr>
            <p:nvPr userDrawn="1"/>
          </p:nvSpPr>
          <p:spPr bwMode="auto">
            <a:xfrm>
              <a:off x="1384" y="3560"/>
              <a:ext cx="176" cy="340"/>
            </a:xfrm>
            <a:custGeom>
              <a:avLst/>
              <a:gdLst>
                <a:gd name="T0" fmla="*/ 46 w 95"/>
                <a:gd name="T1" fmla="*/ 0 h 182"/>
                <a:gd name="T2" fmla="*/ 67 w 95"/>
                <a:gd name="T3" fmla="*/ 5 h 182"/>
                <a:gd name="T4" fmla="*/ 81 w 95"/>
                <a:gd name="T5" fmla="*/ 15 h 182"/>
                <a:gd name="T6" fmla="*/ 89 w 95"/>
                <a:gd name="T7" fmla="*/ 27 h 182"/>
                <a:gd name="T8" fmla="*/ 93 w 95"/>
                <a:gd name="T9" fmla="*/ 43 h 182"/>
                <a:gd name="T10" fmla="*/ 94 w 95"/>
                <a:gd name="T11" fmla="*/ 63 h 182"/>
                <a:gd name="T12" fmla="*/ 95 w 95"/>
                <a:gd name="T13" fmla="*/ 91 h 182"/>
                <a:gd name="T14" fmla="*/ 94 w 95"/>
                <a:gd name="T15" fmla="*/ 119 h 182"/>
                <a:gd name="T16" fmla="*/ 93 w 95"/>
                <a:gd name="T17" fmla="*/ 140 h 182"/>
                <a:gd name="T18" fmla="*/ 89 w 95"/>
                <a:gd name="T19" fmla="*/ 155 h 182"/>
                <a:gd name="T20" fmla="*/ 81 w 95"/>
                <a:gd name="T21" fmla="*/ 167 h 182"/>
                <a:gd name="T22" fmla="*/ 67 w 95"/>
                <a:gd name="T23" fmla="*/ 178 h 182"/>
                <a:gd name="T24" fmla="*/ 46 w 95"/>
                <a:gd name="T25" fmla="*/ 182 h 182"/>
                <a:gd name="T26" fmla="*/ 0 w 95"/>
                <a:gd name="T27" fmla="*/ 182 h 182"/>
                <a:gd name="T28" fmla="*/ 0 w 95"/>
                <a:gd name="T29" fmla="*/ 0 h 182"/>
                <a:gd name="T30" fmla="*/ 46 w 95"/>
                <a:gd name="T31" fmla="*/ 0 h 182"/>
                <a:gd name="T32" fmla="*/ 28 w 95"/>
                <a:gd name="T33" fmla="*/ 26 h 182"/>
                <a:gd name="T34" fmla="*/ 28 w 95"/>
                <a:gd name="T35" fmla="*/ 156 h 182"/>
                <a:gd name="T36" fmla="*/ 45 w 95"/>
                <a:gd name="T37" fmla="*/ 156 h 182"/>
                <a:gd name="T38" fmla="*/ 54 w 95"/>
                <a:gd name="T39" fmla="*/ 154 h 182"/>
                <a:gd name="T40" fmla="*/ 60 w 95"/>
                <a:gd name="T41" fmla="*/ 149 h 182"/>
                <a:gd name="T42" fmla="*/ 65 w 95"/>
                <a:gd name="T43" fmla="*/ 129 h 182"/>
                <a:gd name="T44" fmla="*/ 66 w 95"/>
                <a:gd name="T45" fmla="*/ 91 h 182"/>
                <a:gd name="T46" fmla="*/ 65 w 95"/>
                <a:gd name="T47" fmla="*/ 53 h 182"/>
                <a:gd name="T48" fmla="*/ 60 w 95"/>
                <a:gd name="T49" fmla="*/ 33 h 182"/>
                <a:gd name="T50" fmla="*/ 54 w 95"/>
                <a:gd name="T51" fmla="*/ 28 h 182"/>
                <a:gd name="T52" fmla="*/ 45 w 95"/>
                <a:gd name="T53" fmla="*/ 26 h 182"/>
                <a:gd name="T54" fmla="*/ 28 w 95"/>
                <a:gd name="T55"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5" h="182">
                  <a:moveTo>
                    <a:pt x="46" y="0"/>
                  </a:moveTo>
                  <a:cubicBezTo>
                    <a:pt x="55" y="0"/>
                    <a:pt x="62" y="2"/>
                    <a:pt x="67" y="5"/>
                  </a:cubicBezTo>
                  <a:cubicBezTo>
                    <a:pt x="73" y="7"/>
                    <a:pt x="78" y="11"/>
                    <a:pt x="81" y="15"/>
                  </a:cubicBezTo>
                  <a:cubicBezTo>
                    <a:pt x="84" y="19"/>
                    <a:pt x="87" y="23"/>
                    <a:pt x="89" y="27"/>
                  </a:cubicBezTo>
                  <a:cubicBezTo>
                    <a:pt x="90" y="31"/>
                    <a:pt x="92" y="37"/>
                    <a:pt x="93" y="43"/>
                  </a:cubicBezTo>
                  <a:cubicBezTo>
                    <a:pt x="93" y="49"/>
                    <a:pt x="94" y="56"/>
                    <a:pt x="94" y="63"/>
                  </a:cubicBezTo>
                  <a:cubicBezTo>
                    <a:pt x="94" y="71"/>
                    <a:pt x="95" y="81"/>
                    <a:pt x="95" y="91"/>
                  </a:cubicBezTo>
                  <a:cubicBezTo>
                    <a:pt x="95" y="102"/>
                    <a:pt x="94" y="111"/>
                    <a:pt x="94" y="119"/>
                  </a:cubicBezTo>
                  <a:cubicBezTo>
                    <a:pt x="94" y="127"/>
                    <a:pt x="93" y="134"/>
                    <a:pt x="93" y="140"/>
                  </a:cubicBezTo>
                  <a:cubicBezTo>
                    <a:pt x="92" y="146"/>
                    <a:pt x="90" y="151"/>
                    <a:pt x="89" y="155"/>
                  </a:cubicBezTo>
                  <a:cubicBezTo>
                    <a:pt x="87" y="160"/>
                    <a:pt x="84" y="164"/>
                    <a:pt x="81" y="167"/>
                  </a:cubicBezTo>
                  <a:cubicBezTo>
                    <a:pt x="78" y="171"/>
                    <a:pt x="73" y="175"/>
                    <a:pt x="67" y="178"/>
                  </a:cubicBezTo>
                  <a:cubicBezTo>
                    <a:pt x="62" y="181"/>
                    <a:pt x="55" y="182"/>
                    <a:pt x="46" y="182"/>
                  </a:cubicBezTo>
                  <a:cubicBezTo>
                    <a:pt x="0" y="182"/>
                    <a:pt x="0" y="182"/>
                    <a:pt x="0" y="182"/>
                  </a:cubicBezTo>
                  <a:cubicBezTo>
                    <a:pt x="0" y="0"/>
                    <a:pt x="0" y="0"/>
                    <a:pt x="0" y="0"/>
                  </a:cubicBezTo>
                  <a:lnTo>
                    <a:pt x="46" y="0"/>
                  </a:lnTo>
                  <a:close/>
                  <a:moveTo>
                    <a:pt x="28" y="26"/>
                  </a:moveTo>
                  <a:cubicBezTo>
                    <a:pt x="28" y="156"/>
                    <a:pt x="28" y="156"/>
                    <a:pt x="28" y="156"/>
                  </a:cubicBezTo>
                  <a:cubicBezTo>
                    <a:pt x="45" y="156"/>
                    <a:pt x="45" y="156"/>
                    <a:pt x="45" y="156"/>
                  </a:cubicBezTo>
                  <a:cubicBezTo>
                    <a:pt x="49" y="156"/>
                    <a:pt x="52" y="156"/>
                    <a:pt x="54" y="154"/>
                  </a:cubicBezTo>
                  <a:cubicBezTo>
                    <a:pt x="57" y="153"/>
                    <a:pt x="58" y="151"/>
                    <a:pt x="60" y="149"/>
                  </a:cubicBezTo>
                  <a:cubicBezTo>
                    <a:pt x="63" y="145"/>
                    <a:pt x="64" y="138"/>
                    <a:pt x="65" y="129"/>
                  </a:cubicBezTo>
                  <a:cubicBezTo>
                    <a:pt x="66" y="120"/>
                    <a:pt x="66" y="107"/>
                    <a:pt x="66" y="91"/>
                  </a:cubicBezTo>
                  <a:cubicBezTo>
                    <a:pt x="66" y="75"/>
                    <a:pt x="66" y="62"/>
                    <a:pt x="65" y="53"/>
                  </a:cubicBezTo>
                  <a:cubicBezTo>
                    <a:pt x="64" y="44"/>
                    <a:pt x="63" y="38"/>
                    <a:pt x="60" y="33"/>
                  </a:cubicBezTo>
                  <a:cubicBezTo>
                    <a:pt x="58" y="31"/>
                    <a:pt x="57" y="29"/>
                    <a:pt x="54" y="28"/>
                  </a:cubicBezTo>
                  <a:cubicBezTo>
                    <a:pt x="52" y="27"/>
                    <a:pt x="49" y="26"/>
                    <a:pt x="45"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9"/>
            <p:cNvSpPr>
              <a:spLocks/>
            </p:cNvSpPr>
            <p:nvPr userDrawn="1"/>
          </p:nvSpPr>
          <p:spPr bwMode="auto">
            <a:xfrm>
              <a:off x="1652" y="3560"/>
              <a:ext cx="140" cy="340"/>
            </a:xfrm>
            <a:custGeom>
              <a:avLst/>
              <a:gdLst>
                <a:gd name="T0" fmla="*/ 140 w 140"/>
                <a:gd name="T1" fmla="*/ 48 h 340"/>
                <a:gd name="T2" fmla="*/ 51 w 140"/>
                <a:gd name="T3" fmla="*/ 48 h 340"/>
                <a:gd name="T4" fmla="*/ 51 w 140"/>
                <a:gd name="T5" fmla="*/ 144 h 340"/>
                <a:gd name="T6" fmla="*/ 129 w 140"/>
                <a:gd name="T7" fmla="*/ 144 h 340"/>
                <a:gd name="T8" fmla="*/ 129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9" y="144"/>
                  </a:lnTo>
                  <a:lnTo>
                    <a:pt x="129"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0"/>
            <p:cNvSpPr>
              <a:spLocks/>
            </p:cNvSpPr>
            <p:nvPr userDrawn="1"/>
          </p:nvSpPr>
          <p:spPr bwMode="auto">
            <a:xfrm>
              <a:off x="187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4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1 w 94"/>
                <a:gd name="T23" fmla="*/ 58 h 185"/>
                <a:gd name="T24" fmla="*/ 33 w 94"/>
                <a:gd name="T25" fmla="*/ 64 h 185"/>
                <a:gd name="T26" fmla="*/ 37 w 94"/>
                <a:gd name="T27" fmla="*/ 69 h 185"/>
                <a:gd name="T28" fmla="*/ 45 w 94"/>
                <a:gd name="T29" fmla="*/ 73 h 185"/>
                <a:gd name="T30" fmla="*/ 67 w 94"/>
                <a:gd name="T31" fmla="*/ 82 h 185"/>
                <a:gd name="T32" fmla="*/ 80 w 94"/>
                <a:gd name="T33" fmla="*/ 89 h 185"/>
                <a:gd name="T34" fmla="*/ 89 w 94"/>
                <a:gd name="T35" fmla="*/ 99 h 185"/>
                <a:gd name="T36" fmla="*/ 93 w 94"/>
                <a:gd name="T37" fmla="*/ 113 h 185"/>
                <a:gd name="T38" fmla="*/ 94 w 94"/>
                <a:gd name="T39" fmla="*/ 133 h 185"/>
                <a:gd name="T40" fmla="*/ 92 w 94"/>
                <a:gd name="T41" fmla="*/ 157 h 185"/>
                <a:gd name="T42" fmla="*/ 82 w 94"/>
                <a:gd name="T43" fmla="*/ 173 h 185"/>
                <a:gd name="T44" fmla="*/ 68 w 94"/>
                <a:gd name="T45" fmla="*/ 182 h 185"/>
                <a:gd name="T46" fmla="*/ 47 w 94"/>
                <a:gd name="T47" fmla="*/ 185 h 185"/>
                <a:gd name="T48" fmla="*/ 12 w 94"/>
                <a:gd name="T49" fmla="*/ 173 h 185"/>
                <a:gd name="T50" fmla="*/ 2 w 94"/>
                <a:gd name="T51" fmla="*/ 157 h 185"/>
                <a:gd name="T52" fmla="*/ 0 w 94"/>
                <a:gd name="T53" fmla="*/ 134 h 185"/>
                <a:gd name="T54" fmla="*/ 29 w 94"/>
                <a:gd name="T55" fmla="*/ 134 h 185"/>
                <a:gd name="T56" fmla="*/ 30 w 94"/>
                <a:gd name="T57" fmla="*/ 146 h 185"/>
                <a:gd name="T58" fmla="*/ 34 w 94"/>
                <a:gd name="T59" fmla="*/ 154 h 185"/>
                <a:gd name="T60" fmla="*/ 39 w 94"/>
                <a:gd name="T61" fmla="*/ 158 h 185"/>
                <a:gd name="T62" fmla="*/ 47 w 94"/>
                <a:gd name="T63" fmla="*/ 159 h 185"/>
                <a:gd name="T64" fmla="*/ 61 w 94"/>
                <a:gd name="T65" fmla="*/ 154 h 185"/>
                <a:gd name="T66" fmla="*/ 65 w 94"/>
                <a:gd name="T67" fmla="*/ 146 h 185"/>
                <a:gd name="T68" fmla="*/ 66 w 94"/>
                <a:gd name="T69" fmla="*/ 134 h 185"/>
                <a:gd name="T70" fmla="*/ 65 w 94"/>
                <a:gd name="T71" fmla="*/ 122 h 185"/>
                <a:gd name="T72" fmla="*/ 62 w 94"/>
                <a:gd name="T73" fmla="*/ 114 h 185"/>
                <a:gd name="T74" fmla="*/ 57 w 94"/>
                <a:gd name="T75" fmla="*/ 108 h 185"/>
                <a:gd name="T76" fmla="*/ 48 w 94"/>
                <a:gd name="T77" fmla="*/ 104 h 185"/>
                <a:gd name="T78" fmla="*/ 27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2" y="0"/>
                    <a:pt x="72" y="3"/>
                    <a:pt x="80" y="11"/>
                  </a:cubicBezTo>
                  <a:cubicBezTo>
                    <a:pt x="85" y="15"/>
                    <a:pt x="88" y="21"/>
                    <a:pt x="90" y="27"/>
                  </a:cubicBezTo>
                  <a:cubicBezTo>
                    <a:pt x="92" y="34"/>
                    <a:pt x="93" y="42"/>
                    <a:pt x="93" y="50"/>
                  </a:cubicBezTo>
                  <a:cubicBezTo>
                    <a:pt x="64" y="50"/>
                    <a:pt x="64" y="50"/>
                    <a:pt x="64" y="50"/>
                  </a:cubicBezTo>
                  <a:cubicBezTo>
                    <a:pt x="64" y="46"/>
                    <a:pt x="64" y="43"/>
                    <a:pt x="64" y="39"/>
                  </a:cubicBezTo>
                  <a:cubicBezTo>
                    <a:pt x="63" y="36"/>
                    <a:pt x="62" y="33"/>
                    <a:pt x="60" y="31"/>
                  </a:cubicBezTo>
                  <a:cubicBezTo>
                    <a:pt x="57" y="27"/>
                    <a:pt x="53" y="26"/>
                    <a:pt x="47" y="26"/>
                  </a:cubicBezTo>
                  <a:cubicBezTo>
                    <a:pt x="44" y="26"/>
                    <a:pt x="42" y="26"/>
                    <a:pt x="40" y="27"/>
                  </a:cubicBezTo>
                  <a:cubicBezTo>
                    <a:pt x="38" y="28"/>
                    <a:pt x="36" y="29"/>
                    <a:pt x="35" y="31"/>
                  </a:cubicBezTo>
                  <a:cubicBezTo>
                    <a:pt x="32" y="34"/>
                    <a:pt x="30" y="40"/>
                    <a:pt x="30" y="49"/>
                  </a:cubicBezTo>
                  <a:cubicBezTo>
                    <a:pt x="30" y="52"/>
                    <a:pt x="30" y="55"/>
                    <a:pt x="31" y="58"/>
                  </a:cubicBezTo>
                  <a:cubicBezTo>
                    <a:pt x="31" y="61"/>
                    <a:pt x="32" y="63"/>
                    <a:pt x="33" y="64"/>
                  </a:cubicBezTo>
                  <a:cubicBezTo>
                    <a:pt x="34" y="66"/>
                    <a:pt x="35" y="68"/>
                    <a:pt x="37" y="69"/>
                  </a:cubicBezTo>
                  <a:cubicBezTo>
                    <a:pt x="39" y="71"/>
                    <a:pt x="42" y="72"/>
                    <a:pt x="45" y="73"/>
                  </a:cubicBezTo>
                  <a:cubicBezTo>
                    <a:pt x="67" y="82"/>
                    <a:pt x="67" y="82"/>
                    <a:pt x="67" y="82"/>
                  </a:cubicBezTo>
                  <a:cubicBezTo>
                    <a:pt x="72" y="84"/>
                    <a:pt x="77" y="86"/>
                    <a:pt x="80" y="89"/>
                  </a:cubicBezTo>
                  <a:cubicBezTo>
                    <a:pt x="84" y="92"/>
                    <a:pt x="87" y="95"/>
                    <a:pt x="89" y="99"/>
                  </a:cubicBezTo>
                  <a:cubicBezTo>
                    <a:pt x="91" y="103"/>
                    <a:pt x="92" y="108"/>
                    <a:pt x="93" y="113"/>
                  </a:cubicBezTo>
                  <a:cubicBezTo>
                    <a:pt x="94" y="119"/>
                    <a:pt x="94" y="125"/>
                    <a:pt x="94" y="133"/>
                  </a:cubicBezTo>
                  <a:cubicBezTo>
                    <a:pt x="94" y="142"/>
                    <a:pt x="93" y="150"/>
                    <a:pt x="92" y="157"/>
                  </a:cubicBezTo>
                  <a:cubicBezTo>
                    <a:pt x="90" y="163"/>
                    <a:pt x="87" y="169"/>
                    <a:pt x="82" y="173"/>
                  </a:cubicBezTo>
                  <a:cubicBezTo>
                    <a:pt x="79" y="177"/>
                    <a:pt x="74" y="179"/>
                    <a:pt x="68" y="182"/>
                  </a:cubicBezTo>
                  <a:cubicBezTo>
                    <a:pt x="62" y="184"/>
                    <a:pt x="55" y="185"/>
                    <a:pt x="47" y="185"/>
                  </a:cubicBezTo>
                  <a:cubicBezTo>
                    <a:pt x="31" y="185"/>
                    <a:pt x="20" y="181"/>
                    <a:pt x="12" y="173"/>
                  </a:cubicBezTo>
                  <a:cubicBezTo>
                    <a:pt x="7" y="169"/>
                    <a:pt x="4" y="163"/>
                    <a:pt x="2" y="157"/>
                  </a:cubicBezTo>
                  <a:cubicBezTo>
                    <a:pt x="1" y="151"/>
                    <a:pt x="0" y="144"/>
                    <a:pt x="0" y="134"/>
                  </a:cubicBezTo>
                  <a:cubicBezTo>
                    <a:pt x="29" y="134"/>
                    <a:pt x="29" y="134"/>
                    <a:pt x="29" y="134"/>
                  </a:cubicBezTo>
                  <a:cubicBezTo>
                    <a:pt x="29" y="139"/>
                    <a:pt x="29" y="143"/>
                    <a:pt x="30" y="146"/>
                  </a:cubicBezTo>
                  <a:cubicBezTo>
                    <a:pt x="30" y="149"/>
                    <a:pt x="32" y="152"/>
                    <a:pt x="34" y="154"/>
                  </a:cubicBezTo>
                  <a:cubicBezTo>
                    <a:pt x="35" y="156"/>
                    <a:pt x="37" y="157"/>
                    <a:pt x="39" y="158"/>
                  </a:cubicBezTo>
                  <a:cubicBezTo>
                    <a:pt x="41" y="159"/>
                    <a:pt x="44" y="159"/>
                    <a:pt x="47" y="159"/>
                  </a:cubicBezTo>
                  <a:cubicBezTo>
                    <a:pt x="53" y="159"/>
                    <a:pt x="58" y="157"/>
                    <a:pt x="61" y="154"/>
                  </a:cubicBezTo>
                  <a:cubicBezTo>
                    <a:pt x="63" y="152"/>
                    <a:pt x="64" y="149"/>
                    <a:pt x="65" y="146"/>
                  </a:cubicBezTo>
                  <a:cubicBezTo>
                    <a:pt x="65" y="143"/>
                    <a:pt x="66" y="139"/>
                    <a:pt x="66" y="134"/>
                  </a:cubicBezTo>
                  <a:cubicBezTo>
                    <a:pt x="66" y="129"/>
                    <a:pt x="65" y="125"/>
                    <a:pt x="65" y="122"/>
                  </a:cubicBezTo>
                  <a:cubicBezTo>
                    <a:pt x="65" y="119"/>
                    <a:pt x="64" y="116"/>
                    <a:pt x="62" y="114"/>
                  </a:cubicBezTo>
                  <a:cubicBezTo>
                    <a:pt x="61" y="112"/>
                    <a:pt x="59" y="110"/>
                    <a:pt x="57" y="108"/>
                  </a:cubicBezTo>
                  <a:cubicBezTo>
                    <a:pt x="55" y="107"/>
                    <a:pt x="52" y="105"/>
                    <a:pt x="48" y="104"/>
                  </a:cubicBezTo>
                  <a:cubicBezTo>
                    <a:pt x="27" y="95"/>
                    <a:pt x="27" y="95"/>
                    <a:pt x="27" y="95"/>
                  </a:cubicBezTo>
                  <a:cubicBezTo>
                    <a:pt x="22" y="93"/>
                    <a:pt x="18" y="91"/>
                    <a:pt x="15" y="89"/>
                  </a:cubicBezTo>
                  <a:cubicBezTo>
                    <a:pt x="12" y="86"/>
                    <a:pt x="9" y="83"/>
                    <a:pt x="7" y="80"/>
                  </a:cubicBezTo>
                  <a:cubicBezTo>
                    <a:pt x="5" y="76"/>
                    <a:pt x="4" y="72"/>
                    <a:pt x="3" y="67"/>
                  </a:cubicBezTo>
                  <a:cubicBezTo>
                    <a:pt x="2" y="62"/>
                    <a:pt x="1" y="56"/>
                    <a:pt x="1" y="49"/>
                  </a:cubicBezTo>
                  <a:cubicBezTo>
                    <a:pt x="1" y="41"/>
                    <a:pt x="3" y="34"/>
                    <a:pt x="5" y="27"/>
                  </a:cubicBezTo>
                  <a:cubicBezTo>
                    <a:pt x="8" y="21"/>
                    <a:pt x="11" y="15"/>
                    <a:pt x="16" y="11"/>
                  </a:cubicBezTo>
                  <a:cubicBezTo>
                    <a:pt x="20" y="7"/>
                    <a:pt x="25"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1"/>
            <p:cNvSpPr>
              <a:spLocks/>
            </p:cNvSpPr>
            <p:nvPr userDrawn="1"/>
          </p:nvSpPr>
          <p:spPr bwMode="auto">
            <a:xfrm>
              <a:off x="2138" y="3560"/>
              <a:ext cx="142" cy="340"/>
            </a:xfrm>
            <a:custGeom>
              <a:avLst/>
              <a:gdLst>
                <a:gd name="T0" fmla="*/ 142 w 142"/>
                <a:gd name="T1" fmla="*/ 48 h 340"/>
                <a:gd name="T2" fmla="*/ 54 w 142"/>
                <a:gd name="T3" fmla="*/ 48 h 340"/>
                <a:gd name="T4" fmla="*/ 54 w 142"/>
                <a:gd name="T5" fmla="*/ 144 h 340"/>
                <a:gd name="T6" fmla="*/ 129 w 142"/>
                <a:gd name="T7" fmla="*/ 144 h 340"/>
                <a:gd name="T8" fmla="*/ 129 w 142"/>
                <a:gd name="T9" fmla="*/ 192 h 340"/>
                <a:gd name="T10" fmla="*/ 54 w 142"/>
                <a:gd name="T11" fmla="*/ 192 h 340"/>
                <a:gd name="T12" fmla="*/ 54 w 142"/>
                <a:gd name="T13" fmla="*/ 292 h 340"/>
                <a:gd name="T14" fmla="*/ 142 w 142"/>
                <a:gd name="T15" fmla="*/ 292 h 340"/>
                <a:gd name="T16" fmla="*/ 142 w 142"/>
                <a:gd name="T17" fmla="*/ 340 h 340"/>
                <a:gd name="T18" fmla="*/ 0 w 142"/>
                <a:gd name="T19" fmla="*/ 340 h 340"/>
                <a:gd name="T20" fmla="*/ 0 w 142"/>
                <a:gd name="T21" fmla="*/ 0 h 340"/>
                <a:gd name="T22" fmla="*/ 142 w 142"/>
                <a:gd name="T23" fmla="*/ 0 h 340"/>
                <a:gd name="T24" fmla="*/ 142 w 142"/>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2" h="340">
                  <a:moveTo>
                    <a:pt x="142" y="48"/>
                  </a:moveTo>
                  <a:lnTo>
                    <a:pt x="54" y="48"/>
                  </a:lnTo>
                  <a:lnTo>
                    <a:pt x="54" y="144"/>
                  </a:lnTo>
                  <a:lnTo>
                    <a:pt x="129" y="144"/>
                  </a:lnTo>
                  <a:lnTo>
                    <a:pt x="129" y="192"/>
                  </a:lnTo>
                  <a:lnTo>
                    <a:pt x="54" y="192"/>
                  </a:lnTo>
                  <a:lnTo>
                    <a:pt x="54" y="292"/>
                  </a:lnTo>
                  <a:lnTo>
                    <a:pt x="142" y="292"/>
                  </a:lnTo>
                  <a:lnTo>
                    <a:pt x="142" y="340"/>
                  </a:lnTo>
                  <a:lnTo>
                    <a:pt x="0" y="340"/>
                  </a:lnTo>
                  <a:lnTo>
                    <a:pt x="0" y="0"/>
                  </a:lnTo>
                  <a:lnTo>
                    <a:pt x="142" y="0"/>
                  </a:lnTo>
                  <a:lnTo>
                    <a:pt x="142"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2"/>
            <p:cNvSpPr>
              <a:spLocks noEditPoints="1"/>
            </p:cNvSpPr>
            <p:nvPr userDrawn="1"/>
          </p:nvSpPr>
          <p:spPr bwMode="auto">
            <a:xfrm>
              <a:off x="2369" y="3560"/>
              <a:ext cx="182" cy="340"/>
            </a:xfrm>
            <a:custGeom>
              <a:avLst/>
              <a:gdLst>
                <a:gd name="T0" fmla="*/ 46 w 99"/>
                <a:gd name="T1" fmla="*/ 0 h 182"/>
                <a:gd name="T2" fmla="*/ 82 w 99"/>
                <a:gd name="T3" fmla="*/ 13 h 182"/>
                <a:gd name="T4" fmla="*/ 93 w 99"/>
                <a:gd name="T5" fmla="*/ 54 h 182"/>
                <a:gd name="T6" fmla="*/ 88 w 99"/>
                <a:gd name="T7" fmla="*/ 83 h 182"/>
                <a:gd name="T8" fmla="*/ 72 w 99"/>
                <a:gd name="T9" fmla="*/ 101 h 182"/>
                <a:gd name="T10" fmla="*/ 99 w 99"/>
                <a:gd name="T11" fmla="*/ 182 h 182"/>
                <a:gd name="T12" fmla="*/ 69 w 99"/>
                <a:gd name="T13" fmla="*/ 182 h 182"/>
                <a:gd name="T14" fmla="*/ 45 w 99"/>
                <a:gd name="T15" fmla="*/ 108 h 182"/>
                <a:gd name="T16" fmla="*/ 29 w 99"/>
                <a:gd name="T17" fmla="*/ 108 h 182"/>
                <a:gd name="T18" fmla="*/ 29 w 99"/>
                <a:gd name="T19" fmla="*/ 182 h 182"/>
                <a:gd name="T20" fmla="*/ 0 w 99"/>
                <a:gd name="T21" fmla="*/ 182 h 182"/>
                <a:gd name="T22" fmla="*/ 0 w 99"/>
                <a:gd name="T23" fmla="*/ 0 h 182"/>
                <a:gd name="T24" fmla="*/ 46 w 99"/>
                <a:gd name="T25" fmla="*/ 0 h 182"/>
                <a:gd name="T26" fmla="*/ 29 w 99"/>
                <a:gd name="T27" fmla="*/ 26 h 182"/>
                <a:gd name="T28" fmla="*/ 29 w 99"/>
                <a:gd name="T29" fmla="*/ 82 h 182"/>
                <a:gd name="T30" fmla="*/ 46 w 99"/>
                <a:gd name="T31" fmla="*/ 82 h 182"/>
                <a:gd name="T32" fmla="*/ 56 w 99"/>
                <a:gd name="T33" fmla="*/ 80 h 182"/>
                <a:gd name="T34" fmla="*/ 61 w 99"/>
                <a:gd name="T35" fmla="*/ 74 h 182"/>
                <a:gd name="T36" fmla="*/ 63 w 99"/>
                <a:gd name="T37" fmla="*/ 65 h 182"/>
                <a:gd name="T38" fmla="*/ 64 w 99"/>
                <a:gd name="T39" fmla="*/ 54 h 182"/>
                <a:gd name="T40" fmla="*/ 63 w 99"/>
                <a:gd name="T41" fmla="*/ 43 h 182"/>
                <a:gd name="T42" fmla="*/ 61 w 99"/>
                <a:gd name="T43" fmla="*/ 34 h 182"/>
                <a:gd name="T44" fmla="*/ 56 w 99"/>
                <a:gd name="T45" fmla="*/ 28 h 182"/>
                <a:gd name="T46" fmla="*/ 46 w 99"/>
                <a:gd name="T47" fmla="*/ 26 h 182"/>
                <a:gd name="T48" fmla="*/ 29 w 99"/>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9" h="182">
                  <a:moveTo>
                    <a:pt x="46" y="0"/>
                  </a:moveTo>
                  <a:cubicBezTo>
                    <a:pt x="63" y="0"/>
                    <a:pt x="75" y="4"/>
                    <a:pt x="82" y="13"/>
                  </a:cubicBezTo>
                  <a:cubicBezTo>
                    <a:pt x="89" y="21"/>
                    <a:pt x="93" y="35"/>
                    <a:pt x="93" y="54"/>
                  </a:cubicBezTo>
                  <a:cubicBezTo>
                    <a:pt x="93" y="65"/>
                    <a:pt x="91" y="75"/>
                    <a:pt x="88" y="83"/>
                  </a:cubicBezTo>
                  <a:cubicBezTo>
                    <a:pt x="85" y="91"/>
                    <a:pt x="80" y="97"/>
                    <a:pt x="72" y="101"/>
                  </a:cubicBezTo>
                  <a:cubicBezTo>
                    <a:pt x="99" y="182"/>
                    <a:pt x="99" y="182"/>
                    <a:pt x="99" y="182"/>
                  </a:cubicBezTo>
                  <a:cubicBezTo>
                    <a:pt x="69" y="182"/>
                    <a:pt x="69" y="182"/>
                    <a:pt x="69" y="182"/>
                  </a:cubicBezTo>
                  <a:cubicBezTo>
                    <a:pt x="45" y="108"/>
                    <a:pt x="45" y="108"/>
                    <a:pt x="45" y="108"/>
                  </a:cubicBezTo>
                  <a:cubicBezTo>
                    <a:pt x="29" y="108"/>
                    <a:pt x="29" y="108"/>
                    <a:pt x="29" y="108"/>
                  </a:cubicBezTo>
                  <a:cubicBezTo>
                    <a:pt x="29" y="182"/>
                    <a:pt x="29" y="182"/>
                    <a:pt x="29" y="182"/>
                  </a:cubicBezTo>
                  <a:cubicBezTo>
                    <a:pt x="0" y="182"/>
                    <a:pt x="0" y="182"/>
                    <a:pt x="0" y="182"/>
                  </a:cubicBezTo>
                  <a:cubicBezTo>
                    <a:pt x="0" y="0"/>
                    <a:pt x="0" y="0"/>
                    <a:pt x="0" y="0"/>
                  </a:cubicBezTo>
                  <a:lnTo>
                    <a:pt x="46" y="0"/>
                  </a:lnTo>
                  <a:close/>
                  <a:moveTo>
                    <a:pt x="29" y="26"/>
                  </a:moveTo>
                  <a:cubicBezTo>
                    <a:pt x="29" y="82"/>
                    <a:pt x="29" y="82"/>
                    <a:pt x="29" y="82"/>
                  </a:cubicBezTo>
                  <a:cubicBezTo>
                    <a:pt x="46" y="82"/>
                    <a:pt x="46" y="82"/>
                    <a:pt x="46" y="82"/>
                  </a:cubicBezTo>
                  <a:cubicBezTo>
                    <a:pt x="50" y="82"/>
                    <a:pt x="53" y="81"/>
                    <a:pt x="56" y="80"/>
                  </a:cubicBezTo>
                  <a:cubicBezTo>
                    <a:pt x="58" y="78"/>
                    <a:pt x="60" y="76"/>
                    <a:pt x="61" y="74"/>
                  </a:cubicBezTo>
                  <a:cubicBezTo>
                    <a:pt x="62" y="71"/>
                    <a:pt x="63" y="68"/>
                    <a:pt x="63" y="65"/>
                  </a:cubicBezTo>
                  <a:cubicBezTo>
                    <a:pt x="64" y="61"/>
                    <a:pt x="64" y="58"/>
                    <a:pt x="64" y="54"/>
                  </a:cubicBezTo>
                  <a:cubicBezTo>
                    <a:pt x="64" y="50"/>
                    <a:pt x="64" y="47"/>
                    <a:pt x="63" y="43"/>
                  </a:cubicBezTo>
                  <a:cubicBezTo>
                    <a:pt x="63" y="40"/>
                    <a:pt x="62" y="37"/>
                    <a:pt x="61" y="34"/>
                  </a:cubicBezTo>
                  <a:cubicBezTo>
                    <a:pt x="60" y="32"/>
                    <a:pt x="58" y="30"/>
                    <a:pt x="56" y="28"/>
                  </a:cubicBezTo>
                  <a:cubicBezTo>
                    <a:pt x="53" y="27"/>
                    <a:pt x="50" y="26"/>
                    <a:pt x="46" y="26"/>
                  </a:cubicBezTo>
                  <a:lnTo>
                    <a:pt x="29"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3"/>
            <p:cNvSpPr>
              <a:spLocks/>
            </p:cNvSpPr>
            <p:nvPr userDrawn="1"/>
          </p:nvSpPr>
          <p:spPr bwMode="auto">
            <a:xfrm>
              <a:off x="2614" y="3560"/>
              <a:ext cx="197" cy="340"/>
            </a:xfrm>
            <a:custGeom>
              <a:avLst/>
              <a:gdLst>
                <a:gd name="T0" fmla="*/ 57 w 197"/>
                <a:gd name="T1" fmla="*/ 0 h 340"/>
                <a:gd name="T2" fmla="*/ 99 w 197"/>
                <a:gd name="T3" fmla="*/ 258 h 340"/>
                <a:gd name="T4" fmla="*/ 140 w 197"/>
                <a:gd name="T5" fmla="*/ 0 h 340"/>
                <a:gd name="T6" fmla="*/ 197 w 197"/>
                <a:gd name="T7" fmla="*/ 0 h 340"/>
                <a:gd name="T8" fmla="*/ 125 w 197"/>
                <a:gd name="T9" fmla="*/ 340 h 340"/>
                <a:gd name="T10" fmla="*/ 72 w 197"/>
                <a:gd name="T11" fmla="*/ 340 h 340"/>
                <a:gd name="T12" fmla="*/ 0 w 197"/>
                <a:gd name="T13" fmla="*/ 0 h 340"/>
                <a:gd name="T14" fmla="*/ 57 w 197"/>
                <a:gd name="T15" fmla="*/ 0 h 3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7" h="340">
                  <a:moveTo>
                    <a:pt x="57" y="0"/>
                  </a:moveTo>
                  <a:lnTo>
                    <a:pt x="99" y="258"/>
                  </a:lnTo>
                  <a:lnTo>
                    <a:pt x="140" y="0"/>
                  </a:lnTo>
                  <a:lnTo>
                    <a:pt x="197" y="0"/>
                  </a:lnTo>
                  <a:lnTo>
                    <a:pt x="125" y="340"/>
                  </a:lnTo>
                  <a:lnTo>
                    <a:pt x="72" y="340"/>
                  </a:lnTo>
                  <a:lnTo>
                    <a:pt x="0" y="0"/>
                  </a:lnTo>
                  <a:lnTo>
                    <a:pt x="57" y="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4"/>
            <p:cNvSpPr>
              <a:spLocks/>
            </p:cNvSpPr>
            <p:nvPr userDrawn="1"/>
          </p:nvSpPr>
          <p:spPr bwMode="auto">
            <a:xfrm>
              <a:off x="2894"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5"/>
            <p:cNvSpPr>
              <a:spLocks/>
            </p:cNvSpPr>
            <p:nvPr userDrawn="1"/>
          </p:nvSpPr>
          <p:spPr bwMode="auto">
            <a:xfrm>
              <a:off x="3240" y="3560"/>
              <a:ext cx="164" cy="340"/>
            </a:xfrm>
            <a:custGeom>
              <a:avLst/>
              <a:gdLst>
                <a:gd name="T0" fmla="*/ 164 w 164"/>
                <a:gd name="T1" fmla="*/ 48 h 340"/>
                <a:gd name="T2" fmla="*/ 109 w 164"/>
                <a:gd name="T3" fmla="*/ 48 h 340"/>
                <a:gd name="T4" fmla="*/ 109 w 164"/>
                <a:gd name="T5" fmla="*/ 340 h 340"/>
                <a:gd name="T6" fmla="*/ 56 w 164"/>
                <a:gd name="T7" fmla="*/ 340 h 340"/>
                <a:gd name="T8" fmla="*/ 56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6" y="340"/>
                  </a:lnTo>
                  <a:lnTo>
                    <a:pt x="56"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6"/>
            <p:cNvSpPr>
              <a:spLocks/>
            </p:cNvSpPr>
            <p:nvPr userDrawn="1"/>
          </p:nvSpPr>
          <p:spPr bwMode="auto">
            <a:xfrm>
              <a:off x="3491" y="3560"/>
              <a:ext cx="169" cy="340"/>
            </a:xfrm>
            <a:custGeom>
              <a:avLst/>
              <a:gdLst>
                <a:gd name="T0" fmla="*/ 169 w 169"/>
                <a:gd name="T1" fmla="*/ 340 h 340"/>
                <a:gd name="T2" fmla="*/ 118 w 169"/>
                <a:gd name="T3" fmla="*/ 340 h 340"/>
                <a:gd name="T4" fmla="*/ 118 w 169"/>
                <a:gd name="T5" fmla="*/ 192 h 340"/>
                <a:gd name="T6" fmla="*/ 52 w 169"/>
                <a:gd name="T7" fmla="*/ 192 h 340"/>
                <a:gd name="T8" fmla="*/ 52 w 169"/>
                <a:gd name="T9" fmla="*/ 340 h 340"/>
                <a:gd name="T10" fmla="*/ 0 w 169"/>
                <a:gd name="T11" fmla="*/ 340 h 340"/>
                <a:gd name="T12" fmla="*/ 0 w 169"/>
                <a:gd name="T13" fmla="*/ 0 h 340"/>
                <a:gd name="T14" fmla="*/ 52 w 169"/>
                <a:gd name="T15" fmla="*/ 0 h 340"/>
                <a:gd name="T16" fmla="*/ 52 w 169"/>
                <a:gd name="T17" fmla="*/ 144 h 340"/>
                <a:gd name="T18" fmla="*/ 118 w 169"/>
                <a:gd name="T19" fmla="*/ 144 h 340"/>
                <a:gd name="T20" fmla="*/ 118 w 169"/>
                <a:gd name="T21" fmla="*/ 0 h 340"/>
                <a:gd name="T22" fmla="*/ 169 w 169"/>
                <a:gd name="T23" fmla="*/ 0 h 340"/>
                <a:gd name="T24" fmla="*/ 169 w 169"/>
                <a:gd name="T25" fmla="*/ 340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9" h="340">
                  <a:moveTo>
                    <a:pt x="169" y="340"/>
                  </a:moveTo>
                  <a:lnTo>
                    <a:pt x="118" y="340"/>
                  </a:lnTo>
                  <a:lnTo>
                    <a:pt x="118" y="192"/>
                  </a:lnTo>
                  <a:lnTo>
                    <a:pt x="52" y="192"/>
                  </a:lnTo>
                  <a:lnTo>
                    <a:pt x="52" y="340"/>
                  </a:lnTo>
                  <a:lnTo>
                    <a:pt x="0" y="340"/>
                  </a:lnTo>
                  <a:lnTo>
                    <a:pt x="0" y="0"/>
                  </a:lnTo>
                  <a:lnTo>
                    <a:pt x="52" y="0"/>
                  </a:lnTo>
                  <a:lnTo>
                    <a:pt x="52" y="144"/>
                  </a:lnTo>
                  <a:lnTo>
                    <a:pt x="118" y="144"/>
                  </a:lnTo>
                  <a:lnTo>
                    <a:pt x="118" y="0"/>
                  </a:lnTo>
                  <a:lnTo>
                    <a:pt x="169" y="0"/>
                  </a:lnTo>
                  <a:lnTo>
                    <a:pt x="169" y="34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7"/>
            <p:cNvSpPr>
              <a:spLocks/>
            </p:cNvSpPr>
            <p:nvPr userDrawn="1"/>
          </p:nvSpPr>
          <p:spPr bwMode="auto">
            <a:xfrm>
              <a:off x="3762" y="3560"/>
              <a:ext cx="140" cy="340"/>
            </a:xfrm>
            <a:custGeom>
              <a:avLst/>
              <a:gdLst>
                <a:gd name="T0" fmla="*/ 140 w 140"/>
                <a:gd name="T1" fmla="*/ 48 h 340"/>
                <a:gd name="T2" fmla="*/ 51 w 140"/>
                <a:gd name="T3" fmla="*/ 48 h 340"/>
                <a:gd name="T4" fmla="*/ 51 w 140"/>
                <a:gd name="T5" fmla="*/ 144 h 340"/>
                <a:gd name="T6" fmla="*/ 127 w 140"/>
                <a:gd name="T7" fmla="*/ 144 h 340"/>
                <a:gd name="T8" fmla="*/ 127 w 140"/>
                <a:gd name="T9" fmla="*/ 192 h 340"/>
                <a:gd name="T10" fmla="*/ 51 w 140"/>
                <a:gd name="T11" fmla="*/ 192 h 340"/>
                <a:gd name="T12" fmla="*/ 51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1" y="48"/>
                  </a:lnTo>
                  <a:lnTo>
                    <a:pt x="51" y="144"/>
                  </a:lnTo>
                  <a:lnTo>
                    <a:pt x="127" y="144"/>
                  </a:lnTo>
                  <a:lnTo>
                    <a:pt x="127" y="192"/>
                  </a:lnTo>
                  <a:lnTo>
                    <a:pt x="51" y="192"/>
                  </a:lnTo>
                  <a:lnTo>
                    <a:pt x="51"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8"/>
            <p:cNvSpPr>
              <a:spLocks noEditPoints="1"/>
            </p:cNvSpPr>
            <p:nvPr userDrawn="1"/>
          </p:nvSpPr>
          <p:spPr bwMode="auto">
            <a:xfrm>
              <a:off x="4127" y="3560"/>
              <a:ext cx="169" cy="340"/>
            </a:xfrm>
            <a:custGeom>
              <a:avLst/>
              <a:gdLst>
                <a:gd name="T0" fmla="*/ 45 w 92"/>
                <a:gd name="T1" fmla="*/ 0 h 182"/>
                <a:gd name="T2" fmla="*/ 66 w 92"/>
                <a:gd name="T3" fmla="*/ 3 h 182"/>
                <a:gd name="T4" fmla="*/ 80 w 92"/>
                <a:gd name="T5" fmla="*/ 12 h 182"/>
                <a:gd name="T6" fmla="*/ 89 w 92"/>
                <a:gd name="T7" fmla="*/ 26 h 182"/>
                <a:gd name="T8" fmla="*/ 92 w 92"/>
                <a:gd name="T9" fmla="*/ 49 h 182"/>
                <a:gd name="T10" fmla="*/ 90 w 92"/>
                <a:gd name="T11" fmla="*/ 66 h 182"/>
                <a:gd name="T12" fmla="*/ 81 w 92"/>
                <a:gd name="T13" fmla="*/ 80 h 182"/>
                <a:gd name="T14" fmla="*/ 77 w 92"/>
                <a:gd name="T15" fmla="*/ 84 h 182"/>
                <a:gd name="T16" fmla="*/ 72 w 92"/>
                <a:gd name="T17" fmla="*/ 87 h 182"/>
                <a:gd name="T18" fmla="*/ 82 w 92"/>
                <a:gd name="T19" fmla="*/ 94 h 182"/>
                <a:gd name="T20" fmla="*/ 90 w 92"/>
                <a:gd name="T21" fmla="*/ 109 h 182"/>
                <a:gd name="T22" fmla="*/ 92 w 92"/>
                <a:gd name="T23" fmla="*/ 130 h 182"/>
                <a:gd name="T24" fmla="*/ 90 w 92"/>
                <a:gd name="T25" fmla="*/ 155 h 182"/>
                <a:gd name="T26" fmla="*/ 81 w 92"/>
                <a:gd name="T27" fmla="*/ 171 h 182"/>
                <a:gd name="T28" fmla="*/ 66 w 92"/>
                <a:gd name="T29" fmla="*/ 179 h 182"/>
                <a:gd name="T30" fmla="*/ 45 w 92"/>
                <a:gd name="T31" fmla="*/ 182 h 182"/>
                <a:gd name="T32" fmla="*/ 0 w 92"/>
                <a:gd name="T33" fmla="*/ 182 h 182"/>
                <a:gd name="T34" fmla="*/ 0 w 92"/>
                <a:gd name="T35" fmla="*/ 0 h 182"/>
                <a:gd name="T36" fmla="*/ 45 w 92"/>
                <a:gd name="T37" fmla="*/ 0 h 182"/>
                <a:gd name="T38" fmla="*/ 28 w 92"/>
                <a:gd name="T39" fmla="*/ 26 h 182"/>
                <a:gd name="T40" fmla="*/ 28 w 92"/>
                <a:gd name="T41" fmla="*/ 75 h 182"/>
                <a:gd name="T42" fmla="*/ 43 w 92"/>
                <a:gd name="T43" fmla="*/ 75 h 182"/>
                <a:gd name="T44" fmla="*/ 59 w 92"/>
                <a:gd name="T45" fmla="*/ 70 h 182"/>
                <a:gd name="T46" fmla="*/ 63 w 92"/>
                <a:gd name="T47" fmla="*/ 51 h 182"/>
                <a:gd name="T48" fmla="*/ 59 w 92"/>
                <a:gd name="T49" fmla="*/ 32 h 182"/>
                <a:gd name="T50" fmla="*/ 43 w 92"/>
                <a:gd name="T51" fmla="*/ 26 h 182"/>
                <a:gd name="T52" fmla="*/ 28 w 92"/>
                <a:gd name="T53" fmla="*/ 26 h 182"/>
                <a:gd name="T54" fmla="*/ 28 w 92"/>
                <a:gd name="T55" fmla="*/ 100 h 182"/>
                <a:gd name="T56" fmla="*/ 28 w 92"/>
                <a:gd name="T57" fmla="*/ 156 h 182"/>
                <a:gd name="T58" fmla="*/ 42 w 92"/>
                <a:gd name="T59" fmla="*/ 156 h 182"/>
                <a:gd name="T60" fmla="*/ 59 w 92"/>
                <a:gd name="T61" fmla="*/ 150 h 182"/>
                <a:gd name="T62" fmla="*/ 64 w 92"/>
                <a:gd name="T63" fmla="*/ 128 h 182"/>
                <a:gd name="T64" fmla="*/ 59 w 92"/>
                <a:gd name="T65" fmla="*/ 106 h 182"/>
                <a:gd name="T66" fmla="*/ 42 w 92"/>
                <a:gd name="T67" fmla="*/ 100 h 182"/>
                <a:gd name="T68" fmla="*/ 28 w 92"/>
                <a:gd name="T69" fmla="*/ 100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92" h="182">
                  <a:moveTo>
                    <a:pt x="45" y="0"/>
                  </a:moveTo>
                  <a:cubicBezTo>
                    <a:pt x="54" y="0"/>
                    <a:pt x="61" y="1"/>
                    <a:pt x="66" y="3"/>
                  </a:cubicBezTo>
                  <a:cubicBezTo>
                    <a:pt x="72" y="5"/>
                    <a:pt x="77" y="8"/>
                    <a:pt x="80" y="12"/>
                  </a:cubicBezTo>
                  <a:cubicBezTo>
                    <a:pt x="85" y="16"/>
                    <a:pt x="88" y="21"/>
                    <a:pt x="89" y="26"/>
                  </a:cubicBezTo>
                  <a:cubicBezTo>
                    <a:pt x="91" y="31"/>
                    <a:pt x="92" y="39"/>
                    <a:pt x="92" y="49"/>
                  </a:cubicBezTo>
                  <a:cubicBezTo>
                    <a:pt x="92" y="55"/>
                    <a:pt x="91" y="61"/>
                    <a:pt x="90" y="66"/>
                  </a:cubicBezTo>
                  <a:cubicBezTo>
                    <a:pt x="88" y="71"/>
                    <a:pt x="86" y="76"/>
                    <a:pt x="81" y="80"/>
                  </a:cubicBezTo>
                  <a:cubicBezTo>
                    <a:pt x="80" y="82"/>
                    <a:pt x="79" y="83"/>
                    <a:pt x="77" y="84"/>
                  </a:cubicBezTo>
                  <a:cubicBezTo>
                    <a:pt x="76" y="85"/>
                    <a:pt x="74" y="86"/>
                    <a:pt x="72" y="87"/>
                  </a:cubicBezTo>
                  <a:cubicBezTo>
                    <a:pt x="76" y="89"/>
                    <a:pt x="79" y="91"/>
                    <a:pt x="82" y="94"/>
                  </a:cubicBezTo>
                  <a:cubicBezTo>
                    <a:pt x="86" y="98"/>
                    <a:pt x="89" y="103"/>
                    <a:pt x="90" y="109"/>
                  </a:cubicBezTo>
                  <a:cubicBezTo>
                    <a:pt x="92" y="114"/>
                    <a:pt x="92" y="122"/>
                    <a:pt x="92" y="130"/>
                  </a:cubicBezTo>
                  <a:cubicBezTo>
                    <a:pt x="92" y="141"/>
                    <a:pt x="92" y="149"/>
                    <a:pt x="90" y="155"/>
                  </a:cubicBezTo>
                  <a:cubicBezTo>
                    <a:pt x="88" y="161"/>
                    <a:pt x="85" y="166"/>
                    <a:pt x="81" y="171"/>
                  </a:cubicBezTo>
                  <a:cubicBezTo>
                    <a:pt x="77" y="175"/>
                    <a:pt x="72" y="178"/>
                    <a:pt x="66" y="179"/>
                  </a:cubicBezTo>
                  <a:cubicBezTo>
                    <a:pt x="61" y="181"/>
                    <a:pt x="54" y="182"/>
                    <a:pt x="45" y="182"/>
                  </a:cubicBezTo>
                  <a:cubicBezTo>
                    <a:pt x="0" y="182"/>
                    <a:pt x="0" y="182"/>
                    <a:pt x="0" y="182"/>
                  </a:cubicBezTo>
                  <a:cubicBezTo>
                    <a:pt x="0" y="0"/>
                    <a:pt x="0" y="0"/>
                    <a:pt x="0" y="0"/>
                  </a:cubicBezTo>
                  <a:lnTo>
                    <a:pt x="45" y="0"/>
                  </a:lnTo>
                  <a:close/>
                  <a:moveTo>
                    <a:pt x="28" y="26"/>
                  </a:moveTo>
                  <a:cubicBezTo>
                    <a:pt x="28" y="75"/>
                    <a:pt x="28" y="75"/>
                    <a:pt x="28" y="75"/>
                  </a:cubicBezTo>
                  <a:cubicBezTo>
                    <a:pt x="43" y="75"/>
                    <a:pt x="43" y="75"/>
                    <a:pt x="43" y="75"/>
                  </a:cubicBezTo>
                  <a:cubicBezTo>
                    <a:pt x="50" y="75"/>
                    <a:pt x="55" y="73"/>
                    <a:pt x="59" y="70"/>
                  </a:cubicBezTo>
                  <a:cubicBezTo>
                    <a:pt x="62" y="66"/>
                    <a:pt x="63" y="59"/>
                    <a:pt x="63" y="51"/>
                  </a:cubicBezTo>
                  <a:cubicBezTo>
                    <a:pt x="63" y="42"/>
                    <a:pt x="62" y="35"/>
                    <a:pt x="59" y="32"/>
                  </a:cubicBezTo>
                  <a:cubicBezTo>
                    <a:pt x="55" y="28"/>
                    <a:pt x="50" y="26"/>
                    <a:pt x="43" y="26"/>
                  </a:cubicBezTo>
                  <a:lnTo>
                    <a:pt x="28" y="26"/>
                  </a:lnTo>
                  <a:close/>
                  <a:moveTo>
                    <a:pt x="28" y="100"/>
                  </a:moveTo>
                  <a:cubicBezTo>
                    <a:pt x="28" y="156"/>
                    <a:pt x="28" y="156"/>
                    <a:pt x="28" y="156"/>
                  </a:cubicBezTo>
                  <a:cubicBezTo>
                    <a:pt x="42" y="156"/>
                    <a:pt x="42" y="156"/>
                    <a:pt x="42" y="156"/>
                  </a:cubicBezTo>
                  <a:cubicBezTo>
                    <a:pt x="50" y="156"/>
                    <a:pt x="55" y="154"/>
                    <a:pt x="59" y="150"/>
                  </a:cubicBezTo>
                  <a:cubicBezTo>
                    <a:pt x="62" y="146"/>
                    <a:pt x="64" y="139"/>
                    <a:pt x="64" y="128"/>
                  </a:cubicBezTo>
                  <a:cubicBezTo>
                    <a:pt x="64" y="118"/>
                    <a:pt x="62" y="111"/>
                    <a:pt x="59" y="106"/>
                  </a:cubicBezTo>
                  <a:cubicBezTo>
                    <a:pt x="55" y="102"/>
                    <a:pt x="50" y="100"/>
                    <a:pt x="42" y="100"/>
                  </a:cubicBezTo>
                  <a:lnTo>
                    <a:pt x="28" y="100"/>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9"/>
            <p:cNvSpPr>
              <a:spLocks/>
            </p:cNvSpPr>
            <p:nvPr userDrawn="1"/>
          </p:nvSpPr>
          <p:spPr bwMode="auto">
            <a:xfrm>
              <a:off x="4392" y="3560"/>
              <a:ext cx="140" cy="340"/>
            </a:xfrm>
            <a:custGeom>
              <a:avLst/>
              <a:gdLst>
                <a:gd name="T0" fmla="*/ 140 w 140"/>
                <a:gd name="T1" fmla="*/ 48 h 340"/>
                <a:gd name="T2" fmla="*/ 52 w 140"/>
                <a:gd name="T3" fmla="*/ 48 h 340"/>
                <a:gd name="T4" fmla="*/ 52 w 140"/>
                <a:gd name="T5" fmla="*/ 144 h 340"/>
                <a:gd name="T6" fmla="*/ 127 w 140"/>
                <a:gd name="T7" fmla="*/ 144 h 340"/>
                <a:gd name="T8" fmla="*/ 127 w 140"/>
                <a:gd name="T9" fmla="*/ 192 h 340"/>
                <a:gd name="T10" fmla="*/ 52 w 140"/>
                <a:gd name="T11" fmla="*/ 192 h 340"/>
                <a:gd name="T12" fmla="*/ 52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2" y="48"/>
                  </a:lnTo>
                  <a:lnTo>
                    <a:pt x="52" y="144"/>
                  </a:lnTo>
                  <a:lnTo>
                    <a:pt x="127" y="144"/>
                  </a:lnTo>
                  <a:lnTo>
                    <a:pt x="127" y="192"/>
                  </a:lnTo>
                  <a:lnTo>
                    <a:pt x="52" y="192"/>
                  </a:lnTo>
                  <a:lnTo>
                    <a:pt x="52"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20"/>
            <p:cNvSpPr>
              <a:spLocks/>
            </p:cNvSpPr>
            <p:nvPr userDrawn="1"/>
          </p:nvSpPr>
          <p:spPr bwMode="auto">
            <a:xfrm>
              <a:off x="4615"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21"/>
            <p:cNvSpPr>
              <a:spLocks/>
            </p:cNvSpPr>
            <p:nvPr userDrawn="1"/>
          </p:nvSpPr>
          <p:spPr bwMode="auto">
            <a:xfrm>
              <a:off x="4866" y="3560"/>
              <a:ext cx="164" cy="340"/>
            </a:xfrm>
            <a:custGeom>
              <a:avLst/>
              <a:gdLst>
                <a:gd name="T0" fmla="*/ 164 w 164"/>
                <a:gd name="T1" fmla="*/ 48 h 340"/>
                <a:gd name="T2" fmla="*/ 109 w 164"/>
                <a:gd name="T3" fmla="*/ 48 h 340"/>
                <a:gd name="T4" fmla="*/ 109 w 164"/>
                <a:gd name="T5" fmla="*/ 340 h 340"/>
                <a:gd name="T6" fmla="*/ 55 w 164"/>
                <a:gd name="T7" fmla="*/ 340 h 340"/>
                <a:gd name="T8" fmla="*/ 55 w 164"/>
                <a:gd name="T9" fmla="*/ 48 h 340"/>
                <a:gd name="T10" fmla="*/ 0 w 164"/>
                <a:gd name="T11" fmla="*/ 48 h 340"/>
                <a:gd name="T12" fmla="*/ 0 w 164"/>
                <a:gd name="T13" fmla="*/ 0 h 340"/>
                <a:gd name="T14" fmla="*/ 164 w 164"/>
                <a:gd name="T15" fmla="*/ 0 h 340"/>
                <a:gd name="T16" fmla="*/ 164 w 164"/>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4" h="340">
                  <a:moveTo>
                    <a:pt x="164" y="48"/>
                  </a:moveTo>
                  <a:lnTo>
                    <a:pt x="109" y="48"/>
                  </a:lnTo>
                  <a:lnTo>
                    <a:pt x="109" y="340"/>
                  </a:lnTo>
                  <a:lnTo>
                    <a:pt x="55" y="340"/>
                  </a:lnTo>
                  <a:lnTo>
                    <a:pt x="55" y="48"/>
                  </a:lnTo>
                  <a:lnTo>
                    <a:pt x="0" y="48"/>
                  </a:lnTo>
                  <a:lnTo>
                    <a:pt x="0" y="0"/>
                  </a:lnTo>
                  <a:lnTo>
                    <a:pt x="164" y="0"/>
                  </a:lnTo>
                  <a:lnTo>
                    <a:pt x="164"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22"/>
            <p:cNvSpPr>
              <a:spLocks/>
            </p:cNvSpPr>
            <p:nvPr userDrawn="1"/>
          </p:nvSpPr>
          <p:spPr bwMode="auto">
            <a:xfrm>
              <a:off x="5236" y="3558"/>
              <a:ext cx="173" cy="346"/>
            </a:xfrm>
            <a:custGeom>
              <a:avLst/>
              <a:gdLst>
                <a:gd name="T0" fmla="*/ 47 w 94"/>
                <a:gd name="T1" fmla="*/ 0 h 185"/>
                <a:gd name="T2" fmla="*/ 80 w 94"/>
                <a:gd name="T3" fmla="*/ 11 h 185"/>
                <a:gd name="T4" fmla="*/ 90 w 94"/>
                <a:gd name="T5" fmla="*/ 27 h 185"/>
                <a:gd name="T6" fmla="*/ 93 w 94"/>
                <a:gd name="T7" fmla="*/ 50 h 185"/>
                <a:gd name="T8" fmla="*/ 64 w 94"/>
                <a:gd name="T9" fmla="*/ 50 h 185"/>
                <a:gd name="T10" fmla="*/ 63 w 94"/>
                <a:gd name="T11" fmla="*/ 39 h 185"/>
                <a:gd name="T12" fmla="*/ 60 w 94"/>
                <a:gd name="T13" fmla="*/ 31 h 185"/>
                <a:gd name="T14" fmla="*/ 47 w 94"/>
                <a:gd name="T15" fmla="*/ 26 h 185"/>
                <a:gd name="T16" fmla="*/ 40 w 94"/>
                <a:gd name="T17" fmla="*/ 27 h 185"/>
                <a:gd name="T18" fmla="*/ 35 w 94"/>
                <a:gd name="T19" fmla="*/ 31 h 185"/>
                <a:gd name="T20" fmla="*/ 30 w 94"/>
                <a:gd name="T21" fmla="*/ 49 h 185"/>
                <a:gd name="T22" fmla="*/ 30 w 94"/>
                <a:gd name="T23" fmla="*/ 58 h 185"/>
                <a:gd name="T24" fmla="*/ 32 w 94"/>
                <a:gd name="T25" fmla="*/ 64 h 185"/>
                <a:gd name="T26" fmla="*/ 37 w 94"/>
                <a:gd name="T27" fmla="*/ 69 h 185"/>
                <a:gd name="T28" fmla="*/ 45 w 94"/>
                <a:gd name="T29" fmla="*/ 73 h 185"/>
                <a:gd name="T30" fmla="*/ 66 w 94"/>
                <a:gd name="T31" fmla="*/ 82 h 185"/>
                <a:gd name="T32" fmla="*/ 80 w 94"/>
                <a:gd name="T33" fmla="*/ 89 h 185"/>
                <a:gd name="T34" fmla="*/ 88 w 94"/>
                <a:gd name="T35" fmla="*/ 99 h 185"/>
                <a:gd name="T36" fmla="*/ 93 w 94"/>
                <a:gd name="T37" fmla="*/ 113 h 185"/>
                <a:gd name="T38" fmla="*/ 94 w 94"/>
                <a:gd name="T39" fmla="*/ 133 h 185"/>
                <a:gd name="T40" fmla="*/ 91 w 94"/>
                <a:gd name="T41" fmla="*/ 157 h 185"/>
                <a:gd name="T42" fmla="*/ 82 w 94"/>
                <a:gd name="T43" fmla="*/ 173 h 185"/>
                <a:gd name="T44" fmla="*/ 68 w 94"/>
                <a:gd name="T45" fmla="*/ 182 h 185"/>
                <a:gd name="T46" fmla="*/ 47 w 94"/>
                <a:gd name="T47" fmla="*/ 185 h 185"/>
                <a:gd name="T48" fmla="*/ 11 w 94"/>
                <a:gd name="T49" fmla="*/ 173 h 185"/>
                <a:gd name="T50" fmla="*/ 2 w 94"/>
                <a:gd name="T51" fmla="*/ 157 h 185"/>
                <a:gd name="T52" fmla="*/ 0 w 94"/>
                <a:gd name="T53" fmla="*/ 134 h 185"/>
                <a:gd name="T54" fmla="*/ 28 w 94"/>
                <a:gd name="T55" fmla="*/ 134 h 185"/>
                <a:gd name="T56" fmla="*/ 29 w 94"/>
                <a:gd name="T57" fmla="*/ 146 h 185"/>
                <a:gd name="T58" fmla="*/ 33 w 94"/>
                <a:gd name="T59" fmla="*/ 154 h 185"/>
                <a:gd name="T60" fmla="*/ 39 w 94"/>
                <a:gd name="T61" fmla="*/ 158 h 185"/>
                <a:gd name="T62" fmla="*/ 47 w 94"/>
                <a:gd name="T63" fmla="*/ 159 h 185"/>
                <a:gd name="T64" fmla="*/ 60 w 94"/>
                <a:gd name="T65" fmla="*/ 154 h 185"/>
                <a:gd name="T66" fmla="*/ 64 w 94"/>
                <a:gd name="T67" fmla="*/ 146 h 185"/>
                <a:gd name="T68" fmla="*/ 65 w 94"/>
                <a:gd name="T69" fmla="*/ 134 h 185"/>
                <a:gd name="T70" fmla="*/ 65 w 94"/>
                <a:gd name="T71" fmla="*/ 122 h 185"/>
                <a:gd name="T72" fmla="*/ 62 w 94"/>
                <a:gd name="T73" fmla="*/ 114 h 185"/>
                <a:gd name="T74" fmla="*/ 57 w 94"/>
                <a:gd name="T75" fmla="*/ 108 h 185"/>
                <a:gd name="T76" fmla="*/ 48 w 94"/>
                <a:gd name="T77" fmla="*/ 104 h 185"/>
                <a:gd name="T78" fmla="*/ 26 w 94"/>
                <a:gd name="T79" fmla="*/ 95 h 185"/>
                <a:gd name="T80" fmla="*/ 15 w 94"/>
                <a:gd name="T81" fmla="*/ 89 h 185"/>
                <a:gd name="T82" fmla="*/ 7 w 94"/>
                <a:gd name="T83" fmla="*/ 80 h 185"/>
                <a:gd name="T84" fmla="*/ 3 w 94"/>
                <a:gd name="T85" fmla="*/ 67 h 185"/>
                <a:gd name="T86" fmla="*/ 1 w 94"/>
                <a:gd name="T87" fmla="*/ 49 h 185"/>
                <a:gd name="T88" fmla="*/ 5 w 94"/>
                <a:gd name="T89" fmla="*/ 27 h 185"/>
                <a:gd name="T90" fmla="*/ 16 w 94"/>
                <a:gd name="T91" fmla="*/ 11 h 185"/>
                <a:gd name="T92" fmla="*/ 30 w 94"/>
                <a:gd name="T93" fmla="*/ 3 h 185"/>
                <a:gd name="T94" fmla="*/ 47 w 94"/>
                <a:gd name="T95" fmla="*/ 0 h 1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94" h="185">
                  <a:moveTo>
                    <a:pt x="47" y="0"/>
                  </a:moveTo>
                  <a:cubicBezTo>
                    <a:pt x="61" y="0"/>
                    <a:pt x="72" y="3"/>
                    <a:pt x="80" y="11"/>
                  </a:cubicBezTo>
                  <a:cubicBezTo>
                    <a:pt x="85" y="15"/>
                    <a:pt x="88" y="21"/>
                    <a:pt x="90" y="27"/>
                  </a:cubicBezTo>
                  <a:cubicBezTo>
                    <a:pt x="92" y="34"/>
                    <a:pt x="93" y="42"/>
                    <a:pt x="93" y="50"/>
                  </a:cubicBezTo>
                  <a:cubicBezTo>
                    <a:pt x="64" y="50"/>
                    <a:pt x="64" y="50"/>
                    <a:pt x="64" y="50"/>
                  </a:cubicBezTo>
                  <a:cubicBezTo>
                    <a:pt x="64" y="46"/>
                    <a:pt x="64" y="43"/>
                    <a:pt x="63" y="39"/>
                  </a:cubicBezTo>
                  <a:cubicBezTo>
                    <a:pt x="63" y="36"/>
                    <a:pt x="62" y="33"/>
                    <a:pt x="60" y="31"/>
                  </a:cubicBezTo>
                  <a:cubicBezTo>
                    <a:pt x="57" y="27"/>
                    <a:pt x="53" y="26"/>
                    <a:pt x="47" y="26"/>
                  </a:cubicBezTo>
                  <a:cubicBezTo>
                    <a:pt x="44" y="26"/>
                    <a:pt x="42" y="26"/>
                    <a:pt x="40" y="27"/>
                  </a:cubicBezTo>
                  <a:cubicBezTo>
                    <a:pt x="38" y="28"/>
                    <a:pt x="36" y="29"/>
                    <a:pt x="35" y="31"/>
                  </a:cubicBezTo>
                  <a:cubicBezTo>
                    <a:pt x="31" y="34"/>
                    <a:pt x="30" y="40"/>
                    <a:pt x="30" y="49"/>
                  </a:cubicBezTo>
                  <a:cubicBezTo>
                    <a:pt x="30" y="52"/>
                    <a:pt x="30" y="55"/>
                    <a:pt x="30" y="58"/>
                  </a:cubicBezTo>
                  <a:cubicBezTo>
                    <a:pt x="31" y="61"/>
                    <a:pt x="31" y="63"/>
                    <a:pt x="32" y="64"/>
                  </a:cubicBezTo>
                  <a:cubicBezTo>
                    <a:pt x="34" y="66"/>
                    <a:pt x="35" y="68"/>
                    <a:pt x="37" y="69"/>
                  </a:cubicBezTo>
                  <a:cubicBezTo>
                    <a:pt x="39" y="71"/>
                    <a:pt x="42" y="72"/>
                    <a:pt x="45" y="73"/>
                  </a:cubicBezTo>
                  <a:cubicBezTo>
                    <a:pt x="66" y="82"/>
                    <a:pt x="66" y="82"/>
                    <a:pt x="66" y="82"/>
                  </a:cubicBezTo>
                  <a:cubicBezTo>
                    <a:pt x="72" y="84"/>
                    <a:pt x="76" y="86"/>
                    <a:pt x="80" y="89"/>
                  </a:cubicBezTo>
                  <a:cubicBezTo>
                    <a:pt x="83" y="92"/>
                    <a:pt x="86" y="95"/>
                    <a:pt x="88" y="99"/>
                  </a:cubicBezTo>
                  <a:cubicBezTo>
                    <a:pt x="90" y="103"/>
                    <a:pt x="92" y="108"/>
                    <a:pt x="93" y="113"/>
                  </a:cubicBezTo>
                  <a:cubicBezTo>
                    <a:pt x="93" y="119"/>
                    <a:pt x="94" y="125"/>
                    <a:pt x="94" y="133"/>
                  </a:cubicBezTo>
                  <a:cubicBezTo>
                    <a:pt x="94" y="142"/>
                    <a:pt x="93" y="150"/>
                    <a:pt x="91" y="157"/>
                  </a:cubicBezTo>
                  <a:cubicBezTo>
                    <a:pt x="90" y="163"/>
                    <a:pt x="87" y="169"/>
                    <a:pt x="82" y="173"/>
                  </a:cubicBezTo>
                  <a:cubicBezTo>
                    <a:pt x="78" y="177"/>
                    <a:pt x="74" y="179"/>
                    <a:pt x="68" y="182"/>
                  </a:cubicBezTo>
                  <a:cubicBezTo>
                    <a:pt x="62" y="184"/>
                    <a:pt x="55" y="185"/>
                    <a:pt x="47" y="185"/>
                  </a:cubicBezTo>
                  <a:cubicBezTo>
                    <a:pt x="31" y="185"/>
                    <a:pt x="19" y="181"/>
                    <a:pt x="11" y="173"/>
                  </a:cubicBezTo>
                  <a:cubicBezTo>
                    <a:pt x="7" y="169"/>
                    <a:pt x="4" y="163"/>
                    <a:pt x="2" y="157"/>
                  </a:cubicBezTo>
                  <a:cubicBezTo>
                    <a:pt x="0" y="151"/>
                    <a:pt x="0" y="144"/>
                    <a:pt x="0" y="134"/>
                  </a:cubicBezTo>
                  <a:cubicBezTo>
                    <a:pt x="28" y="134"/>
                    <a:pt x="28" y="134"/>
                    <a:pt x="28" y="134"/>
                  </a:cubicBezTo>
                  <a:cubicBezTo>
                    <a:pt x="28" y="139"/>
                    <a:pt x="29" y="143"/>
                    <a:pt x="29" y="146"/>
                  </a:cubicBezTo>
                  <a:cubicBezTo>
                    <a:pt x="30" y="149"/>
                    <a:pt x="31" y="152"/>
                    <a:pt x="33" y="154"/>
                  </a:cubicBezTo>
                  <a:cubicBezTo>
                    <a:pt x="35" y="156"/>
                    <a:pt x="36" y="157"/>
                    <a:pt x="39" y="158"/>
                  </a:cubicBezTo>
                  <a:cubicBezTo>
                    <a:pt x="41" y="159"/>
                    <a:pt x="43" y="159"/>
                    <a:pt x="47" y="159"/>
                  </a:cubicBezTo>
                  <a:cubicBezTo>
                    <a:pt x="53" y="159"/>
                    <a:pt x="58" y="157"/>
                    <a:pt x="60" y="154"/>
                  </a:cubicBezTo>
                  <a:cubicBezTo>
                    <a:pt x="62" y="152"/>
                    <a:pt x="64" y="149"/>
                    <a:pt x="64" y="146"/>
                  </a:cubicBezTo>
                  <a:cubicBezTo>
                    <a:pt x="65" y="143"/>
                    <a:pt x="65" y="139"/>
                    <a:pt x="65" y="134"/>
                  </a:cubicBezTo>
                  <a:cubicBezTo>
                    <a:pt x="65" y="129"/>
                    <a:pt x="65" y="125"/>
                    <a:pt x="65" y="122"/>
                  </a:cubicBezTo>
                  <a:cubicBezTo>
                    <a:pt x="64" y="119"/>
                    <a:pt x="63" y="116"/>
                    <a:pt x="62" y="114"/>
                  </a:cubicBezTo>
                  <a:cubicBezTo>
                    <a:pt x="61" y="112"/>
                    <a:pt x="59" y="110"/>
                    <a:pt x="57" y="108"/>
                  </a:cubicBezTo>
                  <a:cubicBezTo>
                    <a:pt x="55" y="107"/>
                    <a:pt x="52" y="105"/>
                    <a:pt x="48" y="104"/>
                  </a:cubicBezTo>
                  <a:cubicBezTo>
                    <a:pt x="26" y="95"/>
                    <a:pt x="26" y="95"/>
                    <a:pt x="26" y="95"/>
                  </a:cubicBezTo>
                  <a:cubicBezTo>
                    <a:pt x="22" y="93"/>
                    <a:pt x="18" y="91"/>
                    <a:pt x="15" y="89"/>
                  </a:cubicBezTo>
                  <a:cubicBezTo>
                    <a:pt x="11" y="86"/>
                    <a:pt x="9" y="83"/>
                    <a:pt x="7" y="80"/>
                  </a:cubicBezTo>
                  <a:cubicBezTo>
                    <a:pt x="5" y="76"/>
                    <a:pt x="3" y="72"/>
                    <a:pt x="3" y="67"/>
                  </a:cubicBezTo>
                  <a:cubicBezTo>
                    <a:pt x="2" y="62"/>
                    <a:pt x="1" y="56"/>
                    <a:pt x="1" y="49"/>
                  </a:cubicBezTo>
                  <a:cubicBezTo>
                    <a:pt x="1" y="41"/>
                    <a:pt x="2" y="34"/>
                    <a:pt x="5" y="27"/>
                  </a:cubicBezTo>
                  <a:cubicBezTo>
                    <a:pt x="7" y="21"/>
                    <a:pt x="11" y="15"/>
                    <a:pt x="16" y="11"/>
                  </a:cubicBezTo>
                  <a:cubicBezTo>
                    <a:pt x="20" y="7"/>
                    <a:pt x="24" y="5"/>
                    <a:pt x="30" y="3"/>
                  </a:cubicBezTo>
                  <a:cubicBezTo>
                    <a:pt x="35" y="1"/>
                    <a:pt x="41" y="0"/>
                    <a:pt x="47"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9" name="Freeform 23"/>
            <p:cNvSpPr>
              <a:spLocks/>
            </p:cNvSpPr>
            <p:nvPr userDrawn="1"/>
          </p:nvSpPr>
          <p:spPr bwMode="auto">
            <a:xfrm>
              <a:off x="5500" y="3560"/>
              <a:ext cx="140" cy="340"/>
            </a:xfrm>
            <a:custGeom>
              <a:avLst/>
              <a:gdLst>
                <a:gd name="T0" fmla="*/ 140 w 140"/>
                <a:gd name="T1" fmla="*/ 48 h 340"/>
                <a:gd name="T2" fmla="*/ 53 w 140"/>
                <a:gd name="T3" fmla="*/ 48 h 340"/>
                <a:gd name="T4" fmla="*/ 53 w 140"/>
                <a:gd name="T5" fmla="*/ 144 h 340"/>
                <a:gd name="T6" fmla="*/ 129 w 140"/>
                <a:gd name="T7" fmla="*/ 144 h 340"/>
                <a:gd name="T8" fmla="*/ 129 w 140"/>
                <a:gd name="T9" fmla="*/ 192 h 340"/>
                <a:gd name="T10" fmla="*/ 53 w 140"/>
                <a:gd name="T11" fmla="*/ 192 h 340"/>
                <a:gd name="T12" fmla="*/ 53 w 140"/>
                <a:gd name="T13" fmla="*/ 292 h 340"/>
                <a:gd name="T14" fmla="*/ 140 w 140"/>
                <a:gd name="T15" fmla="*/ 292 h 340"/>
                <a:gd name="T16" fmla="*/ 140 w 140"/>
                <a:gd name="T17" fmla="*/ 340 h 340"/>
                <a:gd name="T18" fmla="*/ 0 w 140"/>
                <a:gd name="T19" fmla="*/ 340 h 340"/>
                <a:gd name="T20" fmla="*/ 0 w 140"/>
                <a:gd name="T21" fmla="*/ 0 h 340"/>
                <a:gd name="T22" fmla="*/ 140 w 140"/>
                <a:gd name="T23" fmla="*/ 0 h 340"/>
                <a:gd name="T24" fmla="*/ 140 w 140"/>
                <a:gd name="T25"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0" h="340">
                  <a:moveTo>
                    <a:pt x="140" y="48"/>
                  </a:moveTo>
                  <a:lnTo>
                    <a:pt x="53" y="48"/>
                  </a:lnTo>
                  <a:lnTo>
                    <a:pt x="53" y="144"/>
                  </a:lnTo>
                  <a:lnTo>
                    <a:pt x="129" y="144"/>
                  </a:lnTo>
                  <a:lnTo>
                    <a:pt x="129" y="192"/>
                  </a:lnTo>
                  <a:lnTo>
                    <a:pt x="53" y="192"/>
                  </a:lnTo>
                  <a:lnTo>
                    <a:pt x="53" y="292"/>
                  </a:lnTo>
                  <a:lnTo>
                    <a:pt x="140" y="292"/>
                  </a:lnTo>
                  <a:lnTo>
                    <a:pt x="140" y="340"/>
                  </a:lnTo>
                  <a:lnTo>
                    <a:pt x="0" y="340"/>
                  </a:lnTo>
                  <a:lnTo>
                    <a:pt x="0" y="0"/>
                  </a:lnTo>
                  <a:lnTo>
                    <a:pt x="140" y="0"/>
                  </a:lnTo>
                  <a:lnTo>
                    <a:pt x="140"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0" name="Freeform 24"/>
            <p:cNvSpPr>
              <a:spLocks/>
            </p:cNvSpPr>
            <p:nvPr userDrawn="1"/>
          </p:nvSpPr>
          <p:spPr bwMode="auto">
            <a:xfrm>
              <a:off x="5721" y="3556"/>
              <a:ext cx="175" cy="348"/>
            </a:xfrm>
            <a:custGeom>
              <a:avLst/>
              <a:gdLst>
                <a:gd name="T0" fmla="*/ 49 w 95"/>
                <a:gd name="T1" fmla="*/ 0 h 186"/>
                <a:gd name="T2" fmla="*/ 67 w 95"/>
                <a:gd name="T3" fmla="*/ 3 h 186"/>
                <a:gd name="T4" fmla="*/ 81 w 95"/>
                <a:gd name="T5" fmla="*/ 12 h 186"/>
                <a:gd name="T6" fmla="*/ 91 w 95"/>
                <a:gd name="T7" fmla="*/ 28 h 186"/>
                <a:gd name="T8" fmla="*/ 95 w 95"/>
                <a:gd name="T9" fmla="*/ 50 h 186"/>
                <a:gd name="T10" fmla="*/ 67 w 95"/>
                <a:gd name="T11" fmla="*/ 50 h 186"/>
                <a:gd name="T12" fmla="*/ 66 w 95"/>
                <a:gd name="T13" fmla="*/ 41 h 186"/>
                <a:gd name="T14" fmla="*/ 62 w 95"/>
                <a:gd name="T15" fmla="*/ 33 h 186"/>
                <a:gd name="T16" fmla="*/ 57 w 95"/>
                <a:gd name="T17" fmla="*/ 28 h 186"/>
                <a:gd name="T18" fmla="*/ 49 w 95"/>
                <a:gd name="T19" fmla="*/ 26 h 186"/>
                <a:gd name="T20" fmla="*/ 41 w 95"/>
                <a:gd name="T21" fmla="*/ 28 h 186"/>
                <a:gd name="T22" fmla="*/ 35 w 95"/>
                <a:gd name="T23" fmla="*/ 33 h 186"/>
                <a:gd name="T24" fmla="*/ 30 w 95"/>
                <a:gd name="T25" fmla="*/ 54 h 186"/>
                <a:gd name="T26" fmla="*/ 29 w 95"/>
                <a:gd name="T27" fmla="*/ 93 h 186"/>
                <a:gd name="T28" fmla="*/ 30 w 95"/>
                <a:gd name="T29" fmla="*/ 133 h 186"/>
                <a:gd name="T30" fmla="*/ 35 w 95"/>
                <a:gd name="T31" fmla="*/ 154 h 186"/>
                <a:gd name="T32" fmla="*/ 41 w 95"/>
                <a:gd name="T33" fmla="*/ 159 h 186"/>
                <a:gd name="T34" fmla="*/ 49 w 95"/>
                <a:gd name="T35" fmla="*/ 160 h 186"/>
                <a:gd name="T36" fmla="*/ 57 w 95"/>
                <a:gd name="T37" fmla="*/ 159 h 186"/>
                <a:gd name="T38" fmla="*/ 62 w 95"/>
                <a:gd name="T39" fmla="*/ 154 h 186"/>
                <a:gd name="T40" fmla="*/ 66 w 95"/>
                <a:gd name="T41" fmla="*/ 146 h 186"/>
                <a:gd name="T42" fmla="*/ 67 w 95"/>
                <a:gd name="T43" fmla="*/ 136 h 186"/>
                <a:gd name="T44" fmla="*/ 95 w 95"/>
                <a:gd name="T45" fmla="*/ 136 h 186"/>
                <a:gd name="T46" fmla="*/ 91 w 95"/>
                <a:gd name="T47" fmla="*/ 158 h 186"/>
                <a:gd name="T48" fmla="*/ 80 w 95"/>
                <a:gd name="T49" fmla="*/ 175 h 186"/>
                <a:gd name="T50" fmla="*/ 67 w 95"/>
                <a:gd name="T51" fmla="*/ 183 h 186"/>
                <a:gd name="T52" fmla="*/ 49 w 95"/>
                <a:gd name="T53" fmla="*/ 186 h 186"/>
                <a:gd name="T54" fmla="*/ 28 w 95"/>
                <a:gd name="T55" fmla="*/ 182 h 186"/>
                <a:gd name="T56" fmla="*/ 14 w 95"/>
                <a:gd name="T57" fmla="*/ 171 h 186"/>
                <a:gd name="T58" fmla="*/ 6 w 95"/>
                <a:gd name="T59" fmla="*/ 159 h 186"/>
                <a:gd name="T60" fmla="*/ 2 w 95"/>
                <a:gd name="T61" fmla="*/ 143 h 186"/>
                <a:gd name="T62" fmla="*/ 1 w 95"/>
                <a:gd name="T63" fmla="*/ 121 h 186"/>
                <a:gd name="T64" fmla="*/ 0 w 95"/>
                <a:gd name="T65" fmla="*/ 93 h 186"/>
                <a:gd name="T66" fmla="*/ 1 w 95"/>
                <a:gd name="T67" fmla="*/ 65 h 186"/>
                <a:gd name="T68" fmla="*/ 2 w 95"/>
                <a:gd name="T69" fmla="*/ 44 h 186"/>
                <a:gd name="T70" fmla="*/ 6 w 95"/>
                <a:gd name="T71" fmla="*/ 28 h 186"/>
                <a:gd name="T72" fmla="*/ 14 w 95"/>
                <a:gd name="T73" fmla="*/ 16 h 186"/>
                <a:gd name="T74" fmla="*/ 28 w 95"/>
                <a:gd name="T75" fmla="*/ 5 h 186"/>
                <a:gd name="T76" fmla="*/ 49 w 95"/>
                <a:gd name="T77" fmla="*/ 0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5" h="186">
                  <a:moveTo>
                    <a:pt x="49" y="0"/>
                  </a:moveTo>
                  <a:cubicBezTo>
                    <a:pt x="56" y="0"/>
                    <a:pt x="62" y="1"/>
                    <a:pt x="67" y="3"/>
                  </a:cubicBezTo>
                  <a:cubicBezTo>
                    <a:pt x="72" y="5"/>
                    <a:pt x="77" y="8"/>
                    <a:pt x="81" y="12"/>
                  </a:cubicBezTo>
                  <a:cubicBezTo>
                    <a:pt x="85" y="16"/>
                    <a:pt x="89" y="22"/>
                    <a:pt x="91" y="28"/>
                  </a:cubicBezTo>
                  <a:cubicBezTo>
                    <a:pt x="94" y="35"/>
                    <a:pt x="95" y="42"/>
                    <a:pt x="95" y="50"/>
                  </a:cubicBezTo>
                  <a:cubicBezTo>
                    <a:pt x="67" y="50"/>
                    <a:pt x="67" y="50"/>
                    <a:pt x="67" y="50"/>
                  </a:cubicBezTo>
                  <a:cubicBezTo>
                    <a:pt x="67" y="47"/>
                    <a:pt x="66" y="44"/>
                    <a:pt x="66" y="41"/>
                  </a:cubicBezTo>
                  <a:cubicBezTo>
                    <a:pt x="65" y="38"/>
                    <a:pt x="64" y="35"/>
                    <a:pt x="62" y="33"/>
                  </a:cubicBezTo>
                  <a:cubicBezTo>
                    <a:pt x="61" y="31"/>
                    <a:pt x="59" y="29"/>
                    <a:pt x="57" y="28"/>
                  </a:cubicBezTo>
                  <a:cubicBezTo>
                    <a:pt x="55" y="27"/>
                    <a:pt x="52" y="26"/>
                    <a:pt x="49" y="26"/>
                  </a:cubicBezTo>
                  <a:cubicBezTo>
                    <a:pt x="45" y="26"/>
                    <a:pt x="43" y="27"/>
                    <a:pt x="41" y="28"/>
                  </a:cubicBezTo>
                  <a:cubicBezTo>
                    <a:pt x="38" y="29"/>
                    <a:pt x="37" y="31"/>
                    <a:pt x="35" y="33"/>
                  </a:cubicBezTo>
                  <a:cubicBezTo>
                    <a:pt x="32" y="37"/>
                    <a:pt x="31" y="44"/>
                    <a:pt x="30" y="54"/>
                  </a:cubicBezTo>
                  <a:cubicBezTo>
                    <a:pt x="29" y="63"/>
                    <a:pt x="29" y="77"/>
                    <a:pt x="29" y="93"/>
                  </a:cubicBezTo>
                  <a:cubicBezTo>
                    <a:pt x="29" y="110"/>
                    <a:pt x="29" y="123"/>
                    <a:pt x="30" y="133"/>
                  </a:cubicBezTo>
                  <a:cubicBezTo>
                    <a:pt x="31" y="142"/>
                    <a:pt x="32" y="149"/>
                    <a:pt x="35" y="154"/>
                  </a:cubicBezTo>
                  <a:cubicBezTo>
                    <a:pt x="37" y="156"/>
                    <a:pt x="38" y="157"/>
                    <a:pt x="41" y="159"/>
                  </a:cubicBezTo>
                  <a:cubicBezTo>
                    <a:pt x="43" y="160"/>
                    <a:pt x="45" y="160"/>
                    <a:pt x="49" y="160"/>
                  </a:cubicBezTo>
                  <a:cubicBezTo>
                    <a:pt x="52" y="160"/>
                    <a:pt x="55" y="160"/>
                    <a:pt x="57" y="159"/>
                  </a:cubicBezTo>
                  <a:cubicBezTo>
                    <a:pt x="59" y="157"/>
                    <a:pt x="61" y="156"/>
                    <a:pt x="62" y="154"/>
                  </a:cubicBezTo>
                  <a:cubicBezTo>
                    <a:pt x="64" y="151"/>
                    <a:pt x="65" y="149"/>
                    <a:pt x="66" y="146"/>
                  </a:cubicBezTo>
                  <a:cubicBezTo>
                    <a:pt x="66" y="143"/>
                    <a:pt x="67" y="139"/>
                    <a:pt x="67" y="136"/>
                  </a:cubicBezTo>
                  <a:cubicBezTo>
                    <a:pt x="95" y="136"/>
                    <a:pt x="95" y="136"/>
                    <a:pt x="95" y="136"/>
                  </a:cubicBezTo>
                  <a:cubicBezTo>
                    <a:pt x="95" y="144"/>
                    <a:pt x="94" y="152"/>
                    <a:pt x="91" y="158"/>
                  </a:cubicBezTo>
                  <a:cubicBezTo>
                    <a:pt x="88" y="165"/>
                    <a:pt x="85" y="171"/>
                    <a:pt x="80" y="175"/>
                  </a:cubicBezTo>
                  <a:cubicBezTo>
                    <a:pt x="76" y="179"/>
                    <a:pt x="72" y="182"/>
                    <a:pt x="67" y="183"/>
                  </a:cubicBezTo>
                  <a:cubicBezTo>
                    <a:pt x="62" y="185"/>
                    <a:pt x="56" y="186"/>
                    <a:pt x="49" y="186"/>
                  </a:cubicBezTo>
                  <a:cubicBezTo>
                    <a:pt x="40" y="186"/>
                    <a:pt x="33" y="185"/>
                    <a:pt x="28" y="182"/>
                  </a:cubicBezTo>
                  <a:cubicBezTo>
                    <a:pt x="22" y="179"/>
                    <a:pt x="17" y="175"/>
                    <a:pt x="14" y="171"/>
                  </a:cubicBezTo>
                  <a:cubicBezTo>
                    <a:pt x="11" y="167"/>
                    <a:pt x="8" y="163"/>
                    <a:pt x="6" y="159"/>
                  </a:cubicBezTo>
                  <a:cubicBezTo>
                    <a:pt x="5" y="154"/>
                    <a:pt x="3" y="149"/>
                    <a:pt x="2" y="143"/>
                  </a:cubicBezTo>
                  <a:cubicBezTo>
                    <a:pt x="2" y="137"/>
                    <a:pt x="1" y="130"/>
                    <a:pt x="1" y="121"/>
                  </a:cubicBezTo>
                  <a:cubicBezTo>
                    <a:pt x="0" y="113"/>
                    <a:pt x="0" y="104"/>
                    <a:pt x="0" y="93"/>
                  </a:cubicBezTo>
                  <a:cubicBezTo>
                    <a:pt x="0" y="82"/>
                    <a:pt x="0" y="73"/>
                    <a:pt x="1" y="65"/>
                  </a:cubicBezTo>
                  <a:cubicBezTo>
                    <a:pt x="1" y="57"/>
                    <a:pt x="2" y="50"/>
                    <a:pt x="2" y="44"/>
                  </a:cubicBezTo>
                  <a:cubicBezTo>
                    <a:pt x="3" y="38"/>
                    <a:pt x="5" y="32"/>
                    <a:pt x="6" y="28"/>
                  </a:cubicBezTo>
                  <a:cubicBezTo>
                    <a:pt x="8" y="23"/>
                    <a:pt x="11" y="19"/>
                    <a:pt x="14" y="16"/>
                  </a:cubicBezTo>
                  <a:cubicBezTo>
                    <a:pt x="17" y="11"/>
                    <a:pt x="22" y="8"/>
                    <a:pt x="28" y="5"/>
                  </a:cubicBezTo>
                  <a:cubicBezTo>
                    <a:pt x="33" y="2"/>
                    <a:pt x="40" y="0"/>
                    <a:pt x="49" y="0"/>
                  </a:cubicBez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1" name="Freeform 25"/>
            <p:cNvSpPr>
              <a:spLocks/>
            </p:cNvSpPr>
            <p:nvPr userDrawn="1"/>
          </p:nvSpPr>
          <p:spPr bwMode="auto">
            <a:xfrm>
              <a:off x="5984" y="3560"/>
              <a:ext cx="170" cy="344"/>
            </a:xfrm>
            <a:custGeom>
              <a:avLst/>
              <a:gdLst>
                <a:gd name="T0" fmla="*/ 92 w 92"/>
                <a:gd name="T1" fmla="*/ 137 h 184"/>
                <a:gd name="T2" fmla="*/ 80 w 92"/>
                <a:gd name="T3" fmla="*/ 171 h 184"/>
                <a:gd name="T4" fmla="*/ 46 w 92"/>
                <a:gd name="T5" fmla="*/ 184 h 184"/>
                <a:gd name="T6" fmla="*/ 12 w 92"/>
                <a:gd name="T7" fmla="*/ 171 h 184"/>
                <a:gd name="T8" fmla="*/ 0 w 92"/>
                <a:gd name="T9" fmla="*/ 137 h 184"/>
                <a:gd name="T10" fmla="*/ 0 w 92"/>
                <a:gd name="T11" fmla="*/ 0 h 184"/>
                <a:gd name="T12" fmla="*/ 28 w 92"/>
                <a:gd name="T13" fmla="*/ 0 h 184"/>
                <a:gd name="T14" fmla="*/ 28 w 92"/>
                <a:gd name="T15" fmla="*/ 136 h 184"/>
                <a:gd name="T16" fmla="*/ 33 w 92"/>
                <a:gd name="T17" fmla="*/ 153 h 184"/>
                <a:gd name="T18" fmla="*/ 46 w 92"/>
                <a:gd name="T19" fmla="*/ 158 h 184"/>
                <a:gd name="T20" fmla="*/ 59 w 92"/>
                <a:gd name="T21" fmla="*/ 153 h 184"/>
                <a:gd name="T22" fmla="*/ 64 w 92"/>
                <a:gd name="T23" fmla="*/ 136 h 184"/>
                <a:gd name="T24" fmla="*/ 64 w 92"/>
                <a:gd name="T25" fmla="*/ 0 h 184"/>
                <a:gd name="T26" fmla="*/ 92 w 92"/>
                <a:gd name="T27" fmla="*/ 0 h 184"/>
                <a:gd name="T28" fmla="*/ 92 w 92"/>
                <a:gd name="T29" fmla="*/ 137 h 1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2" h="184">
                  <a:moveTo>
                    <a:pt x="92" y="137"/>
                  </a:moveTo>
                  <a:cubicBezTo>
                    <a:pt x="92" y="151"/>
                    <a:pt x="88" y="162"/>
                    <a:pt x="80" y="171"/>
                  </a:cubicBezTo>
                  <a:cubicBezTo>
                    <a:pt x="71" y="180"/>
                    <a:pt x="60" y="184"/>
                    <a:pt x="46" y="184"/>
                  </a:cubicBezTo>
                  <a:cubicBezTo>
                    <a:pt x="32" y="184"/>
                    <a:pt x="21" y="180"/>
                    <a:pt x="12" y="171"/>
                  </a:cubicBezTo>
                  <a:cubicBezTo>
                    <a:pt x="4" y="162"/>
                    <a:pt x="0" y="151"/>
                    <a:pt x="0" y="137"/>
                  </a:cubicBezTo>
                  <a:cubicBezTo>
                    <a:pt x="0" y="0"/>
                    <a:pt x="0" y="0"/>
                    <a:pt x="0" y="0"/>
                  </a:cubicBezTo>
                  <a:cubicBezTo>
                    <a:pt x="28" y="0"/>
                    <a:pt x="28" y="0"/>
                    <a:pt x="28" y="0"/>
                  </a:cubicBezTo>
                  <a:cubicBezTo>
                    <a:pt x="28" y="136"/>
                    <a:pt x="28" y="136"/>
                    <a:pt x="28" y="136"/>
                  </a:cubicBezTo>
                  <a:cubicBezTo>
                    <a:pt x="28" y="144"/>
                    <a:pt x="30" y="150"/>
                    <a:pt x="33" y="153"/>
                  </a:cubicBezTo>
                  <a:cubicBezTo>
                    <a:pt x="36" y="157"/>
                    <a:pt x="40" y="158"/>
                    <a:pt x="46" y="158"/>
                  </a:cubicBezTo>
                  <a:cubicBezTo>
                    <a:pt x="52" y="158"/>
                    <a:pt x="56" y="157"/>
                    <a:pt x="59" y="153"/>
                  </a:cubicBezTo>
                  <a:cubicBezTo>
                    <a:pt x="62" y="150"/>
                    <a:pt x="64" y="144"/>
                    <a:pt x="64" y="136"/>
                  </a:cubicBezTo>
                  <a:cubicBezTo>
                    <a:pt x="64" y="0"/>
                    <a:pt x="64" y="0"/>
                    <a:pt x="64" y="0"/>
                  </a:cubicBezTo>
                  <a:cubicBezTo>
                    <a:pt x="92" y="0"/>
                    <a:pt x="92" y="0"/>
                    <a:pt x="92" y="0"/>
                  </a:cubicBezTo>
                  <a:lnTo>
                    <a:pt x="92" y="13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2" name="Freeform 26"/>
            <p:cNvSpPr>
              <a:spLocks noEditPoints="1"/>
            </p:cNvSpPr>
            <p:nvPr userDrawn="1"/>
          </p:nvSpPr>
          <p:spPr bwMode="auto">
            <a:xfrm>
              <a:off x="6254" y="3560"/>
              <a:ext cx="180" cy="340"/>
            </a:xfrm>
            <a:custGeom>
              <a:avLst/>
              <a:gdLst>
                <a:gd name="T0" fmla="*/ 46 w 98"/>
                <a:gd name="T1" fmla="*/ 0 h 182"/>
                <a:gd name="T2" fmla="*/ 82 w 98"/>
                <a:gd name="T3" fmla="*/ 13 h 182"/>
                <a:gd name="T4" fmla="*/ 92 w 98"/>
                <a:gd name="T5" fmla="*/ 54 h 182"/>
                <a:gd name="T6" fmla="*/ 88 w 98"/>
                <a:gd name="T7" fmla="*/ 83 h 182"/>
                <a:gd name="T8" fmla="*/ 71 w 98"/>
                <a:gd name="T9" fmla="*/ 101 h 182"/>
                <a:gd name="T10" fmla="*/ 98 w 98"/>
                <a:gd name="T11" fmla="*/ 182 h 182"/>
                <a:gd name="T12" fmla="*/ 68 w 98"/>
                <a:gd name="T13" fmla="*/ 182 h 182"/>
                <a:gd name="T14" fmla="*/ 45 w 98"/>
                <a:gd name="T15" fmla="*/ 108 h 182"/>
                <a:gd name="T16" fmla="*/ 28 w 98"/>
                <a:gd name="T17" fmla="*/ 108 h 182"/>
                <a:gd name="T18" fmla="*/ 28 w 98"/>
                <a:gd name="T19" fmla="*/ 182 h 182"/>
                <a:gd name="T20" fmla="*/ 0 w 98"/>
                <a:gd name="T21" fmla="*/ 182 h 182"/>
                <a:gd name="T22" fmla="*/ 0 w 98"/>
                <a:gd name="T23" fmla="*/ 0 h 182"/>
                <a:gd name="T24" fmla="*/ 46 w 98"/>
                <a:gd name="T25" fmla="*/ 0 h 182"/>
                <a:gd name="T26" fmla="*/ 28 w 98"/>
                <a:gd name="T27" fmla="*/ 26 h 182"/>
                <a:gd name="T28" fmla="*/ 28 w 98"/>
                <a:gd name="T29" fmla="*/ 82 h 182"/>
                <a:gd name="T30" fmla="*/ 46 w 98"/>
                <a:gd name="T31" fmla="*/ 82 h 182"/>
                <a:gd name="T32" fmla="*/ 55 w 98"/>
                <a:gd name="T33" fmla="*/ 80 h 182"/>
                <a:gd name="T34" fmla="*/ 61 w 98"/>
                <a:gd name="T35" fmla="*/ 74 h 182"/>
                <a:gd name="T36" fmla="*/ 63 w 98"/>
                <a:gd name="T37" fmla="*/ 65 h 182"/>
                <a:gd name="T38" fmla="*/ 64 w 98"/>
                <a:gd name="T39" fmla="*/ 54 h 182"/>
                <a:gd name="T40" fmla="*/ 63 w 98"/>
                <a:gd name="T41" fmla="*/ 43 h 182"/>
                <a:gd name="T42" fmla="*/ 61 w 98"/>
                <a:gd name="T43" fmla="*/ 34 h 182"/>
                <a:gd name="T44" fmla="*/ 55 w 98"/>
                <a:gd name="T45" fmla="*/ 28 h 182"/>
                <a:gd name="T46" fmla="*/ 46 w 98"/>
                <a:gd name="T47" fmla="*/ 26 h 182"/>
                <a:gd name="T48" fmla="*/ 28 w 98"/>
                <a:gd name="T49" fmla="*/ 26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98" h="182">
                  <a:moveTo>
                    <a:pt x="46" y="0"/>
                  </a:moveTo>
                  <a:cubicBezTo>
                    <a:pt x="62" y="0"/>
                    <a:pt x="74" y="4"/>
                    <a:pt x="82" y="13"/>
                  </a:cubicBezTo>
                  <a:cubicBezTo>
                    <a:pt x="89" y="21"/>
                    <a:pt x="92" y="35"/>
                    <a:pt x="92" y="54"/>
                  </a:cubicBezTo>
                  <a:cubicBezTo>
                    <a:pt x="92" y="65"/>
                    <a:pt x="91" y="75"/>
                    <a:pt x="88" y="83"/>
                  </a:cubicBezTo>
                  <a:cubicBezTo>
                    <a:pt x="85" y="91"/>
                    <a:pt x="79" y="97"/>
                    <a:pt x="71" y="101"/>
                  </a:cubicBezTo>
                  <a:cubicBezTo>
                    <a:pt x="98" y="182"/>
                    <a:pt x="98" y="182"/>
                    <a:pt x="98" y="182"/>
                  </a:cubicBezTo>
                  <a:cubicBezTo>
                    <a:pt x="68" y="182"/>
                    <a:pt x="68" y="182"/>
                    <a:pt x="68" y="182"/>
                  </a:cubicBezTo>
                  <a:cubicBezTo>
                    <a:pt x="45" y="108"/>
                    <a:pt x="45" y="108"/>
                    <a:pt x="45" y="108"/>
                  </a:cubicBezTo>
                  <a:cubicBezTo>
                    <a:pt x="28" y="108"/>
                    <a:pt x="28" y="108"/>
                    <a:pt x="28" y="108"/>
                  </a:cubicBezTo>
                  <a:cubicBezTo>
                    <a:pt x="28" y="182"/>
                    <a:pt x="28" y="182"/>
                    <a:pt x="28" y="182"/>
                  </a:cubicBezTo>
                  <a:cubicBezTo>
                    <a:pt x="0" y="182"/>
                    <a:pt x="0" y="182"/>
                    <a:pt x="0" y="182"/>
                  </a:cubicBezTo>
                  <a:cubicBezTo>
                    <a:pt x="0" y="0"/>
                    <a:pt x="0" y="0"/>
                    <a:pt x="0" y="0"/>
                  </a:cubicBezTo>
                  <a:lnTo>
                    <a:pt x="46" y="0"/>
                  </a:lnTo>
                  <a:close/>
                  <a:moveTo>
                    <a:pt x="28" y="26"/>
                  </a:moveTo>
                  <a:cubicBezTo>
                    <a:pt x="28" y="82"/>
                    <a:pt x="28" y="82"/>
                    <a:pt x="28" y="82"/>
                  </a:cubicBezTo>
                  <a:cubicBezTo>
                    <a:pt x="46" y="82"/>
                    <a:pt x="46" y="82"/>
                    <a:pt x="46" y="82"/>
                  </a:cubicBezTo>
                  <a:cubicBezTo>
                    <a:pt x="50" y="82"/>
                    <a:pt x="53" y="81"/>
                    <a:pt x="55" y="80"/>
                  </a:cubicBezTo>
                  <a:cubicBezTo>
                    <a:pt x="58" y="78"/>
                    <a:pt x="59" y="76"/>
                    <a:pt x="61" y="74"/>
                  </a:cubicBezTo>
                  <a:cubicBezTo>
                    <a:pt x="62" y="71"/>
                    <a:pt x="63" y="68"/>
                    <a:pt x="63" y="65"/>
                  </a:cubicBezTo>
                  <a:cubicBezTo>
                    <a:pt x="63" y="61"/>
                    <a:pt x="64" y="58"/>
                    <a:pt x="64" y="54"/>
                  </a:cubicBezTo>
                  <a:cubicBezTo>
                    <a:pt x="64" y="50"/>
                    <a:pt x="63" y="47"/>
                    <a:pt x="63" y="43"/>
                  </a:cubicBezTo>
                  <a:cubicBezTo>
                    <a:pt x="63" y="40"/>
                    <a:pt x="62" y="37"/>
                    <a:pt x="61" y="34"/>
                  </a:cubicBezTo>
                  <a:cubicBezTo>
                    <a:pt x="59" y="32"/>
                    <a:pt x="58" y="30"/>
                    <a:pt x="55" y="28"/>
                  </a:cubicBezTo>
                  <a:cubicBezTo>
                    <a:pt x="53" y="27"/>
                    <a:pt x="50" y="26"/>
                    <a:pt x="46" y="26"/>
                  </a:cubicBezTo>
                  <a:lnTo>
                    <a:pt x="28" y="26"/>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3" name="Rectangle 27"/>
            <p:cNvSpPr>
              <a:spLocks noChangeArrowheads="1"/>
            </p:cNvSpPr>
            <p:nvPr userDrawn="1"/>
          </p:nvSpPr>
          <p:spPr bwMode="auto">
            <a:xfrm>
              <a:off x="6523" y="3560"/>
              <a:ext cx="53" cy="340"/>
            </a:xfrm>
            <a:prstGeom prst="rect">
              <a:avLst/>
            </a:prstGeom>
            <a:solidFill>
              <a:srgbClr val="F90B8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4" name="Freeform 28"/>
            <p:cNvSpPr>
              <a:spLocks/>
            </p:cNvSpPr>
            <p:nvPr userDrawn="1"/>
          </p:nvSpPr>
          <p:spPr bwMode="auto">
            <a:xfrm>
              <a:off x="6661" y="3560"/>
              <a:ext cx="166" cy="340"/>
            </a:xfrm>
            <a:custGeom>
              <a:avLst/>
              <a:gdLst>
                <a:gd name="T0" fmla="*/ 166 w 166"/>
                <a:gd name="T1" fmla="*/ 48 h 340"/>
                <a:gd name="T2" fmla="*/ 109 w 166"/>
                <a:gd name="T3" fmla="*/ 48 h 340"/>
                <a:gd name="T4" fmla="*/ 109 w 166"/>
                <a:gd name="T5" fmla="*/ 340 h 340"/>
                <a:gd name="T6" fmla="*/ 55 w 166"/>
                <a:gd name="T7" fmla="*/ 340 h 340"/>
                <a:gd name="T8" fmla="*/ 55 w 166"/>
                <a:gd name="T9" fmla="*/ 48 h 340"/>
                <a:gd name="T10" fmla="*/ 0 w 166"/>
                <a:gd name="T11" fmla="*/ 48 h 340"/>
                <a:gd name="T12" fmla="*/ 0 w 166"/>
                <a:gd name="T13" fmla="*/ 0 h 340"/>
                <a:gd name="T14" fmla="*/ 166 w 166"/>
                <a:gd name="T15" fmla="*/ 0 h 340"/>
                <a:gd name="T16" fmla="*/ 166 w 166"/>
                <a:gd name="T17" fmla="*/ 4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40">
                  <a:moveTo>
                    <a:pt x="166" y="48"/>
                  </a:moveTo>
                  <a:lnTo>
                    <a:pt x="109" y="48"/>
                  </a:lnTo>
                  <a:lnTo>
                    <a:pt x="109" y="340"/>
                  </a:lnTo>
                  <a:lnTo>
                    <a:pt x="55" y="340"/>
                  </a:lnTo>
                  <a:lnTo>
                    <a:pt x="55" y="48"/>
                  </a:lnTo>
                  <a:lnTo>
                    <a:pt x="0" y="48"/>
                  </a:lnTo>
                  <a:lnTo>
                    <a:pt x="0" y="0"/>
                  </a:lnTo>
                  <a:lnTo>
                    <a:pt x="166" y="0"/>
                  </a:lnTo>
                  <a:lnTo>
                    <a:pt x="166" y="48"/>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35" name="Freeform 29"/>
            <p:cNvSpPr>
              <a:spLocks/>
            </p:cNvSpPr>
            <p:nvPr userDrawn="1"/>
          </p:nvSpPr>
          <p:spPr bwMode="auto">
            <a:xfrm>
              <a:off x="6897" y="3560"/>
              <a:ext cx="184" cy="340"/>
            </a:xfrm>
            <a:custGeom>
              <a:avLst/>
              <a:gdLst>
                <a:gd name="T0" fmla="*/ 118 w 184"/>
                <a:gd name="T1" fmla="*/ 207 h 340"/>
                <a:gd name="T2" fmla="*/ 118 w 184"/>
                <a:gd name="T3" fmla="*/ 340 h 340"/>
                <a:gd name="T4" fmla="*/ 66 w 184"/>
                <a:gd name="T5" fmla="*/ 340 h 340"/>
                <a:gd name="T6" fmla="*/ 66 w 184"/>
                <a:gd name="T7" fmla="*/ 207 h 340"/>
                <a:gd name="T8" fmla="*/ 0 w 184"/>
                <a:gd name="T9" fmla="*/ 0 h 340"/>
                <a:gd name="T10" fmla="*/ 59 w 184"/>
                <a:gd name="T11" fmla="*/ 0 h 340"/>
                <a:gd name="T12" fmla="*/ 92 w 184"/>
                <a:gd name="T13" fmla="*/ 134 h 340"/>
                <a:gd name="T14" fmla="*/ 125 w 184"/>
                <a:gd name="T15" fmla="*/ 0 h 340"/>
                <a:gd name="T16" fmla="*/ 184 w 184"/>
                <a:gd name="T17" fmla="*/ 0 h 340"/>
                <a:gd name="T18" fmla="*/ 118 w 184"/>
                <a:gd name="T19" fmla="*/ 207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4" h="340">
                  <a:moveTo>
                    <a:pt x="118" y="207"/>
                  </a:moveTo>
                  <a:lnTo>
                    <a:pt x="118" y="340"/>
                  </a:lnTo>
                  <a:lnTo>
                    <a:pt x="66" y="340"/>
                  </a:lnTo>
                  <a:lnTo>
                    <a:pt x="66" y="207"/>
                  </a:lnTo>
                  <a:lnTo>
                    <a:pt x="0" y="0"/>
                  </a:lnTo>
                  <a:lnTo>
                    <a:pt x="59" y="0"/>
                  </a:lnTo>
                  <a:lnTo>
                    <a:pt x="92" y="134"/>
                  </a:lnTo>
                  <a:lnTo>
                    <a:pt x="125" y="0"/>
                  </a:lnTo>
                  <a:lnTo>
                    <a:pt x="184" y="0"/>
                  </a:lnTo>
                  <a:lnTo>
                    <a:pt x="118" y="207"/>
                  </a:lnTo>
                  <a:close/>
                </a:path>
              </a:pathLst>
            </a:custGeom>
            <a:solidFill>
              <a:srgbClr val="F90B8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44336583"/>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Objectives">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l="34257" r="13309"/>
          <a:stretch/>
        </p:blipFill>
        <p:spPr>
          <a:xfrm flipH="1">
            <a:off x="-2" y="0"/>
            <a:ext cx="7068313"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0" name="Section number">
            <a:extLst>
              <a:ext uri="{FF2B5EF4-FFF2-40B4-BE49-F238E27FC236}">
                <a16:creationId xmlns:a16="http://schemas.microsoft.com/office/drawing/2014/main" id="{8D4BF86F-6349-40BA-B0D7-42610471FE8C}"/>
              </a:ext>
            </a:extLst>
          </p:cNvPr>
          <p:cNvSpPr>
            <a:spLocks noGrp="1"/>
          </p:cNvSpPr>
          <p:nvPr>
            <p:ph type="body" sz="quarter" idx="16" hasCustomPrompt="1"/>
          </p:nvPr>
        </p:nvSpPr>
        <p:spPr bwMode="white">
          <a:xfrm>
            <a:off x="585216" y="457200"/>
            <a:ext cx="4986025" cy="891075"/>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pic>
        <p:nvPicPr>
          <p:cNvPr id="8" name="Graphic 7">
            <a:extLst>
              <a:ext uri="{FF2B5EF4-FFF2-40B4-BE49-F238E27FC236}">
                <a16:creationId xmlns:a16="http://schemas.microsoft.com/office/drawing/2014/main" id="{16053528-B104-429F-A0D8-BA1075A81308}"/>
              </a:ext>
            </a:extLst>
          </p:cNvPr>
          <p:cNvPicPr>
            <a:picLocks noChangeAspect="1"/>
          </p:cNvPicPr>
          <p:nvPr/>
        </p:nvPicPr>
        <p:blipFill rotWithShape="1">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rcRect l="21871" r="23412"/>
          <a:stretch/>
        </p:blipFill>
        <p:spPr>
          <a:xfrm>
            <a:off x="7652155" y="1366221"/>
            <a:ext cx="3918808" cy="3916613"/>
          </a:xfrm>
          <a:prstGeom prst="rect">
            <a:avLst/>
          </a:prstGeom>
        </p:spPr>
      </p:pic>
      <p:sp>
        <p:nvSpPr>
          <p:cNvPr id="9" name="Bullet text_left">
            <a:extLst>
              <a:ext uri="{FF2B5EF4-FFF2-40B4-BE49-F238E27FC236}">
                <a16:creationId xmlns:a16="http://schemas.microsoft.com/office/drawing/2014/main" id="{C8AF569F-99E0-4B4E-B10F-68DE60D54DDB}"/>
              </a:ext>
            </a:extLst>
          </p:cNvPr>
          <p:cNvSpPr>
            <a:spLocks noGrp="1"/>
          </p:cNvSpPr>
          <p:nvPr>
            <p:ph sz="half" idx="2"/>
          </p:nvPr>
        </p:nvSpPr>
        <p:spPr>
          <a:xfrm>
            <a:off x="583842" y="1525588"/>
            <a:ext cx="4987399"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100000"/>
              </a:lnSpc>
              <a:spcBef>
                <a:spcPts val="6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100000"/>
              </a:lnSpc>
              <a:spcBef>
                <a:spcPts val="6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100000"/>
              </a:lnSpc>
              <a:spcBef>
                <a:spcPts val="6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3B0A582B-765A-AE3E-F955-4C38D6852EA6}"/>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415349378"/>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tandard Title and Bullet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842" y="460552"/>
            <a:ext cx="11022371" cy="914400"/>
          </a:xfrm>
        </p:spPr>
        <p:txBody>
          <a:bodyPr/>
          <a:lstStyle>
            <a:lvl1pPr>
              <a:defRPr>
                <a:solidFill>
                  <a:schemeClr val="bg2"/>
                </a:solidFill>
              </a:defRPr>
            </a:lvl1pPr>
          </a:lstStyle>
          <a:p>
            <a:r>
              <a:rPr lang="en-US" dirty="0"/>
              <a:t>One Column</a:t>
            </a:r>
          </a:p>
        </p:txBody>
      </p:sp>
      <p:sp>
        <p:nvSpPr>
          <p:cNvPr id="6" name="Bullet text"/>
          <p:cNvSpPr>
            <a:spLocks noGrp="1" noChangeArrowheads="1"/>
          </p:cNvSpPr>
          <p:nvPr>
            <p:ph idx="1"/>
          </p:nvPr>
        </p:nvSpPr>
        <p:spPr bwMode="auto">
          <a:xfrm>
            <a:off x="583842" y="1534473"/>
            <a:ext cx="11022371"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a:spcAft>
                <a:spcPts val="1000"/>
              </a:spcAft>
              <a:defRPr/>
            </a:lvl1pPr>
            <a:lvl2pPr>
              <a:spcAft>
                <a:spcPts val="800"/>
              </a:spcAft>
              <a:defRPr/>
            </a:lvl2pPr>
            <a:lvl4pPr>
              <a:spcAft>
                <a:spcPts val="800"/>
              </a:spcAft>
              <a:buClr>
                <a:schemeClr val="tx2"/>
              </a:buClr>
              <a:defRPr>
                <a:latin typeface="Arial" panose="020B0604020202020204" pitchFamily="34" charset="0"/>
                <a:cs typeface="Arial" panose="020B0604020202020204" pitchFamily="34" charset="0"/>
              </a:defRPr>
            </a:lvl4pPr>
            <a:lvl5pPr>
              <a:buClr>
                <a:schemeClr val="tx2"/>
              </a:buClr>
              <a:defRPr>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1244" y="6356350"/>
            <a:ext cx="2843213" cy="365125"/>
          </a:xfrm>
        </p:spPr>
        <p:txBody>
          <a:bodyPr/>
          <a:lstStyle/>
          <a:p>
            <a:endParaRPr lang="en-US" dirty="0"/>
          </a:p>
        </p:txBody>
      </p:sp>
    </p:spTree>
    <p:extLst>
      <p:ext uri="{BB962C8B-B14F-4D97-AF65-F5344CB8AC3E}">
        <p14:creationId xmlns:p14="http://schemas.microsoft.com/office/powerpoint/2010/main" val="4105076458"/>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2 Column">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842" y="460552"/>
            <a:ext cx="11037611" cy="914400"/>
          </a:xfrm>
        </p:spPr>
        <p:txBody>
          <a:bodyPr/>
          <a:lstStyle>
            <a:lvl1pPr>
              <a:defRPr>
                <a:solidFill>
                  <a:schemeClr val="bg2"/>
                </a:solidFill>
              </a:defRPr>
            </a:lvl1pPr>
          </a:lstStyle>
          <a:p>
            <a:r>
              <a:rPr lang="en-US"/>
              <a:t>Click to edit Master title style</a:t>
            </a:r>
            <a:endParaRPr lang="en-US" dirty="0"/>
          </a:p>
        </p:txBody>
      </p:sp>
      <p:sp>
        <p:nvSpPr>
          <p:cNvPr id="6" name="Bullet text_left"/>
          <p:cNvSpPr>
            <a:spLocks noGrp="1"/>
          </p:cNvSpPr>
          <p:nvPr>
            <p:ph sz="half" idx="2"/>
          </p:nvPr>
        </p:nvSpPr>
        <p:spPr>
          <a:xfrm>
            <a:off x="583842" y="1525588"/>
            <a:ext cx="512064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Bullet text_left"/>
          <p:cNvSpPr>
            <a:spLocks noGrp="1"/>
          </p:cNvSpPr>
          <p:nvPr>
            <p:ph sz="half" idx="12"/>
          </p:nvPr>
        </p:nvSpPr>
        <p:spPr>
          <a:xfrm>
            <a:off x="6500813" y="1525588"/>
            <a:ext cx="512064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p:cNvSpPr>
            <a:spLocks noGrp="1"/>
          </p:cNvSpPr>
          <p:nvPr>
            <p:ph type="dt" sz="half" idx="13"/>
          </p:nvPr>
        </p:nvSpPr>
        <p:spPr>
          <a:xfrm>
            <a:off x="-2996629" y="6356350"/>
            <a:ext cx="2843213" cy="365125"/>
          </a:xfrm>
        </p:spPr>
        <p:txBody>
          <a:bodyPr/>
          <a:lstStyle/>
          <a:p>
            <a:endParaRPr lang="en-US" dirty="0"/>
          </a:p>
        </p:txBody>
      </p:sp>
    </p:spTree>
    <p:extLst>
      <p:ext uri="{BB962C8B-B14F-4D97-AF65-F5344CB8AC3E}">
        <p14:creationId xmlns:p14="http://schemas.microsoft.com/office/powerpoint/2010/main" val="1463718255"/>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ncept image righ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83842" y="460552"/>
            <a:ext cx="6274157" cy="914400"/>
          </a:xfrm>
        </p:spPr>
        <p:txBody>
          <a:bodyPr/>
          <a:lstStyle>
            <a:lvl1pPr>
              <a:defRPr>
                <a:solidFill>
                  <a:schemeClr val="bg2"/>
                </a:solidFill>
              </a:defRPr>
            </a:lvl1pPr>
          </a:lstStyle>
          <a:p>
            <a:r>
              <a:rPr lang="en-US" dirty="0"/>
              <a:t>Concept Image Right</a:t>
            </a:r>
          </a:p>
        </p:txBody>
      </p:sp>
      <p:sp>
        <p:nvSpPr>
          <p:cNvPr id="6" name="Bullet text_left"/>
          <p:cNvSpPr>
            <a:spLocks noGrp="1"/>
          </p:cNvSpPr>
          <p:nvPr>
            <p:ph sz="half" idx="2"/>
          </p:nvPr>
        </p:nvSpPr>
        <p:spPr>
          <a:xfrm>
            <a:off x="583842" y="1525588"/>
            <a:ext cx="6274158"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0" name="Picture Placeholder 9">
            <a:extLst>
              <a:ext uri="{FF2B5EF4-FFF2-40B4-BE49-F238E27FC236}">
                <a16:creationId xmlns:a16="http://schemas.microsoft.com/office/drawing/2014/main" id="{75423002-CC36-4E46-8CC9-ACC2430F38C8}"/>
              </a:ext>
            </a:extLst>
          </p:cNvPr>
          <p:cNvSpPr>
            <a:spLocks noGrp="1"/>
          </p:cNvSpPr>
          <p:nvPr>
            <p:ph type="pic" sz="quarter" idx="12"/>
          </p:nvPr>
        </p:nvSpPr>
        <p:spPr>
          <a:xfrm>
            <a:off x="6940550" y="0"/>
            <a:ext cx="5248275" cy="6543675"/>
          </a:xfrm>
        </p:spPr>
        <p:txBody>
          <a:bodyPr/>
          <a:lstStyle/>
          <a:p>
            <a:r>
              <a:rPr lang="en-US" dirty="0"/>
              <a:t>Click icon to add picture</a:t>
            </a:r>
          </a:p>
        </p:txBody>
      </p:sp>
      <p:sp>
        <p:nvSpPr>
          <p:cNvPr id="2" name="Date Placeholder 1" hidden="1">
            <a:extLst>
              <a:ext uri="{FF2B5EF4-FFF2-40B4-BE49-F238E27FC236}">
                <a16:creationId xmlns:a16="http://schemas.microsoft.com/office/drawing/2014/main" id="{2803EEA5-704B-43CA-A885-BC255F7F39DD}"/>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3584608860"/>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cept image left">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hasCustomPrompt="1"/>
          </p:nvPr>
        </p:nvSpPr>
        <p:spPr>
          <a:xfrm>
            <a:off x="5449824" y="460552"/>
            <a:ext cx="6171629" cy="914400"/>
          </a:xfrm>
        </p:spPr>
        <p:txBody>
          <a:bodyPr/>
          <a:lstStyle>
            <a:lvl1pPr>
              <a:defRPr>
                <a:solidFill>
                  <a:schemeClr val="bg2"/>
                </a:solidFill>
              </a:defRPr>
            </a:lvl1pPr>
          </a:lstStyle>
          <a:p>
            <a:r>
              <a:rPr lang="en-US" dirty="0"/>
              <a:t>Concept Image Right</a:t>
            </a:r>
          </a:p>
        </p:txBody>
      </p:sp>
      <p:sp>
        <p:nvSpPr>
          <p:cNvPr id="10" name="Picture Placeholder 9">
            <a:extLst>
              <a:ext uri="{FF2B5EF4-FFF2-40B4-BE49-F238E27FC236}">
                <a16:creationId xmlns:a16="http://schemas.microsoft.com/office/drawing/2014/main" id="{75423002-CC36-4E46-8CC9-ACC2430F38C8}"/>
              </a:ext>
            </a:extLst>
          </p:cNvPr>
          <p:cNvSpPr>
            <a:spLocks noGrp="1"/>
          </p:cNvSpPr>
          <p:nvPr>
            <p:ph type="pic" sz="quarter" idx="12"/>
          </p:nvPr>
        </p:nvSpPr>
        <p:spPr>
          <a:xfrm>
            <a:off x="27686" y="0"/>
            <a:ext cx="5248275" cy="6543675"/>
          </a:xfrm>
        </p:spPr>
        <p:txBody>
          <a:bodyPr/>
          <a:lstStyle/>
          <a:p>
            <a:r>
              <a:rPr lang="en-US" dirty="0"/>
              <a:t>Click icon to add picture</a:t>
            </a:r>
          </a:p>
        </p:txBody>
      </p:sp>
      <p:sp>
        <p:nvSpPr>
          <p:cNvPr id="7" name="Bullet text_left">
            <a:extLst>
              <a:ext uri="{FF2B5EF4-FFF2-40B4-BE49-F238E27FC236}">
                <a16:creationId xmlns:a16="http://schemas.microsoft.com/office/drawing/2014/main" id="{058A2DC9-7C12-4D56-BA00-73F6476B1153}"/>
              </a:ext>
            </a:extLst>
          </p:cNvPr>
          <p:cNvSpPr>
            <a:spLocks noGrp="1"/>
          </p:cNvSpPr>
          <p:nvPr>
            <p:ph sz="half" idx="13"/>
          </p:nvPr>
        </p:nvSpPr>
        <p:spPr>
          <a:xfrm>
            <a:off x="5550408" y="1525588"/>
            <a:ext cx="6071045"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A5679B8B-9CC6-AD0F-405D-679C69A5D917}"/>
              </a:ext>
            </a:extLst>
          </p:cNvPr>
          <p:cNvSpPr>
            <a:spLocks noGrp="1"/>
          </p:cNvSpPr>
          <p:nvPr>
            <p:ph type="dt" sz="half" idx="14"/>
          </p:nvPr>
        </p:nvSpPr>
        <p:spPr/>
        <p:txBody>
          <a:bodyPr/>
          <a:lstStyle/>
          <a:p>
            <a:endParaRPr lang="en-US" dirty="0"/>
          </a:p>
        </p:txBody>
      </p:sp>
    </p:spTree>
    <p:extLst>
      <p:ext uri="{BB962C8B-B14F-4D97-AF65-F5344CB8AC3E}">
        <p14:creationId xmlns:p14="http://schemas.microsoft.com/office/powerpoint/2010/main" val="1024091389"/>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op Shaded Title">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b="70875"/>
          <a:stretch/>
        </p:blipFill>
        <p:spPr>
          <a:xfrm>
            <a:off x="0" y="893"/>
            <a:ext cx="12188825" cy="1398139"/>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2417BE57-BC74-400D-98B0-83B0F2907EF0}"/>
              </a:ext>
            </a:extLst>
          </p:cNvPr>
          <p:cNvSpPr>
            <a:spLocks noGrp="1"/>
          </p:cNvSpPr>
          <p:nvPr>
            <p:ph type="body" sz="quarter" idx="18" hasCustomPrompt="1"/>
          </p:nvPr>
        </p:nvSpPr>
        <p:spPr bwMode="white">
          <a:xfrm>
            <a:off x="585216" y="457200"/>
            <a:ext cx="9425792" cy="914400"/>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F5A273A9-8AD3-44C8-962E-9F5286E8AB5F}"/>
              </a:ext>
            </a:extLst>
          </p:cNvPr>
          <p:cNvSpPr>
            <a:spLocks noGrp="1"/>
          </p:cNvSpPr>
          <p:nvPr>
            <p:ph sz="half" idx="2"/>
          </p:nvPr>
        </p:nvSpPr>
        <p:spPr>
          <a:xfrm>
            <a:off x="583842" y="1636776"/>
            <a:ext cx="11175342" cy="4422192"/>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id="{D08DDEF6-3739-BAFB-A4F6-C9F81F68502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931850554"/>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Review Questions">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p:nvSpPr>
        <p:spPr bwMode="auto">
          <a:xfrm>
            <a:off x="4241060" y="0"/>
            <a:ext cx="8039205"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p:nvCxnSpPr>
        <p:spPr bwMode="auto">
          <a:xfrm>
            <a:off x="4214166"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p:nvPr>
        </p:nvSpPr>
        <p:spPr>
          <a:xfrm>
            <a:off x="5044478" y="1484704"/>
            <a:ext cx="6038049" cy="3888590"/>
          </a:xfrm>
          <a:prstGeom prst="rect">
            <a:avLst/>
          </a:prstGeom>
        </p:spPr>
        <p:txBody>
          <a:bodyPr lIns="91440" tIns="45720" rIns="91440" bIns="45720" anchor="t" anchorCtr="0">
            <a:noAutofit/>
          </a:bodyPr>
          <a:lstStyle>
            <a:lvl1pPr marL="457200" indent="-457200">
              <a:lnSpc>
                <a:spcPct val="100000"/>
              </a:lnSpc>
              <a:spcAft>
                <a:spcPts val="400"/>
              </a:spcAft>
              <a:buSzPct val="85000"/>
              <a:buFont typeface="+mj-lt"/>
              <a:buAutoNum type="arabicPeriod"/>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p:txBody>
      </p:sp>
      <p:sp>
        <p:nvSpPr>
          <p:cNvPr id="10" name="Section number">
            <a:extLst>
              <a:ext uri="{FF2B5EF4-FFF2-40B4-BE49-F238E27FC236}">
                <a16:creationId xmlns:a16="http://schemas.microsoft.com/office/drawing/2014/main" id="{6D44DE50-3DAA-47FE-A0B7-AF6779FA90BA}"/>
              </a:ext>
            </a:extLst>
          </p:cNvPr>
          <p:cNvSpPr>
            <a:spLocks noGrp="1"/>
          </p:cNvSpPr>
          <p:nvPr>
            <p:ph type="body" sz="quarter" idx="16" hasCustomPrompt="1"/>
          </p:nvPr>
        </p:nvSpPr>
        <p:spPr bwMode="white">
          <a:xfrm>
            <a:off x="694801" y="2793404"/>
            <a:ext cx="2893126" cy="1271191"/>
          </a:xfrm>
          <a:prstGeom prst="rect">
            <a:avLst/>
          </a:prstGeom>
        </p:spPr>
        <p:txBody>
          <a:bodyPr anchor="ctr"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Review Questions</a:t>
            </a:r>
          </a:p>
        </p:txBody>
      </p:sp>
      <p:sp>
        <p:nvSpPr>
          <p:cNvPr id="2" name="Date Placeholder 1" hidden="1">
            <a:extLst>
              <a:ext uri="{FF2B5EF4-FFF2-40B4-BE49-F238E27FC236}">
                <a16:creationId xmlns:a16="http://schemas.microsoft.com/office/drawing/2014/main" id="{725218B6-3F31-7051-BA67-BAA7BE2A7BBA}"/>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979027057"/>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haded Backgound">
    <p:spTree>
      <p:nvGrpSpPr>
        <p:cNvPr id="1" name=""/>
        <p:cNvGrpSpPr/>
        <p:nvPr/>
      </p:nvGrpSpPr>
      <p:grpSpPr>
        <a:xfrm>
          <a:off x="0" y="0"/>
          <a:ext cx="0" cy="0"/>
          <a:chOff x="0" y="0"/>
          <a:chExt cx="0" cy="0"/>
        </a:xfrm>
      </p:grpSpPr>
      <p:sp>
        <p:nvSpPr>
          <p:cNvPr id="3" name="Footer_security classification"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sp>
        <p:nvSpPr>
          <p:cNvPr id="10" name="Slide Title">
            <a:extLst>
              <a:ext uri="{FF2B5EF4-FFF2-40B4-BE49-F238E27FC236}">
                <a16:creationId xmlns:a16="http://schemas.microsoft.com/office/drawing/2014/main" id="{99DF8527-0BCF-4BA1-86FE-D58813ECD45F}"/>
              </a:ext>
            </a:extLst>
          </p:cNvPr>
          <p:cNvSpPr>
            <a:spLocks noGrp="1"/>
          </p:cNvSpPr>
          <p:nvPr>
            <p:ph type="title"/>
          </p:nvPr>
        </p:nvSpPr>
        <p:spPr>
          <a:xfrm>
            <a:off x="583842" y="460552"/>
            <a:ext cx="11037611" cy="914400"/>
          </a:xfrm>
        </p:spPr>
        <p:txBody>
          <a:bodyPr/>
          <a:lstStyle>
            <a:lvl1pPr>
              <a:defRPr>
                <a:solidFill>
                  <a:schemeClr val="bg2"/>
                </a:solidFill>
              </a:defRPr>
            </a:lvl1pPr>
          </a:lstStyle>
          <a:p>
            <a:r>
              <a:rPr lang="en-US"/>
              <a:t>Click to edit Master title style</a:t>
            </a:r>
            <a:endParaRPr lang="en-US" dirty="0"/>
          </a:p>
        </p:txBody>
      </p:sp>
      <p:sp>
        <p:nvSpPr>
          <p:cNvPr id="11" name="Bullet text_left">
            <a:extLst>
              <a:ext uri="{FF2B5EF4-FFF2-40B4-BE49-F238E27FC236}">
                <a16:creationId xmlns:a16="http://schemas.microsoft.com/office/drawing/2014/main" id="{C2691E28-8D78-4A40-9B32-B2B4A9B36072}"/>
              </a:ext>
            </a:extLst>
          </p:cNvPr>
          <p:cNvSpPr>
            <a:spLocks noGrp="1"/>
          </p:cNvSpPr>
          <p:nvPr>
            <p:ph sz="half" idx="2"/>
          </p:nvPr>
        </p:nvSpPr>
        <p:spPr>
          <a:xfrm>
            <a:off x="583842" y="1525588"/>
            <a:ext cx="512064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2" name="Bullet text_left">
            <a:extLst>
              <a:ext uri="{FF2B5EF4-FFF2-40B4-BE49-F238E27FC236}">
                <a16:creationId xmlns:a16="http://schemas.microsoft.com/office/drawing/2014/main" id="{D85FBC1F-D26D-4A81-9C62-FBFB0DFDC219}"/>
              </a:ext>
            </a:extLst>
          </p:cNvPr>
          <p:cNvSpPr>
            <a:spLocks noGrp="1"/>
          </p:cNvSpPr>
          <p:nvPr>
            <p:ph sz="half" idx="12"/>
          </p:nvPr>
        </p:nvSpPr>
        <p:spPr>
          <a:xfrm>
            <a:off x="6500813" y="1525588"/>
            <a:ext cx="512064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2221451112"/>
      </p:ext>
    </p:extLst>
  </p:cSld>
  <p:clrMapOvr>
    <a:masterClrMapping/>
  </p:clrMapOvr>
  <p:transitio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eft dark banner">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F7D6A0C-E191-47DB-B9AF-9D0808B7EF45}"/>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65401" b="5046"/>
          <a:stretch/>
        </p:blipFill>
        <p:spPr>
          <a:xfrm>
            <a:off x="0" y="893"/>
            <a:ext cx="4217257" cy="6510234"/>
          </a:xfrm>
          <a:prstGeom prst="rect">
            <a:avLst/>
          </a:prstGeom>
        </p:spPr>
      </p:pic>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18073" r="13308"/>
          <a:stretch/>
        </p:blipFill>
        <p:spPr>
          <a:xfrm>
            <a:off x="4217257" y="0"/>
            <a:ext cx="7975570" cy="6511127"/>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2" name="Slide Title">
            <a:extLst>
              <a:ext uri="{FF2B5EF4-FFF2-40B4-BE49-F238E27FC236}">
                <a16:creationId xmlns:a16="http://schemas.microsoft.com/office/drawing/2014/main" id="{3A5485D3-30D7-404F-B017-C2CB76CF4758}"/>
              </a:ext>
            </a:extLst>
          </p:cNvPr>
          <p:cNvSpPr>
            <a:spLocks noGrp="1"/>
          </p:cNvSpPr>
          <p:nvPr>
            <p:ph type="title" hasCustomPrompt="1"/>
          </p:nvPr>
        </p:nvSpPr>
        <p:spPr>
          <a:xfrm>
            <a:off x="585216" y="1947672"/>
            <a:ext cx="3013391" cy="3020519"/>
          </a:xfrm>
        </p:spPr>
        <p:txBody>
          <a:bodyPr vert="horz" lIns="91440" tIns="45720" rIns="91440" bIns="45720" rtlCol="0" anchor="ctr" anchorCtr="0">
            <a:noAutofit/>
          </a:bodyPr>
          <a:lstStyle>
            <a:lvl1pPr marL="0" indent="0" algn="l" defTabSz="1218783" rtl="0" eaLnBrk="1" latinLnBrk="0" hangingPunct="1">
              <a:lnSpc>
                <a:spcPct val="80000"/>
              </a:lnSpc>
              <a:spcBef>
                <a:spcPct val="0"/>
              </a:spcBef>
              <a:buClr>
                <a:schemeClr val="tx1"/>
              </a:buClr>
              <a:buFont typeface="Ciscolight" pitchFamily="2" charset="0"/>
              <a:buNone/>
              <a:defRPr lang="en-US" sz="3400" b="0" kern="1200" spc="0" baseline="0" dirty="0">
                <a:solidFill>
                  <a:schemeClr val="bg1"/>
                </a:solidFill>
                <a:latin typeface="Arial" panose="020B0604020202020204" pitchFamily="34" charset="0"/>
                <a:ea typeface="+mj-ea"/>
                <a:cs typeface="Arial" panose="020B0604020202020204" pitchFamily="34" charset="0"/>
              </a:defRPr>
            </a:lvl1pPr>
          </a:lstStyle>
          <a:p>
            <a:r>
              <a:rPr lang="en-US" dirty="0"/>
              <a:t>CLICK TO EDIT MASTER TITLE STYLE</a:t>
            </a:r>
          </a:p>
        </p:txBody>
      </p:sp>
      <p:sp>
        <p:nvSpPr>
          <p:cNvPr id="9" name="Bullet text_left">
            <a:extLst>
              <a:ext uri="{FF2B5EF4-FFF2-40B4-BE49-F238E27FC236}">
                <a16:creationId xmlns:a16="http://schemas.microsoft.com/office/drawing/2014/main" id="{166F891C-D875-4D1A-B50F-FB17834F0044}"/>
              </a:ext>
            </a:extLst>
          </p:cNvPr>
          <p:cNvSpPr>
            <a:spLocks noGrp="1"/>
          </p:cNvSpPr>
          <p:nvPr>
            <p:ph sz="half" idx="12"/>
          </p:nvPr>
        </p:nvSpPr>
        <p:spPr>
          <a:xfrm>
            <a:off x="4468305" y="791852"/>
            <a:ext cx="7153148" cy="5267116"/>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0AAB1FE1-3454-4F1E-AD2C-AD70A0497641}"/>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2912906686"/>
      </p:ext>
    </p:extLst>
  </p:cSld>
  <p:clrMapOvr>
    <a:masterClrMapping/>
  </p:clrMapOvr>
  <p:transition>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ide Shaded Narrow">
    <p:spTree>
      <p:nvGrpSpPr>
        <p:cNvPr id="1" name=""/>
        <p:cNvGrpSpPr/>
        <p:nvPr/>
      </p:nvGrpSpPr>
      <p:grpSpPr>
        <a:xfrm>
          <a:off x="0" y="0"/>
          <a:ext cx="0" cy="0"/>
          <a:chOff x="0" y="0"/>
          <a:chExt cx="0" cy="0"/>
        </a:xfrm>
      </p:grpSpPr>
      <p:pic>
        <p:nvPicPr>
          <p:cNvPr id="5" name="Picture 4" descr="Background pattern  Description automatically generated">
            <a:extLst>
              <a:ext uri="{FF2B5EF4-FFF2-40B4-BE49-F238E27FC236}">
                <a16:creationId xmlns:a16="http://schemas.microsoft.com/office/drawing/2014/main" id="{C28C27B3-D663-E375-4F7E-3773520611E5}"/>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587" y="1786"/>
            <a:ext cx="4122357" cy="6533580"/>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id="{190F6FEC-0638-44AD-ADC6-BB163B208F6C}"/>
              </a:ext>
            </a:extLst>
          </p:cNvPr>
          <p:cNvSpPr>
            <a:spLocks noGrp="1"/>
          </p:cNvSpPr>
          <p:nvPr>
            <p:ph type="body" sz="quarter" idx="16" hasCustomPrompt="1"/>
          </p:nvPr>
        </p:nvSpPr>
        <p:spPr bwMode="white">
          <a:xfrm>
            <a:off x="585216" y="457200"/>
            <a:ext cx="2893126" cy="525141"/>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id="{142C93D9-8A6F-4D54-914C-DBC02BC82CB1}"/>
              </a:ext>
            </a:extLst>
          </p:cNvPr>
          <p:cNvSpPr>
            <a:spLocks noGrp="1"/>
          </p:cNvSpPr>
          <p:nvPr>
            <p:ph sz="half" idx="2"/>
          </p:nvPr>
        </p:nvSpPr>
        <p:spPr>
          <a:xfrm>
            <a:off x="583842" y="1525588"/>
            <a:ext cx="3186880" cy="4533380"/>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11" name="Bullet text_left">
            <a:extLst>
              <a:ext uri="{FF2B5EF4-FFF2-40B4-BE49-F238E27FC236}">
                <a16:creationId xmlns:a16="http://schemas.microsoft.com/office/drawing/2014/main" id="{9C0398B1-D87F-4E06-AFF0-F646E3EE4966}"/>
              </a:ext>
            </a:extLst>
          </p:cNvPr>
          <p:cNvSpPr>
            <a:spLocks noGrp="1"/>
          </p:cNvSpPr>
          <p:nvPr>
            <p:ph sz="half" idx="12"/>
          </p:nvPr>
        </p:nvSpPr>
        <p:spPr>
          <a:xfrm>
            <a:off x="4468305" y="791852"/>
            <a:ext cx="7153148" cy="5267116"/>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3CE73E50-19B7-4B4E-AC6E-832FB2DF8664}"/>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3127729178"/>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Right Graphic">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0" y="893"/>
            <a:ext cx="5101389"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600" y="1664208"/>
            <a:ext cx="4032504"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216" y="457200"/>
            <a:ext cx="4032504"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020661356"/>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ide Shaded Wide">
    <p:spTree>
      <p:nvGrpSpPr>
        <p:cNvPr id="1" name=""/>
        <p:cNvGrpSpPr/>
        <p:nvPr/>
      </p:nvGrpSpPr>
      <p:grpSpPr>
        <a:xfrm>
          <a:off x="0" y="0"/>
          <a:ext cx="0" cy="0"/>
          <a:chOff x="0" y="0"/>
          <a:chExt cx="0" cy="0"/>
        </a:xfrm>
      </p:grpSpPr>
      <p:pic>
        <p:nvPicPr>
          <p:cNvPr id="11" name="Picture 10" descr="Background pattern  Description automatically generated">
            <a:extLst>
              <a:ext uri="{FF2B5EF4-FFF2-40B4-BE49-F238E27FC236}">
                <a16:creationId xmlns:a16="http://schemas.microsoft.com/office/drawing/2014/main" id="{BE3DED11-1136-0606-966A-817AFBE256BE}"/>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52943" b="4681"/>
          <a:stretch/>
        </p:blipFill>
        <p:spPr>
          <a:xfrm flipH="1">
            <a:off x="-1" y="893"/>
            <a:ext cx="5934456" cy="6535282"/>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8" name="Key points">
            <a:extLst>
              <a:ext uri="{FF2B5EF4-FFF2-40B4-BE49-F238E27FC236}">
                <a16:creationId xmlns:a16="http://schemas.microsoft.com/office/drawing/2014/main" id="{E29C5953-646A-4E25-AA39-826F630DBEC1}"/>
              </a:ext>
            </a:extLst>
          </p:cNvPr>
          <p:cNvSpPr>
            <a:spLocks noGrp="1"/>
          </p:cNvSpPr>
          <p:nvPr>
            <p:ph type="body" sz="quarter" idx="12"/>
          </p:nvPr>
        </p:nvSpPr>
        <p:spPr>
          <a:xfrm>
            <a:off x="609600" y="1664208"/>
            <a:ext cx="4812792" cy="4334256"/>
          </a:xfrm>
          <a:prstGeom prst="rect">
            <a:avLst/>
          </a:prstGeom>
        </p:spPr>
        <p:txBody>
          <a:bodyPr lIns="91440" tIns="45720" rIns="91440" bIns="45720" anchor="t" anchorCtr="0">
            <a:noAutofit/>
          </a:bodyPr>
          <a:lstStyle>
            <a:lvl1pPr marL="320040" indent="-320040">
              <a:lnSpc>
                <a:spcPct val="95000"/>
              </a:lnSpc>
              <a:buSzPct val="85000"/>
              <a:buFont typeface="Calibri" panose="020F0502020204030204" pitchFamily="34" charset="0"/>
              <a:buChar char="•"/>
              <a:defRPr sz="2800" baseline="0">
                <a:solidFill>
                  <a:schemeClr val="tx1"/>
                </a:solidFill>
                <a:latin typeface="Arial" panose="020B0604020202020204" pitchFamily="34" charset="0"/>
                <a:cs typeface="Arial" panose="020B0604020202020204" pitchFamily="34" charset="0"/>
              </a:defRPr>
            </a:lvl1pPr>
            <a:lvl2pPr marL="667512" indent="-237744">
              <a:lnSpc>
                <a:spcPct val="95000"/>
              </a:lnSpc>
              <a:defRPr sz="24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Click to edit Master text styles</a:t>
            </a:r>
          </a:p>
          <a:p>
            <a:pPr lvl="1"/>
            <a:r>
              <a:rPr lang="en-US" dirty="0"/>
              <a:t>Second level</a:t>
            </a:r>
          </a:p>
        </p:txBody>
      </p:sp>
      <p:sp>
        <p:nvSpPr>
          <p:cNvPr id="9" name="Section number">
            <a:extLst>
              <a:ext uri="{FF2B5EF4-FFF2-40B4-BE49-F238E27FC236}">
                <a16:creationId xmlns:a16="http://schemas.microsoft.com/office/drawing/2014/main" id="{3FD78FF8-894D-4EB3-8610-C5DB4BC0CC9A}"/>
              </a:ext>
            </a:extLst>
          </p:cNvPr>
          <p:cNvSpPr>
            <a:spLocks noGrp="1"/>
          </p:cNvSpPr>
          <p:nvPr>
            <p:ph type="body" sz="quarter" idx="16" hasCustomPrompt="1"/>
          </p:nvPr>
        </p:nvSpPr>
        <p:spPr bwMode="white">
          <a:xfrm>
            <a:off x="585216" y="457200"/>
            <a:ext cx="4837176" cy="941832"/>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2" name="Date Placeholder 1" hidden="1">
            <a:extLst>
              <a:ext uri="{FF2B5EF4-FFF2-40B4-BE49-F238E27FC236}">
                <a16:creationId xmlns:a16="http://schemas.microsoft.com/office/drawing/2014/main" id="{642CF277-F00C-0CA9-4CD1-97AC81208E2D}"/>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1220317429"/>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9" name="Text_column 2"/>
          <p:cNvSpPr>
            <a:spLocks noGrp="1"/>
          </p:cNvSpPr>
          <p:nvPr>
            <p:ph sz="half" idx="20"/>
          </p:nvPr>
        </p:nvSpPr>
        <p:spPr>
          <a:xfrm>
            <a:off x="582847" y="1525708"/>
            <a:ext cx="3403901" cy="4636496"/>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rgbClr val="4D4D4F"/>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Footer Placeholder 3" hidden="1"/>
          <p:cNvSpPr>
            <a:spLocks noGrp="1"/>
          </p:cNvSpPr>
          <p:nvPr>
            <p:ph type="ftr" sz="quarter" idx="11"/>
          </p:nvPr>
        </p:nvSpPr>
        <p:spPr/>
        <p:txBody>
          <a:bodyPr/>
          <a:lstStyle/>
          <a:p>
            <a:endParaRPr lang="en-US" dirty="0"/>
          </a:p>
        </p:txBody>
      </p:sp>
      <p:sp>
        <p:nvSpPr>
          <p:cNvPr id="8" name="Slide Title"/>
          <p:cNvSpPr>
            <a:spLocks noGrp="1"/>
          </p:cNvSpPr>
          <p:nvPr>
            <p:ph type="title"/>
          </p:nvPr>
        </p:nvSpPr>
        <p:spPr>
          <a:xfrm>
            <a:off x="585216" y="460552"/>
            <a:ext cx="11035714" cy="914400"/>
          </a:xfrm>
        </p:spPr>
        <p:txBody>
          <a:bodyPr/>
          <a:lstStyle>
            <a:lvl1pPr>
              <a:defRPr/>
            </a:lvl1pPr>
          </a:lstStyle>
          <a:p>
            <a:r>
              <a:rPr lang="en-US"/>
              <a:t>Click to edit Master title style</a:t>
            </a:r>
            <a:endParaRPr lang="en-US" dirty="0"/>
          </a:p>
        </p:txBody>
      </p:sp>
      <p:sp>
        <p:nvSpPr>
          <p:cNvPr id="10" name="Text_column 2"/>
          <p:cNvSpPr>
            <a:spLocks noGrp="1"/>
          </p:cNvSpPr>
          <p:nvPr>
            <p:ph sz="half" idx="21"/>
          </p:nvPr>
        </p:nvSpPr>
        <p:spPr>
          <a:xfrm>
            <a:off x="4434154" y="1525708"/>
            <a:ext cx="3337560" cy="4636496"/>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11" name="Text_column 2"/>
          <p:cNvSpPr>
            <a:spLocks noGrp="1"/>
          </p:cNvSpPr>
          <p:nvPr>
            <p:ph sz="half" idx="22"/>
          </p:nvPr>
        </p:nvSpPr>
        <p:spPr>
          <a:xfrm>
            <a:off x="8283370" y="1525708"/>
            <a:ext cx="3337560" cy="4636495"/>
          </a:xfrm>
          <a:prstGeom prst="rect">
            <a:avLst/>
          </a:prstGeom>
        </p:spPr>
        <p:txBody>
          <a:bodyPr lIns="91440" tIns="91440" rIns="91440" bIns="91440">
            <a:noAutofit/>
          </a:bodyPr>
          <a:lstStyle>
            <a:lvl1pPr marL="228600" indent="-228600">
              <a:lnSpc>
                <a:spcPct val="95000"/>
              </a:lnSpc>
              <a:spcBef>
                <a:spcPts val="1000"/>
              </a:spcBef>
              <a:buClr>
                <a:schemeClr val="tx2"/>
              </a:buClr>
              <a:buSzPct val="85000"/>
              <a:buFont typeface="Arial" panose="020B0604020202020204" pitchFamily="34" charset="0"/>
              <a:buChar char="•"/>
              <a:defRPr sz="20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1800">
                <a:solidFill>
                  <a:schemeClr val="tx1"/>
                </a:solidFill>
              </a:defRPr>
            </a:lvl2pPr>
            <a:lvl3pPr marL="685800" indent="-155448">
              <a:lnSpc>
                <a:spcPct val="95000"/>
              </a:lnSpc>
              <a:spcBef>
                <a:spcPts val="800"/>
              </a:spcBef>
              <a:buClr>
                <a:schemeClr val="tx2"/>
              </a:buClr>
              <a:buFont typeface="Arial" panose="020B0604020202020204" pitchFamily="34" charset="0"/>
              <a:buChar char="•"/>
              <a:tabLst>
                <a:tab pos="688975" algn="l"/>
              </a:tabLst>
              <a:defRPr sz="1600">
                <a:solidFill>
                  <a:schemeClr val="tx1"/>
                </a:solidFill>
                <a:latin typeface="Arial" panose="020B0604020202020204" pitchFamily="34" charset="0"/>
                <a:cs typeface="Arial" panose="020B0604020202020204" pitchFamily="34" charset="0"/>
              </a:defRPr>
            </a:lvl3pPr>
            <a:lvl4pPr marL="886968" indent="-155448">
              <a:lnSpc>
                <a:spcPct val="95000"/>
              </a:lnSpc>
              <a:spcBef>
                <a:spcPts val="800"/>
              </a:spcBef>
              <a:buClr>
                <a:schemeClr val="tx2"/>
              </a:buClr>
              <a:buFont typeface="Arial" panose="020B0604020202020204" pitchFamily="34" charset="0"/>
              <a:buChar char="•"/>
              <a:defRPr sz="14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Date Placeholder 1" hidden="1"/>
          <p:cNvSpPr>
            <a:spLocks noGrp="1"/>
          </p:cNvSpPr>
          <p:nvPr>
            <p:ph type="dt" sz="half" idx="23"/>
          </p:nvPr>
        </p:nvSpPr>
        <p:spPr>
          <a:xfrm>
            <a:off x="-3119919" y="6356350"/>
            <a:ext cx="2843213" cy="365125"/>
          </a:xfrm>
        </p:spPr>
        <p:txBody>
          <a:bodyPr/>
          <a:lstStyle/>
          <a:p>
            <a:endParaRPr lang="en-US" dirty="0"/>
          </a:p>
        </p:txBody>
      </p:sp>
    </p:spTree>
    <p:extLst>
      <p:ext uri="{BB962C8B-B14F-4D97-AF65-F5344CB8AC3E}">
        <p14:creationId xmlns:p14="http://schemas.microsoft.com/office/powerpoint/2010/main" val="2957315757"/>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hidden="1"/>
          <p:cNvSpPr>
            <a:spLocks noGrp="1"/>
          </p:cNvSpPr>
          <p:nvPr>
            <p:ph type="ftr" sz="quarter" idx="11"/>
          </p:nvPr>
        </p:nvSpPr>
        <p:spPr/>
        <p:txBody>
          <a:bodyPr/>
          <a:lstStyle/>
          <a:p>
            <a:endParaRPr lang="en-US" dirty="0"/>
          </a:p>
        </p:txBody>
      </p:sp>
      <p:sp>
        <p:nvSpPr>
          <p:cNvPr id="3" name="Date Placeholder 2" hidden="1"/>
          <p:cNvSpPr>
            <a:spLocks noGrp="1"/>
          </p:cNvSpPr>
          <p:nvPr>
            <p:ph type="dt" sz="half" idx="12"/>
          </p:nvPr>
        </p:nvSpPr>
        <p:spPr>
          <a:xfrm>
            <a:off x="-3068549" y="6356350"/>
            <a:ext cx="2843213" cy="365125"/>
          </a:xfrm>
        </p:spPr>
        <p:txBody>
          <a:bodyPr/>
          <a:lstStyle/>
          <a:p>
            <a:endParaRPr lang="en-US" dirty="0"/>
          </a:p>
        </p:txBody>
      </p:sp>
    </p:spTree>
    <p:extLst>
      <p:ext uri="{BB962C8B-B14F-4D97-AF65-F5344CB8AC3E}">
        <p14:creationId xmlns:p14="http://schemas.microsoft.com/office/powerpoint/2010/main" val="4247429635"/>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hank You Slide">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5"/>
            <a:ext cx="12188822" cy="6857926"/>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14383" y="726637"/>
            <a:ext cx="2971806" cy="633904"/>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15" name="Title"/>
          <p:cNvSpPr>
            <a:spLocks noGrp="1"/>
          </p:cNvSpPr>
          <p:nvPr>
            <p:ph type="body" sz="quarter" idx="14" hasCustomPrompt="1"/>
          </p:nvPr>
        </p:nvSpPr>
        <p:spPr>
          <a:xfrm>
            <a:off x="912590" y="2334080"/>
            <a:ext cx="6882295" cy="1241286"/>
          </a:xfrm>
          <a:prstGeom prst="rect">
            <a:avLst/>
          </a:prstGeom>
          <a:effectLst/>
        </p:spPr>
        <p:txBody>
          <a:bodyPr>
            <a:noAutofit/>
          </a:bodyPr>
          <a:lstStyle>
            <a:lvl1pPr marL="0" indent="0">
              <a:lnSpc>
                <a:spcPts val="4000"/>
              </a:lnSpc>
              <a:spcBef>
                <a:spcPts val="0"/>
              </a:spcBef>
              <a:buFontTx/>
              <a:buNone/>
              <a:defRPr lang="en-US" sz="4000" b="1" i="0" u="none" strike="noStrike" cap="all" baseline="0"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kern="0" dirty="0"/>
              <a:t>Thank you text</a:t>
            </a:r>
          </a:p>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endParaRPr lang="en-US" kern="0" dirty="0"/>
          </a:p>
        </p:txBody>
      </p:sp>
      <p:sp>
        <p:nvSpPr>
          <p:cNvPr id="2" name="Date Placeholder 1" hidden="1"/>
          <p:cNvSpPr>
            <a:spLocks noGrp="1"/>
          </p:cNvSpPr>
          <p:nvPr>
            <p:ph type="dt" sz="half" idx="15"/>
          </p:nvPr>
        </p:nvSpPr>
        <p:spPr>
          <a:xfrm>
            <a:off x="-3048000" y="6356350"/>
            <a:ext cx="2843213" cy="365125"/>
          </a:xfrm>
        </p:spPr>
        <p:txBody>
          <a:bodyPr/>
          <a:lstStyle/>
          <a:p>
            <a:endParaRPr lang="en-US" dirty="0"/>
          </a:p>
        </p:txBody>
      </p:sp>
      <p:pic>
        <p:nvPicPr>
          <p:cNvPr id="10" name="Picture 9"/>
          <p:cNvPicPr>
            <a:picLocks noChangeAspect="1"/>
          </p:cNvPicPr>
          <p:nvPr/>
        </p:nvPicPr>
        <p:blipFill>
          <a:blip r:embed="rId4"/>
          <a:stretch>
            <a:fillRect/>
          </a:stretch>
        </p:blipFill>
        <p:spPr>
          <a:xfrm>
            <a:off x="264756" y="6447136"/>
            <a:ext cx="5943600" cy="312560"/>
          </a:xfrm>
          <a:prstGeom prst="rect">
            <a:avLst/>
          </a:prstGeom>
        </p:spPr>
      </p:pic>
    </p:spTree>
    <p:extLst>
      <p:ext uri="{BB962C8B-B14F-4D97-AF65-F5344CB8AC3E}">
        <p14:creationId xmlns:p14="http://schemas.microsoft.com/office/powerpoint/2010/main" val="1079193645"/>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Dele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842" y="460552"/>
            <a:ext cx="11022371" cy="914400"/>
          </a:xfrm>
        </p:spPr>
        <p:txBody>
          <a:bodyPr/>
          <a:lstStyle>
            <a:lvl1pPr>
              <a:defRPr>
                <a:solidFill>
                  <a:schemeClr val="bg2"/>
                </a:solidFill>
              </a:defRPr>
            </a:lvl1pPr>
          </a:lstStyle>
          <a:p>
            <a:r>
              <a:rPr lang="en-US"/>
              <a:t>Click to edit Master title style</a:t>
            </a:r>
            <a:endParaRPr lang="en-US" dirty="0"/>
          </a:p>
        </p:txBody>
      </p:sp>
      <p:sp>
        <p:nvSpPr>
          <p:cNvPr id="6" name="Bullet text"/>
          <p:cNvSpPr>
            <a:spLocks noGrp="1" noChangeArrowheads="1"/>
          </p:cNvSpPr>
          <p:nvPr>
            <p:ph idx="1"/>
          </p:nvPr>
        </p:nvSpPr>
        <p:spPr bwMode="auto">
          <a:xfrm>
            <a:off x="583843" y="1534473"/>
            <a:ext cx="7321908"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hidden="1"/>
          <p:cNvSpPr>
            <a:spLocks noGrp="1"/>
          </p:cNvSpPr>
          <p:nvPr>
            <p:ph type="dt" sz="half" idx="12"/>
          </p:nvPr>
        </p:nvSpPr>
        <p:spPr>
          <a:xfrm>
            <a:off x="-2991244" y="6356350"/>
            <a:ext cx="2843213" cy="365125"/>
          </a:xfrm>
        </p:spPr>
        <p:txBody>
          <a:bodyPr/>
          <a:lstStyle/>
          <a:p>
            <a:endParaRPr lang="en-US" dirty="0"/>
          </a:p>
        </p:txBody>
      </p:sp>
    </p:spTree>
    <p:extLst>
      <p:ext uri="{BB962C8B-B14F-4D97-AF65-F5344CB8AC3E}">
        <p14:creationId xmlns:p14="http://schemas.microsoft.com/office/powerpoint/2010/main" val="326287193"/>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2 Column">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Slide Title"/>
          <p:cNvSpPr>
            <a:spLocks noGrp="1"/>
          </p:cNvSpPr>
          <p:nvPr>
            <p:ph type="title"/>
          </p:nvPr>
        </p:nvSpPr>
        <p:spPr>
          <a:xfrm>
            <a:off x="583842" y="460552"/>
            <a:ext cx="11037611" cy="914400"/>
          </a:xfrm>
        </p:spPr>
        <p:txBody>
          <a:bodyPr/>
          <a:lstStyle>
            <a:lvl1pPr>
              <a:defRPr>
                <a:solidFill>
                  <a:schemeClr val="bg2"/>
                </a:solidFill>
              </a:defRPr>
            </a:lvl1pPr>
          </a:lstStyle>
          <a:p>
            <a:r>
              <a:rPr lang="en-US"/>
              <a:t>Click to edit Master title style</a:t>
            </a:r>
            <a:endParaRPr lang="en-US" dirty="0"/>
          </a:p>
        </p:txBody>
      </p:sp>
      <p:sp>
        <p:nvSpPr>
          <p:cNvPr id="6" name="Bullet text_left"/>
          <p:cNvSpPr>
            <a:spLocks noGrp="1"/>
          </p:cNvSpPr>
          <p:nvPr>
            <p:ph sz="half" idx="2"/>
          </p:nvPr>
        </p:nvSpPr>
        <p:spPr>
          <a:xfrm>
            <a:off x="583842" y="1525588"/>
            <a:ext cx="5120640" cy="4533380"/>
          </a:xfrm>
          <a:prstGeom prst="rect">
            <a:avLst/>
          </a:prstGeom>
        </p:spPr>
        <p:txBody>
          <a:bodyPr lIns="91440" tIns="45720" rIns="91440" bIns="45720">
            <a:noAutofit/>
          </a:bodyPr>
          <a:lstStyle>
            <a:lvl1pPr marL="228600" indent="-228600">
              <a:lnSpc>
                <a:spcPct val="95000"/>
              </a:lnSpc>
              <a:spcBef>
                <a:spcPts val="1000"/>
              </a:spcBef>
              <a:buClr>
                <a:schemeClr val="tx2"/>
              </a:buClr>
              <a:buSzPct val="85000"/>
              <a:buFont typeface="Arial" panose="020B0604020202020204" pitchFamily="34" charset="0"/>
              <a:buChar char="•"/>
              <a:defRPr sz="24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2000">
                <a:solidFill>
                  <a:schemeClr val="tx1"/>
                </a:solidFill>
              </a:defRPr>
            </a:lvl2pPr>
            <a:lvl3pPr marL="704088" indent="-155448">
              <a:lnSpc>
                <a:spcPct val="95000"/>
              </a:lnSpc>
              <a:spcBef>
                <a:spcPts val="800"/>
              </a:spcBef>
              <a:buClr>
                <a:schemeClr val="tx2"/>
              </a:buClr>
              <a:buFont typeface="Arial" panose="020B0604020202020204" pitchFamily="34" charset="0"/>
              <a:buChar char="•"/>
              <a:defRPr sz="1800">
                <a:solidFill>
                  <a:schemeClr val="tx1"/>
                </a:solidFill>
              </a:defRPr>
            </a:lvl3pPr>
            <a:lvl4pPr marL="905256" indent="-155448">
              <a:lnSpc>
                <a:spcPct val="95000"/>
              </a:lnSpc>
              <a:spcBef>
                <a:spcPts val="800"/>
              </a:spcBef>
              <a:buClr>
                <a:schemeClr val="tx2"/>
              </a:buClr>
              <a:buFont typeface="Arial" panose="020B0604020202020204" pitchFamily="34" charset="0"/>
              <a:buChar char="•"/>
              <a:defRPr sz="1600">
                <a:solidFill>
                  <a:schemeClr val="tx1"/>
                </a:solidFill>
              </a:defRPr>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p:txBody>
      </p:sp>
      <p:sp>
        <p:nvSpPr>
          <p:cNvPr id="7" name="Bullet text_left"/>
          <p:cNvSpPr>
            <a:spLocks noGrp="1"/>
          </p:cNvSpPr>
          <p:nvPr>
            <p:ph sz="half" idx="12"/>
          </p:nvPr>
        </p:nvSpPr>
        <p:spPr>
          <a:xfrm>
            <a:off x="6500813" y="1525588"/>
            <a:ext cx="5120640" cy="4533380"/>
          </a:xfrm>
          <a:prstGeom prst="rect">
            <a:avLst/>
          </a:prstGeom>
        </p:spPr>
        <p:txBody>
          <a:bodyPr lIns="91440" tIns="45720" rIns="91440" bIns="45720">
            <a:noAutofit/>
          </a:bodyPr>
          <a:lstStyle>
            <a:lvl1pPr marL="228600" indent="-228600">
              <a:lnSpc>
                <a:spcPct val="95000"/>
              </a:lnSpc>
              <a:spcBef>
                <a:spcPts val="1000"/>
              </a:spcBef>
              <a:buClr>
                <a:schemeClr val="tx2"/>
              </a:buClr>
              <a:buSzPct val="85000"/>
              <a:buFont typeface="Arial" panose="020B0604020202020204" pitchFamily="34" charset="0"/>
              <a:buChar char="•"/>
              <a:defRPr sz="2400">
                <a:solidFill>
                  <a:schemeClr val="tx1"/>
                </a:solidFill>
              </a:defRPr>
            </a:lvl1pPr>
            <a:lvl2pPr marL="475488" indent="-228600">
              <a:lnSpc>
                <a:spcPct val="95000"/>
              </a:lnSpc>
              <a:spcBef>
                <a:spcPts val="800"/>
              </a:spcBef>
              <a:buClr>
                <a:schemeClr val="tx2"/>
              </a:buClr>
              <a:buFont typeface="Arial" panose="020B0604020202020204" pitchFamily="34" charset="0"/>
              <a:buChar char="•"/>
              <a:defRPr sz="2000">
                <a:solidFill>
                  <a:schemeClr val="tx1"/>
                </a:solidFill>
              </a:defRPr>
            </a:lvl2pPr>
            <a:lvl3pPr marL="704088" indent="-155448">
              <a:lnSpc>
                <a:spcPct val="95000"/>
              </a:lnSpc>
              <a:spcBef>
                <a:spcPts val="800"/>
              </a:spcBef>
              <a:buClr>
                <a:schemeClr val="tx2"/>
              </a:buClr>
              <a:buFont typeface="Arial" panose="020B0604020202020204" pitchFamily="34" charset="0"/>
              <a:buChar char="•"/>
              <a:defRPr sz="1800">
                <a:solidFill>
                  <a:schemeClr val="tx1"/>
                </a:solidFill>
              </a:defRPr>
            </a:lvl3pPr>
            <a:lvl4pPr marL="905256" indent="-155448">
              <a:lnSpc>
                <a:spcPct val="95000"/>
              </a:lnSpc>
              <a:spcBef>
                <a:spcPts val="800"/>
              </a:spcBef>
              <a:buClr>
                <a:schemeClr val="tx2"/>
              </a:buClr>
              <a:buFont typeface="Arial" panose="020B0604020202020204" pitchFamily="34" charset="0"/>
              <a:buChar char="•"/>
              <a:defRPr sz="1600">
                <a:solidFill>
                  <a:schemeClr val="tx1"/>
                </a:solidFill>
              </a:defRPr>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p:txBody>
      </p:sp>
      <p:sp>
        <p:nvSpPr>
          <p:cNvPr id="2" name="Date Placeholder 1" hidden="1">
            <a:extLst>
              <a:ext uri="{FF2B5EF4-FFF2-40B4-BE49-F238E27FC236}">
                <a16:creationId xmlns:a16="http://schemas.microsoft.com/office/drawing/2014/main" id="{22C820F6-F6AE-51A6-6A45-7EF92ECB4D51}"/>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3097403669"/>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Note">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1060" y="0"/>
            <a:ext cx="8039205"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4166"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2829" y="518474"/>
            <a:ext cx="7032396"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sp>
        <p:nvSpPr>
          <p:cNvPr id="3" name="Date Placeholder 2" hidden="1">
            <a:extLst>
              <a:ext uri="{FF2B5EF4-FFF2-40B4-BE49-F238E27FC236}">
                <a16:creationId xmlns:a16="http://schemas.microsoft.com/office/drawing/2014/main" id="{9BDD98E7-2EB5-D7F2-863F-922362281AAB}"/>
              </a:ext>
            </a:extLst>
          </p:cNvPr>
          <p:cNvSpPr>
            <a:spLocks noGrp="1"/>
          </p:cNvSpPr>
          <p:nvPr>
            <p:ph type="dt" sz="half" idx="15"/>
          </p:nvPr>
        </p:nvSpPr>
        <p:spPr/>
        <p:txBody>
          <a:bodyPr/>
          <a:lstStyle/>
          <a:p>
            <a:endParaRPr lang="en-US" dirty="0"/>
          </a:p>
        </p:txBody>
      </p:sp>
      <p:pic>
        <p:nvPicPr>
          <p:cNvPr id="7" name="Picture 6" descr="A picture containing text, sign, vector graphics  Description automatically generated">
            <a:extLst>
              <a:ext uri="{FF2B5EF4-FFF2-40B4-BE49-F238E27FC236}">
                <a16:creationId xmlns:a16="http://schemas.microsoft.com/office/drawing/2014/main" id="{5B87B2DF-486E-78DE-4093-2476664A3162}"/>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7995" y="1972815"/>
            <a:ext cx="2566421" cy="2587757"/>
          </a:xfrm>
          <a:prstGeom prst="rect">
            <a:avLst/>
          </a:prstGeom>
        </p:spPr>
      </p:pic>
    </p:spTree>
    <p:extLst>
      <p:ext uri="{BB962C8B-B14F-4D97-AF65-F5344CB8AC3E}">
        <p14:creationId xmlns:p14="http://schemas.microsoft.com/office/powerpoint/2010/main" val="1247107249"/>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Lab">
    <p:spTree>
      <p:nvGrpSpPr>
        <p:cNvPr id="1" name=""/>
        <p:cNvGrpSpPr/>
        <p:nvPr/>
      </p:nvGrpSpPr>
      <p:grpSpPr>
        <a:xfrm>
          <a:off x="0" y="0"/>
          <a:ext cx="0" cy="0"/>
          <a:chOff x="0" y="0"/>
          <a:chExt cx="0" cy="0"/>
        </a:xfrm>
      </p:grpSpPr>
      <p:sp>
        <p:nvSpPr>
          <p:cNvPr id="3" name="Footer_security classification" hidden="1"/>
          <p:cNvSpPr>
            <a:spLocks noGrp="1"/>
          </p:cNvSpPr>
          <p:nvPr>
            <p:ph type="ftr" sz="quarter" idx="10"/>
          </p:nvPr>
        </p:nvSpPr>
        <p:spPr/>
        <p:txBody>
          <a:bodyPr/>
          <a:lstStyle/>
          <a:p>
            <a:endParaRPr lang="en-US" dirty="0"/>
          </a:p>
        </p:txBody>
      </p:sp>
      <p:sp>
        <p:nvSpPr>
          <p:cNvPr id="4" name="Date" hidden="1"/>
          <p:cNvSpPr>
            <a:spLocks noGrp="1"/>
          </p:cNvSpPr>
          <p:nvPr>
            <p:ph type="dt" sz="half" idx="11"/>
          </p:nvPr>
        </p:nvSpPr>
        <p:spPr/>
        <p:txBody>
          <a:bodyPr/>
          <a:lstStyle/>
          <a:p>
            <a:endParaRPr lang="en-US" dirty="0"/>
          </a:p>
        </p:txBody>
      </p:sp>
      <p:pic>
        <p:nvPicPr>
          <p:cNvPr id="2" name="Picture 1" descr="A picture containing table, indoor, desk, computer">
            <a:extLst>
              <a:ext uri="{FF2B5EF4-FFF2-40B4-BE49-F238E27FC236}">
                <a16:creationId xmlns:a16="http://schemas.microsoft.com/office/drawing/2014/main" id="{7F057066-711C-EE4D-4856-BC36A976768A}"/>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6968" t="7083" r="23301"/>
          <a:stretch/>
        </p:blipFill>
        <p:spPr>
          <a:xfrm>
            <a:off x="5014931" y="85722"/>
            <a:ext cx="7143750" cy="6372215"/>
          </a:xfrm>
          <a:prstGeom prst="rect">
            <a:avLst/>
          </a:prstGeom>
        </p:spPr>
      </p:pic>
      <p:sp>
        <p:nvSpPr>
          <p:cNvPr id="6" name="Section number">
            <a:extLst>
              <a:ext uri="{FF2B5EF4-FFF2-40B4-BE49-F238E27FC236}">
                <a16:creationId xmlns:a16="http://schemas.microsoft.com/office/drawing/2014/main" id="{400D9A31-6A2F-ACC8-E401-09710697B497}"/>
              </a:ext>
            </a:extLst>
          </p:cNvPr>
          <p:cNvSpPr>
            <a:spLocks noGrp="1"/>
          </p:cNvSpPr>
          <p:nvPr>
            <p:ph type="body" sz="quarter" idx="17" hasCustomPrompt="1"/>
          </p:nvPr>
        </p:nvSpPr>
        <p:spPr bwMode="white">
          <a:xfrm>
            <a:off x="585216" y="1666567"/>
            <a:ext cx="3318190"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X</a:t>
            </a:r>
          </a:p>
        </p:txBody>
      </p:sp>
      <p:sp>
        <p:nvSpPr>
          <p:cNvPr id="9" name="Section number">
            <a:extLst>
              <a:ext uri="{FF2B5EF4-FFF2-40B4-BE49-F238E27FC236}">
                <a16:creationId xmlns:a16="http://schemas.microsoft.com/office/drawing/2014/main" id="{6A4F1869-A727-781D-D0B8-5AB75BEBCE7C}"/>
              </a:ext>
            </a:extLst>
          </p:cNvPr>
          <p:cNvSpPr>
            <a:spLocks noGrp="1"/>
          </p:cNvSpPr>
          <p:nvPr>
            <p:ph type="body" sz="quarter" idx="18" hasCustomPrompt="1"/>
          </p:nvPr>
        </p:nvSpPr>
        <p:spPr bwMode="white">
          <a:xfrm>
            <a:off x="585216" y="2500303"/>
            <a:ext cx="3318190" cy="771526"/>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Lab Title</a:t>
            </a:r>
          </a:p>
        </p:txBody>
      </p:sp>
    </p:spTree>
    <p:extLst>
      <p:ext uri="{BB962C8B-B14F-4D97-AF65-F5344CB8AC3E}">
        <p14:creationId xmlns:p14="http://schemas.microsoft.com/office/powerpoint/2010/main" val="2065704578"/>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Warning">
    <p:spTree>
      <p:nvGrpSpPr>
        <p:cNvPr id="1" name=""/>
        <p:cNvGrpSpPr/>
        <p:nvPr/>
      </p:nvGrpSpPr>
      <p:grpSpPr>
        <a:xfrm>
          <a:off x="0" y="0"/>
          <a:ext cx="0" cy="0"/>
          <a:chOff x="0" y="0"/>
          <a:chExt cx="0" cy="0"/>
        </a:xfrm>
      </p:grpSpPr>
      <p:sp>
        <p:nvSpPr>
          <p:cNvPr id="4" name="Footer Placeholder 3" hidden="1"/>
          <p:cNvSpPr>
            <a:spLocks noGrp="1"/>
          </p:cNvSpPr>
          <p:nvPr>
            <p:ph type="ftr" sz="quarter" idx="11"/>
          </p:nvPr>
        </p:nvSpPr>
        <p:spPr/>
        <p:txBody>
          <a:bodyPr/>
          <a:lstStyle/>
          <a:p>
            <a:endParaRPr lang="en-US" dirty="0"/>
          </a:p>
        </p:txBody>
      </p:sp>
      <p:sp>
        <p:nvSpPr>
          <p:cNvPr id="5" name="Gray gradient"/>
          <p:cNvSpPr/>
          <p:nvPr userDrawn="1"/>
        </p:nvSpPr>
        <p:spPr bwMode="auto">
          <a:xfrm>
            <a:off x="4241060" y="0"/>
            <a:ext cx="8039205" cy="6533388"/>
          </a:xfrm>
          <a:prstGeom prst="rect">
            <a:avLst/>
          </a:prstGeom>
          <a:gradFill flip="none" rotWithShape="1">
            <a:gsLst>
              <a:gs pos="0">
                <a:schemeClr val="bg1">
                  <a:lumMod val="85000"/>
                  <a:alpha val="42000"/>
                </a:schemeClr>
              </a:gs>
              <a:gs pos="100000">
                <a:schemeClr val="bg1">
                  <a:lumMod val="95000"/>
                  <a:shade val="100000"/>
                  <a:satMod val="115000"/>
                  <a:alpha val="0"/>
                </a:schemeClr>
              </a:gs>
            </a:gsLst>
            <a:lin ang="0" scaled="1"/>
            <a:tileRect/>
          </a:gradFill>
          <a:ln w="12700" algn="ctr">
            <a:noFill/>
            <a:miter lim="800000"/>
            <a:headEnd/>
            <a:tailEnd/>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80000"/>
              </a:lnSpc>
              <a:spcBef>
                <a:spcPts val="1200"/>
              </a:spcBef>
              <a:spcAft>
                <a:spcPts val="0"/>
              </a:spcAft>
              <a:buSzPct val="115000"/>
            </a:pPr>
            <a:endParaRPr lang="en-US" sz="2400" dirty="0">
              <a:latin typeface="+mn-lt"/>
            </a:endParaRPr>
          </a:p>
        </p:txBody>
      </p:sp>
      <p:cxnSp>
        <p:nvCxnSpPr>
          <p:cNvPr id="6" name="Pink vertical line"/>
          <p:cNvCxnSpPr/>
          <p:nvPr userDrawn="1"/>
        </p:nvCxnSpPr>
        <p:spPr bwMode="auto">
          <a:xfrm>
            <a:off x="4214166" y="786856"/>
            <a:ext cx="0" cy="4965032"/>
          </a:xfrm>
          <a:prstGeom prst="line">
            <a:avLst/>
          </a:prstGeom>
          <a:solidFill>
            <a:schemeClr val="bg1"/>
          </a:solidFill>
          <a:ln w="50800" cap="flat" cmpd="sng" algn="ctr">
            <a:solidFill>
              <a:schemeClr val="tx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Key points">
            <a:extLst>
              <a:ext uri="{FF2B5EF4-FFF2-40B4-BE49-F238E27FC236}">
                <a16:creationId xmlns:a16="http://schemas.microsoft.com/office/drawing/2014/main" id="{76CA6BF9-7FB1-4F34-BE25-67790258DCBD}"/>
              </a:ext>
            </a:extLst>
          </p:cNvPr>
          <p:cNvSpPr>
            <a:spLocks noGrp="1"/>
          </p:cNvSpPr>
          <p:nvPr>
            <p:ph type="body" sz="quarter" idx="14" hasCustomPrompt="1"/>
          </p:nvPr>
        </p:nvSpPr>
        <p:spPr>
          <a:xfrm>
            <a:off x="4722829" y="518474"/>
            <a:ext cx="7032396" cy="5580668"/>
          </a:xfrm>
          <a:prstGeom prst="rect">
            <a:avLst/>
          </a:prstGeom>
        </p:spPr>
        <p:txBody>
          <a:bodyPr lIns="91440" tIns="45720" rIns="91440" bIns="45720" anchor="ctr" anchorCtr="0">
            <a:noAutofit/>
          </a:bodyPr>
          <a:lstStyle>
            <a:lvl1pPr marL="0" indent="0">
              <a:lnSpc>
                <a:spcPct val="100000"/>
              </a:lnSpc>
              <a:spcAft>
                <a:spcPts val="1000"/>
              </a:spcAft>
              <a:buSzPct val="85000"/>
              <a:buFont typeface="Arial" panose="020B0604020202020204" pitchFamily="34" charset="0"/>
              <a:buNone/>
              <a:defRPr sz="2400" baseline="0">
                <a:solidFill>
                  <a:schemeClr val="tx1"/>
                </a:solidFill>
                <a:latin typeface="Arial" panose="020B0604020202020204" pitchFamily="34" charset="0"/>
                <a:cs typeface="Arial" panose="020B0604020202020204" pitchFamily="34" charset="0"/>
              </a:defRPr>
            </a:lvl1pPr>
            <a:lvl2pPr marL="429768" indent="0">
              <a:lnSpc>
                <a:spcPct val="95000"/>
              </a:lnSpc>
              <a:buNone/>
              <a:defRPr sz="2000">
                <a:latin typeface="Arial" panose="020B0604020202020204" pitchFamily="34" charset="0"/>
                <a:cs typeface="Arial" panose="020B0604020202020204" pitchFamily="34" charset="0"/>
              </a:defRPr>
            </a:lvl2pPr>
            <a:lvl3pPr>
              <a:defRPr sz="2700"/>
            </a:lvl3pPr>
            <a:lvl4pPr>
              <a:defRPr sz="2700"/>
            </a:lvl4pPr>
            <a:lvl5pPr>
              <a:defRPr sz="2700"/>
            </a:lvl5pPr>
          </a:lstStyle>
          <a:p>
            <a:pPr lvl="0"/>
            <a:r>
              <a:rPr lang="en-US" dirty="0"/>
              <a:t>&lt;Supply text.&gt; </a:t>
            </a:r>
          </a:p>
        </p:txBody>
      </p:sp>
      <p:pic>
        <p:nvPicPr>
          <p:cNvPr id="3" name="Picture 2" descr="A picture containing text, sign, clipart, vector graphics  Description automatically generated">
            <a:extLst>
              <a:ext uri="{FF2B5EF4-FFF2-40B4-BE49-F238E27FC236}">
                <a16:creationId xmlns:a16="http://schemas.microsoft.com/office/drawing/2014/main" id="{0B34CEB4-135B-414B-BE1F-700F9CBA93CF}"/>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7995" y="1972815"/>
            <a:ext cx="2566421" cy="2587757"/>
          </a:xfrm>
          <a:prstGeom prst="rect">
            <a:avLst/>
          </a:prstGeom>
        </p:spPr>
      </p:pic>
      <p:sp>
        <p:nvSpPr>
          <p:cNvPr id="2" name="Date Placeholder 1" hidden="1">
            <a:extLst>
              <a:ext uri="{FF2B5EF4-FFF2-40B4-BE49-F238E27FC236}">
                <a16:creationId xmlns:a16="http://schemas.microsoft.com/office/drawing/2014/main" id="{00FB909A-B1AD-4AFC-B858-BEF7553D4C70}"/>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1247504247"/>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2.emf"/><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emf"/><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hidden="1"/>
          <p:cNvSpPr>
            <a:spLocks noGrp="1"/>
          </p:cNvSpPr>
          <p:nvPr>
            <p:ph type="dt" sz="half" idx="2"/>
          </p:nvPr>
        </p:nvSpPr>
        <p:spPr>
          <a:xfrm>
            <a:off x="609600" y="6356350"/>
            <a:ext cx="2843213"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11" name="Bullet text"/>
          <p:cNvSpPr>
            <a:spLocks noGrp="1" noChangeArrowheads="1"/>
          </p:cNvSpPr>
          <p:nvPr>
            <p:ph type="body" idx="1"/>
          </p:nvPr>
        </p:nvSpPr>
        <p:spPr bwMode="auto">
          <a:xfrm>
            <a:off x="583842" y="1534473"/>
            <a:ext cx="11022371" cy="4767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dirty="0"/>
              <a:t>First Level</a:t>
            </a:r>
          </a:p>
          <a:p>
            <a:pPr lvl="1"/>
            <a:r>
              <a:rPr lang="en-US" dirty="0"/>
              <a:t>Second level</a:t>
            </a:r>
          </a:p>
          <a:p>
            <a:pPr lvl="2"/>
            <a:r>
              <a:rPr lang="en-US" dirty="0"/>
              <a:t>Third level</a:t>
            </a:r>
          </a:p>
          <a:p>
            <a:pPr lvl="0"/>
            <a:endParaRPr lang="en-US" dirty="0"/>
          </a:p>
          <a:p>
            <a:pPr lvl="0"/>
            <a:endParaRPr lang="en-US" dirty="0"/>
          </a:p>
        </p:txBody>
      </p:sp>
      <p:sp>
        <p:nvSpPr>
          <p:cNvPr id="58371" name="Slide Title"/>
          <p:cNvSpPr>
            <a:spLocks noGrp="1" noChangeArrowheads="1"/>
          </p:cNvSpPr>
          <p:nvPr>
            <p:ph type="title"/>
          </p:nvPr>
        </p:nvSpPr>
        <p:spPr bwMode="auto">
          <a:xfrm>
            <a:off x="583842" y="460552"/>
            <a:ext cx="11022371"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lvl="0"/>
            <a:r>
              <a:rPr lang="en-US"/>
              <a:t>Click to edit Master title style</a:t>
            </a:r>
            <a:endParaRPr lang="en-US" dirty="0"/>
          </a:p>
        </p:txBody>
      </p:sp>
      <p:sp>
        <p:nvSpPr>
          <p:cNvPr id="10" name="Footer_page number"/>
          <p:cNvSpPr txBox="1">
            <a:spLocks/>
          </p:cNvSpPr>
          <p:nvPr/>
        </p:nvSpPr>
        <p:spPr>
          <a:xfrm>
            <a:off x="9897959" y="6559936"/>
            <a:ext cx="1840451" cy="269820"/>
          </a:xfrm>
          <a:prstGeom prst="rect">
            <a:avLst/>
          </a:prstGeom>
        </p:spPr>
        <p:txBody>
          <a:bodyPr wrap="square" lIns="121899" tIns="60949" rIns="121899" bIns="60949" anchor="ctr">
            <a:noAutofit/>
          </a:bodyPr>
          <a:lstStyle>
            <a:defPPr>
              <a:defRPr lang="en-US"/>
            </a:defPPr>
            <a:lvl1pPr algn="ctr" rtl="0" fontAlgn="base">
              <a:spcBef>
                <a:spcPct val="20000"/>
              </a:spcBef>
              <a:spcAft>
                <a:spcPct val="0"/>
              </a:spcAft>
              <a:buClr>
                <a:schemeClr val="accent2"/>
              </a:buClr>
              <a:buSzPct val="65000"/>
              <a:buFont typeface="Wingdings" pitchFamily="2" charset="2"/>
              <a:defRPr sz="900" kern="1200">
                <a:solidFill>
                  <a:schemeClr val="bg1"/>
                </a:solidFill>
                <a:latin typeface="+mn-lt"/>
                <a:ea typeface="+mn-ea"/>
                <a:cs typeface="+mn-cs"/>
              </a:defRPr>
            </a:lvl1pPr>
            <a:lvl2pPr marL="4572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2pPr>
            <a:lvl3pPr marL="9144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3pPr>
            <a:lvl4pPr marL="13716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4pPr>
            <a:lvl5pPr marL="18288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5pPr>
            <a:lvl6pPr marL="2286000" algn="l" defTabSz="914400" rtl="0" eaLnBrk="1" latinLnBrk="0" hangingPunct="1">
              <a:defRPr sz="3000" kern="1200">
                <a:solidFill>
                  <a:schemeClr val="tx1"/>
                </a:solidFill>
                <a:latin typeface="Helvetica" pitchFamily="34" charset="0"/>
                <a:ea typeface="+mn-ea"/>
                <a:cs typeface="+mn-cs"/>
              </a:defRPr>
            </a:lvl6pPr>
            <a:lvl7pPr marL="2743200" algn="l" defTabSz="914400" rtl="0" eaLnBrk="1" latinLnBrk="0" hangingPunct="1">
              <a:defRPr sz="3000" kern="1200">
                <a:solidFill>
                  <a:schemeClr val="tx1"/>
                </a:solidFill>
                <a:latin typeface="Helvetica" pitchFamily="34" charset="0"/>
                <a:ea typeface="+mn-ea"/>
                <a:cs typeface="+mn-cs"/>
              </a:defRPr>
            </a:lvl7pPr>
            <a:lvl8pPr marL="3200400" algn="l" defTabSz="914400" rtl="0" eaLnBrk="1" latinLnBrk="0" hangingPunct="1">
              <a:defRPr sz="3000" kern="1200">
                <a:solidFill>
                  <a:schemeClr val="tx1"/>
                </a:solidFill>
                <a:latin typeface="Helvetica" pitchFamily="34" charset="0"/>
                <a:ea typeface="+mn-ea"/>
                <a:cs typeface="+mn-cs"/>
              </a:defRPr>
            </a:lvl8pPr>
            <a:lvl9pPr marL="3657600" algn="l" defTabSz="914400" rtl="0" eaLnBrk="1" latinLnBrk="0" hangingPunct="1">
              <a:defRPr sz="3000" kern="1200">
                <a:solidFill>
                  <a:schemeClr val="tx1"/>
                </a:solidFill>
                <a:latin typeface="Helvetica" pitchFamily="34" charset="0"/>
                <a:ea typeface="+mn-ea"/>
                <a:cs typeface="+mn-cs"/>
              </a:defRPr>
            </a:lvl9pPr>
          </a:lstStyle>
          <a:p>
            <a:pPr algn="r" fontAlgn="auto">
              <a:spcBef>
                <a:spcPts val="0"/>
              </a:spcBef>
              <a:spcAft>
                <a:spcPts val="0"/>
              </a:spcAft>
              <a:buClrTx/>
              <a:buSzTx/>
              <a:buFontTx/>
              <a:buNone/>
              <a:defRPr/>
            </a:pPr>
            <a:fld id="{349D3042-9933-4C71-BBE3-FA9237566B45}" type="slidenum">
              <a:rPr lang="en-US" sz="1000" kern="0" smtClean="0">
                <a:solidFill>
                  <a:schemeClr val="tx1"/>
                </a:solidFill>
                <a:latin typeface="+mn-lt"/>
                <a:ea typeface="+mn-ea"/>
                <a:cs typeface="+mn-cs"/>
              </a:rPr>
              <a:pPr algn="r" fontAlgn="auto">
                <a:spcBef>
                  <a:spcPts val="0"/>
                </a:spcBef>
                <a:spcAft>
                  <a:spcPts val="0"/>
                </a:spcAft>
                <a:buClrTx/>
                <a:buSzTx/>
                <a:buFontTx/>
                <a:buNone/>
                <a:defRPr/>
              </a:pPr>
              <a:t>‹#›</a:t>
            </a:fld>
            <a:endParaRPr lang="en-US" sz="1100" kern="0" dirty="0">
              <a:solidFill>
                <a:schemeClr val="tx1"/>
              </a:solidFill>
              <a:latin typeface="+mn-lt"/>
              <a:ea typeface="+mn-ea"/>
              <a:cs typeface="+mn-cs"/>
            </a:endParaRPr>
          </a:p>
        </p:txBody>
      </p:sp>
      <p:sp>
        <p:nvSpPr>
          <p:cNvPr id="8" name="Footer_copyright"/>
          <p:cNvSpPr txBox="1">
            <a:spLocks/>
          </p:cNvSpPr>
          <p:nvPr/>
        </p:nvSpPr>
        <p:spPr>
          <a:xfrm>
            <a:off x="9080500" y="6543258"/>
            <a:ext cx="2744799" cy="304221"/>
          </a:xfrm>
          <a:prstGeom prst="rect">
            <a:avLst/>
          </a:prstGeom>
        </p:spPr>
        <p:txBody>
          <a:bodyPr wrap="square" lIns="121899" tIns="60949" rIns="121899" bIns="60949" anchor="ctr">
            <a:noAutofit/>
          </a:bodyPr>
          <a:lstStyle>
            <a:defPPr>
              <a:defRPr lang="en-US"/>
            </a:defPPr>
            <a:lvl1pPr algn="ctr" rtl="0" fontAlgn="base">
              <a:spcBef>
                <a:spcPct val="20000"/>
              </a:spcBef>
              <a:spcAft>
                <a:spcPct val="0"/>
              </a:spcAft>
              <a:buClr>
                <a:schemeClr val="accent2"/>
              </a:buClr>
              <a:buSzPct val="65000"/>
              <a:buFont typeface="Wingdings" pitchFamily="2" charset="2"/>
              <a:defRPr sz="900" kern="1200">
                <a:solidFill>
                  <a:schemeClr val="bg1"/>
                </a:solidFill>
                <a:latin typeface="+mn-lt"/>
                <a:ea typeface="+mn-ea"/>
                <a:cs typeface="+mn-cs"/>
              </a:defRPr>
            </a:lvl1pPr>
            <a:lvl2pPr marL="4572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2pPr>
            <a:lvl3pPr marL="9144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3pPr>
            <a:lvl4pPr marL="13716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4pPr>
            <a:lvl5pPr marL="1828800" algn="l" rtl="0" fontAlgn="base">
              <a:spcBef>
                <a:spcPct val="20000"/>
              </a:spcBef>
              <a:spcAft>
                <a:spcPct val="0"/>
              </a:spcAft>
              <a:buClr>
                <a:schemeClr val="accent2"/>
              </a:buClr>
              <a:buSzPct val="65000"/>
              <a:buFont typeface="Wingdings" pitchFamily="2" charset="2"/>
              <a:defRPr sz="3000" kern="1200">
                <a:solidFill>
                  <a:schemeClr val="tx1"/>
                </a:solidFill>
                <a:latin typeface="Helvetica" pitchFamily="34" charset="0"/>
                <a:ea typeface="+mn-ea"/>
                <a:cs typeface="+mn-cs"/>
              </a:defRPr>
            </a:lvl5pPr>
            <a:lvl6pPr marL="2286000" algn="l" defTabSz="914400" rtl="0" eaLnBrk="1" latinLnBrk="0" hangingPunct="1">
              <a:defRPr sz="3000" kern="1200">
                <a:solidFill>
                  <a:schemeClr val="tx1"/>
                </a:solidFill>
                <a:latin typeface="Helvetica" pitchFamily="34" charset="0"/>
                <a:ea typeface="+mn-ea"/>
                <a:cs typeface="+mn-cs"/>
              </a:defRPr>
            </a:lvl6pPr>
            <a:lvl7pPr marL="2743200" algn="l" defTabSz="914400" rtl="0" eaLnBrk="1" latinLnBrk="0" hangingPunct="1">
              <a:defRPr sz="3000" kern="1200">
                <a:solidFill>
                  <a:schemeClr val="tx1"/>
                </a:solidFill>
                <a:latin typeface="Helvetica" pitchFamily="34" charset="0"/>
                <a:ea typeface="+mn-ea"/>
                <a:cs typeface="+mn-cs"/>
              </a:defRPr>
            </a:lvl7pPr>
            <a:lvl8pPr marL="3200400" algn="l" defTabSz="914400" rtl="0" eaLnBrk="1" latinLnBrk="0" hangingPunct="1">
              <a:defRPr sz="3000" kern="1200">
                <a:solidFill>
                  <a:schemeClr val="tx1"/>
                </a:solidFill>
                <a:latin typeface="Helvetica" pitchFamily="34" charset="0"/>
                <a:ea typeface="+mn-ea"/>
                <a:cs typeface="+mn-cs"/>
              </a:defRPr>
            </a:lvl8pPr>
            <a:lvl9pPr marL="3657600" algn="l" defTabSz="914400" rtl="0" eaLnBrk="1" latinLnBrk="0" hangingPunct="1">
              <a:defRPr sz="3000" kern="1200">
                <a:solidFill>
                  <a:schemeClr val="tx1"/>
                </a:solidFill>
                <a:latin typeface="Helvetica" pitchFamily="34" charset="0"/>
                <a:ea typeface="+mn-ea"/>
                <a:cs typeface="+mn-cs"/>
              </a:defRPr>
            </a:lvl9pPr>
          </a:lstStyle>
          <a:p>
            <a:pPr algn="l" rtl="0" fontAlgn="auto">
              <a:spcBef>
                <a:spcPts val="0"/>
              </a:spcBef>
              <a:spcAft>
                <a:spcPts val="0"/>
              </a:spcAft>
              <a:buClrTx/>
              <a:buSzTx/>
              <a:buFontTx/>
              <a:buNone/>
              <a:defRPr/>
            </a:pPr>
            <a:r>
              <a:rPr lang="en-US" sz="900" kern="0" dirty="0">
                <a:solidFill>
                  <a:schemeClr val="tx1">
                    <a:lumMod val="40000"/>
                    <a:lumOff val="60000"/>
                  </a:schemeClr>
                </a:solidFill>
              </a:rPr>
              <a:t>©2023 Check Point Software Technologies</a:t>
            </a:r>
            <a:r>
              <a:rPr lang="en-US" sz="900" kern="0" baseline="0" dirty="0">
                <a:solidFill>
                  <a:schemeClr val="tx1">
                    <a:lumMod val="40000"/>
                    <a:lumOff val="60000"/>
                  </a:schemeClr>
                </a:solidFill>
              </a:rPr>
              <a:t> </a:t>
            </a:r>
            <a:r>
              <a:rPr lang="en-US" sz="900" kern="0" dirty="0">
                <a:solidFill>
                  <a:schemeClr val="tx1">
                    <a:lumMod val="40000"/>
                    <a:lumOff val="60000"/>
                  </a:schemeClr>
                </a:solidFill>
              </a:rPr>
              <a:t>Ltd. </a:t>
            </a:r>
          </a:p>
        </p:txBody>
      </p:sp>
      <p:cxnSp>
        <p:nvCxnSpPr>
          <p:cNvPr id="94" name="Footer line"/>
          <p:cNvCxnSpPr/>
          <p:nvPr/>
        </p:nvCxnSpPr>
        <p:spPr bwMode="auto">
          <a:xfrm>
            <a:off x="0" y="6502173"/>
            <a:ext cx="12188825" cy="3837"/>
          </a:xfrm>
          <a:prstGeom prst="line">
            <a:avLst/>
          </a:prstGeom>
          <a:solidFill>
            <a:schemeClr val="bg1"/>
          </a:solidFill>
          <a:ln w="3175" cap="flat" cmpd="sng" algn="ctr">
            <a:solidFill>
              <a:schemeClr val="bg1">
                <a:lumMod val="85000"/>
              </a:schemeClr>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 name="Footer Placeholder 1" hidden="1"/>
          <p:cNvSpPr>
            <a:spLocks noGrp="1"/>
          </p:cNvSpPr>
          <p:nvPr>
            <p:ph type="ftr" sz="quarter" idx="3"/>
          </p:nvPr>
        </p:nvSpPr>
        <p:spPr>
          <a:xfrm>
            <a:off x="5934456" y="6543915"/>
            <a:ext cx="3097481" cy="302408"/>
          </a:xfrm>
          <a:prstGeom prst="rect">
            <a:avLst/>
          </a:prstGeom>
        </p:spPr>
        <p:txBody>
          <a:bodyPr vert="horz" lIns="91440" tIns="45720" rIns="91440" bIns="45720" rtlCol="0" anchor="ctr"/>
          <a:lstStyle>
            <a:lvl1pPr algn="ctr">
              <a:defRPr sz="900">
                <a:solidFill>
                  <a:schemeClr val="bg1">
                    <a:lumMod val="75000"/>
                  </a:schemeClr>
                </a:solidFill>
                <a:latin typeface="+mn-lt"/>
              </a:defRPr>
            </a:lvl1pPr>
          </a:lstStyle>
          <a:p>
            <a:endParaRPr lang="en-US" dirty="0"/>
          </a:p>
        </p:txBody>
      </p:sp>
      <p:pic>
        <p:nvPicPr>
          <p:cNvPr id="6" name="Picture 5"/>
          <p:cNvPicPr>
            <a:picLocks noChangeAspect="1"/>
          </p:cNvPicPr>
          <p:nvPr/>
        </p:nvPicPr>
        <p:blipFill>
          <a:blip r:embed="rId24"/>
          <a:stretch>
            <a:fillRect/>
          </a:stretch>
        </p:blipFill>
        <p:spPr>
          <a:xfrm>
            <a:off x="609601" y="6552096"/>
            <a:ext cx="1054729" cy="228600"/>
          </a:xfrm>
          <a:prstGeom prst="rect">
            <a:avLst/>
          </a:prstGeom>
        </p:spPr>
      </p:pic>
      <p:pic>
        <p:nvPicPr>
          <p:cNvPr id="12" name="Picture 11"/>
          <p:cNvPicPr>
            <a:picLocks noChangeAspect="1"/>
          </p:cNvPicPr>
          <p:nvPr/>
        </p:nvPicPr>
        <p:blipFill>
          <a:blip r:embed="rId25"/>
          <a:stretch>
            <a:fillRect/>
          </a:stretch>
        </p:blipFill>
        <p:spPr>
          <a:xfrm>
            <a:off x="2027779" y="6595360"/>
            <a:ext cx="3364030" cy="176907"/>
          </a:xfrm>
          <a:prstGeom prst="rect">
            <a:avLst/>
          </a:prstGeom>
        </p:spPr>
      </p:pic>
    </p:spTree>
    <p:extLst>
      <p:ext uri="{BB962C8B-B14F-4D97-AF65-F5344CB8AC3E}">
        <p14:creationId xmlns:p14="http://schemas.microsoft.com/office/powerpoint/2010/main" val="3339136312"/>
      </p:ext>
    </p:extLst>
  </p:cSld>
  <p:clrMap bg1="lt1" tx1="dk1" bg2="lt2" tx2="dk2" accent1="accent1" accent2="accent2" accent3="accent3" accent4="accent4" accent5="accent5" accent6="accent6" hlink="hlink" folHlink="folHlink"/>
  <p:sldLayoutIdLst>
    <p:sldLayoutId id="2147483904" r:id="rId1"/>
    <p:sldLayoutId id="2147483905" r:id="rId2"/>
    <p:sldLayoutId id="2147483906" r:id="rId3"/>
    <p:sldLayoutId id="2147483907" r:id="rId4"/>
    <p:sldLayoutId id="2147483909" r:id="rId5"/>
    <p:sldLayoutId id="2147483910" r:id="rId6"/>
    <p:sldLayoutId id="2147483911" r:id="rId7"/>
    <p:sldLayoutId id="2147483912" r:id="rId8"/>
    <p:sldLayoutId id="2147483914" r:id="rId9"/>
    <p:sldLayoutId id="2147483916" r:id="rId10"/>
    <p:sldLayoutId id="2147483921" r:id="rId11"/>
    <p:sldLayoutId id="2147483922" r:id="rId12"/>
    <p:sldLayoutId id="2147483923" r:id="rId13"/>
    <p:sldLayoutId id="2147483950" r:id="rId14"/>
    <p:sldLayoutId id="2147483925" r:id="rId15"/>
    <p:sldLayoutId id="2147483926" r:id="rId16"/>
    <p:sldLayoutId id="2147483931" r:id="rId17"/>
    <p:sldLayoutId id="2147483882" r:id="rId18"/>
    <p:sldLayoutId id="2147483883" r:id="rId19"/>
    <p:sldLayoutId id="2147483943" r:id="rId20"/>
    <p:sldLayoutId id="2147483944" r:id="rId21"/>
    <p:sldLayoutId id="2147483949" r:id="rId22"/>
  </p:sldLayoutIdLst>
  <p:transition>
    <p:fade/>
  </p:transition>
  <p:hf sldNum="0" hdr="0" ftr="0" dt="0"/>
  <p:txStyles>
    <p:titleStyle>
      <a:lvl1pPr algn="l" rtl="0" eaLnBrk="1" fontAlgn="base" hangingPunct="1">
        <a:lnSpc>
          <a:spcPct val="85000"/>
        </a:lnSpc>
        <a:spcBef>
          <a:spcPct val="0"/>
        </a:spcBef>
        <a:spcAft>
          <a:spcPct val="0"/>
        </a:spcAft>
        <a:defRPr sz="3400" b="0">
          <a:solidFill>
            <a:schemeClr val="bg2"/>
          </a:solidFill>
          <a:latin typeface="Arial" panose="020B0604020202020204" pitchFamily="34" charset="0"/>
          <a:ea typeface="+mj-ea"/>
          <a:cs typeface="Arial" panose="020B0604020202020204" pitchFamily="34" charset="0"/>
        </a:defRPr>
      </a:lvl1pPr>
      <a:lvl2pPr algn="l" rtl="0" eaLnBrk="1" fontAlgn="base" hangingPunct="1">
        <a:lnSpc>
          <a:spcPct val="85000"/>
        </a:lnSpc>
        <a:spcBef>
          <a:spcPct val="0"/>
        </a:spcBef>
        <a:spcAft>
          <a:spcPct val="0"/>
        </a:spcAft>
        <a:defRPr sz="3700" b="1">
          <a:solidFill>
            <a:srgbClr val="4E4E4E"/>
          </a:solidFill>
          <a:latin typeface="Helvetica" pitchFamily="34" charset="0"/>
        </a:defRPr>
      </a:lvl2pPr>
      <a:lvl3pPr algn="l" rtl="0" eaLnBrk="1" fontAlgn="base" hangingPunct="1">
        <a:lnSpc>
          <a:spcPct val="85000"/>
        </a:lnSpc>
        <a:spcBef>
          <a:spcPct val="0"/>
        </a:spcBef>
        <a:spcAft>
          <a:spcPct val="0"/>
        </a:spcAft>
        <a:defRPr sz="3700" b="1">
          <a:solidFill>
            <a:srgbClr val="4E4E4E"/>
          </a:solidFill>
          <a:latin typeface="Helvetica" pitchFamily="34" charset="0"/>
        </a:defRPr>
      </a:lvl3pPr>
      <a:lvl4pPr algn="l" rtl="0" eaLnBrk="1" fontAlgn="base" hangingPunct="1">
        <a:lnSpc>
          <a:spcPct val="85000"/>
        </a:lnSpc>
        <a:spcBef>
          <a:spcPct val="0"/>
        </a:spcBef>
        <a:spcAft>
          <a:spcPct val="0"/>
        </a:spcAft>
        <a:defRPr sz="3700" b="1">
          <a:solidFill>
            <a:srgbClr val="4E4E4E"/>
          </a:solidFill>
          <a:latin typeface="Helvetica" pitchFamily="34" charset="0"/>
        </a:defRPr>
      </a:lvl4pPr>
      <a:lvl5pPr algn="l" rtl="0" eaLnBrk="1" fontAlgn="base" hangingPunct="1">
        <a:lnSpc>
          <a:spcPct val="85000"/>
        </a:lnSpc>
        <a:spcBef>
          <a:spcPct val="0"/>
        </a:spcBef>
        <a:spcAft>
          <a:spcPct val="0"/>
        </a:spcAft>
        <a:defRPr sz="3700" b="1">
          <a:solidFill>
            <a:srgbClr val="4E4E4E"/>
          </a:solidFill>
          <a:latin typeface="Helvetica" pitchFamily="34" charset="0"/>
        </a:defRPr>
      </a:lvl5pPr>
      <a:lvl6pPr marL="609493" algn="l" rtl="0" eaLnBrk="1" fontAlgn="base" hangingPunct="1">
        <a:lnSpc>
          <a:spcPct val="85000"/>
        </a:lnSpc>
        <a:spcBef>
          <a:spcPct val="0"/>
        </a:spcBef>
        <a:spcAft>
          <a:spcPct val="0"/>
        </a:spcAft>
        <a:defRPr sz="3700" b="1">
          <a:solidFill>
            <a:srgbClr val="4E4E4E"/>
          </a:solidFill>
          <a:latin typeface="Helvetica" pitchFamily="34" charset="0"/>
        </a:defRPr>
      </a:lvl6pPr>
      <a:lvl7pPr marL="1218987" algn="l" rtl="0" eaLnBrk="1" fontAlgn="base" hangingPunct="1">
        <a:lnSpc>
          <a:spcPct val="85000"/>
        </a:lnSpc>
        <a:spcBef>
          <a:spcPct val="0"/>
        </a:spcBef>
        <a:spcAft>
          <a:spcPct val="0"/>
        </a:spcAft>
        <a:defRPr sz="3700" b="1">
          <a:solidFill>
            <a:srgbClr val="4E4E4E"/>
          </a:solidFill>
          <a:latin typeface="Helvetica" pitchFamily="34" charset="0"/>
        </a:defRPr>
      </a:lvl7pPr>
      <a:lvl8pPr marL="1828480" algn="l" rtl="0" eaLnBrk="1" fontAlgn="base" hangingPunct="1">
        <a:lnSpc>
          <a:spcPct val="85000"/>
        </a:lnSpc>
        <a:spcBef>
          <a:spcPct val="0"/>
        </a:spcBef>
        <a:spcAft>
          <a:spcPct val="0"/>
        </a:spcAft>
        <a:defRPr sz="3700" b="1">
          <a:solidFill>
            <a:srgbClr val="4E4E4E"/>
          </a:solidFill>
          <a:latin typeface="Helvetica" pitchFamily="34" charset="0"/>
        </a:defRPr>
      </a:lvl8pPr>
      <a:lvl9pPr marL="2437973" algn="l" rtl="0" eaLnBrk="1" fontAlgn="base" hangingPunct="1">
        <a:lnSpc>
          <a:spcPct val="85000"/>
        </a:lnSpc>
        <a:spcBef>
          <a:spcPct val="0"/>
        </a:spcBef>
        <a:spcAft>
          <a:spcPct val="0"/>
        </a:spcAft>
        <a:defRPr sz="3700" b="1">
          <a:solidFill>
            <a:srgbClr val="4E4E4E"/>
          </a:solidFill>
          <a:latin typeface="Helvetica" pitchFamily="34" charset="0"/>
        </a:defRPr>
      </a:lvl9pPr>
    </p:titleStyle>
    <p:bodyStyle>
      <a:lvl1pPr marL="228600" indent="-228600" algn="l" rtl="0" eaLnBrk="1" fontAlgn="base" hangingPunct="1">
        <a:lnSpc>
          <a:spcPct val="95000"/>
        </a:lnSpc>
        <a:spcBef>
          <a:spcPts val="1000"/>
        </a:spcBef>
        <a:spcAft>
          <a:spcPct val="0"/>
        </a:spcAft>
        <a:buClr>
          <a:schemeClr val="tx2"/>
        </a:buClr>
        <a:buSzPct val="85000"/>
        <a:buFont typeface="Arial" panose="020B0604020202020204" pitchFamily="34" charset="0"/>
        <a:buChar char="•"/>
        <a:defRPr lang="en-US" sz="2800" dirty="0" smtClean="0">
          <a:solidFill>
            <a:schemeClr val="tx1"/>
          </a:solidFill>
          <a:latin typeface="Arial" panose="020B0604020202020204" pitchFamily="34" charset="0"/>
          <a:ea typeface="+mn-ea"/>
          <a:cs typeface="Arial" pitchFamily="34" charset="0"/>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dirty="0" smtClean="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2460">
          <p15:clr>
            <a:srgbClr val="F26B43"/>
          </p15:clr>
        </p15:guide>
        <p15:guide id="3" pos="458">
          <p15:clr>
            <a:srgbClr val="F26B43"/>
          </p15:clr>
        </p15:guide>
        <p15:guide id="5" pos="2652">
          <p15:clr>
            <a:srgbClr val="F26B43"/>
          </p15:clr>
        </p15:guide>
        <p15:guide id="6" pos="4297">
          <p15:clr>
            <a:srgbClr val="F26B43"/>
          </p15:clr>
        </p15:guide>
        <p15:guide id="7" pos="2378">
          <p15:clr>
            <a:srgbClr val="F26B43"/>
          </p15:clr>
        </p15:guide>
        <p15:guide id="8" pos="7584">
          <p15:clr>
            <a:srgbClr val="F26B43"/>
          </p15:clr>
        </p15:guide>
        <p15:guide id="9"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16.xml"/><Relationship Id="rId5" Type="http://schemas.openxmlformats.org/officeDocument/2006/relationships/image" Target="../media/image15.jpg"/><Relationship Id="rId4" Type="http://schemas.openxmlformats.org/officeDocument/2006/relationships/image" Target="../media/image14.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1.xml"/><Relationship Id="rId1" Type="http://schemas.openxmlformats.org/officeDocument/2006/relationships/tags" Target="../tags/tag1.xml"/><Relationship Id="rId4" Type="http://schemas.openxmlformats.org/officeDocument/2006/relationships/image" Target="../media/image12.jpe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1.xml"/><Relationship Id="rId1" Type="http://schemas.openxmlformats.org/officeDocument/2006/relationships/tags" Target="../tags/tag2.xml"/><Relationship Id="rId4" Type="http://schemas.openxmlformats.org/officeDocument/2006/relationships/image" Target="../media/image1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3"/>
          </p:nvPr>
        </p:nvSpPr>
        <p:spPr/>
        <p:txBody>
          <a:bodyPr/>
          <a:lstStyle/>
          <a:p>
            <a:r>
              <a:rPr lang="en-US" sz="3400" dirty="0"/>
              <a:t>Security elevation</a:t>
            </a:r>
          </a:p>
        </p:txBody>
      </p:sp>
      <p:sp>
        <p:nvSpPr>
          <p:cNvPr id="3" name="Text Placeholder 2"/>
          <p:cNvSpPr>
            <a:spLocks noGrp="1"/>
          </p:cNvSpPr>
          <p:nvPr>
            <p:ph type="body" sz="quarter" idx="16"/>
          </p:nvPr>
        </p:nvSpPr>
        <p:spPr/>
        <p:txBody>
          <a:bodyPr/>
          <a:lstStyle/>
          <a:p>
            <a:r>
              <a:rPr lang="en-US" dirty="0"/>
              <a:t>Chapter 8</a:t>
            </a:r>
          </a:p>
        </p:txBody>
      </p:sp>
      <p:sp>
        <p:nvSpPr>
          <p:cNvPr id="4" name="Footer Placeholder 3" hidden="1">
            <a:extLst>
              <a:ext uri="{FF2B5EF4-FFF2-40B4-BE49-F238E27FC236}">
                <a16:creationId xmlns:a16="http://schemas.microsoft.com/office/drawing/2014/main" id="{43310B1E-AC99-CABD-C960-F1F819B19D10}"/>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3920BE8C-67B8-B291-2373-EEABBD0952C4}"/>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4066337670"/>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69E2425-E101-3F9E-A927-937846AF05ED}"/>
              </a:ext>
            </a:extLst>
          </p:cNvPr>
          <p:cNvSpPr>
            <a:spLocks noGrp="1"/>
          </p:cNvSpPr>
          <p:nvPr>
            <p:ph type="body" sz="quarter" idx="16"/>
          </p:nvPr>
        </p:nvSpPr>
        <p:spPr/>
        <p:txBody>
          <a:bodyPr/>
          <a:lstStyle/>
          <a:p>
            <a:r>
              <a:rPr lang="en-US" dirty="0"/>
              <a:t>Learning Objectives</a:t>
            </a:r>
          </a:p>
        </p:txBody>
      </p:sp>
      <p:sp>
        <p:nvSpPr>
          <p:cNvPr id="3" name="Content Placeholder 2">
            <a:extLst>
              <a:ext uri="{FF2B5EF4-FFF2-40B4-BE49-F238E27FC236}">
                <a16:creationId xmlns:a16="http://schemas.microsoft.com/office/drawing/2014/main" id="{B022DBCD-490E-8663-7B73-4673C31BED49}"/>
              </a:ext>
            </a:extLst>
          </p:cNvPr>
          <p:cNvSpPr>
            <a:spLocks noGrp="1"/>
          </p:cNvSpPr>
          <p:nvPr>
            <p:ph sz="half" idx="2"/>
          </p:nvPr>
        </p:nvSpPr>
        <p:spPr/>
        <p:txBody>
          <a:bodyPr/>
          <a:lstStyle/>
          <a:p>
            <a:r>
              <a:rPr lang="en-US" dirty="0"/>
              <a:t>Demonstrate an understanding of Application Control &amp; URL Filtering and Autonomous Threat Prevention capabilities and how to configure these solutions to meet an organization's security requirements.</a:t>
            </a:r>
          </a:p>
        </p:txBody>
      </p:sp>
      <p:sp>
        <p:nvSpPr>
          <p:cNvPr id="4" name="Footer Placeholder 3" hidden="1">
            <a:extLst>
              <a:ext uri="{FF2B5EF4-FFF2-40B4-BE49-F238E27FC236}">
                <a16:creationId xmlns:a16="http://schemas.microsoft.com/office/drawing/2014/main" id="{74F41698-A270-0522-ABB1-4814B4CB4076}"/>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3A49F42B-FC88-91E8-5A34-E537EF668822}"/>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864126660"/>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Background pattern  Description automatically generated">
            <a:extLst>
              <a:ext uri="{FF2B5EF4-FFF2-40B4-BE49-F238E27FC236}">
                <a16:creationId xmlns:a16="http://schemas.microsoft.com/office/drawing/2014/main" id="{835D978D-F55F-4D50-91B1-03AC2C75E78B}"/>
              </a:ext>
            </a:extLst>
          </p:cNvPr>
          <p:cNvPicPr>
            <a:picLocks noChangeAspect="1"/>
          </p:cNvPicPr>
          <p:nvPr/>
        </p:nvPicPr>
        <p:blipFill rotWithShape="1">
          <a:blip r:embed="rId3">
            <a:extLst>
              <a:ext uri="{28A0092B-C50C-407E-A947-70E740481C1C}">
                <a14:useLocalDpi xmlns:a14="http://schemas.microsoft.com/office/drawing/2010/main" val="0"/>
              </a:ext>
            </a:extLst>
          </a:blip>
          <a:srcRect l="5" r="-4" b="53433"/>
          <a:stretch/>
        </p:blipFill>
        <p:spPr>
          <a:xfrm flipH="1">
            <a:off x="-5" y="893"/>
            <a:ext cx="12188825" cy="3192777"/>
          </a:xfrm>
          <a:prstGeom prst="rect">
            <a:avLst/>
          </a:prstGeom>
        </p:spPr>
      </p:pic>
      <p:sp>
        <p:nvSpPr>
          <p:cNvPr id="3" name="Title 2"/>
          <p:cNvSpPr>
            <a:spLocks noGrp="1"/>
          </p:cNvSpPr>
          <p:nvPr>
            <p:ph type="title"/>
          </p:nvPr>
        </p:nvSpPr>
        <p:spPr>
          <a:xfrm>
            <a:off x="583842" y="682881"/>
            <a:ext cx="11022371" cy="914400"/>
          </a:xfrm>
        </p:spPr>
        <p:txBody>
          <a:bodyPr/>
          <a:lstStyle/>
          <a:p>
            <a:pPr>
              <a:buClrTx/>
              <a:buSzTx/>
              <a:buFontTx/>
            </a:pPr>
            <a:r>
              <a:rPr lang="en-US" b="1" dirty="0"/>
              <a:t>Application Control &amp; URL Filtering</a:t>
            </a:r>
          </a:p>
        </p:txBody>
      </p:sp>
      <p:sp>
        <p:nvSpPr>
          <p:cNvPr id="12" name="TextBox 11"/>
          <p:cNvSpPr txBox="1"/>
          <p:nvPr/>
        </p:nvSpPr>
        <p:spPr bwMode="auto">
          <a:xfrm>
            <a:off x="583226" y="1398115"/>
            <a:ext cx="11022371" cy="1348061"/>
          </a:xfrm>
          <a:prstGeom prst="rect">
            <a:avLst/>
          </a:prstGeom>
          <a:noFill/>
          <a:ln>
            <a:noFill/>
          </a:ln>
          <a:effectLst/>
        </p:spPr>
        <p:txBody>
          <a:bodyPr vert="horz" wrap="square" lIns="91440" tIns="45720" rIns="91440" bIns="45720" numCol="1" rtlCol="0" anchor="t" anchorCtr="0" compatLnSpc="1">
            <a:prstTxWarp prst="textNoShape">
              <a:avLst/>
            </a:prstTxWarp>
            <a:spAutoFit/>
          </a:bodyPr>
          <a:lstStyle/>
          <a:p>
            <a:pPr marL="342900" indent="-342900">
              <a:buClr>
                <a:srgbClr val="D51067"/>
              </a:buClr>
              <a:buFont typeface="Arial" panose="020B0604020202020204" pitchFamily="34" charset="0"/>
              <a:buChar char="•"/>
            </a:pPr>
            <a:r>
              <a:rPr lang="en-US" sz="2400" dirty="0">
                <a:latin typeface="Arial" panose="020B0604020202020204" pitchFamily="34" charset="0"/>
                <a:cs typeface="Arial" panose="020B0604020202020204" pitchFamily="34" charset="0"/>
              </a:rPr>
              <a:t>Granular control of social networks</a:t>
            </a:r>
          </a:p>
          <a:p>
            <a:pPr marL="342900" indent="-342900">
              <a:buClr>
                <a:srgbClr val="D51067"/>
              </a:buClr>
              <a:buFont typeface="Arial" panose="020B0604020202020204" pitchFamily="34" charset="0"/>
              <a:buChar char="•"/>
            </a:pPr>
            <a:r>
              <a:rPr lang="en-US" sz="2400" dirty="0">
                <a:latin typeface="Arial" panose="020B0604020202020204" pitchFamily="34" charset="0"/>
                <a:cs typeface="Arial" panose="020B0604020202020204" pitchFamily="34" charset="0"/>
              </a:rPr>
              <a:t>Applications and application features</a:t>
            </a:r>
          </a:p>
          <a:p>
            <a:pPr marL="342900" indent="-342900">
              <a:buClr>
                <a:srgbClr val="D51067"/>
              </a:buClr>
              <a:buFont typeface="Arial" panose="020B0604020202020204" pitchFamily="34" charset="0"/>
              <a:buChar char="•"/>
            </a:pPr>
            <a:r>
              <a:rPr lang="en-US" sz="2400" dirty="0">
                <a:latin typeface="Arial" panose="020B0604020202020204" pitchFamily="34" charset="0"/>
                <a:cs typeface="Arial" panose="020B0604020202020204" pitchFamily="34" charset="0"/>
              </a:rPr>
              <a:t>Identify, allow, block, or limit usage</a:t>
            </a:r>
          </a:p>
        </p:txBody>
      </p:sp>
      <p:cxnSp>
        <p:nvCxnSpPr>
          <p:cNvPr id="22" name="Straight Connector 21"/>
          <p:cNvCxnSpPr/>
          <p:nvPr/>
        </p:nvCxnSpPr>
        <p:spPr bwMode="auto">
          <a:xfrm flipH="1">
            <a:off x="6213699" y="3386812"/>
            <a:ext cx="1" cy="2761322"/>
          </a:xfrm>
          <a:prstGeom prst="line">
            <a:avLst/>
          </a:prstGeom>
          <a:solidFill>
            <a:schemeClr val="bg1"/>
          </a:solidFill>
          <a:ln w="3175" cap="flat" cmpd="sng" algn="ctr">
            <a:solidFill>
              <a:schemeClr val="tx1">
                <a:lumMod val="40000"/>
                <a:lumOff val="60000"/>
              </a:schemeClr>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9" name="Picture 8" descr="Icon&#10;&#10;Description automatically generated">
            <a:extLst>
              <a:ext uri="{FF2B5EF4-FFF2-40B4-BE49-F238E27FC236}">
                <a16:creationId xmlns:a16="http://schemas.microsoft.com/office/drawing/2014/main" id="{11129C9B-B2F7-AB25-F2CD-C5850BCFB03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50283" y="3870858"/>
            <a:ext cx="2013371" cy="2013371"/>
          </a:xfrm>
          <a:prstGeom prst="rect">
            <a:avLst/>
          </a:prstGeom>
        </p:spPr>
      </p:pic>
      <p:pic>
        <p:nvPicPr>
          <p:cNvPr id="11" name="Picture 10" descr="Icon&#10;&#10;Description automatically generated">
            <a:extLst>
              <a:ext uri="{FF2B5EF4-FFF2-40B4-BE49-F238E27FC236}">
                <a16:creationId xmlns:a16="http://schemas.microsoft.com/office/drawing/2014/main" id="{CD06C2E9-F8D4-1E17-129A-73DCD453C92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4979" y="3776529"/>
            <a:ext cx="2202028" cy="2202028"/>
          </a:xfrm>
          <a:prstGeom prst="rect">
            <a:avLst/>
          </a:prstGeom>
        </p:spPr>
      </p:pic>
      <p:sp>
        <p:nvSpPr>
          <p:cNvPr id="23" name="TextBox 22">
            <a:extLst>
              <a:ext uri="{FF2B5EF4-FFF2-40B4-BE49-F238E27FC236}">
                <a16:creationId xmlns:a16="http://schemas.microsoft.com/office/drawing/2014/main" id="{B5BBC2EB-C123-CB3F-5B4B-F10C5DDD31CF}"/>
              </a:ext>
            </a:extLst>
          </p:cNvPr>
          <p:cNvSpPr txBox="1"/>
          <p:nvPr/>
        </p:nvSpPr>
        <p:spPr bwMode="auto">
          <a:xfrm>
            <a:off x="8700238" y="4105753"/>
            <a:ext cx="2905976" cy="1323439"/>
          </a:xfrm>
          <a:prstGeom prst="rect">
            <a:avLst/>
          </a:prstGeom>
          <a:noFill/>
          <a:ln>
            <a:noFill/>
          </a:ln>
          <a:effectLst/>
        </p:spPr>
        <p:txBody>
          <a:bodyPr wrap="square">
            <a:spAutoFit/>
          </a:bodyPr>
          <a:lstStyle/>
          <a:p>
            <a:pPr>
              <a:buClr>
                <a:srgbClr val="C00000"/>
              </a:buClr>
            </a:pPr>
            <a:r>
              <a:rPr lang="en-US" sz="2000" dirty="0">
                <a:solidFill>
                  <a:srgbClr val="4D4D4F"/>
                </a:solidFill>
                <a:latin typeface="Arial" panose="020B0604020202020204" pitchFamily="34" charset="0"/>
                <a:cs typeface="Arial" panose="020B0604020202020204" pitchFamily="34" charset="0"/>
              </a:rPr>
              <a:t>Controls</a:t>
            </a:r>
            <a:r>
              <a:rPr kumimoji="0" lang="en-US" sz="2000" b="0" i="0" u="none" strike="noStrike" kern="1200" cap="none" spc="0" normalizeH="0" baseline="0" noProof="0" dirty="0">
                <a:ln>
                  <a:noFill/>
                </a:ln>
                <a:solidFill>
                  <a:srgbClr val="4D4D4F"/>
                </a:solidFill>
                <a:effectLst/>
                <a:uLnTx/>
                <a:uFillTx/>
                <a:latin typeface="Arial" panose="020B0604020202020204" pitchFamily="34" charset="0"/>
                <a:ea typeface="+mn-ea"/>
                <a:cs typeface="Arial" panose="020B0604020202020204" pitchFamily="34" charset="0"/>
              </a:rPr>
              <a:t> access to millions of websites by category, users, groups, and machines</a:t>
            </a:r>
            <a:endParaRPr lang="en-US" sz="2000" dirty="0"/>
          </a:p>
        </p:txBody>
      </p:sp>
      <p:sp>
        <p:nvSpPr>
          <p:cNvPr id="25" name="TextBox 24">
            <a:extLst>
              <a:ext uri="{FF2B5EF4-FFF2-40B4-BE49-F238E27FC236}">
                <a16:creationId xmlns:a16="http://schemas.microsoft.com/office/drawing/2014/main" id="{A6A43E14-CBF2-8959-B351-E6279099D17C}"/>
              </a:ext>
            </a:extLst>
          </p:cNvPr>
          <p:cNvSpPr txBox="1"/>
          <p:nvPr/>
        </p:nvSpPr>
        <p:spPr bwMode="auto">
          <a:xfrm>
            <a:off x="3269046" y="4369711"/>
            <a:ext cx="3163092" cy="1015663"/>
          </a:xfrm>
          <a:prstGeom prst="rect">
            <a:avLst/>
          </a:prstGeom>
          <a:noFill/>
          <a:ln>
            <a:noFill/>
          </a:ln>
          <a:effectLst/>
        </p:spPr>
        <p:txBody>
          <a:bodyPr wrap="square">
            <a:spAutoFit/>
          </a:bodyPr>
          <a:lstStyle/>
          <a:p>
            <a:pPr>
              <a:buClr>
                <a:srgbClr val="C00000"/>
              </a:buClr>
            </a:pPr>
            <a:r>
              <a:rPr kumimoji="0" lang="en-US" sz="2000" b="0" i="0" u="none" strike="noStrike" kern="1200" cap="none" spc="0" normalizeH="0" baseline="0" noProof="0" dirty="0">
                <a:ln>
                  <a:noFill/>
                </a:ln>
                <a:solidFill>
                  <a:srgbClr val="4D4D4F"/>
                </a:solidFill>
                <a:effectLst/>
                <a:uLnTx/>
                <a:uFillTx/>
                <a:latin typeface="Arial" panose="020B0604020202020204" pitchFamily="34" charset="0"/>
                <a:ea typeface="+mn-ea"/>
                <a:cs typeface="Arial" panose="020B0604020202020204" pitchFamily="34" charset="0"/>
              </a:rPr>
              <a:t>Provides application security and identify control </a:t>
            </a:r>
            <a:endParaRPr lang="en-US" sz="2000" dirty="0"/>
          </a:p>
        </p:txBody>
      </p:sp>
      <p:sp>
        <p:nvSpPr>
          <p:cNvPr id="2" name="Footer Placeholder 1" hidden="1">
            <a:extLst>
              <a:ext uri="{FF2B5EF4-FFF2-40B4-BE49-F238E27FC236}">
                <a16:creationId xmlns:a16="http://schemas.microsoft.com/office/drawing/2014/main" id="{9253342A-CA2D-2EBD-FF2E-FCE10CB66DF9}"/>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5D2CD76A-B276-C194-1C11-8DF58AAD7EC2}"/>
              </a:ext>
            </a:extLst>
          </p:cNvPr>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2554040354"/>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5E780-DFE8-D69C-DB3B-4E27BE1BCABB}"/>
              </a:ext>
            </a:extLst>
          </p:cNvPr>
          <p:cNvSpPr>
            <a:spLocks noGrp="1"/>
          </p:cNvSpPr>
          <p:nvPr>
            <p:ph type="title"/>
          </p:nvPr>
        </p:nvSpPr>
        <p:spPr/>
        <p:txBody>
          <a:bodyPr/>
          <a:lstStyle/>
          <a:p>
            <a:r>
              <a:rPr lang="en-US" dirty="0"/>
              <a:t>Application Control &amp; URL Filtering Use Cases</a:t>
            </a:r>
          </a:p>
        </p:txBody>
      </p:sp>
      <p:graphicFrame>
        <p:nvGraphicFramePr>
          <p:cNvPr id="3" name="Table 3">
            <a:extLst>
              <a:ext uri="{FF2B5EF4-FFF2-40B4-BE49-F238E27FC236}">
                <a16:creationId xmlns:a16="http://schemas.microsoft.com/office/drawing/2014/main" id="{7DE46942-FA8C-9496-DF0A-FD7F9E1F9202}"/>
              </a:ext>
            </a:extLst>
          </p:cNvPr>
          <p:cNvGraphicFramePr>
            <a:graphicFrameLocks noGrp="1"/>
          </p:cNvGraphicFramePr>
          <p:nvPr>
            <p:extLst>
              <p:ext uri="{D42A27DB-BD31-4B8C-83A1-F6EECF244321}">
                <p14:modId xmlns:p14="http://schemas.microsoft.com/office/powerpoint/2010/main" val="1554305861"/>
              </p:ext>
            </p:extLst>
          </p:nvPr>
        </p:nvGraphicFramePr>
        <p:xfrm>
          <a:off x="850458" y="1204897"/>
          <a:ext cx="10634960" cy="5049829"/>
        </p:xfrm>
        <a:graphic>
          <a:graphicData uri="http://schemas.openxmlformats.org/drawingml/2006/table">
            <a:tbl>
              <a:tblPr firstRow="1" bandRow="1">
                <a:tableStyleId>{073A0DAA-6AF3-43AB-8588-CEC1D06C72B9}</a:tableStyleId>
              </a:tblPr>
              <a:tblGrid>
                <a:gridCol w="3679978">
                  <a:extLst>
                    <a:ext uri="{9D8B030D-6E8A-4147-A177-3AD203B41FA5}">
                      <a16:colId xmlns:a16="http://schemas.microsoft.com/office/drawing/2014/main" val="697145949"/>
                    </a:ext>
                  </a:extLst>
                </a:gridCol>
                <a:gridCol w="6954982">
                  <a:extLst>
                    <a:ext uri="{9D8B030D-6E8A-4147-A177-3AD203B41FA5}">
                      <a16:colId xmlns:a16="http://schemas.microsoft.com/office/drawing/2014/main" val="4102146304"/>
                    </a:ext>
                  </a:extLst>
                </a:gridCol>
              </a:tblGrid>
              <a:tr h="459332">
                <a:tc>
                  <a:txBody>
                    <a:bodyPr/>
                    <a:lstStyle/>
                    <a:p>
                      <a:pPr algn="ctr"/>
                      <a:r>
                        <a:rPr lang="en-US" sz="2000" dirty="0">
                          <a:latin typeface="Arial" panose="020B0604020202020204" pitchFamily="34" charset="0"/>
                          <a:cs typeface="Arial" panose="020B0604020202020204" pitchFamily="34" charset="0"/>
                        </a:rPr>
                        <a:t>Use Case</a:t>
                      </a:r>
                    </a:p>
                  </a:txBody>
                  <a:tcPr anchor="ctr">
                    <a:solidFill>
                      <a:srgbClr val="D51067"/>
                    </a:solidFill>
                  </a:tcPr>
                </a:tc>
                <a:tc>
                  <a:txBody>
                    <a:bodyPr/>
                    <a:lstStyle/>
                    <a:p>
                      <a:pPr algn="ctr"/>
                      <a:r>
                        <a:rPr lang="en-US" sz="2000" dirty="0">
                          <a:latin typeface="Arial" panose="020B0604020202020204" pitchFamily="34" charset="0"/>
                          <a:cs typeface="Arial" panose="020B0604020202020204" pitchFamily="34" charset="0"/>
                        </a:rPr>
                        <a:t>Solution</a:t>
                      </a:r>
                    </a:p>
                  </a:txBody>
                  <a:tcPr anchor="ctr">
                    <a:solidFill>
                      <a:srgbClr val="D51067"/>
                    </a:solidFill>
                  </a:tcPr>
                </a:tc>
                <a:extLst>
                  <a:ext uri="{0D108BD9-81ED-4DB2-BD59-A6C34878D82A}">
                    <a16:rowId xmlns:a16="http://schemas.microsoft.com/office/drawing/2014/main" val="1363270864"/>
                  </a:ext>
                </a:extLst>
              </a:tr>
              <a:tr h="871937">
                <a:tc>
                  <a:txBody>
                    <a:bodyPr/>
                    <a:lstStyle/>
                    <a:p>
                      <a:pPr marL="137160"/>
                      <a:r>
                        <a:rPr lang="en-US" sz="2000" b="1" dirty="0">
                          <a:latin typeface="Arial" panose="020B0604020202020204" pitchFamily="34" charset="0"/>
                          <a:cs typeface="Arial" panose="020B0604020202020204" pitchFamily="34" charset="0"/>
                        </a:rPr>
                        <a:t>Learn About Applications</a:t>
                      </a:r>
                    </a:p>
                  </a:txBody>
                  <a:tcPr anchor="ctr"/>
                </a:tc>
                <a:tc>
                  <a:txBody>
                    <a:bodyPr/>
                    <a:lstStyle/>
                    <a:p>
                      <a:pPr marL="137160"/>
                      <a:r>
                        <a:rPr lang="en-US" sz="2000" dirty="0">
                          <a:latin typeface="Arial" panose="020B0604020202020204" pitchFamily="34" charset="0"/>
                          <a:cs typeface="Arial" panose="020B0604020202020204" pitchFamily="34" charset="0"/>
                        </a:rPr>
                        <a:t>Use Check Point comprehensive AppWiki to understand what applications are used for and to determine risk levels.</a:t>
                      </a:r>
                    </a:p>
                  </a:txBody>
                  <a:tcPr anchor="ctr"/>
                </a:tc>
                <a:extLst>
                  <a:ext uri="{0D108BD9-81ED-4DB2-BD59-A6C34878D82A}">
                    <a16:rowId xmlns:a16="http://schemas.microsoft.com/office/drawing/2014/main" val="1931734418"/>
                  </a:ext>
                </a:extLst>
              </a:tr>
              <a:tr h="871937">
                <a:tc>
                  <a:txBody>
                    <a:bodyPr/>
                    <a:lstStyle/>
                    <a:p>
                      <a:pPr marL="137160"/>
                      <a:r>
                        <a:rPr lang="en-US" sz="2000" b="1" dirty="0">
                          <a:latin typeface="Arial" panose="020B0604020202020204" pitchFamily="34" charset="0"/>
                          <a:cs typeface="Arial" panose="020B0604020202020204" pitchFamily="34" charset="0"/>
                        </a:rPr>
                        <a:t>Create a Granular Policy</a:t>
                      </a:r>
                    </a:p>
                  </a:txBody>
                  <a:tcPr anchor="ctr"/>
                </a:tc>
                <a:tc>
                  <a:txBody>
                    <a:bodyPr/>
                    <a:lstStyle/>
                    <a:p>
                      <a:pPr marL="137160"/>
                      <a:r>
                        <a:rPr lang="en-US" sz="2000" dirty="0">
                          <a:latin typeface="Arial" panose="020B0604020202020204" pitchFamily="34" charset="0"/>
                          <a:cs typeface="Arial" panose="020B0604020202020204" pitchFamily="34" charset="0"/>
                        </a:rPr>
                        <a:t>Make rules to allow or block applications or Internet sites by individual application, application or URL categories, or risk levels. </a:t>
                      </a:r>
                    </a:p>
                  </a:txBody>
                  <a:tcPr anchor="ctr"/>
                </a:tc>
                <a:extLst>
                  <a:ext uri="{0D108BD9-81ED-4DB2-BD59-A6C34878D82A}">
                    <a16:rowId xmlns:a16="http://schemas.microsoft.com/office/drawing/2014/main" val="2482745312"/>
                  </a:ext>
                </a:extLst>
              </a:tr>
              <a:tr h="607714">
                <a:tc>
                  <a:txBody>
                    <a:bodyPr/>
                    <a:lstStyle/>
                    <a:p>
                      <a:pPr marL="137160"/>
                      <a:r>
                        <a:rPr lang="en-US" sz="2000" b="1" dirty="0">
                          <a:latin typeface="Arial" panose="020B0604020202020204" pitchFamily="34" charset="0"/>
                          <a:cs typeface="Arial" panose="020B0604020202020204" pitchFamily="34" charset="0"/>
                        </a:rPr>
                        <a:t>Track Employees Online Usage</a:t>
                      </a:r>
                    </a:p>
                  </a:txBody>
                  <a:tcPr anchor="ctr"/>
                </a:tc>
                <a:tc>
                  <a:txBody>
                    <a:bodyPr/>
                    <a:lstStyle/>
                    <a:p>
                      <a:pPr marL="137160"/>
                      <a:r>
                        <a:rPr lang="en-US" sz="2000" dirty="0">
                          <a:latin typeface="Arial" panose="020B0604020202020204" pitchFamily="34" charset="0"/>
                          <a:cs typeface="Arial" panose="020B0604020202020204" pitchFamily="34" charset="0"/>
                        </a:rPr>
                        <a:t>Based on traffic results, change policies to be more effective.</a:t>
                      </a:r>
                    </a:p>
                  </a:txBody>
                  <a:tcPr anchor="ctr"/>
                </a:tc>
                <a:extLst>
                  <a:ext uri="{0D108BD9-81ED-4DB2-BD59-A6C34878D82A}">
                    <a16:rowId xmlns:a16="http://schemas.microsoft.com/office/drawing/2014/main" val="303354803"/>
                  </a:ext>
                </a:extLst>
              </a:tr>
              <a:tr h="871937">
                <a:tc>
                  <a:txBody>
                    <a:bodyPr/>
                    <a:lstStyle/>
                    <a:p>
                      <a:pPr marL="137160"/>
                      <a:r>
                        <a:rPr lang="en-US" sz="2000" b="1" dirty="0">
                          <a:latin typeface="Arial" panose="020B0604020202020204" pitchFamily="34" charset="0"/>
                          <a:cs typeface="Arial" panose="020B0604020202020204" pitchFamily="34" charset="0"/>
                        </a:rPr>
                        <a:t>Keep Policies Updated</a:t>
                      </a:r>
                    </a:p>
                  </a:txBody>
                  <a:tcPr anchor="ctr"/>
                </a:tc>
                <a:tc>
                  <a:txBody>
                    <a:bodyPr/>
                    <a:lstStyle/>
                    <a:p>
                      <a:pPr marL="137160"/>
                      <a:r>
                        <a:rPr lang="en-US" sz="2000" dirty="0">
                          <a:latin typeface="Arial" panose="020B0604020202020204" pitchFamily="34" charset="0"/>
                          <a:cs typeface="Arial" panose="020B0604020202020204" pitchFamily="34" charset="0"/>
                        </a:rPr>
                        <a:t>Application and URL Filtering Database is updated regularly with applications and site categories to help keep policies current. </a:t>
                      </a:r>
                    </a:p>
                  </a:txBody>
                  <a:tcPr anchor="ctr"/>
                </a:tc>
                <a:extLst>
                  <a:ext uri="{0D108BD9-81ED-4DB2-BD59-A6C34878D82A}">
                    <a16:rowId xmlns:a16="http://schemas.microsoft.com/office/drawing/2014/main" val="3794602841"/>
                  </a:ext>
                </a:extLst>
              </a:tr>
              <a:tr h="871937">
                <a:tc>
                  <a:txBody>
                    <a:bodyPr/>
                    <a:lstStyle/>
                    <a:p>
                      <a:pPr marL="137160"/>
                      <a:r>
                        <a:rPr lang="en-US" sz="2000" b="1" dirty="0">
                          <a:latin typeface="Arial" panose="020B0604020202020204" pitchFamily="34" charset="0"/>
                          <a:cs typeface="Arial" panose="020B0604020202020204" pitchFamily="34" charset="0"/>
                        </a:rPr>
                        <a:t>Custom Applications, Sites, Categories, and Groups</a:t>
                      </a:r>
                    </a:p>
                  </a:txBody>
                  <a:tcPr anchor="ctr"/>
                </a:tc>
                <a:tc>
                  <a:txBody>
                    <a:bodyPr/>
                    <a:lstStyle/>
                    <a:p>
                      <a:pPr marL="137160"/>
                      <a:r>
                        <a:rPr lang="en-US" sz="2000" dirty="0">
                          <a:latin typeface="Arial" panose="020B0604020202020204" pitchFamily="34" charset="0"/>
                          <a:cs typeface="Arial" panose="020B0604020202020204" pitchFamily="34" charset="0"/>
                        </a:rPr>
                        <a:t>Applications, websites, categories, and groups that are not in the Application and URL Filtering Database can be created for use in the Policy. </a:t>
                      </a:r>
                    </a:p>
                  </a:txBody>
                  <a:tcPr anchor="ctr"/>
                </a:tc>
                <a:extLst>
                  <a:ext uri="{0D108BD9-81ED-4DB2-BD59-A6C34878D82A}">
                    <a16:rowId xmlns:a16="http://schemas.microsoft.com/office/drawing/2014/main" val="394287675"/>
                  </a:ext>
                </a:extLst>
              </a:tr>
            </a:tbl>
          </a:graphicData>
        </a:graphic>
      </p:graphicFrame>
      <p:sp>
        <p:nvSpPr>
          <p:cNvPr id="4" name="Footer Placeholder 3" hidden="1">
            <a:extLst>
              <a:ext uri="{FF2B5EF4-FFF2-40B4-BE49-F238E27FC236}">
                <a16:creationId xmlns:a16="http://schemas.microsoft.com/office/drawing/2014/main" id="{30A66480-5035-B7A8-7487-0D25D2123662}"/>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E9D0423C-7210-681C-B57E-46B8CD273330}"/>
              </a:ext>
            </a:extLst>
          </p:cNvPr>
          <p:cNvSpPr>
            <a:spLocks noGrp="1"/>
          </p:cNvSpPr>
          <p:nvPr>
            <p:ph type="dt" sz="half" idx="12"/>
          </p:nvPr>
        </p:nvSpPr>
        <p:spPr/>
        <p:txBody>
          <a:bodyPr/>
          <a:lstStyle/>
          <a:p>
            <a:endParaRPr lang="en-US" dirty="0"/>
          </a:p>
        </p:txBody>
      </p:sp>
    </p:spTree>
    <p:extLst>
      <p:ext uri="{BB962C8B-B14F-4D97-AF65-F5344CB8AC3E}">
        <p14:creationId xmlns:p14="http://schemas.microsoft.com/office/powerpoint/2010/main" val="2801373890"/>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18F203B-3EB9-217D-8B51-05CD8CBE4F40}"/>
              </a:ext>
            </a:extLst>
          </p:cNvPr>
          <p:cNvSpPr>
            <a:spLocks noGrp="1"/>
          </p:cNvSpPr>
          <p:nvPr>
            <p:ph type="body" sz="quarter" idx="18"/>
          </p:nvPr>
        </p:nvSpPr>
        <p:spPr>
          <a:xfrm>
            <a:off x="585216" y="457200"/>
            <a:ext cx="10762722" cy="914400"/>
          </a:xfrm>
        </p:spPr>
        <p:txBody>
          <a:bodyPr/>
          <a:lstStyle/>
          <a:p>
            <a:r>
              <a:rPr lang="en-US" dirty="0"/>
              <a:t>Main Features of Application Control &amp; URL Filtering</a:t>
            </a:r>
          </a:p>
        </p:txBody>
      </p:sp>
      <p:sp>
        <p:nvSpPr>
          <p:cNvPr id="3" name="Content Placeholder 2">
            <a:extLst>
              <a:ext uri="{FF2B5EF4-FFF2-40B4-BE49-F238E27FC236}">
                <a16:creationId xmlns:a16="http://schemas.microsoft.com/office/drawing/2014/main" id="{6D2B8095-A0DE-9F8B-6A1C-078C35C55CE9}"/>
              </a:ext>
            </a:extLst>
          </p:cNvPr>
          <p:cNvSpPr>
            <a:spLocks noGrp="1"/>
          </p:cNvSpPr>
          <p:nvPr>
            <p:ph sz="half" idx="2"/>
          </p:nvPr>
        </p:nvSpPr>
        <p:spPr/>
        <p:txBody>
          <a:bodyPr/>
          <a:lstStyle/>
          <a:p>
            <a:r>
              <a:rPr lang="en-US" dirty="0"/>
              <a:t>Granular Application Control</a:t>
            </a:r>
          </a:p>
          <a:p>
            <a:r>
              <a:rPr lang="en-US" dirty="0"/>
              <a:t>Largest application library with AppWiki</a:t>
            </a:r>
          </a:p>
          <a:p>
            <a:r>
              <a:rPr lang="en-US" dirty="0"/>
              <a:t>Integrated into Security Gateways</a:t>
            </a:r>
          </a:p>
          <a:p>
            <a:r>
              <a:rPr lang="en-US" dirty="0"/>
              <a:t>Central Management</a:t>
            </a:r>
          </a:p>
          <a:p>
            <a:r>
              <a:rPr lang="en-US" dirty="0"/>
              <a:t>SmartEvent Analysis</a:t>
            </a:r>
          </a:p>
        </p:txBody>
      </p:sp>
      <p:sp>
        <p:nvSpPr>
          <p:cNvPr id="4" name="Footer Placeholder 3" hidden="1">
            <a:extLst>
              <a:ext uri="{FF2B5EF4-FFF2-40B4-BE49-F238E27FC236}">
                <a16:creationId xmlns:a16="http://schemas.microsoft.com/office/drawing/2014/main" id="{096AC7CD-1C19-CCDF-8D2A-D2CC1E97D9B3}"/>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FED7668C-0661-4A6C-827E-F6F1B0A56811}"/>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891615743"/>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p:txBody>
          <a:bodyPr/>
          <a:lstStyle/>
          <a:p>
            <a:r>
              <a:rPr lang="en-US" dirty="0"/>
              <a:t>Application Control</a:t>
            </a:r>
          </a:p>
        </p:txBody>
      </p:sp>
      <p:sp>
        <p:nvSpPr>
          <p:cNvPr id="5" name="Content Placeholder 4"/>
          <p:cNvSpPr>
            <a:spLocks noGrp="1"/>
          </p:cNvSpPr>
          <p:nvPr>
            <p:ph sz="half" idx="2"/>
          </p:nvPr>
        </p:nvSpPr>
        <p:spPr/>
        <p:txBody>
          <a:bodyPr/>
          <a:lstStyle/>
          <a:p>
            <a:pPr>
              <a:buFont typeface="Wingdings" panose="05000000000000000000" pitchFamily="2" charset="2"/>
              <a:buChar char="ü"/>
            </a:pPr>
            <a:r>
              <a:rPr lang="en-US" sz="3600" dirty="0"/>
              <a:t>Provides the industry’s strongest application security and identity control.</a:t>
            </a:r>
          </a:p>
          <a:p>
            <a:pPr>
              <a:buFont typeface="Wingdings" panose="05000000000000000000" pitchFamily="2" charset="2"/>
              <a:buChar char="ü"/>
            </a:pPr>
            <a:r>
              <a:rPr lang="en-US" sz="3600" dirty="0"/>
              <a:t>Lets IT teams create granular polices based on users or groups. </a:t>
            </a:r>
          </a:p>
          <a:p>
            <a:pPr lvl="2">
              <a:buFont typeface="Wingdings" panose="05000000000000000000" pitchFamily="2" charset="2"/>
              <a:buChar char="Ø"/>
            </a:pPr>
            <a:r>
              <a:rPr lang="en-US" sz="2800" dirty="0"/>
              <a:t>Identify, block, or limit usage of Web 2.0 applications and social networking widgets.</a:t>
            </a:r>
            <a:endParaRPr lang="en-US" sz="2600" dirty="0"/>
          </a:p>
        </p:txBody>
      </p:sp>
      <p:sp>
        <p:nvSpPr>
          <p:cNvPr id="3" name="Footer Placeholder 2" hidden="1">
            <a:extLst>
              <a:ext uri="{FF2B5EF4-FFF2-40B4-BE49-F238E27FC236}">
                <a16:creationId xmlns:a16="http://schemas.microsoft.com/office/drawing/2014/main" id="{79F379D2-D4A4-AB73-5B48-8BF10F4F012E}"/>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22C14CE6-EDFA-C1B2-8E15-2D523656AA69}"/>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444845945"/>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8"/>
          </p:nvPr>
        </p:nvSpPr>
        <p:spPr/>
        <p:txBody>
          <a:bodyPr/>
          <a:lstStyle/>
          <a:p>
            <a:r>
              <a:rPr lang="en-US" dirty="0"/>
              <a:t>Application Control </a:t>
            </a:r>
          </a:p>
        </p:txBody>
      </p:sp>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472445" y="2009198"/>
            <a:ext cx="5347856" cy="3566160"/>
          </a:xfrm>
        </p:spPr>
      </p:pic>
      <p:sp>
        <p:nvSpPr>
          <p:cNvPr id="7" name="Content Placeholder 9">
            <a:extLst>
              <a:ext uri="{FF2B5EF4-FFF2-40B4-BE49-F238E27FC236}">
                <a16:creationId xmlns:a16="http://schemas.microsoft.com/office/drawing/2014/main" id="{97AAC09E-C96E-19B7-744E-2ACACABC0E44}"/>
              </a:ext>
            </a:extLst>
          </p:cNvPr>
          <p:cNvSpPr txBox="1">
            <a:spLocks/>
          </p:cNvSpPr>
          <p:nvPr/>
        </p:nvSpPr>
        <p:spPr bwMode="auto">
          <a:xfrm>
            <a:off x="583841" y="1525588"/>
            <a:ext cx="5888603" cy="45333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pPr marL="0" indent="0">
              <a:buNone/>
            </a:pPr>
            <a:r>
              <a:rPr lang="en-US" sz="2200" dirty="0"/>
              <a:t>The Check Point Secure Web Gateway solution protects an organization from online security threats and infections by enforcing company policy and filtering Internet-bound traffic. </a:t>
            </a:r>
          </a:p>
          <a:p>
            <a:r>
              <a:rPr lang="en-US" sz="2200" dirty="0"/>
              <a:t>It is available as an on-premise or cloud-delivered network security service.</a:t>
            </a:r>
          </a:p>
          <a:p>
            <a:pPr marL="0" indent="0">
              <a:buNone/>
            </a:pPr>
            <a:r>
              <a:rPr lang="en-US" sz="2200" dirty="0"/>
              <a:t>For additional information, refer to:</a:t>
            </a:r>
          </a:p>
          <a:p>
            <a:pPr marL="0" indent="0">
              <a:buNone/>
            </a:pPr>
            <a:r>
              <a:rPr lang="en-US" sz="2200" dirty="0">
                <a:solidFill>
                  <a:schemeClr val="bg2"/>
                </a:solidFill>
              </a:rPr>
              <a:t>https://www.checkpoint.com/cyber-hub/network-security/what-issecure-web-gateway</a:t>
            </a:r>
            <a:endParaRPr lang="en-US" sz="2200" kern="0" dirty="0">
              <a:solidFill>
                <a:schemeClr val="bg2"/>
              </a:solidFill>
            </a:endParaRPr>
          </a:p>
        </p:txBody>
      </p:sp>
      <p:sp>
        <p:nvSpPr>
          <p:cNvPr id="2" name="Footer Placeholder 1" hidden="1">
            <a:extLst>
              <a:ext uri="{FF2B5EF4-FFF2-40B4-BE49-F238E27FC236}">
                <a16:creationId xmlns:a16="http://schemas.microsoft.com/office/drawing/2014/main" id="{C084254A-1A88-C985-4693-FBC2B2CCDF95}"/>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686C570C-2CF2-5ECB-5FFE-908A529F350E}"/>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013512207"/>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2E067646-0F4C-1653-1831-82769F2084B6}"/>
              </a:ext>
            </a:extLst>
          </p:cNvPr>
          <p:cNvPicPr>
            <a:picLocks noChangeAspect="1"/>
          </p:cNvPicPr>
          <p:nvPr/>
        </p:nvPicPr>
        <p:blipFill rotWithShape="1">
          <a:blip r:embed="rId3">
            <a:extLst>
              <a:ext uri="{28A0092B-C50C-407E-A947-70E740481C1C}">
                <a14:useLocalDpi xmlns:a14="http://schemas.microsoft.com/office/drawing/2010/main" val="0"/>
              </a:ext>
            </a:extLst>
          </a:blip>
          <a:srcRect b="70875"/>
          <a:stretch/>
        </p:blipFill>
        <p:spPr>
          <a:xfrm>
            <a:off x="0" y="893"/>
            <a:ext cx="12188825" cy="1398139"/>
          </a:xfrm>
          <a:prstGeom prst="rect">
            <a:avLst/>
          </a:prstGeom>
        </p:spPr>
      </p:pic>
      <p:sp>
        <p:nvSpPr>
          <p:cNvPr id="9" name="Title 8">
            <a:extLst>
              <a:ext uri="{FF2B5EF4-FFF2-40B4-BE49-F238E27FC236}">
                <a16:creationId xmlns:a16="http://schemas.microsoft.com/office/drawing/2014/main" id="{FC144417-89A4-6E5C-14E8-148B4607AD68}"/>
              </a:ext>
            </a:extLst>
          </p:cNvPr>
          <p:cNvSpPr>
            <a:spLocks noGrp="1"/>
          </p:cNvSpPr>
          <p:nvPr>
            <p:ph type="title"/>
          </p:nvPr>
        </p:nvSpPr>
        <p:spPr/>
        <p:txBody>
          <a:bodyPr/>
          <a:lstStyle/>
          <a:p>
            <a:r>
              <a:rPr lang="en-US" dirty="0"/>
              <a:t>Benefits of Application Control</a:t>
            </a:r>
            <a:br>
              <a:rPr lang="en-US" dirty="0"/>
            </a:br>
            <a:endParaRPr lang="en-US" dirty="0"/>
          </a:p>
        </p:txBody>
      </p:sp>
      <p:sp>
        <p:nvSpPr>
          <p:cNvPr id="10" name="Content Placeholder 9">
            <a:extLst>
              <a:ext uri="{FF2B5EF4-FFF2-40B4-BE49-F238E27FC236}">
                <a16:creationId xmlns:a16="http://schemas.microsoft.com/office/drawing/2014/main" id="{97AAC09E-C96E-19B7-744E-2ACACABC0E44}"/>
              </a:ext>
            </a:extLst>
          </p:cNvPr>
          <p:cNvSpPr>
            <a:spLocks noGrp="1"/>
          </p:cNvSpPr>
          <p:nvPr>
            <p:ph sz="half" idx="2"/>
          </p:nvPr>
        </p:nvSpPr>
        <p:spPr>
          <a:xfrm>
            <a:off x="583842" y="1525588"/>
            <a:ext cx="5510570" cy="4533380"/>
          </a:xfrm>
        </p:spPr>
        <p:txBody>
          <a:bodyPr/>
          <a:lstStyle/>
          <a:p>
            <a:r>
              <a:rPr lang="en-US" dirty="0"/>
              <a:t>Identify and control applications in an IT environment.</a:t>
            </a:r>
          </a:p>
          <a:p>
            <a:r>
              <a:rPr lang="en-US" dirty="0"/>
              <a:t>Automatically identify trusted software that has the authorization to run.</a:t>
            </a:r>
          </a:p>
          <a:p>
            <a:r>
              <a:rPr lang="en-US" dirty="0"/>
              <a:t>Prevent all other unauthorized applications from executing.</a:t>
            </a:r>
          </a:p>
          <a:p>
            <a:r>
              <a:rPr lang="en-US" dirty="0"/>
              <a:t>Eliminate unknown and unwanted applications.</a:t>
            </a:r>
          </a:p>
        </p:txBody>
      </p:sp>
      <p:sp>
        <p:nvSpPr>
          <p:cNvPr id="7" name="Text Placeholder 6">
            <a:extLst>
              <a:ext uri="{FF2B5EF4-FFF2-40B4-BE49-F238E27FC236}">
                <a16:creationId xmlns:a16="http://schemas.microsoft.com/office/drawing/2014/main" id="{202A8AC2-14E3-6C7F-0F66-F7D8FFE5C8BA}"/>
              </a:ext>
            </a:extLst>
          </p:cNvPr>
          <p:cNvSpPr>
            <a:spLocks noGrp="1"/>
          </p:cNvSpPr>
          <p:nvPr>
            <p:ph sz="half" idx="12"/>
          </p:nvPr>
        </p:nvSpPr>
        <p:spPr/>
        <p:txBody>
          <a:bodyPr/>
          <a:lstStyle/>
          <a:p>
            <a:r>
              <a:rPr lang="en-US" dirty="0"/>
              <a:t>Reduce the risks and costs associated with malware.</a:t>
            </a:r>
          </a:p>
          <a:p>
            <a:r>
              <a:rPr lang="en-US" dirty="0"/>
              <a:t>Improve overall network stability.</a:t>
            </a:r>
          </a:p>
          <a:p>
            <a:r>
              <a:rPr lang="en-US" dirty="0"/>
              <a:t>Identify applications running within endpoint environment.</a:t>
            </a:r>
          </a:p>
          <a:p>
            <a:r>
              <a:rPr lang="en-US" dirty="0"/>
              <a:t>Protect against exploits of unpatched OS and third-party application vulnerabilities.</a:t>
            </a:r>
          </a:p>
        </p:txBody>
      </p:sp>
      <p:sp>
        <p:nvSpPr>
          <p:cNvPr id="2" name="Footer Placeholder 1" hidden="1">
            <a:extLst>
              <a:ext uri="{FF2B5EF4-FFF2-40B4-BE49-F238E27FC236}">
                <a16:creationId xmlns:a16="http://schemas.microsoft.com/office/drawing/2014/main" id="{B1070702-1F87-525F-3D27-367994D7A832}"/>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E4D6A25F-176E-0E26-B4B2-7B5907F59E6E}"/>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406185369"/>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2E067646-0F4C-1653-1831-82769F2084B6}"/>
              </a:ext>
            </a:extLst>
          </p:cNvPr>
          <p:cNvPicPr>
            <a:picLocks noChangeAspect="1"/>
          </p:cNvPicPr>
          <p:nvPr/>
        </p:nvPicPr>
        <p:blipFill rotWithShape="1">
          <a:blip r:embed="rId3">
            <a:extLst>
              <a:ext uri="{28A0092B-C50C-407E-A947-70E740481C1C}">
                <a14:useLocalDpi xmlns:a14="http://schemas.microsoft.com/office/drawing/2010/main" val="0"/>
              </a:ext>
            </a:extLst>
          </a:blip>
          <a:srcRect b="70875"/>
          <a:stretch/>
        </p:blipFill>
        <p:spPr>
          <a:xfrm>
            <a:off x="0" y="893"/>
            <a:ext cx="12188825" cy="1398139"/>
          </a:xfrm>
          <a:prstGeom prst="rect">
            <a:avLst/>
          </a:prstGeom>
        </p:spPr>
      </p:pic>
      <p:sp>
        <p:nvSpPr>
          <p:cNvPr id="9" name="Title 8">
            <a:extLst>
              <a:ext uri="{FF2B5EF4-FFF2-40B4-BE49-F238E27FC236}">
                <a16:creationId xmlns:a16="http://schemas.microsoft.com/office/drawing/2014/main" id="{FC144417-89A4-6E5C-14E8-148B4607AD68}"/>
              </a:ext>
            </a:extLst>
          </p:cNvPr>
          <p:cNvSpPr>
            <a:spLocks noGrp="1"/>
          </p:cNvSpPr>
          <p:nvPr>
            <p:ph type="title"/>
          </p:nvPr>
        </p:nvSpPr>
        <p:spPr>
          <a:xfrm>
            <a:off x="575606" y="228323"/>
            <a:ext cx="11037611" cy="914400"/>
          </a:xfrm>
        </p:spPr>
        <p:txBody>
          <a:bodyPr/>
          <a:lstStyle/>
          <a:p>
            <a:r>
              <a:rPr lang="en-US" dirty="0"/>
              <a:t>Better Understanding of Data Environments with Application Control</a:t>
            </a:r>
            <a:br>
              <a:rPr lang="en-US" dirty="0"/>
            </a:br>
            <a:endParaRPr lang="en-US" dirty="0"/>
          </a:p>
        </p:txBody>
      </p:sp>
      <p:sp>
        <p:nvSpPr>
          <p:cNvPr id="10" name="Content Placeholder 9">
            <a:extLst>
              <a:ext uri="{FF2B5EF4-FFF2-40B4-BE49-F238E27FC236}">
                <a16:creationId xmlns:a16="http://schemas.microsoft.com/office/drawing/2014/main" id="{97AAC09E-C96E-19B7-744E-2ACACABC0E44}"/>
              </a:ext>
            </a:extLst>
          </p:cNvPr>
          <p:cNvSpPr>
            <a:spLocks noGrp="1"/>
          </p:cNvSpPr>
          <p:nvPr>
            <p:ph sz="half" idx="2"/>
          </p:nvPr>
        </p:nvSpPr>
        <p:spPr>
          <a:xfrm>
            <a:off x="583842" y="1525588"/>
            <a:ext cx="5510570" cy="4533380"/>
          </a:xfrm>
        </p:spPr>
        <p:txBody>
          <a:bodyPr/>
          <a:lstStyle/>
          <a:p>
            <a:pPr marL="0" indent="0">
              <a:buNone/>
            </a:pPr>
            <a:r>
              <a:rPr lang="en-US" b="1" dirty="0">
                <a:solidFill>
                  <a:schemeClr val="bg2"/>
                </a:solidFill>
              </a:rPr>
              <a:t>Application Control:</a:t>
            </a:r>
          </a:p>
          <a:p>
            <a:r>
              <a:rPr lang="en-US" dirty="0"/>
              <a:t>Provides knowledge about key areas of applications, web traffic, threats, and data patterns.</a:t>
            </a:r>
          </a:p>
          <a:p>
            <a:r>
              <a:rPr lang="en-US" dirty="0"/>
              <a:t>Provides users a better understanding of applications or threats, behavioral characteristics, and usage. </a:t>
            </a:r>
          </a:p>
        </p:txBody>
      </p:sp>
      <p:sp>
        <p:nvSpPr>
          <p:cNvPr id="7" name="Text Placeholder 6">
            <a:extLst>
              <a:ext uri="{FF2B5EF4-FFF2-40B4-BE49-F238E27FC236}">
                <a16:creationId xmlns:a16="http://schemas.microsoft.com/office/drawing/2014/main" id="{202A8AC2-14E3-6C7F-0F66-F7D8FFE5C8BA}"/>
              </a:ext>
            </a:extLst>
          </p:cNvPr>
          <p:cNvSpPr>
            <a:spLocks noGrp="1"/>
          </p:cNvSpPr>
          <p:nvPr>
            <p:ph sz="half" idx="12"/>
          </p:nvPr>
        </p:nvSpPr>
        <p:spPr/>
        <p:txBody>
          <a:bodyPr/>
          <a:lstStyle/>
          <a:p>
            <a:pPr marL="0" indent="0">
              <a:buNone/>
            </a:pPr>
            <a:r>
              <a:rPr lang="en-US" b="1" dirty="0">
                <a:solidFill>
                  <a:schemeClr val="bg2"/>
                </a:solidFill>
              </a:rPr>
              <a:t>Organizations gain knowledge about:</a:t>
            </a:r>
          </a:p>
          <a:p>
            <a:pPr>
              <a:buFont typeface="Wingdings" panose="05000000000000000000" pitchFamily="2" charset="2"/>
              <a:buChar char="ü"/>
            </a:pPr>
            <a:r>
              <a:rPr lang="en-US" dirty="0"/>
              <a:t>Traffic source and destination</a:t>
            </a:r>
          </a:p>
          <a:p>
            <a:pPr>
              <a:buFont typeface="Wingdings" panose="05000000000000000000" pitchFamily="2" charset="2"/>
              <a:buChar char="ü"/>
            </a:pPr>
            <a:r>
              <a:rPr lang="en-US" dirty="0"/>
              <a:t>Security rules and zones</a:t>
            </a:r>
          </a:p>
        </p:txBody>
      </p:sp>
      <p:sp>
        <p:nvSpPr>
          <p:cNvPr id="2" name="Footer Placeholder 1" hidden="1">
            <a:extLst>
              <a:ext uri="{FF2B5EF4-FFF2-40B4-BE49-F238E27FC236}">
                <a16:creationId xmlns:a16="http://schemas.microsoft.com/office/drawing/2014/main" id="{A14252C2-4743-9443-7848-FC24A73B4D9D}"/>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4E096F42-31E4-C31C-DEAA-FEC106EE2233}"/>
              </a:ext>
            </a:extLst>
          </p:cNvPr>
          <p:cNvSpPr>
            <a:spLocks noGrp="1"/>
          </p:cNvSpPr>
          <p:nvPr>
            <p:ph type="dt" sz="half" idx="13"/>
          </p:nvPr>
        </p:nvSpPr>
        <p:spPr/>
        <p:txBody>
          <a:bodyPr/>
          <a:lstStyle/>
          <a:p>
            <a:endParaRPr lang="en-US" dirty="0"/>
          </a:p>
        </p:txBody>
      </p:sp>
    </p:spTree>
    <p:extLst>
      <p:ext uri="{BB962C8B-B14F-4D97-AF65-F5344CB8AC3E}">
        <p14:creationId xmlns:p14="http://schemas.microsoft.com/office/powerpoint/2010/main" val="2283956691"/>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FB6B72-160D-265F-F869-03BFF35B1AC7}"/>
              </a:ext>
            </a:extLst>
          </p:cNvPr>
          <p:cNvSpPr>
            <a:spLocks noGrp="1"/>
          </p:cNvSpPr>
          <p:nvPr>
            <p:ph type="body" sz="quarter" idx="18"/>
          </p:nvPr>
        </p:nvSpPr>
        <p:spPr>
          <a:xfrm>
            <a:off x="432266" y="1784555"/>
            <a:ext cx="5847510" cy="4159045"/>
          </a:xfrm>
        </p:spPr>
        <p:txBody>
          <a:bodyPr wrap="square" anchor="ctr">
            <a:noAutofit/>
          </a:bodyPr>
          <a:lstStyle/>
          <a:p>
            <a:pPr marL="293370" marR="336550" lvl="0" indent="-228600" algn="l" defTabSz="914400" rtl="0" eaLnBrk="1" fontAlgn="base" latinLnBrk="0" hangingPunct="1">
              <a:spcBef>
                <a:spcPts val="1075"/>
              </a:spcBef>
              <a:spcAft>
                <a:spcPts val="0"/>
              </a:spcAft>
              <a:buClr>
                <a:srgbClr val="920053"/>
              </a:buClr>
              <a:buSzPct val="85000"/>
              <a:buFont typeface="Arial" panose="020B0604020202020204" pitchFamily="34" charset="0"/>
              <a:buChar char="•"/>
              <a:tabLst>
                <a:tab pos="521970" algn="l"/>
              </a:tabLst>
              <a:defRPr/>
            </a:pPr>
            <a:r>
              <a:rPr kumimoji="0" lang="en-US" sz="2600"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rPr>
              <a:t>URL (Uniform Resource Locator) filtering restricts the online content that individuals can access. </a:t>
            </a:r>
          </a:p>
          <a:p>
            <a:pPr marL="293370" marR="336550" lvl="0" indent="-228600" algn="l" defTabSz="914400" rtl="0" eaLnBrk="1" fontAlgn="base" latinLnBrk="0" hangingPunct="1">
              <a:spcBef>
                <a:spcPts val="1075"/>
              </a:spcBef>
              <a:spcAft>
                <a:spcPts val="0"/>
              </a:spcAft>
              <a:buClr>
                <a:srgbClr val="920053"/>
              </a:buClr>
              <a:buSzPct val="85000"/>
              <a:buFont typeface="Arial" panose="020B0604020202020204" pitchFamily="34" charset="0"/>
              <a:buChar char="•"/>
              <a:tabLst>
                <a:tab pos="521970" algn="l"/>
              </a:tabLst>
              <a:defRPr/>
            </a:pPr>
            <a:r>
              <a:rPr kumimoji="0" lang="en-US" sz="2600" b="0" i="0" u="none" strike="noStrike" kern="0" cap="none" spc="0" normalizeH="0" baseline="0" noProof="0" dirty="0">
                <a:ln>
                  <a:noFill/>
                </a:ln>
                <a:solidFill>
                  <a:srgbClr val="4D4D4F"/>
                </a:solidFill>
                <a:effectLst/>
                <a:uLnTx/>
                <a:uFillTx/>
                <a:latin typeface="Arial" panose="020B0604020202020204" pitchFamily="34" charset="0"/>
                <a:ea typeface="+mn-ea"/>
                <a:cs typeface="Arial" pitchFamily="34" charset="0"/>
              </a:rPr>
              <a:t>Users are prevented from going to specific web sites and prohibited from using corporate resources in any way that could harmfully affect the organization.</a:t>
            </a:r>
          </a:p>
        </p:txBody>
      </p:sp>
      <p:sp>
        <p:nvSpPr>
          <p:cNvPr id="7" name="Text Placeholder 4"/>
          <p:cNvSpPr txBox="1">
            <a:spLocks/>
          </p:cNvSpPr>
          <p:nvPr/>
        </p:nvSpPr>
        <p:spPr bwMode="white">
          <a:xfrm>
            <a:off x="585216" y="457200"/>
            <a:ext cx="9425792"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0" indent="0" algn="l" rtl="0" eaLnBrk="1" fontAlgn="base" hangingPunct="1">
              <a:lnSpc>
                <a:spcPct val="100000"/>
              </a:lnSpc>
              <a:spcBef>
                <a:spcPts val="0"/>
              </a:spcBef>
              <a:spcAft>
                <a:spcPct val="0"/>
              </a:spcAft>
              <a:buClr>
                <a:schemeClr val="tx2"/>
              </a:buClr>
              <a:buSzPct val="85000"/>
              <a:buFont typeface="Arial" panose="020B0604020202020204" pitchFamily="34" charset="0"/>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2pPr marL="576072"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400" dirty="0" smtClean="0">
                <a:solidFill>
                  <a:schemeClr val="tx1"/>
                </a:solidFill>
                <a:latin typeface="Arial" panose="020B0604020202020204" pitchFamily="34" charset="0"/>
              </a:defRPr>
            </a:lvl2pPr>
            <a:lvl3pPr marL="886968" indent="-228600"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2000" dirty="0" smtClean="0">
                <a:solidFill>
                  <a:schemeClr val="tx1"/>
                </a:solidFill>
                <a:latin typeface="Arial" panose="020B0604020202020204" pitchFamily="34" charset="0"/>
              </a:defRPr>
            </a:lvl3pPr>
            <a:lvl4pPr marL="1170432" indent="-228600" algn="l" rtl="0" eaLnBrk="1" fontAlgn="base" hangingPunct="1">
              <a:lnSpc>
                <a:spcPct val="90000"/>
              </a:lnSpc>
              <a:spcBef>
                <a:spcPts val="800"/>
              </a:spcBef>
              <a:spcAft>
                <a:spcPct val="0"/>
              </a:spcAft>
              <a:buClr>
                <a:schemeClr val="accent2"/>
              </a:buClr>
              <a:buSzPct val="100000"/>
              <a:buFont typeface="Arial" panose="020B0604020202020204" pitchFamily="34" charset="0"/>
              <a:buChar char="̶"/>
              <a:defRPr lang="en-US" sz="1800" dirty="0" smtClean="0">
                <a:solidFill>
                  <a:schemeClr val="tx1"/>
                </a:solidFill>
                <a:latin typeface="+mn-lt"/>
              </a:defRPr>
            </a:lvl4pPr>
            <a:lvl5pPr marL="1371360" indent="0" algn="l" rtl="0" eaLnBrk="1" fontAlgn="base" hangingPunct="1">
              <a:lnSpc>
                <a:spcPct val="90000"/>
              </a:lnSpc>
              <a:spcBef>
                <a:spcPts val="800"/>
              </a:spcBef>
              <a:spcAft>
                <a:spcPct val="0"/>
              </a:spcAft>
              <a:buClr>
                <a:schemeClr val="accent2"/>
              </a:buClr>
              <a:buFont typeface="Arial" panose="020B0604020202020204" pitchFamily="34" charset="0"/>
              <a:buNone/>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21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21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21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2100">
                <a:solidFill>
                  <a:schemeClr val="tx1"/>
                </a:solidFill>
                <a:latin typeface="+mn-lt"/>
              </a:defRPr>
            </a:lvl9pPr>
          </a:lstStyle>
          <a:p>
            <a:r>
              <a:rPr lang="en-US" kern="0" dirty="0"/>
              <a:t>URL Filtering</a:t>
            </a:r>
          </a:p>
        </p:txBody>
      </p:sp>
      <p:sp>
        <p:nvSpPr>
          <p:cNvPr id="11" name="Content Placeholder 3"/>
          <p:cNvSpPr>
            <a:spLocks noGrp="1"/>
          </p:cNvSpPr>
          <p:nvPr>
            <p:ph sz="half" idx="2"/>
          </p:nvPr>
        </p:nvSpPr>
        <p:spPr>
          <a:xfrm>
            <a:off x="6821488" y="2020529"/>
            <a:ext cx="4887737" cy="4159045"/>
          </a:xfrm>
          <a:solidFill>
            <a:schemeClr val="bg1">
              <a:lumMod val="85000"/>
            </a:schemeClr>
          </a:solidFill>
          <a:ln w="28575">
            <a:solidFill>
              <a:schemeClr val="bg2"/>
            </a:solidFill>
          </a:ln>
        </p:spPr>
        <p:txBody>
          <a:bodyPr anchor="ctr"/>
          <a:lstStyle/>
          <a:p>
            <a:r>
              <a:rPr lang="en-US" sz="2400" b="1" dirty="0">
                <a:solidFill>
                  <a:schemeClr val="bg2"/>
                </a:solidFill>
              </a:rPr>
              <a:t>Controls</a:t>
            </a:r>
            <a:r>
              <a:rPr lang="en-US" sz="2400" dirty="0"/>
              <a:t> access to millions of web sites by category, users, groups, and machines.</a:t>
            </a:r>
          </a:p>
          <a:p>
            <a:r>
              <a:rPr lang="en-US" sz="2400" b="1" dirty="0">
                <a:solidFill>
                  <a:schemeClr val="bg2"/>
                </a:solidFill>
              </a:rPr>
              <a:t>Protects</a:t>
            </a:r>
            <a:r>
              <a:rPr lang="en-US" sz="2400" dirty="0"/>
              <a:t> users from malicious sites.</a:t>
            </a:r>
          </a:p>
          <a:p>
            <a:r>
              <a:rPr lang="en-US" sz="2400" b="1" dirty="0">
                <a:solidFill>
                  <a:schemeClr val="bg2"/>
                </a:solidFill>
              </a:rPr>
              <a:t>Enables</a:t>
            </a:r>
            <a:r>
              <a:rPr lang="en-US" sz="2400" dirty="0"/>
              <a:t> safe use of the Internet. </a:t>
            </a:r>
          </a:p>
          <a:p>
            <a:r>
              <a:rPr lang="en-US" sz="2400" b="1" dirty="0">
                <a:solidFill>
                  <a:schemeClr val="bg2"/>
                </a:solidFill>
              </a:rPr>
              <a:t>Educates</a:t>
            </a:r>
            <a:r>
              <a:rPr lang="en-US" sz="2400" dirty="0"/>
              <a:t> users on Web Usage Policy in real time with UserCheck.</a:t>
            </a:r>
          </a:p>
        </p:txBody>
      </p:sp>
      <p:sp>
        <p:nvSpPr>
          <p:cNvPr id="2" name="Footer Placeholder 1" hidden="1">
            <a:extLst>
              <a:ext uri="{FF2B5EF4-FFF2-40B4-BE49-F238E27FC236}">
                <a16:creationId xmlns:a16="http://schemas.microsoft.com/office/drawing/2014/main" id="{4C5B40A8-65BC-1609-9552-6630F4232F1C}"/>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747AD40B-C7B2-7557-83ED-B1A341323D37}"/>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02174071"/>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8"/>
          </p:nvPr>
        </p:nvSpPr>
        <p:spPr/>
        <p:txBody>
          <a:bodyPr/>
          <a:lstStyle/>
          <a:p>
            <a:r>
              <a:rPr lang="en-US" dirty="0"/>
              <a:t>How URL Filtering Works</a:t>
            </a:r>
          </a:p>
        </p:txBody>
      </p:sp>
      <p:sp>
        <p:nvSpPr>
          <p:cNvPr id="4" name="Content Placeholder 3"/>
          <p:cNvSpPr>
            <a:spLocks noGrp="1"/>
          </p:cNvSpPr>
          <p:nvPr>
            <p:ph sz="half" idx="2"/>
          </p:nvPr>
        </p:nvSpPr>
        <p:spPr/>
        <p:txBody>
          <a:bodyPr/>
          <a:lstStyle/>
          <a:p>
            <a:r>
              <a:rPr lang="en-US" dirty="0"/>
              <a:t>Compares web traffic against URL filters.</a:t>
            </a:r>
          </a:p>
          <a:p>
            <a:r>
              <a:rPr lang="en-US" dirty="0"/>
              <a:t>URL filter categories or groups include:</a:t>
            </a:r>
          </a:p>
          <a:p>
            <a:pPr lvl="1"/>
            <a:r>
              <a:rPr lang="en-US" dirty="0"/>
              <a:t>Blocked sites</a:t>
            </a:r>
          </a:p>
          <a:p>
            <a:pPr lvl="1"/>
            <a:r>
              <a:rPr lang="en-US" dirty="0"/>
              <a:t>Allowed sites</a:t>
            </a:r>
          </a:p>
          <a:p>
            <a:pPr lvl="1"/>
            <a:r>
              <a:rPr lang="en-US" dirty="0"/>
              <a:t>Defined IT Policies</a:t>
            </a:r>
          </a:p>
          <a:p>
            <a:pPr lvl="1"/>
            <a:r>
              <a:rPr lang="en-US" dirty="0"/>
              <a:t>Blocked or Allowed URL Filtering</a:t>
            </a:r>
          </a:p>
          <a:p>
            <a:endParaRPr lang="en-US" dirty="0"/>
          </a:p>
        </p:txBody>
      </p:sp>
      <p:sp>
        <p:nvSpPr>
          <p:cNvPr id="2" name="Footer Placeholder 1" hidden="1">
            <a:extLst>
              <a:ext uri="{FF2B5EF4-FFF2-40B4-BE49-F238E27FC236}">
                <a16:creationId xmlns:a16="http://schemas.microsoft.com/office/drawing/2014/main" id="{A0BDFB5B-F053-7667-333F-77A5316E3FEF}"/>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7F9FFBC9-19B3-7BE6-D2F3-5D5690AFDA2C}"/>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996376638"/>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02853657-2732-E3E3-DC99-760EF679038D}"/>
              </a:ext>
            </a:extLst>
          </p:cNvPr>
          <p:cNvSpPr>
            <a:spLocks noGrp="1"/>
          </p:cNvSpPr>
          <p:nvPr>
            <p:ph type="body" sz="quarter" idx="18"/>
          </p:nvPr>
        </p:nvSpPr>
        <p:spPr/>
        <p:txBody>
          <a:bodyPr/>
          <a:lstStyle/>
          <a:p>
            <a:r>
              <a:rPr lang="en-US" dirty="0"/>
              <a:t>Need for URL Filtering</a:t>
            </a:r>
          </a:p>
          <a:p>
            <a:endParaRPr lang="en-US" dirty="0"/>
          </a:p>
        </p:txBody>
      </p:sp>
      <p:pic>
        <p:nvPicPr>
          <p:cNvPr id="4" name="Content Placeholder 3"/>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5514818" y="1944168"/>
            <a:ext cx="6200989" cy="4114800"/>
          </a:xfrm>
        </p:spPr>
      </p:pic>
      <p:sp>
        <p:nvSpPr>
          <p:cNvPr id="6" name="Content Placeholder 3"/>
          <p:cNvSpPr txBox="1">
            <a:spLocks/>
          </p:cNvSpPr>
          <p:nvPr/>
        </p:nvSpPr>
        <p:spPr bwMode="auto">
          <a:xfrm>
            <a:off x="583842" y="1790472"/>
            <a:ext cx="4660511" cy="4422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228600" indent="-228600" algn="l" rtl="0" eaLnBrk="1" fontAlgn="base" hangingPunct="1">
              <a:lnSpc>
                <a:spcPct val="95000"/>
              </a:lnSpc>
              <a:spcBef>
                <a:spcPts val="1000"/>
              </a:spcBef>
              <a:spcAft>
                <a:spcPts val="1000"/>
              </a:spcAft>
              <a:buClr>
                <a:schemeClr val="tx2"/>
              </a:buClr>
              <a:buSzPct val="85000"/>
              <a:buFont typeface="Arial" panose="020B0604020202020204" pitchFamily="34" charset="0"/>
              <a:buChar char="•"/>
              <a:defRPr lang="en-US" sz="2800">
                <a:solidFill>
                  <a:schemeClr val="tx1"/>
                </a:solidFill>
                <a:latin typeface="Arial" panose="020B0604020202020204" pitchFamily="34" charset="0"/>
                <a:ea typeface="+mn-ea"/>
                <a:cs typeface="Arial" pitchFamily="34" charset="0"/>
              </a:defRPr>
            </a:lvl1pPr>
            <a:lvl2pPr marL="475488" indent="-228600"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400">
                <a:solidFill>
                  <a:schemeClr val="tx1"/>
                </a:solidFill>
                <a:latin typeface="Arial" panose="020B0604020202020204" pitchFamily="34" charset="0"/>
              </a:defRPr>
            </a:lvl2pPr>
            <a:lvl3pPr marL="704088" indent="-155448" algn="l" rtl="0" eaLnBrk="1" fontAlgn="base" hangingPunct="1">
              <a:lnSpc>
                <a:spcPct val="95000"/>
              </a:lnSpc>
              <a:spcBef>
                <a:spcPts val="800"/>
              </a:spcBef>
              <a:spcAft>
                <a:spcPts val="800"/>
              </a:spcAft>
              <a:buClr>
                <a:schemeClr val="tx2"/>
              </a:buClr>
              <a:buSzPct val="100000"/>
              <a:buFont typeface="Arial" panose="020B0604020202020204" pitchFamily="34" charset="0"/>
              <a:buChar char="•"/>
              <a:defRPr lang="en-US" sz="2000">
                <a:solidFill>
                  <a:schemeClr val="tx1"/>
                </a:solidFill>
                <a:latin typeface="Arial" panose="020B0604020202020204" pitchFamily="34" charset="0"/>
                <a:cs typeface="Arial" panose="020B0604020202020204" pitchFamily="34" charset="0"/>
              </a:defRPr>
            </a:lvl3pPr>
            <a:lvl4pPr marL="905256" indent="-155448" algn="l" rtl="0" eaLnBrk="1" fontAlgn="base" hangingPunct="1">
              <a:lnSpc>
                <a:spcPct val="95000"/>
              </a:lnSpc>
              <a:spcBef>
                <a:spcPts val="800"/>
              </a:spcBef>
              <a:spcAft>
                <a:spcPct val="0"/>
              </a:spcAft>
              <a:buClr>
                <a:schemeClr val="tx2"/>
              </a:buClr>
              <a:buSzPct val="100000"/>
              <a:buFont typeface="Arial" panose="020B0604020202020204" pitchFamily="34" charset="0"/>
              <a:buChar char="•"/>
              <a:defRPr lang="en-US" sz="1800">
                <a:solidFill>
                  <a:schemeClr val="tx1"/>
                </a:solidFill>
                <a:latin typeface="Arial" panose="020B0604020202020204" pitchFamily="34" charset="0"/>
                <a:cs typeface="Arial" panose="020B0604020202020204" pitchFamily="34" charset="0"/>
              </a:defRPr>
            </a:lvl4pPr>
            <a:lvl5pPr marL="1463040" indent="-228600" algn="l" rtl="0" eaLnBrk="1" fontAlgn="base" hangingPunct="1">
              <a:lnSpc>
                <a:spcPct val="90000"/>
              </a:lnSpc>
              <a:spcBef>
                <a:spcPts val="800"/>
              </a:spcBef>
              <a:spcAft>
                <a:spcPct val="0"/>
              </a:spcAft>
              <a:buClr>
                <a:schemeClr val="accent2"/>
              </a:buClr>
              <a:buFont typeface="Arial" panose="020B0604020202020204" pitchFamily="34" charset="0"/>
              <a:buChar char="̶"/>
              <a:defRPr lang="en-US" sz="1600" baseline="0">
                <a:solidFill>
                  <a:schemeClr val="tx1"/>
                </a:solidFill>
                <a:latin typeface="+mn-lt"/>
              </a:defRPr>
            </a:lvl5pPr>
            <a:lvl6pPr marL="3352213" indent="-304747" algn="l" rtl="0" eaLnBrk="1" fontAlgn="base" hangingPunct="1">
              <a:spcBef>
                <a:spcPct val="20000"/>
              </a:spcBef>
              <a:spcAft>
                <a:spcPct val="0"/>
              </a:spcAft>
              <a:buClr>
                <a:schemeClr val="accent2"/>
              </a:buClr>
              <a:buChar char="»"/>
              <a:defRPr sz="1600">
                <a:solidFill>
                  <a:schemeClr val="tx1"/>
                </a:solidFill>
                <a:latin typeface="+mn-lt"/>
              </a:defRPr>
            </a:lvl6pPr>
            <a:lvl7pPr marL="3961707" indent="-304747" algn="l" rtl="0" eaLnBrk="1" fontAlgn="base" hangingPunct="1">
              <a:spcBef>
                <a:spcPct val="20000"/>
              </a:spcBef>
              <a:spcAft>
                <a:spcPct val="0"/>
              </a:spcAft>
              <a:buClr>
                <a:schemeClr val="accent2"/>
              </a:buClr>
              <a:buChar char="»"/>
              <a:defRPr sz="1600">
                <a:solidFill>
                  <a:schemeClr val="tx1"/>
                </a:solidFill>
                <a:latin typeface="+mn-lt"/>
              </a:defRPr>
            </a:lvl7pPr>
            <a:lvl8pPr marL="4571200" indent="-304747" algn="l" rtl="0" eaLnBrk="1" fontAlgn="base" hangingPunct="1">
              <a:spcBef>
                <a:spcPct val="20000"/>
              </a:spcBef>
              <a:spcAft>
                <a:spcPct val="0"/>
              </a:spcAft>
              <a:buClr>
                <a:schemeClr val="accent2"/>
              </a:buClr>
              <a:buChar char="»"/>
              <a:defRPr sz="1600">
                <a:solidFill>
                  <a:schemeClr val="tx1"/>
                </a:solidFill>
                <a:latin typeface="+mn-lt"/>
              </a:defRPr>
            </a:lvl8pPr>
            <a:lvl9pPr marL="5180693" indent="-304747" algn="l" rtl="0" eaLnBrk="1" fontAlgn="base" hangingPunct="1">
              <a:spcBef>
                <a:spcPct val="20000"/>
              </a:spcBef>
              <a:spcAft>
                <a:spcPct val="0"/>
              </a:spcAft>
              <a:buClr>
                <a:schemeClr val="accent2"/>
              </a:buClr>
              <a:buChar char="»"/>
              <a:defRPr sz="1600">
                <a:solidFill>
                  <a:schemeClr val="tx1"/>
                </a:solidFill>
                <a:latin typeface="+mn-lt"/>
              </a:defRPr>
            </a:lvl9pPr>
          </a:lstStyle>
          <a:p>
            <a:r>
              <a:rPr lang="en-US" kern="0" dirty="0"/>
              <a:t>Control employee Internet access to inappropriate and illicit websites.</a:t>
            </a:r>
          </a:p>
          <a:p>
            <a:r>
              <a:rPr lang="en-US" kern="0" dirty="0"/>
              <a:t>Control bandwidth issues.</a:t>
            </a:r>
          </a:p>
          <a:p>
            <a:r>
              <a:rPr lang="en-US" kern="0" dirty="0"/>
              <a:t>Decrease legal liability.</a:t>
            </a:r>
          </a:p>
          <a:p>
            <a:r>
              <a:rPr lang="en-US" kern="0" dirty="0"/>
              <a:t>Improve organizational security.</a:t>
            </a:r>
          </a:p>
          <a:p>
            <a:endParaRPr lang="en-US" kern="0" dirty="0"/>
          </a:p>
        </p:txBody>
      </p:sp>
      <p:sp>
        <p:nvSpPr>
          <p:cNvPr id="2" name="Footer Placeholder 1" hidden="1">
            <a:extLst>
              <a:ext uri="{FF2B5EF4-FFF2-40B4-BE49-F238E27FC236}">
                <a16:creationId xmlns:a16="http://schemas.microsoft.com/office/drawing/2014/main" id="{186BF13B-6805-7034-5590-9CCD48036AA4}"/>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CC33E20F-6EAA-DFFD-B423-8CAA46274BAF}"/>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700783614"/>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5215" y="457200"/>
            <a:ext cx="11006149" cy="914400"/>
          </a:xfrm>
        </p:spPr>
        <p:txBody>
          <a:bodyPr/>
          <a:lstStyle/>
          <a:p>
            <a:r>
              <a:rPr lang="en-US" dirty="0"/>
              <a:t>Configuring Application Control and URL Filtering</a:t>
            </a:r>
          </a:p>
          <a:p>
            <a:endParaRPr lang="en-US" dirty="0"/>
          </a:p>
        </p:txBody>
      </p:sp>
      <p:sp>
        <p:nvSpPr>
          <p:cNvPr id="3" name="Content Placeholder 2"/>
          <p:cNvSpPr>
            <a:spLocks noGrp="1"/>
          </p:cNvSpPr>
          <p:nvPr>
            <p:ph sz="half" idx="2"/>
          </p:nvPr>
        </p:nvSpPr>
        <p:spPr>
          <a:xfrm>
            <a:off x="583842" y="1694328"/>
            <a:ext cx="5054958" cy="4364639"/>
          </a:xfrm>
        </p:spPr>
        <p:txBody>
          <a:bodyPr/>
          <a:lstStyle/>
          <a:p>
            <a:pPr marL="514350" indent="-514350">
              <a:buFont typeface="+mj-lt"/>
              <a:buAutoNum type="arabicPeriod"/>
            </a:pPr>
            <a:r>
              <a:rPr lang="en-US" dirty="0"/>
              <a:t>Connect to SmartConsole</a:t>
            </a:r>
          </a:p>
          <a:p>
            <a:pPr marL="514350" indent="-514350">
              <a:buFont typeface="+mj-lt"/>
              <a:buAutoNum type="arabicPeriod"/>
            </a:pPr>
            <a:r>
              <a:rPr lang="en-US" dirty="0"/>
              <a:t>From Manage &amp; Settings, select </a:t>
            </a:r>
            <a:r>
              <a:rPr lang="en-US" b="1" dirty="0"/>
              <a:t>Blades</a:t>
            </a:r>
            <a:r>
              <a:rPr lang="en-US" dirty="0"/>
              <a:t>.</a:t>
            </a:r>
          </a:p>
          <a:p>
            <a:pPr marL="514350" indent="-514350">
              <a:buFont typeface="+mj-lt"/>
              <a:buAutoNum type="arabicPeriod"/>
            </a:pPr>
            <a:r>
              <a:rPr lang="en-US" dirty="0"/>
              <a:t>Under Application Control &amp; URL Filtering, click </a:t>
            </a:r>
            <a:r>
              <a:rPr lang="en-US" b="1" dirty="0"/>
              <a:t>Advanced Settings</a:t>
            </a:r>
            <a:r>
              <a:rPr lang="en-US" dirty="0"/>
              <a:t>.</a:t>
            </a:r>
          </a:p>
          <a:p>
            <a:endParaRPr lang="en-US" dirty="0"/>
          </a:p>
        </p:txBody>
      </p:sp>
      <p:sp>
        <p:nvSpPr>
          <p:cNvPr id="4" name="Footer Placeholder 3" hidden="1">
            <a:extLst>
              <a:ext uri="{FF2B5EF4-FFF2-40B4-BE49-F238E27FC236}">
                <a16:creationId xmlns:a16="http://schemas.microsoft.com/office/drawing/2014/main" id="{58AE98DB-9C05-9EDE-0731-99CC9C94C5BD}"/>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26D1B39E-22F0-286D-E83F-1E13FAC67572}"/>
              </a:ext>
            </a:extLst>
          </p:cNvPr>
          <p:cNvSpPr>
            <a:spLocks noGrp="1"/>
          </p:cNvSpPr>
          <p:nvPr>
            <p:ph type="dt" sz="half" idx="19"/>
          </p:nvPr>
        </p:nvSpPr>
        <p:spPr/>
        <p:txBody>
          <a:bodyPr/>
          <a:lstStyle/>
          <a:p>
            <a:endParaRPr lang="en-US" dirty="0"/>
          </a:p>
        </p:txBody>
      </p:sp>
      <p:pic>
        <p:nvPicPr>
          <p:cNvPr id="7" name="Picture 6"/>
          <p:cNvPicPr>
            <a:picLocks noChangeAspect="1"/>
          </p:cNvPicPr>
          <p:nvPr/>
        </p:nvPicPr>
        <p:blipFill>
          <a:blip r:embed="rId3"/>
          <a:stretch>
            <a:fillRect/>
          </a:stretch>
        </p:blipFill>
        <p:spPr>
          <a:xfrm>
            <a:off x="6697889" y="1514715"/>
            <a:ext cx="4360396" cy="5029200"/>
          </a:xfrm>
          <a:prstGeom prst="rect">
            <a:avLst/>
          </a:prstGeom>
        </p:spPr>
      </p:pic>
    </p:spTree>
    <p:extLst>
      <p:ext uri="{BB962C8B-B14F-4D97-AF65-F5344CB8AC3E}">
        <p14:creationId xmlns:p14="http://schemas.microsoft.com/office/powerpoint/2010/main" val="4052929327"/>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5215" y="188259"/>
            <a:ext cx="11006149" cy="1183341"/>
          </a:xfrm>
        </p:spPr>
        <p:txBody>
          <a:bodyPr/>
          <a:lstStyle/>
          <a:p>
            <a:r>
              <a:rPr lang="en-US" dirty="0"/>
              <a:t>Configuring Application Control and URL Filtering (Continued)</a:t>
            </a:r>
          </a:p>
          <a:p>
            <a:endParaRPr lang="en-US" dirty="0"/>
          </a:p>
        </p:txBody>
      </p:sp>
      <p:sp>
        <p:nvSpPr>
          <p:cNvPr id="3" name="Content Placeholder 2"/>
          <p:cNvSpPr>
            <a:spLocks noGrp="1"/>
          </p:cNvSpPr>
          <p:nvPr>
            <p:ph sz="half" idx="2"/>
          </p:nvPr>
        </p:nvSpPr>
        <p:spPr>
          <a:xfrm>
            <a:off x="583842" y="1694328"/>
            <a:ext cx="4419958" cy="4364639"/>
          </a:xfrm>
        </p:spPr>
        <p:txBody>
          <a:bodyPr/>
          <a:lstStyle/>
          <a:p>
            <a:pPr marL="514350" indent="-514350">
              <a:buFont typeface="+mj-lt"/>
              <a:buAutoNum type="arabicPeriod" startAt="4"/>
            </a:pPr>
            <a:r>
              <a:rPr lang="en-US" dirty="0"/>
              <a:t>From General, under Fail mode, enable </a:t>
            </a:r>
            <a:r>
              <a:rPr lang="en-US" b="1" dirty="0"/>
              <a:t>Allow all requests (fail-open</a:t>
            </a:r>
            <a:r>
              <a:rPr lang="en-US" dirty="0"/>
              <a:t>) and under URL Filtering, enable </a:t>
            </a:r>
            <a:r>
              <a:rPr lang="en-US" b="1" dirty="0"/>
              <a:t>Categorize HTTPs websites</a:t>
            </a:r>
            <a:r>
              <a:rPr lang="en-US" dirty="0"/>
              <a:t>.</a:t>
            </a:r>
          </a:p>
          <a:p>
            <a:endParaRPr lang="en-US" dirty="0"/>
          </a:p>
        </p:txBody>
      </p:sp>
      <p:sp>
        <p:nvSpPr>
          <p:cNvPr id="5" name="Footer Placeholder 4" hidden="1">
            <a:extLst>
              <a:ext uri="{FF2B5EF4-FFF2-40B4-BE49-F238E27FC236}">
                <a16:creationId xmlns:a16="http://schemas.microsoft.com/office/drawing/2014/main" id="{5194403C-DDA6-D2FF-9C8D-6D10172F2E84}"/>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6247C091-AB2D-4BA9-112D-B667010D92DD}"/>
              </a:ext>
            </a:extLst>
          </p:cNvPr>
          <p:cNvSpPr>
            <a:spLocks noGrp="1"/>
          </p:cNvSpPr>
          <p:nvPr>
            <p:ph type="dt" sz="half" idx="19"/>
          </p:nvPr>
        </p:nvSpPr>
        <p:spPr/>
        <p:txBody>
          <a:bodyPr/>
          <a:lstStyle/>
          <a:p>
            <a:endParaRPr lang="en-US" dirty="0"/>
          </a:p>
        </p:txBody>
      </p:sp>
      <p:pic>
        <p:nvPicPr>
          <p:cNvPr id="7" name="Picture 6"/>
          <p:cNvPicPr>
            <a:picLocks noChangeAspect="1"/>
          </p:cNvPicPr>
          <p:nvPr/>
        </p:nvPicPr>
        <p:blipFill>
          <a:blip r:embed="rId3"/>
          <a:stretch>
            <a:fillRect/>
          </a:stretch>
        </p:blipFill>
        <p:spPr>
          <a:xfrm>
            <a:off x="5270184" y="1636367"/>
            <a:ext cx="6321180" cy="4754880"/>
          </a:xfrm>
          <a:prstGeom prst="rect">
            <a:avLst/>
          </a:prstGeom>
        </p:spPr>
      </p:pic>
    </p:spTree>
    <p:extLst>
      <p:ext uri="{BB962C8B-B14F-4D97-AF65-F5344CB8AC3E}">
        <p14:creationId xmlns:p14="http://schemas.microsoft.com/office/powerpoint/2010/main" val="4029681835"/>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8"/>
          </p:nvPr>
        </p:nvSpPr>
        <p:spPr>
          <a:xfrm>
            <a:off x="585215" y="188259"/>
            <a:ext cx="11006149" cy="1183341"/>
          </a:xfrm>
        </p:spPr>
        <p:txBody>
          <a:bodyPr/>
          <a:lstStyle/>
          <a:p>
            <a:r>
              <a:rPr lang="en-US" dirty="0"/>
              <a:t>Configuring Application Control and URL Filtering (Continued)</a:t>
            </a:r>
          </a:p>
          <a:p>
            <a:endParaRPr lang="en-US" dirty="0"/>
          </a:p>
        </p:txBody>
      </p:sp>
      <p:sp>
        <p:nvSpPr>
          <p:cNvPr id="3" name="Content Placeholder 2"/>
          <p:cNvSpPr>
            <a:spLocks noGrp="1"/>
          </p:cNvSpPr>
          <p:nvPr>
            <p:ph sz="half" idx="2"/>
          </p:nvPr>
        </p:nvSpPr>
        <p:spPr>
          <a:xfrm>
            <a:off x="583842" y="1694328"/>
            <a:ext cx="4498632" cy="4364639"/>
          </a:xfrm>
        </p:spPr>
        <p:txBody>
          <a:bodyPr/>
          <a:lstStyle/>
          <a:p>
            <a:pPr marL="514350" indent="-514350">
              <a:buFont typeface="+mj-lt"/>
              <a:buAutoNum type="arabicPeriod" startAt="5"/>
            </a:pPr>
            <a:r>
              <a:rPr lang="en-US" dirty="0"/>
              <a:t>From Check Point online web service, select </a:t>
            </a:r>
            <a:r>
              <a:rPr lang="en-US" b="1" dirty="0"/>
              <a:t>Background </a:t>
            </a:r>
            <a:r>
              <a:rPr lang="en-US" dirty="0"/>
              <a:t>and select </a:t>
            </a:r>
            <a:r>
              <a:rPr lang="en-US" b="1" dirty="0"/>
              <a:t>Categorize social networking widgets</a:t>
            </a:r>
            <a:r>
              <a:rPr lang="en-US" dirty="0"/>
              <a:t>.</a:t>
            </a:r>
          </a:p>
          <a:p>
            <a:pPr marL="514350" indent="-514350">
              <a:buFont typeface="+mj-lt"/>
              <a:buAutoNum type="arabicPeriod" startAt="5"/>
            </a:pPr>
            <a:r>
              <a:rPr lang="en-US" dirty="0"/>
              <a:t>Click Ok.</a:t>
            </a:r>
          </a:p>
          <a:p>
            <a:pPr marL="514350" indent="-514350">
              <a:buFont typeface="+mj-lt"/>
              <a:buAutoNum type="arabicPeriod" startAt="5"/>
            </a:pPr>
            <a:r>
              <a:rPr lang="en-US" dirty="0"/>
              <a:t>Install the policy. </a:t>
            </a:r>
          </a:p>
          <a:p>
            <a:pPr marL="0" indent="0">
              <a:buNone/>
            </a:pPr>
            <a:endParaRPr lang="en-US" dirty="0"/>
          </a:p>
        </p:txBody>
      </p:sp>
      <p:sp>
        <p:nvSpPr>
          <p:cNvPr id="4" name="Footer Placeholder 3" hidden="1">
            <a:extLst>
              <a:ext uri="{FF2B5EF4-FFF2-40B4-BE49-F238E27FC236}">
                <a16:creationId xmlns:a16="http://schemas.microsoft.com/office/drawing/2014/main" id="{41103795-78D8-6A0D-DA7B-4AA3CA610B2C}"/>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A4B9A030-799B-32F0-B6F5-9CFD1D0F3C4D}"/>
              </a:ext>
            </a:extLst>
          </p:cNvPr>
          <p:cNvSpPr>
            <a:spLocks noGrp="1"/>
          </p:cNvSpPr>
          <p:nvPr>
            <p:ph type="dt" sz="half" idx="19"/>
          </p:nvPr>
        </p:nvSpPr>
        <p:spPr/>
        <p:txBody>
          <a:bodyPr/>
          <a:lstStyle/>
          <a:p>
            <a:endParaRPr lang="en-US" dirty="0"/>
          </a:p>
        </p:txBody>
      </p:sp>
      <p:pic>
        <p:nvPicPr>
          <p:cNvPr id="7" name="Picture 6"/>
          <p:cNvPicPr>
            <a:picLocks noChangeAspect="1"/>
          </p:cNvPicPr>
          <p:nvPr/>
        </p:nvPicPr>
        <p:blipFill>
          <a:blip r:embed="rId3"/>
          <a:stretch>
            <a:fillRect/>
          </a:stretch>
        </p:blipFill>
        <p:spPr>
          <a:xfrm>
            <a:off x="5438074" y="2505047"/>
            <a:ext cx="6368822" cy="2743200"/>
          </a:xfrm>
          <a:prstGeom prst="rect">
            <a:avLst/>
          </a:prstGeom>
        </p:spPr>
      </p:pic>
    </p:spTree>
    <p:extLst>
      <p:ext uri="{BB962C8B-B14F-4D97-AF65-F5344CB8AC3E}">
        <p14:creationId xmlns:p14="http://schemas.microsoft.com/office/powerpoint/2010/main" val="1952463571"/>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8"/>
          </p:nvPr>
        </p:nvSpPr>
        <p:spPr/>
        <p:txBody>
          <a:bodyPr/>
          <a:lstStyle/>
          <a:p>
            <a:r>
              <a:rPr lang="en-US" dirty="0"/>
              <a:t>Autonomous Threat Prevention</a:t>
            </a:r>
          </a:p>
        </p:txBody>
      </p:sp>
      <p:sp>
        <p:nvSpPr>
          <p:cNvPr id="4" name="Content Placeholder 3"/>
          <p:cNvSpPr>
            <a:spLocks noGrp="1"/>
          </p:cNvSpPr>
          <p:nvPr>
            <p:ph sz="half" idx="2"/>
          </p:nvPr>
        </p:nvSpPr>
        <p:spPr>
          <a:xfrm>
            <a:off x="1066800" y="1532031"/>
            <a:ext cx="10626436" cy="4526937"/>
          </a:xfrm>
        </p:spPr>
        <p:txBody>
          <a:bodyPr/>
          <a:lstStyle/>
          <a:p>
            <a:r>
              <a:rPr lang="en-US" dirty="0"/>
              <a:t>Provides out-of-the-box Threat Prevention, which reduces administrative overhead.</a:t>
            </a:r>
          </a:p>
          <a:p>
            <a:endParaRPr lang="en-US" dirty="0"/>
          </a:p>
        </p:txBody>
      </p:sp>
      <p:sp>
        <p:nvSpPr>
          <p:cNvPr id="6" name="Rounded Rectangle 5"/>
          <p:cNvSpPr/>
          <p:nvPr/>
        </p:nvSpPr>
        <p:spPr bwMode="auto">
          <a:xfrm>
            <a:off x="1066800" y="2587542"/>
            <a:ext cx="4821382" cy="1149928"/>
          </a:xfrm>
          <a:prstGeom prst="roundRect">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r>
              <a:rPr lang="en-US" sz="2400" b="1" dirty="0">
                <a:solidFill>
                  <a:schemeClr val="bg1"/>
                </a:solidFill>
                <a:latin typeface="Arial" panose="020B0604020202020204" pitchFamily="34" charset="0"/>
                <a:cs typeface="Arial" panose="020B0604020202020204" pitchFamily="34" charset="0"/>
              </a:rPr>
              <a:t>Single Click Configuration</a:t>
            </a:r>
          </a:p>
        </p:txBody>
      </p:sp>
      <p:sp>
        <p:nvSpPr>
          <p:cNvPr id="7" name="Rounded Rectangle 6"/>
          <p:cNvSpPr/>
          <p:nvPr/>
        </p:nvSpPr>
        <p:spPr bwMode="auto">
          <a:xfrm>
            <a:off x="1066800" y="3905372"/>
            <a:ext cx="4821382" cy="1149928"/>
          </a:xfrm>
          <a:prstGeom prst="roundRect">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r>
              <a:rPr lang="en-US" sz="2400" b="1" dirty="0">
                <a:solidFill>
                  <a:schemeClr val="bg1"/>
                </a:solidFill>
                <a:latin typeface="Arial" panose="020B0604020202020204" pitchFamily="34" charset="0"/>
                <a:cs typeface="Arial" panose="020B0604020202020204" pitchFamily="34" charset="0"/>
              </a:rPr>
              <a:t>Automatic Configuration Updates</a:t>
            </a:r>
          </a:p>
        </p:txBody>
      </p:sp>
      <p:sp>
        <p:nvSpPr>
          <p:cNvPr id="8" name="Rounded Rectangle 7"/>
          <p:cNvSpPr/>
          <p:nvPr/>
        </p:nvSpPr>
        <p:spPr bwMode="auto">
          <a:xfrm>
            <a:off x="6608618" y="2587542"/>
            <a:ext cx="4821382" cy="1149928"/>
          </a:xfrm>
          <a:prstGeom prst="roundRect">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r>
              <a:rPr lang="en-US" sz="2400" b="1" dirty="0">
                <a:solidFill>
                  <a:schemeClr val="bg1"/>
                </a:solidFill>
                <a:latin typeface="Arial" panose="020B0604020202020204" pitchFamily="34" charset="0"/>
                <a:cs typeface="Arial" panose="020B0604020202020204" pitchFamily="34" charset="0"/>
              </a:rPr>
              <a:t>Streamlined Configuration and Deployment </a:t>
            </a:r>
          </a:p>
        </p:txBody>
      </p:sp>
      <p:sp>
        <p:nvSpPr>
          <p:cNvPr id="9" name="Rounded Rectangle 8"/>
          <p:cNvSpPr/>
          <p:nvPr/>
        </p:nvSpPr>
        <p:spPr bwMode="auto">
          <a:xfrm>
            <a:off x="6608618" y="3905372"/>
            <a:ext cx="4821382" cy="1149928"/>
          </a:xfrm>
          <a:prstGeom prst="roundRect">
            <a:avLst/>
          </a:prstGeom>
          <a:solidFill>
            <a:schemeClr val="bg2"/>
          </a:solidFill>
          <a:ln w="12700" algn="ctr">
            <a:no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lnSpc>
                <a:spcPct val="80000"/>
              </a:lnSpc>
              <a:spcBef>
                <a:spcPts val="1200"/>
              </a:spcBef>
              <a:spcAft>
                <a:spcPts val="0"/>
              </a:spcAft>
              <a:buSzPct val="115000"/>
            </a:pPr>
            <a:r>
              <a:rPr lang="en-US" sz="2400" b="1" dirty="0">
                <a:solidFill>
                  <a:schemeClr val="bg1"/>
                </a:solidFill>
                <a:latin typeface="Arial" panose="020B0604020202020204" pitchFamily="34" charset="0"/>
                <a:cs typeface="Arial" panose="020B0604020202020204" pitchFamily="34" charset="0"/>
              </a:rPr>
              <a:t>Optional Customization</a:t>
            </a:r>
          </a:p>
        </p:txBody>
      </p:sp>
      <p:sp>
        <p:nvSpPr>
          <p:cNvPr id="10" name="TextBox 9">
            <a:extLst>
              <a:ext uri="{FF2B5EF4-FFF2-40B4-BE49-F238E27FC236}">
                <a16:creationId xmlns:a16="http://schemas.microsoft.com/office/drawing/2014/main" id="{729B7D44-9ED6-497D-C0D2-0EC2E73A30F6}"/>
              </a:ext>
            </a:extLst>
          </p:cNvPr>
          <p:cNvSpPr txBox="1"/>
          <p:nvPr/>
        </p:nvSpPr>
        <p:spPr bwMode="auto">
          <a:xfrm>
            <a:off x="1837218" y="5284727"/>
            <a:ext cx="8101927" cy="769441"/>
          </a:xfrm>
          <a:prstGeom prst="rect">
            <a:avLst/>
          </a:prstGeom>
          <a:noFill/>
          <a:ln>
            <a:noFill/>
          </a:ln>
          <a:effectLst/>
        </p:spPr>
        <p:txBody>
          <a:bodyPr wrap="square">
            <a:spAutoFit/>
          </a:bodyPr>
          <a:lstStyle/>
          <a:p>
            <a:pPr algn="ctr"/>
            <a:r>
              <a:rPr lang="en-US" sz="2200" dirty="0">
                <a:solidFill>
                  <a:srgbClr val="4D4D4F"/>
                </a:solidFill>
                <a:latin typeface="Arial" panose="020B0604020202020204" pitchFamily="34" charset="0"/>
                <a:cs typeface="Arial" panose="020B0604020202020204" pitchFamily="34" charset="0"/>
              </a:rPr>
              <a:t>The Threat Prevention configuration is always up-to-date without the need for manual labor.</a:t>
            </a:r>
          </a:p>
        </p:txBody>
      </p:sp>
      <p:sp>
        <p:nvSpPr>
          <p:cNvPr id="2" name="Footer Placeholder 1" hidden="1">
            <a:extLst>
              <a:ext uri="{FF2B5EF4-FFF2-40B4-BE49-F238E27FC236}">
                <a16:creationId xmlns:a16="http://schemas.microsoft.com/office/drawing/2014/main" id="{9332BE2E-C4FC-3FCD-5A8E-94FB424ADEFD}"/>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436B4987-30D0-174A-058B-6FBBF94262F2}"/>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982448207"/>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4A3B898-70E9-0604-7B10-E35B7E4DDC76}"/>
              </a:ext>
            </a:extLst>
          </p:cNvPr>
          <p:cNvPicPr>
            <a:picLocks noChangeAspect="1"/>
          </p:cNvPicPr>
          <p:nvPr/>
        </p:nvPicPr>
        <p:blipFill rotWithShape="1">
          <a:blip r:embed="rId3">
            <a:extLst>
              <a:ext uri="{28A0092B-C50C-407E-A947-70E740481C1C}">
                <a14:useLocalDpi xmlns:a14="http://schemas.microsoft.com/office/drawing/2010/main" val="0"/>
              </a:ext>
            </a:extLst>
          </a:blip>
          <a:srcRect b="70875"/>
          <a:stretch/>
        </p:blipFill>
        <p:spPr>
          <a:xfrm>
            <a:off x="0" y="893"/>
            <a:ext cx="12188825" cy="1398139"/>
          </a:xfrm>
          <a:prstGeom prst="rect">
            <a:avLst/>
          </a:prstGeom>
        </p:spPr>
      </p:pic>
      <p:sp>
        <p:nvSpPr>
          <p:cNvPr id="2" name="Title 1">
            <a:extLst>
              <a:ext uri="{FF2B5EF4-FFF2-40B4-BE49-F238E27FC236}">
                <a16:creationId xmlns:a16="http://schemas.microsoft.com/office/drawing/2014/main" id="{6CAA32E2-CD4F-0294-0AAD-F9BA87564FCE}"/>
              </a:ext>
            </a:extLst>
          </p:cNvPr>
          <p:cNvSpPr>
            <a:spLocks noGrp="1"/>
          </p:cNvSpPr>
          <p:nvPr>
            <p:ph type="title"/>
          </p:nvPr>
        </p:nvSpPr>
        <p:spPr/>
        <p:txBody>
          <a:bodyPr/>
          <a:lstStyle/>
          <a:p>
            <a:r>
              <a:rPr lang="en-US" dirty="0"/>
              <a:t> Autonomous Threat Prevention Profiles</a:t>
            </a:r>
          </a:p>
        </p:txBody>
      </p:sp>
      <p:sp>
        <p:nvSpPr>
          <p:cNvPr id="3" name="Content Placeholder 2">
            <a:extLst>
              <a:ext uri="{FF2B5EF4-FFF2-40B4-BE49-F238E27FC236}">
                <a16:creationId xmlns:a16="http://schemas.microsoft.com/office/drawing/2014/main" id="{46681514-4F56-6AAE-62F6-A395A723E66C}"/>
              </a:ext>
            </a:extLst>
          </p:cNvPr>
          <p:cNvSpPr>
            <a:spLocks noGrp="1"/>
          </p:cNvSpPr>
          <p:nvPr>
            <p:ph sz="half" idx="2"/>
          </p:nvPr>
        </p:nvSpPr>
        <p:spPr>
          <a:xfrm>
            <a:off x="583841" y="1525588"/>
            <a:ext cx="11037611" cy="4533380"/>
          </a:xfrm>
        </p:spPr>
        <p:txBody>
          <a:bodyPr/>
          <a:lstStyle/>
          <a:p>
            <a:r>
              <a:rPr lang="en-US" dirty="0"/>
              <a:t>Recommended for Perimeter Profile (Default):</a:t>
            </a:r>
          </a:p>
          <a:p>
            <a:pPr lvl="1"/>
            <a:r>
              <a:rPr lang="en-US" dirty="0"/>
              <a:t>Provides optimized security for the perimeter Gateway and protection for users browsing the web, data centers, incoming emails, and FTP.</a:t>
            </a:r>
          </a:p>
          <a:p>
            <a:pPr lvl="1"/>
            <a:r>
              <a:rPr lang="en-US" dirty="0"/>
              <a:t>Recommended for multiple protections on the same Gateway.</a:t>
            </a:r>
          </a:p>
          <a:p>
            <a:pPr lvl="1"/>
            <a:r>
              <a:rPr lang="en-US" dirty="0"/>
              <a:t>Most like the Custom Threat Prevention Optimized profile.</a:t>
            </a:r>
          </a:p>
          <a:p>
            <a:r>
              <a:rPr lang="en-US" dirty="0"/>
              <a:t>Data Center East/West Profile:</a:t>
            </a:r>
          </a:p>
          <a:p>
            <a:pPr lvl="1"/>
            <a:r>
              <a:rPr lang="en-US" dirty="0"/>
              <a:t>Optimized security to prevent cyberattacks on data centers. Includes extensive protection over servers and east–west traffic.</a:t>
            </a:r>
          </a:p>
        </p:txBody>
      </p:sp>
      <p:sp>
        <p:nvSpPr>
          <p:cNvPr id="4" name="Footer Placeholder 3" hidden="1">
            <a:extLst>
              <a:ext uri="{FF2B5EF4-FFF2-40B4-BE49-F238E27FC236}">
                <a16:creationId xmlns:a16="http://schemas.microsoft.com/office/drawing/2014/main" id="{E52669B8-03D4-2E1E-16FC-607DE107D1D6}"/>
              </a:ext>
            </a:extLst>
          </p:cNvPr>
          <p:cNvSpPr>
            <a:spLocks noGrp="1"/>
          </p:cNvSpPr>
          <p:nvPr>
            <p:ph type="ftr" sz="quarter" idx="11"/>
          </p:nvPr>
        </p:nvSpPr>
        <p:spPr/>
        <p:txBody>
          <a:bodyPr/>
          <a:lstStyle/>
          <a:p>
            <a:endParaRPr lang="en-US"/>
          </a:p>
        </p:txBody>
      </p:sp>
      <p:sp>
        <p:nvSpPr>
          <p:cNvPr id="6" name="Date Placeholder 5" hidden="1">
            <a:extLst>
              <a:ext uri="{FF2B5EF4-FFF2-40B4-BE49-F238E27FC236}">
                <a16:creationId xmlns:a16="http://schemas.microsoft.com/office/drawing/2014/main" id="{292715CB-7C15-6055-48AD-64574D3C2A37}"/>
              </a:ext>
            </a:extLst>
          </p:cNvPr>
          <p:cNvSpPr>
            <a:spLocks noGrp="1"/>
          </p:cNvSpPr>
          <p:nvPr>
            <p:ph type="dt" sz="half" idx="13"/>
          </p:nvPr>
        </p:nvSpPr>
        <p:spPr/>
        <p:txBody>
          <a:bodyPr/>
          <a:lstStyle/>
          <a:p>
            <a:endParaRPr lang="en-US"/>
          </a:p>
        </p:txBody>
      </p:sp>
    </p:spTree>
    <p:extLst>
      <p:ext uri="{BB962C8B-B14F-4D97-AF65-F5344CB8AC3E}">
        <p14:creationId xmlns:p14="http://schemas.microsoft.com/office/powerpoint/2010/main" val="3208380778"/>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C487936-4ADD-7CCD-3DC2-6BD2EC1B510E}"/>
              </a:ext>
            </a:extLst>
          </p:cNvPr>
          <p:cNvPicPr>
            <a:picLocks noChangeAspect="1"/>
          </p:cNvPicPr>
          <p:nvPr/>
        </p:nvPicPr>
        <p:blipFill rotWithShape="1">
          <a:blip r:embed="rId3">
            <a:extLst>
              <a:ext uri="{28A0092B-C50C-407E-A947-70E740481C1C}">
                <a14:useLocalDpi xmlns:a14="http://schemas.microsoft.com/office/drawing/2010/main" val="0"/>
              </a:ext>
            </a:extLst>
          </a:blip>
          <a:srcRect b="70875"/>
          <a:stretch/>
        </p:blipFill>
        <p:spPr>
          <a:xfrm>
            <a:off x="0" y="893"/>
            <a:ext cx="12188825" cy="1398139"/>
          </a:xfrm>
          <a:prstGeom prst="rect">
            <a:avLst/>
          </a:prstGeom>
        </p:spPr>
      </p:pic>
      <p:sp>
        <p:nvSpPr>
          <p:cNvPr id="2" name="Title 1">
            <a:extLst>
              <a:ext uri="{FF2B5EF4-FFF2-40B4-BE49-F238E27FC236}">
                <a16:creationId xmlns:a16="http://schemas.microsoft.com/office/drawing/2014/main" id="{6CAA32E2-CD4F-0294-0AAD-F9BA87564FCE}"/>
              </a:ext>
            </a:extLst>
          </p:cNvPr>
          <p:cNvSpPr>
            <a:spLocks noGrp="1"/>
          </p:cNvSpPr>
          <p:nvPr>
            <p:ph type="title"/>
          </p:nvPr>
        </p:nvSpPr>
        <p:spPr/>
        <p:txBody>
          <a:bodyPr/>
          <a:lstStyle/>
          <a:p>
            <a:r>
              <a:rPr lang="en-US" dirty="0"/>
              <a:t> Autonomous Threat Prevention Profiles (Continued)</a:t>
            </a:r>
          </a:p>
        </p:txBody>
      </p:sp>
      <p:sp>
        <p:nvSpPr>
          <p:cNvPr id="3" name="Content Placeholder 2">
            <a:extLst>
              <a:ext uri="{FF2B5EF4-FFF2-40B4-BE49-F238E27FC236}">
                <a16:creationId xmlns:a16="http://schemas.microsoft.com/office/drawing/2014/main" id="{46681514-4F56-6AAE-62F6-A395A723E66C}"/>
              </a:ext>
            </a:extLst>
          </p:cNvPr>
          <p:cNvSpPr>
            <a:spLocks noGrp="1"/>
          </p:cNvSpPr>
          <p:nvPr>
            <p:ph sz="half" idx="2"/>
          </p:nvPr>
        </p:nvSpPr>
        <p:spPr>
          <a:xfrm>
            <a:off x="583841" y="1525588"/>
            <a:ext cx="11037611" cy="4533380"/>
          </a:xfrm>
        </p:spPr>
        <p:txBody>
          <a:bodyPr/>
          <a:lstStyle/>
          <a:p>
            <a:r>
              <a:rPr lang="en-US" dirty="0"/>
              <a:t>Internal Network Profile:</a:t>
            </a:r>
          </a:p>
          <a:p>
            <a:pPr lvl="1"/>
            <a:r>
              <a:rPr lang="en-US" dirty="0"/>
              <a:t>Provides maximum security to prevent cyberattacks over internal traffic between internal users and internal servers.</a:t>
            </a:r>
          </a:p>
          <a:p>
            <a:r>
              <a:rPr lang="en-US" dirty="0"/>
              <a:t>Strict Security for Perimeter Profile:</a:t>
            </a:r>
          </a:p>
          <a:p>
            <a:pPr lvl="1"/>
            <a:r>
              <a:rPr lang="en-US" dirty="0"/>
              <a:t>Provides maximum security to prevent cyberattacks over internal traffic between internal users and internal servers.</a:t>
            </a:r>
          </a:p>
          <a:p>
            <a:r>
              <a:rPr lang="en-US" dirty="0"/>
              <a:t>Recommended for Guest Network Profile:</a:t>
            </a:r>
          </a:p>
          <a:p>
            <a:pPr lvl="1"/>
            <a:r>
              <a:rPr lang="en-US" dirty="0"/>
              <a:t>Detect mode profile to monitor cyberattacks attempts through a guest network (Wi-Fi) non-intrusively.</a:t>
            </a:r>
          </a:p>
        </p:txBody>
      </p:sp>
      <p:sp>
        <p:nvSpPr>
          <p:cNvPr id="5" name="Footer Placeholder 4" hidden="1">
            <a:extLst>
              <a:ext uri="{FF2B5EF4-FFF2-40B4-BE49-F238E27FC236}">
                <a16:creationId xmlns:a16="http://schemas.microsoft.com/office/drawing/2014/main" id="{6A817DD0-5F35-B4B3-B82F-22E5C1EF693C}"/>
              </a:ext>
            </a:extLst>
          </p:cNvPr>
          <p:cNvSpPr>
            <a:spLocks noGrp="1"/>
          </p:cNvSpPr>
          <p:nvPr>
            <p:ph type="ftr" sz="quarter" idx="11"/>
          </p:nvPr>
        </p:nvSpPr>
        <p:spPr/>
        <p:txBody>
          <a:bodyPr/>
          <a:lstStyle/>
          <a:p>
            <a:endParaRPr lang="en-US"/>
          </a:p>
        </p:txBody>
      </p:sp>
      <p:sp>
        <p:nvSpPr>
          <p:cNvPr id="6" name="Date Placeholder 5" hidden="1">
            <a:extLst>
              <a:ext uri="{FF2B5EF4-FFF2-40B4-BE49-F238E27FC236}">
                <a16:creationId xmlns:a16="http://schemas.microsoft.com/office/drawing/2014/main" id="{52E372B0-E013-4820-A37B-8A52473E5C47}"/>
              </a:ext>
            </a:extLst>
          </p:cNvPr>
          <p:cNvSpPr>
            <a:spLocks noGrp="1"/>
          </p:cNvSpPr>
          <p:nvPr>
            <p:ph type="dt" sz="half" idx="13"/>
          </p:nvPr>
        </p:nvSpPr>
        <p:spPr/>
        <p:txBody>
          <a:bodyPr/>
          <a:lstStyle/>
          <a:p>
            <a:endParaRPr lang="en-US"/>
          </a:p>
        </p:txBody>
      </p:sp>
    </p:spTree>
    <p:extLst>
      <p:ext uri="{BB962C8B-B14F-4D97-AF65-F5344CB8AC3E}">
        <p14:creationId xmlns:p14="http://schemas.microsoft.com/office/powerpoint/2010/main" val="2158901257"/>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1666532-EE78-5FB7-88F5-E7BF51DBA212}"/>
              </a:ext>
            </a:extLst>
          </p:cNvPr>
          <p:cNvSpPr>
            <a:spLocks noGrp="1"/>
          </p:cNvSpPr>
          <p:nvPr>
            <p:ph type="body" sz="quarter" idx="18"/>
          </p:nvPr>
        </p:nvSpPr>
        <p:spPr>
          <a:xfrm>
            <a:off x="585216" y="181429"/>
            <a:ext cx="9425792" cy="1110342"/>
          </a:xfrm>
        </p:spPr>
        <p:txBody>
          <a:bodyPr/>
          <a:lstStyle/>
          <a:p>
            <a:r>
              <a:rPr lang="en-US" dirty="0"/>
              <a:t>Technologies Used by Autonomous Threat Prevention Profiles</a:t>
            </a:r>
          </a:p>
        </p:txBody>
      </p:sp>
      <p:sp>
        <p:nvSpPr>
          <p:cNvPr id="5" name="Footer Placeholder 4" hidden="1">
            <a:extLst>
              <a:ext uri="{FF2B5EF4-FFF2-40B4-BE49-F238E27FC236}">
                <a16:creationId xmlns:a16="http://schemas.microsoft.com/office/drawing/2014/main" id="{C35ACF67-2F4C-C007-A60D-A7A20B9DEB26}"/>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id="{CCF14D22-C24A-4FB1-CB45-F25D5CFBCA8A}"/>
              </a:ext>
            </a:extLst>
          </p:cNvPr>
          <p:cNvSpPr>
            <a:spLocks noGrp="1"/>
          </p:cNvSpPr>
          <p:nvPr>
            <p:ph type="dt" sz="half" idx="19"/>
          </p:nvPr>
        </p:nvSpPr>
        <p:spPr/>
        <p:txBody>
          <a:bodyPr/>
          <a:lstStyle/>
          <a:p>
            <a:endParaRPr lang="en-US" dirty="0"/>
          </a:p>
        </p:txBody>
      </p:sp>
      <p:pic>
        <p:nvPicPr>
          <p:cNvPr id="9" name="Picture 8"/>
          <p:cNvPicPr>
            <a:picLocks noChangeAspect="1"/>
          </p:cNvPicPr>
          <p:nvPr/>
        </p:nvPicPr>
        <p:blipFill rotWithShape="1">
          <a:blip r:embed="rId3">
            <a:extLst>
              <a:ext uri="{28A0092B-C50C-407E-A947-70E740481C1C}">
                <a14:useLocalDpi xmlns:a14="http://schemas.microsoft.com/office/drawing/2010/main" val="0"/>
              </a:ext>
            </a:extLst>
          </a:blip>
          <a:srcRect t="15721"/>
          <a:stretch/>
        </p:blipFill>
        <p:spPr>
          <a:xfrm>
            <a:off x="674030" y="1690007"/>
            <a:ext cx="5557565" cy="4420507"/>
          </a:xfrm>
          <a:prstGeom prst="rect">
            <a:avLst/>
          </a:prstGeom>
          <a:ln>
            <a:solidFill>
              <a:schemeClr val="tx1"/>
            </a:solidFill>
          </a:ln>
        </p:spPr>
      </p:pic>
      <p:sp>
        <p:nvSpPr>
          <p:cNvPr id="4" name="TextBox 3">
            <a:extLst>
              <a:ext uri="{FF2B5EF4-FFF2-40B4-BE49-F238E27FC236}">
                <a16:creationId xmlns:a16="http://schemas.microsoft.com/office/drawing/2014/main" id="{B21FC5B6-8D74-04C5-B8F7-FA6170DB9F65}"/>
              </a:ext>
            </a:extLst>
          </p:cNvPr>
          <p:cNvSpPr txBox="1"/>
          <p:nvPr/>
        </p:nvSpPr>
        <p:spPr bwMode="auto">
          <a:xfrm>
            <a:off x="6705598" y="2721044"/>
            <a:ext cx="3886199" cy="1938992"/>
          </a:xfrm>
          <a:prstGeom prst="rect">
            <a:avLst/>
          </a:prstGeom>
          <a:noFill/>
          <a:ln>
            <a:noFill/>
          </a:ln>
          <a:effectLst/>
        </p:spPr>
        <p:txBody>
          <a:bodyPr wrap="square">
            <a:spAutoFit/>
          </a:bodyPr>
          <a:lstStyle/>
          <a:p>
            <a:r>
              <a:rPr lang="en-US" sz="2400" dirty="0">
                <a:latin typeface="Arial" panose="020B0604020202020204" pitchFamily="34" charset="0"/>
                <a:cs typeface="Arial" panose="020B0604020202020204" pitchFamily="34" charset="0"/>
              </a:rPr>
              <a:t> Each Autonomous Threat Prevention profile consists of a wide range of industry-leading protections, as shown in the figure. </a:t>
            </a:r>
          </a:p>
        </p:txBody>
      </p:sp>
    </p:spTree>
    <p:extLst>
      <p:ext uri="{BB962C8B-B14F-4D97-AF65-F5344CB8AC3E}">
        <p14:creationId xmlns:p14="http://schemas.microsoft.com/office/powerpoint/2010/main" val="471884996"/>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B95E184-16B2-0581-E321-D07759B17A59}"/>
              </a:ext>
            </a:extLst>
          </p:cNvPr>
          <p:cNvSpPr>
            <a:spLocks noGrp="1"/>
          </p:cNvSpPr>
          <p:nvPr>
            <p:ph type="body" sz="quarter" idx="18"/>
          </p:nvPr>
        </p:nvSpPr>
        <p:spPr/>
        <p:txBody>
          <a:bodyPr/>
          <a:lstStyle/>
          <a:p>
            <a:r>
              <a:rPr lang="en-US" dirty="0"/>
              <a:t>Technologies Used by Each Profile</a:t>
            </a:r>
          </a:p>
        </p:txBody>
      </p:sp>
      <p:graphicFrame>
        <p:nvGraphicFramePr>
          <p:cNvPr id="4" name="Table 4">
            <a:extLst>
              <a:ext uri="{FF2B5EF4-FFF2-40B4-BE49-F238E27FC236}">
                <a16:creationId xmlns:a16="http://schemas.microsoft.com/office/drawing/2014/main" id="{919F586D-20B1-EBF4-61B1-0C4A66DE8B9F}"/>
              </a:ext>
            </a:extLst>
          </p:cNvPr>
          <p:cNvGraphicFramePr>
            <a:graphicFrameLocks noGrp="1"/>
          </p:cNvGraphicFramePr>
          <p:nvPr>
            <p:ph sz="half" idx="2"/>
            <p:extLst>
              <p:ext uri="{D42A27DB-BD31-4B8C-83A1-F6EECF244321}">
                <p14:modId xmlns:p14="http://schemas.microsoft.com/office/powerpoint/2010/main" val="2955203577"/>
              </p:ext>
            </p:extLst>
          </p:nvPr>
        </p:nvGraphicFramePr>
        <p:xfrm>
          <a:off x="585216" y="1697959"/>
          <a:ext cx="10801768" cy="4151296"/>
        </p:xfrm>
        <a:graphic>
          <a:graphicData uri="http://schemas.openxmlformats.org/drawingml/2006/table">
            <a:tbl>
              <a:tblPr firstRow="1" bandRow="1">
                <a:tableStyleId>{9D7B26C5-4107-4FEC-AEDC-1716B250A1EF}</a:tableStyleId>
              </a:tblPr>
              <a:tblGrid>
                <a:gridCol w="3096604">
                  <a:extLst>
                    <a:ext uri="{9D8B030D-6E8A-4147-A177-3AD203B41FA5}">
                      <a16:colId xmlns:a16="http://schemas.microsoft.com/office/drawing/2014/main" val="1589869164"/>
                    </a:ext>
                  </a:extLst>
                </a:gridCol>
                <a:gridCol w="7705164">
                  <a:extLst>
                    <a:ext uri="{9D8B030D-6E8A-4147-A177-3AD203B41FA5}">
                      <a16:colId xmlns:a16="http://schemas.microsoft.com/office/drawing/2014/main" val="4238088296"/>
                    </a:ext>
                  </a:extLst>
                </a:gridCol>
              </a:tblGrid>
              <a:tr h="862744">
                <a:tc>
                  <a:txBody>
                    <a:bodyPr/>
                    <a:lstStyle/>
                    <a:p>
                      <a:pPr algn="ctr"/>
                      <a:r>
                        <a:rPr lang="en-US" sz="2000" dirty="0">
                          <a:solidFill>
                            <a:schemeClr val="bg1"/>
                          </a:solidFill>
                          <a:latin typeface="Arial" panose="020B0604020202020204" pitchFamily="34" charset="0"/>
                          <a:cs typeface="Arial" panose="020B0604020202020204" pitchFamily="34" charset="0"/>
                        </a:rPr>
                        <a:t>Autonomous Profile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1067"/>
                    </a:solidFill>
                  </a:tcPr>
                </a:tc>
                <a:tc>
                  <a:txBody>
                    <a:bodyPr/>
                    <a:lstStyle/>
                    <a:p>
                      <a:pPr algn="ctr"/>
                      <a:r>
                        <a:rPr lang="en-US" sz="2000" dirty="0">
                          <a:solidFill>
                            <a:schemeClr val="bg1"/>
                          </a:solidFill>
                          <a:latin typeface="Arial" panose="020B0604020202020204" pitchFamily="34" charset="0"/>
                          <a:cs typeface="Arial" panose="020B0604020202020204" pitchFamily="34" charset="0"/>
                        </a:rPr>
                        <a:t>Description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1067"/>
                    </a:solidFill>
                  </a:tcPr>
                </a:tc>
                <a:extLst>
                  <a:ext uri="{0D108BD9-81ED-4DB2-BD59-A6C34878D82A}">
                    <a16:rowId xmlns:a16="http://schemas.microsoft.com/office/drawing/2014/main" val="2572611586"/>
                  </a:ext>
                </a:extLst>
              </a:tr>
              <a:tr h="1860628">
                <a:tc>
                  <a:txBody>
                    <a:bodyPr/>
                    <a:lstStyle/>
                    <a:p>
                      <a:pPr>
                        <a:spcBef>
                          <a:spcPts val="800"/>
                        </a:spcBef>
                      </a:pPr>
                      <a:r>
                        <a:rPr lang="en-US" sz="2000" dirty="0">
                          <a:latin typeface="Arial" panose="020B0604020202020204" pitchFamily="34" charset="0"/>
                          <a:cs typeface="Arial" panose="020B0604020202020204" pitchFamily="34" charset="0"/>
                        </a:rPr>
                        <a:t>Sandbox</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spcBef>
                          <a:spcPts val="800"/>
                        </a:spcBef>
                      </a:pPr>
                      <a:r>
                        <a:rPr lang="en-US" sz="2000" dirty="0">
                          <a:latin typeface="Arial" panose="020B0604020202020204" pitchFamily="34" charset="0"/>
                          <a:cs typeface="Arial" panose="020B0604020202020204" pitchFamily="34" charset="0"/>
                        </a:rPr>
                        <a:t>Prevents unknown, zero-day and advanced polymorphic attacks by executing suspicious files in evasion-resistant sandbox and applying advanced AI techniques.</a:t>
                      </a:r>
                    </a:p>
                    <a:p>
                      <a:pPr algn="l">
                        <a:spcBef>
                          <a:spcPts val="800"/>
                        </a:spcBef>
                      </a:pPr>
                      <a:r>
                        <a:rPr lang="en-US" sz="2000" dirty="0">
                          <a:latin typeface="Arial" panose="020B0604020202020204" pitchFamily="34" charset="0"/>
                          <a:cs typeface="Arial" panose="020B0604020202020204" pitchFamily="34" charset="0"/>
                        </a:rPr>
                        <a:t>It is used in all Autonomous Threat Prevention profiles.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87765686"/>
                  </a:ext>
                </a:extLst>
              </a:tr>
              <a:tr h="1427924">
                <a:tc>
                  <a:txBody>
                    <a:bodyPr/>
                    <a:lstStyle/>
                    <a:p>
                      <a:pPr>
                        <a:spcBef>
                          <a:spcPts val="800"/>
                        </a:spcBef>
                      </a:pPr>
                      <a:r>
                        <a:rPr lang="en-US" sz="2000" dirty="0">
                          <a:latin typeface="Arial" panose="020B0604020202020204" pitchFamily="34" charset="0"/>
                          <a:cs typeface="Arial" panose="020B0604020202020204" pitchFamily="34" charset="0"/>
                        </a:rPr>
                        <a:t>ThreatCloud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1218987" rtl="0" eaLnBrk="1" fontAlgn="auto" latinLnBrk="0" hangingPunct="1">
                        <a:lnSpc>
                          <a:spcPct val="100000"/>
                        </a:lnSpc>
                        <a:spcBef>
                          <a:spcPts val="800"/>
                        </a:spcBef>
                        <a:spcAft>
                          <a:spcPts val="0"/>
                        </a:spcAft>
                        <a:buClrTx/>
                        <a:buSzTx/>
                        <a:buFontTx/>
                        <a:buNone/>
                        <a:tabLst/>
                        <a:defRPr/>
                      </a:pPr>
                      <a:r>
                        <a:rPr lang="en-US" sz="2000" dirty="0">
                          <a:latin typeface="Arial" panose="020B0604020202020204" pitchFamily="34" charset="0"/>
                          <a:cs typeface="Arial" panose="020B0604020202020204" pitchFamily="34" charset="0"/>
                        </a:rPr>
                        <a:t>ThreatCloud is cloud-based real-time global threat intelligence using Check Point worldwide network of threat sensors.</a:t>
                      </a:r>
                    </a:p>
                    <a:p>
                      <a:pPr marL="0" marR="0" lvl="0" indent="0" algn="l" defTabSz="1218987" rtl="0" eaLnBrk="1" fontAlgn="auto" latinLnBrk="0" hangingPunct="1">
                        <a:lnSpc>
                          <a:spcPct val="100000"/>
                        </a:lnSpc>
                        <a:spcBef>
                          <a:spcPts val="800"/>
                        </a:spcBef>
                        <a:spcAft>
                          <a:spcPts val="0"/>
                        </a:spcAft>
                        <a:buClrTx/>
                        <a:buSzTx/>
                        <a:buFontTx/>
                        <a:buNone/>
                        <a:tabLst/>
                        <a:defRPr/>
                      </a:pPr>
                      <a:r>
                        <a:rPr lang="en-US" sz="2000" dirty="0">
                          <a:latin typeface="Arial" panose="020B0604020202020204" pitchFamily="34" charset="0"/>
                          <a:cs typeface="Arial" panose="020B0604020202020204" pitchFamily="34" charset="0"/>
                        </a:rPr>
                        <a:t>It is used in all Autonomous Threat Prevention profiles.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25584033"/>
                  </a:ext>
                </a:extLst>
              </a:tr>
            </a:tbl>
          </a:graphicData>
        </a:graphic>
      </p:graphicFrame>
      <p:sp>
        <p:nvSpPr>
          <p:cNvPr id="3" name="Footer Placeholder 2" hidden="1">
            <a:extLst>
              <a:ext uri="{FF2B5EF4-FFF2-40B4-BE49-F238E27FC236}">
                <a16:creationId xmlns:a16="http://schemas.microsoft.com/office/drawing/2014/main" id="{A8580E2E-5E0B-1BDF-E5B5-E4EE13182E0C}"/>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5F0E7040-EB85-5BDB-851B-DC1D1DD3CBC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477789418"/>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B95E184-16B2-0581-E321-D07759B17A59}"/>
              </a:ext>
            </a:extLst>
          </p:cNvPr>
          <p:cNvSpPr>
            <a:spLocks noGrp="1"/>
          </p:cNvSpPr>
          <p:nvPr>
            <p:ph type="body" sz="quarter" idx="18"/>
          </p:nvPr>
        </p:nvSpPr>
        <p:spPr>
          <a:xfrm>
            <a:off x="585216" y="457200"/>
            <a:ext cx="10982670" cy="914400"/>
          </a:xfrm>
        </p:spPr>
        <p:txBody>
          <a:bodyPr/>
          <a:lstStyle/>
          <a:p>
            <a:r>
              <a:rPr lang="en-US" dirty="0"/>
              <a:t>Technologies Used by Each Profile (Continued)</a:t>
            </a:r>
          </a:p>
        </p:txBody>
      </p:sp>
      <p:graphicFrame>
        <p:nvGraphicFramePr>
          <p:cNvPr id="4" name="Table 4">
            <a:extLst>
              <a:ext uri="{FF2B5EF4-FFF2-40B4-BE49-F238E27FC236}">
                <a16:creationId xmlns:a16="http://schemas.microsoft.com/office/drawing/2014/main" id="{919F586D-20B1-EBF4-61B1-0C4A66DE8B9F}"/>
              </a:ext>
            </a:extLst>
          </p:cNvPr>
          <p:cNvGraphicFramePr>
            <a:graphicFrameLocks noGrp="1"/>
          </p:cNvGraphicFramePr>
          <p:nvPr>
            <p:ph sz="half" idx="2"/>
            <p:extLst>
              <p:ext uri="{D42A27DB-BD31-4B8C-83A1-F6EECF244321}">
                <p14:modId xmlns:p14="http://schemas.microsoft.com/office/powerpoint/2010/main" val="1516950639"/>
              </p:ext>
            </p:extLst>
          </p:nvPr>
        </p:nvGraphicFramePr>
        <p:xfrm>
          <a:off x="507208" y="1683657"/>
          <a:ext cx="10801768" cy="4093029"/>
        </p:xfrm>
        <a:graphic>
          <a:graphicData uri="http://schemas.openxmlformats.org/drawingml/2006/table">
            <a:tbl>
              <a:tblPr firstRow="1" bandRow="1">
                <a:tableStyleId>{9D7B26C5-4107-4FEC-AEDC-1716B250A1EF}</a:tableStyleId>
              </a:tblPr>
              <a:tblGrid>
                <a:gridCol w="3096604">
                  <a:extLst>
                    <a:ext uri="{9D8B030D-6E8A-4147-A177-3AD203B41FA5}">
                      <a16:colId xmlns:a16="http://schemas.microsoft.com/office/drawing/2014/main" val="1589869164"/>
                    </a:ext>
                  </a:extLst>
                </a:gridCol>
                <a:gridCol w="7705164">
                  <a:extLst>
                    <a:ext uri="{9D8B030D-6E8A-4147-A177-3AD203B41FA5}">
                      <a16:colId xmlns:a16="http://schemas.microsoft.com/office/drawing/2014/main" val="4238088296"/>
                    </a:ext>
                  </a:extLst>
                </a:gridCol>
              </a:tblGrid>
              <a:tr h="814134">
                <a:tc>
                  <a:txBody>
                    <a:bodyPr/>
                    <a:lstStyle/>
                    <a:p>
                      <a:pPr algn="ctr"/>
                      <a:r>
                        <a:rPr lang="en-US" sz="2000" dirty="0">
                          <a:solidFill>
                            <a:schemeClr val="bg1"/>
                          </a:solidFill>
                          <a:latin typeface="Arial" panose="020B0604020202020204" pitchFamily="34" charset="0"/>
                          <a:cs typeface="Arial" panose="020B0604020202020204" pitchFamily="34" charset="0"/>
                        </a:rPr>
                        <a:t>Autonomous Profile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1067"/>
                    </a:solidFill>
                  </a:tcPr>
                </a:tc>
                <a:tc>
                  <a:txBody>
                    <a:bodyPr/>
                    <a:lstStyle/>
                    <a:p>
                      <a:pPr algn="ctr"/>
                      <a:r>
                        <a:rPr lang="en-US" sz="2000" dirty="0">
                          <a:solidFill>
                            <a:schemeClr val="bg1"/>
                          </a:solidFill>
                          <a:latin typeface="Arial" panose="020B0604020202020204" pitchFamily="34" charset="0"/>
                          <a:cs typeface="Arial" panose="020B0604020202020204" pitchFamily="34" charset="0"/>
                        </a:rPr>
                        <a:t>Description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1067"/>
                    </a:solidFill>
                  </a:tcPr>
                </a:tc>
                <a:extLst>
                  <a:ext uri="{0D108BD9-81ED-4DB2-BD59-A6C34878D82A}">
                    <a16:rowId xmlns:a16="http://schemas.microsoft.com/office/drawing/2014/main" val="2572611586"/>
                  </a:ext>
                </a:extLst>
              </a:tr>
              <a:tr h="3278895">
                <a:tc>
                  <a:txBody>
                    <a:bodyPr/>
                    <a:lstStyle/>
                    <a:p>
                      <a:r>
                        <a:rPr lang="en-US" sz="2000" dirty="0">
                          <a:latin typeface="Arial" panose="020B0604020202020204" pitchFamily="34" charset="0"/>
                          <a:cs typeface="Arial" panose="020B0604020202020204" pitchFamily="34" charset="0"/>
                        </a:rPr>
                        <a:t>Zero Phishing (R81.20 and higher)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1218987" rtl="0" eaLnBrk="1" fontAlgn="auto" latinLnBrk="0" hangingPunct="1">
                        <a:lnSpc>
                          <a:spcPct val="100000"/>
                        </a:lnSpc>
                        <a:spcBef>
                          <a:spcPts val="0"/>
                        </a:spcBef>
                        <a:spcAft>
                          <a:spcPts val="0"/>
                        </a:spcAft>
                        <a:buClrTx/>
                        <a:buSzTx/>
                        <a:buFontTx/>
                        <a:buNone/>
                        <a:tabLst/>
                        <a:defRPr/>
                      </a:pPr>
                      <a:r>
                        <a:rPr lang="en-US" sz="2000" dirty="0">
                          <a:latin typeface="Arial" panose="020B0604020202020204" pitchFamily="34" charset="0"/>
                          <a:cs typeface="Arial" panose="020B0604020202020204" pitchFamily="34" charset="0"/>
                        </a:rPr>
                        <a:t>Prevents unknown zero-day and known phishing attacks on websites in real-time, by utilizing industry-leading, Machine-Learning algorithms and patented inspection technologies.</a:t>
                      </a:r>
                    </a:p>
                    <a:p>
                      <a:pPr marL="0" marR="0" lvl="0" indent="0" algn="l" defTabSz="1218987" rtl="0" eaLnBrk="1" fontAlgn="auto" latinLnBrk="0" hangingPunct="1">
                        <a:lnSpc>
                          <a:spcPct val="100000"/>
                        </a:lnSpc>
                        <a:spcBef>
                          <a:spcPts val="0"/>
                        </a:spcBef>
                        <a:spcAft>
                          <a:spcPts val="0"/>
                        </a:spcAft>
                        <a:buClrTx/>
                        <a:buSzTx/>
                        <a:buFontTx/>
                        <a:buNone/>
                        <a:tabLst/>
                        <a:defRPr/>
                      </a:pPr>
                      <a:endParaRPr lang="en-US" sz="2000" dirty="0">
                        <a:latin typeface="Arial" panose="020B0604020202020204" pitchFamily="34" charset="0"/>
                        <a:cs typeface="Arial" panose="020B0604020202020204" pitchFamily="34" charset="0"/>
                      </a:endParaRPr>
                    </a:p>
                    <a:p>
                      <a:pPr marL="0" marR="0" lvl="0" indent="0" algn="l" defTabSz="1218987" rtl="0" eaLnBrk="1" fontAlgn="auto" latinLnBrk="0" hangingPunct="1">
                        <a:lnSpc>
                          <a:spcPct val="100000"/>
                        </a:lnSpc>
                        <a:spcBef>
                          <a:spcPts val="0"/>
                        </a:spcBef>
                        <a:spcAft>
                          <a:spcPts val="0"/>
                        </a:spcAft>
                        <a:buClrTx/>
                        <a:buSzTx/>
                        <a:buFontTx/>
                        <a:buNone/>
                        <a:tabLst/>
                        <a:defRPr/>
                      </a:pPr>
                      <a:r>
                        <a:rPr lang="en-US" sz="2000" dirty="0">
                          <a:latin typeface="Arial" panose="020B0604020202020204" pitchFamily="34" charset="0"/>
                          <a:cs typeface="Arial" panose="020B0604020202020204" pitchFamily="34" charset="0"/>
                        </a:rPr>
                        <a:t>URL-based Zero Phishing is used in the Recommended for Perimeter and Strict Security for Perimeter profiles.</a:t>
                      </a:r>
                    </a:p>
                    <a:p>
                      <a:pPr marL="0" marR="0" lvl="0" indent="0" algn="l" defTabSz="1218987" rtl="0" eaLnBrk="1" fontAlgn="auto" latinLnBrk="0" hangingPunct="1">
                        <a:lnSpc>
                          <a:spcPct val="100000"/>
                        </a:lnSpc>
                        <a:spcBef>
                          <a:spcPts val="0"/>
                        </a:spcBef>
                        <a:spcAft>
                          <a:spcPts val="0"/>
                        </a:spcAft>
                        <a:buClrTx/>
                        <a:buSzTx/>
                        <a:buFontTx/>
                        <a:buNone/>
                        <a:tabLst/>
                        <a:defRPr/>
                      </a:pPr>
                      <a:endParaRPr lang="en-US" sz="2000" dirty="0">
                        <a:latin typeface="Arial" panose="020B0604020202020204" pitchFamily="34" charset="0"/>
                        <a:cs typeface="Arial" panose="020B0604020202020204" pitchFamily="34" charset="0"/>
                      </a:endParaRPr>
                    </a:p>
                    <a:p>
                      <a:pPr marL="0" marR="0" lvl="0" indent="0" algn="l" defTabSz="1218987" rtl="0" eaLnBrk="1" fontAlgn="auto" latinLnBrk="0" hangingPunct="1">
                        <a:lnSpc>
                          <a:spcPct val="100000"/>
                        </a:lnSpc>
                        <a:spcBef>
                          <a:spcPts val="0"/>
                        </a:spcBef>
                        <a:spcAft>
                          <a:spcPts val="0"/>
                        </a:spcAft>
                        <a:buClrTx/>
                        <a:buSzTx/>
                        <a:buFontTx/>
                        <a:buNone/>
                        <a:tabLst/>
                        <a:defRPr/>
                      </a:pPr>
                      <a:r>
                        <a:rPr lang="en-US" sz="2000" dirty="0">
                          <a:latin typeface="Arial" panose="020B0604020202020204" pitchFamily="34" charset="0"/>
                          <a:cs typeface="Arial" panose="020B0604020202020204" pitchFamily="34" charset="0"/>
                        </a:rPr>
                        <a:t>In-browser Zero Phishing is not used in any profile.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87765686"/>
                  </a:ext>
                </a:extLst>
              </a:tr>
            </a:tbl>
          </a:graphicData>
        </a:graphic>
      </p:graphicFrame>
      <p:sp>
        <p:nvSpPr>
          <p:cNvPr id="3" name="Footer Placeholder 2" hidden="1">
            <a:extLst>
              <a:ext uri="{FF2B5EF4-FFF2-40B4-BE49-F238E27FC236}">
                <a16:creationId xmlns:a16="http://schemas.microsoft.com/office/drawing/2014/main" id="{A8580E2E-5E0B-1BDF-E5B5-E4EE13182E0C}"/>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5F0E7040-EB85-5BDB-851B-DC1D1DD3CBC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2655118554"/>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B95E184-16B2-0581-E321-D07759B17A59}"/>
              </a:ext>
            </a:extLst>
          </p:cNvPr>
          <p:cNvSpPr>
            <a:spLocks noGrp="1"/>
          </p:cNvSpPr>
          <p:nvPr>
            <p:ph type="body" sz="quarter" idx="18"/>
          </p:nvPr>
        </p:nvSpPr>
        <p:spPr>
          <a:xfrm>
            <a:off x="585216" y="457200"/>
            <a:ext cx="10982670" cy="914400"/>
          </a:xfrm>
        </p:spPr>
        <p:txBody>
          <a:bodyPr/>
          <a:lstStyle/>
          <a:p>
            <a:r>
              <a:rPr lang="en-US" dirty="0"/>
              <a:t>Technologies Used by Each Profile (Continued)</a:t>
            </a:r>
          </a:p>
        </p:txBody>
      </p:sp>
      <p:graphicFrame>
        <p:nvGraphicFramePr>
          <p:cNvPr id="4" name="Table 4">
            <a:extLst>
              <a:ext uri="{FF2B5EF4-FFF2-40B4-BE49-F238E27FC236}">
                <a16:creationId xmlns:a16="http://schemas.microsoft.com/office/drawing/2014/main" id="{919F586D-20B1-EBF4-61B1-0C4A66DE8B9F}"/>
              </a:ext>
            </a:extLst>
          </p:cNvPr>
          <p:cNvGraphicFramePr>
            <a:graphicFrameLocks noGrp="1"/>
          </p:cNvGraphicFramePr>
          <p:nvPr>
            <p:ph sz="half" idx="2"/>
            <p:extLst>
              <p:ext uri="{D42A27DB-BD31-4B8C-83A1-F6EECF244321}">
                <p14:modId xmlns:p14="http://schemas.microsoft.com/office/powerpoint/2010/main" val="4055494577"/>
              </p:ext>
            </p:extLst>
          </p:nvPr>
        </p:nvGraphicFramePr>
        <p:xfrm>
          <a:off x="507208" y="1683657"/>
          <a:ext cx="10801768" cy="4331163"/>
        </p:xfrm>
        <a:graphic>
          <a:graphicData uri="http://schemas.openxmlformats.org/drawingml/2006/table">
            <a:tbl>
              <a:tblPr firstRow="1" bandRow="1">
                <a:tableStyleId>{9D7B26C5-4107-4FEC-AEDC-1716B250A1EF}</a:tableStyleId>
              </a:tblPr>
              <a:tblGrid>
                <a:gridCol w="3096604">
                  <a:extLst>
                    <a:ext uri="{9D8B030D-6E8A-4147-A177-3AD203B41FA5}">
                      <a16:colId xmlns:a16="http://schemas.microsoft.com/office/drawing/2014/main" val="1589869164"/>
                    </a:ext>
                  </a:extLst>
                </a:gridCol>
                <a:gridCol w="7705164">
                  <a:extLst>
                    <a:ext uri="{9D8B030D-6E8A-4147-A177-3AD203B41FA5}">
                      <a16:colId xmlns:a16="http://schemas.microsoft.com/office/drawing/2014/main" val="4238088296"/>
                    </a:ext>
                  </a:extLst>
                </a:gridCol>
              </a:tblGrid>
              <a:tr h="628147">
                <a:tc>
                  <a:txBody>
                    <a:bodyPr/>
                    <a:lstStyle/>
                    <a:p>
                      <a:pPr algn="ctr">
                        <a:spcBef>
                          <a:spcPts val="400"/>
                        </a:spcBef>
                        <a:spcAft>
                          <a:spcPts val="400"/>
                        </a:spcAft>
                      </a:pPr>
                      <a:r>
                        <a:rPr lang="en-US" sz="2000" dirty="0">
                          <a:solidFill>
                            <a:schemeClr val="bg1"/>
                          </a:solidFill>
                          <a:latin typeface="Arial" panose="020B0604020202020204" pitchFamily="34" charset="0"/>
                          <a:cs typeface="Arial" panose="020B0604020202020204" pitchFamily="34" charset="0"/>
                        </a:rPr>
                        <a:t>Autonomous Profile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1067"/>
                    </a:solidFill>
                  </a:tcPr>
                </a:tc>
                <a:tc>
                  <a:txBody>
                    <a:bodyPr/>
                    <a:lstStyle/>
                    <a:p>
                      <a:pPr algn="ctr">
                        <a:spcBef>
                          <a:spcPts val="400"/>
                        </a:spcBef>
                        <a:spcAft>
                          <a:spcPts val="400"/>
                        </a:spcAft>
                      </a:pPr>
                      <a:r>
                        <a:rPr lang="en-US" sz="2000" dirty="0">
                          <a:solidFill>
                            <a:schemeClr val="bg1"/>
                          </a:solidFill>
                          <a:latin typeface="Arial" panose="020B0604020202020204" pitchFamily="34" charset="0"/>
                          <a:cs typeface="Arial" panose="020B0604020202020204" pitchFamily="34" charset="0"/>
                        </a:rPr>
                        <a:t>Description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1067"/>
                    </a:solidFill>
                  </a:tcPr>
                </a:tc>
                <a:extLst>
                  <a:ext uri="{0D108BD9-81ED-4DB2-BD59-A6C34878D82A}">
                    <a16:rowId xmlns:a16="http://schemas.microsoft.com/office/drawing/2014/main" val="2572611586"/>
                  </a:ext>
                </a:extLst>
              </a:tr>
              <a:tr h="1731976">
                <a:tc>
                  <a:txBody>
                    <a:bodyPr/>
                    <a:lstStyle/>
                    <a:p>
                      <a:pPr>
                        <a:spcBef>
                          <a:spcPts val="400"/>
                        </a:spcBef>
                        <a:spcAft>
                          <a:spcPts val="400"/>
                        </a:spcAft>
                      </a:pPr>
                      <a:r>
                        <a:rPr lang="en-US" sz="2000" dirty="0">
                          <a:latin typeface="Arial" panose="020B0604020202020204" pitchFamily="34" charset="0"/>
                          <a:cs typeface="Arial" panose="020B0604020202020204" pitchFamily="34" charset="0"/>
                        </a:rPr>
                        <a:t>Sanitization (CDR)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1218987" rtl="0" eaLnBrk="1" fontAlgn="auto" latinLnBrk="0" hangingPunct="1">
                        <a:lnSpc>
                          <a:spcPct val="100000"/>
                        </a:lnSpc>
                        <a:spcBef>
                          <a:spcPts val="400"/>
                        </a:spcBef>
                        <a:spcAft>
                          <a:spcPts val="400"/>
                        </a:spcAft>
                        <a:buClrTx/>
                        <a:buSzTx/>
                        <a:buFontTx/>
                        <a:buNone/>
                        <a:tabLst/>
                        <a:defRPr/>
                      </a:pPr>
                      <a:r>
                        <a:rPr lang="en-US" sz="2000" dirty="0">
                          <a:latin typeface="Arial" panose="020B0604020202020204" pitchFamily="34" charset="0"/>
                          <a:cs typeface="Arial" panose="020B0604020202020204" pitchFamily="34" charset="0"/>
                        </a:rPr>
                        <a:t>Provides proactive prevention of unknown attacks from day zero, by sanitizing incoming files before delivering them to users. </a:t>
                      </a:r>
                    </a:p>
                    <a:p>
                      <a:pPr marL="0" marR="0" lvl="0" indent="0" algn="l" defTabSz="1218987" rtl="0" eaLnBrk="1" fontAlgn="auto" latinLnBrk="0" hangingPunct="1">
                        <a:lnSpc>
                          <a:spcPct val="100000"/>
                        </a:lnSpc>
                        <a:spcBef>
                          <a:spcPts val="800"/>
                        </a:spcBef>
                        <a:spcAft>
                          <a:spcPts val="400"/>
                        </a:spcAft>
                        <a:buClrTx/>
                        <a:buSzTx/>
                        <a:buFontTx/>
                        <a:buNone/>
                        <a:tabLst/>
                        <a:defRPr/>
                      </a:pPr>
                      <a:r>
                        <a:rPr lang="en-US" sz="2000" dirty="0">
                          <a:latin typeface="Arial" panose="020B0604020202020204" pitchFamily="34" charset="0"/>
                          <a:cs typeface="Arial" panose="020B0604020202020204" pitchFamily="34" charset="0"/>
                        </a:rPr>
                        <a:t>It is used in the following Autonomous Threat Prevention profiles:</a:t>
                      </a:r>
                    </a:p>
                    <a:p>
                      <a:pPr marL="342900" marR="0" lvl="0" indent="-342900" algn="l" defTabSz="1218987" rtl="0" eaLnBrk="1" fontAlgn="auto" latinLnBrk="0" hangingPunct="1">
                        <a:lnSpc>
                          <a:spcPct val="100000"/>
                        </a:lnSpc>
                        <a:spcBef>
                          <a:spcPts val="400"/>
                        </a:spcBef>
                        <a:spcAft>
                          <a:spcPts val="400"/>
                        </a:spcAft>
                        <a:buClrTx/>
                        <a:buSzTx/>
                        <a:buFont typeface="Arial" panose="020B0604020202020204" pitchFamily="34" charset="0"/>
                        <a:buChar char="•"/>
                        <a:tabLst/>
                        <a:defRPr/>
                      </a:pPr>
                      <a:r>
                        <a:rPr lang="en-US" sz="2000" dirty="0">
                          <a:latin typeface="Arial" panose="020B0604020202020204" pitchFamily="34" charset="0"/>
                          <a:cs typeface="Arial" panose="020B0604020202020204" pitchFamily="34" charset="0"/>
                        </a:rPr>
                        <a:t>Recommended for Perimeter profile</a:t>
                      </a:r>
                    </a:p>
                    <a:p>
                      <a:pPr marL="342900" marR="0" lvl="0" indent="-342900" algn="l" defTabSz="1218987" rtl="0" eaLnBrk="1" fontAlgn="auto" latinLnBrk="0" hangingPunct="1">
                        <a:lnSpc>
                          <a:spcPct val="100000"/>
                        </a:lnSpc>
                        <a:spcBef>
                          <a:spcPts val="400"/>
                        </a:spcBef>
                        <a:spcAft>
                          <a:spcPts val="400"/>
                        </a:spcAft>
                        <a:buClrTx/>
                        <a:buSzTx/>
                        <a:buFont typeface="Arial" panose="020B0604020202020204" pitchFamily="34" charset="0"/>
                        <a:buChar char="•"/>
                        <a:tabLst/>
                        <a:defRPr/>
                      </a:pPr>
                      <a:r>
                        <a:rPr lang="en-US" sz="2000" dirty="0">
                          <a:latin typeface="Arial" panose="020B0604020202020204" pitchFamily="34" charset="0"/>
                          <a:cs typeface="Arial" panose="020B0604020202020204" pitchFamily="34" charset="0"/>
                        </a:rPr>
                        <a:t>Strict Security for Perimeter profile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25584033"/>
                  </a:ext>
                </a:extLst>
              </a:tr>
              <a:tr h="1731976">
                <a:tc>
                  <a:txBody>
                    <a:bodyPr/>
                    <a:lstStyle/>
                    <a:p>
                      <a:pPr>
                        <a:spcBef>
                          <a:spcPts val="400"/>
                        </a:spcBef>
                        <a:spcAft>
                          <a:spcPts val="400"/>
                        </a:spcAft>
                      </a:pPr>
                      <a:r>
                        <a:rPr lang="en-US" sz="2000" dirty="0">
                          <a:latin typeface="Arial" panose="020B0604020202020204" pitchFamily="34" charset="0"/>
                          <a:cs typeface="Arial" panose="020B0604020202020204" pitchFamily="34" charset="0"/>
                        </a:rPr>
                        <a:t>C&amp;C Protection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1218987" rtl="0" eaLnBrk="1" fontAlgn="auto" latinLnBrk="0" hangingPunct="1">
                        <a:lnSpc>
                          <a:spcPct val="100000"/>
                        </a:lnSpc>
                        <a:spcBef>
                          <a:spcPts val="400"/>
                        </a:spcBef>
                        <a:spcAft>
                          <a:spcPts val="400"/>
                        </a:spcAft>
                        <a:buClrTx/>
                        <a:buSzTx/>
                        <a:buFont typeface="Arial" panose="020B0604020202020204" pitchFamily="34" charset="0"/>
                        <a:buNone/>
                        <a:tabLst/>
                        <a:defRPr/>
                      </a:pPr>
                      <a:r>
                        <a:rPr lang="en-US" sz="2000" dirty="0">
                          <a:latin typeface="Arial" panose="020B0604020202020204" pitchFamily="34" charset="0"/>
                          <a:cs typeface="Arial" panose="020B0604020202020204" pitchFamily="34" charset="0"/>
                        </a:rPr>
                        <a:t>Detects infected and compromised devices on the network. It blocks attacks and prevents damage by blocking malware C&amp;C communications. </a:t>
                      </a:r>
                    </a:p>
                    <a:p>
                      <a:pPr marL="0" marR="0" lvl="0" indent="0" algn="l" defTabSz="1218987" rtl="0" eaLnBrk="1" fontAlgn="auto" latinLnBrk="0" hangingPunct="1">
                        <a:lnSpc>
                          <a:spcPct val="100000"/>
                        </a:lnSpc>
                        <a:spcBef>
                          <a:spcPts val="400"/>
                        </a:spcBef>
                        <a:spcAft>
                          <a:spcPts val="400"/>
                        </a:spcAft>
                        <a:buClrTx/>
                        <a:buSzTx/>
                        <a:buFont typeface="Arial" panose="020B0604020202020204" pitchFamily="34" charset="0"/>
                        <a:buNone/>
                        <a:tabLst/>
                        <a:defRPr/>
                      </a:pPr>
                      <a:r>
                        <a:rPr lang="en-US" sz="2000" dirty="0">
                          <a:latin typeface="Arial" panose="020B0604020202020204" pitchFamily="34" charset="0"/>
                          <a:cs typeface="Arial" panose="020B0604020202020204" pitchFamily="34" charset="0"/>
                        </a:rPr>
                        <a:t>It is used in all Autonomous Threat Prevention profiles.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27035746"/>
                  </a:ext>
                </a:extLst>
              </a:tr>
            </a:tbl>
          </a:graphicData>
        </a:graphic>
      </p:graphicFrame>
      <p:sp>
        <p:nvSpPr>
          <p:cNvPr id="3" name="Footer Placeholder 2" hidden="1">
            <a:extLst>
              <a:ext uri="{FF2B5EF4-FFF2-40B4-BE49-F238E27FC236}">
                <a16:creationId xmlns:a16="http://schemas.microsoft.com/office/drawing/2014/main" id="{A8580E2E-5E0B-1BDF-E5B5-E4EE13182E0C}"/>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5F0E7040-EB85-5BDB-851B-DC1D1DD3CBC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664028537"/>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B95E184-16B2-0581-E321-D07759B17A59}"/>
              </a:ext>
            </a:extLst>
          </p:cNvPr>
          <p:cNvSpPr>
            <a:spLocks noGrp="1"/>
          </p:cNvSpPr>
          <p:nvPr>
            <p:ph type="body" sz="quarter" idx="18"/>
          </p:nvPr>
        </p:nvSpPr>
        <p:spPr>
          <a:xfrm>
            <a:off x="585216" y="457200"/>
            <a:ext cx="10982670" cy="914400"/>
          </a:xfrm>
        </p:spPr>
        <p:txBody>
          <a:bodyPr/>
          <a:lstStyle/>
          <a:p>
            <a:r>
              <a:rPr lang="en-US" dirty="0"/>
              <a:t>Technologies Used by Each Profile (Continued)</a:t>
            </a:r>
          </a:p>
        </p:txBody>
      </p:sp>
      <p:graphicFrame>
        <p:nvGraphicFramePr>
          <p:cNvPr id="4" name="Table 4">
            <a:extLst>
              <a:ext uri="{FF2B5EF4-FFF2-40B4-BE49-F238E27FC236}">
                <a16:creationId xmlns:a16="http://schemas.microsoft.com/office/drawing/2014/main" id="{919F586D-20B1-EBF4-61B1-0C4A66DE8B9F}"/>
              </a:ext>
            </a:extLst>
          </p:cNvPr>
          <p:cNvGraphicFramePr>
            <a:graphicFrameLocks noGrp="1"/>
          </p:cNvGraphicFramePr>
          <p:nvPr>
            <p:ph sz="half" idx="2"/>
            <p:extLst>
              <p:ext uri="{D42A27DB-BD31-4B8C-83A1-F6EECF244321}">
                <p14:modId xmlns:p14="http://schemas.microsoft.com/office/powerpoint/2010/main" val="3569828392"/>
              </p:ext>
            </p:extLst>
          </p:nvPr>
        </p:nvGraphicFramePr>
        <p:xfrm>
          <a:off x="507208" y="1683657"/>
          <a:ext cx="10801768" cy="4092099"/>
        </p:xfrm>
        <a:graphic>
          <a:graphicData uri="http://schemas.openxmlformats.org/drawingml/2006/table">
            <a:tbl>
              <a:tblPr firstRow="1" bandRow="1">
                <a:tableStyleId>{9D7B26C5-4107-4FEC-AEDC-1716B250A1EF}</a:tableStyleId>
              </a:tblPr>
              <a:tblGrid>
                <a:gridCol w="3096604">
                  <a:extLst>
                    <a:ext uri="{9D8B030D-6E8A-4147-A177-3AD203B41FA5}">
                      <a16:colId xmlns:a16="http://schemas.microsoft.com/office/drawing/2014/main" val="1589869164"/>
                    </a:ext>
                  </a:extLst>
                </a:gridCol>
                <a:gridCol w="7705164">
                  <a:extLst>
                    <a:ext uri="{9D8B030D-6E8A-4147-A177-3AD203B41FA5}">
                      <a16:colId xmlns:a16="http://schemas.microsoft.com/office/drawing/2014/main" val="4238088296"/>
                    </a:ext>
                  </a:extLst>
                </a:gridCol>
              </a:tblGrid>
              <a:tr h="628147">
                <a:tc>
                  <a:txBody>
                    <a:bodyPr/>
                    <a:lstStyle/>
                    <a:p>
                      <a:pPr algn="ctr">
                        <a:spcBef>
                          <a:spcPts val="400"/>
                        </a:spcBef>
                        <a:spcAft>
                          <a:spcPts val="400"/>
                        </a:spcAft>
                      </a:pPr>
                      <a:r>
                        <a:rPr lang="en-US" sz="2000" dirty="0">
                          <a:solidFill>
                            <a:schemeClr val="bg1"/>
                          </a:solidFill>
                          <a:latin typeface="Arial" panose="020B0604020202020204" pitchFamily="34" charset="0"/>
                          <a:cs typeface="Arial" panose="020B0604020202020204" pitchFamily="34" charset="0"/>
                        </a:rPr>
                        <a:t>Autonomous Profile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1067"/>
                    </a:solidFill>
                  </a:tcPr>
                </a:tc>
                <a:tc>
                  <a:txBody>
                    <a:bodyPr/>
                    <a:lstStyle/>
                    <a:p>
                      <a:pPr algn="ctr">
                        <a:spcBef>
                          <a:spcPts val="400"/>
                        </a:spcBef>
                        <a:spcAft>
                          <a:spcPts val="400"/>
                        </a:spcAft>
                      </a:pPr>
                      <a:r>
                        <a:rPr lang="en-US" sz="2000" dirty="0">
                          <a:solidFill>
                            <a:schemeClr val="bg1"/>
                          </a:solidFill>
                          <a:latin typeface="Arial" panose="020B0604020202020204" pitchFamily="34" charset="0"/>
                          <a:cs typeface="Arial" panose="020B0604020202020204" pitchFamily="34" charset="0"/>
                        </a:rPr>
                        <a:t>Description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51067"/>
                    </a:solidFill>
                  </a:tcPr>
                </a:tc>
                <a:extLst>
                  <a:ext uri="{0D108BD9-81ED-4DB2-BD59-A6C34878D82A}">
                    <a16:rowId xmlns:a16="http://schemas.microsoft.com/office/drawing/2014/main" val="2572611586"/>
                  </a:ext>
                </a:extLst>
              </a:tr>
              <a:tr h="1731976">
                <a:tc>
                  <a:txBody>
                    <a:bodyPr/>
                    <a:lstStyle/>
                    <a:p>
                      <a:pPr>
                        <a:spcBef>
                          <a:spcPts val="400"/>
                        </a:spcBef>
                        <a:spcAft>
                          <a:spcPts val="400"/>
                        </a:spcAft>
                      </a:pPr>
                      <a:r>
                        <a:rPr lang="en-US" sz="2000" dirty="0">
                          <a:latin typeface="Arial" panose="020B0604020202020204" pitchFamily="34" charset="0"/>
                          <a:cs typeface="Arial" panose="020B0604020202020204" pitchFamily="34" charset="0"/>
                        </a:rPr>
                        <a:t>IPS Protections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1218987" rtl="0" eaLnBrk="1" fontAlgn="auto" latinLnBrk="0" hangingPunct="1">
                        <a:lnSpc>
                          <a:spcPct val="100000"/>
                        </a:lnSpc>
                        <a:spcBef>
                          <a:spcPts val="400"/>
                        </a:spcBef>
                        <a:spcAft>
                          <a:spcPts val="400"/>
                        </a:spcAft>
                        <a:buClrTx/>
                        <a:buSzTx/>
                        <a:buFontTx/>
                        <a:buNone/>
                        <a:tabLst/>
                        <a:defRPr/>
                      </a:pPr>
                      <a:r>
                        <a:rPr lang="en-US" sz="2000" dirty="0">
                          <a:latin typeface="Arial" panose="020B0604020202020204" pitchFamily="34" charset="0"/>
                          <a:cs typeface="Arial" panose="020B0604020202020204" pitchFamily="34" charset="0"/>
                        </a:rPr>
                        <a:t>Implements advanced protections from network-based attacks and protects all IT systems, including servers, endpoints, industrial systems, and IoT.</a:t>
                      </a:r>
                    </a:p>
                    <a:p>
                      <a:pPr marL="0" marR="0" lvl="0" indent="0" algn="l" defTabSz="1218987" rtl="0" eaLnBrk="1" fontAlgn="auto" latinLnBrk="0" hangingPunct="1">
                        <a:lnSpc>
                          <a:spcPct val="100000"/>
                        </a:lnSpc>
                        <a:spcBef>
                          <a:spcPts val="400"/>
                        </a:spcBef>
                        <a:spcAft>
                          <a:spcPts val="400"/>
                        </a:spcAft>
                        <a:buClrTx/>
                        <a:buSzTx/>
                        <a:buFontTx/>
                        <a:buNone/>
                        <a:tabLst/>
                        <a:defRPr/>
                      </a:pPr>
                      <a:r>
                        <a:rPr lang="en-US" sz="2000" dirty="0">
                          <a:latin typeface="Arial" panose="020B0604020202020204" pitchFamily="34" charset="0"/>
                          <a:cs typeface="Arial" panose="020B0604020202020204" pitchFamily="34" charset="0"/>
                        </a:rPr>
                        <a:t>It is used in all Autonomous Threat Prevention profiles.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25584033"/>
                  </a:ext>
                </a:extLst>
              </a:tr>
              <a:tr h="1731976">
                <a:tc>
                  <a:txBody>
                    <a:bodyPr/>
                    <a:lstStyle/>
                    <a:p>
                      <a:pPr>
                        <a:spcBef>
                          <a:spcPts val="400"/>
                        </a:spcBef>
                        <a:spcAft>
                          <a:spcPts val="400"/>
                        </a:spcAft>
                      </a:pPr>
                      <a:r>
                        <a:rPr lang="en-US" sz="2000" dirty="0">
                          <a:latin typeface="Arial" panose="020B0604020202020204" pitchFamily="34" charset="0"/>
                          <a:cs typeface="Arial" panose="020B0604020202020204" pitchFamily="34" charset="0"/>
                        </a:rPr>
                        <a:t>File &amp; URL Reputation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l" defTabSz="1218987" rtl="0" eaLnBrk="1" fontAlgn="auto" latinLnBrk="0" hangingPunct="1">
                        <a:lnSpc>
                          <a:spcPct val="100000"/>
                        </a:lnSpc>
                        <a:spcBef>
                          <a:spcPts val="400"/>
                        </a:spcBef>
                        <a:spcAft>
                          <a:spcPts val="400"/>
                        </a:spcAft>
                        <a:buClrTx/>
                        <a:buSzTx/>
                        <a:buFont typeface="Arial" panose="020B0604020202020204" pitchFamily="34" charset="0"/>
                        <a:buNone/>
                        <a:tabLst/>
                        <a:defRPr/>
                      </a:pPr>
                      <a:r>
                        <a:rPr lang="en-US" sz="2000" dirty="0">
                          <a:latin typeface="Arial" panose="020B0604020202020204" pitchFamily="34" charset="0"/>
                          <a:cs typeface="Arial" panose="020B0604020202020204" pitchFamily="34" charset="0"/>
                        </a:rPr>
                        <a:t>Examines files and URLs through the ThreatCloud repository for reputation.</a:t>
                      </a:r>
                    </a:p>
                    <a:p>
                      <a:pPr marL="0" marR="0" lvl="0" indent="0" algn="l" defTabSz="1218987" rtl="0" eaLnBrk="1" fontAlgn="auto" latinLnBrk="0" hangingPunct="1">
                        <a:lnSpc>
                          <a:spcPct val="100000"/>
                        </a:lnSpc>
                        <a:spcBef>
                          <a:spcPts val="400"/>
                        </a:spcBef>
                        <a:spcAft>
                          <a:spcPts val="400"/>
                        </a:spcAft>
                        <a:buClrTx/>
                        <a:buSzTx/>
                        <a:buFont typeface="Arial" panose="020B0604020202020204" pitchFamily="34" charset="0"/>
                        <a:buNone/>
                        <a:tabLst/>
                        <a:defRPr/>
                      </a:pPr>
                      <a:r>
                        <a:rPr lang="en-US" sz="2000" dirty="0">
                          <a:latin typeface="Arial" panose="020B0604020202020204" pitchFamily="34" charset="0"/>
                          <a:cs typeface="Arial" panose="020B0604020202020204" pitchFamily="34" charset="0"/>
                        </a:rPr>
                        <a:t>It is used in all Autonomous Threat Prevention profiles.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27035746"/>
                  </a:ext>
                </a:extLst>
              </a:tr>
            </a:tbl>
          </a:graphicData>
        </a:graphic>
      </p:graphicFrame>
      <p:sp>
        <p:nvSpPr>
          <p:cNvPr id="3" name="Footer Placeholder 2" hidden="1">
            <a:extLst>
              <a:ext uri="{FF2B5EF4-FFF2-40B4-BE49-F238E27FC236}">
                <a16:creationId xmlns:a16="http://schemas.microsoft.com/office/drawing/2014/main" id="{A8580E2E-5E0B-1BDF-E5B5-E4EE13182E0C}"/>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5F0E7040-EB85-5BDB-851B-DC1D1DD3CBC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638384476"/>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33AD54FD-7479-27ED-C594-B571809602F0}"/>
              </a:ext>
            </a:extLst>
          </p:cNvPr>
          <p:cNvSpPr>
            <a:spLocks noGrp="1"/>
          </p:cNvSpPr>
          <p:nvPr>
            <p:ph type="body" sz="quarter" idx="14"/>
          </p:nvPr>
        </p:nvSpPr>
        <p:spPr/>
        <p:txBody>
          <a:bodyPr/>
          <a:lstStyle/>
          <a:p>
            <a:r>
              <a:rPr lang="en-US" b="1" dirty="0"/>
              <a:t>Customized Profiles</a:t>
            </a:r>
          </a:p>
          <a:p>
            <a:r>
              <a:rPr lang="en-US" dirty="0"/>
              <a:t>Autonomous Threat Prevention profiles can also be customized for an organization’s specific needs using exceptions and advanced settings to mold policies in accordance with the requirements of a company's network environment.</a:t>
            </a:r>
          </a:p>
        </p:txBody>
      </p:sp>
      <p:sp>
        <p:nvSpPr>
          <p:cNvPr id="2" name="Footer Placeholder 1" hidden="1">
            <a:extLst>
              <a:ext uri="{FF2B5EF4-FFF2-40B4-BE49-F238E27FC236}">
                <a16:creationId xmlns:a16="http://schemas.microsoft.com/office/drawing/2014/main" id="{AACA6399-11D5-E7F0-ABEB-8859A58CFDCC}"/>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9C73CB45-F18A-E916-1524-585386B7DF3A}"/>
              </a:ext>
            </a:extLst>
          </p:cNvPr>
          <p:cNvSpPr>
            <a:spLocks noGrp="1"/>
          </p:cNvSpPr>
          <p:nvPr>
            <p:ph type="dt" sz="half" idx="15"/>
          </p:nvPr>
        </p:nvSpPr>
        <p:spPr/>
        <p:txBody>
          <a:bodyPr/>
          <a:lstStyle/>
          <a:p>
            <a:endParaRPr lang="en-US" dirty="0"/>
          </a:p>
        </p:txBody>
      </p:sp>
    </p:spTree>
    <p:extLst>
      <p:ext uri="{BB962C8B-B14F-4D97-AF65-F5344CB8AC3E}">
        <p14:creationId xmlns:p14="http://schemas.microsoft.com/office/powerpoint/2010/main" val="2979856153"/>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374D332-5772-1FCE-D2B4-DE3D47ADFD09}"/>
              </a:ext>
            </a:extLst>
          </p:cNvPr>
          <p:cNvSpPr>
            <a:spLocks noGrp="1"/>
          </p:cNvSpPr>
          <p:nvPr>
            <p:ph type="body" sz="quarter" idx="18"/>
          </p:nvPr>
        </p:nvSpPr>
        <p:spPr/>
        <p:txBody>
          <a:bodyPr/>
          <a:lstStyle/>
          <a:p>
            <a:r>
              <a:rPr lang="en-US" dirty="0"/>
              <a:t>Monitoring Threat Prevention</a:t>
            </a:r>
          </a:p>
        </p:txBody>
      </p:sp>
      <p:sp>
        <p:nvSpPr>
          <p:cNvPr id="4" name="Content Placeholder 3">
            <a:extLst>
              <a:ext uri="{FF2B5EF4-FFF2-40B4-BE49-F238E27FC236}">
                <a16:creationId xmlns:a16="http://schemas.microsoft.com/office/drawing/2014/main" id="{FFB53D23-0CA5-A6A0-6B2A-AF114843F044}"/>
              </a:ext>
            </a:extLst>
          </p:cNvPr>
          <p:cNvSpPr>
            <a:spLocks noGrp="1"/>
          </p:cNvSpPr>
          <p:nvPr>
            <p:ph sz="half" idx="2"/>
          </p:nvPr>
        </p:nvSpPr>
        <p:spPr/>
        <p:txBody>
          <a:bodyPr/>
          <a:lstStyle/>
          <a:p>
            <a:r>
              <a:rPr lang="en-US" dirty="0"/>
              <a:t>Log Sessions - Consolidated logs based on sessions.</a:t>
            </a:r>
          </a:p>
          <a:p>
            <a:r>
              <a:rPr lang="en-US" dirty="0"/>
              <a:t>Packet Captures - Greater insight into traffic that generated the log</a:t>
            </a:r>
          </a:p>
          <a:p>
            <a:r>
              <a:rPr lang="en-US" dirty="0"/>
              <a:t>Advanced Forensic Details - Additional fields that hold information that can be used for advanced forensic analysis of the traffic that triggered a protection.</a:t>
            </a:r>
          </a:p>
        </p:txBody>
      </p:sp>
      <p:sp>
        <p:nvSpPr>
          <p:cNvPr id="2" name="Footer Placeholder 1" hidden="1">
            <a:extLst>
              <a:ext uri="{FF2B5EF4-FFF2-40B4-BE49-F238E27FC236}">
                <a16:creationId xmlns:a16="http://schemas.microsoft.com/office/drawing/2014/main" id="{646652E0-C233-7433-9D8C-8BEE161088A7}"/>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935ED359-2E21-4112-7BCA-C2C519EAAEA5}"/>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816989978"/>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374D332-5772-1FCE-D2B4-DE3D47ADFD09}"/>
              </a:ext>
            </a:extLst>
          </p:cNvPr>
          <p:cNvSpPr>
            <a:spLocks noGrp="1"/>
          </p:cNvSpPr>
          <p:nvPr>
            <p:ph type="body" sz="quarter" idx="18"/>
          </p:nvPr>
        </p:nvSpPr>
        <p:spPr/>
        <p:txBody>
          <a:bodyPr/>
          <a:lstStyle/>
          <a:p>
            <a:r>
              <a:rPr lang="en-US" dirty="0"/>
              <a:t>Log Sessions</a:t>
            </a:r>
          </a:p>
        </p:txBody>
      </p:sp>
      <p:sp>
        <p:nvSpPr>
          <p:cNvPr id="4" name="Content Placeholder 3">
            <a:extLst>
              <a:ext uri="{FF2B5EF4-FFF2-40B4-BE49-F238E27FC236}">
                <a16:creationId xmlns:a16="http://schemas.microsoft.com/office/drawing/2014/main" id="{FFB53D23-0CA5-A6A0-6B2A-AF114843F044}"/>
              </a:ext>
            </a:extLst>
          </p:cNvPr>
          <p:cNvSpPr>
            <a:spLocks noGrp="1"/>
          </p:cNvSpPr>
          <p:nvPr>
            <p:ph sz="half" idx="2"/>
          </p:nvPr>
        </p:nvSpPr>
        <p:spPr>
          <a:xfrm>
            <a:off x="583842" y="1371600"/>
            <a:ext cx="6799091" cy="4687368"/>
          </a:xfrm>
        </p:spPr>
        <p:txBody>
          <a:bodyPr/>
          <a:lstStyle/>
          <a:p>
            <a:pPr marL="0" indent="0">
              <a:buNone/>
            </a:pPr>
            <a:r>
              <a:rPr lang="en-US" dirty="0"/>
              <a:t>To manage log volume, Threat Prevention logs are consolidated based on sessions.  </a:t>
            </a:r>
          </a:p>
          <a:p>
            <a:pPr lvl="1"/>
            <a:r>
              <a:rPr lang="en-US" dirty="0"/>
              <a:t>This is the default.</a:t>
            </a:r>
          </a:p>
          <a:p>
            <a:pPr lvl="1"/>
            <a:r>
              <a:rPr lang="en-US" dirty="0"/>
              <a:t>Session starts when a user first accesses an application or site.</a:t>
            </a:r>
          </a:p>
          <a:p>
            <a:pPr marL="0" indent="0">
              <a:buNone/>
            </a:pPr>
            <a:r>
              <a:rPr lang="en-US" dirty="0"/>
              <a:t>During a session:</a:t>
            </a:r>
          </a:p>
          <a:p>
            <a:r>
              <a:rPr lang="en-US" dirty="0"/>
              <a:t>Gateway records one log for each application or site accessed by the user.</a:t>
            </a:r>
          </a:p>
          <a:p>
            <a:r>
              <a:rPr lang="en-US" dirty="0"/>
              <a:t>All user activity included in the log.</a:t>
            </a:r>
          </a:p>
          <a:p>
            <a:pPr lvl="1"/>
            <a:endParaRPr lang="en-US" dirty="0"/>
          </a:p>
        </p:txBody>
      </p:sp>
      <p:sp>
        <p:nvSpPr>
          <p:cNvPr id="2" name="Rounded Rectangle 1"/>
          <p:cNvSpPr/>
          <p:nvPr/>
        </p:nvSpPr>
        <p:spPr bwMode="auto">
          <a:xfrm>
            <a:off x="7329423" y="1674523"/>
            <a:ext cx="4588934" cy="1549805"/>
          </a:xfrm>
          <a:prstGeom prst="roundRect">
            <a:avLst/>
          </a:prstGeom>
          <a:solidFill>
            <a:schemeClr val="bg1">
              <a:lumMod val="85000"/>
            </a:schemeClr>
          </a:solidFill>
          <a:ln w="28575" algn="ctr">
            <a:solidFill>
              <a:schemeClr val="bg2"/>
            </a:solidFill>
            <a:miter lim="800000"/>
            <a:headEnd/>
            <a:tailEn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80000"/>
              </a:lnSpc>
              <a:spcBef>
                <a:spcPts val="1200"/>
              </a:spcBef>
              <a:spcAft>
                <a:spcPts val="0"/>
              </a:spcAft>
              <a:buSzPct val="115000"/>
            </a:pPr>
            <a:r>
              <a:rPr lang="en-US" sz="2400" dirty="0">
                <a:solidFill>
                  <a:srgbClr val="0C0C0C"/>
                </a:solidFill>
                <a:latin typeface="Arial" panose="020B0604020202020204" pitchFamily="34" charset="0"/>
                <a:cs typeface="Arial" panose="020B0604020202020204" pitchFamily="34" charset="0"/>
              </a:rPr>
              <a:t>View the </a:t>
            </a:r>
            <a:r>
              <a:rPr lang="en-US" sz="2400" b="1" dirty="0">
                <a:solidFill>
                  <a:srgbClr val="0C0C0C"/>
                </a:solidFill>
                <a:latin typeface="Arial" panose="020B0604020202020204" pitchFamily="34" charset="0"/>
                <a:cs typeface="Arial" panose="020B0604020202020204" pitchFamily="34" charset="0"/>
              </a:rPr>
              <a:t>Suppressed Logs field </a:t>
            </a:r>
            <a:r>
              <a:rPr lang="en-US" sz="2400" dirty="0">
                <a:solidFill>
                  <a:srgbClr val="0C0C0C"/>
                </a:solidFill>
                <a:latin typeface="Arial" panose="020B0604020202020204" pitchFamily="34" charset="0"/>
                <a:cs typeface="Arial" panose="020B0604020202020204" pitchFamily="34" charset="0"/>
              </a:rPr>
              <a:t>to determine the number of connections made during the session.</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75541" y="3715284"/>
            <a:ext cx="3950208" cy="2468880"/>
          </a:xfrm>
          <a:prstGeom prst="rect">
            <a:avLst/>
          </a:prstGeom>
        </p:spPr>
      </p:pic>
      <p:sp>
        <p:nvSpPr>
          <p:cNvPr id="6" name="Footer Placeholder 5" hidden="1">
            <a:extLst>
              <a:ext uri="{FF2B5EF4-FFF2-40B4-BE49-F238E27FC236}">
                <a16:creationId xmlns:a16="http://schemas.microsoft.com/office/drawing/2014/main" id="{DF286763-7CFA-5642-9294-D90A8E5956E6}"/>
              </a:ext>
            </a:extLst>
          </p:cNvPr>
          <p:cNvSpPr>
            <a:spLocks noGrp="1"/>
          </p:cNvSpPr>
          <p:nvPr>
            <p:ph type="ftr" sz="quarter" idx="11"/>
          </p:nvPr>
        </p:nvSpPr>
        <p:spPr/>
        <p:txBody>
          <a:bodyPr/>
          <a:lstStyle/>
          <a:p>
            <a:endParaRPr lang="en-US" dirty="0"/>
          </a:p>
        </p:txBody>
      </p:sp>
      <p:sp>
        <p:nvSpPr>
          <p:cNvPr id="7" name="Date Placeholder 6" hidden="1">
            <a:extLst>
              <a:ext uri="{FF2B5EF4-FFF2-40B4-BE49-F238E27FC236}">
                <a16:creationId xmlns:a16="http://schemas.microsoft.com/office/drawing/2014/main" id="{A90C060A-D83B-C786-967F-695825928948}"/>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917291008"/>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374D332-5772-1FCE-D2B4-DE3D47ADFD09}"/>
              </a:ext>
            </a:extLst>
          </p:cNvPr>
          <p:cNvSpPr>
            <a:spLocks noGrp="1"/>
          </p:cNvSpPr>
          <p:nvPr>
            <p:ph type="body" sz="quarter" idx="18"/>
          </p:nvPr>
        </p:nvSpPr>
        <p:spPr/>
        <p:txBody>
          <a:bodyPr/>
          <a:lstStyle/>
          <a:p>
            <a:r>
              <a:rPr lang="en-US" dirty="0"/>
              <a:t>Packet Captures</a:t>
            </a:r>
          </a:p>
        </p:txBody>
      </p:sp>
      <p:sp>
        <p:nvSpPr>
          <p:cNvPr id="8" name="Content Placeholder 7"/>
          <p:cNvSpPr>
            <a:spLocks noGrp="1"/>
          </p:cNvSpPr>
          <p:nvPr>
            <p:ph sz="half" idx="2"/>
          </p:nvPr>
        </p:nvSpPr>
        <p:spPr>
          <a:xfrm>
            <a:off x="583842" y="1636776"/>
            <a:ext cx="4022025" cy="4422192"/>
          </a:xfrm>
        </p:spPr>
        <p:txBody>
          <a:bodyPr/>
          <a:lstStyle/>
          <a:p>
            <a:r>
              <a:rPr lang="en-US" dirty="0"/>
              <a:t>With the packet capture feature activated, </a:t>
            </a:r>
          </a:p>
          <a:p>
            <a:pPr lvl="1">
              <a:buFont typeface="Wingdings" panose="05000000000000000000" pitchFamily="2" charset="2"/>
              <a:buChar char="Ø"/>
            </a:pPr>
            <a:r>
              <a:rPr lang="en-US" dirty="0"/>
              <a:t>The Security Gateway sends a packet capture file with the log to the Log Server.</a:t>
            </a:r>
          </a:p>
          <a:p>
            <a:pPr lvl="1">
              <a:buFont typeface="Wingdings" panose="05000000000000000000" pitchFamily="2" charset="2"/>
              <a:buChar char="Ø"/>
            </a:pPr>
            <a:r>
              <a:rPr lang="en-US" dirty="0"/>
              <a:t>Packet captures can be opened from the log or saved for later review. </a:t>
            </a:r>
          </a:p>
        </p:txBody>
      </p:sp>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97979" y="1561872"/>
            <a:ext cx="6858000" cy="4572000"/>
          </a:xfrm>
          <a:prstGeom prst="rect">
            <a:avLst/>
          </a:prstGeom>
        </p:spPr>
      </p:pic>
      <p:sp>
        <p:nvSpPr>
          <p:cNvPr id="2" name="Footer Placeholder 1" hidden="1">
            <a:extLst>
              <a:ext uri="{FF2B5EF4-FFF2-40B4-BE49-F238E27FC236}">
                <a16:creationId xmlns:a16="http://schemas.microsoft.com/office/drawing/2014/main" id="{B7D1EF75-F924-8CB9-6DAD-C3A1082A1857}"/>
              </a:ext>
            </a:extLst>
          </p:cNvPr>
          <p:cNvSpPr>
            <a:spLocks noGrp="1"/>
          </p:cNvSpPr>
          <p:nvPr>
            <p:ph type="ftr" sz="quarter" idx="11"/>
          </p:nvPr>
        </p:nvSpPr>
        <p:spPr/>
        <p:txBody>
          <a:bodyPr/>
          <a:lstStyle/>
          <a:p>
            <a:endParaRPr lang="en-US" dirty="0"/>
          </a:p>
        </p:txBody>
      </p:sp>
      <p:sp>
        <p:nvSpPr>
          <p:cNvPr id="3" name="Date Placeholder 2" hidden="1">
            <a:extLst>
              <a:ext uri="{FF2B5EF4-FFF2-40B4-BE49-F238E27FC236}">
                <a16:creationId xmlns:a16="http://schemas.microsoft.com/office/drawing/2014/main" id="{BD9050A3-154D-2EFA-D831-6DEF1DD97510}"/>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1510156801"/>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374D332-5772-1FCE-D2B4-DE3D47ADFD09}"/>
              </a:ext>
            </a:extLst>
          </p:cNvPr>
          <p:cNvSpPr>
            <a:spLocks noGrp="1"/>
          </p:cNvSpPr>
          <p:nvPr>
            <p:ph type="body" sz="quarter" idx="18"/>
          </p:nvPr>
        </p:nvSpPr>
        <p:spPr/>
        <p:txBody>
          <a:bodyPr/>
          <a:lstStyle/>
          <a:p>
            <a:r>
              <a:rPr lang="en-US" dirty="0"/>
              <a:t>Advanced Forensic Details</a:t>
            </a:r>
          </a:p>
        </p:txBody>
      </p:sp>
      <p:sp>
        <p:nvSpPr>
          <p:cNvPr id="8" name="Content Placeholder 7"/>
          <p:cNvSpPr>
            <a:spLocks noGrp="1"/>
          </p:cNvSpPr>
          <p:nvPr>
            <p:ph sz="half" idx="2"/>
          </p:nvPr>
        </p:nvSpPr>
        <p:spPr>
          <a:xfrm>
            <a:off x="7560376" y="1761288"/>
            <a:ext cx="4022025" cy="4297680"/>
          </a:xfrm>
        </p:spPr>
        <p:txBody>
          <a:bodyPr/>
          <a:lstStyle/>
          <a:p>
            <a:pPr marL="0" indent="0">
              <a:buNone/>
            </a:pPr>
            <a:r>
              <a:rPr lang="en-US" dirty="0"/>
              <a:t>Support the following protocols:</a:t>
            </a:r>
          </a:p>
          <a:p>
            <a:pPr lvl="1"/>
            <a:r>
              <a:rPr lang="en-US" dirty="0"/>
              <a:t>DNS</a:t>
            </a:r>
          </a:p>
          <a:p>
            <a:pPr lvl="1"/>
            <a:r>
              <a:rPr lang="en-US" dirty="0"/>
              <a:t>FTP</a:t>
            </a:r>
          </a:p>
          <a:p>
            <a:pPr lvl="1"/>
            <a:r>
              <a:rPr lang="en-US" dirty="0"/>
              <a:t>HTTP</a:t>
            </a:r>
          </a:p>
          <a:p>
            <a:pPr lvl="1"/>
            <a:r>
              <a:rPr lang="en-US" dirty="0"/>
              <a:t>HTTPS</a:t>
            </a:r>
          </a:p>
          <a:p>
            <a:pPr lvl="1"/>
            <a:r>
              <a:rPr lang="en-US" dirty="0"/>
              <a:t>SMTP</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1110" y="1761288"/>
            <a:ext cx="6443301" cy="4297680"/>
          </a:xfrm>
          <a:prstGeom prst="rect">
            <a:avLst/>
          </a:prstGeom>
        </p:spPr>
      </p:pic>
      <p:sp>
        <p:nvSpPr>
          <p:cNvPr id="3" name="Footer Placeholder 2" hidden="1">
            <a:extLst>
              <a:ext uri="{FF2B5EF4-FFF2-40B4-BE49-F238E27FC236}">
                <a16:creationId xmlns:a16="http://schemas.microsoft.com/office/drawing/2014/main" id="{EB742E07-7E59-7D95-9647-23F7DC60492C}"/>
              </a:ext>
            </a:extLst>
          </p:cNvPr>
          <p:cNvSpPr>
            <a:spLocks noGrp="1"/>
          </p:cNvSpPr>
          <p:nvPr>
            <p:ph type="ftr" sz="quarter" idx="11"/>
          </p:nvPr>
        </p:nvSpPr>
        <p:spPr/>
        <p:txBody>
          <a:bodyPr/>
          <a:lstStyle/>
          <a:p>
            <a:endParaRPr lang="en-US" dirty="0"/>
          </a:p>
        </p:txBody>
      </p:sp>
      <p:sp>
        <p:nvSpPr>
          <p:cNvPr id="4" name="Date Placeholder 3" hidden="1">
            <a:extLst>
              <a:ext uri="{FF2B5EF4-FFF2-40B4-BE49-F238E27FC236}">
                <a16:creationId xmlns:a16="http://schemas.microsoft.com/office/drawing/2014/main" id="{5BDDF296-0CF1-3342-89B3-880E6FDA40DF}"/>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953297371"/>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459C32A-EF02-29DF-5F64-D77D5A89FDBF}"/>
              </a:ext>
            </a:extLst>
          </p:cNvPr>
          <p:cNvSpPr>
            <a:spLocks noGrp="1"/>
          </p:cNvSpPr>
          <p:nvPr>
            <p:ph type="body" sz="quarter" idx="14"/>
          </p:nvPr>
        </p:nvSpPr>
        <p:spPr>
          <a:xfrm>
            <a:off x="5044479" y="1484703"/>
            <a:ext cx="6718030" cy="4375769"/>
          </a:xfrm>
        </p:spPr>
        <p:txBody>
          <a:bodyPr/>
          <a:lstStyle/>
          <a:p>
            <a:pPr>
              <a:lnSpc>
                <a:spcPct val="100000"/>
              </a:lnSpc>
              <a:spcBef>
                <a:spcPts val="2000"/>
              </a:spcBef>
              <a:spcAft>
                <a:spcPts val="800"/>
              </a:spcAft>
              <a:buSzPct val="100000"/>
            </a:pPr>
            <a:r>
              <a:rPr lang="en-US" dirty="0"/>
              <a:t>List at least two use cases for Application Control.</a:t>
            </a:r>
          </a:p>
          <a:p>
            <a:pPr>
              <a:lnSpc>
                <a:spcPct val="100000"/>
              </a:lnSpc>
              <a:spcBef>
                <a:spcPts val="2000"/>
              </a:spcBef>
              <a:spcAft>
                <a:spcPts val="800"/>
              </a:spcAft>
              <a:buSzPct val="100000"/>
            </a:pPr>
            <a:r>
              <a:rPr lang="en-US" dirty="0"/>
              <a:t>How does URL filtering work?</a:t>
            </a:r>
          </a:p>
          <a:p>
            <a:pPr>
              <a:lnSpc>
                <a:spcPct val="100000"/>
              </a:lnSpc>
              <a:spcBef>
                <a:spcPts val="2000"/>
              </a:spcBef>
              <a:spcAft>
                <a:spcPts val="800"/>
              </a:spcAft>
              <a:buSzPct val="100000"/>
            </a:pPr>
            <a:r>
              <a:rPr lang="en-US" dirty="0"/>
              <a:t>What is the recommended profile supported by Autonomous Threat Prevention?</a:t>
            </a:r>
          </a:p>
        </p:txBody>
      </p:sp>
      <p:sp>
        <p:nvSpPr>
          <p:cNvPr id="3" name="Text Placeholder 2">
            <a:extLst>
              <a:ext uri="{FF2B5EF4-FFF2-40B4-BE49-F238E27FC236}">
                <a16:creationId xmlns:a16="http://schemas.microsoft.com/office/drawing/2014/main" id="{2AA66716-B97A-03CB-E2E3-B82E87821F99}"/>
              </a:ext>
            </a:extLst>
          </p:cNvPr>
          <p:cNvSpPr>
            <a:spLocks noGrp="1"/>
          </p:cNvSpPr>
          <p:nvPr>
            <p:ph type="body" sz="quarter" idx="16"/>
          </p:nvPr>
        </p:nvSpPr>
        <p:spPr/>
        <p:txBody>
          <a:bodyPr/>
          <a:lstStyle/>
          <a:p>
            <a:r>
              <a:rPr lang="en-US" b="0" dirty="0"/>
              <a:t>Review Questions</a:t>
            </a:r>
          </a:p>
        </p:txBody>
      </p:sp>
      <p:sp>
        <p:nvSpPr>
          <p:cNvPr id="4" name="Footer Placeholder 3" hidden="1">
            <a:extLst>
              <a:ext uri="{FF2B5EF4-FFF2-40B4-BE49-F238E27FC236}">
                <a16:creationId xmlns:a16="http://schemas.microsoft.com/office/drawing/2014/main" id="{F957E33A-7F28-79F1-6C28-60199555ED52}"/>
              </a:ext>
            </a:extLst>
          </p:cNvPr>
          <p:cNvSpPr>
            <a:spLocks noGrp="1"/>
          </p:cNvSpPr>
          <p:nvPr>
            <p:ph type="ftr" sz="quarter" idx="11"/>
          </p:nvPr>
        </p:nvSpPr>
        <p:spPr/>
        <p:txBody>
          <a:bodyPr/>
          <a:lstStyle/>
          <a:p>
            <a:endParaRPr lang="en-US" dirty="0"/>
          </a:p>
        </p:txBody>
      </p:sp>
      <p:sp>
        <p:nvSpPr>
          <p:cNvPr id="5" name="Date Placeholder 4" hidden="1">
            <a:extLst>
              <a:ext uri="{FF2B5EF4-FFF2-40B4-BE49-F238E27FC236}">
                <a16:creationId xmlns:a16="http://schemas.microsoft.com/office/drawing/2014/main" id="{40ED4DAD-F358-1536-0C02-9A2335A53B7F}"/>
              </a:ext>
            </a:extLst>
          </p:cNvPr>
          <p:cNvSpPr>
            <a:spLocks noGrp="1"/>
          </p:cNvSpPr>
          <p:nvPr>
            <p:ph type="dt" sz="half" idx="17"/>
          </p:nvPr>
        </p:nvSpPr>
        <p:spPr/>
        <p:txBody>
          <a:bodyPr/>
          <a:lstStyle/>
          <a:p>
            <a:endParaRPr lang="en-US" dirty="0"/>
          </a:p>
        </p:txBody>
      </p:sp>
    </p:spTree>
    <p:extLst>
      <p:ext uri="{BB962C8B-B14F-4D97-AF65-F5344CB8AC3E}">
        <p14:creationId xmlns:p14="http://schemas.microsoft.com/office/powerpoint/2010/main" val="2731091388"/>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71786CB-871D-4D29-A05D-4490BE5355D4}"/>
              </a:ext>
            </a:extLst>
          </p:cNvPr>
          <p:cNvSpPr>
            <a:spLocks noGrp="1"/>
          </p:cNvSpPr>
          <p:nvPr>
            <p:ph type="body" sz="quarter" idx="17"/>
          </p:nvPr>
        </p:nvSpPr>
        <p:spPr/>
        <p:txBody>
          <a:bodyPr/>
          <a:lstStyle/>
          <a:p>
            <a:r>
              <a:rPr lang="en-US" sz="3200" b="0" dirty="0"/>
              <a:t>Lab 8A</a:t>
            </a:r>
          </a:p>
          <a:p>
            <a:endParaRPr lang="en-US" sz="3200" b="0" dirty="0"/>
          </a:p>
          <a:p>
            <a:r>
              <a:rPr lang="en-US" sz="3200" b="0" dirty="0"/>
              <a:t>Integrating Security with a Unified Policy</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7920"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lgn="l">
              <a:spcBef>
                <a:spcPts val="0"/>
              </a:spcBef>
            </a:pPr>
            <a:r>
              <a:rPr lang="en-US" sz="600" dirty="0">
                <a:solidFill>
                  <a:schemeClr val="tx1">
                    <a:lumMod val="50000"/>
                    <a:alpha val="25000"/>
                  </a:schemeClr>
                </a:solidFill>
                <a:latin typeface="Stencil" panose="040409050D0802020404" pitchFamily="82" charset="0"/>
              </a:rPr>
              <a:t>LAB</a:t>
            </a:r>
          </a:p>
          <a:p>
            <a:pPr algn="l">
              <a:spcBef>
                <a:spcPts val="0"/>
              </a:spcBef>
            </a:pPr>
            <a:r>
              <a:rPr lang="en-US" sz="600" dirty="0">
                <a:solidFill>
                  <a:schemeClr val="tx1">
                    <a:lumMod val="50000"/>
                    <a:alpha val="25000"/>
                  </a:schemeClr>
                </a:solidFill>
                <a:latin typeface="Stencil" panose="040409050D0802020404" pitchFamily="82" charset="0"/>
              </a:rPr>
              <a:t>BREAK</a:t>
            </a:r>
            <a:endParaRPr lang="en-US" sz="1050" dirty="0">
              <a:solidFill>
                <a:schemeClr val="tx1">
                  <a:lumMod val="50000"/>
                  <a:alpha val="25000"/>
                </a:schemeClr>
              </a:solidFill>
              <a:latin typeface="Stencil" panose="040409050D0802020404" pitchFamily="82" charset="0"/>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4931" y="85722"/>
            <a:ext cx="7143750" cy="6372215"/>
          </a:xfrm>
          <a:prstGeom prst="rect">
            <a:avLst/>
          </a:prstGeom>
        </p:spPr>
      </p:pic>
      <p:sp>
        <p:nvSpPr>
          <p:cNvPr id="2" name="Footer Placeholder 1" hidden="1">
            <a:extLst>
              <a:ext uri="{FF2B5EF4-FFF2-40B4-BE49-F238E27FC236}">
                <a16:creationId xmlns:a16="http://schemas.microsoft.com/office/drawing/2014/main" id="{CA550AE6-BB76-391D-7917-9E1BE1F414BD}"/>
              </a:ext>
            </a:extLst>
          </p:cNvPr>
          <p:cNvSpPr>
            <a:spLocks noGrp="1"/>
          </p:cNvSpPr>
          <p:nvPr>
            <p:ph type="ftr" sz="quarter" idx="10"/>
          </p:nvPr>
        </p:nvSpPr>
        <p:spPr/>
        <p:txBody>
          <a:bodyPr/>
          <a:lstStyle/>
          <a:p>
            <a:endParaRPr lang="en-US" dirty="0"/>
          </a:p>
        </p:txBody>
      </p:sp>
      <p:sp>
        <p:nvSpPr>
          <p:cNvPr id="3" name="Date Placeholder 2" hidden="1">
            <a:extLst>
              <a:ext uri="{FF2B5EF4-FFF2-40B4-BE49-F238E27FC236}">
                <a16:creationId xmlns:a16="http://schemas.microsoft.com/office/drawing/2014/main" id="{373248E9-71B2-1E4F-98CB-F6A2920E8E55}"/>
              </a:ext>
            </a:extLst>
          </p:cNvPr>
          <p:cNvSpPr>
            <a:spLocks noGrp="1"/>
          </p:cNvSpPr>
          <p:nvPr>
            <p:ph type="dt" sz="half" idx="11"/>
          </p:nvPr>
        </p:nvSpPr>
        <p:spPr/>
        <p:txBody>
          <a:bodyPr/>
          <a:lstStyle/>
          <a:p>
            <a:endParaRPr lang="en-US" dirty="0"/>
          </a:p>
        </p:txBody>
      </p:sp>
    </p:spTree>
    <p:custDataLst>
      <p:tags r:id="rId1"/>
    </p:custDataLst>
    <p:extLst>
      <p:ext uri="{BB962C8B-B14F-4D97-AF65-F5344CB8AC3E}">
        <p14:creationId xmlns:p14="http://schemas.microsoft.com/office/powerpoint/2010/main" val="1152174036"/>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D71786CB-871D-4D29-A05D-4490BE5355D4}"/>
              </a:ext>
            </a:extLst>
          </p:cNvPr>
          <p:cNvSpPr>
            <a:spLocks noGrp="1"/>
          </p:cNvSpPr>
          <p:nvPr>
            <p:ph type="body" sz="quarter" idx="17"/>
          </p:nvPr>
        </p:nvSpPr>
        <p:spPr/>
        <p:txBody>
          <a:bodyPr/>
          <a:lstStyle/>
          <a:p>
            <a:r>
              <a:rPr lang="en-US" sz="3200" b="0" dirty="0"/>
              <a:t>Lab 8B</a:t>
            </a:r>
          </a:p>
          <a:p>
            <a:endParaRPr lang="en-US" sz="3200" b="0" dirty="0"/>
          </a:p>
          <a:p>
            <a:r>
              <a:rPr lang="en-US" sz="3200" b="0" dirty="0"/>
              <a:t>Elevating Security with Autonomous Threat Prevention</a:t>
            </a:r>
          </a:p>
        </p:txBody>
      </p:sp>
      <p:sp>
        <p:nvSpPr>
          <p:cNvPr id="8" name="TextBox 8">
            <a:extLst>
              <a:ext uri="{FF2B5EF4-FFF2-40B4-BE49-F238E27FC236}">
                <a16:creationId xmlns:a16="http://schemas.microsoft.com/office/drawing/2014/main" id="{68AF7F48-AAF0-6842-90E5-74B1A38E5216}"/>
              </a:ext>
            </a:extLst>
          </p:cNvPr>
          <p:cNvSpPr txBox="1"/>
          <p:nvPr/>
        </p:nvSpPr>
        <p:spPr bwMode="auto">
          <a:xfrm>
            <a:off x="9247920" y="1777989"/>
            <a:ext cx="1918397" cy="1404372"/>
          </a:xfrm>
          <a:prstGeom prst="rect">
            <a:avLst/>
          </a:prstGeom>
          <a:noFill/>
          <a:ln>
            <a:noFill/>
          </a:ln>
          <a:effectLst/>
        </p:spPr>
        <p:txBody>
          <a:bodyPr vert="horz" wrap="none" lIns="91440" tIns="45720" rIns="91440" bIns="45720" numCol="1" rtlCol="0" anchor="ctr" anchorCtr="0" compatLnSpc="1">
            <a:prstTxWarp prst="textCascadeUp">
              <a:avLst>
                <a:gd name="adj" fmla="val 100000"/>
              </a:avLst>
            </a:prstTxWarp>
            <a:spAutoFit/>
          </a:bodyPr>
          <a:lstStyle>
            <a:defPPr>
              <a:defRPr lang="en-US"/>
            </a:defPPr>
            <a:lvl1pPr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1pPr>
            <a:lvl2pPr marL="60949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2pPr>
            <a:lvl3pPr marL="1218987"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3pPr>
            <a:lvl4pPr marL="1828480"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4pPr>
            <a:lvl5pPr marL="2437973" algn="l" rtl="0" fontAlgn="base">
              <a:spcBef>
                <a:spcPct val="20000"/>
              </a:spcBef>
              <a:spcAft>
                <a:spcPct val="0"/>
              </a:spcAft>
              <a:buClr>
                <a:schemeClr val="accent2"/>
              </a:buClr>
              <a:buSzPct val="65000"/>
              <a:buFont typeface="Wingdings" pitchFamily="2" charset="2"/>
              <a:defRPr sz="4000" kern="1200">
                <a:solidFill>
                  <a:schemeClr val="tx1"/>
                </a:solidFill>
                <a:latin typeface="Helvetica" pitchFamily="34" charset="0"/>
                <a:ea typeface="+mn-ea"/>
                <a:cs typeface="+mn-cs"/>
              </a:defRPr>
            </a:lvl5pPr>
            <a:lvl6pPr marL="3047467" algn="l" defTabSz="1218987" rtl="0" eaLnBrk="1" latinLnBrk="0" hangingPunct="1">
              <a:defRPr sz="4000" kern="1200">
                <a:solidFill>
                  <a:schemeClr val="tx1"/>
                </a:solidFill>
                <a:latin typeface="Helvetica" pitchFamily="34" charset="0"/>
                <a:ea typeface="+mn-ea"/>
                <a:cs typeface="+mn-cs"/>
              </a:defRPr>
            </a:lvl6pPr>
            <a:lvl7pPr marL="3656960" algn="l" defTabSz="1218987" rtl="0" eaLnBrk="1" latinLnBrk="0" hangingPunct="1">
              <a:defRPr sz="4000" kern="1200">
                <a:solidFill>
                  <a:schemeClr val="tx1"/>
                </a:solidFill>
                <a:latin typeface="Helvetica" pitchFamily="34" charset="0"/>
                <a:ea typeface="+mn-ea"/>
                <a:cs typeface="+mn-cs"/>
              </a:defRPr>
            </a:lvl7pPr>
            <a:lvl8pPr marL="4266453" algn="l" defTabSz="1218987" rtl="0" eaLnBrk="1" latinLnBrk="0" hangingPunct="1">
              <a:defRPr sz="4000" kern="1200">
                <a:solidFill>
                  <a:schemeClr val="tx1"/>
                </a:solidFill>
                <a:latin typeface="Helvetica" pitchFamily="34" charset="0"/>
                <a:ea typeface="+mn-ea"/>
                <a:cs typeface="+mn-cs"/>
              </a:defRPr>
            </a:lvl8pPr>
            <a:lvl9pPr marL="4875947" algn="l" defTabSz="1218987" rtl="0" eaLnBrk="1" latinLnBrk="0" hangingPunct="1">
              <a:defRPr sz="4000" kern="1200">
                <a:solidFill>
                  <a:schemeClr val="tx1"/>
                </a:solidFill>
                <a:latin typeface="Helvetica" pitchFamily="34" charset="0"/>
                <a:ea typeface="+mn-ea"/>
                <a:cs typeface="+mn-cs"/>
              </a:defRPr>
            </a:lvl9pPr>
          </a:lstStyle>
          <a:p>
            <a:pPr algn="l">
              <a:spcBef>
                <a:spcPts val="0"/>
              </a:spcBef>
            </a:pPr>
            <a:r>
              <a:rPr lang="en-US" sz="600" dirty="0">
                <a:solidFill>
                  <a:schemeClr val="tx1">
                    <a:lumMod val="50000"/>
                    <a:alpha val="25000"/>
                  </a:schemeClr>
                </a:solidFill>
                <a:latin typeface="Stencil" panose="040409050D0802020404" pitchFamily="82" charset="0"/>
              </a:rPr>
              <a:t>LAB</a:t>
            </a:r>
          </a:p>
          <a:p>
            <a:pPr algn="l">
              <a:spcBef>
                <a:spcPts val="0"/>
              </a:spcBef>
            </a:pPr>
            <a:r>
              <a:rPr lang="en-US" sz="600" dirty="0">
                <a:solidFill>
                  <a:schemeClr val="tx1">
                    <a:lumMod val="50000"/>
                    <a:alpha val="25000"/>
                  </a:schemeClr>
                </a:solidFill>
                <a:latin typeface="Stencil" panose="040409050D0802020404" pitchFamily="82" charset="0"/>
              </a:rPr>
              <a:t>BREAK</a:t>
            </a:r>
            <a:endParaRPr lang="en-US" sz="1050" dirty="0">
              <a:solidFill>
                <a:schemeClr val="tx1">
                  <a:lumMod val="50000"/>
                  <a:alpha val="25000"/>
                </a:schemeClr>
              </a:solidFill>
              <a:latin typeface="Stencil" panose="040409050D0802020404" pitchFamily="82" charset="0"/>
            </a:endParaRPr>
          </a:p>
        </p:txBody>
      </p:sp>
      <p:pic>
        <p:nvPicPr>
          <p:cNvPr id="6" name="Picture 5" descr="A picture containing table, indoor, desk, computer">
            <a:extLst>
              <a:ext uri="{FF2B5EF4-FFF2-40B4-BE49-F238E27FC236}">
                <a16:creationId xmlns:a16="http://schemas.microsoft.com/office/drawing/2014/main" id="{D8AF21FE-A62C-2160-7B40-D175F3B628FB}"/>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6968" t="7083" r="23301"/>
          <a:stretch/>
        </p:blipFill>
        <p:spPr>
          <a:xfrm>
            <a:off x="5014931" y="85722"/>
            <a:ext cx="7143750" cy="6372215"/>
          </a:xfrm>
          <a:prstGeom prst="rect">
            <a:avLst/>
          </a:prstGeom>
        </p:spPr>
      </p:pic>
      <p:sp>
        <p:nvSpPr>
          <p:cNvPr id="2" name="Footer Placeholder 1" hidden="1">
            <a:extLst>
              <a:ext uri="{FF2B5EF4-FFF2-40B4-BE49-F238E27FC236}">
                <a16:creationId xmlns:a16="http://schemas.microsoft.com/office/drawing/2014/main" id="{89C89ED5-C9BC-C327-03AD-4D246C36E2AC}"/>
              </a:ext>
            </a:extLst>
          </p:cNvPr>
          <p:cNvSpPr>
            <a:spLocks noGrp="1"/>
          </p:cNvSpPr>
          <p:nvPr>
            <p:ph type="ftr" sz="quarter" idx="10"/>
          </p:nvPr>
        </p:nvSpPr>
        <p:spPr/>
        <p:txBody>
          <a:bodyPr/>
          <a:lstStyle/>
          <a:p>
            <a:endParaRPr lang="en-US" dirty="0"/>
          </a:p>
        </p:txBody>
      </p:sp>
      <p:sp>
        <p:nvSpPr>
          <p:cNvPr id="3" name="Date Placeholder 2" hidden="1">
            <a:extLst>
              <a:ext uri="{FF2B5EF4-FFF2-40B4-BE49-F238E27FC236}">
                <a16:creationId xmlns:a16="http://schemas.microsoft.com/office/drawing/2014/main" id="{652A52CC-1CE2-99B7-F62E-E0A1B54D420F}"/>
              </a:ext>
            </a:extLst>
          </p:cNvPr>
          <p:cNvSpPr>
            <a:spLocks noGrp="1"/>
          </p:cNvSpPr>
          <p:nvPr>
            <p:ph type="dt" sz="half" idx="11"/>
          </p:nvPr>
        </p:nvSpPr>
        <p:spPr/>
        <p:txBody>
          <a:bodyPr/>
          <a:lstStyle/>
          <a:p>
            <a:endParaRPr lang="en-US" dirty="0"/>
          </a:p>
        </p:txBody>
      </p:sp>
    </p:spTree>
    <p:custDataLst>
      <p:tags r:id="rId1"/>
    </p:custDataLst>
    <p:extLst>
      <p:ext uri="{BB962C8B-B14F-4D97-AF65-F5344CB8AC3E}">
        <p14:creationId xmlns:p14="http://schemas.microsoft.com/office/powerpoint/2010/main" val="3134791666"/>
      </p:ext>
    </p:extLst>
  </p:cSld>
  <p:clrMapOvr>
    <a:masterClrMapping/>
  </p:clrMapOvr>
  <p:transition>
    <p:fad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CP_CorpTemp2020 (1)">
  <a:themeElements>
    <a:clrScheme name="Check Point 2022">
      <a:dk1>
        <a:srgbClr val="4D4D4F"/>
      </a:dk1>
      <a:lt1>
        <a:srgbClr val="FFFFFF"/>
      </a:lt1>
      <a:dk2>
        <a:srgbClr val="920053"/>
      </a:dk2>
      <a:lt2>
        <a:srgbClr val="DA1572"/>
      </a:lt2>
      <a:accent1>
        <a:srgbClr val="DA1572"/>
      </a:accent1>
      <a:accent2>
        <a:srgbClr val="3075FF"/>
      </a:accent2>
      <a:accent3>
        <a:srgbClr val="B6DB19"/>
      </a:accent3>
      <a:accent4>
        <a:srgbClr val="FFC000"/>
      </a:accent4>
      <a:accent5>
        <a:srgbClr val="FF6600"/>
      </a:accent5>
      <a:accent6>
        <a:srgbClr val="293896"/>
      </a:accent6>
      <a:hlink>
        <a:srgbClr val="293896"/>
      </a:hlink>
      <a:folHlink>
        <a:srgbClr val="00B0F0"/>
      </a:folHlink>
    </a:clrScheme>
    <a:fontScheme name="Check Point 2016">
      <a:majorFont>
        <a:latin typeface="Calibri"/>
        <a:ea typeface=""/>
        <a:cs typeface=""/>
      </a:majorFont>
      <a:minorFont>
        <a:latin typeface="Calibri"/>
        <a:ea typeface=""/>
        <a:cs typeface=""/>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bg2"/>
        </a:solidFill>
        <a:ln w="12700" algn="ctr">
          <a:noFill/>
          <a:miter lim="800000"/>
          <a:headEnd/>
          <a:tailEnd/>
        </a:ln>
        <a:effectLst/>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lnSpc>
            <a:spcPct val="80000"/>
          </a:lnSpc>
          <a:spcBef>
            <a:spcPts val="1200"/>
          </a:spcBef>
          <a:spcAft>
            <a:spcPts val="0"/>
          </a:spcAft>
          <a:buSzPct val="115000"/>
          <a:defRPr sz="2400" dirty="0" err="1" smtClean="0">
            <a:latin typeface="+mn-lt"/>
          </a:defRPr>
        </a:defPPr>
      </a:lstStyle>
    </a:spDef>
    <a:lnDef>
      <a:spPr bwMode="auto">
        <a:solidFill>
          <a:schemeClr val="bg1"/>
        </a:solidFill>
        <a:ln w="38100"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a:lstStyle/>
    </a:lnDef>
    <a:txDef>
      <a:spPr bwMode="auto">
        <a:noFill/>
        <a:ln>
          <a:noFill/>
        </a:ln>
        <a:effectLst/>
      </a:spPr>
      <a:bodyPr vert="horz" wrap="none" lIns="91440" tIns="45720" rIns="91440" bIns="45720" numCol="1" rtlCol="0" anchor="ctr" anchorCtr="0" compatLnSpc="1">
        <a:prstTxWarp prst="textNoShape">
          <a:avLst/>
        </a:prstTxWarp>
        <a:spAutoFit/>
      </a:bodyPr>
      <a:lstStyle>
        <a:defPPr>
          <a:spcBef>
            <a:spcPts val="0"/>
          </a:spcBef>
          <a:defRPr sz="2400" dirty="0" err="1" smtClean="0">
            <a:solidFill>
              <a:schemeClr val="bg2">
                <a:lumMod val="50000"/>
              </a:schemeClr>
            </a:solidFill>
            <a:latin typeface="Arial" panose="020B0604020202020204" pitchFamily="34" charset="0"/>
            <a:cs typeface="Arial" panose="020B0604020202020204" pitchFamily="34" charset="0"/>
          </a:defRPr>
        </a:defPPr>
      </a:lstStyle>
    </a:txDef>
  </a:objectDefaults>
  <a:extraClrSchemeLst>
    <a:extraClrScheme>
      <a:clrScheme name="PPTtemplates_10_01_26_r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PTtemplates_10_01_26_rp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PPTtemplates_10_01_26_rp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PPTtemplates_10_01_26_rp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PPTtemplates_10_01_26_rp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PPTtemplates_10_01_26_rp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PPTtemplates_10_01_26_rp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PPTtemplates_10_01_26_rp 8">
        <a:dk1>
          <a:srgbClr val="4E4E4E"/>
        </a:dk1>
        <a:lt1>
          <a:srgbClr val="FFFFFF"/>
        </a:lt1>
        <a:dk2>
          <a:srgbClr val="245491"/>
        </a:dk2>
        <a:lt2>
          <a:srgbClr val="777777"/>
        </a:lt2>
        <a:accent1>
          <a:srgbClr val="6553A0"/>
        </a:accent1>
        <a:accent2>
          <a:srgbClr val="000073"/>
        </a:accent2>
        <a:accent3>
          <a:srgbClr val="FFFFFF"/>
        </a:accent3>
        <a:accent4>
          <a:srgbClr val="414141"/>
        </a:accent4>
        <a:accent5>
          <a:srgbClr val="B8B3CD"/>
        </a:accent5>
        <a:accent6>
          <a:srgbClr val="000068"/>
        </a:accent6>
        <a:hlink>
          <a:srgbClr val="F06414"/>
        </a:hlink>
        <a:folHlink>
          <a:srgbClr val="A2B000"/>
        </a:folHlink>
      </a:clrScheme>
      <a:clrMap bg1="lt1" tx1="dk1" bg2="lt2" tx2="dk2" accent1="accent1" accent2="accent2" accent3="accent3" accent4="accent4" accent5="accent5" accent6="accent6" hlink="hlink" folHlink="folHlink"/>
    </a:extraClrScheme>
    <a:extraClrScheme>
      <a:clrScheme name="PPTtemplates_10_01_26_rp 9">
        <a:dk1>
          <a:srgbClr val="4E4E4E"/>
        </a:dk1>
        <a:lt1>
          <a:srgbClr val="FFFFFF"/>
        </a:lt1>
        <a:dk2>
          <a:srgbClr val="245491"/>
        </a:dk2>
        <a:lt2>
          <a:srgbClr val="777777"/>
        </a:lt2>
        <a:accent1>
          <a:srgbClr val="95B8CF"/>
        </a:accent1>
        <a:accent2>
          <a:srgbClr val="000073"/>
        </a:accent2>
        <a:accent3>
          <a:srgbClr val="FFFFFF"/>
        </a:accent3>
        <a:accent4>
          <a:srgbClr val="414141"/>
        </a:accent4>
        <a:accent5>
          <a:srgbClr val="C8D8E4"/>
        </a:accent5>
        <a:accent6>
          <a:srgbClr val="000068"/>
        </a:accent6>
        <a:hlink>
          <a:srgbClr val="F06414"/>
        </a:hlink>
        <a:folHlink>
          <a:srgbClr val="A2B0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resentation2" id="{B89A83D1-2383-4488-8014-B7835870D471}" vid="{553F8269-7BDF-4F6B-B27C-793DA9056301}"/>
    </a:ext>
  </a:extLst>
</a:theme>
</file>

<file path=ppt/theme/theme2.xml><?xml version="1.0" encoding="utf-8"?>
<a:theme xmlns:a="http://schemas.openxmlformats.org/drawingml/2006/main" name="Office Theme">
  <a:themeElements>
    <a:clrScheme name="Checkpoint">
      <a:dk1>
        <a:srgbClr val="4D4D4F"/>
      </a:dk1>
      <a:lt1>
        <a:srgbClr val="FFFFFF"/>
      </a:lt1>
      <a:dk2>
        <a:srgbClr val="777777"/>
      </a:dk2>
      <a:lt2>
        <a:srgbClr val="D5D5D5"/>
      </a:lt2>
      <a:accent1>
        <a:srgbClr val="F599B1"/>
      </a:accent1>
      <a:accent2>
        <a:srgbClr val="E45785"/>
      </a:accent2>
      <a:accent3>
        <a:srgbClr val="A82B52"/>
      </a:accent3>
      <a:accent4>
        <a:srgbClr val="72173D"/>
      </a:accent4>
      <a:accent5>
        <a:srgbClr val="E06025"/>
      </a:accent5>
      <a:accent6>
        <a:srgbClr val="FFE600"/>
      </a:accent6>
      <a:hlink>
        <a:srgbClr val="293896"/>
      </a:hlink>
      <a:folHlink>
        <a:srgbClr val="59235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Checkpoint">
      <a:dk1>
        <a:srgbClr val="4D4D4F"/>
      </a:dk1>
      <a:lt1>
        <a:srgbClr val="FFFFFF"/>
      </a:lt1>
      <a:dk2>
        <a:srgbClr val="777777"/>
      </a:dk2>
      <a:lt2>
        <a:srgbClr val="D5D5D5"/>
      </a:lt2>
      <a:accent1>
        <a:srgbClr val="F599B1"/>
      </a:accent1>
      <a:accent2>
        <a:srgbClr val="E45785"/>
      </a:accent2>
      <a:accent3>
        <a:srgbClr val="A82B52"/>
      </a:accent3>
      <a:accent4>
        <a:srgbClr val="72173D"/>
      </a:accent4>
      <a:accent5>
        <a:srgbClr val="E06025"/>
      </a:accent5>
      <a:accent6>
        <a:srgbClr val="FFE600"/>
      </a:accent6>
      <a:hlink>
        <a:srgbClr val="293896"/>
      </a:hlink>
      <a:folHlink>
        <a:srgbClr val="592351"/>
      </a:folHlink>
    </a:clrScheme>
    <a:fontScheme name="Checkpoin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Metadata/LabelInfo.xml><?xml version="1.0" encoding="utf-8"?>
<clbl:labelList xmlns:clbl="http://schemas.microsoft.com/office/2020/mipLabelMetadata">
  <clbl:label id="{e0cf9a1c-2cb1-4d38-9733-321b2d511f49}" enabled="1" method="Standard" siteId="{612a5289-89a8-45c2-a40d-f36fadb6d37c}" contentBits="0" removed="0"/>
</clbl:labelList>
</file>

<file path=docProps/app.xml><?xml version="1.0" encoding="utf-8"?>
<Properties xmlns="http://schemas.openxmlformats.org/officeDocument/2006/extended-properties" xmlns:vt="http://schemas.openxmlformats.org/officeDocument/2006/docPropsVTypes">
  <Template>DOC-Template-Instructor Slides-V2.0</Template>
  <TotalTime>0</TotalTime>
  <Words>3270</Words>
  <Application>Microsoft Office PowerPoint</Application>
  <PresentationFormat>Custom</PresentationFormat>
  <Paragraphs>325</Paragraphs>
  <Slides>31</Slides>
  <Notes>30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Ciscolight</vt:lpstr>
      <vt:lpstr>MicrosoftSansSerif</vt:lpstr>
      <vt:lpstr>Arial</vt:lpstr>
      <vt:lpstr>Calibri</vt:lpstr>
      <vt:lpstr>Helvetica</vt:lpstr>
      <vt:lpstr>Stencil</vt:lpstr>
      <vt:lpstr>Wingdings</vt:lpstr>
      <vt:lpstr>CP_CorpTemp2020 (1)</vt:lpstr>
      <vt:lpstr>PowerPoint Presentation</vt:lpstr>
      <vt:lpstr>PowerPoint Presentation</vt:lpstr>
      <vt:lpstr>Application Control &amp; URL Filtering</vt:lpstr>
      <vt:lpstr>Application Control &amp; URL Filtering Use Cases</vt:lpstr>
      <vt:lpstr>PowerPoint Presentation</vt:lpstr>
      <vt:lpstr>PowerPoint Presentation</vt:lpstr>
      <vt:lpstr>PowerPoint Presentation</vt:lpstr>
      <vt:lpstr>Benefits of Application Control </vt:lpstr>
      <vt:lpstr>Better Understanding of Data Environments with Application Control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Autonomous Threat Prevention Profiles</vt:lpstr>
      <vt:lpstr> Autonomous Threat Prevention Profiles (Continued)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Check Point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Check Point</dc:creator>
  <cp:lastModifiedBy>Munyaradzi Nicholas Murira</cp:lastModifiedBy>
  <cp:revision>1644</cp:revision>
  <cp:lastPrinted>2013-06-12T23:53:29Z</cp:lastPrinted>
  <dcterms:created xsi:type="dcterms:W3CDTF">2020-03-13T15:28:24Z</dcterms:created>
  <dcterms:modified xsi:type="dcterms:W3CDTF">2025-12-15T12:01:53Z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
    <vt:lpwstr>NoClassification</vt:lpwstr>
  </property>
  <property fmtid="{D5CDD505-2E9C-101B-9397-08002B2CF9AE}" pid="3" name="ClassificationDisplay">
    <vt:lpwstr>[No Classification] </vt:lpwstr>
  </property>
  <property fmtid="{D5CDD505-2E9C-101B-9397-08002B2CF9AE}" pid="4" name="ClassificationEntries">
    <vt:lpwstr>50</vt:lpwstr>
  </property>
  <property fmtid="{D5CDD505-2E9C-101B-9397-08002B2CF9AE}" pid="5" name="Classification_1">
    <vt:lpwstr>WGB8ZnR5dHdGZkpmfmpwanSJPnOXICeDOz0rm46QczeDLSQubzs0Nj4nVFE=</vt:lpwstr>
  </property>
  <property fmtid="{D5CDD505-2E9C-101B-9397-08002B2CF9AE}" pid="6" name="Classification_2">
    <vt:lpwstr>WGB8ZnR5dHdGZEpifGp2YXSJPnOGKjqRIDAtgZ+dKSlIOjUgNYJfIS8pJSpATw==</vt:lpwstr>
  </property>
  <property fmtid="{D5CDD505-2E9C-101B-9397-08002B2CF9AE}" pid="7" name="Classification_3">
    <vt:lpwstr>WGB8ZnR5dHdGZEpifGp2Z3SJPnOVNzuDLDc8io9POjWWKS5+hjkhMjRcVA==</vt:lpwstr>
  </property>
  <property fmtid="{D5CDD505-2E9C-101B-9397-08002B2CF9AE}" pid="8" name="Classification_4">
    <vt:lpwstr>WGB8ZnR5dHdGZEpifGp2ZHSJPnONLDOfJS1oPY6HPDeaKzEgMFKWg5qNj1oiLyQ0NEBC</vt:lpwstr>
  </property>
  <property fmtid="{D5CDD505-2E9C-101B-9397-08002B2CF9AE}" pid="9" name="Classification_5">
    <vt:lpwstr>WGB1f2l7dXVVd0FidWJ8aGduU4mIfoaSOiA6hoiALSFIOjUgNYJfIS8pJSpATw==</vt:lpwstr>
  </property>
  <property fmtid="{D5CDD505-2E9C-101B-9397-08002B2CF9AE}" pid="10" name="Verifier">
    <vt:lpwstr>IyCHJSc6Ni2APpMzOzkqPA==</vt:lpwstr>
  </property>
  <property fmtid="{D5CDD505-2E9C-101B-9397-08002B2CF9AE}" pid="11" name="PolicyName">
    <vt:lpwstr>IyBkiiooNjePMZkxLiQsPTo=</vt:lpwstr>
  </property>
  <property fmtid="{D5CDD505-2E9C-101B-9397-08002B2CF9AE}" pid="12" name="Version">
    <vt:lpwstr>Xw==</vt:lpwstr>
  </property>
  <property fmtid="{D5CDD505-2E9C-101B-9397-08002B2CF9AE}" pid="13" name="PolicyID">
    <vt:lpwstr/>
  </property>
  <property fmtid="{D5CDD505-2E9C-101B-9397-08002B2CF9AE}" pid="14" name="DomainID">
    <vt:lpwstr/>
  </property>
  <property fmtid="{D5CDD505-2E9C-101B-9397-08002B2CF9AE}" pid="15" name="HText">
    <vt:lpwstr/>
  </property>
  <property fmtid="{D5CDD505-2E9C-101B-9397-08002B2CF9AE}" pid="16" name="FText">
    <vt:lpwstr/>
  </property>
  <property fmtid="{D5CDD505-2E9C-101B-9397-08002B2CF9AE}" pid="17" name="WMark">
    <vt:lpwstr/>
  </property>
  <property fmtid="{D5CDD505-2E9C-101B-9397-08002B2CF9AE}" pid="18" name="Set">
    <vt:lpwstr>Ky4oOiM=</vt:lpwstr>
  </property>
  <property fmtid="{D5CDD505-2E9C-101B-9397-08002B2CF9AE}" pid="19" name="Classification_6">
    <vt:lpwstr>W2B1eml7dXVVd0FidWR8aGZpU4mIfoaSOiA6hoiALSFILC4wJoaAkj+PjISTlJGalp6GQZOKn08tLiY8OigtIFY=</vt:lpwstr>
  </property>
  <property fmtid="{D5CDD505-2E9C-101B-9397-08002B2CF9AE}" pid="20" name="Classification_7">
    <vt:lpwstr>VWBzZnR5dHBGbkphfmp0anSYPnOGKjqRIDAtgZ+dKSlIKy8sNSmHm5qPj5Gflo+BUZOdgksmOD0oSDcrOSA=</vt:lpwstr>
  </property>
  <property fmtid="{D5CDD505-2E9C-101B-9397-08002B2CF9AE}" pid="21" name="Classification_8">
    <vt:lpwstr>VWBzZnR5dHBGbkpneGp0ZHSYPnOVNzuDLDc8io9PKy+aKYUmPIyHmI+DjY+EUYKakksxJTkkXzAsKT8=</vt:lpwstr>
  </property>
  <property fmtid="{D5CDD505-2E9C-101B-9397-08002B2CF9AE}" pid="22" name="Classification_9">
    <vt:lpwstr>VWBzZnR5dHBGZkBofmB/YGZ5MoV+jT2QITgxTzmROzGBISYxMY1fkJWFhSGTl4SWlICdhp6RXJeGiEgtPyUtPSIyMzs=</vt:lpwstr>
  </property>
  <property fmtid="{D5CDD505-2E9C-101B-9397-08002B2CF9AE}" pid="23" name="Classification_10">
    <vt:lpwstr>VWB8ZnR5dHBGZkpnfWp2YnSJPnOGKjqRIDAtgZ+dKSlIKy8sNSmHm5qPj5Gflo+BUZOdgksmOD0oSDcrOSA=</vt:lpwstr>
  </property>
  <property fmtid="{D5CDD505-2E9C-101B-9397-08002B2CF9AE}" pid="24" name="Classification_11">
    <vt:lpwstr>VWB8ZnR5dHBGZkpne2p3ZHSJPnOVNzuDLDc8io9PKy+aKYUmPIyHmI+DjY+EUYKakksxJTkkXzAsKT8=</vt:lpwstr>
  </property>
  <property fmtid="{D5CDD505-2E9C-101B-9397-08002B2CF9AE}" pid="25" name="Classification_12">
    <vt:lpwstr>VGB9ZnR5dHBGY0pgd2p0a3SJPnOGKjqRIDAtgZ+dKSlIKy8sNSmHm5qPj5Gflo+BUZOdgksmOD0oSD5YQlxcPVZH</vt:lpwstr>
  </property>
  <property fmtid="{D5CDD505-2E9C-101B-9397-08002B2CF9AE}" pid="26" name="Classification_13">
    <vt:lpwstr>VGB9ZnR5dHBGY0pgd2p2YXSJPnOVNzuDLDc8io9PKy+aKYUmPIyHmI+DjY+EUYKakksxJTkkXzlfUkNeWFxc</vt:lpwstr>
  </property>
  <property fmtid="{D5CDD505-2E9C-101B-9397-08002B2CF9AE}" pid="27" name="Classification_14">
    <vt:lpwstr>XH5re3Zmd3RXY1BhdWVyaGRgU5iIfpeYJzIhi46aPCySJH4mPoCFM5yEgYKbj46ckYRcjJ+ISTcjLDJDOFpbIFZaT0Y=</vt:lpwstr>
  </property>
  <property fmtid="{D5CDD505-2E9C-101B-9397-08002B2CF9AE}" pid="28" name="Classification_15">
    <vt:lpwstr>XH5re3Zmd3RXY1BmdWBxaGVuU5iIfoSFJiAtjJ+RLH6QIiwklIqMlpyHlI6ZkZVbnJ+fVDMvOzVEKEVZRVxBIFc=</vt:lpwstr>
  </property>
  <property fmtid="{D5CDD505-2E9C-101B-9397-08002B2CF9AE}" pid="29" name="Classification_16">
    <vt:lpwstr>XH1rfWl7dXVSd0FidWF8aGZhU4mIfoaSOiA6hoiALSFIKy8sNSmHm5qPj5Gflo+BUZOdgksmOD0oSD5YQlxcPVZG</vt:lpwstr>
  </property>
  <property fmtid="{D5CDD505-2E9C-101B-9397-08002B2CF9AE}" pid="30" name="Classification_17">
    <vt:lpwstr>XH1rfWl7dXVSd0FidWF8aGdhU4mIfoSFJiAtjJ+RLH6QIiwklIqMlpyHlI6ZkZVbnJ+fVDMvOzVEKEVZRVxBIFc=</vt:lpwstr>
  </property>
  <property fmtid="{D5CDD505-2E9C-101B-9397-08002B2CF9AE}" pid="31" name="Classification_18">
    <vt:lpwstr>XH1rfWl7dXVSd0FidWNzaGFpU4mIfpeYJzIhi46aPCySJH4mPoCFM5yEgYKbj46ckYRcjJ+ISTcjLDJDOFpbIFZaT0Y=</vt:lpwstr>
  </property>
  <property fmtid="{D5CDD505-2E9C-101B-9397-08002B2CF9AE}" pid="32" name="Classification_19">
    <vt:lpwstr>XH1rfWl7dXVSd0FidWN9aGRtU4mIfoSFJiAtjJ+RLH6QIiwklIqMlpyHlI6ZkZVbnJ+fVDMvOzVEKEVZRVxBIFc=</vt:lpwstr>
  </property>
  <property fmtid="{D5CDD505-2E9C-101B-9397-08002B2CF9AE}" pid="33" name="Classification_20">
    <vt:lpwstr>XH1rcWl7dXVSd0NofmR/Z2x5I4V+iztXijgpnJidLiyQKTEsO4dfmYuEi4yAjI41nJiXjJuVnZ2HkV2NmoFXWjI/MDogLCBPLiAvOENc</vt:lpwstr>
  </property>
  <property fmtid="{D5CDD505-2E9C-101B-9397-08002B2CF9AE}" pid="34" name="Classification_21">
    <vt:lpwstr>XH1reHBmd3RXY1Bjf2p1ZW5sQWiEiG8lLCc8nYKXPCCXc36PgCErPi8/K0w0Oi05T0E=</vt:lpwstr>
  </property>
  <property fmtid="{D5CDD505-2E9C-101B-9397-08002B2CF9AE}" pid="35" name="Classification_22">
    <vt:lpwstr>XH1reHBmd3RXY1Bjf2p1am5pR2iEiG8nOzs8ioiALSFIIjEtO4SUgJAsh4mVnIqFkJmcm16GnZlSLycmOiE8QylaOzI8M19T</vt:lpwstr>
  </property>
  <property fmtid="{D5CDD505-2E9C-101B-9397-08002B2CF9AE}" pid="36" name="Classification_23">
    <vt:lpwstr>XH1re3Nmd3RXY1BjfWpxYm5rR2iViG85JnSLg4qHOyyVISYkIICLnUSei4SZjCGWl5WRhICKm5qdS5CBmFc/US41Pjw6LQ==</vt:lpwstr>
  </property>
  <property fmtid="{D5CDD505-2E9C-101B-9397-08002B2CF9AE}" pid="37" name="Classification_24">
    <vt:lpwstr>XGB1cGl7dXVTd0FidWN3aGBqU4mIfoaSOiA6hoiALSFIc4aPnShJPklbVFFdT1A=</vt:lpwstr>
  </property>
  <property fmtid="{D5CDD505-2E9C-101B-9397-08002B2CF9AE}" pid="38" name="Classification_25">
    <vt:lpwstr>XGB1cGl7dXVTd0FidWR8aGZvU4mIfoSFJiAtjJ+RLH6QIiwklIqMlpyHlI6ZkZVbnJ+fVDMvOzVEKEVZRVxBIFc=</vt:lpwstr>
  </property>
  <property fmtid="{D5CDD505-2E9C-101B-9397-08002B2CF9AE}" pid="39" name="Classification_26">
    <vt:lpwstr>XGB1cGl7dXVTd0FidWV1aGdrU4mIfpeYJzIhi46aPCySJH4mPoCFM5yEgYKbj46ckYRcjJ+ISTcjLDJDOFpbIFZaT0Y=</vt:lpwstr>
  </property>
  <property fmtid="{D5CDD505-2E9C-101B-9397-08002B2CF9AE}" pid="40" name="Classification_27">
    <vt:lpwstr>XGB1cGl7dXVTd0FidWV0aGZgU4mIfoSFJiAtjJ+RLH6QIiwklIqMlpyHlI6ZkZVbnJ+fVDMvOzVEKEVZRVxBIFc=</vt:lpwstr>
  </property>
  <property fmtid="{D5CDD505-2E9C-101B-9397-08002B2CF9AE}" pid="41" name="Classification_28">
    <vt:lpwstr>XGB2eWl7dXVTd0lofml/Ymx5MoV+iztXijgpnJidLiyQKTEsO4dfkJWFhSGTl4SWlICdhp6RXJeGiEgtPyUtPStBSEdAUl9T</vt:lpwstr>
  </property>
  <property fmtid="{D5CDD505-2E9C-101B-9397-08002B2CF9AE}" pid="42" name="Classification_29">
    <vt:lpwstr>XGB2eWl7dXVTd0lofWd/Y2d5MoV+lzGEPSYhjJ+RLH5Ii4+MlUQpRUhcVExATg==</vt:lpwstr>
  </property>
  <property fmtid="{D5CDD505-2E9C-101B-9397-08002B2CF9AE}" pid="43" name="Classification_30">
    <vt:lpwstr>XGB2eWl7dXVTd0lofWh/Z2x5MoV+iztXijgpnJidLiyQKTEsO4dfkJWFhSGTl4SWlICdhp6RXJeGiEgtPyUtPStBSEdAUl9T</vt:lpwstr>
  </property>
  <property fmtid="{D5CDD505-2E9C-101B-9397-08002B2CF9AE}" pid="44" name="Classification_31">
    <vt:lpwstr>XGB2eWl7dXVTd0lofGR/YWd5MoV+lzGEPSYhjJ+RLH5Ii4+MlUQpRUhcVExATg==</vt:lpwstr>
  </property>
  <property fmtid="{D5CDD505-2E9C-101B-9397-08002B2CF9AE}" pid="45" name="Classification_32">
    <vt:lpwstr>XGB2eWl7dXVTd0lofGV/Ym15MoV+iztXijgpnJidLiyQKTEsO4dfkJWFhSGTl4SWlICdhp6RXJeGiEgtPyUtPStBSEdAUl9T</vt:lpwstr>
  </property>
  <property fmtid="{D5CDD505-2E9C-101B-9397-08002B2CF9AE}" pid="46" name="Classification_33">
    <vt:lpwstr>XGB2eWl7dXVTd0loe2B/Y2R5MoV+lzGEPSYhjJ+RLH5Ii4+MlUQpRUhcVExATg==</vt:lpwstr>
  </property>
  <property fmtid="{D5CDD505-2E9C-101B-9397-08002B2CF9AE}" pid="47" name="Classification_34">
    <vt:lpwstr>XGB2eWl7dXVTd0loe2J/YWZ5MoV+iztXijgpnJidLiyQKTEsO4dfkJWFhSGTl4SWlICdhp6RXJeGiEgtPyUtPStBSEdAUl9T</vt:lpwstr>
  </property>
  <property fmtid="{D5CDD505-2E9C-101B-9397-08002B2CF9AE}" pid="48" name="Classification_35">
    <vt:lpwstr>XGB2eWl7dXVTd0Fof2F/Z2d5I4V+lzGEPSYhjJ+RLH5Ii4+MlUQpRUhcVExATg==</vt:lpwstr>
  </property>
  <property fmtid="{D5CDD505-2E9C-101B-9397-08002B2CF9AE}" pid="49" name="Classification_36">
    <vt:lpwstr>XGB2eWl7dXVTd0FoemB/Ymd5I4V+iztXijgpnJidLiyQKTEsO4dfmYuEi4yAjI41nJiXjJuVnZ2HkV2NmoFXWjI/MDogLCBPLiAvOENc</vt:lpwstr>
  </property>
  <property fmtid="{D5CDD505-2E9C-101B-9397-08002B2CF9AE}" pid="50" name="Classification_37">
    <vt:lpwstr>XGB2eWl7dXVTd0Nofmd/Y2B5I4V+lzGEPSYhjJ+RLH5Ii4+MlUQpRUhcVExATg==</vt:lpwstr>
  </property>
  <property fmtid="{D5CDD505-2E9C-101B-9397-08002B2CF9AE}" pid="51" name="Classification_38">
    <vt:lpwstr>XGB2eWl7dXVTd0Nofmd/YGV5I4V+iztXijgpnJidLiyQKTEsO4dfkJWFhSGTl4SWlICdhp6RXJeGiEgtPyUtPStBSEdAUl9T</vt:lpwstr>
  </property>
  <property fmtid="{D5CDD505-2E9C-101B-9397-08002B2CF9AE}" pid="52" name="Classification_39">
    <vt:lpwstr>XGB2eWl7dXVTd0NofGZ/Y2N5I4V+lzGEPSYhjJ+RLH5IgpGNmyQ0IDBBICQ8M1FE</vt:lpwstr>
  </property>
  <property fmtid="{D5CDD505-2E9C-101B-9397-08002B2CF9AE}" pid="53" name="Classification_40">
    <vt:lpwstr>XGB2eWl7dXVTd0dof2Z/YWd5I4V+iztXijgpnJidLiyQKTEsO4dfkJWFhSGTl4SWlICdhp6RXJeGiEgtPyUtPStBSEdAUl9T</vt:lpwstr>
  </property>
  <property fmtid="{D5CDD505-2E9C-101B-9397-08002B2CF9AE}" pid="54" name="Classification_41">
    <vt:lpwstr>XGB2eGl7dXVTd0lofmd/ZmN5MoV+lzGEPSYhjJ+RLH5Ii4+MlUQpRUhcVExATg==</vt:lpwstr>
  </property>
  <property fmtid="{D5CDD505-2E9C-101B-9397-08002B2CF9AE}" pid="55" name="Classification_42">
    <vt:lpwstr>XGB2eGl7dXVTd0FidWF2aGFuU4mIfpqYaZckjpiHISOaKyQxPYaKSJyGjYAwnImQnJuCgJmLhlqKip5VNiYlUUs6SUBAT0JSWw==</vt:lpwstr>
  </property>
  <property fmtid="{D5CDD505-2E9C-101B-9397-08002B2CF9AE}" pid="56" name="Classification_43">
    <vt:lpwstr>XGB2eGl7dXVTd0FidWFxaGdgU4mIfoaSOiA6hoiALSFIKy8sNSmHm5qPj5Gflo+BUZOdgksmOD0oSD5YQlxcPVZG</vt:lpwstr>
  </property>
  <property fmtid="{D5CDD505-2E9C-101B-9397-08002B2CF9AE}" pid="57" name="Classification_44">
    <vt:lpwstr>XGB2eGl7dXVTd0FidWFwaGFvU4mIfoSFJiAtjJ+RLH6QIiwklIqMlpyHlI6ZkZVbnJ+fVDMvOzVEKEVZRVxBIFc=</vt:lpwstr>
  </property>
  <property fmtid="{D5CDD505-2E9C-101B-9397-08002B2CF9AE}" pid="58" name="Classification_45">
    <vt:lpwstr>XGB2eGl7dXVTd0FidWFyaGRhU4mIfpqYaZckjpiHISOaKyQxPYaKSJyGjYAwnImQnJuCgJmLhlqKip5VNiYlUUs6SUBAT0JSWw==</vt:lpwstr>
  </property>
  <property fmtid="{D5CDD505-2E9C-101B-9397-08002B2CF9AE}" pid="59" name="Classification_46">
    <vt:lpwstr>XGB2cWl7dXVTd0FidWN3aGdtU4mIfpeYJzIhi46aPCySJH4mPoCFM5yEgYKbj46ckYRcjJ+ISTcjLDJDOFpbIFZaT0Y=</vt:lpwstr>
  </property>
  <property fmtid="{D5CDD505-2E9C-101B-9397-08002B2CF9AE}" pid="60" name="Classification_47">
    <vt:lpwstr>XGB2cWl7dXVTd0FidWN3aGBhU4mIfoSFJiAtjJ+RLH6QIiwklIqMlpyHlI6ZkZVbnJ+fVDMvOzVEKEVZRVxBIFc=</vt:lpwstr>
  </property>
  <property fmtid="{D5CDD505-2E9C-101B-9397-08002B2CF9AE}" pid="61" name="Classification_48">
    <vt:lpwstr>XGB2cWl7dXVTd0FidWN3aGFuU4mIfpqYaZckjpiHISOaKyQxPYaKSJyGjYAwnImQnJuCgJmLhlqKip5VNiYlUUs6SUBAT0JSWw==</vt:lpwstr>
  </property>
  <property fmtid="{D5CDD505-2E9C-101B-9397-08002B2CF9AE}" pid="62" name="Classification_49">
    <vt:lpwstr>XGB2cWl7dXVTd0FidWN2aGRqU4mIfoaSOiA6hoiALSFIKy8sNSmHm5qPj5Gflo+BUZOdgksmOD0oSD5YQlxcPVZG</vt:lpwstr>
  </property>
  <property fmtid="{D5CDD505-2E9C-101B-9397-08002B2CF9AE}" pid="63" name="Classification_50">
    <vt:lpwstr>XGB2cWl7dXVTd0FidWN2aGRgU4mIfoSFJiAtjJ+RLH6QIiwklIqMlpyHlI6ZkZVbnJ+fVDMvOzVEKEVZRVxBIFc=</vt:lpwstr>
  </property>
  <property fmtid="{D5CDD505-2E9C-101B-9397-08002B2CF9AE}" pid="64" name="lqminfo">
    <vt:i4>3</vt:i4>
  </property>
  <property fmtid="{D5CDD505-2E9C-101B-9397-08002B2CF9AE}" pid="65" name="lqmsess">
    <vt:lpwstr>1a5f720e-7d00-4620-88a5-38245ece3927</vt:lpwstr>
  </property>
</Properties>
</file>