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B68C02F-6BDB-7DAA-F96C-7135350CFD28}" v="378" dt="2026-10-19T07:29:24.46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jobswipe.net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ealthcareers.nhs.uk" TargetMode="External"/><Relationship Id="rId2" Type="http://schemas.openxmlformats.org/officeDocument/2006/relationships/hyperlink" Target="http://www.jobswipe.net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Component 1 </a:t>
            </a:r>
            <a:br>
              <a:rPr lang="en-GB" dirty="0"/>
            </a:br>
            <a:r>
              <a:rPr lang="en-GB"/>
              <a:t>presentation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GB" dirty="0"/>
              <a:t>Student Number: 2440159</a:t>
            </a:r>
          </a:p>
          <a:p>
            <a:r>
              <a:rPr lang="en-GB"/>
              <a:t>Student Name: Natalie Burns</a:t>
            </a:r>
            <a:endParaRPr lang="en-GB" dirty="0"/>
          </a:p>
          <a:p>
            <a:r>
              <a:rPr lang="en-GB" dirty="0"/>
              <a:t>Module code: LCHS4009</a:t>
            </a:r>
          </a:p>
          <a:p>
            <a:r>
              <a:rPr lang="en-GB" dirty="0"/>
              <a:t>Module </a:t>
            </a:r>
            <a:r>
              <a:rPr lang="en-GB"/>
              <a:t>leader: Bernice</a:t>
            </a:r>
            <a:r>
              <a:rPr lang="en-GB" dirty="0"/>
              <a:t> Ejiogu</a:t>
            </a:r>
          </a:p>
          <a:p>
            <a:r>
              <a:rPr lang="en-GB" dirty="0"/>
              <a:t>Module title: </a:t>
            </a:r>
            <a:r>
              <a:rPr lang="en-GB"/>
              <a:t>component 1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2C2720-E99F-19E5-7BD7-D415D7E364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Career (support worker)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1B7029-CA8F-0721-02DE-23A18CC86B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Hello my name is Natalie Burns I am student at the university of Wales Trinty saint David</a:t>
            </a:r>
            <a:r>
              <a:rPr lang="en-GB" dirty="0"/>
              <a:t> I will be doing a presentation on what </a:t>
            </a:r>
            <a:r>
              <a:rPr lang="en-GB"/>
              <a:t>career I would like to pursue in the future  any questions can be answered</a:t>
            </a:r>
            <a:r>
              <a:rPr lang="en-GB" dirty="0"/>
              <a:t> at the end thank you.</a:t>
            </a:r>
          </a:p>
          <a:p>
            <a:endParaRPr lang="en-GB"/>
          </a:p>
          <a:p>
            <a:endParaRPr lang="en-GB" dirty="0"/>
          </a:p>
          <a:p>
            <a:r>
              <a:rPr lang="en-GB" dirty="0"/>
              <a:t>The career I have chosen to pursue in the future within the Uk health and social care sector is a support worker. I have found a current live job advert from </a:t>
            </a:r>
            <a:r>
              <a:rPr lang="en-GB" dirty="0">
                <a:hlinkClick r:id="rId2"/>
              </a:rPr>
              <a:t>www.jobswipe.net</a:t>
            </a:r>
            <a:r>
              <a:rPr lang="en-GB" dirty="0"/>
              <a:t> The company name </a:t>
            </a:r>
            <a:r>
              <a:rPr lang="en-GB"/>
              <a:t>creative - Support</a:t>
            </a:r>
            <a:r>
              <a:rPr lang="en-GB" dirty="0"/>
              <a:t> and the job title is a female support worker .</a:t>
            </a:r>
            <a:endParaRPr lang="en-GB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75459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E5C66B-2801-D2CC-01FF-CD74913AC1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Strengt</a:t>
            </a:r>
            <a:r>
              <a:rPr lang="en-GB"/>
              <a:t>hs</a:t>
            </a:r>
            <a:r>
              <a:rPr lang="en-GB" dirty="0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1BADA-E952-CFC3-E757-B6A7E70B57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My strengths for this job I feel are good as I have a daughter who is now 21 who has special needs I have learned a lot over the years. I have also had the experience of working in a care home for 3yrs majority of the residents have </a:t>
            </a:r>
            <a:r>
              <a:rPr lang="en-GB"/>
              <a:t>Dementia. I also had to learn </a:t>
            </a:r>
            <a:r>
              <a:rPr lang="en-GB" dirty="0"/>
              <a:t>how to communicate effectively to help the residents </a:t>
            </a:r>
          </a:p>
          <a:p>
            <a:r>
              <a:rPr lang="en-GB" dirty="0"/>
              <a:t>I also have experience as a carer and can use the information I </a:t>
            </a:r>
            <a:r>
              <a:rPr lang="en-GB"/>
              <a:t>learned</a:t>
            </a:r>
            <a:r>
              <a:rPr lang="en-GB" dirty="0"/>
              <a:t> in future </a:t>
            </a:r>
          </a:p>
        </p:txBody>
      </p:sp>
    </p:spTree>
    <p:extLst>
      <p:ext uri="{BB962C8B-B14F-4D97-AF65-F5344CB8AC3E}">
        <p14:creationId xmlns:p14="http://schemas.microsoft.com/office/powerpoint/2010/main" val="41958903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1D7FB0-81F5-8F9D-FA51-9CFEB5BB1D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Weakness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22B0DD-7585-F1DC-3E87-8B94E070F2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My weakness for this role could be not having the </a:t>
            </a:r>
            <a:r>
              <a:rPr lang="en-GB"/>
              <a:t>qualifications</a:t>
            </a:r>
            <a:r>
              <a:rPr lang="en-GB" dirty="0"/>
              <a:t> to full fil the job role </a:t>
            </a:r>
          </a:p>
          <a:p>
            <a:endParaRPr lang="en-GB" dirty="0"/>
          </a:p>
          <a:p>
            <a:r>
              <a:rPr lang="en-GB"/>
              <a:t>Not having enough experience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14697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378F9-61A4-32A9-9084-6340BCD54D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Opportunities</a:t>
            </a:r>
            <a:r>
              <a:rPr lang="en-GB" dirty="0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C7F6E1-9FBF-64BB-26E0-121D34F26D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There are lot of different opportunities that I have found like some jobs don’t require u to have a qualific</a:t>
            </a:r>
            <a:r>
              <a:rPr lang="en-GB"/>
              <a:t>ation and offer training on the </a:t>
            </a:r>
            <a:r>
              <a:rPr lang="en-GB" dirty="0"/>
              <a:t>job </a:t>
            </a:r>
          </a:p>
          <a:p>
            <a:endParaRPr lang="en-GB" dirty="0"/>
          </a:p>
          <a:p>
            <a:r>
              <a:rPr lang="en-GB" dirty="0"/>
              <a:t>Some </a:t>
            </a:r>
            <a:r>
              <a:rPr lang="en-GB"/>
              <a:t>company</a:t>
            </a:r>
            <a:r>
              <a:rPr lang="en-GB" dirty="0"/>
              <a:t> who provide apprenticeships. </a:t>
            </a:r>
          </a:p>
        </p:txBody>
      </p:sp>
    </p:spTree>
    <p:extLst>
      <p:ext uri="{BB962C8B-B14F-4D97-AF65-F5344CB8AC3E}">
        <p14:creationId xmlns:p14="http://schemas.microsoft.com/office/powerpoint/2010/main" val="8510503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E24DE-A074-8987-A677-1DCE16466E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Threats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B000A4-5FF7-B0A0-2FDF-0877BF85E9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Threats could be that there are people who have higher qualifications than myself</a:t>
            </a:r>
            <a:endParaRPr lang="en-US"/>
          </a:p>
          <a:p>
            <a:r>
              <a:rPr lang="en-GB" dirty="0"/>
              <a:t>People who have had more </a:t>
            </a:r>
            <a:r>
              <a:rPr lang="en-GB"/>
              <a:t>experience</a:t>
            </a:r>
            <a:r>
              <a:rPr lang="en-GB" dirty="0"/>
              <a:t> than myself 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Candidates who have </a:t>
            </a:r>
            <a:r>
              <a:rPr lang="en-GB"/>
              <a:t>specialized experience </a:t>
            </a:r>
          </a:p>
          <a:p>
            <a:r>
              <a:rPr lang="en-GB" dirty="0"/>
              <a:t>Using my </a:t>
            </a:r>
            <a:r>
              <a:rPr lang="en-GB"/>
              <a:t>strengths like the experience I've had from working in a care home could overcome my weakness and minimise threats</a:t>
            </a:r>
          </a:p>
          <a:p>
            <a:r>
              <a:rPr lang="en-GB" dirty="0"/>
              <a:t>using the qualificat</a:t>
            </a:r>
            <a:r>
              <a:rPr lang="en-GB"/>
              <a:t>ion I already have </a:t>
            </a:r>
          </a:p>
          <a:p>
            <a:r>
              <a:rPr lang="en-GB"/>
              <a:t>Look for extra training opportunities </a:t>
            </a:r>
          </a:p>
        </p:txBody>
      </p:sp>
    </p:spTree>
    <p:extLst>
      <p:ext uri="{BB962C8B-B14F-4D97-AF65-F5344CB8AC3E}">
        <p14:creationId xmlns:p14="http://schemas.microsoft.com/office/powerpoint/2010/main" val="9852442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BA0DF1-72B7-B3E0-AE3D-19E2C0C65C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Analysis</a:t>
            </a:r>
            <a:r>
              <a:rPr lang="en-GB" dirty="0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933FBE-F6CC-CBAF-2B5C-D346A6A2B8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My overall analysis is that I feel that I have a very good experiences of life situation that I had in my own life. I have also gained experien</a:t>
            </a:r>
            <a:r>
              <a:rPr lang="en-GB" dirty="0">
                <a:solidFill>
                  <a:srgbClr val="000000"/>
                </a:solidFill>
                <a:latin typeface="Aptos"/>
              </a:rPr>
              <a:t>ces</a:t>
            </a:r>
            <a:r>
              <a:rPr lang="en-GB" dirty="0"/>
              <a:t> and skills from working in a care home which I feel align with my </a:t>
            </a:r>
            <a:r>
              <a:rPr lang="en-GB"/>
              <a:t>chosen role  </a:t>
            </a:r>
            <a:endParaRPr lang="en-GB" dirty="0"/>
          </a:p>
          <a:p>
            <a:r>
              <a:rPr lang="en-GB" dirty="0"/>
              <a:t>There are also a lot of training </a:t>
            </a:r>
            <a:r>
              <a:rPr lang="en-GB"/>
              <a:t>opportunities</a:t>
            </a:r>
            <a:r>
              <a:rPr lang="en-GB" dirty="0"/>
              <a:t> that can help me with my chosen role.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31479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DE8987-53C1-7463-76C1-7A3F84950E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D6739A-EA76-0E83-66B2-A0FE5F5A54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hlinkClick r:id="rId2"/>
              </a:rPr>
              <a:t>www.jobswipe.net</a:t>
            </a:r>
            <a:r>
              <a:rPr lang="en-GB" dirty="0"/>
              <a:t> </a:t>
            </a:r>
          </a:p>
          <a:p>
            <a:r>
              <a:rPr lang="en-GB" dirty="0">
                <a:hlinkClick r:id="rId3"/>
              </a:rPr>
              <a:t>www.healthcareers.nhs.uk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347549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Component 1  presentation </vt:lpstr>
      <vt:lpstr>Career (support worker)</vt:lpstr>
      <vt:lpstr>Strengths </vt:lpstr>
      <vt:lpstr>Weakness </vt:lpstr>
      <vt:lpstr>Opportunities </vt:lpstr>
      <vt:lpstr>Threats </vt:lpstr>
      <vt:lpstr>Analysis </vt:lpstr>
      <vt:lpstr>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478</cp:revision>
  <dcterms:created xsi:type="dcterms:W3CDTF">2026-10-02T16:16:57Z</dcterms:created>
  <dcterms:modified xsi:type="dcterms:W3CDTF">2026-10-19T07:37:48Z</dcterms:modified>
</cp:coreProperties>
</file>