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8" r:id="rId3"/>
    <p:sldId id="257" r:id="rId4"/>
    <p:sldId id="259" r:id="rId5"/>
    <p:sldId id="261" r:id="rId6"/>
    <p:sldId id="260" r:id="rId7"/>
    <p:sldId id="264" r:id="rId8"/>
    <p:sldId id="262" r:id="rId9"/>
    <p:sldId id="263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5D379FC-44D8-4607-820D-35E59DB2B7BB}" v="5" dt="2025-04-04T07:33:03.32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6" d="100"/>
          <a:sy n="106" d="100"/>
        </p:scale>
        <p:origin x="75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nathan Pugh" userId="0c243754-e5db-4f8a-b480-e8b3756bbae8" providerId="ADAL" clId="{B5D379FC-44D8-4607-820D-35E59DB2B7BB}"/>
    <pc:docChg chg="custSel addSld modSld sldOrd modMainMaster">
      <pc:chgData name="Jonathan Pugh" userId="0c243754-e5db-4f8a-b480-e8b3756bbae8" providerId="ADAL" clId="{B5D379FC-44D8-4607-820D-35E59DB2B7BB}" dt="2025-04-04T07:41:34.176" v="2056" actId="27636"/>
      <pc:docMkLst>
        <pc:docMk/>
      </pc:docMkLst>
      <pc:sldChg chg="modSp new mod">
        <pc:chgData name="Jonathan Pugh" userId="0c243754-e5db-4f8a-b480-e8b3756bbae8" providerId="ADAL" clId="{B5D379FC-44D8-4607-820D-35E59DB2B7BB}" dt="2025-04-03T07:20:30.114" v="39" actId="20577"/>
        <pc:sldMkLst>
          <pc:docMk/>
          <pc:sldMk cId="2327084960" sldId="256"/>
        </pc:sldMkLst>
        <pc:spChg chg="mod">
          <ac:chgData name="Jonathan Pugh" userId="0c243754-e5db-4f8a-b480-e8b3756bbae8" providerId="ADAL" clId="{B5D379FC-44D8-4607-820D-35E59DB2B7BB}" dt="2025-04-03T07:20:21.246" v="31" actId="20577"/>
          <ac:spMkLst>
            <pc:docMk/>
            <pc:sldMk cId="2327084960" sldId="256"/>
            <ac:spMk id="2" creationId="{A21362F2-FF61-F685-FBF1-E05FAD3AEB3E}"/>
          </ac:spMkLst>
        </pc:spChg>
        <pc:spChg chg="mod">
          <ac:chgData name="Jonathan Pugh" userId="0c243754-e5db-4f8a-b480-e8b3756bbae8" providerId="ADAL" clId="{B5D379FC-44D8-4607-820D-35E59DB2B7BB}" dt="2025-04-03T07:20:30.114" v="39" actId="20577"/>
          <ac:spMkLst>
            <pc:docMk/>
            <pc:sldMk cId="2327084960" sldId="256"/>
            <ac:spMk id="3" creationId="{F389780D-174D-6B2A-8E84-F60AF3C52942}"/>
          </ac:spMkLst>
        </pc:spChg>
      </pc:sldChg>
      <pc:sldChg chg="modSp new mod">
        <pc:chgData name="Jonathan Pugh" userId="0c243754-e5db-4f8a-b480-e8b3756bbae8" providerId="ADAL" clId="{B5D379FC-44D8-4607-820D-35E59DB2B7BB}" dt="2025-04-03T07:37:59.754" v="209" actId="20577"/>
        <pc:sldMkLst>
          <pc:docMk/>
          <pc:sldMk cId="596357619" sldId="257"/>
        </pc:sldMkLst>
        <pc:spChg chg="mod">
          <ac:chgData name="Jonathan Pugh" userId="0c243754-e5db-4f8a-b480-e8b3756bbae8" providerId="ADAL" clId="{B5D379FC-44D8-4607-820D-35E59DB2B7BB}" dt="2025-04-03T07:35:05.581" v="146" actId="20577"/>
          <ac:spMkLst>
            <pc:docMk/>
            <pc:sldMk cId="596357619" sldId="257"/>
            <ac:spMk id="2" creationId="{88214476-0851-E5ED-E39C-9532D3E481F2}"/>
          </ac:spMkLst>
        </pc:spChg>
        <pc:spChg chg="mod">
          <ac:chgData name="Jonathan Pugh" userId="0c243754-e5db-4f8a-b480-e8b3756bbae8" providerId="ADAL" clId="{B5D379FC-44D8-4607-820D-35E59DB2B7BB}" dt="2025-04-03T07:37:59.754" v="209" actId="20577"/>
          <ac:spMkLst>
            <pc:docMk/>
            <pc:sldMk cId="596357619" sldId="257"/>
            <ac:spMk id="3" creationId="{D094D4D6-7CD0-DAF8-7193-B8ACE12A870D}"/>
          </ac:spMkLst>
        </pc:spChg>
      </pc:sldChg>
      <pc:sldChg chg="modSp new mod ord">
        <pc:chgData name="Jonathan Pugh" userId="0c243754-e5db-4f8a-b480-e8b3756bbae8" providerId="ADAL" clId="{B5D379FC-44D8-4607-820D-35E59DB2B7BB}" dt="2025-04-03T07:25:05.686" v="104"/>
        <pc:sldMkLst>
          <pc:docMk/>
          <pc:sldMk cId="1332749552" sldId="258"/>
        </pc:sldMkLst>
        <pc:spChg chg="mod">
          <ac:chgData name="Jonathan Pugh" userId="0c243754-e5db-4f8a-b480-e8b3756bbae8" providerId="ADAL" clId="{B5D379FC-44D8-4607-820D-35E59DB2B7BB}" dt="2025-04-03T07:24:55.803" v="102" actId="20577"/>
          <ac:spMkLst>
            <pc:docMk/>
            <pc:sldMk cId="1332749552" sldId="258"/>
            <ac:spMk id="2" creationId="{146411BF-C274-8527-8653-EFA11E2020E8}"/>
          </ac:spMkLst>
        </pc:spChg>
        <pc:spChg chg="mod">
          <ac:chgData name="Jonathan Pugh" userId="0c243754-e5db-4f8a-b480-e8b3756bbae8" providerId="ADAL" clId="{B5D379FC-44D8-4607-820D-35E59DB2B7BB}" dt="2025-04-03T07:24:46.279" v="85" actId="20577"/>
          <ac:spMkLst>
            <pc:docMk/>
            <pc:sldMk cId="1332749552" sldId="258"/>
            <ac:spMk id="3" creationId="{40511D92-9D24-A679-F684-CB552858D4D1}"/>
          </ac:spMkLst>
        </pc:spChg>
      </pc:sldChg>
      <pc:sldChg chg="modSp new mod">
        <pc:chgData name="Jonathan Pugh" userId="0c243754-e5db-4f8a-b480-e8b3756bbae8" providerId="ADAL" clId="{B5D379FC-44D8-4607-820D-35E59DB2B7BB}" dt="2025-04-03T07:38:22.660" v="244" actId="20577"/>
        <pc:sldMkLst>
          <pc:docMk/>
          <pc:sldMk cId="2849730703" sldId="259"/>
        </pc:sldMkLst>
        <pc:spChg chg="mod">
          <ac:chgData name="Jonathan Pugh" userId="0c243754-e5db-4f8a-b480-e8b3756bbae8" providerId="ADAL" clId="{B5D379FC-44D8-4607-820D-35E59DB2B7BB}" dt="2025-04-03T07:38:22.660" v="244" actId="20577"/>
          <ac:spMkLst>
            <pc:docMk/>
            <pc:sldMk cId="2849730703" sldId="259"/>
            <ac:spMk id="2" creationId="{9F7C0977-3F03-357D-2B7C-0BEE4E5B79E0}"/>
          </ac:spMkLst>
        </pc:spChg>
      </pc:sldChg>
      <pc:sldChg chg="modSp new mod setBg">
        <pc:chgData name="Jonathan Pugh" userId="0c243754-e5db-4f8a-b480-e8b3756bbae8" providerId="ADAL" clId="{B5D379FC-44D8-4607-820D-35E59DB2B7BB}" dt="2025-04-03T07:55:33.213" v="879" actId="20577"/>
        <pc:sldMkLst>
          <pc:docMk/>
          <pc:sldMk cId="4214479876" sldId="260"/>
        </pc:sldMkLst>
        <pc:spChg chg="mod">
          <ac:chgData name="Jonathan Pugh" userId="0c243754-e5db-4f8a-b480-e8b3756bbae8" providerId="ADAL" clId="{B5D379FC-44D8-4607-820D-35E59DB2B7BB}" dt="2025-04-03T07:55:09.232" v="802" actId="20577"/>
          <ac:spMkLst>
            <pc:docMk/>
            <pc:sldMk cId="4214479876" sldId="260"/>
            <ac:spMk id="2" creationId="{8636FE9F-048D-A36E-D84D-B1F538FBB40A}"/>
          </ac:spMkLst>
        </pc:spChg>
        <pc:spChg chg="mod">
          <ac:chgData name="Jonathan Pugh" userId="0c243754-e5db-4f8a-b480-e8b3756bbae8" providerId="ADAL" clId="{B5D379FC-44D8-4607-820D-35E59DB2B7BB}" dt="2025-04-03T07:55:33.213" v="879" actId="20577"/>
          <ac:spMkLst>
            <pc:docMk/>
            <pc:sldMk cId="4214479876" sldId="260"/>
            <ac:spMk id="3" creationId="{0DC4AA93-AB7D-4C42-CDEB-4495AC322194}"/>
          </ac:spMkLst>
        </pc:spChg>
      </pc:sldChg>
      <pc:sldChg chg="modSp add mod">
        <pc:chgData name="Jonathan Pugh" userId="0c243754-e5db-4f8a-b480-e8b3756bbae8" providerId="ADAL" clId="{B5D379FC-44D8-4607-820D-35E59DB2B7BB}" dt="2025-04-04T07:35:59.247" v="1376" actId="20577"/>
        <pc:sldMkLst>
          <pc:docMk/>
          <pc:sldMk cId="2840584437" sldId="261"/>
        </pc:sldMkLst>
        <pc:spChg chg="mod">
          <ac:chgData name="Jonathan Pugh" userId="0c243754-e5db-4f8a-b480-e8b3756bbae8" providerId="ADAL" clId="{B5D379FC-44D8-4607-820D-35E59DB2B7BB}" dt="2025-04-04T07:35:59.247" v="1376" actId="20577"/>
          <ac:spMkLst>
            <pc:docMk/>
            <pc:sldMk cId="2840584437" sldId="261"/>
            <ac:spMk id="3" creationId="{3C095FEB-C11E-EAB0-CABD-F35A82B52AE7}"/>
          </ac:spMkLst>
        </pc:spChg>
      </pc:sldChg>
      <pc:sldChg chg="modSp new mod modNotesTx">
        <pc:chgData name="Jonathan Pugh" userId="0c243754-e5db-4f8a-b480-e8b3756bbae8" providerId="ADAL" clId="{B5D379FC-44D8-4607-820D-35E59DB2B7BB}" dt="2025-04-03T07:56:59.961" v="959" actId="20577"/>
        <pc:sldMkLst>
          <pc:docMk/>
          <pc:sldMk cId="2165936839" sldId="262"/>
        </pc:sldMkLst>
        <pc:spChg chg="mod">
          <ac:chgData name="Jonathan Pugh" userId="0c243754-e5db-4f8a-b480-e8b3756bbae8" providerId="ADAL" clId="{B5D379FC-44D8-4607-820D-35E59DB2B7BB}" dt="2025-04-03T07:55:42.806" v="899" actId="20577"/>
          <ac:spMkLst>
            <pc:docMk/>
            <pc:sldMk cId="2165936839" sldId="262"/>
            <ac:spMk id="2" creationId="{41CBD761-5A67-6ECB-C0AC-14E46FB749C2}"/>
          </ac:spMkLst>
        </pc:spChg>
        <pc:spChg chg="mod">
          <ac:chgData name="Jonathan Pugh" userId="0c243754-e5db-4f8a-b480-e8b3756bbae8" providerId="ADAL" clId="{B5D379FC-44D8-4607-820D-35E59DB2B7BB}" dt="2025-04-03T07:56:45.984" v="936" actId="20577"/>
          <ac:spMkLst>
            <pc:docMk/>
            <pc:sldMk cId="2165936839" sldId="262"/>
            <ac:spMk id="3" creationId="{46FAA8B5-4E39-0D06-3C07-E8AA903D7103}"/>
          </ac:spMkLst>
        </pc:spChg>
      </pc:sldChg>
      <pc:sldChg chg="modSp new mod">
        <pc:chgData name="Jonathan Pugh" userId="0c243754-e5db-4f8a-b480-e8b3756bbae8" providerId="ADAL" clId="{B5D379FC-44D8-4607-820D-35E59DB2B7BB}" dt="2025-04-04T07:40:22.938" v="1973" actId="20577"/>
        <pc:sldMkLst>
          <pc:docMk/>
          <pc:sldMk cId="175352154" sldId="263"/>
        </pc:sldMkLst>
        <pc:spChg chg="mod">
          <ac:chgData name="Jonathan Pugh" userId="0c243754-e5db-4f8a-b480-e8b3756bbae8" providerId="ADAL" clId="{B5D379FC-44D8-4607-820D-35E59DB2B7BB}" dt="2025-04-03T08:20:22.836" v="980" actId="20577"/>
          <ac:spMkLst>
            <pc:docMk/>
            <pc:sldMk cId="175352154" sldId="263"/>
            <ac:spMk id="2" creationId="{4AFABFC6-3A9D-3319-119E-E3587B786428}"/>
          </ac:spMkLst>
        </pc:spChg>
        <pc:spChg chg="mod">
          <ac:chgData name="Jonathan Pugh" userId="0c243754-e5db-4f8a-b480-e8b3756bbae8" providerId="ADAL" clId="{B5D379FC-44D8-4607-820D-35E59DB2B7BB}" dt="2025-04-04T07:40:22.938" v="1973" actId="20577"/>
          <ac:spMkLst>
            <pc:docMk/>
            <pc:sldMk cId="175352154" sldId="263"/>
            <ac:spMk id="3" creationId="{994397E0-2780-A611-3C87-F8BE6A885BAC}"/>
          </ac:spMkLst>
        </pc:spChg>
      </pc:sldChg>
      <pc:sldChg chg="modSp add mod">
        <pc:chgData name="Jonathan Pugh" userId="0c243754-e5db-4f8a-b480-e8b3756bbae8" providerId="ADAL" clId="{B5D379FC-44D8-4607-820D-35E59DB2B7BB}" dt="2025-04-04T07:39:28.012" v="1856" actId="207"/>
        <pc:sldMkLst>
          <pc:docMk/>
          <pc:sldMk cId="4129199479" sldId="264"/>
        </pc:sldMkLst>
        <pc:spChg chg="mod">
          <ac:chgData name="Jonathan Pugh" userId="0c243754-e5db-4f8a-b480-e8b3756bbae8" providerId="ADAL" clId="{B5D379FC-44D8-4607-820D-35E59DB2B7BB}" dt="2025-04-04T07:39:28.012" v="1856" actId="207"/>
          <ac:spMkLst>
            <pc:docMk/>
            <pc:sldMk cId="4129199479" sldId="264"/>
            <ac:spMk id="3" creationId="{60DD92FC-CE4B-E415-89E4-E95EA12B424B}"/>
          </ac:spMkLst>
        </pc:spChg>
      </pc:sldChg>
      <pc:sldChg chg="modSp new mod">
        <pc:chgData name="Jonathan Pugh" userId="0c243754-e5db-4f8a-b480-e8b3756bbae8" providerId="ADAL" clId="{B5D379FC-44D8-4607-820D-35E59DB2B7BB}" dt="2025-04-04T07:41:34.176" v="2056" actId="27636"/>
        <pc:sldMkLst>
          <pc:docMk/>
          <pc:sldMk cId="1549259611" sldId="265"/>
        </pc:sldMkLst>
        <pc:spChg chg="mod">
          <ac:chgData name="Jonathan Pugh" userId="0c243754-e5db-4f8a-b480-e8b3756bbae8" providerId="ADAL" clId="{B5D379FC-44D8-4607-820D-35E59DB2B7BB}" dt="2025-04-04T07:40:48.286" v="2008" actId="20577"/>
          <ac:spMkLst>
            <pc:docMk/>
            <pc:sldMk cId="1549259611" sldId="265"/>
            <ac:spMk id="2" creationId="{088D64DB-BECB-3D80-9B30-2A64CAFCE5BC}"/>
          </ac:spMkLst>
        </pc:spChg>
        <pc:spChg chg="mod">
          <ac:chgData name="Jonathan Pugh" userId="0c243754-e5db-4f8a-b480-e8b3756bbae8" providerId="ADAL" clId="{B5D379FC-44D8-4607-820D-35E59DB2B7BB}" dt="2025-04-04T07:41:34.176" v="2056" actId="27636"/>
          <ac:spMkLst>
            <pc:docMk/>
            <pc:sldMk cId="1549259611" sldId="265"/>
            <ac:spMk id="3" creationId="{94E45B80-EF2B-8B10-1467-739DEE62500A}"/>
          </ac:spMkLst>
        </pc:spChg>
      </pc:sldChg>
      <pc:sldMasterChg chg="setBg modSldLayout">
        <pc:chgData name="Jonathan Pugh" userId="0c243754-e5db-4f8a-b480-e8b3756bbae8" providerId="ADAL" clId="{B5D379FC-44D8-4607-820D-35E59DB2B7BB}" dt="2025-04-03T07:20:09.236" v="6"/>
        <pc:sldMasterMkLst>
          <pc:docMk/>
          <pc:sldMasterMk cId="2808930915" sldId="2147483648"/>
        </pc:sldMasterMkLst>
        <pc:sldLayoutChg chg="setBg">
          <pc:chgData name="Jonathan Pugh" userId="0c243754-e5db-4f8a-b480-e8b3756bbae8" providerId="ADAL" clId="{B5D379FC-44D8-4607-820D-35E59DB2B7BB}" dt="2025-04-03T07:20:09.236" v="6"/>
          <pc:sldLayoutMkLst>
            <pc:docMk/>
            <pc:sldMasterMk cId="2808930915" sldId="2147483648"/>
            <pc:sldLayoutMk cId="3183840890" sldId="2147483649"/>
          </pc:sldLayoutMkLst>
        </pc:sldLayoutChg>
        <pc:sldLayoutChg chg="setBg">
          <pc:chgData name="Jonathan Pugh" userId="0c243754-e5db-4f8a-b480-e8b3756bbae8" providerId="ADAL" clId="{B5D379FC-44D8-4607-820D-35E59DB2B7BB}" dt="2025-04-03T07:20:09.236" v="6"/>
          <pc:sldLayoutMkLst>
            <pc:docMk/>
            <pc:sldMasterMk cId="2808930915" sldId="2147483648"/>
            <pc:sldLayoutMk cId="980996701" sldId="2147483650"/>
          </pc:sldLayoutMkLst>
        </pc:sldLayoutChg>
        <pc:sldLayoutChg chg="setBg">
          <pc:chgData name="Jonathan Pugh" userId="0c243754-e5db-4f8a-b480-e8b3756bbae8" providerId="ADAL" clId="{B5D379FC-44D8-4607-820D-35E59DB2B7BB}" dt="2025-04-03T07:20:09.236" v="6"/>
          <pc:sldLayoutMkLst>
            <pc:docMk/>
            <pc:sldMasterMk cId="2808930915" sldId="2147483648"/>
            <pc:sldLayoutMk cId="1436207741" sldId="2147483651"/>
          </pc:sldLayoutMkLst>
        </pc:sldLayoutChg>
        <pc:sldLayoutChg chg="setBg">
          <pc:chgData name="Jonathan Pugh" userId="0c243754-e5db-4f8a-b480-e8b3756bbae8" providerId="ADAL" clId="{B5D379FC-44D8-4607-820D-35E59DB2B7BB}" dt="2025-04-03T07:20:09.236" v="6"/>
          <pc:sldLayoutMkLst>
            <pc:docMk/>
            <pc:sldMasterMk cId="2808930915" sldId="2147483648"/>
            <pc:sldLayoutMk cId="3964527341" sldId="2147483652"/>
          </pc:sldLayoutMkLst>
        </pc:sldLayoutChg>
        <pc:sldLayoutChg chg="setBg">
          <pc:chgData name="Jonathan Pugh" userId="0c243754-e5db-4f8a-b480-e8b3756bbae8" providerId="ADAL" clId="{B5D379FC-44D8-4607-820D-35E59DB2B7BB}" dt="2025-04-03T07:20:09.236" v="6"/>
          <pc:sldLayoutMkLst>
            <pc:docMk/>
            <pc:sldMasterMk cId="2808930915" sldId="2147483648"/>
            <pc:sldLayoutMk cId="1253814304" sldId="2147483653"/>
          </pc:sldLayoutMkLst>
        </pc:sldLayoutChg>
        <pc:sldLayoutChg chg="setBg">
          <pc:chgData name="Jonathan Pugh" userId="0c243754-e5db-4f8a-b480-e8b3756bbae8" providerId="ADAL" clId="{B5D379FC-44D8-4607-820D-35E59DB2B7BB}" dt="2025-04-03T07:20:09.236" v="6"/>
          <pc:sldLayoutMkLst>
            <pc:docMk/>
            <pc:sldMasterMk cId="2808930915" sldId="2147483648"/>
            <pc:sldLayoutMk cId="2204499979" sldId="2147483654"/>
          </pc:sldLayoutMkLst>
        </pc:sldLayoutChg>
        <pc:sldLayoutChg chg="setBg">
          <pc:chgData name="Jonathan Pugh" userId="0c243754-e5db-4f8a-b480-e8b3756bbae8" providerId="ADAL" clId="{B5D379FC-44D8-4607-820D-35E59DB2B7BB}" dt="2025-04-03T07:20:09.236" v="6"/>
          <pc:sldLayoutMkLst>
            <pc:docMk/>
            <pc:sldMasterMk cId="2808930915" sldId="2147483648"/>
            <pc:sldLayoutMk cId="3928365269" sldId="2147483655"/>
          </pc:sldLayoutMkLst>
        </pc:sldLayoutChg>
        <pc:sldLayoutChg chg="setBg">
          <pc:chgData name="Jonathan Pugh" userId="0c243754-e5db-4f8a-b480-e8b3756bbae8" providerId="ADAL" clId="{B5D379FC-44D8-4607-820D-35E59DB2B7BB}" dt="2025-04-03T07:20:09.236" v="6"/>
          <pc:sldLayoutMkLst>
            <pc:docMk/>
            <pc:sldMasterMk cId="2808930915" sldId="2147483648"/>
            <pc:sldLayoutMk cId="2285046934" sldId="2147483656"/>
          </pc:sldLayoutMkLst>
        </pc:sldLayoutChg>
        <pc:sldLayoutChg chg="setBg">
          <pc:chgData name="Jonathan Pugh" userId="0c243754-e5db-4f8a-b480-e8b3756bbae8" providerId="ADAL" clId="{B5D379FC-44D8-4607-820D-35E59DB2B7BB}" dt="2025-04-03T07:20:09.236" v="6"/>
          <pc:sldLayoutMkLst>
            <pc:docMk/>
            <pc:sldMasterMk cId="2808930915" sldId="2147483648"/>
            <pc:sldLayoutMk cId="1164285616" sldId="2147483657"/>
          </pc:sldLayoutMkLst>
        </pc:sldLayoutChg>
        <pc:sldLayoutChg chg="setBg">
          <pc:chgData name="Jonathan Pugh" userId="0c243754-e5db-4f8a-b480-e8b3756bbae8" providerId="ADAL" clId="{B5D379FC-44D8-4607-820D-35E59DB2B7BB}" dt="2025-04-03T07:20:09.236" v="6"/>
          <pc:sldLayoutMkLst>
            <pc:docMk/>
            <pc:sldMasterMk cId="2808930915" sldId="2147483648"/>
            <pc:sldLayoutMk cId="2739010820" sldId="2147483658"/>
          </pc:sldLayoutMkLst>
        </pc:sldLayoutChg>
        <pc:sldLayoutChg chg="setBg">
          <pc:chgData name="Jonathan Pugh" userId="0c243754-e5db-4f8a-b480-e8b3756bbae8" providerId="ADAL" clId="{B5D379FC-44D8-4607-820D-35E59DB2B7BB}" dt="2025-04-03T07:20:09.236" v="6"/>
          <pc:sldLayoutMkLst>
            <pc:docMk/>
            <pc:sldMasterMk cId="2808930915" sldId="2147483648"/>
            <pc:sldLayoutMk cId="3762987695" sldId="2147483659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3AFD084-373D-4CAC-A32C-77E3D70C1987}" type="datetimeFigureOut">
              <a:rPr lang="en-GB" smtClean="0"/>
              <a:t>04/04/2025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EEF2A1-6A86-4F7D-A532-B9EB7AEC2E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60950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 support is needed?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3EEF2A1-6A86-4F7D-A532-B9EB7AEC2EF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80011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3E8333-4E21-ED42-8371-186EAB0B27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5ECBF7-EB15-B232-A353-FA38744B546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E01D42-49D3-2F2D-1AC8-DF0A78526A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4F2470-8CF4-448E-96CB-B3F55BE68E01}" type="datetimeFigureOut">
              <a:rPr lang="en-GB" smtClean="0"/>
              <a:t>04/04/2025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EE384A-F541-7AB1-547C-46821C75F5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8FA6C6-EE51-9619-8636-BBF5D28F6A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AAA1B-8750-4850-9E0A-75E4958199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3840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9ACA62-7821-A8E6-A28D-A9F5E2F74D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60091C-56FA-BE22-659F-C928C736BA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7D0CF0-5D0E-BE94-3C22-CF5B5821ED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4F2470-8CF4-448E-96CB-B3F55BE68E01}" type="datetimeFigureOut">
              <a:rPr lang="en-GB" smtClean="0"/>
              <a:t>04/04/2025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131DE8-DC79-526C-A564-BCD8628EF4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F04228-A5DA-FA7F-8FD4-2E2B0E97E9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AAA1B-8750-4850-9E0A-75E4958199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09967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EB76E0-5218-5AD1-92D5-01C038F31B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B0AFC1-0DA1-AAE5-8937-744756F554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D27DEC-8BBD-9FC0-0FF2-39C913CCC5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4F2470-8CF4-448E-96CB-B3F55BE68E01}" type="datetimeFigureOut">
              <a:rPr lang="en-GB" smtClean="0"/>
              <a:t>04/04/2025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FDC18A-8CAE-F56E-3964-F89F51BD6A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5FEFE5-B72E-E695-DED7-B0E555EE90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AAA1B-8750-4850-9E0A-75E4958199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62077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DE4EB2-3A36-0C9A-244C-324E199319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971070-1CB5-079F-C262-F3DF2104985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C7DF17C-04C6-979B-D5FA-F07DC136C3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9F0016-5D9D-00FC-E83B-0AE1A0C599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4F2470-8CF4-448E-96CB-B3F55BE68E01}" type="datetimeFigureOut">
              <a:rPr lang="en-GB" smtClean="0"/>
              <a:t>04/04/2025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C81A1D-2AC2-3338-71C3-8C3400EAA0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83CF45-31A4-576B-0233-BE1C7A97D4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AAA1B-8750-4850-9E0A-75E4958199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45273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23063-D373-134C-56CD-1C322C0B68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C53DDD-70B2-7614-42FC-69AA6BD96A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C88790-FF7A-CE7B-0351-5B2C810A6F6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6CB2814-37B2-217D-29EA-D08D526BB7C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3948EAB-D10E-5AC2-A22F-3C66A0B4C37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C2E8A8B-D778-F7DC-F8E8-588AD9A6B4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4F2470-8CF4-448E-96CB-B3F55BE68E01}" type="datetimeFigureOut">
              <a:rPr lang="en-GB" smtClean="0"/>
              <a:t>04/04/2025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4789658-CF20-0BD3-D55F-155B74E32C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8D70B0D-25B4-B80F-979C-3657AE0A00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AAA1B-8750-4850-9E0A-75E4958199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38143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99590A-6F18-9B03-42C0-A2B8EE129B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F14454-A101-F96D-5FDC-D9BA3563D6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4F2470-8CF4-448E-96CB-B3F55BE68E01}" type="datetimeFigureOut">
              <a:rPr lang="en-GB" smtClean="0"/>
              <a:t>04/04/2025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90A8A87-B287-405D-0934-D076C8EA00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C9C6BD-9CDA-732D-ABE8-74B375D7A0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AAA1B-8750-4850-9E0A-75E4958199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44999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9C6B907-0783-C3CC-2DC2-E024AF7628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4F2470-8CF4-448E-96CB-B3F55BE68E01}" type="datetimeFigureOut">
              <a:rPr lang="en-GB" smtClean="0"/>
              <a:t>04/04/2025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96B8FCF-5EC1-5A0D-B80C-D013211EC8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CCF1268-762A-159B-283E-13C4EBE365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AAA1B-8750-4850-9E0A-75E4958199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83652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0E4733-7894-EA58-EB61-14AD125921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F8DCD6-8BFF-12D7-787C-4B29BC4CF3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BCF2CEE-E771-B60F-96F9-105B7E5C7FA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8F626A-2695-97B0-2BB4-D8560ADC1B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4F2470-8CF4-448E-96CB-B3F55BE68E01}" type="datetimeFigureOut">
              <a:rPr lang="en-GB" smtClean="0"/>
              <a:t>04/04/2025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0EE7B4-9D42-1538-564D-FE47F72770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D9E077-003E-A82C-1B5F-EE802A3F0F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AAA1B-8750-4850-9E0A-75E4958199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50469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EDEA4A-8AE8-736C-DBC1-62D560E77E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C7D08C6-2A32-F079-5C7A-D04F46EA6B9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5517A9-876C-2F43-023E-CF6229BB5F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646066-6DB6-AB3F-30A0-C0B93BD212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4F2470-8CF4-448E-96CB-B3F55BE68E01}" type="datetimeFigureOut">
              <a:rPr lang="en-GB" smtClean="0"/>
              <a:t>04/04/2025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589F2C-7073-72B8-52F2-0A8BD277CA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5FB7DC-21E7-D049-7125-DF862B1809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AAA1B-8750-4850-9E0A-75E4958199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42856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D90807-97C1-1E03-AA80-A2B4B22624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E640966-568B-0D45-7325-D0BE54EF7BF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5C707E-1C30-FBF6-4B8A-4A69647B3F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4F2470-8CF4-448E-96CB-B3F55BE68E01}" type="datetimeFigureOut">
              <a:rPr lang="en-GB" smtClean="0"/>
              <a:t>04/04/2025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2B6546-CDCC-1C2B-0E43-952165C3EC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89DA77-46FA-A357-42D7-4E07FEB19C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AAA1B-8750-4850-9E0A-75E4958199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90108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ECCBADC-CF8A-5C6B-F8D8-159E6C5D1D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2A56FBD-F319-DF3C-4D12-852C891F623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0957DD-0294-B11B-8C1B-E2A7D8B90B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4F2470-8CF4-448E-96CB-B3F55BE68E01}" type="datetimeFigureOut">
              <a:rPr lang="en-GB" smtClean="0"/>
              <a:t>04/04/2025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102722-9203-0B9B-C410-938CCE9EB1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553493-F926-91F8-8B5D-B1A51060B4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7AAA1B-8750-4850-9E0A-75E4958199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29876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C6522C8-A338-4001-ABEE-29C84AE87D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9D6A3A-52B5-6FDA-4638-D4AF7EA2EA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F2055B-948C-FC38-ADC8-31015FADD61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04F2470-8CF4-448E-96CB-B3F55BE68E01}" type="datetimeFigureOut">
              <a:rPr lang="en-GB" smtClean="0"/>
              <a:t>04/04/2025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2F4E62-90E6-7338-0147-49A4AB35F9B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4EFD35-6F80-FBC2-253B-7D3BBE68743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77AAA1B-8750-4850-9E0A-75E4958199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89309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_ksN_8zPJR0" TargetMode="External"/><Relationship Id="rId2" Type="http://schemas.openxmlformats.org/officeDocument/2006/relationships/hyperlink" Target="https://www.bafta.org/awards/televisio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ube.com/watch?v=KIVc6WfYhTQ" TargetMode="External"/><Relationship Id="rId5" Type="http://schemas.openxmlformats.org/officeDocument/2006/relationships/hyperlink" Target="https://www.youtube.com/watch?v=NrQmY7Y0-UE&amp;t=40s" TargetMode="External"/><Relationship Id="rId4" Type="http://schemas.openxmlformats.org/officeDocument/2006/relationships/hyperlink" Target="https://www.youtube.com/watch?v=W5n2UJ63hA0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adobe.com/uk/creativecloud/video/discover/sizzle-reel.html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eur01.safelinks.protection.outlook.com/?url=https%3A%2F%2Fwww.uwtsd.ac.uk%2Fsport%2Fsports-facilities&amp;data=05%7C02%7CArwel.Lloyd%40uwtsd.ac.uk%7C66780b56b3de44e0950308dd72a9738e%7C4e0f11f9046e45059cb8db2152311e21%7C0%7C0%7C638792794294117024%7CUnknown%7CTWFpbGZsb3d8eyJFbXB0eU1hcGkiOnRydWUsIlYiOiIwLjAuMDAwMCIsIlAiOiJXaW4zMiIsIkFOIjoiTWFpbCIsIldUIjoyfQ%3D%3D%7C0%7C%7C%7C&amp;sdata=QD88Dr1V%2F3PI6Jv%2B4%2BC0kaLxljeHC4hWUWbfgzhdHS0%3D&amp;reserved=0" TargetMode="External"/><Relationship Id="rId2" Type="http://schemas.openxmlformats.org/officeDocument/2006/relationships/hyperlink" Target="https://eur01.safelinks.protection.outlook.com/?url=https%3A%2F%2Fwww.uwtsd.ac.uk%2Flibrary&amp;data=05%7C02%7CArwel.Lloyd%40uwtsd.ac.uk%7C66780b56b3de44e0950308dd72a9738e%7C4e0f11f9046e45059cb8db2152311e21%7C0%7C0%7C638792794294102126%7CUnknown%7CTWFpbGZsb3d8eyJFbXB0eU1hcGkiOnRydWUsIlYiOiIwLjAuMDAwMCIsIlAiOiJXaW4zMiIsIkFOIjoiTWFpbCIsIldUIjoyfQ%3D%3D%7C0%7C%7C%7C&amp;sdata=%2BmGb7vN03bQeLGDugHWW9aGWFI4p3JUjMT8DwK4jhEo%3D&amp;reserved=0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1362F2-FF61-F685-FBF1-E05FAD3AEB3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Factual Media Production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389780D-174D-6B2A-8E84-F60AF3C5294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ADMA5013</a:t>
            </a:r>
          </a:p>
        </p:txBody>
      </p:sp>
    </p:spTree>
    <p:extLst>
      <p:ext uri="{BB962C8B-B14F-4D97-AF65-F5344CB8AC3E}">
        <p14:creationId xmlns:p14="http://schemas.microsoft.com/office/powerpoint/2010/main" val="23270849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6411BF-C274-8527-8653-EFA11E202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511D92-9D24-A679-F684-CB552858D4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0" indent="-342900" algn="just" fontAlgn="base" hangingPunct="0">
              <a:spcBef>
                <a:spcPts val="1200"/>
              </a:spcBef>
              <a:buFont typeface="Symbol" panose="05050102010706020507" pitchFamily="18" charset="2"/>
              <a:buChar char=""/>
            </a:pPr>
            <a:endParaRPr lang="en-GB" sz="24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342900" lvl="0" indent="-342900" algn="just" fontAlgn="base" hangingPunct="0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Demonstrate the ability to conduct independent research into the creation of factual media;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 fontAlgn="base" hangingPunct="0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Employ relevant industry techniques and conceptual frameworks in the creation of factual media artefacts.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 fontAlgn="base" hangingPunct="0"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Critically analyse the ethical and theoretical debates surrounding contemporary factual media practices;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27495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214476-0851-E5ED-E39C-9532D3E481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BAFTA nominations: Factual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94D4D6-7CD0-DAF8-7193-B8ACE12A87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 rtl="0" fontAlgn="base"/>
            <a:r>
              <a:rPr lang="en-GB" b="0" i="0" dirty="0">
                <a:solidFill>
                  <a:srgbClr val="000000"/>
                </a:solidFill>
                <a:effectLst/>
                <a:latin typeface="Aptos" panose="020B0004020202020204" pitchFamily="34" charset="0"/>
                <a:hlinkClick r:id="rId2"/>
              </a:rPr>
              <a:t>Television - Bafta</a:t>
            </a:r>
            <a:endParaRPr lang="en-GB" b="0" i="0" dirty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  <a:p>
            <a:pPr algn="l" rtl="0" fontAlgn="base"/>
            <a:br>
              <a:rPr lang="en-GB" sz="1800" b="0" i="0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</a:br>
            <a:endParaRPr lang="en-GB" sz="1800" b="0" i="0" dirty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  <a:p>
            <a:pPr algn="l" rtl="0" fontAlgn="base"/>
            <a:r>
              <a:rPr lang="en-GB" dirty="0">
                <a:hlinkClick r:id="rId3"/>
              </a:rPr>
              <a:t>In Vogue: The 90s | Official Trailer | Hulu</a:t>
            </a:r>
            <a:r>
              <a:rPr lang="en-GB" dirty="0"/>
              <a:t> (Factual Entertainment)</a:t>
            </a:r>
          </a:p>
          <a:p>
            <a:pPr algn="l" rtl="0" fontAlgn="base"/>
            <a:endParaRPr lang="en-GB" dirty="0"/>
          </a:p>
          <a:p>
            <a:r>
              <a:rPr lang="en-GB" dirty="0">
                <a:hlinkClick r:id="rId4"/>
              </a:rPr>
              <a:t>Billy &amp; Molly: An Otter Love Story | Official Trailer | National Geographic</a:t>
            </a:r>
            <a:endParaRPr lang="en-GB" dirty="0"/>
          </a:p>
          <a:p>
            <a:r>
              <a:rPr lang="en-GB" dirty="0">
                <a:hlinkClick r:id="rId5"/>
              </a:rPr>
              <a:t>Children of the Cult (2024) | Official Trailer</a:t>
            </a:r>
            <a:r>
              <a:rPr lang="en-GB" dirty="0"/>
              <a:t> (Specialist Factual)</a:t>
            </a:r>
          </a:p>
          <a:p>
            <a:r>
              <a:rPr lang="en-GB" dirty="0">
                <a:hlinkClick r:id="rId6"/>
              </a:rPr>
              <a:t>Hell Jumper Trailer | BBC</a:t>
            </a:r>
            <a:r>
              <a:rPr lang="en-GB" dirty="0"/>
              <a:t> (Single Documentary)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63576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7C0977-3F03-357D-2B7C-0BEE4E5B79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stands out in the BAFTA nomination trailers?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4C9388-ABAD-84F2-D5CC-DB1F4BA6A6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97307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DE23AE-1039-D0B3-B622-508B51C7DA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E8C910-6B58-DFD2-D8B0-75E0FC48A6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stands out in the BAFTA nomination trailers?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095FEB-C11E-EAB0-CABD-F35A82B52A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Peoples’ stories. Human interest. Emotion. Personal stories and personality immediately clear. Also connection with subject’s eyes – typically the most important part of human connection.</a:t>
            </a:r>
          </a:p>
          <a:p>
            <a:r>
              <a:rPr lang="en-GB" dirty="0"/>
              <a:t>Music. Sound. Voice over. Archive or actual VO.</a:t>
            </a:r>
          </a:p>
          <a:p>
            <a:r>
              <a:rPr lang="en-GB" dirty="0">
                <a:hlinkClick r:id="rId2"/>
              </a:rPr>
              <a:t>Sizzle reel </a:t>
            </a:r>
            <a:r>
              <a:rPr lang="en-GB" dirty="0"/>
              <a:t>nature of some trailers. Speed of high-quality editing. Clarity of intention. Narrative.</a:t>
            </a:r>
          </a:p>
          <a:p>
            <a:r>
              <a:rPr lang="en-GB" dirty="0"/>
              <a:t>A complete message or real sense of what is being said / what you are saying. (I know what I expect from these trailers - different to being a part of a larger website, programme of events, category of competition).</a:t>
            </a:r>
          </a:p>
        </p:txBody>
      </p:sp>
    </p:spTree>
    <p:extLst>
      <p:ext uri="{BB962C8B-B14F-4D97-AF65-F5344CB8AC3E}">
        <p14:creationId xmlns:p14="http://schemas.microsoft.com/office/powerpoint/2010/main" val="28405844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36FE9F-048D-A36E-D84D-B1F538FBB4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SSC: The Documentary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C4AA93-AB7D-4C42-CDEB-4495AC322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Process review:</a:t>
            </a:r>
          </a:p>
          <a:p>
            <a:endParaRPr lang="en-GB" dirty="0"/>
          </a:p>
          <a:p>
            <a:r>
              <a:rPr lang="en-GB" dirty="0"/>
              <a:t>What went right?</a:t>
            </a:r>
          </a:p>
          <a:p>
            <a:endParaRPr lang="en-GB" dirty="0"/>
          </a:p>
          <a:p>
            <a:r>
              <a:rPr lang="en-GB" dirty="0"/>
              <a:t>What went wrong?</a:t>
            </a:r>
          </a:p>
          <a:p>
            <a:endParaRPr lang="en-GB" dirty="0"/>
          </a:p>
          <a:p>
            <a:r>
              <a:rPr lang="en-GB" dirty="0"/>
              <a:t>What happens next?</a:t>
            </a:r>
          </a:p>
        </p:txBody>
      </p:sp>
    </p:spTree>
    <p:extLst>
      <p:ext uri="{BB962C8B-B14F-4D97-AF65-F5344CB8AC3E}">
        <p14:creationId xmlns:p14="http://schemas.microsoft.com/office/powerpoint/2010/main" val="42144798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7ED91C-148C-EB47-F5D3-498E487B26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745F0C-C824-EEE6-33D9-5C81228373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SSC: The Documentary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DD92FC-CE4B-E415-89E4-E95EA12B42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Process review:</a:t>
            </a:r>
          </a:p>
          <a:p>
            <a:endParaRPr lang="en-GB" dirty="0"/>
          </a:p>
          <a:p>
            <a:r>
              <a:rPr lang="en-GB" dirty="0"/>
              <a:t>What went right? </a:t>
            </a:r>
            <a:r>
              <a:rPr lang="en-GB" dirty="0">
                <a:solidFill>
                  <a:schemeClr val="accent1"/>
                </a:solidFill>
              </a:rPr>
              <a:t>There were appropriate shots, sound was audible, editing processes were logical.</a:t>
            </a:r>
          </a:p>
          <a:p>
            <a:r>
              <a:rPr lang="en-GB" dirty="0"/>
              <a:t>What went wrong? </a:t>
            </a:r>
            <a:r>
              <a:rPr lang="en-GB" dirty="0">
                <a:solidFill>
                  <a:schemeClr val="accent1"/>
                </a:solidFill>
              </a:rPr>
              <a:t>Poor consideration of shooting location/background of interviews, very few students in shot –important for context of item, some angle issues, some background noise issues.</a:t>
            </a:r>
          </a:p>
          <a:p>
            <a:r>
              <a:rPr lang="en-GB" dirty="0"/>
              <a:t>What happens next? </a:t>
            </a:r>
            <a:r>
              <a:rPr lang="en-GB" dirty="0">
                <a:solidFill>
                  <a:schemeClr val="accent1"/>
                </a:solidFill>
              </a:rPr>
              <a:t>Arrive, assess, action – really think about your shooting area in relation to the individual’s story and/or the context of the work, more confidence in speaking to people – practice makes perfect – people skills are highly transferable. Prep-prep-prep – you need to take your preproduction very seriously. Actually think about sound for the edit – vox and music. It will support and drive your position as the creative producer. </a:t>
            </a:r>
          </a:p>
        </p:txBody>
      </p:sp>
    </p:spTree>
    <p:extLst>
      <p:ext uri="{BB962C8B-B14F-4D97-AF65-F5344CB8AC3E}">
        <p14:creationId xmlns:p14="http://schemas.microsoft.com/office/powerpoint/2010/main" val="41291994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CBD761-5A67-6ECB-C0AC-14E46FB749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Individual Projects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FAA8B5-4E39-0D06-3C07-E8AA903D71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Process review:</a:t>
            </a:r>
          </a:p>
          <a:p>
            <a:endParaRPr lang="en-GB" dirty="0"/>
          </a:p>
          <a:p>
            <a:r>
              <a:rPr lang="en-GB" dirty="0"/>
              <a:t>What’s going right?</a:t>
            </a:r>
          </a:p>
          <a:p>
            <a:endParaRPr lang="en-GB" dirty="0"/>
          </a:p>
          <a:p>
            <a:r>
              <a:rPr lang="en-GB" dirty="0"/>
              <a:t>What’s going wrong?</a:t>
            </a:r>
          </a:p>
          <a:p>
            <a:endParaRPr lang="en-GB" dirty="0"/>
          </a:p>
          <a:p>
            <a:r>
              <a:rPr lang="en-GB" dirty="0"/>
              <a:t>What happens next?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59368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FABFC6-3A9D-3319-119E-E3587B7864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Individual Tutorials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4397E0-2780-A611-3C87-F8BE6A885B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Break</a:t>
            </a:r>
          </a:p>
          <a:p>
            <a:endParaRPr lang="en-GB" dirty="0"/>
          </a:p>
          <a:p>
            <a:r>
              <a:rPr lang="en-GB" dirty="0"/>
              <a:t>Individual discussions re: practical projects. </a:t>
            </a:r>
          </a:p>
          <a:p>
            <a:endParaRPr lang="en-GB" dirty="0"/>
          </a:p>
          <a:p>
            <a:r>
              <a:rPr lang="en-GB" dirty="0"/>
              <a:t>Please contact me via email with any queries or requests. I will be on campus:</a:t>
            </a:r>
          </a:p>
          <a:p>
            <a:r>
              <a:rPr lang="en-GB" dirty="0"/>
              <a:t>08/04/25</a:t>
            </a:r>
          </a:p>
          <a:p>
            <a:r>
              <a:rPr lang="en-GB" dirty="0"/>
              <a:t>09/04/25</a:t>
            </a:r>
          </a:p>
          <a:p>
            <a:r>
              <a:rPr lang="en-GB" dirty="0"/>
              <a:t>10/04/25</a:t>
            </a:r>
          </a:p>
        </p:txBody>
      </p:sp>
    </p:spTree>
    <p:extLst>
      <p:ext uri="{BB962C8B-B14F-4D97-AF65-F5344CB8AC3E}">
        <p14:creationId xmlns:p14="http://schemas.microsoft.com/office/powerpoint/2010/main" val="1753521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8D64DB-BECB-3D80-9B30-2A64CAFCE5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Campus opening times over Easter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E45B80-EF2B-8B10-1467-739DEE6250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This message was released yesterday:</a:t>
            </a:r>
          </a:p>
          <a:p>
            <a:endParaRPr lang="en-GB" dirty="0"/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Akzidenz-Grotesk BQ"/>
              </a:rPr>
              <a:t>All buildings in Swansea, Cardiff, Carmarthen and Lampeter will be shut at 10pm on Thursday 17th of April and Re-open 8am on Wednesday 23rd of April.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Akzidenz-Grotesk BQ"/>
              </a:rPr>
              <a:t>The library and Sports Hall have their own opening hours, please see below for that information.</a:t>
            </a:r>
          </a:p>
          <a:p>
            <a:pPr algn="l"/>
            <a:r>
              <a:rPr lang="en-GB" b="1" i="0" u="sng" dirty="0">
                <a:solidFill>
                  <a:srgbClr val="000000"/>
                </a:solidFill>
                <a:effectLst/>
                <a:latin typeface="Akzidenz-Grotesk BQ"/>
                <a:hlinkClick r:id="rId2"/>
              </a:rPr>
              <a:t>Library and Learning Resources | University of Wales Trinity Saint David</a:t>
            </a:r>
            <a:endParaRPr lang="en-GB" b="0" i="0" dirty="0">
              <a:solidFill>
                <a:srgbClr val="000000"/>
              </a:solidFill>
              <a:effectLst/>
              <a:latin typeface="Akzidenz-Grotesk BQ"/>
            </a:endParaRPr>
          </a:p>
          <a:p>
            <a:pPr algn="l"/>
            <a:r>
              <a:rPr lang="en-GB" b="1" i="0" u="sng">
                <a:solidFill>
                  <a:srgbClr val="000000"/>
                </a:solidFill>
                <a:effectLst/>
                <a:latin typeface="Akzidenz-Grotesk BQ"/>
                <a:hlinkClick r:id="rId3"/>
              </a:rPr>
              <a:t>Sports Facilities | University of Wales Trinity Saint David</a:t>
            </a:r>
            <a:endParaRPr lang="en-GB" b="0" i="0">
              <a:solidFill>
                <a:srgbClr val="000000"/>
              </a:solidFill>
              <a:effectLst/>
              <a:latin typeface="Akzidenz-Grotesk BQ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92596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70</TotalTime>
  <Words>524</Words>
  <Application>Microsoft Office PowerPoint</Application>
  <PresentationFormat>Widescreen</PresentationFormat>
  <Paragraphs>61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Akzidenz-Grotesk BQ</vt:lpstr>
      <vt:lpstr>Aptos</vt:lpstr>
      <vt:lpstr>Aptos Display</vt:lpstr>
      <vt:lpstr>Arial</vt:lpstr>
      <vt:lpstr>Symbol</vt:lpstr>
      <vt:lpstr>Times New Roman</vt:lpstr>
      <vt:lpstr>Office Theme</vt:lpstr>
      <vt:lpstr>Factual Media Production</vt:lpstr>
      <vt:lpstr>Learning Outcomes</vt:lpstr>
      <vt:lpstr>BAFTA nominations: Factual </vt:lpstr>
      <vt:lpstr>What stands out in the BAFTA nomination trailers?</vt:lpstr>
      <vt:lpstr>What stands out in the BAFTA nomination trailers?</vt:lpstr>
      <vt:lpstr>SSC: The Documentary</vt:lpstr>
      <vt:lpstr>SSC: The Documentary</vt:lpstr>
      <vt:lpstr>Individual Projects</vt:lpstr>
      <vt:lpstr>Individual Tutorials</vt:lpstr>
      <vt:lpstr>Campus opening times over Easter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Jonathan Pugh</dc:creator>
  <cp:lastModifiedBy>Jonathan Pugh</cp:lastModifiedBy>
  <cp:revision>1</cp:revision>
  <dcterms:created xsi:type="dcterms:W3CDTF">2025-04-03T07:19:51Z</dcterms:created>
  <dcterms:modified xsi:type="dcterms:W3CDTF">2025-04-04T07:41:43Z</dcterms:modified>
</cp:coreProperties>
</file>