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on O'Connell (2429748)" userId="19676dc9-62fe-4cde-b08f-48cf009a8d90" providerId="ADAL" clId="{9ACD62E3-F2A6-4D4D-A2E8-08DF072160F7}"/>
    <pc:docChg chg="undo custSel mod addSld delSld modSld sldOrd addMainMaster delMainMaster">
      <pc:chgData name="Shannon O'Connell (2429748)" userId="19676dc9-62fe-4cde-b08f-48cf009a8d90" providerId="ADAL" clId="{9ACD62E3-F2A6-4D4D-A2E8-08DF072160F7}" dt="2025-11-30T17:37:06.673" v="506" actId="20577"/>
      <pc:docMkLst>
        <pc:docMk/>
      </pc:docMkLst>
      <pc:sldChg chg="modSp mod">
        <pc:chgData name="Shannon O'Connell (2429748)" userId="19676dc9-62fe-4cde-b08f-48cf009a8d90" providerId="ADAL" clId="{9ACD62E3-F2A6-4D4D-A2E8-08DF072160F7}" dt="2025-11-30T10:27:31.006" v="372" actId="20577"/>
        <pc:sldMkLst>
          <pc:docMk/>
          <pc:sldMk cId="0" sldId="256"/>
        </pc:sldMkLst>
        <pc:spChg chg="mod">
          <ac:chgData name="Shannon O'Connell (2429748)" userId="19676dc9-62fe-4cde-b08f-48cf009a8d90" providerId="ADAL" clId="{9ACD62E3-F2A6-4D4D-A2E8-08DF072160F7}" dt="2025-11-30T10:27:31.006" v="372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hannon O'Connell (2429748)" userId="19676dc9-62fe-4cde-b08f-48cf009a8d90" providerId="ADAL" clId="{9ACD62E3-F2A6-4D4D-A2E8-08DF072160F7}" dt="2025-11-29T10:34:45.677" v="358" actId="1076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mod">
        <pc:chgData name="Shannon O'Connell (2429748)" userId="19676dc9-62fe-4cde-b08f-48cf009a8d90" providerId="ADAL" clId="{9ACD62E3-F2A6-4D4D-A2E8-08DF072160F7}" dt="2025-11-30T17:36:47.576" v="482" actId="14100"/>
        <pc:sldMkLst>
          <pc:docMk/>
          <pc:sldMk cId="0" sldId="258"/>
        </pc:sldMkLst>
        <pc:spChg chg="add del mod">
          <ac:chgData name="Shannon O'Connell (2429748)" userId="19676dc9-62fe-4cde-b08f-48cf009a8d90" providerId="ADAL" clId="{9ACD62E3-F2A6-4D4D-A2E8-08DF072160F7}" dt="2025-11-30T17:33:40.375" v="417" actId="14100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Shannon O'Connell (2429748)" userId="19676dc9-62fe-4cde-b08f-48cf009a8d90" providerId="ADAL" clId="{9ACD62E3-F2A6-4D4D-A2E8-08DF072160F7}" dt="2025-11-30T17:33:38.731" v="415" actId="478"/>
          <ac:spMkLst>
            <pc:docMk/>
            <pc:sldMk cId="0" sldId="258"/>
            <ac:spMk id="13" creationId="{774FD684-1B3D-E546-051A-D9BFDAF430BC}"/>
          </ac:spMkLst>
        </pc:spChg>
        <pc:picChg chg="add del mod">
          <ac:chgData name="Shannon O'Connell (2429748)" userId="19676dc9-62fe-4cde-b08f-48cf009a8d90" providerId="ADAL" clId="{9ACD62E3-F2A6-4D4D-A2E8-08DF072160F7}" dt="2025-11-30T17:30:03.853" v="404" actId="21"/>
          <ac:picMkLst>
            <pc:docMk/>
            <pc:sldMk cId="0" sldId="258"/>
            <ac:picMk id="5" creationId="{8777C48B-C4FA-4559-9063-1170803DC79A}"/>
          </ac:picMkLst>
        </pc:picChg>
        <pc:picChg chg="add mod">
          <ac:chgData name="Shannon O'Connell (2429748)" userId="19676dc9-62fe-4cde-b08f-48cf009a8d90" providerId="ADAL" clId="{9ACD62E3-F2A6-4D4D-A2E8-08DF072160F7}" dt="2025-11-30T17:30:33.792" v="408" actId="14100"/>
          <ac:picMkLst>
            <pc:docMk/>
            <pc:sldMk cId="0" sldId="258"/>
            <ac:picMk id="6" creationId="{6A7E2F34-E7DF-DEB9-2BAC-BEF95F23D899}"/>
          </ac:picMkLst>
        </pc:picChg>
        <pc:picChg chg="add del mod">
          <ac:chgData name="Shannon O'Connell (2429748)" userId="19676dc9-62fe-4cde-b08f-48cf009a8d90" providerId="ADAL" clId="{9ACD62E3-F2A6-4D4D-A2E8-08DF072160F7}" dt="2025-11-30T17:33:42.961" v="420" actId="931"/>
          <ac:picMkLst>
            <pc:docMk/>
            <pc:sldMk cId="0" sldId="258"/>
            <ac:picMk id="7" creationId="{545CF72D-C090-FD00-379B-C7B7B70C5225}"/>
          </ac:picMkLst>
        </pc:picChg>
        <pc:picChg chg="add del mod">
          <ac:chgData name="Shannon O'Connell (2429748)" userId="19676dc9-62fe-4cde-b08f-48cf009a8d90" providerId="ADAL" clId="{9ACD62E3-F2A6-4D4D-A2E8-08DF072160F7}" dt="2025-11-30T17:33:42.961" v="420" actId="931"/>
          <ac:picMkLst>
            <pc:docMk/>
            <pc:sldMk cId="0" sldId="258"/>
            <ac:picMk id="8" creationId="{CB5688CD-A238-CDE5-5F9E-269965ECF60F}"/>
          </ac:picMkLst>
        </pc:picChg>
        <pc:picChg chg="add del mod">
          <ac:chgData name="Shannon O'Connell (2429748)" userId="19676dc9-62fe-4cde-b08f-48cf009a8d90" providerId="ADAL" clId="{9ACD62E3-F2A6-4D4D-A2E8-08DF072160F7}" dt="2025-11-30T17:33:42.961" v="420" actId="931"/>
          <ac:picMkLst>
            <pc:docMk/>
            <pc:sldMk cId="0" sldId="258"/>
            <ac:picMk id="9" creationId="{172FB88E-3E5E-D4FB-CECA-3894AA59B619}"/>
          </ac:picMkLst>
        </pc:picChg>
        <pc:picChg chg="add del mod">
          <ac:chgData name="Shannon O'Connell (2429748)" userId="19676dc9-62fe-4cde-b08f-48cf009a8d90" providerId="ADAL" clId="{9ACD62E3-F2A6-4D4D-A2E8-08DF072160F7}" dt="2025-11-30T17:33:42.961" v="420" actId="931"/>
          <ac:picMkLst>
            <pc:docMk/>
            <pc:sldMk cId="0" sldId="258"/>
            <ac:picMk id="10" creationId="{D016A584-0329-EDD3-DF50-B0E5F90EE153}"/>
          </ac:picMkLst>
        </pc:picChg>
        <pc:picChg chg="add del mod">
          <ac:chgData name="Shannon O'Connell (2429748)" userId="19676dc9-62fe-4cde-b08f-48cf009a8d90" providerId="ADAL" clId="{9ACD62E3-F2A6-4D4D-A2E8-08DF072160F7}" dt="2025-11-30T17:33:42.961" v="420" actId="931"/>
          <ac:picMkLst>
            <pc:docMk/>
            <pc:sldMk cId="0" sldId="258"/>
            <ac:picMk id="11" creationId="{1EA6AA3A-D75C-FE23-E2D6-989C0D5533B7}"/>
          </ac:picMkLst>
        </pc:picChg>
        <pc:picChg chg="add mod">
          <ac:chgData name="Shannon O'Connell (2429748)" userId="19676dc9-62fe-4cde-b08f-48cf009a8d90" providerId="ADAL" clId="{9ACD62E3-F2A6-4D4D-A2E8-08DF072160F7}" dt="2025-11-30T17:36:47.576" v="482" actId="14100"/>
          <ac:picMkLst>
            <pc:docMk/>
            <pc:sldMk cId="0" sldId="258"/>
            <ac:picMk id="14" creationId="{A1676BFF-62E4-BC1B-4B01-99F5FAFF3EA2}"/>
          </ac:picMkLst>
        </pc:picChg>
        <pc:picChg chg="add mod">
          <ac:chgData name="Shannon O'Connell (2429748)" userId="19676dc9-62fe-4cde-b08f-48cf009a8d90" providerId="ADAL" clId="{9ACD62E3-F2A6-4D4D-A2E8-08DF072160F7}" dt="2025-11-30T17:36:27.028" v="473" actId="14100"/>
          <ac:picMkLst>
            <pc:docMk/>
            <pc:sldMk cId="0" sldId="258"/>
            <ac:picMk id="15" creationId="{7EF53C20-2E3D-BA9E-EF69-D15CFA9613C0}"/>
          </ac:picMkLst>
        </pc:picChg>
        <pc:picChg chg="add mod">
          <ac:chgData name="Shannon O'Connell (2429748)" userId="19676dc9-62fe-4cde-b08f-48cf009a8d90" providerId="ADAL" clId="{9ACD62E3-F2A6-4D4D-A2E8-08DF072160F7}" dt="2025-11-30T17:36:35.462" v="478" actId="1076"/>
          <ac:picMkLst>
            <pc:docMk/>
            <pc:sldMk cId="0" sldId="258"/>
            <ac:picMk id="16" creationId="{BAA27984-DC7F-54DC-6111-1BB182D8D380}"/>
          </ac:picMkLst>
        </pc:picChg>
        <pc:picChg chg="add mod">
          <ac:chgData name="Shannon O'Connell (2429748)" userId="19676dc9-62fe-4cde-b08f-48cf009a8d90" providerId="ADAL" clId="{9ACD62E3-F2A6-4D4D-A2E8-08DF072160F7}" dt="2025-11-30T17:36:39.254" v="479" actId="1076"/>
          <ac:picMkLst>
            <pc:docMk/>
            <pc:sldMk cId="0" sldId="258"/>
            <ac:picMk id="17" creationId="{88657B1C-761D-A6AF-5A3E-4CBC15889386}"/>
          </ac:picMkLst>
        </pc:picChg>
        <pc:picChg chg="add mod">
          <ac:chgData name="Shannon O'Connell (2429748)" userId="19676dc9-62fe-4cde-b08f-48cf009a8d90" providerId="ADAL" clId="{9ACD62E3-F2A6-4D4D-A2E8-08DF072160F7}" dt="2025-11-30T17:36:41.859" v="480" actId="1076"/>
          <ac:picMkLst>
            <pc:docMk/>
            <pc:sldMk cId="0" sldId="258"/>
            <ac:picMk id="18" creationId="{D664AC7A-25D1-F458-665B-6EEEE85191C1}"/>
          </ac:picMkLst>
        </pc:picChg>
      </pc:sldChg>
      <pc:sldChg chg="modSp mod">
        <pc:chgData name="Shannon O'Connell (2429748)" userId="19676dc9-62fe-4cde-b08f-48cf009a8d90" providerId="ADAL" clId="{9ACD62E3-F2A6-4D4D-A2E8-08DF072160F7}" dt="2025-11-29T10:24:01.666" v="134" actId="20577"/>
        <pc:sldMkLst>
          <pc:docMk/>
          <pc:sldMk cId="0" sldId="259"/>
        </pc:sldMkLst>
        <pc:spChg chg="mod">
          <ac:chgData name="Shannon O'Connell (2429748)" userId="19676dc9-62fe-4cde-b08f-48cf009a8d90" providerId="ADAL" clId="{9ACD62E3-F2A6-4D4D-A2E8-08DF072160F7}" dt="2025-11-29T10:24:01.666" v="134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Shannon O'Connell (2429748)" userId="19676dc9-62fe-4cde-b08f-48cf009a8d90" providerId="ADAL" clId="{9ACD62E3-F2A6-4D4D-A2E8-08DF072160F7}" dt="2025-11-29T10:31:59.321" v="254" actId="20577"/>
        <pc:sldMkLst>
          <pc:docMk/>
          <pc:sldMk cId="0" sldId="261"/>
        </pc:sldMkLst>
        <pc:spChg chg="mod">
          <ac:chgData name="Shannon O'Connell (2429748)" userId="19676dc9-62fe-4cde-b08f-48cf009a8d90" providerId="ADAL" clId="{9ACD62E3-F2A6-4D4D-A2E8-08DF072160F7}" dt="2025-11-29T10:31:59.321" v="254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Shannon O'Connell (2429748)" userId="19676dc9-62fe-4cde-b08f-48cf009a8d90" providerId="ADAL" clId="{9ACD62E3-F2A6-4D4D-A2E8-08DF072160F7}" dt="2025-11-30T17:37:06.673" v="506" actId="20577"/>
        <pc:sldMkLst>
          <pc:docMk/>
          <pc:sldMk cId="0" sldId="262"/>
        </pc:sldMkLst>
        <pc:spChg chg="mod">
          <ac:chgData name="Shannon O'Connell (2429748)" userId="19676dc9-62fe-4cde-b08f-48cf009a8d90" providerId="ADAL" clId="{9ACD62E3-F2A6-4D4D-A2E8-08DF072160F7}" dt="2025-11-30T17:37:06.673" v="506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Shannon O'Connell (2429748)" userId="19676dc9-62fe-4cde-b08f-48cf009a8d90" providerId="ADAL" clId="{9ACD62E3-F2A6-4D4D-A2E8-08DF072160F7}" dt="2025-11-29T10:33:23.805" v="349" actId="20577"/>
        <pc:sldMkLst>
          <pc:docMk/>
          <pc:sldMk cId="0" sldId="263"/>
        </pc:sldMkLst>
        <pc:spChg chg="mod">
          <ac:chgData name="Shannon O'Connell (2429748)" userId="19676dc9-62fe-4cde-b08f-48cf009a8d90" providerId="ADAL" clId="{9ACD62E3-F2A6-4D4D-A2E8-08DF072160F7}" dt="2025-11-29T10:33:23.805" v="349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Shannon O'Connell (2429748)" userId="19676dc9-62fe-4cde-b08f-48cf009a8d90" providerId="ADAL" clId="{9ACD62E3-F2A6-4D4D-A2E8-08DF072160F7}" dt="2025-11-29T10:33:48.704" v="357" actId="20577"/>
        <pc:sldMkLst>
          <pc:docMk/>
          <pc:sldMk cId="0" sldId="264"/>
        </pc:sldMkLst>
        <pc:spChg chg="mod">
          <ac:chgData name="Shannon O'Connell (2429748)" userId="19676dc9-62fe-4cde-b08f-48cf009a8d90" providerId="ADAL" clId="{9ACD62E3-F2A6-4D4D-A2E8-08DF072160F7}" dt="2025-11-29T10:33:48.704" v="357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Shannon O'Connell (2429748)" userId="19676dc9-62fe-4cde-b08f-48cf009a8d90" providerId="ADAL" clId="{9ACD62E3-F2A6-4D4D-A2E8-08DF072160F7}" dt="2025-11-29T10:22:29.560" v="64" actId="27636"/>
        <pc:sldMkLst>
          <pc:docMk/>
          <pc:sldMk cId="0" sldId="265"/>
        </pc:sldMkLst>
        <pc:spChg chg="mod">
          <ac:chgData name="Shannon O'Connell (2429748)" userId="19676dc9-62fe-4cde-b08f-48cf009a8d90" providerId="ADAL" clId="{9ACD62E3-F2A6-4D4D-A2E8-08DF072160F7}" dt="2025-11-29T10:22:29.560" v="64" actId="27636"/>
          <ac:spMkLst>
            <pc:docMk/>
            <pc:sldMk cId="0" sldId="265"/>
            <ac:spMk id="3" creationId="{00000000-0000-0000-0000-000000000000}"/>
          </ac:spMkLst>
        </pc:spChg>
      </pc:sldChg>
      <pc:sldChg chg="new del ord">
        <pc:chgData name="Shannon O'Connell (2429748)" userId="19676dc9-62fe-4cde-b08f-48cf009a8d90" providerId="ADAL" clId="{9ACD62E3-F2A6-4D4D-A2E8-08DF072160F7}" dt="2025-11-30T10:26:53.113" v="366" actId="2696"/>
        <pc:sldMkLst>
          <pc:docMk/>
          <pc:sldMk cId="3538260617" sldId="266"/>
        </pc:sldMkLst>
      </pc:sldChg>
      <pc:sldChg chg="modSp add mod">
        <pc:chgData name="Shannon O'Connell (2429748)" userId="19676dc9-62fe-4cde-b08f-48cf009a8d90" providerId="ADAL" clId="{9ACD62E3-F2A6-4D4D-A2E8-08DF072160F7}" dt="2025-11-30T10:27:05.708" v="368" actId="27636"/>
        <pc:sldMkLst>
          <pc:docMk/>
          <pc:sldMk cId="1683808902" sldId="267"/>
        </pc:sldMkLst>
        <pc:spChg chg="mod">
          <ac:chgData name="Shannon O'Connell (2429748)" userId="19676dc9-62fe-4cde-b08f-48cf009a8d90" providerId="ADAL" clId="{9ACD62E3-F2A6-4D4D-A2E8-08DF072160F7}" dt="2025-11-30T10:27:05.708" v="368" actId="27636"/>
          <ac:spMkLst>
            <pc:docMk/>
            <pc:sldMk cId="1683808902" sldId="267"/>
            <ac:spMk id="7" creationId="{C8890A69-20CD-0A2F-429C-17194FAFE7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369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7831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556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07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369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721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165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129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11/30/25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75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27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677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278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2624480"/>
          </a:xfrm>
        </p:spPr>
        <p:txBody>
          <a:bodyPr>
            <a:normAutofit fontScale="90000"/>
          </a:bodyPr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rPr dirty="0"/>
              <a:t>Reflective Presentation: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dirty="0"/>
              <a:t> Developing My Digital Skills</a:t>
            </a:r>
            <a:br>
              <a:rPr lang="en-GB" dirty="0"/>
            </a:br>
            <a:br>
              <a:rPr lang="en-GB" dirty="0"/>
            </a:br>
            <a:r>
              <a:rPr lang="en-GB" sz="1700" dirty="0"/>
              <a:t>Shannon O’Connell </a:t>
            </a:r>
            <a:endParaRPr sz="1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7609" y="1703693"/>
            <a:ext cx="6571343" cy="3450613"/>
          </a:xfrm>
        </p:spPr>
        <p:txBody>
          <a:bodyPr/>
          <a:lstStyle/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Overview of My Learning Journey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t>• Insights from JISC Digital Capability Test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My digital strengths and weaknesses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LinkedIn Learning achievements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Excel learning from Task 3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How these skills shape my future growth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My JISC Digital Assessment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Key findings: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Strong in digital communication and collaboration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Confident in information and data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Weaker in content creation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Need better digital </a:t>
            </a:r>
            <a:r>
              <a:rPr dirty="0" err="1"/>
              <a:t>organisati</a:t>
            </a:r>
            <a:r>
              <a:rPr lang="en-GB" dirty="0"/>
              <a:t>an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7E2F34-E7DF-DEB9-2BAC-BEF95F23D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517" y="2067798"/>
            <a:ext cx="525517" cy="6285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1676BFF-62E4-BC1B-4B01-99F5FAFF3E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5575481" y="1992271"/>
            <a:ext cx="786867" cy="7968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EF53C20-2E3D-BA9E-EF69-D15CFA9613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0158" y="1959805"/>
            <a:ext cx="525517" cy="7693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AA27984-DC7F-54DC-6111-1BB182D8D3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4788" y="1994102"/>
            <a:ext cx="762918" cy="7759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8657B1C-761D-A6AF-5A3E-4CBC158893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1419" y="1959805"/>
            <a:ext cx="703154" cy="79504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664AC7A-25D1-F458-665B-6EEEE85191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3450" y="1962061"/>
            <a:ext cx="703154" cy="80796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Digital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Communication &amp; Collaboration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Confident using Teams, Zoom and shared documents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Contribute to online group work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Information &amp; Data Literacy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Skilled at finding academic sources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Areas for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t>Digital Content Creation: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Need to design more polished presentations and visuals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endParaRPr/>
          </a:p>
          <a:p>
            <a:pPr>
              <a:defRPr sz="2200">
                <a:solidFill>
                  <a:srgbClr val="000000"/>
                </a:solidFill>
              </a:defRPr>
            </a:pPr>
            <a:r>
              <a:t>Digital Well-Being: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Need stronger organisation and distraction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SMART 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Content </a:t>
            </a:r>
            <a:r>
              <a:rPr lang="en-GB" dirty="0"/>
              <a:t>c</a:t>
            </a:r>
            <a:r>
              <a:rPr dirty="0" err="1"/>
              <a:t>reation</a:t>
            </a:r>
            <a:r>
              <a:rPr dirty="0"/>
              <a:t> </a:t>
            </a:r>
            <a:r>
              <a:rPr lang="en-GB" dirty="0"/>
              <a:t>g</a:t>
            </a:r>
            <a:r>
              <a:rPr dirty="0" err="1"/>
              <a:t>oal</a:t>
            </a: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Learn advanced PowerPoint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Digital Well</a:t>
            </a:r>
            <a:r>
              <a:rPr lang="en-GB" dirty="0"/>
              <a:t> be</a:t>
            </a:r>
            <a:r>
              <a:rPr dirty="0"/>
              <a:t>ing </a:t>
            </a:r>
            <a:r>
              <a:rPr lang="en-GB" dirty="0"/>
              <a:t>g</a:t>
            </a:r>
            <a:r>
              <a:rPr dirty="0" err="1"/>
              <a:t>oal</a:t>
            </a: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Use </a:t>
            </a:r>
            <a:r>
              <a:rPr lang="en-GB" dirty="0"/>
              <a:t>do not disturb </a:t>
            </a:r>
            <a:r>
              <a:rPr dirty="0"/>
              <a:t>daily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</a:t>
            </a:r>
            <a:r>
              <a:rPr dirty="0" err="1"/>
              <a:t>Organise</a:t>
            </a:r>
            <a:r>
              <a:rPr dirty="0"/>
              <a:t> OneDrive weekly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LinkedIn Learning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Achievements: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Microsoft Word – improved academic formatting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Microsoft Excel – stronger analytical skills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Microsoft PowerPoint – improved slide design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Excel Skills Developed (Task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Practical Skills: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</a:t>
            </a:r>
            <a:r>
              <a:rPr lang="en-GB" dirty="0"/>
              <a:t>Sum average</a:t>
            </a:r>
            <a:r>
              <a:rPr dirty="0"/>
              <a:t>, formula</a:t>
            </a:r>
            <a:r>
              <a:rPr lang="en-GB" dirty="0"/>
              <a:t>s</a:t>
            </a: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Charts to present financial data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Data tables for better </a:t>
            </a:r>
            <a:r>
              <a:rPr dirty="0" err="1"/>
              <a:t>organisation</a:t>
            </a: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Supports real‑life budgeting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Importance of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Excel helps with: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Financial planning and budgeting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Data‑driven decision making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Professional reporting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•  </a:t>
            </a:r>
            <a:r>
              <a:rPr lang="en-GB" dirty="0"/>
              <a:t>R</a:t>
            </a:r>
            <a:r>
              <a:rPr dirty="0" err="1"/>
              <a:t>equired</a:t>
            </a:r>
            <a:r>
              <a:rPr dirty="0"/>
              <a:t> in most careers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endParaRPr dirty="0"/>
          </a:p>
          <a:p>
            <a:pPr>
              <a:defRPr sz="2200">
                <a:solidFill>
                  <a:srgbClr val="000000"/>
                </a:solidFill>
              </a:defRPr>
            </a:pPr>
            <a:r>
              <a:rPr dirty="0"/>
              <a:t>Makes me more employable and effective.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400" b="1">
                <a:solidFill>
                  <a:srgbClr val="00468C"/>
                </a:solidFill>
              </a:defRPr>
            </a:pPr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 sz="2200">
                <a:solidFill>
                  <a:srgbClr val="000000"/>
                </a:solidFill>
              </a:defRPr>
            </a:pPr>
            <a:r>
              <a:t>This module helped me: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Understand my digital strengths and gaps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Build confidence with Office tools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Develop Excel and presentation skills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r>
              <a:t>• Prepare for academic and professional success</a:t>
            </a:r>
          </a:p>
          <a:p>
            <a:pPr>
              <a:defRPr sz="2200">
                <a:solidFill>
                  <a:srgbClr val="000000"/>
                </a:solidFill>
              </a:defRPr>
            </a:pPr>
            <a:endParaRPr/>
          </a:p>
          <a:p>
            <a:pPr>
              <a:defRPr sz="2200">
                <a:solidFill>
                  <a:srgbClr val="000000"/>
                </a:solidFill>
              </a:defRPr>
            </a:pPr>
            <a:r>
              <a:t>Thank you!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54864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8890A69-20CD-0A2F-429C-17194FAFE707}"/>
              </a:ext>
            </a:extLst>
          </p:cNvPr>
          <p:cNvSpPr txBox="1"/>
          <p:nvPr/>
        </p:nvSpPr>
        <p:spPr>
          <a:xfrm>
            <a:off x="835357" y="3077787"/>
            <a:ext cx="3027251" cy="1790700"/>
          </a:xfrm>
          <a:prstGeom prst="rect">
            <a:avLst/>
          </a:prstGeom>
        </p:spPr>
        <p:txBody>
          <a:bodyPr rot="0" spcFirstLastPara="0" vertOverflow="overflow" horzOverflow="overflow" vert="horz" lIns="68580" tIns="34290" rIns="68580" bIns="3429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225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Scan the QR or use link to join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25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225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https://forms.office.com/e/JMJekiyFBf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25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 descr="QRCode for Shannons presentation ">
            <a:extLst>
              <a:ext uri="{FF2B5EF4-FFF2-40B4-BE49-F238E27FC236}">
                <a16:creationId xmlns:a16="http://schemas.microsoft.com/office/drawing/2014/main" id="{883AECEF-60C4-6B7A-4AF3-01A0F041C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8198" y="1357297"/>
            <a:ext cx="4099343" cy="4099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80890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Gallery</vt:lpstr>
      <vt:lpstr>Reflective Presentation:    Developing My Digital Skills  Shannon O’Connell </vt:lpstr>
      <vt:lpstr>Overview of My Learning Journey</vt:lpstr>
      <vt:lpstr>My JISC Digital Assessment Results</vt:lpstr>
      <vt:lpstr>Digital Strengths</vt:lpstr>
      <vt:lpstr>Areas for Development</vt:lpstr>
      <vt:lpstr>SMART Action Plan</vt:lpstr>
      <vt:lpstr>LinkedIn Learning Progress</vt:lpstr>
      <vt:lpstr>Excel Skills Developed (Task 3)</vt:lpstr>
      <vt:lpstr>Importance of Excel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Presentation: Developing My Digital Skills  Shannon O’Connell </dc:title>
  <dc:subject/>
  <dc:creator/>
  <cp:keywords/>
  <dc:description>generated using python-pptx</dc:description>
  <cp:lastModifiedBy>Shannon O'Connell (2429748)</cp:lastModifiedBy>
  <cp:revision>4</cp:revision>
  <dcterms:created xsi:type="dcterms:W3CDTF">2013-01-27T09:14:16Z</dcterms:created>
  <dcterms:modified xsi:type="dcterms:W3CDTF">2025-11-30T17:37:10Z</dcterms:modified>
  <cp:category/>
</cp:coreProperties>
</file>