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2"/>
  </p:notesMasterIdLst>
  <p:sldIdLst>
    <p:sldId id="719" r:id="rId24"/>
    <p:sldId id="768" r:id="rId25"/>
    <p:sldId id="773" r:id="rId26"/>
    <p:sldId id="769" r:id="rId27"/>
    <p:sldId id="770" r:id="rId28"/>
    <p:sldId id="771" r:id="rId29"/>
    <p:sldId id="772" r:id="rId30"/>
    <p:sldId id="73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839809-E69C-4A13-AA37-390964F05AAE}" v="1" dt="2025-05-26T23:03:42.8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9T09:23:23.151" v="340" actId="5793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9T09:23:23.151" v="340" actId="579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9T09:23:23.151" v="340" actId="5793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094B24D6-6FBF-4C40-8AFA-8B4BDBF923D7}"/>
    <pc:docChg chg="undo custSel modSld">
      <pc:chgData name="Jenifer Prince Devaraj" userId="c3fb109c-09d1-42a6-93f4-69472d709861" providerId="ADAL" clId="{094B24D6-6FBF-4C40-8AFA-8B4BDBF923D7}" dt="2024-06-04T17:17:47.164" v="9" actId="15"/>
      <pc:docMkLst>
        <pc:docMk/>
      </pc:docMkLst>
      <pc:sldChg chg="modSp mod">
        <pc:chgData name="Jenifer Prince Devaraj" userId="c3fb109c-09d1-42a6-93f4-69472d709861" providerId="ADAL" clId="{094B24D6-6FBF-4C40-8AFA-8B4BDBF923D7}" dt="2024-06-04T17:17:47.164" v="9" actId="15"/>
        <pc:sldMkLst>
          <pc:docMk/>
          <pc:sldMk cId="598651805" sldId="769"/>
        </pc:sldMkLst>
        <pc:spChg chg="mod">
          <ac:chgData name="Jenifer Prince Devaraj" userId="c3fb109c-09d1-42a6-93f4-69472d709861" providerId="ADAL" clId="{094B24D6-6FBF-4C40-8AFA-8B4BDBF923D7}" dt="2024-06-04T17:17:47.164" v="9" actId="15"/>
          <ac:spMkLst>
            <pc:docMk/>
            <pc:sldMk cId="598651805" sldId="769"/>
            <ac:spMk id="3" creationId="{9993D6EA-B230-D599-DA30-524DA88B3783}"/>
          </ac:spMkLst>
        </pc:spChg>
      </pc:sldChg>
    </pc:docChg>
  </pc:docChgLst>
  <pc:docChgLst>
    <pc:chgData name="Jenifer Prince Devaraj" userId="c3fb109c-09d1-42a6-93f4-69472d709861" providerId="ADAL" clId="{5E839809-E69C-4A13-AA37-390964F05AAE}"/>
    <pc:docChg chg="custSel addSld modSld">
      <pc:chgData name="Jenifer Prince Devaraj" userId="c3fb109c-09d1-42a6-93f4-69472d709861" providerId="ADAL" clId="{5E839809-E69C-4A13-AA37-390964F05AAE}" dt="2025-05-26T23:05:22.036" v="86" actId="1076"/>
      <pc:docMkLst>
        <pc:docMk/>
      </pc:docMkLst>
      <pc:sldChg chg="modSp mod">
        <pc:chgData name="Jenifer Prince Devaraj" userId="c3fb109c-09d1-42a6-93f4-69472d709861" providerId="ADAL" clId="{5E839809-E69C-4A13-AA37-390964F05AAE}" dt="2025-05-26T23:05:22.036" v="86" actId="1076"/>
        <pc:sldMkLst>
          <pc:docMk/>
          <pc:sldMk cId="4222973395" sldId="770"/>
        </pc:sldMkLst>
        <pc:graphicFrameChg chg="mod">
          <ac:chgData name="Jenifer Prince Devaraj" userId="c3fb109c-09d1-42a6-93f4-69472d709861" providerId="ADAL" clId="{5E839809-E69C-4A13-AA37-390964F05AAE}" dt="2025-05-26T23:05:22.036" v="8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modSp add mod">
        <pc:chgData name="Jenifer Prince Devaraj" userId="c3fb109c-09d1-42a6-93f4-69472d709861" providerId="ADAL" clId="{5E839809-E69C-4A13-AA37-390964F05AAE}" dt="2025-05-26T23:05:10.775" v="85" actId="20577"/>
        <pc:sldMkLst>
          <pc:docMk/>
          <pc:sldMk cId="240228131" sldId="773"/>
        </pc:sldMkLst>
        <pc:spChg chg="mod">
          <ac:chgData name="Jenifer Prince Devaraj" userId="c3fb109c-09d1-42a6-93f4-69472d709861" providerId="ADAL" clId="{5E839809-E69C-4A13-AA37-390964F05AAE}" dt="2025-05-26T23:05:10.775" v="85" actId="20577"/>
          <ac:spMkLst>
            <pc:docMk/>
            <pc:sldMk cId="240228131" sldId="773"/>
            <ac:spMk id="7" creationId="{B247BDBD-0B9F-BE85-20A3-8D20E13BBC12}"/>
          </ac:spMkLst>
        </pc:spChg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  <pc:docChgLst>
    <pc:chgData name="Jenifer Prince Devaraj" userId="c3fb109c-09d1-42a6-93f4-69472d709861" providerId="ADAL" clId="{10C3AFD0-0A59-41AF-8095-1F6D488CA9F5}"/>
    <pc:docChg chg="modSld">
      <pc:chgData name="Jenifer Prince Devaraj" userId="c3fb109c-09d1-42a6-93f4-69472d709861" providerId="ADAL" clId="{10C3AFD0-0A59-41AF-8095-1F6D488CA9F5}" dt="2025-01-26T23:34:17.012" v="11" actId="20577"/>
      <pc:docMkLst>
        <pc:docMk/>
      </pc:docMkLst>
      <pc:sldChg chg="modSp mod">
        <pc:chgData name="Jenifer Prince Devaraj" userId="c3fb109c-09d1-42a6-93f4-69472d709861" providerId="ADAL" clId="{10C3AFD0-0A59-41AF-8095-1F6D488CA9F5}" dt="2025-01-26T23:33:53.493" v="2" actId="1076"/>
        <pc:sldMkLst>
          <pc:docMk/>
          <pc:sldMk cId="3119007398" sldId="719"/>
        </pc:sldMkLst>
        <pc:spChg chg="mod">
          <ac:chgData name="Jenifer Prince Devaraj" userId="c3fb109c-09d1-42a6-93f4-69472d709861" providerId="ADAL" clId="{10C3AFD0-0A59-41AF-8095-1F6D488CA9F5}" dt="2025-01-26T23:33:53.493" v="2" actId="1076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3:58.306" v="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10C3AFD0-0A59-41AF-8095-1F6D488CA9F5}" dt="2025-01-26T23:33:58.306" v="4" actId="20577"/>
          <ac:spMkLst>
            <pc:docMk/>
            <pc:sldMk cId="2008570622" sldId="768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03.624" v="6" actId="20577"/>
        <pc:sldMkLst>
          <pc:docMk/>
          <pc:sldMk cId="598651805" sldId="769"/>
        </pc:sldMkLst>
        <pc:spChg chg="mod">
          <ac:chgData name="Jenifer Prince Devaraj" userId="c3fb109c-09d1-42a6-93f4-69472d709861" providerId="ADAL" clId="{10C3AFD0-0A59-41AF-8095-1F6D488CA9F5}" dt="2025-01-26T23:34:03.624" v="6" actId="20577"/>
          <ac:spMkLst>
            <pc:docMk/>
            <pc:sldMk cId="598651805" sldId="769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08.176" v="8" actId="20577"/>
        <pc:sldMkLst>
          <pc:docMk/>
          <pc:sldMk cId="4222973395" sldId="770"/>
        </pc:sldMkLst>
        <pc:spChg chg="mod">
          <ac:chgData name="Jenifer Prince Devaraj" userId="c3fb109c-09d1-42a6-93f4-69472d709861" providerId="ADAL" clId="{10C3AFD0-0A59-41AF-8095-1F6D488CA9F5}" dt="2025-01-26T23:34:08.176" v="8" actId="20577"/>
          <ac:spMkLst>
            <pc:docMk/>
            <pc:sldMk cId="4222973395" sldId="770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12.644" v="10" actId="20577"/>
        <pc:sldMkLst>
          <pc:docMk/>
          <pc:sldMk cId="2441997644" sldId="771"/>
        </pc:sldMkLst>
        <pc:spChg chg="mod">
          <ac:chgData name="Jenifer Prince Devaraj" userId="c3fb109c-09d1-42a6-93f4-69472d709861" providerId="ADAL" clId="{10C3AFD0-0A59-41AF-8095-1F6D488CA9F5}" dt="2025-01-26T23:34:12.644" v="10" actId="20577"/>
          <ac:spMkLst>
            <pc:docMk/>
            <pc:sldMk cId="2441997644" sldId="771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17.012" v="11" actId="20577"/>
        <pc:sldMkLst>
          <pc:docMk/>
          <pc:sldMk cId="938106925" sldId="772"/>
        </pc:sldMkLst>
        <pc:spChg chg="mod">
          <ac:chgData name="Jenifer Prince Devaraj" userId="c3fb109c-09d1-42a6-93f4-69472d709861" providerId="ADAL" clId="{10C3AFD0-0A59-41AF-8095-1F6D488CA9F5}" dt="2025-01-26T23:34:17.012" v="11" actId="20577"/>
          <ac:spMkLst>
            <pc:docMk/>
            <pc:sldMk cId="938106925" sldId="772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855785" y="2236694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ACDA4009 -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Course Outline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610547"/>
            <a:ext cx="11332210" cy="4169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Recognise, understand and evaluate different signal types and protocols;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and implement a simple point to point signal mechanism suitable for a predetermined task.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ACDA4009 -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Course Outline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4220" y="1591629"/>
            <a:ext cx="11332210" cy="4428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AHEP 4.0 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Following are the AHEPs developed in this module:</a:t>
            </a:r>
          </a:p>
          <a:p>
            <a:pPr marL="7191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B1 : Apply knowledge of mathematics, statistics, natural science and engineering principles to broadly-defined problems. Some of the knowledge will be informed by current developments in the subject of study</a:t>
            </a:r>
          </a:p>
          <a:p>
            <a:pPr marL="7191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B2 : Analyse broadly-defined problems reaching substantiated conclusions using first principles of mathematics, statistics, natural science and engineering principles</a:t>
            </a:r>
          </a:p>
          <a:p>
            <a:pPr marL="7191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B3 : Select and apply appropriate computational and analytical techniques to model broadly-defined problems, recognising the limitations of the techniques employed</a:t>
            </a:r>
            <a:endParaRPr lang="en-GB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28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93D6EA-B230-D599-DA30-524DA88B3783}"/>
              </a:ext>
            </a:extLst>
          </p:cNvPr>
          <p:cNvSpPr txBox="1"/>
          <p:nvPr/>
        </p:nvSpPr>
        <p:spPr>
          <a:xfrm>
            <a:off x="255270" y="1451845"/>
            <a:ext cx="10946130" cy="5049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50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INDICATIVE CONTENT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884363" lvl="0" indent="-3429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signals  and its types 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 conditioning.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 transmission systems.</a:t>
            </a:r>
          </a:p>
          <a:p>
            <a:pPr marL="2341563" lvl="1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point-to-point communications.</a:t>
            </a:r>
          </a:p>
          <a:p>
            <a:pPr marL="2341563" lvl="1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multipoint communications.</a:t>
            </a:r>
          </a:p>
          <a:p>
            <a:pPr marL="1541463" lvl="0" algn="just">
              <a:lnSpc>
                <a:spcPct val="150000"/>
              </a:lnSpc>
              <a:spcBef>
                <a:spcPts val="1200"/>
              </a:spcBef>
            </a:pPr>
            <a:endParaRPr lang="en-GB" sz="25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EAB74B-529E-054D-42F2-67192A05B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651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7CDB18-46FE-17FE-207F-92DE53CF3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02" y="1359493"/>
            <a:ext cx="910698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sz="3000" b="1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b="1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The study time for the module is divided as follows:</a:t>
            </a:r>
            <a:endParaRPr lang="en-GB" altLang="en-US" dirty="0">
              <a:latin typeface="Book Antiqua" panose="02040602050305030304" pitchFamily="18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dirty="0">
              <a:latin typeface="Book Antiqua" panose="0204060205030503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9B0258-0040-430C-0BB9-A76D3DEC06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0239333"/>
              </p:ext>
            </p:extLst>
          </p:nvPr>
        </p:nvGraphicFramePr>
        <p:xfrm>
          <a:off x="2386388" y="2927303"/>
          <a:ext cx="6969760" cy="31927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493">
                  <a:extLst>
                    <a:ext uri="{9D8B030D-6E8A-4147-A177-3AD203B41FA5}">
                      <a16:colId xmlns:a16="http://schemas.microsoft.com/office/drawing/2014/main" val="1204852664"/>
                    </a:ext>
                  </a:extLst>
                </a:gridCol>
                <a:gridCol w="1279604">
                  <a:extLst>
                    <a:ext uri="{9D8B030D-6E8A-4147-A177-3AD203B41FA5}">
                      <a16:colId xmlns:a16="http://schemas.microsoft.com/office/drawing/2014/main" val="1400501190"/>
                    </a:ext>
                  </a:extLst>
                </a:gridCol>
                <a:gridCol w="2782663">
                  <a:extLst>
                    <a:ext uri="{9D8B030D-6E8A-4147-A177-3AD203B41FA5}">
                      <a16:colId xmlns:a16="http://schemas.microsoft.com/office/drawing/2014/main" val="3462893285"/>
                    </a:ext>
                  </a:extLst>
                </a:gridCol>
              </a:tblGrid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399241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539002"/>
                  </a:ext>
                </a:extLst>
              </a:tr>
              <a:tr h="47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Independent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4839381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Placement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578863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100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3607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69AC73C-8B34-0157-4E9C-AC9B196BBEC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973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82CEF4-12EC-8BD4-7371-B04309B61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9610" y="146312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A8AB2E-7DB4-2AEB-2208-6F4D36575BED}"/>
              </a:ext>
            </a:extLst>
          </p:cNvPr>
          <p:cNvSpPr txBox="1"/>
          <p:nvPr/>
        </p:nvSpPr>
        <p:spPr>
          <a:xfrm>
            <a:off x="1327032" y="221238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E5EA170-6858-960C-3156-DCABD8EB0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5977969"/>
              </p:ext>
            </p:extLst>
          </p:nvPr>
        </p:nvGraphicFramePr>
        <p:xfrm>
          <a:off x="2651869" y="3166493"/>
          <a:ext cx="6756152" cy="8084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D9883A0-52C9-9B61-E8CF-8D600B99F0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240352"/>
              </p:ext>
            </p:extLst>
          </p:nvPr>
        </p:nvGraphicFramePr>
        <p:xfrm>
          <a:off x="2651869" y="4181207"/>
          <a:ext cx="6756153" cy="14963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9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15575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60587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Exam	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hours	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95405E9-95C2-3311-BFEB-3417EEB3051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997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ACDA4009- Course </a:t>
            </a:r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AFFAED-71FD-F326-AE01-DC86BC35EADC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960520" y="160276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0AC7BF-AAAA-D65E-E883-A9B23E777B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640" y="1391195"/>
            <a:ext cx="38026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4AD6EBD-6C8A-8421-ACB2-8E53FC1F0A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950555"/>
              </p:ext>
            </p:extLst>
          </p:nvPr>
        </p:nvGraphicFramePr>
        <p:xfrm>
          <a:off x="2135904" y="2570117"/>
          <a:ext cx="6410959" cy="3399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705">
                  <a:extLst>
                    <a:ext uri="{9D8B030D-6E8A-4147-A177-3AD203B41FA5}">
                      <a16:colId xmlns:a16="http://schemas.microsoft.com/office/drawing/2014/main" val="58957282"/>
                    </a:ext>
                  </a:extLst>
                </a:gridCol>
                <a:gridCol w="4304254">
                  <a:extLst>
                    <a:ext uri="{9D8B030D-6E8A-4147-A177-3AD203B41FA5}">
                      <a16:colId xmlns:a16="http://schemas.microsoft.com/office/drawing/2014/main" val="4055595037"/>
                    </a:ext>
                  </a:extLst>
                </a:gridCol>
              </a:tblGrid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57162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Written 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708535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Coursework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290080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Practical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0720254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1219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E86AE93-FF15-F7BF-6E3F-495ADA83421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106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357</Words>
  <Application>Microsoft Office PowerPoint</Application>
  <PresentationFormat>Widescreen</PresentationFormat>
  <Paragraphs>88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8</vt:i4>
      </vt:variant>
    </vt:vector>
  </HeadingPairs>
  <TitlesOfParts>
    <vt:vector size="3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ACDA4009 - Course Outline</vt:lpstr>
      <vt:lpstr>ACDA4009 - Course Outline</vt:lpstr>
      <vt:lpstr>ACDA4009 - Course Outline</vt:lpstr>
      <vt:lpstr>ACDA4009 - Course Outline</vt:lpstr>
      <vt:lpstr>ACDA4009 - Course Outline</vt:lpstr>
      <vt:lpstr>ACDA4009- Course Outline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2025-05-26T23:05:22Z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