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54933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881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469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574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582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625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1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92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482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660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251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47173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8164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99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662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0001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194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A185600-2F22-4723-8362-23DD86B17D67}" type="datetimeFigureOut">
              <a:rPr lang="en-US" smtClean="0"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C930925-D7C8-4ABB-BE56-013F1F0878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46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  <p:sldLayoutId id="2147483948" r:id="rId12"/>
    <p:sldLayoutId id="2147483949" r:id="rId13"/>
    <p:sldLayoutId id="2147483950" r:id="rId14"/>
    <p:sldLayoutId id="2147483951" r:id="rId15"/>
    <p:sldLayoutId id="2147483952" r:id="rId16"/>
    <p:sldLayoutId id="214748395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2400" b="1" dirty="0" smtClean="0"/>
              <a:t>UNIVERSITY OF WALES TRINITY SAINT DAVID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b="1" dirty="0" smtClean="0"/>
              <a:t>Programme:</a:t>
            </a:r>
            <a:r>
              <a:rPr lang="en-US" sz="2400" dirty="0" smtClean="0"/>
              <a:t> Certificate of Higher Education in Health and Social Care</a:t>
            </a:r>
            <a:br>
              <a:rPr lang="en-US" sz="2400" dirty="0" smtClean="0"/>
            </a:br>
            <a:r>
              <a:rPr lang="en-US" sz="2400" b="1" dirty="0" smtClean="0"/>
              <a:t>Module:</a:t>
            </a:r>
            <a:r>
              <a:rPr lang="en-US" sz="2400" dirty="0" smtClean="0"/>
              <a:t> Psychology in Health and Social Care (LCHS4010)</a:t>
            </a:r>
            <a:br>
              <a:rPr lang="en-US" sz="2400" dirty="0" smtClean="0"/>
            </a:br>
            <a:r>
              <a:rPr lang="en-US" sz="2400" b="1" dirty="0" smtClean="0"/>
              <a:t>Title:</a:t>
            </a:r>
            <a:r>
              <a:rPr lang="en-US" sz="2400" dirty="0" smtClean="0"/>
              <a:t> Understanding Early Childhood Development through Bowlby’s Attachment Theory – Supporting Amira’s Emotional and Social Wellbeing</a:t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b="1" dirty="0" smtClean="0"/>
              <a:t>Student Name:</a:t>
            </a:r>
            <a:r>
              <a:rPr lang="nl-NL" dirty="0" smtClean="0"/>
              <a:t> Lisdalia Biague</a:t>
            </a:r>
            <a:br>
              <a:rPr lang="nl-NL" dirty="0" smtClean="0"/>
            </a:br>
            <a:r>
              <a:rPr lang="nl-NL" b="1" dirty="0" smtClean="0"/>
              <a:t>Student ID:</a:t>
            </a:r>
            <a:r>
              <a:rPr lang="nl-NL" dirty="0" smtClean="0"/>
              <a:t> 2425890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881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presentation uses Bowlbys Attachment Theory (1969, 1988) to comprehend the development of early childhood.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Case: Amira is a 3-year-old girl who has recently enrolled in a nursery and exhibits anxiety upon separation with parents, poor verbal skills and inability to integrate into group play.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Aims: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Describe Bowlbys theory and how it was applicable to the Amiras situation.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the theory on her behavior and development.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Recommend evidence-based measures to help her wellbeing.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Talk about biological (nature) and environmental (nurture) factors.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Critically assess the usefulness and limitations of the theories.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5876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Early Childhood Development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Early childhood (0-5 years): This stage is essential in emotional attachment, social learning, as well as the development of the brain.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developmental domains: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Emotional: creating trust and emotional security.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Social: building relationships and understanding.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Cognitive: skills of learning, reasoning, and communication.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Physical: enhancing co-ordination and motor skills.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good environment and stable relationships are conducive to positive development (Bee &amp; Boyd, 2019).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Negative experiences may result in nervousness, decreased motivation and retarded development.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719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Understanding Bowlby’s Attachment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1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John Bowlby proposed that an attachment was a natural mechanism that guaranteed the survival and safety.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Infants need to be in the proximity of the caregivers in order to feel secure.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Core concepts: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Attachment bond: emotional union that guarantees securing.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Safe base: caregiver offers the exploration reassurance.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Separation anxiety: suffering on leaving caregiver.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Internal working model: mental model in future relationship development (Bretherton, 1992).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insecure attachments may result in fear, mistrust, or isolation whereas the secure ones may result in confidence, empathy, and social competence.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460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Stages of Attachment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Four stages of attachment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(Bowlby, 1969; Ainsworth et al., 1978):</a:t>
            </a:r>
            <a:endParaRPr lang="en-US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Pre-attachment (0–6 weeks): infant shows no clear preference.</a:t>
            </a:r>
            <a:endParaRPr lang="en-US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Attachment-in-the-making (6 weeks–8 months): recognises caregivers.</a:t>
            </a:r>
            <a:endParaRPr lang="en-US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Clear-cut attachment (8 months–2 years): separation anxiety appears.</a:t>
            </a:r>
            <a:endParaRPr lang="en-US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Goal-corrected partnership (2 years+): understands caregiver’s return.</a:t>
            </a:r>
            <a:endParaRPr lang="en-US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Amira’s behavior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reflects the </a:t>
            </a:r>
            <a:r>
              <a:rPr lang="en-US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clear-cut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stage; despite being 3, she may feel insecure due to new surroundings or inconsistent routines.</a:t>
            </a:r>
            <a:endParaRPr lang="en-US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789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Applying Theory to Amira’s Case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Observed behaviours:</a:t>
            </a:r>
            <a:endParaRPr lang="en-US" sz="2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Anxiety at separation.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Poor verbal communication.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Difficulty joining peers.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Interpretation:</a:t>
            </a:r>
            <a:endParaRPr lang="en-US" sz="2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is possible that Amira has an insecure attachment, which is anxious-ambivalent.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 is anxious because of the fear of being deserted.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Poor communication indicates emotional distress and not incompetence.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Possible factors:</a:t>
            </a:r>
            <a:endParaRPr lang="en-US" sz="2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Home to nursery change of environment.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Absence of stable caregiver.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Sensitive temper and stress reactivity.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Bowlbys theory assists in recognising these as emotional rather than </a:t>
            </a:r>
            <a:r>
              <a:rPr lang="en-US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behavioural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issues needing unswerving care giving.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354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Nature and Nurture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Biological (Nature):</a:t>
            </a:r>
            <a:endParaRPr lang="en-US" sz="2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Emotional reactivity and genetic temperament.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Brain parts that affect stress and attachment (McLeod, 2018).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Environmental (Nurture):</a:t>
            </a:r>
            <a:endParaRPr lang="en-US" sz="2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Home and nursery care quality and consistency.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Emotional warmth and responsiveness of the parent.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exposure of peer and a sense of stability in everyday routine.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Secure attachment is formed in the process of interaction between the nature and the nurture-stimulating environments influence the inborn tendencies.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685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Strategies to Support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Emotional Support: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Appoint a key worker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Amiras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regular caregiver.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Transitional objects (toy or family photo) can be used.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Combine consistently with routines that need to be predictable to lower anxiety.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Label emotions (You look sad; mummy will be back soon) in order to develop emotional literacy.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 Development: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Promote small group work prior to large group work.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Encourage social play using modelling and praise.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Develop social interactions such as drawing or block building to develop trust amongst the peers.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Cognitive and Physical Development: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Give language rich play-songs, stories, picture books.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Guided learning (scaffolding) to gain confidence.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Have fine motor and tactile play to control emotions.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685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Practitioner’s Role in Promoting Secure Attachment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 relationship based on regular care, soft voice, and encouragement.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in regular contact with Amiras parents to maintain similar approaches.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Reflective observation practice - strategizing changes to Amiras reactions (Thompson, 2021).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 home activities of quality time and assurance of parents.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Stay calm and provide an inclusive environment that in no way overlooks the Amiras cultural and family background.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6345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Benefits of Using Bowlby’s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Increases the emotional intelligence: interprets distress as the desire to be safe.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Facilitates early intervention: allows practitioners to avoid chronic complications.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Fosters the whole person: emotional security leads to better learning and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behavior.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Enhances family-staff coordination: home/nursery strategies.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Develops resilience: children who are securely and consistently attached adjust to change.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Applicable in health and social care to gain knowledge of early trauma and family relationships.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8411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Limitations of the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Maternal bias: too much emphasis on mother-child relationship, multiple attachments neglected (Schaffer &amp; Emerson, 1964).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Cultural constraints: Attachment behaviours are different in different societies.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Deterministic perspective: supposes that early attachment does have permanent effects, disregarding resilience.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experience evidence: security can be restored by later experience and by stable care (Rutter, 2002).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in the light of these problems, the work by Bowlbys is still a basis of emotional and social care practice.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3493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Evaluation and Reflection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Bowlbys theory is essential in the identification of emotional causes of children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behaviour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Practitioners are advised to blend it with more recent findings of social learning and neuroscience.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case of Amira, a lack of confidence could be restored by means of safe relationships with caregivers and regular emotional support.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Reflective practice gives the opportunity to constantly improve and address the needs of the individual.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Practitioners need to put attachment into a broader perspective, incorporating more than one caregiver; and the social context.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9413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Bowlby’s Attachment Theory explains Amira’s anxiety as a result of insecure attachment and transition stress.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Consistent and empathetic caregiving helps her build emotional stability and social skills.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Early years practitioners play a crucial role in promoting trust and wellbeing through predictable care, play, and communication.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Considering both biological and environmental influences ensures inclusive, evidence-based support.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Attachment theory remains a powerful guide for nurturing emotional resilience and healthy development in early childhood.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916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(Harvard Style)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Ainsworth, M.D.S.,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Blehar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M.C., Waters, E. &amp; Wall, S. (1978) Patterns of Attachment: A Psychological Study of the Strange Situation. Hillsdale, NJ: Erlbaum.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Bee, H. &amp; Boyd, D. (2019) The Developing Child. 13th ed. London: Pearson Education.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Bowlby, J. (1969) Attachment and Loss: Vol. 1. Attachment. London: Hogarth Press.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Bowlby, J. (1988) A Secure Base: Parent-Child Attachment and Healthy Human Development. New York: Basic Books.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Bretherton, I. (1992) ‘The origins of attachment theory: John Bowlby and Mary Ainsworth’, Developmental Psychology, 28(5), pp. 759–775.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McLeod, S. (2018) ‘Bowlby’s Attachment Theory’, Simply Psychology. Available at: https://www.simplypsychology.org/bowlby.html (Accessed: 28 October 2025).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Rutter, M. (2002) Development and Psychopathology: Attachment and Development. Cambridge: Cambridge University Press.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Schaffer, H.R. &amp; Emerson, P.E. (1964) ‘The development of social attachments in infancy’, Monographs of the Society for Research in Child Development, 29(3), pp. 1–77.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Thompson, N. (2021) Understanding Social Work: Preparing for Practice. 6th ed. London: Palgrave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4899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154</TotalTime>
  <Words>1391</Words>
  <PresentationFormat>Widescreen</PresentationFormat>
  <Paragraphs>114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Impact</vt:lpstr>
      <vt:lpstr>Symbol</vt:lpstr>
      <vt:lpstr>Times New Roman</vt:lpstr>
      <vt:lpstr>Main Event</vt:lpstr>
      <vt:lpstr>UNIVERSITY OF WALES TRINITY SAINT DAVID Programme: Certificate of Higher Education in Health and Social Care Module: Psychology in Health and Social Care (LCHS4010) Title: Understanding Early Childhood Development through Bowlby’s Attachment Theory – Supporting Amira’s Emotional and Social Wellbeing </vt:lpstr>
      <vt:lpstr>Introduction</vt:lpstr>
      <vt:lpstr>Early Childhood Development Overview</vt:lpstr>
      <vt:lpstr>Understanding Bowlby’s Attachment Theory</vt:lpstr>
      <vt:lpstr>Stages of Attachment Development</vt:lpstr>
      <vt:lpstr>Applying Theory to Amira’s Case</vt:lpstr>
      <vt:lpstr>Nature and Nurture Factors</vt:lpstr>
      <vt:lpstr>Strategies to Support Development</vt:lpstr>
      <vt:lpstr>Practitioner’s Role in Promoting Secure Attachment</vt:lpstr>
      <vt:lpstr>Benefits of Using Bowlby’s Theory</vt:lpstr>
      <vt:lpstr>Limitations of the Theory</vt:lpstr>
      <vt:lpstr>Evaluation and Reflection</vt:lpstr>
      <vt:lpstr>Conclusion</vt:lpstr>
      <vt:lpstr>References (Harvard Style)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2025-10-31T16:31:26Z</dcterms:created>
  <dcterms:modified xsi:type="dcterms:W3CDTF">2025-10-31T19:05:39Z</dcterms:modified>
</cp:coreProperties>
</file>