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7300"/>
    <a:srgbClr val="CC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2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2755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680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852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26002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07876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686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689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41118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417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569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4517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429054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5633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2901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7030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5553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5957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63A1C593-65D0-4073-BCC9-577B9352EA97}" type="datetimeFigureOut">
              <a:rPr lang="en-US" smtClean="0"/>
              <a:t>2/25/2020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3288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  <p:sldLayoutId id="2147483717" r:id="rId12"/>
    <p:sldLayoutId id="2147483718" r:id="rId13"/>
    <p:sldLayoutId id="2147483719" r:id="rId14"/>
    <p:sldLayoutId id="2147483720" r:id="rId15"/>
    <p:sldLayoutId id="2147483721" r:id="rId16"/>
    <p:sldLayoutId id="2147483722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10" Type="http://schemas.openxmlformats.org/officeDocument/2006/relationships/image" Target="../media/image14.jpeg"/><Relationship Id="rId4" Type="http://schemas.openxmlformats.org/officeDocument/2006/relationships/image" Target="../media/image8.jpg"/><Relationship Id="rId9" Type="http://schemas.openxmlformats.org/officeDocument/2006/relationships/image" Target="../media/image1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17077" y="2434859"/>
            <a:ext cx="99420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smtClean="0"/>
              <a:t>Growth Mindset</a:t>
            </a:r>
            <a:endParaRPr lang="en-GB" b="1" dirty="0"/>
          </a:p>
        </p:txBody>
      </p:sp>
      <p:sp>
        <p:nvSpPr>
          <p:cNvPr id="8" name="TextBox 7"/>
          <p:cNvSpPr txBox="1"/>
          <p:nvPr/>
        </p:nvSpPr>
        <p:spPr>
          <a:xfrm>
            <a:off x="1017077" y="3532910"/>
            <a:ext cx="107703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4800" dirty="0">
                <a:solidFill>
                  <a:srgbClr val="FF0000"/>
                </a:solidFill>
                <a:latin typeface="inherit"/>
                <a:cs typeface="Arial" panose="020B0604020202020204" pitchFamily="34" charset="0"/>
              </a:rPr>
              <a:t>meddylfryd </a:t>
            </a:r>
            <a:r>
              <a:rPr lang="cy-GB" altLang="en-US" sz="4800" dirty="0" smtClean="0">
                <a:solidFill>
                  <a:srgbClr val="FF0000"/>
                </a:solidFill>
                <a:latin typeface="inherit"/>
                <a:cs typeface="Arial" panose="020B0604020202020204" pitchFamily="34" charset="0"/>
              </a:rPr>
              <a:t>twf</a:t>
            </a:r>
            <a:endParaRPr lang="cy-GB" altLang="en-US" sz="4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2"/>
          <p:cNvSpPr>
            <a:spLocks noChangeArrowheads="1"/>
          </p:cNvSpPr>
          <p:nvPr/>
        </p:nvSpPr>
        <p:spPr bwMode="auto">
          <a:xfrm>
            <a:off x="0" y="28545"/>
            <a:ext cx="65" cy="40011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/>
            </a:r>
            <a:br>
              <a:rPr kumimoji="0" lang="cy-GB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cy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3"/>
          <p:cNvSpPr>
            <a:spLocks noChangeArrowheads="1"/>
          </p:cNvSpPr>
          <p:nvPr/>
        </p:nvSpPr>
        <p:spPr bwMode="auto">
          <a:xfrm>
            <a:off x="0" y="28545"/>
            <a:ext cx="65" cy="40011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/>
            </a:r>
            <a:br>
              <a:rPr kumimoji="0" lang="cy-GB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cy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2013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91439" y="169398"/>
            <a:ext cx="1221693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APK – What do these successful people share in common?</a:t>
            </a:r>
            <a:endParaRPr lang="en-GB" sz="4400" dirty="0"/>
          </a:p>
        </p:txBody>
      </p:sp>
      <p:pic>
        <p:nvPicPr>
          <p:cNvPr id="1026" name="Picture 2" descr="Image result for famous peop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25" y="2036762"/>
            <a:ext cx="1714500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famous peopl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24" y="4322762"/>
            <a:ext cx="2675751" cy="2169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27975" r="18562"/>
          <a:stretch/>
        </p:blipFill>
        <p:spPr>
          <a:xfrm>
            <a:off x="7265998" y="2035673"/>
            <a:ext cx="2272700" cy="2286001"/>
          </a:xfrm>
          <a:prstGeom prst="rect">
            <a:avLst/>
          </a:prstGeom>
        </p:spPr>
      </p:pic>
      <p:pic>
        <p:nvPicPr>
          <p:cNvPr id="1032" name="Picture 8" descr="Image result for successful businessme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25" y="2036761"/>
            <a:ext cx="3511378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famous black peopl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045" y="2036760"/>
            <a:ext cx="1961206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famous black peopl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3876" y="4322762"/>
            <a:ext cx="2550127" cy="2169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Image result for usain bolt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4003" y="4322761"/>
            <a:ext cx="3420419" cy="2169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Image result for famous human rights activists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8698" y="2036760"/>
            <a:ext cx="1969700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Image result for martin luther ki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4422" y="4322218"/>
            <a:ext cx="2623976" cy="2171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1936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43169" y="482138"/>
            <a:ext cx="9440034" cy="971519"/>
          </a:xfrm>
        </p:spPr>
        <p:txBody>
          <a:bodyPr/>
          <a:lstStyle/>
          <a:p>
            <a:r>
              <a:rPr lang="en-GB" dirty="0" smtClean="0"/>
              <a:t>Growth Mindset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902371" y="1453657"/>
            <a:ext cx="47216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altLang="en-US" sz="4000" dirty="0">
                <a:solidFill>
                  <a:srgbClr val="FF0000"/>
                </a:solidFill>
                <a:latin typeface="inherit"/>
                <a:cs typeface="Arial" panose="020B0604020202020204" pitchFamily="34" charset="0"/>
              </a:rPr>
              <a:t>meddylfryd twf</a:t>
            </a:r>
            <a:endParaRPr lang="en-GB" sz="4000" dirty="0"/>
          </a:p>
        </p:txBody>
      </p:sp>
      <p:sp>
        <p:nvSpPr>
          <p:cNvPr id="5" name="TextBox 4"/>
          <p:cNvSpPr txBox="1"/>
          <p:nvPr/>
        </p:nvSpPr>
        <p:spPr>
          <a:xfrm>
            <a:off x="838678" y="2917767"/>
            <a:ext cx="97849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E67300"/>
                </a:solidFill>
              </a:rPr>
              <a:t> “In a </a:t>
            </a:r>
            <a:r>
              <a:rPr lang="en-GB" sz="2400" b="1" dirty="0">
                <a:solidFill>
                  <a:srgbClr val="E67300"/>
                </a:solidFill>
              </a:rPr>
              <a:t>growth </a:t>
            </a:r>
            <a:r>
              <a:rPr lang="en-GB" sz="2400" b="1" dirty="0" err="1">
                <a:solidFill>
                  <a:srgbClr val="E67300"/>
                </a:solidFill>
              </a:rPr>
              <a:t>mindset</a:t>
            </a:r>
            <a:r>
              <a:rPr lang="en-GB" sz="2400" dirty="0">
                <a:solidFill>
                  <a:srgbClr val="E67300"/>
                </a:solidFill>
              </a:rPr>
              <a:t>, people believe that their most basic abilities can be developed through dedication and hard work—brains and talent are just the starting point</a:t>
            </a:r>
            <a:r>
              <a:rPr lang="en-GB" sz="2400" dirty="0" smtClean="0">
                <a:solidFill>
                  <a:srgbClr val="E67300"/>
                </a:solidFill>
              </a:rPr>
              <a:t>. - </a:t>
            </a:r>
            <a:r>
              <a:rPr lang="en-GB" dirty="0">
                <a:solidFill>
                  <a:srgbClr val="E67300"/>
                </a:solidFill>
              </a:rPr>
              <a:t>( </a:t>
            </a:r>
            <a:r>
              <a:rPr lang="en-GB" dirty="0" err="1">
                <a:solidFill>
                  <a:srgbClr val="E67300"/>
                </a:solidFill>
              </a:rPr>
              <a:t>Dweck</a:t>
            </a:r>
            <a:r>
              <a:rPr lang="en-GB" dirty="0">
                <a:solidFill>
                  <a:srgbClr val="E67300"/>
                </a:solidFill>
              </a:rPr>
              <a:t>, 2015)</a:t>
            </a:r>
            <a:endParaRPr lang="en-GB" sz="2400" dirty="0">
              <a:solidFill>
                <a:srgbClr val="E673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16325" y="4874320"/>
            <a:ext cx="103668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Pick 1 of the successful people – think how have they likely developed their Mindset?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08761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42</TotalTime>
  <Words>35</Words>
  <Application>Microsoft Office PowerPoint</Application>
  <PresentationFormat>Widescreen</PresentationFormat>
  <Paragraphs>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Calisto MT</vt:lpstr>
      <vt:lpstr>inherit</vt:lpstr>
      <vt:lpstr>Trebuchet MS</vt:lpstr>
      <vt:lpstr>Wingdings 2</vt:lpstr>
      <vt:lpstr>Slate</vt:lpstr>
      <vt:lpstr>PowerPoint Presentation</vt:lpstr>
      <vt:lpstr>PowerPoint Presentation</vt:lpstr>
      <vt:lpstr>Growth Mindset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WPS Presentation</dc:title>
  <dc:creator>AbdulKareem</dc:creator>
  <cp:lastModifiedBy>Abdul Al-hagin (1250048)</cp:lastModifiedBy>
  <cp:revision>5</cp:revision>
  <dcterms:created xsi:type="dcterms:W3CDTF">2020-02-24T23:22:48Z</dcterms:created>
  <dcterms:modified xsi:type="dcterms:W3CDTF">2020-02-25T00:09:39Z</dcterms:modified>
</cp:coreProperties>
</file>