
<file path=[Content_Types].xml><?xml version="1.0" encoding="utf-8"?>
<Types xmlns="http://schemas.openxmlformats.org/package/2006/content-types">
  <Override PartName="/customXml/itemProps3.xml" ContentType="application/vnd.openxmlformats-officedocument.customXmlProperties+xml"/>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docMetadata/LabelInfo.xml" ContentType="application/vnd.ms-office.classificationlabels+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authors.xml" ContentType="application/vnd.ms-powerpoint.author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ustom.xml" ContentType="application/vnd.openxmlformats-officedocument.custom-properties+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customXml/itemProps2.xml" ContentType="application/vnd.openxmlformats-officedocument.customXml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Default Extension="glb" ContentType="model/gltf.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8"/>
  </p:notesMasterIdLst>
  <p:handoutMasterIdLst>
    <p:handoutMasterId r:id="rId29"/>
  </p:handoutMasterIdLst>
  <p:sldIdLst>
    <p:sldId id="292" r:id="rId5"/>
    <p:sldId id="275" r:id="rId6"/>
    <p:sldId id="296" r:id="rId7"/>
    <p:sldId id="276" r:id="rId8"/>
    <p:sldId id="277" r:id="rId9"/>
    <p:sldId id="279" r:id="rId10"/>
    <p:sldId id="294" r:id="rId11"/>
    <p:sldId id="281" r:id="rId12"/>
    <p:sldId id="297" r:id="rId13"/>
    <p:sldId id="298" r:id="rId14"/>
    <p:sldId id="299" r:id="rId15"/>
    <p:sldId id="300" r:id="rId16"/>
    <p:sldId id="301" r:id="rId17"/>
    <p:sldId id="302" r:id="rId18"/>
    <p:sldId id="303" r:id="rId19"/>
    <p:sldId id="304" r:id="rId20"/>
    <p:sldId id="305" r:id="rId21"/>
    <p:sldId id="306" r:id="rId22"/>
    <p:sldId id="307" r:id="rId23"/>
    <p:sldId id="308" r:id="rId24"/>
    <p:sldId id="309" r:id="rId25"/>
    <p:sldId id="310" r:id="rId26"/>
    <p:sldId id="311" r:id="rId27"/>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1536" userDrawn="1">
          <p15:clr>
            <a:srgbClr val="A4A3A4"/>
          </p15:clr>
        </p15:guide>
        <p15:guide id="2" pos="312" userDrawn="1">
          <p15:clr>
            <a:srgbClr val="A4A3A4"/>
          </p15:clr>
        </p15:guide>
      </p15:sldGuideLst>
    </p:ext>
    <p:ext uri="{2D200454-40CA-4A62-9FC3-DE9A4176ACB9}">
      <p15:notesGuideLst xmlns:p15="http://schemas.microsoft.com/office/powerpoint/2012/main" xmlns=""/>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D84400"/>
    <a:srgbClr val="C95B3A"/>
    <a:srgbClr val="263E5A"/>
    <a:srgbClr val="2D4C6C"/>
    <a:srgbClr val="44678D"/>
    <a:srgbClr val="D6E0EB"/>
    <a:srgbClr val="98432A"/>
    <a:srgbClr val="446992"/>
    <a:srgbClr val="AEC2D8"/>
    <a:srgbClr val="728DAB"/>
  </p:clrMru>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snapVertSplitter="1" vertBarState="minimized" horzBarState="maximized">
    <p:restoredLeft sz="7252" autoAdjust="0"/>
    <p:restoredTop sz="95634"/>
  </p:normalViewPr>
  <p:slideViewPr>
    <p:cSldViewPr snapToGrid="0" showGuides="1">
      <p:cViewPr>
        <p:scale>
          <a:sx n="90" d="100"/>
          <a:sy n="90" d="100"/>
        </p:scale>
        <p:origin x="-1090" y="-14"/>
      </p:cViewPr>
      <p:guideLst>
        <p:guide orient="horz" pos="1536"/>
        <p:guide pos="312"/>
      </p:guideLst>
    </p:cSldViewPr>
  </p:slideViewPr>
  <p:outlineViewPr>
    <p:cViewPr>
      <p:scale>
        <a:sx n="33" d="100"/>
        <a:sy n="33" d="100"/>
      </p:scale>
      <p:origin x="0" y="-1616"/>
    </p:cViewPr>
  </p:outlineViewPr>
  <p:notesTextViewPr>
    <p:cViewPr>
      <p:scale>
        <a:sx n="1" d="1"/>
        <a:sy n="1" d="1"/>
      </p:scale>
      <p:origin x="0" y="0"/>
    </p:cViewPr>
  </p:notesTextViewPr>
  <p:sorterViewPr>
    <p:cViewPr>
      <p:scale>
        <a:sx n="150" d="100"/>
        <a:sy n="150" d="100"/>
      </p:scale>
      <p:origin x="0" y="0"/>
    </p:cViewPr>
  </p:sorterViewPr>
  <p:notesViewPr>
    <p:cSldViewPr snapToGrid="0">
      <p:cViewPr varScale="1">
        <p:scale>
          <a:sx n="122" d="100"/>
          <a:sy n="122" d="100"/>
        </p:scale>
        <p:origin x="6040" y="192"/>
      </p:cViewPr>
      <p:guideLst/>
    </p:cSldViewPr>
  </p:notes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xmlns="" id="{C27E3961-5613-64C6-63C3-6085D0CDAE5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xmlns="" id="{506D1F08-FF42-95F6-3130-AE63E56048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D26A2A-0A96-0647-84E5-C82F2EFD9474}" type="datetimeFigureOut">
              <a:rPr lang="en-US" smtClean="0"/>
              <a:pPr/>
              <a:t>8/17/2023</a:t>
            </a:fld>
            <a:endParaRPr lang="en-US" dirty="0"/>
          </a:p>
        </p:txBody>
      </p:sp>
      <p:sp>
        <p:nvSpPr>
          <p:cNvPr id="4" name="Footer Placeholder 3">
            <a:extLst>
              <a:ext uri="{FF2B5EF4-FFF2-40B4-BE49-F238E27FC236}">
                <a16:creationId xmlns:a16="http://schemas.microsoft.com/office/drawing/2014/main" xmlns="" id="{4CD5B35B-A046-EC3C-A80E-3D9D12C1498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xmlns="" id="{7202DDE3-703C-8B4C-9506-EC0A39AACD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8DC1D1-B6C2-C644-8BF1-C34DBFFE1C78}" type="slidenum">
              <a:rPr lang="en-US" smtClean="0"/>
              <a:pPr/>
              <a:t>‹#›</a:t>
            </a:fld>
            <a:endParaRPr lang="en-US" dirty="0"/>
          </a:p>
        </p:txBody>
      </p:sp>
    </p:spTree>
    <p:extLst>
      <p:ext uri="{BB962C8B-B14F-4D97-AF65-F5344CB8AC3E}">
        <p14:creationId xmlns:p14="http://schemas.microsoft.com/office/powerpoint/2010/main" xmlns="" val="933479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B40C3B-E28A-4854-8EDA-E7F8F6F6FFEF}" type="datetimeFigureOut">
              <a:rPr lang="zh-CN" altLang="en-US" smtClean="0"/>
              <a:pPr/>
              <a:t>2023/8/17</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7105BD-6D6F-49DB-9DE4-D4A6452D7E5F}" type="slidenum">
              <a:rPr lang="zh-CN" altLang="en-US" smtClean="0"/>
              <a:pPr/>
              <a:t>‹#›</a:t>
            </a:fld>
            <a:endParaRPr lang="zh-CN" altLang="en-US"/>
          </a:p>
        </p:txBody>
      </p:sp>
    </p:spTree>
    <p:extLst>
      <p:ext uri="{BB962C8B-B14F-4D97-AF65-F5344CB8AC3E}">
        <p14:creationId xmlns:p14="http://schemas.microsoft.com/office/powerpoint/2010/main" xmlns="" val="422665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pPr/>
              <a:t>6</a:t>
            </a:fld>
            <a:endParaRPr lang="zh-CN" altLang="en-US"/>
          </a:p>
        </p:txBody>
      </p:sp>
    </p:spTree>
    <p:extLst>
      <p:ext uri="{BB962C8B-B14F-4D97-AF65-F5344CB8AC3E}">
        <p14:creationId xmlns:p14="http://schemas.microsoft.com/office/powerpoint/2010/main" xmlns="" val="28809061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pPr/>
              <a:t>8</a:t>
            </a:fld>
            <a:endParaRPr lang="zh-CN" altLang="en-US"/>
          </a:p>
        </p:txBody>
      </p:sp>
    </p:spTree>
    <p:extLst>
      <p:ext uri="{BB962C8B-B14F-4D97-AF65-F5344CB8AC3E}">
        <p14:creationId xmlns:p14="http://schemas.microsoft.com/office/powerpoint/2010/main" xmlns="" val="10774650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7EC2501B-DEA6-190E-3633-E32F635B7CE1}"/>
              </a:ext>
            </a:extLst>
          </p:cNvPr>
          <p:cNvSpPr>
            <a:spLocks noGrp="1"/>
          </p:cNvSpPr>
          <p:nvPr>
            <p:ph type="title"/>
          </p:nvPr>
        </p:nvSpPr>
        <p:spPr>
          <a:xfrm>
            <a:off x="1484764" y="1986926"/>
            <a:ext cx="5257793" cy="2057441"/>
          </a:xfrm>
        </p:spPr>
        <p:txBody>
          <a:bodyPr>
            <a:noAutofit/>
          </a:bodyPr>
          <a:lstStyle/>
          <a:p>
            <a:r>
              <a:rPr lang="en-US" noProof="0" dirty="0"/>
              <a:t>Click to edit Master title style</a:t>
            </a:r>
          </a:p>
        </p:txBody>
      </p:sp>
      <p:cxnSp>
        <p:nvCxnSpPr>
          <p:cNvPr id="24" name="Straight Connector 2">
            <a:extLst>
              <a:ext uri="{FF2B5EF4-FFF2-40B4-BE49-F238E27FC236}">
                <a16:creationId xmlns:a16="http://schemas.microsoft.com/office/drawing/2014/main" xmlns="" id="{F1FCCFDB-D985-4322-AC87-F69214893708}"/>
              </a:ext>
            </a:extLst>
          </p:cNvPr>
          <p:cNvCxnSpPr/>
          <p:nvPr userDrawn="1"/>
        </p:nvCxnSpPr>
        <p:spPr>
          <a:xfrm>
            <a:off x="1509005"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xmlns="" id="{EA8265B5-83C5-4AE9-88AB-3F2443B57F00}"/>
              </a:ext>
            </a:extLst>
          </p:cNvPr>
          <p:cNvSpPr>
            <a:spLocks noGrp="1"/>
          </p:cNvSpPr>
          <p:nvPr>
            <p:ph type="body" sz="quarter" idx="28" hasCustomPrompt="1"/>
          </p:nvPr>
        </p:nvSpPr>
        <p:spPr>
          <a:xfrm>
            <a:off x="1601366" y="4172084"/>
            <a:ext cx="1570612" cy="760288"/>
          </a:xfrm>
          <a:prstGeom prst="rect">
            <a:avLst/>
          </a:prstGeom>
        </p:spPr>
        <p:txBody>
          <a:bodyPr>
            <a:noAutofit/>
          </a:bodyPr>
          <a:lstStyle>
            <a:lvl1pPr marL="0" indent="0">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noProof="0"/>
              <a:t>Click to edit Master title style </a:t>
            </a:r>
          </a:p>
        </p:txBody>
      </p:sp>
      <p:sp>
        <p:nvSpPr>
          <p:cNvPr id="47" name="Content placeholder 47">
            <a:extLst>
              <a:ext uri="{FF2B5EF4-FFF2-40B4-BE49-F238E27FC236}">
                <a16:creationId xmlns:a16="http://schemas.microsoft.com/office/drawing/2014/main" xmlns=""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dirty="0"/>
              <a:t>Click icon to add picture≈≈</a:t>
            </a:r>
          </a:p>
        </p:txBody>
      </p:sp>
      <p:sp>
        <p:nvSpPr>
          <p:cNvPr id="9" name="Freeform: Shape 11">
            <a:extLst>
              <a:ext uri="{FF2B5EF4-FFF2-40B4-BE49-F238E27FC236}">
                <a16:creationId xmlns:a16="http://schemas.microsoft.com/office/drawing/2014/main" xmlns=""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xmlns="" val="3496649517"/>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extLst>
    <p:ext uri="{DCECCB84-F9BA-43D5-87BE-67443E8EF086}">
      <p15:sldGuideLst xmlns:p15="http://schemas.microsoft.com/office/powerpoint/2012/main" xmlns="">
        <p15:guide id="1" pos="528">
          <p15:clr>
            <a:srgbClr val="FBAE40"/>
          </p15:clr>
        </p15:guide>
        <p15:guide id="2" orient="horz" pos="528">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xmlns="" id="{5518B595-5A04-0768-52B1-73F11E4754EA}"/>
              </a:ext>
            </a:extLst>
          </p:cNvPr>
          <p:cNvSpPr>
            <a:spLocks noGrp="1"/>
          </p:cNvSpPr>
          <p:nvPr>
            <p:ph type="title"/>
          </p:nvPr>
        </p:nvSpPr>
        <p:spPr>
          <a:xfrm>
            <a:off x="512572" y="3435545"/>
            <a:ext cx="4253399" cy="1740114"/>
          </a:xfrm>
        </p:spPr>
        <p:txBody>
          <a:bodyPr>
            <a:noAutofit/>
          </a:bodyPr>
          <a:lstStyle/>
          <a:p>
            <a:r>
              <a:rPr lang="en-US" dirty="0"/>
              <a:t>Click to edit Master title style</a:t>
            </a:r>
          </a:p>
        </p:txBody>
      </p:sp>
      <p:sp>
        <p:nvSpPr>
          <p:cNvPr id="7" name="Freeform: Shape 4">
            <a:extLst>
              <a:ext uri="{FF2B5EF4-FFF2-40B4-BE49-F238E27FC236}">
                <a16:creationId xmlns:a16="http://schemas.microsoft.com/office/drawing/2014/main" xmlns=""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3" name="Freeform: Shape 12">
            <a:extLst>
              <a:ext uri="{FF2B5EF4-FFF2-40B4-BE49-F238E27FC236}">
                <a16:creationId xmlns:a16="http://schemas.microsoft.com/office/drawing/2014/main" xmlns=""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4" name="Freeform: Shape 13">
            <a:extLst>
              <a:ext uri="{FF2B5EF4-FFF2-40B4-BE49-F238E27FC236}">
                <a16:creationId xmlns:a16="http://schemas.microsoft.com/office/drawing/2014/main" xmlns="" id="{70174533-8C0E-4E82-A582-891A0555FA1F}"/>
              </a:ext>
            </a:extLst>
          </p:cNvPr>
          <p:cNvSpPr/>
          <p:nvPr userDrawn="1"/>
        </p:nvSpPr>
        <p:spPr>
          <a:xfrm>
            <a:off x="7328126" y="231031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5" name="Freeform: Shape 14">
            <a:extLst>
              <a:ext uri="{FF2B5EF4-FFF2-40B4-BE49-F238E27FC236}">
                <a16:creationId xmlns:a16="http://schemas.microsoft.com/office/drawing/2014/main" xmlns="" id="{071E3938-A754-4D49-B509-249EE9BD83AB}"/>
              </a:ext>
            </a:extLst>
          </p:cNvPr>
          <p:cNvSpPr/>
          <p:nvPr userDrawn="1"/>
        </p:nvSpPr>
        <p:spPr>
          <a:xfrm>
            <a:off x="8375472" y="409533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6" name="Freeform: Shape 15">
            <a:extLst>
              <a:ext uri="{FF2B5EF4-FFF2-40B4-BE49-F238E27FC236}">
                <a16:creationId xmlns:a16="http://schemas.microsoft.com/office/drawing/2014/main" xmlns=""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24" name="Content placeholder 47" descr="Click icon to add picture">
            <a:extLst>
              <a:ext uri="{FF2B5EF4-FFF2-40B4-BE49-F238E27FC236}">
                <a16:creationId xmlns:a16="http://schemas.microsoft.com/office/drawing/2014/main" xmlns="" id="{5414CF94-2913-4AE7-AAC3-3D61FE742888}"/>
              </a:ext>
            </a:extLst>
          </p:cNvPr>
          <p:cNvSpPr>
            <a:spLocks noGrp="1"/>
          </p:cNvSpPr>
          <p:nvPr>
            <p:ph type="body" sz="quarter" idx="28" hasCustomPrompt="1"/>
          </p:nvPr>
        </p:nvSpPr>
        <p:spPr>
          <a:xfrm>
            <a:off x="6274027" y="1076241"/>
            <a:ext cx="1913128" cy="1054727"/>
          </a:xfrm>
          <a:prstGeom prst="rect">
            <a:avLst/>
          </a:prstGeom>
        </p:spPr>
        <p:txBody>
          <a:bodyPr anchor="ctr">
            <a:noAutofit/>
          </a:bodyPr>
          <a:lstStyle>
            <a:lvl1pPr marL="0" indent="0" algn="ctr">
              <a:lnSpc>
                <a:spcPct val="100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a:t>
            </a:r>
            <a:r>
              <a:rPr lang="zh-CN" altLang="en-US" dirty="0"/>
              <a:t> </a:t>
            </a:r>
            <a:r>
              <a:rPr lang="en-US" altLang="zh-CN" dirty="0"/>
              <a:t>Master title style </a:t>
            </a:r>
          </a:p>
        </p:txBody>
      </p:sp>
      <p:sp>
        <p:nvSpPr>
          <p:cNvPr id="26" name="Content placeholder 47" descr="Click icon to add picture">
            <a:extLst>
              <a:ext uri="{FF2B5EF4-FFF2-40B4-BE49-F238E27FC236}">
                <a16:creationId xmlns:a16="http://schemas.microsoft.com/office/drawing/2014/main" xmlns="" id="{3CE3485A-395E-4C5F-A00F-D230FF7CFB93}"/>
              </a:ext>
            </a:extLst>
          </p:cNvPr>
          <p:cNvSpPr>
            <a:spLocks noGrp="1"/>
          </p:cNvSpPr>
          <p:nvPr>
            <p:ph type="body" sz="quarter" idx="29" hasCustomPrompt="1"/>
          </p:nvPr>
        </p:nvSpPr>
        <p:spPr>
          <a:xfrm>
            <a:off x="8375472" y="1076241"/>
            <a:ext cx="1904890" cy="1054728"/>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a:t>
            </a:r>
            <a:r>
              <a:rPr lang="zh-CN" altLang="en-US" dirty="0"/>
              <a:t> </a:t>
            </a:r>
            <a:r>
              <a:rPr lang="en-US" altLang="zh-CN" dirty="0"/>
              <a:t>Master title style </a:t>
            </a:r>
          </a:p>
        </p:txBody>
      </p:sp>
      <p:sp>
        <p:nvSpPr>
          <p:cNvPr id="33" name="Content placeholder 47" descr="Click icon to add picture">
            <a:extLst>
              <a:ext uri="{FF2B5EF4-FFF2-40B4-BE49-F238E27FC236}">
                <a16:creationId xmlns:a16="http://schemas.microsoft.com/office/drawing/2014/main" xmlns="" id="{6A8DFBFF-5B07-49C6-ADB8-341FCD1E7531}"/>
              </a:ext>
            </a:extLst>
          </p:cNvPr>
          <p:cNvSpPr>
            <a:spLocks noGrp="1"/>
          </p:cNvSpPr>
          <p:nvPr>
            <p:ph type="body" sz="quarter" idx="30" hasCustomPrompt="1"/>
          </p:nvPr>
        </p:nvSpPr>
        <p:spPr>
          <a:xfrm>
            <a:off x="7321949" y="2844725"/>
            <a:ext cx="1914694" cy="1089194"/>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descr="Click icon to add picture">
            <a:extLst>
              <a:ext uri="{FF2B5EF4-FFF2-40B4-BE49-F238E27FC236}">
                <a16:creationId xmlns:a16="http://schemas.microsoft.com/office/drawing/2014/main" xmlns="" id="{1AC7F192-CFC3-470A-9467-330212C6F52D}"/>
              </a:ext>
            </a:extLst>
          </p:cNvPr>
          <p:cNvSpPr>
            <a:spLocks noGrp="1"/>
          </p:cNvSpPr>
          <p:nvPr>
            <p:ph type="body" sz="quarter" idx="31" hasCustomPrompt="1"/>
          </p:nvPr>
        </p:nvSpPr>
        <p:spPr>
          <a:xfrm>
            <a:off x="9409651" y="2826795"/>
            <a:ext cx="1913128" cy="1107124"/>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5" name="Content placeholder 47" descr="Click icon to add picture">
            <a:extLst>
              <a:ext uri="{FF2B5EF4-FFF2-40B4-BE49-F238E27FC236}">
                <a16:creationId xmlns:a16="http://schemas.microsoft.com/office/drawing/2014/main" xmlns="" id="{A5D53FF3-B0CD-4D31-9128-2D2E0E89F09C}"/>
              </a:ext>
            </a:extLst>
          </p:cNvPr>
          <p:cNvSpPr>
            <a:spLocks noGrp="1"/>
          </p:cNvSpPr>
          <p:nvPr>
            <p:ph type="body" sz="quarter" idx="32" hasCustomPrompt="1"/>
          </p:nvPr>
        </p:nvSpPr>
        <p:spPr>
          <a:xfrm>
            <a:off x="8367234" y="4631270"/>
            <a:ext cx="1913128" cy="1075689"/>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 name="Freeform: Shape 6">
            <a:extLst>
              <a:ext uri="{FF2B5EF4-FFF2-40B4-BE49-F238E27FC236}">
                <a16:creationId xmlns:a16="http://schemas.microsoft.com/office/drawing/2014/main" xmlns="" id="{4D27EAE5-5D14-4E2B-9A4E-E1CE7C26F40F}"/>
              </a:ext>
            </a:extLst>
          </p:cNvPr>
          <p:cNvSpPr/>
          <p:nvPr userDrawn="1"/>
        </p:nvSpPr>
        <p:spPr>
          <a:xfrm>
            <a:off x="630971" y="606175"/>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9" name="Freeform 28">
            <a:extLst>
              <a:ext uri="{FF2B5EF4-FFF2-40B4-BE49-F238E27FC236}">
                <a16:creationId xmlns:a16="http://schemas.microsoft.com/office/drawing/2014/main" xmlns=""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xmlns=""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29">
            <a:extLst>
              <a:ext uri="{FF2B5EF4-FFF2-40B4-BE49-F238E27FC236}">
                <a16:creationId xmlns:a16="http://schemas.microsoft.com/office/drawing/2014/main" xmlns=""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xmlns="" id="{01796F5D-2CC8-44C2-B5B5-E61BEFFF5A72}"/>
              </a:ext>
            </a:extLst>
          </p:cNvPr>
          <p:cNvSpPr/>
          <p:nvPr userDrawn="1"/>
        </p:nvSpPr>
        <p:spPr>
          <a:xfrm>
            <a:off x="5252937" y="2290859"/>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Shape 11">
            <a:extLst>
              <a:ext uri="{FF2B5EF4-FFF2-40B4-BE49-F238E27FC236}">
                <a16:creationId xmlns:a16="http://schemas.microsoft.com/office/drawing/2014/main" xmlns="" id="{73093633-6A91-42B5-961C-4B3A5DDF2146}"/>
              </a:ext>
            </a:extLst>
          </p:cNvPr>
          <p:cNvSpPr/>
          <p:nvPr userDrawn="1"/>
        </p:nvSpPr>
        <p:spPr>
          <a:xfrm>
            <a:off x="6310033" y="405642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Footer Placeholder 1">
            <a:extLst>
              <a:ext uri="{FF2B5EF4-FFF2-40B4-BE49-F238E27FC236}">
                <a16:creationId xmlns:a16="http://schemas.microsoft.com/office/drawing/2014/main" xmlns="" id="{D6B1A7E0-D0BF-7FCA-D296-94BFC0D611C5}"/>
              </a:ext>
            </a:extLst>
          </p:cNvPr>
          <p:cNvSpPr>
            <a:spLocks noGrp="1"/>
          </p:cNvSpPr>
          <p:nvPr>
            <p:ph type="ftr" sz="quarter" idx="33"/>
          </p:nvPr>
        </p:nvSpPr>
        <p:spPr/>
        <p:txBody>
          <a:bodyPr/>
          <a:lstStyle/>
          <a:p>
            <a:r>
              <a:rPr lang="en-US" noProof="0" dirty="0"/>
              <a:t>Presentation Title</a:t>
            </a:r>
          </a:p>
        </p:txBody>
      </p:sp>
      <p:sp>
        <p:nvSpPr>
          <p:cNvPr id="3" name="Slide Number Placeholder 2">
            <a:extLst>
              <a:ext uri="{FF2B5EF4-FFF2-40B4-BE49-F238E27FC236}">
                <a16:creationId xmlns:a16="http://schemas.microsoft.com/office/drawing/2014/main" xmlns="" id="{FCAC10D1-DF42-8734-0793-84312B963E62}"/>
              </a:ext>
            </a:extLst>
          </p:cNvPr>
          <p:cNvSpPr>
            <a:spLocks noGrp="1"/>
          </p:cNvSpPr>
          <p:nvPr>
            <p:ph type="sldNum" sz="quarter" idx="34"/>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xmlns="" val="862097048"/>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extLst>
    <p:ext uri="{DCECCB84-F9BA-43D5-87BE-67443E8EF086}">
      <p15:sldGuideLst xmlns:p15="http://schemas.microsoft.com/office/powerpoint/2012/main" xmlns="">
        <p15:guide id="1" orient="horz" pos="528">
          <p15:clr>
            <a:srgbClr val="FBAE40"/>
          </p15:clr>
        </p15:guide>
        <p15:guide id="2" pos="50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xmlns="" id="{50C1D3CF-F6AF-93EB-C40E-C278E58442C0}"/>
              </a:ext>
            </a:extLst>
          </p:cNvPr>
          <p:cNvSpPr>
            <a:spLocks noGrp="1"/>
          </p:cNvSpPr>
          <p:nvPr>
            <p:ph type="title"/>
          </p:nvPr>
        </p:nvSpPr>
        <p:spPr>
          <a:xfrm>
            <a:off x="509574" y="2096892"/>
            <a:ext cx="5117162" cy="1325563"/>
          </a:xfrm>
        </p:spPr>
        <p:txBody>
          <a:bodyPr>
            <a:noAutofit/>
          </a:bodyPr>
          <a:lstStyle/>
          <a:p>
            <a:r>
              <a:rPr lang="en-US" dirty="0"/>
              <a:t>Click to edit Master title style</a:t>
            </a:r>
          </a:p>
        </p:txBody>
      </p:sp>
      <p:sp>
        <p:nvSpPr>
          <p:cNvPr id="14" name="Content placeholder 47">
            <a:extLst>
              <a:ext uri="{FF2B5EF4-FFF2-40B4-BE49-F238E27FC236}">
                <a16:creationId xmlns:a16="http://schemas.microsoft.com/office/drawing/2014/main" xmlns="" id="{E61594E5-F661-407F-9B5E-62267D2E6AAD}"/>
              </a:ext>
            </a:extLst>
          </p:cNvPr>
          <p:cNvSpPr>
            <a:spLocks noGrp="1"/>
          </p:cNvSpPr>
          <p:nvPr>
            <p:ph type="body" sz="quarter" idx="28" hasCustomPrompt="1"/>
          </p:nvPr>
        </p:nvSpPr>
        <p:spPr>
          <a:xfrm>
            <a:off x="509574" y="3435546"/>
            <a:ext cx="4260180" cy="1294530"/>
          </a:xfrm>
          <a:prstGeom prst="rect">
            <a:avLst/>
          </a:prstGeom>
        </p:spPr>
        <p:txBody>
          <a:bodyPr>
            <a:noAutofit/>
          </a:bodyPr>
          <a:lstStyle>
            <a:lvl1pPr marL="0" indent="0">
              <a:lnSpc>
                <a:spcPct val="100000"/>
              </a:lnSpc>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1" name="Picture Placeholder 20">
            <a:extLst>
              <a:ext uri="{FF2B5EF4-FFF2-40B4-BE49-F238E27FC236}">
                <a16:creationId xmlns:a16="http://schemas.microsoft.com/office/drawing/2014/main" xmlns="" id="{988BDF24-3B67-5B77-0D48-319FA7FD0F65}"/>
              </a:ext>
            </a:extLst>
          </p:cNvPr>
          <p:cNvSpPr>
            <a:spLocks noGrp="1"/>
          </p:cNvSpPr>
          <p:nvPr>
            <p:ph type="pic" sz="quarter" idx="51"/>
          </p:nvPr>
        </p:nvSpPr>
        <p:spPr>
          <a:xfrm>
            <a:off x="5745001" y="0"/>
            <a:ext cx="6446999" cy="6858000"/>
          </a:xfrm>
          <a:custGeom>
            <a:avLst/>
            <a:gdLst>
              <a:gd name="connsiteX0" fmla="*/ 2550369 w 6483642"/>
              <a:gd name="connsiteY0" fmla="*/ 0 h 6858000"/>
              <a:gd name="connsiteX1" fmla="*/ 4338592 w 6483642"/>
              <a:gd name="connsiteY1" fmla="*/ 0 h 6858000"/>
              <a:gd name="connsiteX2" fmla="*/ 6483642 w 6483642"/>
              <a:gd name="connsiteY2" fmla="*/ 1338386 h 6858000"/>
              <a:gd name="connsiteX3" fmla="*/ 6483642 w 6483642"/>
              <a:gd name="connsiteY3" fmla="*/ 5624376 h 6858000"/>
              <a:gd name="connsiteX4" fmla="*/ 4378767 w 6483642"/>
              <a:gd name="connsiteY4" fmla="*/ 6858000 h 6858000"/>
              <a:gd name="connsiteX5" fmla="*/ 2590564 w 6483642"/>
              <a:gd name="connsiteY5" fmla="*/ 6858000 h 6858000"/>
              <a:gd name="connsiteX6" fmla="*/ 133 w 6483642"/>
              <a:gd name="connsiteY6" fmla="*/ 5332429 h 6858000"/>
              <a:gd name="connsiteX7" fmla="*/ 20164 w 6483642"/>
              <a:gd name="connsiteY7" fmla="*/ 1404433 h 6858000"/>
              <a:gd name="connsiteX0" fmla="*/ 2530205 w 6463478"/>
              <a:gd name="connsiteY0" fmla="*/ 0 h 6858000"/>
              <a:gd name="connsiteX1" fmla="*/ 4318428 w 6463478"/>
              <a:gd name="connsiteY1" fmla="*/ 0 h 6858000"/>
              <a:gd name="connsiteX2" fmla="*/ 6463478 w 6463478"/>
              <a:gd name="connsiteY2" fmla="*/ 1338386 h 6858000"/>
              <a:gd name="connsiteX3" fmla="*/ 6463478 w 6463478"/>
              <a:gd name="connsiteY3" fmla="*/ 5624376 h 6858000"/>
              <a:gd name="connsiteX4" fmla="*/ 4358603 w 6463478"/>
              <a:gd name="connsiteY4" fmla="*/ 6858000 h 6858000"/>
              <a:gd name="connsiteX5" fmla="*/ 2570400 w 6463478"/>
              <a:gd name="connsiteY5" fmla="*/ 6858000 h 6858000"/>
              <a:gd name="connsiteX6" fmla="*/ 17140 w 6463478"/>
              <a:gd name="connsiteY6" fmla="*/ 5339864 h 6858000"/>
              <a:gd name="connsiteX7" fmla="*/ 0 w 6463478"/>
              <a:gd name="connsiteY7" fmla="*/ 1404433 h 6858000"/>
              <a:gd name="connsiteX8" fmla="*/ 2530205 w 6463478"/>
              <a:gd name="connsiteY8" fmla="*/ 0 h 6858000"/>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 name="connsiteX8" fmla="*/ 2513726 w 64469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lnTo>
                  <a:pt x="2513726" y="0"/>
                </a:lnTo>
                <a:close/>
              </a:path>
            </a:pathLst>
          </a:custGeom>
          <a:noFill/>
        </p:spPr>
        <p:txBody>
          <a:bodyPr wrap="square"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dirty="0"/>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dirty="0"/>
              <a:t>Click icon to add picture</a:t>
            </a:r>
            <a:endParaRPr lang="zh-CN" altLang="en-US"/>
          </a:p>
          <a:p>
            <a:endParaRPr lang="en-US" dirty="0"/>
          </a:p>
        </p:txBody>
      </p:sp>
      <p:sp>
        <p:nvSpPr>
          <p:cNvPr id="5" name="Footer Placeholder 4">
            <a:extLst>
              <a:ext uri="{FF2B5EF4-FFF2-40B4-BE49-F238E27FC236}">
                <a16:creationId xmlns:a16="http://schemas.microsoft.com/office/drawing/2014/main" xmlns="" id="{41F6C45B-70BB-86F1-1866-F93BEC26ACF8}"/>
              </a:ext>
            </a:extLst>
          </p:cNvPr>
          <p:cNvSpPr>
            <a:spLocks noGrp="1"/>
          </p:cNvSpPr>
          <p:nvPr>
            <p:ph type="ftr" sz="quarter" idx="52"/>
          </p:nvPr>
        </p:nvSpPr>
        <p:spPr/>
        <p:txBody>
          <a:bodyPr>
            <a:noAutofit/>
          </a:bodyPr>
          <a:lstStyle/>
          <a:p>
            <a:r>
              <a:rPr lang="en-US" noProof="0" dirty="0"/>
              <a:t>Presentation Title</a:t>
            </a:r>
          </a:p>
        </p:txBody>
      </p:sp>
      <p:sp>
        <p:nvSpPr>
          <p:cNvPr id="7" name="Slide Number Placeholder 6">
            <a:extLst>
              <a:ext uri="{FF2B5EF4-FFF2-40B4-BE49-F238E27FC236}">
                <a16:creationId xmlns:a16="http://schemas.microsoft.com/office/drawing/2014/main" xmlns="" id="{0870044D-485D-043B-9D5B-C01AA8E06447}"/>
              </a:ext>
            </a:extLst>
          </p:cNvPr>
          <p:cNvSpPr>
            <a:spLocks noGrp="1"/>
          </p:cNvSpPr>
          <p:nvPr>
            <p:ph type="sldNum" sz="quarter" idx="53"/>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xmlns="" val="4161259845"/>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xmlns=""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Autofit/>
          </a:bodyPr>
          <a:lstStyle/>
          <a:p>
            <a:r>
              <a:rPr lang="en-US" dirty="0"/>
              <a:t>Click to edit Master title style</a:t>
            </a:r>
          </a:p>
        </p:txBody>
      </p:sp>
      <p:sp>
        <p:nvSpPr>
          <p:cNvPr id="18" name="Hexagon 17">
            <a:extLst>
              <a:ext uri="{FF2B5EF4-FFF2-40B4-BE49-F238E27FC236}">
                <a16:creationId xmlns:a16="http://schemas.microsoft.com/office/drawing/2014/main" xmlns="" id="{ADF8D8A3-175E-9A50-A98B-3766DAAB5EE2}"/>
              </a:ext>
            </a:extLst>
          </p:cNvPr>
          <p:cNvSpPr/>
          <p:nvPr userDrawn="1"/>
        </p:nvSpPr>
        <p:spPr>
          <a:xfrm rot="5400000">
            <a:off x="1308232" y="2004972"/>
            <a:ext cx="3593592" cy="2880360"/>
          </a:xfrm>
          <a:prstGeom prst="hexagon">
            <a:avLst>
              <a:gd name="adj" fmla="val 31211"/>
              <a:gd name="vf" fmla="val 11547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Text 47" descr="Click icon to add picture">
            <a:extLst>
              <a:ext uri="{FF2B5EF4-FFF2-40B4-BE49-F238E27FC236}">
                <a16:creationId xmlns:a16="http://schemas.microsoft.com/office/drawing/2014/main" xmlns="" id="{B264F104-ED4D-9A7F-E598-295893E05B7F}"/>
              </a:ext>
            </a:extLst>
          </p:cNvPr>
          <p:cNvSpPr>
            <a:spLocks noGrp="1"/>
          </p:cNvSpPr>
          <p:nvPr>
            <p:ph type="body" sz="quarter" idx="28" hasCustomPrompt="1"/>
          </p:nvPr>
        </p:nvSpPr>
        <p:spPr>
          <a:xfrm>
            <a:off x="2319235" y="2911781"/>
            <a:ext cx="1570612" cy="1070829"/>
          </a:xfrm>
          <a:prstGeom prst="rect">
            <a:avLst/>
          </a:prstGeom>
        </p:spPr>
        <p:txBody>
          <a:bodyPr>
            <a:noAutofit/>
          </a:bodyPr>
          <a:lstStyle>
            <a:lvl1pPr marL="0" indent="0" algn="ctr">
              <a:lnSpc>
                <a:spcPct val="113000"/>
              </a:lnSpc>
              <a:buNone/>
              <a:defRPr sz="1800" b="1" cap="all" baseline="0">
                <a:solidFill>
                  <a:schemeClr val="tx2"/>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17" name="Picture Placeholder 16">
            <a:extLst>
              <a:ext uri="{FF2B5EF4-FFF2-40B4-BE49-F238E27FC236}">
                <a16:creationId xmlns:a16="http://schemas.microsoft.com/office/drawing/2014/main" xmlns="" id="{7A084A88-6A62-9495-6CFE-1127D5CAAAB2}"/>
              </a:ext>
            </a:extLst>
          </p:cNvPr>
          <p:cNvSpPr>
            <a:spLocks noGrp="1"/>
          </p:cNvSpPr>
          <p:nvPr>
            <p:ph type="pic" sz="quarter" idx="47"/>
          </p:nvPr>
        </p:nvSpPr>
        <p:spPr>
          <a:xfrm>
            <a:off x="581710" y="555648"/>
            <a:ext cx="5045662" cy="5783096"/>
          </a:xfrm>
          <a:custGeom>
            <a:avLst/>
            <a:gdLst>
              <a:gd name="connsiteX0" fmla="*/ 2523318 w 5045662"/>
              <a:gd name="connsiteY0" fmla="*/ 1092708 h 5783096"/>
              <a:gd name="connsiteX1" fmla="*/ 1083139 w 5045662"/>
              <a:gd name="connsiteY1" fmla="*/ 1991697 h 5783096"/>
              <a:gd name="connsiteX2" fmla="*/ 1083139 w 5045662"/>
              <a:gd name="connsiteY2" fmla="*/ 3787311 h 5783096"/>
              <a:gd name="connsiteX3" fmla="*/ 2523318 w 5045662"/>
              <a:gd name="connsiteY3" fmla="*/ 4686300 h 5783096"/>
              <a:gd name="connsiteX4" fmla="*/ 3963497 w 5045662"/>
              <a:gd name="connsiteY4" fmla="*/ 3787311 h 5783096"/>
              <a:gd name="connsiteX5" fmla="*/ 3963497 w 5045662"/>
              <a:gd name="connsiteY5" fmla="*/ 1991697 h 5783096"/>
              <a:gd name="connsiteX6" fmla="*/ 2470122 w 5045662"/>
              <a:gd name="connsiteY6" fmla="*/ 0 h 5783096"/>
              <a:gd name="connsiteX7" fmla="*/ 5037208 w 5045662"/>
              <a:gd name="connsiteY7" fmla="*/ 1458369 h 5783096"/>
              <a:gd name="connsiteX8" fmla="*/ 5045662 w 5045662"/>
              <a:gd name="connsiteY8" fmla="*/ 4339769 h 5783096"/>
              <a:gd name="connsiteX9" fmla="*/ 2561576 w 5045662"/>
              <a:gd name="connsiteY9" fmla="*/ 5783096 h 5783096"/>
              <a:gd name="connsiteX10" fmla="*/ 24164 w 5045662"/>
              <a:gd name="connsiteY10" fmla="*/ 4354881 h 5783096"/>
              <a:gd name="connsiteX11" fmla="*/ 0 w 5045662"/>
              <a:gd name="connsiteY11" fmla="*/ 1453765 h 5783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45662" h="5783096">
                <a:moveTo>
                  <a:pt x="2523318" y="1092708"/>
                </a:moveTo>
                <a:lnTo>
                  <a:pt x="1083139" y="1991697"/>
                </a:lnTo>
                <a:lnTo>
                  <a:pt x="1083139" y="3787311"/>
                </a:lnTo>
                <a:lnTo>
                  <a:pt x="2523318" y="4686300"/>
                </a:lnTo>
                <a:lnTo>
                  <a:pt x="3963497" y="3787311"/>
                </a:lnTo>
                <a:lnTo>
                  <a:pt x="3963497" y="1991697"/>
                </a:lnTo>
                <a:close/>
                <a:moveTo>
                  <a:pt x="2470122" y="0"/>
                </a:moveTo>
                <a:lnTo>
                  <a:pt x="5037208" y="1458369"/>
                </a:lnTo>
                <a:cubicBezTo>
                  <a:pt x="5040026" y="2418836"/>
                  <a:pt x="5042844" y="3379302"/>
                  <a:pt x="5045662" y="4339769"/>
                </a:cubicBezTo>
                <a:lnTo>
                  <a:pt x="2561576" y="5783096"/>
                </a:lnTo>
                <a:lnTo>
                  <a:pt x="24164" y="4354881"/>
                </a:lnTo>
                <a:lnTo>
                  <a:pt x="0" y="1453765"/>
                </a:lnTo>
                <a:close/>
              </a:path>
            </a:pathLst>
          </a:custGeom>
        </p:spPr>
        <p:txBody>
          <a:bodyPr wrap="square" tIns="457200">
            <a:noAutofit/>
          </a:bodyPr>
          <a:lstStyle>
            <a:lvl1pPr marL="0" indent="0" algn="ctr">
              <a:buNone/>
              <a:defRPr/>
            </a:lvl1pPr>
          </a:lstStyle>
          <a:p>
            <a:endParaRPr lang="en-US" dirty="0"/>
          </a:p>
        </p:txBody>
      </p:sp>
    </p:spTree>
    <p:extLst>
      <p:ext uri="{BB962C8B-B14F-4D97-AF65-F5344CB8AC3E}">
        <p14:creationId xmlns:p14="http://schemas.microsoft.com/office/powerpoint/2010/main" xmlns="" val="3407711345"/>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C42BC57-1D8D-9F59-24F9-1E8232279959}"/>
              </a:ext>
            </a:extLst>
          </p:cNvPr>
          <p:cNvSpPr>
            <a:spLocks noGrp="1"/>
          </p:cNvSpPr>
          <p:nvPr>
            <p:ph type="title"/>
          </p:nvPr>
        </p:nvSpPr>
        <p:spPr>
          <a:xfrm>
            <a:off x="587829" y="507076"/>
            <a:ext cx="10515600" cy="1115434"/>
          </a:xfrm>
        </p:spPr>
        <p:txBody>
          <a:bodyPr/>
          <a:lstStyle/>
          <a:p>
            <a:r>
              <a:rPr lang="en-US"/>
              <a:t>Click to edit Master title style</a:t>
            </a:r>
          </a:p>
        </p:txBody>
      </p:sp>
      <p:sp>
        <p:nvSpPr>
          <p:cNvPr id="11" name="Content placeholder 47">
            <a:extLst>
              <a:ext uri="{FF2B5EF4-FFF2-40B4-BE49-F238E27FC236}">
                <a16:creationId xmlns:a16="http://schemas.microsoft.com/office/drawing/2014/main" xmlns="" id="{561744A6-D3EA-42C3-8E71-3BB8BA1E6149}"/>
              </a:ext>
            </a:extLst>
          </p:cNvPr>
          <p:cNvSpPr>
            <a:spLocks noGrp="1"/>
          </p:cNvSpPr>
          <p:nvPr>
            <p:ph type="chart" sz="quarter" idx="27" hasCustomPrompt="1"/>
          </p:nvPr>
        </p:nvSpPr>
        <p:spPr>
          <a:xfrm>
            <a:off x="587829" y="1622510"/>
            <a:ext cx="10889796" cy="4155757"/>
          </a:xfrm>
          <a:prstGeom prst="rect">
            <a:avLst/>
          </a:prstGeom>
        </p:spPr>
        <p:txBody>
          <a:bodyPr/>
          <a:lstStyle>
            <a:lvl1pPr>
              <a:defRPr>
                <a:solidFill>
                  <a:schemeClr val="bg1"/>
                </a:solidFill>
              </a:defRPr>
            </a:lvl1pPr>
          </a:lstStyle>
          <a:p>
            <a:r>
              <a:rPr lang="en-US" altLang="zh-CN" dirty="0"/>
              <a:t>Click to edit master text style</a:t>
            </a:r>
            <a:endParaRPr lang="zh-CN" altLang="en-US"/>
          </a:p>
        </p:txBody>
      </p:sp>
      <p:sp>
        <p:nvSpPr>
          <p:cNvPr id="3" name="Footer Placeholder 2">
            <a:extLst>
              <a:ext uri="{FF2B5EF4-FFF2-40B4-BE49-F238E27FC236}">
                <a16:creationId xmlns:a16="http://schemas.microsoft.com/office/drawing/2014/main" xmlns="" id="{D1C82179-6F61-D1EC-D800-74B748B37F0E}"/>
              </a:ext>
            </a:extLst>
          </p:cNvPr>
          <p:cNvSpPr>
            <a:spLocks noGrp="1"/>
          </p:cNvSpPr>
          <p:nvPr>
            <p:ph type="ftr" sz="quarter" idx="28"/>
          </p:nvPr>
        </p:nvSpPr>
        <p:spPr/>
        <p:txBody>
          <a:bodyPr/>
          <a:lstStyle/>
          <a:p>
            <a:r>
              <a:rPr lang="en-US" noProof="0" dirty="0"/>
              <a:t>Presentation Title</a:t>
            </a:r>
          </a:p>
        </p:txBody>
      </p:sp>
      <p:sp>
        <p:nvSpPr>
          <p:cNvPr id="5" name="Slide Number Placeholder 4">
            <a:extLst>
              <a:ext uri="{FF2B5EF4-FFF2-40B4-BE49-F238E27FC236}">
                <a16:creationId xmlns:a16="http://schemas.microsoft.com/office/drawing/2014/main" xmlns="" id="{38803A51-0211-9F66-D20B-444BC94AA39E}"/>
              </a:ext>
            </a:extLst>
          </p:cNvPr>
          <p:cNvSpPr>
            <a:spLocks noGrp="1"/>
          </p:cNvSpPr>
          <p:nvPr>
            <p:ph type="sldNum" sz="quarter" idx="29"/>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xmlns="" val="2676827205"/>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with design">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xmlns="" id="{05751864-B11A-0286-13EA-2AC2A2C8DD5D}"/>
              </a:ext>
            </a:extLst>
          </p:cNvPr>
          <p:cNvSpPr>
            <a:spLocks noGrp="1"/>
          </p:cNvSpPr>
          <p:nvPr>
            <p:ph type="title"/>
          </p:nvPr>
        </p:nvSpPr>
        <p:spPr>
          <a:xfrm>
            <a:off x="581709" y="721538"/>
            <a:ext cx="10889796" cy="1418998"/>
          </a:xfrm>
          <a:prstGeom prst="rect">
            <a:avLst/>
          </a:prstGeom>
        </p:spPr>
        <p:txBody>
          <a:bodyPr vert="horz" lIns="91440" tIns="45720" rIns="91440" bIns="45720" rtlCol="0" anchor="t">
            <a:noAutofit/>
          </a:bodyPr>
          <a:lstStyle/>
          <a:p>
            <a:r>
              <a:rPr lang="en-US" dirty="0"/>
              <a:t>Click to edit Master title style</a:t>
            </a:r>
          </a:p>
        </p:txBody>
      </p:sp>
      <p:sp>
        <p:nvSpPr>
          <p:cNvPr id="10" name="Table placeholder">
            <a:extLst>
              <a:ext uri="{FF2B5EF4-FFF2-40B4-BE49-F238E27FC236}">
                <a16:creationId xmlns:a16="http://schemas.microsoft.com/office/drawing/2014/main" xmlns="" id="{CFC5FF09-DE50-4155-81A0-5DD9B700F205}"/>
              </a:ext>
            </a:extLst>
          </p:cNvPr>
          <p:cNvSpPr>
            <a:spLocks noGrp="1"/>
          </p:cNvSpPr>
          <p:nvPr>
            <p:ph type="tbl" sz="quarter" idx="27" hasCustomPrompt="1"/>
          </p:nvPr>
        </p:nvSpPr>
        <p:spPr>
          <a:xfrm>
            <a:off x="581709" y="1614198"/>
            <a:ext cx="10889796" cy="4317856"/>
          </a:xfrm>
          <a:prstGeom prst="rect">
            <a:avLst/>
          </a:prstGeom>
        </p:spPr>
        <p:txBody>
          <a:bodyPr>
            <a:noAutofit/>
          </a:bodyPr>
          <a:lstStyle>
            <a:lvl1pPr>
              <a:defRPr>
                <a:solidFill>
                  <a:schemeClr val="bg1"/>
                </a:solidFill>
              </a:defRPr>
            </a:lvl1pPr>
          </a:lstStyle>
          <a:p>
            <a:r>
              <a:rPr lang="en-US" altLang="zh-CN" dirty="0"/>
              <a:t>Click to edit master text style</a:t>
            </a:r>
            <a:endParaRPr lang="zh-CN" altLang="en-US"/>
          </a:p>
        </p:txBody>
      </p:sp>
      <p:sp>
        <p:nvSpPr>
          <p:cNvPr id="9" name="Freeform: Shape 5">
            <a:extLst>
              <a:ext uri="{FF2B5EF4-FFF2-40B4-BE49-F238E27FC236}">
                <a16:creationId xmlns:a16="http://schemas.microsoft.com/office/drawing/2014/main" xmlns=""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11">
            <a:extLst>
              <a:ext uri="{FF2B5EF4-FFF2-40B4-BE49-F238E27FC236}">
                <a16:creationId xmlns:a16="http://schemas.microsoft.com/office/drawing/2014/main" xmlns=""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1">
            <a:extLst>
              <a:ext uri="{FF2B5EF4-FFF2-40B4-BE49-F238E27FC236}">
                <a16:creationId xmlns:a16="http://schemas.microsoft.com/office/drawing/2014/main" xmlns=""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xmlns="" id="{5F7A154B-D8F5-C1FB-307D-496380875BD1}"/>
              </a:ext>
            </a:extLst>
          </p:cNvPr>
          <p:cNvSpPr>
            <a:spLocks noGrp="1"/>
          </p:cNvSpPr>
          <p:nvPr>
            <p:ph type="ftr" sz="quarter" idx="28"/>
          </p:nvPr>
        </p:nvSpPr>
        <p:spPr/>
        <p:txBody>
          <a:bodyPr>
            <a:noAutofit/>
          </a:bodyPr>
          <a:lstStyle/>
          <a:p>
            <a:r>
              <a:rPr lang="en-US" noProof="0" dirty="0"/>
              <a:t>Presentation Title</a:t>
            </a:r>
          </a:p>
        </p:txBody>
      </p:sp>
      <p:sp>
        <p:nvSpPr>
          <p:cNvPr id="5" name="Slide Number Placeholder 4">
            <a:extLst>
              <a:ext uri="{FF2B5EF4-FFF2-40B4-BE49-F238E27FC236}">
                <a16:creationId xmlns:a16="http://schemas.microsoft.com/office/drawing/2014/main" xmlns="" id="{D728715E-D2CE-A33E-1A28-4E627F239BBE}"/>
              </a:ext>
            </a:extLst>
          </p:cNvPr>
          <p:cNvSpPr>
            <a:spLocks noGrp="1"/>
          </p:cNvSpPr>
          <p:nvPr>
            <p:ph type="sldNum" sz="quarter" idx="29"/>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xmlns="" val="2121256304"/>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xmlns="" id="{8BF58E95-E9E1-28E6-FB2F-DE808892233F}"/>
              </a:ext>
            </a:extLst>
          </p:cNvPr>
          <p:cNvSpPr>
            <a:spLocks noGrp="1"/>
          </p:cNvSpPr>
          <p:nvPr>
            <p:ph type="title" hasCustomPrompt="1"/>
          </p:nvPr>
        </p:nvSpPr>
        <p:spPr>
          <a:xfrm>
            <a:off x="6099079" y="1856195"/>
            <a:ext cx="4518122" cy="1688906"/>
          </a:xfrm>
        </p:spPr>
        <p:txBody>
          <a:bodyPr anchor="b">
            <a:noAutofit/>
          </a:bodyPr>
          <a:lstStyle>
            <a:lvl1pPr>
              <a:defRPr sz="2700">
                <a:latin typeface="+mn-lt"/>
              </a:defRPr>
            </a:lvl1pPr>
          </a:lstStyle>
          <a:p>
            <a:r>
              <a:rPr lang="en-US" dirty="0"/>
              <a:t>Click to edit </a:t>
            </a:r>
            <a:r>
              <a:rPr lang="en-US" altLang="zh-CN" dirty="0"/>
              <a:t>Text</a:t>
            </a:r>
            <a:r>
              <a:rPr lang="zh-CN" altLang="en-US" dirty="0"/>
              <a:t> </a:t>
            </a:r>
            <a:r>
              <a:rPr lang="en-US" dirty="0"/>
              <a:t>style</a:t>
            </a:r>
          </a:p>
        </p:txBody>
      </p:sp>
      <p:sp>
        <p:nvSpPr>
          <p:cNvPr id="11" name="subtitle 47">
            <a:extLst>
              <a:ext uri="{FF2B5EF4-FFF2-40B4-BE49-F238E27FC236}">
                <a16:creationId xmlns:a16="http://schemas.microsoft.com/office/drawing/2014/main" xmlns="" id="{3B45AD65-2B81-A368-E5F0-5C61D0B1DFEB}"/>
              </a:ext>
            </a:extLst>
          </p:cNvPr>
          <p:cNvSpPr>
            <a:spLocks noGrp="1"/>
          </p:cNvSpPr>
          <p:nvPr>
            <p:ph type="body" sz="quarter" idx="29" hasCustomPrompt="1"/>
          </p:nvPr>
        </p:nvSpPr>
        <p:spPr>
          <a:xfrm>
            <a:off x="6095999" y="3695015"/>
            <a:ext cx="4672693" cy="1688906"/>
          </a:xfrm>
          <a:prstGeom prst="rect">
            <a:avLst/>
          </a:prstGeom>
        </p:spPr>
        <p:txBody>
          <a:bodyPr>
            <a:noAutofit/>
          </a:bodyPr>
          <a:lstStyle>
            <a:lvl1pPr marL="0" indent="0">
              <a:lnSpc>
                <a:spcPct val="100000"/>
              </a:lnSpc>
              <a:buNone/>
              <a:defRPr sz="1500" b="0">
                <a:solidFill>
                  <a:schemeClr val="accent2"/>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4" name="Freeform: Shape 5">
            <a:extLst>
              <a:ext uri="{FF2B5EF4-FFF2-40B4-BE49-F238E27FC236}">
                <a16:creationId xmlns:a16="http://schemas.microsoft.com/office/drawing/2014/main" xmlns="" id="{0CA4AA19-0D07-46AB-AC12-64054BBBB499}"/>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Freeform: Shape 6">
            <a:extLst>
              <a:ext uri="{FF2B5EF4-FFF2-40B4-BE49-F238E27FC236}">
                <a16:creationId xmlns:a16="http://schemas.microsoft.com/office/drawing/2014/main" xmlns="" id="{DF781D9E-0DF5-4DDA-84E6-35DFB054158C}"/>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dirty="0"/>
          </a:p>
        </p:txBody>
      </p:sp>
      <p:sp>
        <p:nvSpPr>
          <p:cNvPr id="6" name="Freeform: Shape 7">
            <a:extLst>
              <a:ext uri="{FF2B5EF4-FFF2-40B4-BE49-F238E27FC236}">
                <a16:creationId xmlns:a16="http://schemas.microsoft.com/office/drawing/2014/main" xmlns="" id="{86BA1075-E23C-4BC9-8F67-B2E408F864D2}"/>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8" name="Freeform: Shape 11">
            <a:extLst>
              <a:ext uri="{FF2B5EF4-FFF2-40B4-BE49-F238E27FC236}">
                <a16:creationId xmlns:a16="http://schemas.microsoft.com/office/drawing/2014/main" xmlns="" id="{B2A4CA75-D17E-243B-9C56-A63C75AF6D56}"/>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3" name="Footer Placeholder 2">
            <a:extLst>
              <a:ext uri="{FF2B5EF4-FFF2-40B4-BE49-F238E27FC236}">
                <a16:creationId xmlns:a16="http://schemas.microsoft.com/office/drawing/2014/main" xmlns="" id="{7964077E-956B-EA3A-700F-A833D82341FE}"/>
              </a:ext>
            </a:extLst>
          </p:cNvPr>
          <p:cNvSpPr>
            <a:spLocks noGrp="1"/>
          </p:cNvSpPr>
          <p:nvPr>
            <p:ph type="ftr" sz="quarter" idx="30"/>
          </p:nvPr>
        </p:nvSpPr>
        <p:spPr/>
        <p:txBody>
          <a:bodyPr>
            <a:noAutofit/>
          </a:bodyPr>
          <a:lstStyle/>
          <a:p>
            <a:r>
              <a:rPr lang="en-US" noProof="0" dirty="0"/>
              <a:t>Presentation Title</a:t>
            </a:r>
          </a:p>
        </p:txBody>
      </p:sp>
      <p:sp>
        <p:nvSpPr>
          <p:cNvPr id="10" name="Slide Number Placeholder 9">
            <a:extLst>
              <a:ext uri="{FF2B5EF4-FFF2-40B4-BE49-F238E27FC236}">
                <a16:creationId xmlns:a16="http://schemas.microsoft.com/office/drawing/2014/main" xmlns="" id="{8ED455D4-27F3-B6AD-2A20-7475F307E5E4}"/>
              </a:ext>
            </a:extLst>
          </p:cNvPr>
          <p:cNvSpPr>
            <a:spLocks noGrp="1"/>
          </p:cNvSpPr>
          <p:nvPr>
            <p:ph type="sldNum" sz="quarter" idx="31"/>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xmlns="" val="125641223"/>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 Team Members">
    <p:spTree>
      <p:nvGrpSpPr>
        <p:cNvPr id="1" name=""/>
        <p:cNvGrpSpPr/>
        <p:nvPr/>
      </p:nvGrpSpPr>
      <p:grpSpPr>
        <a:xfrm>
          <a:off x="0" y="0"/>
          <a:ext cx="0" cy="0"/>
          <a:chOff x="0" y="0"/>
          <a:chExt cx="0" cy="0"/>
        </a:xfrm>
      </p:grpSpPr>
      <p:sp>
        <p:nvSpPr>
          <p:cNvPr id="16" name="Title Placeholder 4">
            <a:extLst>
              <a:ext uri="{FF2B5EF4-FFF2-40B4-BE49-F238E27FC236}">
                <a16:creationId xmlns:a16="http://schemas.microsoft.com/office/drawing/2014/main" xmlns="" id="{DCA6F28B-ACF1-D3CB-8968-4F64BEA02E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lvl1pPr>
          </a:lstStyle>
          <a:p>
            <a:r>
              <a:rPr lang="en-US" dirty="0"/>
              <a:t>Click to edit Master title style</a:t>
            </a:r>
          </a:p>
        </p:txBody>
      </p:sp>
      <p:sp>
        <p:nvSpPr>
          <p:cNvPr id="60" name="Content placeholder 47">
            <a:extLst>
              <a:ext uri="{FF2B5EF4-FFF2-40B4-BE49-F238E27FC236}">
                <a16:creationId xmlns:a16="http://schemas.microsoft.com/office/drawing/2014/main" xmlns="" id="{E2F72F6F-0172-47B0-8D9E-0EED383332E2}"/>
              </a:ext>
            </a:extLst>
          </p:cNvPr>
          <p:cNvSpPr>
            <a:spLocks noGrp="1"/>
          </p:cNvSpPr>
          <p:nvPr>
            <p:ph type="pic" sz="quarter" idx="48"/>
          </p:nvPr>
        </p:nvSpPr>
        <p:spPr>
          <a:xfrm>
            <a:off x="1114798"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dirty="0"/>
              <a:t>Click icon to add picture</a:t>
            </a:r>
          </a:p>
        </p:txBody>
      </p:sp>
      <p:sp>
        <p:nvSpPr>
          <p:cNvPr id="52" name="Content placeholder 47" descr="Click icon to add picture">
            <a:extLst>
              <a:ext uri="{FF2B5EF4-FFF2-40B4-BE49-F238E27FC236}">
                <a16:creationId xmlns:a16="http://schemas.microsoft.com/office/drawing/2014/main" xmlns="" id="{2369DDD8-CFC2-4980-A0DB-411AA173B475}"/>
              </a:ext>
            </a:extLst>
          </p:cNvPr>
          <p:cNvSpPr>
            <a:spLocks noGrp="1"/>
          </p:cNvSpPr>
          <p:nvPr>
            <p:ph type="body" sz="quarter" idx="27" hasCustomPrompt="1"/>
          </p:nvPr>
        </p:nvSpPr>
        <p:spPr>
          <a:xfrm>
            <a:off x="1214003" y="4764289"/>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3" name="Content placeholder 47">
            <a:extLst>
              <a:ext uri="{FF2B5EF4-FFF2-40B4-BE49-F238E27FC236}">
                <a16:creationId xmlns:a16="http://schemas.microsoft.com/office/drawing/2014/main" xmlns="" id="{B66AC261-5929-40D2-A646-8F16675DE383}"/>
              </a:ext>
            </a:extLst>
          </p:cNvPr>
          <p:cNvSpPr>
            <a:spLocks noGrp="1"/>
          </p:cNvSpPr>
          <p:nvPr>
            <p:ph type="body" sz="quarter" idx="28" hasCustomPrompt="1"/>
          </p:nvPr>
        </p:nvSpPr>
        <p:spPr>
          <a:xfrm>
            <a:off x="1214003" y="5295180"/>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1" name="Content placeholder 47">
            <a:extLst>
              <a:ext uri="{FF2B5EF4-FFF2-40B4-BE49-F238E27FC236}">
                <a16:creationId xmlns:a16="http://schemas.microsoft.com/office/drawing/2014/main" xmlns="" id="{B33A9FB2-1610-4389-B352-D99255F77BEC}"/>
              </a:ext>
            </a:extLst>
          </p:cNvPr>
          <p:cNvSpPr>
            <a:spLocks noGrp="1"/>
          </p:cNvSpPr>
          <p:nvPr>
            <p:ph type="pic" sz="quarter" idx="49"/>
          </p:nvPr>
        </p:nvSpPr>
        <p:spPr>
          <a:xfrm>
            <a:off x="3623536" y="1840730"/>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dirty="0"/>
              <a:t>Click icon to add picture</a:t>
            </a:r>
          </a:p>
        </p:txBody>
      </p:sp>
      <p:sp>
        <p:nvSpPr>
          <p:cNvPr id="21" name="Content placeholder 47" descr="Click icon to add picture">
            <a:extLst>
              <a:ext uri="{FF2B5EF4-FFF2-40B4-BE49-F238E27FC236}">
                <a16:creationId xmlns:a16="http://schemas.microsoft.com/office/drawing/2014/main" xmlns="" id="{DEE851A8-3FB7-B319-A053-BE08A45763C5}"/>
              </a:ext>
            </a:extLst>
          </p:cNvPr>
          <p:cNvSpPr>
            <a:spLocks noGrp="1"/>
          </p:cNvSpPr>
          <p:nvPr>
            <p:ph type="body" sz="quarter" idx="54" hasCustomPrompt="1"/>
          </p:nvPr>
        </p:nvSpPr>
        <p:spPr>
          <a:xfrm>
            <a:off x="3720440" y="4045832"/>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Content placeholder 47">
            <a:extLst>
              <a:ext uri="{FF2B5EF4-FFF2-40B4-BE49-F238E27FC236}">
                <a16:creationId xmlns:a16="http://schemas.microsoft.com/office/drawing/2014/main" xmlns="" id="{5743B59B-3EAA-B249-07CE-9C9C5B0B6AB1}"/>
              </a:ext>
            </a:extLst>
          </p:cNvPr>
          <p:cNvSpPr>
            <a:spLocks noGrp="1"/>
          </p:cNvSpPr>
          <p:nvPr>
            <p:ph type="body" sz="quarter" idx="55" hasCustomPrompt="1"/>
          </p:nvPr>
        </p:nvSpPr>
        <p:spPr>
          <a:xfrm>
            <a:off x="3720440" y="4576723"/>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2" name="Content placeholder 47">
            <a:extLst>
              <a:ext uri="{FF2B5EF4-FFF2-40B4-BE49-F238E27FC236}">
                <a16:creationId xmlns:a16="http://schemas.microsoft.com/office/drawing/2014/main" xmlns="" id="{0AC60B87-71AC-4AA8-9AE7-B3B427BACB12}"/>
              </a:ext>
            </a:extLst>
          </p:cNvPr>
          <p:cNvSpPr>
            <a:spLocks noGrp="1"/>
          </p:cNvSpPr>
          <p:nvPr>
            <p:ph type="pic" sz="quarter" idx="50"/>
          </p:nvPr>
        </p:nvSpPr>
        <p:spPr>
          <a:xfrm>
            <a:off x="6113401"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dirty="0"/>
              <a:t>Click icon to add picture</a:t>
            </a:r>
          </a:p>
        </p:txBody>
      </p:sp>
      <p:sp>
        <p:nvSpPr>
          <p:cNvPr id="19" name="Content placeholder 47" descr="Click icon to add picture">
            <a:extLst>
              <a:ext uri="{FF2B5EF4-FFF2-40B4-BE49-F238E27FC236}">
                <a16:creationId xmlns:a16="http://schemas.microsoft.com/office/drawing/2014/main" xmlns="" id="{110FBA5D-2CEB-4D44-16CA-0F24099B1401}"/>
              </a:ext>
            </a:extLst>
          </p:cNvPr>
          <p:cNvSpPr>
            <a:spLocks noGrp="1"/>
          </p:cNvSpPr>
          <p:nvPr>
            <p:ph type="body" sz="quarter" idx="52" hasCustomPrompt="1"/>
          </p:nvPr>
        </p:nvSpPr>
        <p:spPr>
          <a:xfrm>
            <a:off x="6218710" y="4764289"/>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xmlns="" id="{2108E774-D145-FA07-58F1-7DB37A30A596}"/>
              </a:ext>
            </a:extLst>
          </p:cNvPr>
          <p:cNvSpPr>
            <a:spLocks noGrp="1"/>
          </p:cNvSpPr>
          <p:nvPr>
            <p:ph type="body" sz="quarter" idx="53" hasCustomPrompt="1"/>
          </p:nvPr>
        </p:nvSpPr>
        <p:spPr>
          <a:xfrm>
            <a:off x="6218710" y="5295180"/>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3" name="Content placeholder 47">
            <a:extLst>
              <a:ext uri="{FF2B5EF4-FFF2-40B4-BE49-F238E27FC236}">
                <a16:creationId xmlns:a16="http://schemas.microsoft.com/office/drawing/2014/main" xmlns="" id="{05B25D7D-82BA-4FF5-9C92-4AD181847515}"/>
              </a:ext>
            </a:extLst>
          </p:cNvPr>
          <p:cNvSpPr>
            <a:spLocks noGrp="1"/>
          </p:cNvSpPr>
          <p:nvPr>
            <p:ph type="pic" sz="quarter" idx="51"/>
          </p:nvPr>
        </p:nvSpPr>
        <p:spPr>
          <a:xfrm>
            <a:off x="8500328" y="1836331"/>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dirty="0"/>
              <a:t>Click icon to add picture</a:t>
            </a:r>
          </a:p>
        </p:txBody>
      </p:sp>
      <p:sp>
        <p:nvSpPr>
          <p:cNvPr id="25" name="Content placeholder 47" descr="Click icon to add picture">
            <a:extLst>
              <a:ext uri="{FF2B5EF4-FFF2-40B4-BE49-F238E27FC236}">
                <a16:creationId xmlns:a16="http://schemas.microsoft.com/office/drawing/2014/main" xmlns="" id="{A9C2624B-E6E6-C673-E8FF-F4BF909C3AC2}"/>
              </a:ext>
            </a:extLst>
          </p:cNvPr>
          <p:cNvSpPr>
            <a:spLocks noGrp="1"/>
          </p:cNvSpPr>
          <p:nvPr>
            <p:ph type="body" sz="quarter" idx="56" hasCustomPrompt="1"/>
          </p:nvPr>
        </p:nvSpPr>
        <p:spPr>
          <a:xfrm>
            <a:off x="8635340" y="4045832"/>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a:extLst>
              <a:ext uri="{FF2B5EF4-FFF2-40B4-BE49-F238E27FC236}">
                <a16:creationId xmlns:a16="http://schemas.microsoft.com/office/drawing/2014/main" xmlns="" id="{A003837A-CCD7-3699-D86F-CB884CA4C675}"/>
              </a:ext>
            </a:extLst>
          </p:cNvPr>
          <p:cNvSpPr>
            <a:spLocks noGrp="1"/>
          </p:cNvSpPr>
          <p:nvPr>
            <p:ph type="body" sz="quarter" idx="57" hasCustomPrompt="1"/>
          </p:nvPr>
        </p:nvSpPr>
        <p:spPr>
          <a:xfrm>
            <a:off x="8635340" y="4576723"/>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 name="Footer Placeholder 1">
            <a:extLst>
              <a:ext uri="{FF2B5EF4-FFF2-40B4-BE49-F238E27FC236}">
                <a16:creationId xmlns:a16="http://schemas.microsoft.com/office/drawing/2014/main" xmlns="" id="{89028585-56FF-7B3D-783D-D06964F7C099}"/>
              </a:ext>
            </a:extLst>
          </p:cNvPr>
          <p:cNvSpPr>
            <a:spLocks noGrp="1"/>
          </p:cNvSpPr>
          <p:nvPr>
            <p:ph type="ftr" sz="quarter" idx="58"/>
          </p:nvPr>
        </p:nvSpPr>
        <p:spPr/>
        <p:txBody>
          <a:bodyPr>
            <a:noAutofit/>
          </a:bodyPr>
          <a:lstStyle/>
          <a:p>
            <a:r>
              <a:rPr lang="en-US" noProof="0" dirty="0"/>
              <a:t>Presentation Title</a:t>
            </a:r>
          </a:p>
        </p:txBody>
      </p:sp>
      <p:sp>
        <p:nvSpPr>
          <p:cNvPr id="3" name="Slide Number Placeholder 2">
            <a:extLst>
              <a:ext uri="{FF2B5EF4-FFF2-40B4-BE49-F238E27FC236}">
                <a16:creationId xmlns:a16="http://schemas.microsoft.com/office/drawing/2014/main" xmlns="" id="{7D090978-DDC9-0FA2-2CFD-733C8B854F3C}"/>
              </a:ext>
            </a:extLst>
          </p:cNvPr>
          <p:cNvSpPr>
            <a:spLocks noGrp="1"/>
          </p:cNvSpPr>
          <p:nvPr>
            <p:ph type="sldNum" sz="quarter" idx="59"/>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xmlns="" val="226368387"/>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 Team Member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AB92FA2A-46BA-2A19-C3CE-EC6985867B92}"/>
              </a:ext>
            </a:extLst>
          </p:cNvPr>
          <p:cNvSpPr>
            <a:spLocks noGrp="1"/>
          </p:cNvSpPr>
          <p:nvPr>
            <p:ph type="title"/>
          </p:nvPr>
        </p:nvSpPr>
        <p:spPr>
          <a:xfrm>
            <a:off x="509574" y="2367293"/>
            <a:ext cx="3909993" cy="3629708"/>
          </a:xfrm>
        </p:spPr>
        <p:txBody>
          <a:bodyPr anchor="t">
            <a:noAutofit/>
          </a:bodyPr>
          <a:lstStyle/>
          <a:p>
            <a:r>
              <a:rPr lang="en-US" dirty="0"/>
              <a:t>Click to edit Master title style</a:t>
            </a:r>
          </a:p>
        </p:txBody>
      </p:sp>
      <p:sp>
        <p:nvSpPr>
          <p:cNvPr id="38" name="Content placeholder 47">
            <a:extLst>
              <a:ext uri="{FF2B5EF4-FFF2-40B4-BE49-F238E27FC236}">
                <a16:creationId xmlns:a16="http://schemas.microsoft.com/office/drawing/2014/main" xmlns="" id="{BF9EDF7D-3BB1-43C0-92BB-091CCC520477}"/>
              </a:ext>
            </a:extLst>
          </p:cNvPr>
          <p:cNvSpPr>
            <a:spLocks noGrp="1"/>
          </p:cNvSpPr>
          <p:nvPr>
            <p:ph type="pic" sz="quarter" idx="48"/>
          </p:nvPr>
        </p:nvSpPr>
        <p:spPr>
          <a:xfrm>
            <a:off x="426979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dirty="0"/>
              <a:t>Click icon to add picture</a:t>
            </a:r>
            <a:endParaRPr lang="zh-CN" altLang="en-US"/>
          </a:p>
        </p:txBody>
      </p:sp>
      <p:sp>
        <p:nvSpPr>
          <p:cNvPr id="39" name="文本占位符 47" descr="Click icon to add picture">
            <a:extLst>
              <a:ext uri="{FF2B5EF4-FFF2-40B4-BE49-F238E27FC236}">
                <a16:creationId xmlns:a16="http://schemas.microsoft.com/office/drawing/2014/main" xmlns="" id="{15896C2C-7C25-4BC0-AF9B-DF590A2909AA}"/>
              </a:ext>
            </a:extLst>
          </p:cNvPr>
          <p:cNvSpPr>
            <a:spLocks noGrp="1"/>
          </p:cNvSpPr>
          <p:nvPr>
            <p:ph type="body" sz="quarter" idx="27" hasCustomPrompt="1"/>
          </p:nvPr>
        </p:nvSpPr>
        <p:spPr>
          <a:xfrm>
            <a:off x="5520210" y="522515"/>
            <a:ext cx="2289842" cy="626551"/>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xmlns="" id="{CAC554EF-FF8F-4055-A716-E82F461413B7}"/>
              </a:ext>
            </a:extLst>
          </p:cNvPr>
          <p:cNvSpPr>
            <a:spLocks noGrp="1"/>
          </p:cNvSpPr>
          <p:nvPr>
            <p:ph type="body" sz="quarter" idx="28" hasCustomPrompt="1"/>
          </p:nvPr>
        </p:nvSpPr>
        <p:spPr>
          <a:xfrm>
            <a:off x="5520211" y="1165881"/>
            <a:ext cx="2289842" cy="506399"/>
          </a:xfrm>
          <a:prstGeom prst="rect">
            <a:avLst/>
          </a:prstGeom>
        </p:spPr>
        <p:txBody>
          <a:bodyPr>
            <a:noAutofit/>
          </a:bodyPr>
          <a:lstStyle>
            <a:lvl1pPr marL="0" indent="0" algn="l">
              <a:lnSpc>
                <a:spcPct val="90000"/>
              </a:lnSpc>
              <a:spcBef>
                <a:spcPts val="0"/>
              </a:spcBef>
              <a:buNone/>
              <a:defRPr sz="1400" b="0"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56" name="Content placeholder 47">
            <a:extLst>
              <a:ext uri="{FF2B5EF4-FFF2-40B4-BE49-F238E27FC236}">
                <a16:creationId xmlns:a16="http://schemas.microsoft.com/office/drawing/2014/main" xmlns="" id="{4F0742C0-A9F2-4886-B17E-6915399483C3}"/>
              </a:ext>
            </a:extLst>
          </p:cNvPr>
          <p:cNvSpPr>
            <a:spLocks noGrp="1"/>
          </p:cNvSpPr>
          <p:nvPr>
            <p:ph type="pic" sz="quarter" idx="72"/>
          </p:nvPr>
        </p:nvSpPr>
        <p:spPr>
          <a:xfrm>
            <a:off x="805991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dirty="0"/>
              <a:t>Click icon to add picture</a:t>
            </a:r>
            <a:endParaRPr lang="zh-CN" altLang="en-US"/>
          </a:p>
        </p:txBody>
      </p:sp>
      <p:sp>
        <p:nvSpPr>
          <p:cNvPr id="41" name="Content placeholder 47" descr="Click icon to add picture">
            <a:extLst>
              <a:ext uri="{FF2B5EF4-FFF2-40B4-BE49-F238E27FC236}">
                <a16:creationId xmlns:a16="http://schemas.microsoft.com/office/drawing/2014/main" xmlns="" id="{CE3DC674-39AB-43B9-AC30-97A68D221596}"/>
              </a:ext>
            </a:extLst>
          </p:cNvPr>
          <p:cNvSpPr>
            <a:spLocks noGrp="1"/>
          </p:cNvSpPr>
          <p:nvPr>
            <p:ph type="body" sz="quarter" idx="55" hasCustomPrompt="1"/>
          </p:nvPr>
        </p:nvSpPr>
        <p:spPr>
          <a:xfrm>
            <a:off x="9309889" y="642667"/>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2" name="Content placeholder 47">
            <a:extLst>
              <a:ext uri="{FF2B5EF4-FFF2-40B4-BE49-F238E27FC236}">
                <a16:creationId xmlns:a16="http://schemas.microsoft.com/office/drawing/2014/main" xmlns="" id="{F12189CA-0E22-41A5-91FD-03761860993D}"/>
              </a:ext>
            </a:extLst>
          </p:cNvPr>
          <p:cNvSpPr>
            <a:spLocks noGrp="1"/>
          </p:cNvSpPr>
          <p:nvPr>
            <p:ph type="body" sz="quarter" idx="56" hasCustomPrompt="1"/>
          </p:nvPr>
        </p:nvSpPr>
        <p:spPr>
          <a:xfrm>
            <a:off x="9309891" y="1165881"/>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8" name="Content placeholder 47">
            <a:extLst>
              <a:ext uri="{FF2B5EF4-FFF2-40B4-BE49-F238E27FC236}">
                <a16:creationId xmlns:a16="http://schemas.microsoft.com/office/drawing/2014/main" xmlns="" id="{A962C62E-F92F-445A-9243-8B433747A548}"/>
              </a:ext>
            </a:extLst>
          </p:cNvPr>
          <p:cNvSpPr>
            <a:spLocks noGrp="1"/>
          </p:cNvSpPr>
          <p:nvPr>
            <p:ph type="pic" sz="quarter" idx="69"/>
          </p:nvPr>
        </p:nvSpPr>
        <p:spPr>
          <a:xfrm>
            <a:off x="426979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dirty="0"/>
              <a:t>Click icon to add picture</a:t>
            </a:r>
            <a:endParaRPr lang="zh-CN" altLang="en-US"/>
          </a:p>
        </p:txBody>
      </p:sp>
      <p:sp>
        <p:nvSpPr>
          <p:cNvPr id="43" name="Content placeholder 47" descr="Click icon to add picture">
            <a:extLst>
              <a:ext uri="{FF2B5EF4-FFF2-40B4-BE49-F238E27FC236}">
                <a16:creationId xmlns:a16="http://schemas.microsoft.com/office/drawing/2014/main" xmlns="" id="{DE6F9463-BB2D-43FC-BE8F-21D3F9A2539C}"/>
              </a:ext>
            </a:extLst>
          </p:cNvPr>
          <p:cNvSpPr>
            <a:spLocks noGrp="1"/>
          </p:cNvSpPr>
          <p:nvPr>
            <p:ph type="body" sz="quarter" idx="57" hasCustomPrompt="1"/>
          </p:nvPr>
        </p:nvSpPr>
        <p:spPr>
          <a:xfrm>
            <a:off x="5520210" y="2105171"/>
            <a:ext cx="2193021" cy="617418"/>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4" name="Content placeholder 47">
            <a:extLst>
              <a:ext uri="{FF2B5EF4-FFF2-40B4-BE49-F238E27FC236}">
                <a16:creationId xmlns:a16="http://schemas.microsoft.com/office/drawing/2014/main" xmlns="" id="{7DF27694-08A2-4530-B763-5A9B9D4DC6E0}"/>
              </a:ext>
            </a:extLst>
          </p:cNvPr>
          <p:cNvSpPr>
            <a:spLocks noGrp="1"/>
          </p:cNvSpPr>
          <p:nvPr>
            <p:ph type="body" sz="quarter" idx="58" hasCustomPrompt="1"/>
          </p:nvPr>
        </p:nvSpPr>
        <p:spPr>
          <a:xfrm>
            <a:off x="5520212" y="2739721"/>
            <a:ext cx="2193021" cy="506399"/>
          </a:xfrm>
          <a:prstGeom prst="rect">
            <a:avLst/>
          </a:prstGeom>
        </p:spPr>
        <p:txBody>
          <a:bodyPr>
            <a:noAutofit/>
          </a:bodyPr>
          <a:lstStyle>
            <a:lvl1pPr marL="0" indent="0" algn="l">
              <a:lnSpc>
                <a:spcPct val="100000"/>
              </a:lnSpc>
              <a:spcBef>
                <a:spcPts val="0"/>
              </a:spcBef>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1" name="Content placeholder 47">
            <a:extLst>
              <a:ext uri="{FF2B5EF4-FFF2-40B4-BE49-F238E27FC236}">
                <a16:creationId xmlns:a16="http://schemas.microsoft.com/office/drawing/2014/main" xmlns="" id="{2EA753B3-D0BB-4484-85D1-E28345D99F4C}"/>
              </a:ext>
            </a:extLst>
          </p:cNvPr>
          <p:cNvSpPr>
            <a:spLocks noGrp="1"/>
          </p:cNvSpPr>
          <p:nvPr>
            <p:ph type="pic" sz="quarter" idx="73"/>
          </p:nvPr>
        </p:nvSpPr>
        <p:spPr>
          <a:xfrm>
            <a:off x="805991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dirty="0"/>
              <a:t>Click icon to add picture</a:t>
            </a:r>
            <a:endParaRPr lang="zh-CN" altLang="en-US" dirty="0"/>
          </a:p>
        </p:txBody>
      </p:sp>
      <p:sp>
        <p:nvSpPr>
          <p:cNvPr id="45" name="Content placeholder 47" descr="Click icon to add picture">
            <a:extLst>
              <a:ext uri="{FF2B5EF4-FFF2-40B4-BE49-F238E27FC236}">
                <a16:creationId xmlns:a16="http://schemas.microsoft.com/office/drawing/2014/main" xmlns="" id="{20398AA4-3D68-487D-BE7C-9F1D45E3F5FF}"/>
              </a:ext>
            </a:extLst>
          </p:cNvPr>
          <p:cNvSpPr>
            <a:spLocks noGrp="1"/>
          </p:cNvSpPr>
          <p:nvPr>
            <p:ph type="body" sz="quarter" idx="59" hasCustomPrompt="1"/>
          </p:nvPr>
        </p:nvSpPr>
        <p:spPr>
          <a:xfrm>
            <a:off x="9309890" y="2032203"/>
            <a:ext cx="2098039" cy="701144"/>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6" name="Content placeholder 47">
            <a:extLst>
              <a:ext uri="{FF2B5EF4-FFF2-40B4-BE49-F238E27FC236}">
                <a16:creationId xmlns:a16="http://schemas.microsoft.com/office/drawing/2014/main" xmlns="" id="{6B623D7A-5E96-42AB-9B1F-14E445503187}"/>
              </a:ext>
            </a:extLst>
          </p:cNvPr>
          <p:cNvSpPr>
            <a:spLocks noGrp="1"/>
          </p:cNvSpPr>
          <p:nvPr>
            <p:ph type="body" sz="quarter" idx="60" hasCustomPrompt="1"/>
          </p:nvPr>
        </p:nvSpPr>
        <p:spPr>
          <a:xfrm>
            <a:off x="9309890" y="2746407"/>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9" name="Content placeholder 47">
            <a:extLst>
              <a:ext uri="{FF2B5EF4-FFF2-40B4-BE49-F238E27FC236}">
                <a16:creationId xmlns:a16="http://schemas.microsoft.com/office/drawing/2014/main" xmlns="" id="{EAA5B0EA-1F3B-4D8B-9BB9-F9037A393705}"/>
              </a:ext>
            </a:extLst>
          </p:cNvPr>
          <p:cNvSpPr>
            <a:spLocks noGrp="1"/>
          </p:cNvSpPr>
          <p:nvPr>
            <p:ph type="pic" sz="quarter" idx="70"/>
          </p:nvPr>
        </p:nvSpPr>
        <p:spPr>
          <a:xfrm>
            <a:off x="426979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dirty="0"/>
              <a:t>Click icon to add picture</a:t>
            </a:r>
            <a:endParaRPr lang="zh-CN" altLang="en-US"/>
          </a:p>
        </p:txBody>
      </p:sp>
      <p:sp>
        <p:nvSpPr>
          <p:cNvPr id="47" name="Content placeholder 47" descr="Click icon to add picture">
            <a:extLst>
              <a:ext uri="{FF2B5EF4-FFF2-40B4-BE49-F238E27FC236}">
                <a16:creationId xmlns:a16="http://schemas.microsoft.com/office/drawing/2014/main" xmlns="" id="{2C93687D-1E42-4B01-9F16-9FA098CE1153}"/>
              </a:ext>
            </a:extLst>
          </p:cNvPr>
          <p:cNvSpPr>
            <a:spLocks noGrp="1"/>
          </p:cNvSpPr>
          <p:nvPr>
            <p:ph type="body" sz="quarter" idx="61" hasCustomPrompt="1"/>
          </p:nvPr>
        </p:nvSpPr>
        <p:spPr>
          <a:xfrm>
            <a:off x="5520210" y="3775516"/>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0" name="Content placeholder 47">
            <a:extLst>
              <a:ext uri="{FF2B5EF4-FFF2-40B4-BE49-F238E27FC236}">
                <a16:creationId xmlns:a16="http://schemas.microsoft.com/office/drawing/2014/main" xmlns="" id="{7AB91474-458B-45F7-9773-FA375C2CF7FD}"/>
              </a:ext>
            </a:extLst>
          </p:cNvPr>
          <p:cNvSpPr>
            <a:spLocks noGrp="1"/>
          </p:cNvSpPr>
          <p:nvPr>
            <p:ph type="body" sz="quarter" idx="62" hasCustomPrompt="1"/>
          </p:nvPr>
        </p:nvSpPr>
        <p:spPr>
          <a:xfrm>
            <a:off x="552021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2" name="Content placeholder 47">
            <a:extLst>
              <a:ext uri="{FF2B5EF4-FFF2-40B4-BE49-F238E27FC236}">
                <a16:creationId xmlns:a16="http://schemas.microsoft.com/office/drawing/2014/main" xmlns="" id="{52E587E7-A09A-4FB2-8774-8073E737F106}"/>
              </a:ext>
            </a:extLst>
          </p:cNvPr>
          <p:cNvSpPr>
            <a:spLocks noGrp="1"/>
          </p:cNvSpPr>
          <p:nvPr>
            <p:ph type="pic" sz="quarter" idx="74"/>
          </p:nvPr>
        </p:nvSpPr>
        <p:spPr>
          <a:xfrm>
            <a:off x="805991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dirty="0"/>
              <a:t>Click icon to add picture</a:t>
            </a:r>
            <a:endParaRPr lang="zh-CN" altLang="en-US"/>
          </a:p>
        </p:txBody>
      </p:sp>
      <p:sp>
        <p:nvSpPr>
          <p:cNvPr id="51" name="Content placeholder 47" descr="Click icon to add picture">
            <a:extLst>
              <a:ext uri="{FF2B5EF4-FFF2-40B4-BE49-F238E27FC236}">
                <a16:creationId xmlns:a16="http://schemas.microsoft.com/office/drawing/2014/main" xmlns="" id="{FBF01DC7-D684-4484-B2AA-B50F7B1A00DA}"/>
              </a:ext>
            </a:extLst>
          </p:cNvPr>
          <p:cNvSpPr>
            <a:spLocks noGrp="1"/>
          </p:cNvSpPr>
          <p:nvPr>
            <p:ph type="body" sz="quarter" idx="63" hasCustomPrompt="1"/>
          </p:nvPr>
        </p:nvSpPr>
        <p:spPr>
          <a:xfrm>
            <a:off x="9309889" y="3775516"/>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2" name="Content placeholder 47">
            <a:extLst>
              <a:ext uri="{FF2B5EF4-FFF2-40B4-BE49-F238E27FC236}">
                <a16:creationId xmlns:a16="http://schemas.microsoft.com/office/drawing/2014/main" xmlns="" id="{6046C90F-8A25-4E70-9BC9-4496C6B94EBC}"/>
              </a:ext>
            </a:extLst>
          </p:cNvPr>
          <p:cNvSpPr>
            <a:spLocks noGrp="1"/>
          </p:cNvSpPr>
          <p:nvPr>
            <p:ph type="body" sz="quarter" idx="64" hasCustomPrompt="1"/>
          </p:nvPr>
        </p:nvSpPr>
        <p:spPr>
          <a:xfrm>
            <a:off x="930989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5" name="Content placeholder 47">
            <a:extLst>
              <a:ext uri="{FF2B5EF4-FFF2-40B4-BE49-F238E27FC236}">
                <a16:creationId xmlns:a16="http://schemas.microsoft.com/office/drawing/2014/main" xmlns="" id="{D05B9A22-6B21-40BB-BBC1-9586C432A97B}"/>
              </a:ext>
            </a:extLst>
          </p:cNvPr>
          <p:cNvSpPr>
            <a:spLocks noGrp="1"/>
          </p:cNvSpPr>
          <p:nvPr>
            <p:ph type="pic" sz="quarter" idx="71"/>
          </p:nvPr>
        </p:nvSpPr>
        <p:spPr>
          <a:xfrm>
            <a:off x="426979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dirty="0"/>
              <a:t>Click icon to add picture</a:t>
            </a:r>
            <a:endParaRPr lang="zh-CN" altLang="en-US"/>
          </a:p>
        </p:txBody>
      </p:sp>
      <p:sp>
        <p:nvSpPr>
          <p:cNvPr id="53" name="Content placeholder 47" descr="Click icon to add picture">
            <a:extLst>
              <a:ext uri="{FF2B5EF4-FFF2-40B4-BE49-F238E27FC236}">
                <a16:creationId xmlns:a16="http://schemas.microsoft.com/office/drawing/2014/main" xmlns="" id="{F5E2B418-8D0E-4995-A3ED-4348C6F4A1AF}"/>
              </a:ext>
            </a:extLst>
          </p:cNvPr>
          <p:cNvSpPr>
            <a:spLocks noGrp="1"/>
          </p:cNvSpPr>
          <p:nvPr>
            <p:ph type="body" sz="quarter" idx="65" hasCustomPrompt="1"/>
          </p:nvPr>
        </p:nvSpPr>
        <p:spPr>
          <a:xfrm>
            <a:off x="5520210" y="5369449"/>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8" name="Content placeholder 47">
            <a:extLst>
              <a:ext uri="{FF2B5EF4-FFF2-40B4-BE49-F238E27FC236}">
                <a16:creationId xmlns:a16="http://schemas.microsoft.com/office/drawing/2014/main" xmlns="" id="{90A2A6E4-4D11-4F28-9D68-BC28580EBC05}"/>
              </a:ext>
            </a:extLst>
          </p:cNvPr>
          <p:cNvSpPr>
            <a:spLocks noGrp="1"/>
          </p:cNvSpPr>
          <p:nvPr>
            <p:ph type="body" sz="quarter" idx="66" hasCustomPrompt="1"/>
          </p:nvPr>
        </p:nvSpPr>
        <p:spPr>
          <a:xfrm>
            <a:off x="552021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3" name="Content placeholder 47">
            <a:extLst>
              <a:ext uri="{FF2B5EF4-FFF2-40B4-BE49-F238E27FC236}">
                <a16:creationId xmlns:a16="http://schemas.microsoft.com/office/drawing/2014/main" xmlns="" id="{A74DEBE4-2F74-4EB7-9501-8D37A3151B2A}"/>
              </a:ext>
            </a:extLst>
          </p:cNvPr>
          <p:cNvSpPr>
            <a:spLocks noGrp="1"/>
          </p:cNvSpPr>
          <p:nvPr>
            <p:ph type="pic" sz="quarter" idx="75"/>
          </p:nvPr>
        </p:nvSpPr>
        <p:spPr>
          <a:xfrm>
            <a:off x="805991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dirty="0"/>
              <a:t>Click icon to add picture</a:t>
            </a:r>
            <a:endParaRPr lang="zh-CN" altLang="en-US"/>
          </a:p>
        </p:txBody>
      </p:sp>
      <p:sp>
        <p:nvSpPr>
          <p:cNvPr id="59" name="Content placeholder 47" descr="Click icon to add picture">
            <a:extLst>
              <a:ext uri="{FF2B5EF4-FFF2-40B4-BE49-F238E27FC236}">
                <a16:creationId xmlns:a16="http://schemas.microsoft.com/office/drawing/2014/main" xmlns="" id="{070D69EE-1032-4604-B201-FD13AE846E9E}"/>
              </a:ext>
            </a:extLst>
          </p:cNvPr>
          <p:cNvSpPr>
            <a:spLocks noGrp="1"/>
          </p:cNvSpPr>
          <p:nvPr>
            <p:ph type="body" sz="quarter" idx="67" hasCustomPrompt="1"/>
          </p:nvPr>
        </p:nvSpPr>
        <p:spPr>
          <a:xfrm>
            <a:off x="9313612" y="5369449"/>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0" name="Content placeholder 47">
            <a:extLst>
              <a:ext uri="{FF2B5EF4-FFF2-40B4-BE49-F238E27FC236}">
                <a16:creationId xmlns:a16="http://schemas.microsoft.com/office/drawing/2014/main" xmlns="" id="{B65187B8-CD7A-46B0-A851-E2456586E758}"/>
              </a:ext>
            </a:extLst>
          </p:cNvPr>
          <p:cNvSpPr>
            <a:spLocks noGrp="1"/>
          </p:cNvSpPr>
          <p:nvPr>
            <p:ph type="body" sz="quarter" idx="68" hasCustomPrompt="1"/>
          </p:nvPr>
        </p:nvSpPr>
        <p:spPr>
          <a:xfrm>
            <a:off x="930989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 name="Footer Placeholder 4">
            <a:extLst>
              <a:ext uri="{FF2B5EF4-FFF2-40B4-BE49-F238E27FC236}">
                <a16:creationId xmlns:a16="http://schemas.microsoft.com/office/drawing/2014/main" xmlns="" id="{B2964988-2386-5A15-B085-00BD5D58E53C}"/>
              </a:ext>
            </a:extLst>
          </p:cNvPr>
          <p:cNvSpPr>
            <a:spLocks noGrp="1"/>
          </p:cNvSpPr>
          <p:nvPr>
            <p:ph type="ftr" sz="quarter" idx="76"/>
          </p:nvPr>
        </p:nvSpPr>
        <p:spPr/>
        <p:txBody>
          <a:bodyPr>
            <a:noAutofit/>
          </a:bodyPr>
          <a:lstStyle/>
          <a:p>
            <a:r>
              <a:rPr lang="en-US" noProof="0" dirty="0"/>
              <a:t>Presentation Title</a:t>
            </a:r>
          </a:p>
        </p:txBody>
      </p:sp>
      <p:sp>
        <p:nvSpPr>
          <p:cNvPr id="6" name="Slide Number Placeholder 5">
            <a:extLst>
              <a:ext uri="{FF2B5EF4-FFF2-40B4-BE49-F238E27FC236}">
                <a16:creationId xmlns:a16="http://schemas.microsoft.com/office/drawing/2014/main" xmlns="" id="{062CC095-C330-BF75-42CE-50A46EAD82C5}"/>
              </a:ext>
            </a:extLst>
          </p:cNvPr>
          <p:cNvSpPr>
            <a:spLocks noGrp="1"/>
          </p:cNvSpPr>
          <p:nvPr>
            <p:ph type="sldNum" sz="quarter" idx="77"/>
          </p:nvPr>
        </p:nvSpPr>
        <p:spPr/>
        <p:txBody>
          <a:bodyPr>
            <a:noAutofit/>
          </a:bodyPr>
          <a:lstStyle>
            <a:lvl1pPr>
              <a:defRPr b="0"/>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xmlns="" val="3743117437"/>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with Icons">
    <p:spTree>
      <p:nvGrpSpPr>
        <p:cNvPr id="1" name=""/>
        <p:cNvGrpSpPr/>
        <p:nvPr/>
      </p:nvGrpSpPr>
      <p:grpSpPr>
        <a:xfrm>
          <a:off x="0" y="0"/>
          <a:ext cx="0" cy="0"/>
          <a:chOff x="0" y="0"/>
          <a:chExt cx="0" cy="0"/>
        </a:xfrm>
      </p:grpSpPr>
      <p:sp>
        <p:nvSpPr>
          <p:cNvPr id="4" name="Freeform: Shape 6">
            <a:extLst>
              <a:ext uri="{FF2B5EF4-FFF2-40B4-BE49-F238E27FC236}">
                <a16:creationId xmlns:a16="http://schemas.microsoft.com/office/drawing/2014/main" xmlns="" id="{A533F602-EEC9-45F6-8223-8C8F4914919D}"/>
              </a:ext>
            </a:extLst>
          </p:cNvPr>
          <p:cNvSpPr/>
          <p:nvPr userDrawn="1"/>
        </p:nvSpPr>
        <p:spPr>
          <a:xfrm>
            <a:off x="2121636" y="2070606"/>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Freeform: Shape 7">
            <a:extLst>
              <a:ext uri="{FF2B5EF4-FFF2-40B4-BE49-F238E27FC236}">
                <a16:creationId xmlns:a16="http://schemas.microsoft.com/office/drawing/2014/main" xmlns="" id="{08F73F8C-5CF8-4470-AE2B-8E6D7952FF3E}"/>
              </a:ext>
            </a:extLst>
          </p:cNvPr>
          <p:cNvSpPr/>
          <p:nvPr userDrawn="1"/>
        </p:nvSpPr>
        <p:spPr>
          <a:xfrm>
            <a:off x="4174867" y="207344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Freeform: Shape 8">
            <a:extLst>
              <a:ext uri="{FF2B5EF4-FFF2-40B4-BE49-F238E27FC236}">
                <a16:creationId xmlns:a16="http://schemas.microsoft.com/office/drawing/2014/main" xmlns="" id="{1299AD72-44AB-4D37-ABBB-9E295508DDB5}"/>
              </a:ext>
            </a:extLst>
          </p:cNvPr>
          <p:cNvSpPr/>
          <p:nvPr userDrawn="1"/>
        </p:nvSpPr>
        <p:spPr>
          <a:xfrm>
            <a:off x="6308379" y="206452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7" name="Freeform: Shape 9">
            <a:extLst>
              <a:ext uri="{FF2B5EF4-FFF2-40B4-BE49-F238E27FC236}">
                <a16:creationId xmlns:a16="http://schemas.microsoft.com/office/drawing/2014/main" xmlns="" id="{834981F1-A16D-4CA2-8001-0D2A65539268}"/>
              </a:ext>
            </a:extLst>
          </p:cNvPr>
          <p:cNvSpPr/>
          <p:nvPr userDrawn="1"/>
        </p:nvSpPr>
        <p:spPr>
          <a:xfrm>
            <a:off x="8407152" y="206898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1" name="Content placeholder 47" descr="Click icon to add picture">
            <a:extLst>
              <a:ext uri="{FF2B5EF4-FFF2-40B4-BE49-F238E27FC236}">
                <a16:creationId xmlns:a16="http://schemas.microsoft.com/office/drawing/2014/main" xmlns="" id="{7AA46292-B7E4-4DB5-85D0-C4F19D66F86C}"/>
              </a:ext>
            </a:extLst>
          </p:cNvPr>
          <p:cNvSpPr>
            <a:spLocks noGrp="1"/>
          </p:cNvSpPr>
          <p:nvPr>
            <p:ph type="body" sz="quarter" idx="27" hasCustomPrompt="1"/>
          </p:nvPr>
        </p:nvSpPr>
        <p:spPr>
          <a:xfrm>
            <a:off x="821770"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2" name="Content placeholder 47">
            <a:extLst>
              <a:ext uri="{FF2B5EF4-FFF2-40B4-BE49-F238E27FC236}">
                <a16:creationId xmlns:a16="http://schemas.microsoft.com/office/drawing/2014/main" xmlns="" id="{382E7D57-1A1A-432F-AEA9-9730DEE1572B}"/>
              </a:ext>
            </a:extLst>
          </p:cNvPr>
          <p:cNvSpPr>
            <a:spLocks noGrp="1"/>
          </p:cNvSpPr>
          <p:nvPr>
            <p:ph type="body" sz="quarter" idx="28" hasCustomPrompt="1"/>
          </p:nvPr>
        </p:nvSpPr>
        <p:spPr>
          <a:xfrm>
            <a:off x="912627"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3" name="Content placeholder 47" descr="Click icon to add picture">
            <a:extLst>
              <a:ext uri="{FF2B5EF4-FFF2-40B4-BE49-F238E27FC236}">
                <a16:creationId xmlns:a16="http://schemas.microsoft.com/office/drawing/2014/main" xmlns="" id="{E51F0384-440E-45B9-91E7-78CA13DE0B98}"/>
              </a:ext>
            </a:extLst>
          </p:cNvPr>
          <p:cNvSpPr>
            <a:spLocks noGrp="1"/>
          </p:cNvSpPr>
          <p:nvPr>
            <p:ph type="body" sz="quarter" idx="49" hasCustomPrompt="1"/>
          </p:nvPr>
        </p:nvSpPr>
        <p:spPr>
          <a:xfrm>
            <a:off x="2888314"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a:extLst>
              <a:ext uri="{FF2B5EF4-FFF2-40B4-BE49-F238E27FC236}">
                <a16:creationId xmlns:a16="http://schemas.microsoft.com/office/drawing/2014/main" xmlns="" id="{35EAE525-3692-40E8-894E-B19171FF64F6}"/>
              </a:ext>
            </a:extLst>
          </p:cNvPr>
          <p:cNvSpPr>
            <a:spLocks noGrp="1"/>
          </p:cNvSpPr>
          <p:nvPr>
            <p:ph type="body" sz="quarter" idx="50" hasCustomPrompt="1"/>
          </p:nvPr>
        </p:nvSpPr>
        <p:spPr>
          <a:xfrm>
            <a:off x="2979171"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5" name="Content placeholder 47" descr="Click icon to add picture">
            <a:extLst>
              <a:ext uri="{FF2B5EF4-FFF2-40B4-BE49-F238E27FC236}">
                <a16:creationId xmlns:a16="http://schemas.microsoft.com/office/drawing/2014/main" xmlns="" id="{847DC539-F391-4470-96EB-486AB02DADBB}"/>
              </a:ext>
            </a:extLst>
          </p:cNvPr>
          <p:cNvSpPr>
            <a:spLocks noGrp="1"/>
          </p:cNvSpPr>
          <p:nvPr>
            <p:ph type="body" sz="quarter" idx="51" hasCustomPrompt="1"/>
          </p:nvPr>
        </p:nvSpPr>
        <p:spPr>
          <a:xfrm>
            <a:off x="5073898"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6" name="Content placeholder 47">
            <a:extLst>
              <a:ext uri="{FF2B5EF4-FFF2-40B4-BE49-F238E27FC236}">
                <a16:creationId xmlns:a16="http://schemas.microsoft.com/office/drawing/2014/main" xmlns="" id="{50988645-D146-4AFE-B87D-279279577176}"/>
              </a:ext>
            </a:extLst>
          </p:cNvPr>
          <p:cNvSpPr>
            <a:spLocks noGrp="1"/>
          </p:cNvSpPr>
          <p:nvPr>
            <p:ph type="body" sz="quarter" idx="52" hasCustomPrompt="1"/>
          </p:nvPr>
        </p:nvSpPr>
        <p:spPr>
          <a:xfrm>
            <a:off x="5164755"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7" name="Content placeholder 47" descr="Click icon to add picture">
            <a:extLst>
              <a:ext uri="{FF2B5EF4-FFF2-40B4-BE49-F238E27FC236}">
                <a16:creationId xmlns:a16="http://schemas.microsoft.com/office/drawing/2014/main" xmlns="" id="{6712E8AC-14E0-42CC-8037-7C1D0E044B61}"/>
              </a:ext>
            </a:extLst>
          </p:cNvPr>
          <p:cNvSpPr>
            <a:spLocks noGrp="1"/>
          </p:cNvSpPr>
          <p:nvPr>
            <p:ph type="body" sz="quarter" idx="53" hasCustomPrompt="1"/>
          </p:nvPr>
        </p:nvSpPr>
        <p:spPr>
          <a:xfrm>
            <a:off x="7259482"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8" name="Content placeholder 47">
            <a:extLst>
              <a:ext uri="{FF2B5EF4-FFF2-40B4-BE49-F238E27FC236}">
                <a16:creationId xmlns:a16="http://schemas.microsoft.com/office/drawing/2014/main" xmlns="" id="{C68DF822-6F14-4839-BD33-6874C8136EE0}"/>
              </a:ext>
            </a:extLst>
          </p:cNvPr>
          <p:cNvSpPr>
            <a:spLocks noGrp="1"/>
          </p:cNvSpPr>
          <p:nvPr>
            <p:ph type="body" sz="quarter" idx="54" hasCustomPrompt="1"/>
          </p:nvPr>
        </p:nvSpPr>
        <p:spPr>
          <a:xfrm>
            <a:off x="7350339"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9" name="Content placeholder 47" descr="Click icon to add picture">
            <a:extLst>
              <a:ext uri="{FF2B5EF4-FFF2-40B4-BE49-F238E27FC236}">
                <a16:creationId xmlns:a16="http://schemas.microsoft.com/office/drawing/2014/main" xmlns="" id="{2D1F75C7-DA21-4400-B066-F38190B4F520}"/>
              </a:ext>
            </a:extLst>
          </p:cNvPr>
          <p:cNvSpPr>
            <a:spLocks noGrp="1"/>
          </p:cNvSpPr>
          <p:nvPr>
            <p:ph type="body" sz="quarter" idx="55" hasCustomPrompt="1"/>
          </p:nvPr>
        </p:nvSpPr>
        <p:spPr>
          <a:xfrm>
            <a:off x="9445066"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xmlns="" id="{F7CF6BF0-A40D-4F18-B9DF-D9C4106065D2}"/>
              </a:ext>
            </a:extLst>
          </p:cNvPr>
          <p:cNvSpPr>
            <a:spLocks noGrp="1"/>
          </p:cNvSpPr>
          <p:nvPr>
            <p:ph type="body" sz="quarter" idx="56" hasCustomPrompt="1"/>
          </p:nvPr>
        </p:nvSpPr>
        <p:spPr>
          <a:xfrm>
            <a:off x="9535923"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41" name="Content placeholder 47">
            <a:extLst>
              <a:ext uri="{FF2B5EF4-FFF2-40B4-BE49-F238E27FC236}">
                <a16:creationId xmlns:a16="http://schemas.microsoft.com/office/drawing/2014/main" xmlns="" id="{95C6B2A2-937E-4C7D-92E3-8A105DD43A98}"/>
              </a:ext>
            </a:extLst>
          </p:cNvPr>
          <p:cNvSpPr>
            <a:spLocks noGrp="1"/>
          </p:cNvSpPr>
          <p:nvPr>
            <p:ph type="pic" sz="quarter" idx="57"/>
          </p:nvPr>
        </p:nvSpPr>
        <p:spPr>
          <a:xfrm>
            <a:off x="983282"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dirty="0"/>
              <a:t>Click icon to add picture</a:t>
            </a:r>
            <a:endParaRPr lang="zh-CN" altLang="en-US"/>
          </a:p>
        </p:txBody>
      </p:sp>
      <p:sp>
        <p:nvSpPr>
          <p:cNvPr id="42" name="Content placeholder 47">
            <a:extLst>
              <a:ext uri="{FF2B5EF4-FFF2-40B4-BE49-F238E27FC236}">
                <a16:creationId xmlns:a16="http://schemas.microsoft.com/office/drawing/2014/main" xmlns="" id="{A9ECEF10-95EB-4F03-B3B1-8FC0E421618E}"/>
              </a:ext>
            </a:extLst>
          </p:cNvPr>
          <p:cNvSpPr>
            <a:spLocks noGrp="1"/>
          </p:cNvSpPr>
          <p:nvPr>
            <p:ph type="pic" sz="quarter" idx="58"/>
          </p:nvPr>
        </p:nvSpPr>
        <p:spPr>
          <a:xfrm>
            <a:off x="310934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dirty="0"/>
              <a:t>Click icon to add picture</a:t>
            </a:r>
            <a:endParaRPr lang="zh-CN" altLang="en-US"/>
          </a:p>
        </p:txBody>
      </p:sp>
      <p:sp>
        <p:nvSpPr>
          <p:cNvPr id="43" name="Content placeholder 47">
            <a:extLst>
              <a:ext uri="{FF2B5EF4-FFF2-40B4-BE49-F238E27FC236}">
                <a16:creationId xmlns:a16="http://schemas.microsoft.com/office/drawing/2014/main" xmlns="" id="{12D92FE1-9874-49B8-8FDC-F903A4843015}"/>
              </a:ext>
            </a:extLst>
          </p:cNvPr>
          <p:cNvSpPr>
            <a:spLocks noGrp="1"/>
          </p:cNvSpPr>
          <p:nvPr>
            <p:ph type="pic" sz="quarter" idx="59"/>
          </p:nvPr>
        </p:nvSpPr>
        <p:spPr>
          <a:xfrm>
            <a:off x="5235410"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dirty="0"/>
              <a:t>Click icon to add picture</a:t>
            </a:r>
            <a:endParaRPr lang="zh-CN" altLang="en-US"/>
          </a:p>
        </p:txBody>
      </p:sp>
      <p:sp>
        <p:nvSpPr>
          <p:cNvPr id="44" name="Content placeholder 47">
            <a:extLst>
              <a:ext uri="{FF2B5EF4-FFF2-40B4-BE49-F238E27FC236}">
                <a16:creationId xmlns:a16="http://schemas.microsoft.com/office/drawing/2014/main" xmlns="" id="{12070F52-AB91-476E-9FE0-5403568A11DD}"/>
              </a:ext>
            </a:extLst>
          </p:cNvPr>
          <p:cNvSpPr>
            <a:spLocks noGrp="1"/>
          </p:cNvSpPr>
          <p:nvPr>
            <p:ph type="pic" sz="quarter" idx="60"/>
          </p:nvPr>
        </p:nvSpPr>
        <p:spPr>
          <a:xfrm>
            <a:off x="7361474"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dirty="0"/>
              <a:t>Click icon to add picture</a:t>
            </a:r>
            <a:endParaRPr lang="zh-CN" altLang="en-US"/>
          </a:p>
        </p:txBody>
      </p:sp>
      <p:sp>
        <p:nvSpPr>
          <p:cNvPr id="45" name="Content placeholder 47">
            <a:extLst>
              <a:ext uri="{FF2B5EF4-FFF2-40B4-BE49-F238E27FC236}">
                <a16:creationId xmlns:a16="http://schemas.microsoft.com/office/drawing/2014/main" xmlns="" id="{13AE459B-26D7-43FC-BE0B-EF7B119D7D40}"/>
              </a:ext>
            </a:extLst>
          </p:cNvPr>
          <p:cNvSpPr>
            <a:spLocks noGrp="1"/>
          </p:cNvSpPr>
          <p:nvPr>
            <p:ph type="pic" sz="quarter" idx="61"/>
          </p:nvPr>
        </p:nvSpPr>
        <p:spPr>
          <a:xfrm>
            <a:off x="948753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dirty="0"/>
              <a:t>Click icon to add picture</a:t>
            </a:r>
            <a:endParaRPr lang="zh-CN" altLang="en-US"/>
          </a:p>
        </p:txBody>
      </p:sp>
      <p:sp>
        <p:nvSpPr>
          <p:cNvPr id="25" name="Title Placeholder 4">
            <a:extLst>
              <a:ext uri="{FF2B5EF4-FFF2-40B4-BE49-F238E27FC236}">
                <a16:creationId xmlns:a16="http://schemas.microsoft.com/office/drawing/2014/main" xmlns="" id="{C8ECEE37-7B17-4FD7-2612-FBD357E104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lvl1pPr>
          </a:lstStyle>
          <a:p>
            <a:r>
              <a:rPr lang="en-US" dirty="0"/>
              <a:t>Click to edit Master title style</a:t>
            </a:r>
          </a:p>
        </p:txBody>
      </p:sp>
      <p:sp>
        <p:nvSpPr>
          <p:cNvPr id="2" name="Footer Placeholder 1">
            <a:extLst>
              <a:ext uri="{FF2B5EF4-FFF2-40B4-BE49-F238E27FC236}">
                <a16:creationId xmlns:a16="http://schemas.microsoft.com/office/drawing/2014/main" xmlns="" id="{F7F2CD23-FF0B-8184-9F40-957043412F1C}"/>
              </a:ext>
            </a:extLst>
          </p:cNvPr>
          <p:cNvSpPr>
            <a:spLocks noGrp="1"/>
          </p:cNvSpPr>
          <p:nvPr>
            <p:ph type="ftr" sz="quarter" idx="62"/>
          </p:nvPr>
        </p:nvSpPr>
        <p:spPr/>
        <p:txBody>
          <a:bodyPr>
            <a:noAutofit/>
          </a:bodyPr>
          <a:lstStyle/>
          <a:p>
            <a:r>
              <a:rPr lang="en-US" noProof="0" dirty="0"/>
              <a:t>Presentation Title</a:t>
            </a:r>
          </a:p>
        </p:txBody>
      </p:sp>
      <p:sp>
        <p:nvSpPr>
          <p:cNvPr id="3" name="Slide Number Placeholder 2">
            <a:extLst>
              <a:ext uri="{FF2B5EF4-FFF2-40B4-BE49-F238E27FC236}">
                <a16:creationId xmlns:a16="http://schemas.microsoft.com/office/drawing/2014/main" xmlns="" id="{7876D293-58F2-B8E9-6576-2676F210D7CF}"/>
              </a:ext>
            </a:extLst>
          </p:cNvPr>
          <p:cNvSpPr>
            <a:spLocks noGrp="1"/>
          </p:cNvSpPr>
          <p:nvPr>
            <p:ph type="sldNum" sz="quarter" idx="63"/>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xmlns="" val="693317334"/>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32" name="Content placeholder 47">
            <a:extLst>
              <a:ext uri="{FF2B5EF4-FFF2-40B4-BE49-F238E27FC236}">
                <a16:creationId xmlns:a16="http://schemas.microsoft.com/office/drawing/2014/main" xmlns="" id="{67FF6BA4-2B1B-4B51-9FE3-A67E3DCC3184}"/>
              </a:ext>
            </a:extLst>
          </p:cNvPr>
          <p:cNvSpPr>
            <a:spLocks noGrp="1"/>
          </p:cNvSpPr>
          <p:nvPr>
            <p:ph type="body" sz="quarter" idx="32" hasCustomPrompt="1"/>
          </p:nvPr>
        </p:nvSpPr>
        <p:spPr>
          <a:xfrm>
            <a:off x="838200"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0" name="Content placeholder 47">
            <a:extLst>
              <a:ext uri="{FF2B5EF4-FFF2-40B4-BE49-F238E27FC236}">
                <a16:creationId xmlns:a16="http://schemas.microsoft.com/office/drawing/2014/main" xmlns="" id="{88E2377A-ED6B-4D69-A9DC-647CB22A5204}"/>
              </a:ext>
            </a:extLst>
          </p:cNvPr>
          <p:cNvSpPr>
            <a:spLocks noGrp="1"/>
          </p:cNvSpPr>
          <p:nvPr>
            <p:ph type="body" sz="quarter" idx="50" hasCustomPrompt="1"/>
          </p:nvPr>
        </p:nvSpPr>
        <p:spPr>
          <a:xfrm>
            <a:off x="3000303" y="2929823"/>
            <a:ext cx="1867186" cy="2471878"/>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1" name="Content placeholder 47">
            <a:extLst>
              <a:ext uri="{FF2B5EF4-FFF2-40B4-BE49-F238E27FC236}">
                <a16:creationId xmlns:a16="http://schemas.microsoft.com/office/drawing/2014/main" xmlns="" id="{ECC27D7D-FA65-E93F-3C7E-AADBF7E0CC2C}"/>
              </a:ext>
            </a:extLst>
          </p:cNvPr>
          <p:cNvSpPr>
            <a:spLocks noGrp="1"/>
          </p:cNvSpPr>
          <p:nvPr>
            <p:ph type="body" sz="quarter" idx="51" hasCustomPrompt="1"/>
          </p:nvPr>
        </p:nvSpPr>
        <p:spPr>
          <a:xfrm>
            <a:off x="5164216"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3" name="Content placeholder 47">
            <a:extLst>
              <a:ext uri="{FF2B5EF4-FFF2-40B4-BE49-F238E27FC236}">
                <a16:creationId xmlns:a16="http://schemas.microsoft.com/office/drawing/2014/main" xmlns="" id="{DF5280E4-E86B-9E17-04A1-072A8148C3BD}"/>
              </a:ext>
            </a:extLst>
          </p:cNvPr>
          <p:cNvSpPr>
            <a:spLocks noGrp="1"/>
          </p:cNvSpPr>
          <p:nvPr>
            <p:ph type="body" sz="quarter" idx="52" hasCustomPrompt="1"/>
          </p:nvPr>
        </p:nvSpPr>
        <p:spPr>
          <a:xfrm>
            <a:off x="7326319"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Content placeholder 47">
            <a:extLst>
              <a:ext uri="{FF2B5EF4-FFF2-40B4-BE49-F238E27FC236}">
                <a16:creationId xmlns:a16="http://schemas.microsoft.com/office/drawing/2014/main" xmlns="" id="{42F4F0D3-AF64-7F92-FF1C-F5D1DC62A388}"/>
              </a:ext>
            </a:extLst>
          </p:cNvPr>
          <p:cNvSpPr>
            <a:spLocks noGrp="1"/>
          </p:cNvSpPr>
          <p:nvPr>
            <p:ph type="body" sz="quarter" idx="53" hasCustomPrompt="1"/>
          </p:nvPr>
        </p:nvSpPr>
        <p:spPr>
          <a:xfrm>
            <a:off x="9488424"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Content placeholder 47">
            <a:extLst>
              <a:ext uri="{FF2B5EF4-FFF2-40B4-BE49-F238E27FC236}">
                <a16:creationId xmlns:a16="http://schemas.microsoft.com/office/drawing/2014/main" xmlns="" id="{43D089D6-48B5-43AB-A887-EEF910BA9161}"/>
              </a:ext>
            </a:extLst>
          </p:cNvPr>
          <p:cNvSpPr>
            <a:spLocks noGrp="1"/>
          </p:cNvSpPr>
          <p:nvPr>
            <p:ph type="body" sz="quarter" idx="27" hasCustomPrompt="1"/>
          </p:nvPr>
        </p:nvSpPr>
        <p:spPr>
          <a:xfrm>
            <a:off x="838200"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4" name="Title Placeholder 4">
            <a:extLst>
              <a:ext uri="{FF2B5EF4-FFF2-40B4-BE49-F238E27FC236}">
                <a16:creationId xmlns:a16="http://schemas.microsoft.com/office/drawing/2014/main" xmlns="" id="{69ABDED2-7EB3-3ABE-90D0-E6C00F806D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lvl1pPr>
          </a:lstStyle>
          <a:p>
            <a:r>
              <a:rPr lang="en-US" dirty="0"/>
              <a:t>Click to edit Master title style</a:t>
            </a:r>
          </a:p>
        </p:txBody>
      </p:sp>
      <p:sp>
        <p:nvSpPr>
          <p:cNvPr id="25" name="Content placeholder 47">
            <a:extLst>
              <a:ext uri="{FF2B5EF4-FFF2-40B4-BE49-F238E27FC236}">
                <a16:creationId xmlns:a16="http://schemas.microsoft.com/office/drawing/2014/main" xmlns="" id="{476A31DC-7395-007C-8BA1-C38E5B289CF5}"/>
              </a:ext>
            </a:extLst>
          </p:cNvPr>
          <p:cNvSpPr>
            <a:spLocks noGrp="1"/>
          </p:cNvSpPr>
          <p:nvPr>
            <p:ph type="body" sz="quarter" idx="46" hasCustomPrompt="1"/>
          </p:nvPr>
        </p:nvSpPr>
        <p:spPr>
          <a:xfrm>
            <a:off x="3000756"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6" name="Content placeholder 47">
            <a:extLst>
              <a:ext uri="{FF2B5EF4-FFF2-40B4-BE49-F238E27FC236}">
                <a16:creationId xmlns:a16="http://schemas.microsoft.com/office/drawing/2014/main" xmlns="" id="{35CE0786-D87B-DD89-C418-C53C1B7E610B}"/>
              </a:ext>
            </a:extLst>
          </p:cNvPr>
          <p:cNvSpPr>
            <a:spLocks noGrp="1"/>
          </p:cNvSpPr>
          <p:nvPr>
            <p:ph type="body" sz="quarter" idx="47" hasCustomPrompt="1"/>
          </p:nvPr>
        </p:nvSpPr>
        <p:spPr>
          <a:xfrm>
            <a:off x="5163312"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8" name="Content placeholder 47">
            <a:extLst>
              <a:ext uri="{FF2B5EF4-FFF2-40B4-BE49-F238E27FC236}">
                <a16:creationId xmlns:a16="http://schemas.microsoft.com/office/drawing/2014/main" xmlns="" id="{7C7F2E6C-1DCD-3C6A-4830-5BF230A3AAB2}"/>
              </a:ext>
            </a:extLst>
          </p:cNvPr>
          <p:cNvSpPr>
            <a:spLocks noGrp="1"/>
          </p:cNvSpPr>
          <p:nvPr>
            <p:ph type="body" sz="quarter" idx="48" hasCustomPrompt="1"/>
          </p:nvPr>
        </p:nvSpPr>
        <p:spPr>
          <a:xfrm>
            <a:off x="7325868"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9" name="Content placeholder 47">
            <a:extLst>
              <a:ext uri="{FF2B5EF4-FFF2-40B4-BE49-F238E27FC236}">
                <a16:creationId xmlns:a16="http://schemas.microsoft.com/office/drawing/2014/main" xmlns="" id="{56A87F6E-D6C5-8903-BC20-313810046034}"/>
              </a:ext>
            </a:extLst>
          </p:cNvPr>
          <p:cNvSpPr>
            <a:spLocks noGrp="1"/>
          </p:cNvSpPr>
          <p:nvPr>
            <p:ph type="body" sz="quarter" idx="49" hasCustomPrompt="1"/>
          </p:nvPr>
        </p:nvSpPr>
        <p:spPr>
          <a:xfrm>
            <a:off x="9488424"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11" name="Footer Placeholder 10">
            <a:extLst>
              <a:ext uri="{FF2B5EF4-FFF2-40B4-BE49-F238E27FC236}">
                <a16:creationId xmlns:a16="http://schemas.microsoft.com/office/drawing/2014/main" xmlns="" id="{7218367E-FDD8-A1F8-8E0F-A365771B85F7}"/>
              </a:ext>
            </a:extLst>
          </p:cNvPr>
          <p:cNvSpPr>
            <a:spLocks noGrp="1"/>
          </p:cNvSpPr>
          <p:nvPr>
            <p:ph type="ftr" sz="quarter" idx="54"/>
          </p:nvPr>
        </p:nvSpPr>
        <p:spPr/>
        <p:txBody>
          <a:bodyPr>
            <a:noAutofit/>
          </a:bodyPr>
          <a:lstStyle/>
          <a:p>
            <a:r>
              <a:rPr lang="en-US" noProof="0" dirty="0"/>
              <a:t>Presentation Title</a:t>
            </a:r>
          </a:p>
        </p:txBody>
      </p:sp>
      <p:sp>
        <p:nvSpPr>
          <p:cNvPr id="12" name="Slide Number Placeholder 11">
            <a:extLst>
              <a:ext uri="{FF2B5EF4-FFF2-40B4-BE49-F238E27FC236}">
                <a16:creationId xmlns:a16="http://schemas.microsoft.com/office/drawing/2014/main" xmlns="" id="{77ECE300-0AB8-85A0-D4D3-B948DDA7B00F}"/>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xmlns="" val="2649859209"/>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66" name="Freeform: Shape 25">
            <a:extLst>
              <a:ext uri="{FF2B5EF4-FFF2-40B4-BE49-F238E27FC236}">
                <a16:creationId xmlns:a16="http://schemas.microsoft.com/office/drawing/2014/main" xmlns="" id="{D61EE2E4-C5DD-4944-B70C-8F0A3F741A59}"/>
              </a:ext>
            </a:extLst>
          </p:cNvPr>
          <p:cNvSpPr/>
          <p:nvPr userDrawn="1"/>
        </p:nvSpPr>
        <p:spPr>
          <a:xfrm>
            <a:off x="1295508" y="3039919"/>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67" name="Freeform: Shape 26">
            <a:extLst>
              <a:ext uri="{FF2B5EF4-FFF2-40B4-BE49-F238E27FC236}">
                <a16:creationId xmlns:a16="http://schemas.microsoft.com/office/drawing/2014/main" xmlns="" id="{91FA36A8-94E8-4069-B957-F7145D77BD5F}"/>
              </a:ext>
            </a:extLst>
          </p:cNvPr>
          <p:cNvSpPr/>
          <p:nvPr userDrawn="1"/>
        </p:nvSpPr>
        <p:spPr>
          <a:xfrm>
            <a:off x="3670763"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68" name="Freeform: Shape 27">
            <a:extLst>
              <a:ext uri="{FF2B5EF4-FFF2-40B4-BE49-F238E27FC236}">
                <a16:creationId xmlns:a16="http://schemas.microsoft.com/office/drawing/2014/main" xmlns="" id="{7D38D67C-B6B8-4EB2-BC07-4A8128F44D16}"/>
              </a:ext>
            </a:extLst>
          </p:cNvPr>
          <p:cNvSpPr/>
          <p:nvPr userDrawn="1"/>
        </p:nvSpPr>
        <p:spPr>
          <a:xfrm>
            <a:off x="4865676" y="3722308"/>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69" name="Freeform: Shape 28">
            <a:extLst>
              <a:ext uri="{FF2B5EF4-FFF2-40B4-BE49-F238E27FC236}">
                <a16:creationId xmlns:a16="http://schemas.microsoft.com/office/drawing/2014/main" xmlns="" id="{6B2E4C8C-D96E-4A66-A3D2-3580DACCF801}"/>
              </a:ext>
            </a:extLst>
          </p:cNvPr>
          <p:cNvSpPr/>
          <p:nvPr userDrawn="1"/>
        </p:nvSpPr>
        <p:spPr>
          <a:xfrm>
            <a:off x="7245668" y="3725411"/>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0" name="Freeform: Shape 29">
            <a:extLst>
              <a:ext uri="{FF2B5EF4-FFF2-40B4-BE49-F238E27FC236}">
                <a16:creationId xmlns:a16="http://schemas.microsoft.com/office/drawing/2014/main" xmlns="" id="{74E0B8B0-45C7-4733-BBDC-B82F9307E431}"/>
              </a:ext>
            </a:extLst>
          </p:cNvPr>
          <p:cNvSpPr/>
          <p:nvPr userDrawn="1"/>
        </p:nvSpPr>
        <p:spPr>
          <a:xfrm>
            <a:off x="8440729"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1" name="Freeform: Shape 30">
            <a:extLst>
              <a:ext uri="{FF2B5EF4-FFF2-40B4-BE49-F238E27FC236}">
                <a16:creationId xmlns:a16="http://schemas.microsoft.com/office/drawing/2014/main" xmlns="" id="{F0BBECC2-631C-4C53-A9E8-6C87D48A3B01}"/>
              </a:ext>
            </a:extLst>
          </p:cNvPr>
          <p:cNvSpPr/>
          <p:nvPr userDrawn="1"/>
        </p:nvSpPr>
        <p:spPr>
          <a:xfrm>
            <a:off x="1274779" y="1667026"/>
            <a:ext cx="7152768" cy="2736950"/>
          </a:xfrm>
          <a:custGeom>
            <a:avLst/>
            <a:gdLst>
              <a:gd name="connsiteX0" fmla="*/ 0 w 5958191"/>
              <a:gd name="connsiteY0" fmla="*/ 2052536 h 2733472"/>
              <a:gd name="connsiteX1" fmla="*/ 1186774 w 5958191"/>
              <a:gd name="connsiteY1" fmla="*/ 1361872 h 2733472"/>
              <a:gd name="connsiteX2" fmla="*/ 2368685 w 5958191"/>
              <a:gd name="connsiteY2" fmla="*/ 2057400 h 2733472"/>
              <a:gd name="connsiteX3" fmla="*/ 2378413 w 5958191"/>
              <a:gd name="connsiteY3" fmla="*/ 690664 h 2733472"/>
              <a:gd name="connsiteX4" fmla="*/ 3570051 w 5958191"/>
              <a:gd name="connsiteY4" fmla="*/ 0 h 2733472"/>
              <a:gd name="connsiteX5" fmla="*/ 4761689 w 5958191"/>
              <a:gd name="connsiteY5" fmla="*/ 680936 h 2733472"/>
              <a:gd name="connsiteX6" fmla="*/ 4756825 w 5958191"/>
              <a:gd name="connsiteY6" fmla="*/ 2052536 h 2733472"/>
              <a:gd name="connsiteX7" fmla="*/ 5958191 w 5958191"/>
              <a:gd name="connsiteY7" fmla="*/ 2733472 h 2733472"/>
              <a:gd name="connsiteX8" fmla="*/ 5958191 w 5958191"/>
              <a:gd name="connsiteY8" fmla="*/ 2733472 h 2733472"/>
              <a:gd name="connsiteX0" fmla="*/ 0 w 7159557"/>
              <a:gd name="connsiteY0" fmla="*/ 2052536 h 2733472"/>
              <a:gd name="connsiteX1" fmla="*/ 1186774 w 7159557"/>
              <a:gd name="connsiteY1" fmla="*/ 1361872 h 2733472"/>
              <a:gd name="connsiteX2" fmla="*/ 2368685 w 7159557"/>
              <a:gd name="connsiteY2" fmla="*/ 2057400 h 2733472"/>
              <a:gd name="connsiteX3" fmla="*/ 2378413 w 7159557"/>
              <a:gd name="connsiteY3" fmla="*/ 690664 h 2733472"/>
              <a:gd name="connsiteX4" fmla="*/ 3570051 w 7159557"/>
              <a:gd name="connsiteY4" fmla="*/ 0 h 2733472"/>
              <a:gd name="connsiteX5" fmla="*/ 4761689 w 7159557"/>
              <a:gd name="connsiteY5" fmla="*/ 680936 h 2733472"/>
              <a:gd name="connsiteX6" fmla="*/ 4756825 w 7159557"/>
              <a:gd name="connsiteY6" fmla="*/ 2052536 h 2733472"/>
              <a:gd name="connsiteX7" fmla="*/ 5958191 w 7159557"/>
              <a:gd name="connsiteY7" fmla="*/ 2733472 h 2733472"/>
              <a:gd name="connsiteX8" fmla="*/ 7159557 w 7159557"/>
              <a:gd name="connsiteY8" fmla="*/ 2067128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62264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7400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2536 h 2733472"/>
              <a:gd name="connsiteX0" fmla="*/ 0 w 7159556"/>
              <a:gd name="connsiteY0" fmla="*/ 2052536 h 2733472"/>
              <a:gd name="connsiteX1" fmla="*/ 1186774 w 7159556"/>
              <a:gd name="connsiteY1" fmla="*/ 1361872 h 2733472"/>
              <a:gd name="connsiteX2" fmla="*/ 2368685 w 7159556"/>
              <a:gd name="connsiteY2" fmla="*/ 2057400 h 2733472"/>
              <a:gd name="connsiteX3" fmla="*/ 2378413 w 7159556"/>
              <a:gd name="connsiteY3" fmla="*/ 690664 h 2733472"/>
              <a:gd name="connsiteX4" fmla="*/ 3570051 w 7159556"/>
              <a:gd name="connsiteY4" fmla="*/ 0 h 2733472"/>
              <a:gd name="connsiteX5" fmla="*/ 4761689 w 7159556"/>
              <a:gd name="connsiteY5" fmla="*/ 680936 h 2733472"/>
              <a:gd name="connsiteX6" fmla="*/ 4756825 w 7159556"/>
              <a:gd name="connsiteY6" fmla="*/ 2052536 h 2733472"/>
              <a:gd name="connsiteX7" fmla="*/ 5958191 w 7159556"/>
              <a:gd name="connsiteY7" fmla="*/ 2733472 h 2733472"/>
              <a:gd name="connsiteX8" fmla="*/ 7159556 w 7159556"/>
              <a:gd name="connsiteY8" fmla="*/ 2052536 h 2733472"/>
              <a:gd name="connsiteX0" fmla="*/ 0 w 7145649"/>
              <a:gd name="connsiteY0" fmla="*/ 2049060 h 2733472"/>
              <a:gd name="connsiteX1" fmla="*/ 1172867 w 7145649"/>
              <a:gd name="connsiteY1" fmla="*/ 1361872 h 2733472"/>
              <a:gd name="connsiteX2" fmla="*/ 2354778 w 7145649"/>
              <a:gd name="connsiteY2" fmla="*/ 2057400 h 2733472"/>
              <a:gd name="connsiteX3" fmla="*/ 2364506 w 7145649"/>
              <a:gd name="connsiteY3" fmla="*/ 690664 h 2733472"/>
              <a:gd name="connsiteX4" fmla="*/ 3556144 w 7145649"/>
              <a:gd name="connsiteY4" fmla="*/ 0 h 2733472"/>
              <a:gd name="connsiteX5" fmla="*/ 4747782 w 7145649"/>
              <a:gd name="connsiteY5" fmla="*/ 680936 h 2733472"/>
              <a:gd name="connsiteX6" fmla="*/ 4742918 w 7145649"/>
              <a:gd name="connsiteY6" fmla="*/ 2052536 h 2733472"/>
              <a:gd name="connsiteX7" fmla="*/ 5944284 w 7145649"/>
              <a:gd name="connsiteY7" fmla="*/ 2733472 h 2733472"/>
              <a:gd name="connsiteX8" fmla="*/ 7145649 w 7145649"/>
              <a:gd name="connsiteY8" fmla="*/ 2052536 h 2733472"/>
              <a:gd name="connsiteX0" fmla="*/ 0 w 7156079"/>
              <a:gd name="connsiteY0" fmla="*/ 2035152 h 2733472"/>
              <a:gd name="connsiteX1" fmla="*/ 1183297 w 7156079"/>
              <a:gd name="connsiteY1" fmla="*/ 1361872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1731 w 7156079"/>
              <a:gd name="connsiteY2" fmla="*/ 2029586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82592 w 7156079"/>
              <a:gd name="connsiteY2" fmla="*/ 2033063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72162 w 7156079"/>
              <a:gd name="connsiteY2" fmla="*/ 202611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6 h 2761286"/>
              <a:gd name="connsiteX1" fmla="*/ 1183297 w 7156079"/>
              <a:gd name="connsiteY1" fmla="*/ 1372302 h 2761286"/>
              <a:gd name="connsiteX2" fmla="*/ 2372162 w 7156079"/>
              <a:gd name="connsiteY2" fmla="*/ 2053924 h 2761286"/>
              <a:gd name="connsiteX3" fmla="*/ 2374936 w 7156079"/>
              <a:gd name="connsiteY3" fmla="*/ 71847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62966 h 2761286"/>
              <a:gd name="connsiteX1" fmla="*/ 1183297 w 7156079"/>
              <a:gd name="connsiteY1" fmla="*/ 1372302 h 2761286"/>
              <a:gd name="connsiteX2" fmla="*/ 2372162 w 7156079"/>
              <a:gd name="connsiteY2" fmla="*/ 2053924 h 2761286"/>
              <a:gd name="connsiteX3" fmla="*/ 2371460 w 7156079"/>
              <a:gd name="connsiteY3" fmla="*/ 70804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35152 h 2733472"/>
              <a:gd name="connsiteX1" fmla="*/ 1183297 w 7156079"/>
              <a:gd name="connsiteY1" fmla="*/ 1344488 h 2733472"/>
              <a:gd name="connsiteX2" fmla="*/ 2372162 w 7156079"/>
              <a:gd name="connsiteY2" fmla="*/ 2026110 h 2733472"/>
              <a:gd name="connsiteX3" fmla="*/ 2371460 w 7156079"/>
              <a:gd name="connsiteY3" fmla="*/ 680234 h 2733472"/>
              <a:gd name="connsiteX4" fmla="*/ 3573527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7 h 2761287"/>
              <a:gd name="connsiteX1" fmla="*/ 1183297 w 7156079"/>
              <a:gd name="connsiteY1" fmla="*/ 1372303 h 2761287"/>
              <a:gd name="connsiteX2" fmla="*/ 2372162 w 7156079"/>
              <a:gd name="connsiteY2" fmla="*/ 2053925 h 2761287"/>
              <a:gd name="connsiteX3" fmla="*/ 2371460 w 7156079"/>
              <a:gd name="connsiteY3" fmla="*/ 708049 h 2761287"/>
              <a:gd name="connsiteX4" fmla="*/ 3563096 w 7156079"/>
              <a:gd name="connsiteY4" fmla="*/ 0 h 2761287"/>
              <a:gd name="connsiteX5" fmla="*/ 4758212 w 7156079"/>
              <a:gd name="connsiteY5" fmla="*/ 708751 h 2761287"/>
              <a:gd name="connsiteX6" fmla="*/ 4753348 w 7156079"/>
              <a:gd name="connsiteY6" fmla="*/ 2080351 h 2761287"/>
              <a:gd name="connsiteX7" fmla="*/ 5954714 w 7156079"/>
              <a:gd name="connsiteY7" fmla="*/ 2761287 h 2761287"/>
              <a:gd name="connsiteX8" fmla="*/ 7156079 w 7156079"/>
              <a:gd name="connsiteY8" fmla="*/ 2080351 h 2761287"/>
              <a:gd name="connsiteX0" fmla="*/ 0 w 7156079"/>
              <a:gd name="connsiteY0" fmla="*/ 2045583 h 2743903"/>
              <a:gd name="connsiteX1" fmla="*/ 1183297 w 7156079"/>
              <a:gd name="connsiteY1" fmla="*/ 1354919 h 2743903"/>
              <a:gd name="connsiteX2" fmla="*/ 2372162 w 7156079"/>
              <a:gd name="connsiteY2" fmla="*/ 2036541 h 2743903"/>
              <a:gd name="connsiteX3" fmla="*/ 2371460 w 7156079"/>
              <a:gd name="connsiteY3" fmla="*/ 690665 h 2743903"/>
              <a:gd name="connsiteX4" fmla="*/ 3563096 w 7156079"/>
              <a:gd name="connsiteY4" fmla="*/ 0 h 2743903"/>
              <a:gd name="connsiteX5" fmla="*/ 4758212 w 7156079"/>
              <a:gd name="connsiteY5" fmla="*/ 691367 h 2743903"/>
              <a:gd name="connsiteX6" fmla="*/ 4753348 w 7156079"/>
              <a:gd name="connsiteY6" fmla="*/ 2062967 h 2743903"/>
              <a:gd name="connsiteX7" fmla="*/ 5954714 w 7156079"/>
              <a:gd name="connsiteY7" fmla="*/ 2743903 h 2743903"/>
              <a:gd name="connsiteX8" fmla="*/ 7156079 w 7156079"/>
              <a:gd name="connsiteY8" fmla="*/ 2062967 h 2743903"/>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8212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42917 w 7156079"/>
              <a:gd name="connsiteY6" fmla="*/ 2062967 h 2750857"/>
              <a:gd name="connsiteX7" fmla="*/ 5954714 w 7156079"/>
              <a:gd name="connsiteY7" fmla="*/ 2750857 h 2750857"/>
              <a:gd name="connsiteX8" fmla="*/ 7156079 w 7156079"/>
              <a:gd name="connsiteY8" fmla="*/ 2069921 h 2750857"/>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62967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60301 w 7156079"/>
              <a:gd name="connsiteY6" fmla="*/ 2052536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52536 h 2736950"/>
              <a:gd name="connsiteX7" fmla="*/ 5954714 w 7156079"/>
              <a:gd name="connsiteY7" fmla="*/ 2736950 h 2736950"/>
              <a:gd name="connsiteX8" fmla="*/ 7156079 w 7156079"/>
              <a:gd name="connsiteY8" fmla="*/ 2069921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6014 h 2736950"/>
              <a:gd name="connsiteX0" fmla="*/ 0 w 7124788"/>
              <a:gd name="connsiteY0" fmla="*/ 2052537 h 2736950"/>
              <a:gd name="connsiteX1" fmla="*/ 1183297 w 7124788"/>
              <a:gd name="connsiteY1" fmla="*/ 1361873 h 2736950"/>
              <a:gd name="connsiteX2" fmla="*/ 2372162 w 7124788"/>
              <a:gd name="connsiteY2" fmla="*/ 2043495 h 2736950"/>
              <a:gd name="connsiteX3" fmla="*/ 2371460 w 7124788"/>
              <a:gd name="connsiteY3" fmla="*/ 697619 h 2736950"/>
              <a:gd name="connsiteX4" fmla="*/ 3559620 w 7124788"/>
              <a:gd name="connsiteY4" fmla="*/ 0 h 2736950"/>
              <a:gd name="connsiteX5" fmla="*/ 4751259 w 7124788"/>
              <a:gd name="connsiteY5" fmla="*/ 698321 h 2736950"/>
              <a:gd name="connsiteX6" fmla="*/ 4742917 w 7124788"/>
              <a:gd name="connsiteY6" fmla="*/ 2052536 h 2736950"/>
              <a:gd name="connsiteX7" fmla="*/ 5954714 w 7124788"/>
              <a:gd name="connsiteY7" fmla="*/ 2736950 h 2736950"/>
              <a:gd name="connsiteX8" fmla="*/ 7124788 w 7124788"/>
              <a:gd name="connsiteY8" fmla="*/ 2045583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52537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67128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59537"/>
              <a:gd name="connsiteY0" fmla="*/ 2062264 h 2736950"/>
              <a:gd name="connsiteX1" fmla="*/ 1207616 w 7159537"/>
              <a:gd name="connsiteY1" fmla="*/ 1361873 h 2736950"/>
              <a:gd name="connsiteX2" fmla="*/ 2400389 w 7159537"/>
              <a:gd name="connsiteY2" fmla="*/ 2055218 h 2736950"/>
              <a:gd name="connsiteX3" fmla="*/ 2395779 w 7159537"/>
              <a:gd name="connsiteY3" fmla="*/ 697619 h 2736950"/>
              <a:gd name="connsiteX4" fmla="*/ 3583939 w 7159537"/>
              <a:gd name="connsiteY4" fmla="*/ 0 h 2736950"/>
              <a:gd name="connsiteX5" fmla="*/ 4775578 w 7159537"/>
              <a:gd name="connsiteY5" fmla="*/ 698321 h 2736950"/>
              <a:gd name="connsiteX6" fmla="*/ 4767236 w 7159537"/>
              <a:gd name="connsiteY6" fmla="*/ 2052536 h 2736950"/>
              <a:gd name="connsiteX7" fmla="*/ 5979033 w 7159537"/>
              <a:gd name="connsiteY7" fmla="*/ 2736950 h 2736950"/>
              <a:gd name="connsiteX8" fmla="*/ 7159537 w 7159537"/>
              <a:gd name="connsiteY8" fmla="*/ 2052536 h 2736950"/>
              <a:gd name="connsiteX0" fmla="*/ 0 w 7149809"/>
              <a:gd name="connsiteY0" fmla="*/ 2071991 h 2736950"/>
              <a:gd name="connsiteX1" fmla="*/ 1197888 w 7149809"/>
              <a:gd name="connsiteY1" fmla="*/ 1361873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22208 w 7149809"/>
              <a:gd name="connsiteY1" fmla="*/ 1357009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582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47456 h 2736950"/>
              <a:gd name="connsiteX7" fmla="*/ 5969305 w 7149809"/>
              <a:gd name="connsiteY7" fmla="*/ 2736950 h 2736950"/>
              <a:gd name="connsiteX8" fmla="*/ 7149809 w 7149809"/>
              <a:gd name="connsiteY8" fmla="*/ 2052536 h 2736950"/>
              <a:gd name="connsiteX0" fmla="*/ 0 w 7152768"/>
              <a:gd name="connsiteY0" fmla="*/ 2063113 h 2736950"/>
              <a:gd name="connsiteX1" fmla="*/ 1197659 w 7152768"/>
              <a:gd name="connsiteY1" fmla="*/ 1371385 h 2736950"/>
              <a:gd name="connsiteX2" fmla="*/ 2393620 w 7152768"/>
              <a:gd name="connsiteY2" fmla="*/ 2055218 h 2736950"/>
              <a:gd name="connsiteX3" fmla="*/ 2389010 w 7152768"/>
              <a:gd name="connsiteY3" fmla="*/ 697619 h 2736950"/>
              <a:gd name="connsiteX4" fmla="*/ 3577170 w 7152768"/>
              <a:gd name="connsiteY4" fmla="*/ 0 h 2736950"/>
              <a:gd name="connsiteX5" fmla="*/ 4773889 w 7152768"/>
              <a:gd name="connsiteY5" fmla="*/ 698321 h 2736950"/>
              <a:gd name="connsiteX6" fmla="*/ 4760467 w 7152768"/>
              <a:gd name="connsiteY6" fmla="*/ 2047456 h 2736950"/>
              <a:gd name="connsiteX7" fmla="*/ 5972264 w 7152768"/>
              <a:gd name="connsiteY7" fmla="*/ 2736950 h 2736950"/>
              <a:gd name="connsiteX8" fmla="*/ 7152768 w 7152768"/>
              <a:gd name="connsiteY8" fmla="*/ 2052536 h 2736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52768" h="2736950">
                <a:moveTo>
                  <a:pt x="0" y="2063113"/>
                </a:moveTo>
                <a:cubicBezTo>
                  <a:pt x="405781" y="1831271"/>
                  <a:pt x="752967" y="1616359"/>
                  <a:pt x="1197659" y="1371385"/>
                </a:cubicBezTo>
                <a:lnTo>
                  <a:pt x="2393620" y="2055218"/>
                </a:lnTo>
                <a:cubicBezTo>
                  <a:pt x="2396863" y="1599639"/>
                  <a:pt x="2385767" y="1153198"/>
                  <a:pt x="2389010" y="697619"/>
                </a:cubicBezTo>
                <a:lnTo>
                  <a:pt x="3577170" y="0"/>
                </a:lnTo>
                <a:lnTo>
                  <a:pt x="4773889" y="698321"/>
                </a:lnTo>
                <a:cubicBezTo>
                  <a:pt x="4772268" y="1155521"/>
                  <a:pt x="4762088" y="1590256"/>
                  <a:pt x="4760467" y="2047456"/>
                </a:cubicBezTo>
                <a:lnTo>
                  <a:pt x="5972264" y="2736950"/>
                </a:lnTo>
                <a:lnTo>
                  <a:pt x="7152768" y="2052536"/>
                </a:lnTo>
              </a:path>
            </a:pathLst>
          </a:custGeom>
          <a:noFill/>
          <a:ln w="38100" cap="flat" cmpd="sng" algn="ctr">
            <a:solidFill>
              <a:schemeClr val="accent1">
                <a:lumMod val="75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2" name="Freeform: Shape 31">
            <a:extLst>
              <a:ext uri="{FF2B5EF4-FFF2-40B4-BE49-F238E27FC236}">
                <a16:creationId xmlns:a16="http://schemas.microsoft.com/office/drawing/2014/main" xmlns="" id="{274DD645-8640-45D5-9B60-F31EC01D3CC0}"/>
              </a:ext>
            </a:extLst>
          </p:cNvPr>
          <p:cNvSpPr/>
          <p:nvPr userDrawn="1"/>
        </p:nvSpPr>
        <p:spPr>
          <a:xfrm>
            <a:off x="8440979" y="1677475"/>
            <a:ext cx="2373549" cy="2062264"/>
          </a:xfrm>
          <a:custGeom>
            <a:avLst/>
            <a:gdLst>
              <a:gd name="connsiteX0" fmla="*/ 2373549 w 2373549"/>
              <a:gd name="connsiteY0" fmla="*/ 680936 h 2062264"/>
              <a:gd name="connsiteX1" fmla="*/ 1186774 w 2373549"/>
              <a:gd name="connsiteY1" fmla="*/ 0 h 2062264"/>
              <a:gd name="connsiteX2" fmla="*/ 0 w 2373549"/>
              <a:gd name="connsiteY2" fmla="*/ 690664 h 2062264"/>
              <a:gd name="connsiteX3" fmla="*/ 0 w 2373549"/>
              <a:gd name="connsiteY3" fmla="*/ 2062264 h 2062264"/>
            </a:gdLst>
            <a:ahLst/>
            <a:cxnLst>
              <a:cxn ang="0">
                <a:pos x="connsiteX0" y="connsiteY0"/>
              </a:cxn>
              <a:cxn ang="0">
                <a:pos x="connsiteX1" y="connsiteY1"/>
              </a:cxn>
              <a:cxn ang="0">
                <a:pos x="connsiteX2" y="connsiteY2"/>
              </a:cxn>
              <a:cxn ang="0">
                <a:pos x="connsiteX3" y="connsiteY3"/>
              </a:cxn>
            </a:cxnLst>
            <a:rect l="l" t="t" r="r" b="b"/>
            <a:pathLst>
              <a:path w="2373549" h="2062264">
                <a:moveTo>
                  <a:pt x="2373549" y="680936"/>
                </a:moveTo>
                <a:lnTo>
                  <a:pt x="1186774" y="0"/>
                </a:lnTo>
                <a:lnTo>
                  <a:pt x="0" y="690664"/>
                </a:lnTo>
                <a:lnTo>
                  <a:pt x="0" y="2062264"/>
                </a:lnTo>
              </a:path>
            </a:pathLst>
          </a:custGeom>
          <a:noFill/>
          <a:ln w="38100" cap="flat" cmpd="sng" algn="ctr">
            <a:solidFill>
              <a:srgbClr val="44678D"/>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3" name="Freeform: Shape 34">
            <a:extLst>
              <a:ext uri="{FF2B5EF4-FFF2-40B4-BE49-F238E27FC236}">
                <a16:creationId xmlns:a16="http://schemas.microsoft.com/office/drawing/2014/main" xmlns="" id="{71C09F09-7119-47FD-8E60-E4A92C9A3119}"/>
              </a:ext>
            </a:extLst>
          </p:cNvPr>
          <p:cNvSpPr/>
          <p:nvPr userDrawn="1"/>
        </p:nvSpPr>
        <p:spPr>
          <a:xfrm flipH="1">
            <a:off x="10715501" y="2243467"/>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4" name="Freeform: Shape 45">
            <a:extLst>
              <a:ext uri="{FF2B5EF4-FFF2-40B4-BE49-F238E27FC236}">
                <a16:creationId xmlns:a16="http://schemas.microsoft.com/office/drawing/2014/main" xmlns="" id="{E99BCE04-19B9-4541-925F-AC59CF760E7F}"/>
              </a:ext>
            </a:extLst>
          </p:cNvPr>
          <p:cNvSpPr/>
          <p:nvPr userDrawn="1"/>
        </p:nvSpPr>
        <p:spPr>
          <a:xfrm flipH="1">
            <a:off x="9534557" y="1571099"/>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5" name="Freeform: Shape 46">
            <a:extLst>
              <a:ext uri="{FF2B5EF4-FFF2-40B4-BE49-F238E27FC236}">
                <a16:creationId xmlns:a16="http://schemas.microsoft.com/office/drawing/2014/main" xmlns="" id="{F2B610BB-26F6-44A5-B7DB-CEEDCAE916ED}"/>
              </a:ext>
            </a:extLst>
          </p:cNvPr>
          <p:cNvSpPr/>
          <p:nvPr userDrawn="1"/>
        </p:nvSpPr>
        <p:spPr>
          <a:xfrm flipH="1">
            <a:off x="8328171" y="2258376"/>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6" name="Freeform: Shape 47">
            <a:extLst>
              <a:ext uri="{FF2B5EF4-FFF2-40B4-BE49-F238E27FC236}">
                <a16:creationId xmlns:a16="http://schemas.microsoft.com/office/drawing/2014/main" xmlns="" id="{C979636C-DE09-47B7-8972-BAE28DFA91DF}"/>
              </a:ext>
            </a:extLst>
          </p:cNvPr>
          <p:cNvSpPr/>
          <p:nvPr userDrawn="1"/>
        </p:nvSpPr>
        <p:spPr>
          <a:xfrm flipH="1">
            <a:off x="8333460" y="361085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77" name="Freeform: Shape 48">
            <a:extLst>
              <a:ext uri="{FF2B5EF4-FFF2-40B4-BE49-F238E27FC236}">
                <a16:creationId xmlns:a16="http://schemas.microsoft.com/office/drawing/2014/main" xmlns="" id="{01B12467-C508-4D89-94B3-6D23C6199703}"/>
              </a:ext>
            </a:extLst>
          </p:cNvPr>
          <p:cNvSpPr/>
          <p:nvPr userDrawn="1"/>
        </p:nvSpPr>
        <p:spPr>
          <a:xfrm flipH="1">
            <a:off x="7146016" y="429086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78" name="Freeform: Shape 49">
            <a:extLst>
              <a:ext uri="{FF2B5EF4-FFF2-40B4-BE49-F238E27FC236}">
                <a16:creationId xmlns:a16="http://schemas.microsoft.com/office/drawing/2014/main" xmlns="" id="{9EA72422-90A8-454F-8133-112CD2B85BEA}"/>
              </a:ext>
            </a:extLst>
          </p:cNvPr>
          <p:cNvSpPr/>
          <p:nvPr userDrawn="1"/>
        </p:nvSpPr>
        <p:spPr>
          <a:xfrm flipH="1">
            <a:off x="5937847"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79" name="Freeform: Shape 50">
            <a:extLst>
              <a:ext uri="{FF2B5EF4-FFF2-40B4-BE49-F238E27FC236}">
                <a16:creationId xmlns:a16="http://schemas.microsoft.com/office/drawing/2014/main" xmlns="" id="{3C67727D-D0D9-4CA6-99EE-0B89D465A706}"/>
              </a:ext>
            </a:extLst>
          </p:cNvPr>
          <p:cNvSpPr/>
          <p:nvPr userDrawn="1"/>
        </p:nvSpPr>
        <p:spPr>
          <a:xfrm flipH="1">
            <a:off x="5951993" y="225130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0" name="Freeform: Shape 51">
            <a:extLst>
              <a:ext uri="{FF2B5EF4-FFF2-40B4-BE49-F238E27FC236}">
                <a16:creationId xmlns:a16="http://schemas.microsoft.com/office/drawing/2014/main" xmlns="" id="{C88A67D0-B01F-4CC8-B248-2CF85911F456}"/>
              </a:ext>
            </a:extLst>
          </p:cNvPr>
          <p:cNvSpPr/>
          <p:nvPr userDrawn="1"/>
        </p:nvSpPr>
        <p:spPr>
          <a:xfrm flipH="1">
            <a:off x="4778156" y="1565771"/>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1" name="Freeform: Shape 52">
            <a:extLst>
              <a:ext uri="{FF2B5EF4-FFF2-40B4-BE49-F238E27FC236}">
                <a16:creationId xmlns:a16="http://schemas.microsoft.com/office/drawing/2014/main" xmlns="" id="{DBF6CA39-E979-4287-833E-20A9B455F7D6}"/>
              </a:ext>
            </a:extLst>
          </p:cNvPr>
          <p:cNvSpPr/>
          <p:nvPr userDrawn="1"/>
        </p:nvSpPr>
        <p:spPr>
          <a:xfrm flipH="1">
            <a:off x="3565843" y="2247823"/>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2" name="Freeform: Shape 53">
            <a:extLst>
              <a:ext uri="{FF2B5EF4-FFF2-40B4-BE49-F238E27FC236}">
                <a16:creationId xmlns:a16="http://schemas.microsoft.com/office/drawing/2014/main" xmlns="" id="{9EAA4E60-7510-4920-A426-5630491CFAC2}"/>
              </a:ext>
            </a:extLst>
          </p:cNvPr>
          <p:cNvSpPr/>
          <p:nvPr userDrawn="1"/>
        </p:nvSpPr>
        <p:spPr>
          <a:xfrm flipH="1">
            <a:off x="3565952"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83" name="Freeform: Shape 54">
            <a:extLst>
              <a:ext uri="{FF2B5EF4-FFF2-40B4-BE49-F238E27FC236}">
                <a16:creationId xmlns:a16="http://schemas.microsoft.com/office/drawing/2014/main" xmlns="" id="{322F7ECD-1942-42EE-B5E0-FC1E0206BFFD}"/>
              </a:ext>
            </a:extLst>
          </p:cNvPr>
          <p:cNvSpPr/>
          <p:nvPr userDrawn="1"/>
        </p:nvSpPr>
        <p:spPr>
          <a:xfrm flipH="1">
            <a:off x="2386318" y="296278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4" name="Freeform: Shape 55">
            <a:extLst>
              <a:ext uri="{FF2B5EF4-FFF2-40B4-BE49-F238E27FC236}">
                <a16:creationId xmlns:a16="http://schemas.microsoft.com/office/drawing/2014/main" xmlns="" id="{2465D6BD-72DA-4C13-97C2-7CF8D7F2F0C4}"/>
              </a:ext>
            </a:extLst>
          </p:cNvPr>
          <p:cNvSpPr/>
          <p:nvPr userDrawn="1"/>
        </p:nvSpPr>
        <p:spPr>
          <a:xfrm flipH="1">
            <a:off x="1190302" y="361221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5" name="Content placeholder 47" descr="Click icon to add picture">
            <a:extLst>
              <a:ext uri="{FF2B5EF4-FFF2-40B4-BE49-F238E27FC236}">
                <a16:creationId xmlns:a16="http://schemas.microsoft.com/office/drawing/2014/main" xmlns="" id="{E7C6BEEA-1766-44A1-A28D-2E817DBF2267}"/>
              </a:ext>
            </a:extLst>
          </p:cNvPr>
          <p:cNvSpPr>
            <a:spLocks noGrp="1"/>
          </p:cNvSpPr>
          <p:nvPr>
            <p:ph type="body" sz="quarter" idx="27" hasCustomPrompt="1"/>
          </p:nvPr>
        </p:nvSpPr>
        <p:spPr>
          <a:xfrm>
            <a:off x="1507136" y="3865003"/>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6" name="Content placeholder 47">
            <a:extLst>
              <a:ext uri="{FF2B5EF4-FFF2-40B4-BE49-F238E27FC236}">
                <a16:creationId xmlns:a16="http://schemas.microsoft.com/office/drawing/2014/main" xmlns="" id="{597D4D7A-8D7E-492C-8795-D491CF53B5FA}"/>
              </a:ext>
            </a:extLst>
          </p:cNvPr>
          <p:cNvSpPr>
            <a:spLocks noGrp="1"/>
          </p:cNvSpPr>
          <p:nvPr>
            <p:ph type="body" sz="quarter" idx="28" hasCustomPrompt="1"/>
          </p:nvPr>
        </p:nvSpPr>
        <p:spPr>
          <a:xfrm>
            <a:off x="1507136" y="444707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7" name="Content placeholder 47" descr="Click icon to add picture">
            <a:extLst>
              <a:ext uri="{FF2B5EF4-FFF2-40B4-BE49-F238E27FC236}">
                <a16:creationId xmlns:a16="http://schemas.microsoft.com/office/drawing/2014/main" xmlns="" id="{A7396594-2DE7-4DB9-B6B4-92F63F06EFCF}"/>
              </a:ext>
            </a:extLst>
          </p:cNvPr>
          <p:cNvSpPr>
            <a:spLocks noGrp="1"/>
          </p:cNvSpPr>
          <p:nvPr>
            <p:ph type="body" sz="quarter" idx="38" hasCustomPrompt="1"/>
          </p:nvPr>
        </p:nvSpPr>
        <p:spPr>
          <a:xfrm>
            <a:off x="3889942" y="2355643"/>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8" name="Content placeholder 47">
            <a:extLst>
              <a:ext uri="{FF2B5EF4-FFF2-40B4-BE49-F238E27FC236}">
                <a16:creationId xmlns:a16="http://schemas.microsoft.com/office/drawing/2014/main" xmlns="" id="{CC680CF7-ED60-4FFF-B04E-B24ECDDD3512}"/>
              </a:ext>
            </a:extLst>
          </p:cNvPr>
          <p:cNvSpPr>
            <a:spLocks noGrp="1"/>
          </p:cNvSpPr>
          <p:nvPr>
            <p:ph type="body" sz="quarter" idx="39" hasCustomPrompt="1"/>
          </p:nvPr>
        </p:nvSpPr>
        <p:spPr>
          <a:xfrm>
            <a:off x="3889942" y="2937719"/>
            <a:ext cx="1877575" cy="506399"/>
          </a:xfrm>
          <a:prstGeom prst="rect">
            <a:avLst/>
          </a:prstGeom>
        </p:spPr>
        <p:txBody>
          <a:bodyPr>
            <a:noAutofit/>
          </a:bodyPr>
          <a:lstStyle>
            <a:lvl1pPr marL="0" indent="0" algn="ctr">
              <a:lnSpc>
                <a:spcPct val="90000"/>
              </a:lnSpc>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9" name="Content placeholder 47" descr="Click icon to add picture">
            <a:extLst>
              <a:ext uri="{FF2B5EF4-FFF2-40B4-BE49-F238E27FC236}">
                <a16:creationId xmlns:a16="http://schemas.microsoft.com/office/drawing/2014/main" xmlns="" id="{042E6E66-3835-45DF-80D9-C4AFDF3401FF}"/>
              </a:ext>
            </a:extLst>
          </p:cNvPr>
          <p:cNvSpPr>
            <a:spLocks noGrp="1"/>
          </p:cNvSpPr>
          <p:nvPr>
            <p:ph type="body" sz="quarter" idx="40" hasCustomPrompt="1"/>
          </p:nvPr>
        </p:nvSpPr>
        <p:spPr>
          <a:xfrm>
            <a:off x="5107230" y="4469081"/>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0" name="Content placeholder 47">
            <a:extLst>
              <a:ext uri="{FF2B5EF4-FFF2-40B4-BE49-F238E27FC236}">
                <a16:creationId xmlns:a16="http://schemas.microsoft.com/office/drawing/2014/main" xmlns="" id="{A6E85C70-1784-4A0C-8897-EDE98D39BC01}"/>
              </a:ext>
            </a:extLst>
          </p:cNvPr>
          <p:cNvSpPr>
            <a:spLocks noGrp="1"/>
          </p:cNvSpPr>
          <p:nvPr>
            <p:ph type="body" sz="quarter" idx="41" hasCustomPrompt="1"/>
          </p:nvPr>
        </p:nvSpPr>
        <p:spPr>
          <a:xfrm>
            <a:off x="5107230"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1" name="Content placeholder 47" descr="Click icon to add picture">
            <a:extLst>
              <a:ext uri="{FF2B5EF4-FFF2-40B4-BE49-F238E27FC236}">
                <a16:creationId xmlns:a16="http://schemas.microsoft.com/office/drawing/2014/main" xmlns="" id="{4CD55BC2-05D0-49CB-B0A5-C96ACB411B57}"/>
              </a:ext>
            </a:extLst>
          </p:cNvPr>
          <p:cNvSpPr>
            <a:spLocks noGrp="1"/>
          </p:cNvSpPr>
          <p:nvPr>
            <p:ph type="body" sz="quarter" idx="42" hasCustomPrompt="1"/>
          </p:nvPr>
        </p:nvSpPr>
        <p:spPr>
          <a:xfrm>
            <a:off x="7501941" y="4469081"/>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2" name="Content placeholder 47">
            <a:extLst>
              <a:ext uri="{FF2B5EF4-FFF2-40B4-BE49-F238E27FC236}">
                <a16:creationId xmlns:a16="http://schemas.microsoft.com/office/drawing/2014/main" xmlns="" id="{49DB7120-2F2C-4F89-AA8C-ABC4F3FF25F3}"/>
              </a:ext>
            </a:extLst>
          </p:cNvPr>
          <p:cNvSpPr>
            <a:spLocks noGrp="1"/>
          </p:cNvSpPr>
          <p:nvPr>
            <p:ph type="body" sz="quarter" idx="43" hasCustomPrompt="1"/>
          </p:nvPr>
        </p:nvSpPr>
        <p:spPr>
          <a:xfrm>
            <a:off x="7501941"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3" name="Content placeholder 47" descr="Click icon to add picture">
            <a:extLst>
              <a:ext uri="{FF2B5EF4-FFF2-40B4-BE49-F238E27FC236}">
                <a16:creationId xmlns:a16="http://schemas.microsoft.com/office/drawing/2014/main" xmlns="" id="{AEB1F7BA-7D83-4C23-A72B-82DF9377E9C3}"/>
              </a:ext>
            </a:extLst>
          </p:cNvPr>
          <p:cNvSpPr>
            <a:spLocks noGrp="1"/>
          </p:cNvSpPr>
          <p:nvPr>
            <p:ph type="body" sz="quarter" idx="44" hasCustomPrompt="1"/>
          </p:nvPr>
        </p:nvSpPr>
        <p:spPr>
          <a:xfrm>
            <a:off x="8734718" y="2355643"/>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4" name="Content placeholder 47">
            <a:extLst>
              <a:ext uri="{FF2B5EF4-FFF2-40B4-BE49-F238E27FC236}">
                <a16:creationId xmlns:a16="http://schemas.microsoft.com/office/drawing/2014/main" xmlns="" id="{7C32F3EB-1AC3-40E9-B66D-ADB19CC74F0F}"/>
              </a:ext>
            </a:extLst>
          </p:cNvPr>
          <p:cNvSpPr>
            <a:spLocks noGrp="1"/>
          </p:cNvSpPr>
          <p:nvPr>
            <p:ph type="body" sz="quarter" idx="45" hasCustomPrompt="1"/>
          </p:nvPr>
        </p:nvSpPr>
        <p:spPr>
          <a:xfrm>
            <a:off x="8734718" y="293771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2" name="Title 1">
            <a:extLst>
              <a:ext uri="{FF2B5EF4-FFF2-40B4-BE49-F238E27FC236}">
                <a16:creationId xmlns:a16="http://schemas.microsoft.com/office/drawing/2014/main" xmlns="" id="{667E7569-B8BF-39D0-D742-EF98B83E4E1D}"/>
              </a:ext>
            </a:extLst>
          </p:cNvPr>
          <p:cNvSpPr>
            <a:spLocks noGrp="1"/>
          </p:cNvSpPr>
          <p:nvPr>
            <p:ph type="title"/>
          </p:nvPr>
        </p:nvSpPr>
        <p:spPr>
          <a:xfrm>
            <a:off x="578914" y="726705"/>
            <a:ext cx="10515600" cy="1205058"/>
          </a:xfrm>
        </p:spPr>
        <p:txBody>
          <a:bodyPr anchor="t">
            <a:noAutofit/>
          </a:bodyPr>
          <a:lstStyle>
            <a:lvl1pPr algn="l">
              <a:defRPr/>
            </a:lvl1pPr>
          </a:lstStyle>
          <a:p>
            <a:r>
              <a:rPr lang="en-US" dirty="0"/>
              <a:t>Click to edit Master title style</a:t>
            </a:r>
          </a:p>
        </p:txBody>
      </p:sp>
      <p:sp>
        <p:nvSpPr>
          <p:cNvPr id="3" name="Footer Placeholder 2">
            <a:extLst>
              <a:ext uri="{FF2B5EF4-FFF2-40B4-BE49-F238E27FC236}">
                <a16:creationId xmlns:a16="http://schemas.microsoft.com/office/drawing/2014/main" xmlns="" id="{9FC159C7-D006-5B5F-1FEA-689C432B8C8C}"/>
              </a:ext>
            </a:extLst>
          </p:cNvPr>
          <p:cNvSpPr>
            <a:spLocks noGrp="1"/>
          </p:cNvSpPr>
          <p:nvPr>
            <p:ph type="ftr" sz="quarter" idx="46"/>
          </p:nvPr>
        </p:nvSpPr>
        <p:spPr/>
        <p:txBody>
          <a:bodyPr>
            <a:noAutofit/>
          </a:bodyPr>
          <a:lstStyle/>
          <a:p>
            <a:r>
              <a:rPr lang="en-US" noProof="0" dirty="0"/>
              <a:t>Presentation Title</a:t>
            </a:r>
          </a:p>
        </p:txBody>
      </p:sp>
      <p:sp>
        <p:nvSpPr>
          <p:cNvPr id="4" name="Slide Number Placeholder 3">
            <a:extLst>
              <a:ext uri="{FF2B5EF4-FFF2-40B4-BE49-F238E27FC236}">
                <a16:creationId xmlns:a16="http://schemas.microsoft.com/office/drawing/2014/main" xmlns="" id="{4F0EBABD-E264-2C96-1139-289A712F35B7}"/>
              </a:ext>
            </a:extLst>
          </p:cNvPr>
          <p:cNvSpPr>
            <a:spLocks noGrp="1"/>
          </p:cNvSpPr>
          <p:nvPr>
            <p:ph type="sldNum" sz="quarter" idx="47"/>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xmlns="" val="3590880992"/>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4" name="Rectangle 13">
            <a:extLst>
              <a:ext uri="{FF2B5EF4-FFF2-40B4-BE49-F238E27FC236}">
                <a16:creationId xmlns:a16="http://schemas.microsoft.com/office/drawing/2014/main" xmlns="" id="{12BFFCE7-C68B-4904-8795-9589C3F38FD4}"/>
              </a:ext>
            </a:extLst>
          </p:cNvPr>
          <p:cNvSpPr/>
          <p:nvPr userDrawn="1"/>
        </p:nvSpPr>
        <p:spPr>
          <a:xfrm>
            <a:off x="636161" y="5854024"/>
            <a:ext cx="2330137" cy="708120"/>
          </a:xfrm>
          <a:prstGeom prst="rect">
            <a:avLst/>
          </a:prstGeom>
          <a:solidFill>
            <a:srgbClr val="0F26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x-none"/>
          </a:p>
        </p:txBody>
      </p:sp>
      <p:sp>
        <p:nvSpPr>
          <p:cNvPr id="7" name="Freeform: Shape 19">
            <a:extLst>
              <a:ext uri="{FF2B5EF4-FFF2-40B4-BE49-F238E27FC236}">
                <a16:creationId xmlns:a16="http://schemas.microsoft.com/office/drawing/2014/main" xmlns="" id="{F38B75F8-75D4-4B41-B7C7-433032DD0A6F}"/>
              </a:ext>
            </a:extLst>
          </p:cNvPr>
          <p:cNvSpPr/>
          <p:nvPr userDrawn="1"/>
        </p:nvSpPr>
        <p:spPr>
          <a:xfrm flipH="1">
            <a:off x="769290" y="491100"/>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8" name="Freeform: Shape 24">
            <a:extLst>
              <a:ext uri="{FF2B5EF4-FFF2-40B4-BE49-F238E27FC236}">
                <a16:creationId xmlns:a16="http://schemas.microsoft.com/office/drawing/2014/main" xmlns="" id="{671D1224-EDDC-4900-92DC-13608D44C524}"/>
              </a:ext>
            </a:extLst>
          </p:cNvPr>
          <p:cNvSpPr/>
          <p:nvPr userDrawn="1"/>
        </p:nvSpPr>
        <p:spPr>
          <a:xfrm flipH="1">
            <a:off x="783145"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5" name="Freeform 14">
            <a:extLst>
              <a:ext uri="{FF2B5EF4-FFF2-40B4-BE49-F238E27FC236}">
                <a16:creationId xmlns:a16="http://schemas.microsoft.com/office/drawing/2014/main" xmlns="" id="{635A9E44-4E60-1AD1-0B85-72422683B48A}"/>
              </a:ext>
            </a:extLst>
          </p:cNvPr>
          <p:cNvSpPr/>
          <p:nvPr userDrawn="1"/>
        </p:nvSpPr>
        <p:spPr>
          <a:xfrm flipH="1">
            <a:off x="0" y="3709992"/>
            <a:ext cx="115794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Subtitle 47" descr="Click icon to add picture">
            <a:extLst>
              <a:ext uri="{FF2B5EF4-FFF2-40B4-BE49-F238E27FC236}">
                <a16:creationId xmlns:a16="http://schemas.microsoft.com/office/drawing/2014/main" xmlns="" id="{0C7786BA-5E56-47AA-AE47-4EC07A0D4FA1}"/>
              </a:ext>
            </a:extLst>
          </p:cNvPr>
          <p:cNvSpPr>
            <a:spLocks noGrp="1"/>
          </p:cNvSpPr>
          <p:nvPr>
            <p:ph type="body" sz="quarter" idx="27" hasCustomPrompt="1"/>
          </p:nvPr>
        </p:nvSpPr>
        <p:spPr>
          <a:xfrm>
            <a:off x="4550705" y="3625598"/>
            <a:ext cx="2653545" cy="587964"/>
          </a:xfrm>
          <a:prstGeom prst="rect">
            <a:avLst/>
          </a:prstGeom>
        </p:spPr>
        <p:txBody>
          <a:bodyPr anchor="b">
            <a:noAutofit/>
          </a:bodyPr>
          <a:lstStyle>
            <a:lvl1pPr marL="0" indent="0" algn="l">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xmlns="" id="{880214CF-87DD-476A-9B2E-A58DB313A61A}"/>
              </a:ext>
            </a:extLst>
          </p:cNvPr>
          <p:cNvSpPr>
            <a:spLocks noGrp="1"/>
          </p:cNvSpPr>
          <p:nvPr>
            <p:ph type="body" sz="quarter" idx="28" hasCustomPrompt="1"/>
          </p:nvPr>
        </p:nvSpPr>
        <p:spPr>
          <a:xfrm>
            <a:off x="4550705" y="4246516"/>
            <a:ext cx="2653545" cy="1727103"/>
          </a:xfrm>
          <a:prstGeom prst="rect">
            <a:avLst/>
          </a:prstGeom>
        </p:spPr>
        <p:txBody>
          <a:bodyPr>
            <a:noAutofit/>
          </a:bodyPr>
          <a:lstStyle>
            <a:lvl1pPr marL="0" indent="0" algn="l">
              <a:lnSpc>
                <a:spcPct val="100000"/>
              </a:lnSpc>
              <a:spcBef>
                <a:spcPts val="0"/>
              </a:spcBef>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Picture placeholder">
            <a:extLst>
              <a:ext uri="{FF2B5EF4-FFF2-40B4-BE49-F238E27FC236}">
                <a16:creationId xmlns:a16="http://schemas.microsoft.com/office/drawing/2014/main" xmlns="" id="{264CF63C-079E-41AA-AA9A-762A765E699F}"/>
              </a:ext>
            </a:extLst>
          </p:cNvPr>
          <p:cNvSpPr>
            <a:spLocks noGrp="1"/>
          </p:cNvSpPr>
          <p:nvPr>
            <p:ph type="pic" sz="quarter" idx="51"/>
          </p:nvPr>
        </p:nvSpPr>
        <p:spPr>
          <a:xfrm>
            <a:off x="1788170" y="2296125"/>
            <a:ext cx="1886360" cy="214466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dirty="0"/>
              <a:t>Click icon to add picture</a:t>
            </a:r>
            <a:endParaRPr lang="zh-CN" altLang="en-US"/>
          </a:p>
        </p:txBody>
      </p:sp>
      <p:sp>
        <p:nvSpPr>
          <p:cNvPr id="17" name="Title 1">
            <a:extLst>
              <a:ext uri="{FF2B5EF4-FFF2-40B4-BE49-F238E27FC236}">
                <a16:creationId xmlns:a16="http://schemas.microsoft.com/office/drawing/2014/main" xmlns="" id="{D041C638-CBB8-1159-9AF8-B5D14CC7BE0F}"/>
              </a:ext>
            </a:extLst>
          </p:cNvPr>
          <p:cNvSpPr>
            <a:spLocks noGrp="1"/>
          </p:cNvSpPr>
          <p:nvPr>
            <p:ph type="title"/>
          </p:nvPr>
        </p:nvSpPr>
        <p:spPr>
          <a:xfrm>
            <a:off x="4550704" y="1690878"/>
            <a:ext cx="6599429" cy="1325563"/>
          </a:xfrm>
        </p:spPr>
        <p:txBody>
          <a:bodyPr anchor="b">
            <a:noAutofit/>
          </a:bodyPr>
          <a:lstStyle/>
          <a:p>
            <a:r>
              <a:rPr lang="en-US" dirty="0"/>
              <a:t>Click to edit Master title style</a:t>
            </a:r>
          </a:p>
        </p:txBody>
      </p:sp>
      <p:sp>
        <p:nvSpPr>
          <p:cNvPr id="18" name="Subtitle 47" descr="Click icon to add picture">
            <a:extLst>
              <a:ext uri="{FF2B5EF4-FFF2-40B4-BE49-F238E27FC236}">
                <a16:creationId xmlns:a16="http://schemas.microsoft.com/office/drawing/2014/main" xmlns="" id="{3C2C4001-E56F-4174-01AA-4630360BFF48}"/>
              </a:ext>
            </a:extLst>
          </p:cNvPr>
          <p:cNvSpPr>
            <a:spLocks noGrp="1"/>
          </p:cNvSpPr>
          <p:nvPr>
            <p:ph type="body" sz="quarter" idx="52" hasCustomPrompt="1"/>
          </p:nvPr>
        </p:nvSpPr>
        <p:spPr>
          <a:xfrm>
            <a:off x="7811506" y="3625598"/>
            <a:ext cx="2653545" cy="587964"/>
          </a:xfrm>
          <a:prstGeom prst="rect">
            <a:avLst/>
          </a:prstGeom>
        </p:spPr>
        <p:txBody>
          <a:bodyPr anchor="b">
            <a:noAutofit/>
          </a:bodyPr>
          <a:lstStyle>
            <a:lvl1pPr marL="0" indent="0" algn="l">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xmlns="" id="{02DFC856-C546-62E9-220F-7A668D349056}"/>
              </a:ext>
            </a:extLst>
          </p:cNvPr>
          <p:cNvSpPr>
            <a:spLocks noGrp="1"/>
          </p:cNvSpPr>
          <p:nvPr>
            <p:ph type="body" sz="quarter" idx="53" hasCustomPrompt="1"/>
          </p:nvPr>
        </p:nvSpPr>
        <p:spPr>
          <a:xfrm>
            <a:off x="7811506" y="4246516"/>
            <a:ext cx="2653545" cy="1727103"/>
          </a:xfrm>
          <a:prstGeom prst="rect">
            <a:avLst/>
          </a:prstGeom>
        </p:spPr>
        <p:txBody>
          <a:bodyPr>
            <a:noAutofit/>
          </a:bodyPr>
          <a:lstStyle>
            <a:lvl1pPr marL="0" indent="0" algn="l">
              <a:lnSpc>
                <a:spcPct val="100000"/>
              </a:lnSpc>
              <a:spcBef>
                <a:spcPts val="0"/>
              </a:spcBef>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 name="Slide Number Placeholder 5">
            <a:extLst>
              <a:ext uri="{FF2B5EF4-FFF2-40B4-BE49-F238E27FC236}">
                <a16:creationId xmlns:a16="http://schemas.microsoft.com/office/drawing/2014/main" xmlns="" id="{F507335A-F59E-2A6C-D2D6-F10391DA8D69}"/>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xmlns="" val="3613646376"/>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xmlns="" id="{F946AB17-3782-8412-C51A-DE10A0637453}"/>
              </a:ext>
            </a:extLst>
          </p:cNvPr>
          <p:cNvSpPr/>
          <p:nvPr userDrawn="1"/>
        </p:nvSpPr>
        <p:spPr>
          <a:xfrm>
            <a:off x="0" y="2860787"/>
            <a:ext cx="2361029" cy="3676532"/>
          </a:xfrm>
          <a:custGeom>
            <a:avLst/>
            <a:gdLst>
              <a:gd name="connsiteX0" fmla="*/ 773997 w 2361029"/>
              <a:gd name="connsiteY0" fmla="*/ 0 h 3676532"/>
              <a:gd name="connsiteX1" fmla="*/ 2361029 w 2361029"/>
              <a:gd name="connsiteY1" fmla="*/ 925683 h 3676532"/>
              <a:gd name="connsiteX2" fmla="*/ 2361029 w 2361029"/>
              <a:gd name="connsiteY2" fmla="*/ 2763949 h 3676532"/>
              <a:gd name="connsiteX3" fmla="*/ 769661 w 2361029"/>
              <a:gd name="connsiteY3" fmla="*/ 3676532 h 3676532"/>
              <a:gd name="connsiteX4" fmla="*/ 0 w 2361029"/>
              <a:gd name="connsiteY4" fmla="*/ 3234717 h 3676532"/>
              <a:gd name="connsiteX5" fmla="*/ 0 w 2361029"/>
              <a:gd name="connsiteY5" fmla="*/ 44688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1029" h="3676532">
                <a:moveTo>
                  <a:pt x="773997" y="0"/>
                </a:moveTo>
                <a:lnTo>
                  <a:pt x="2361029" y="925683"/>
                </a:lnTo>
                <a:lnTo>
                  <a:pt x="2361029" y="2763949"/>
                </a:lnTo>
                <a:lnTo>
                  <a:pt x="769661" y="3676532"/>
                </a:lnTo>
                <a:lnTo>
                  <a:pt x="0" y="3234717"/>
                </a:lnTo>
                <a:lnTo>
                  <a:pt x="0" y="446885"/>
                </a:lnTo>
                <a:close/>
              </a:path>
            </a:pathLst>
          </a:custGeom>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xmlns="" id="{2BA5A58B-9440-7DAB-E7D7-3143B049FBAC}"/>
              </a:ext>
            </a:extLst>
          </p:cNvPr>
          <p:cNvSpPr/>
          <p:nvPr userDrawn="1"/>
        </p:nvSpPr>
        <p:spPr>
          <a:xfrm flipH="1">
            <a:off x="1014233" y="5253270"/>
            <a:ext cx="1710765" cy="1593273"/>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Content Placeholder 47" descr="Click icon to add picture">
            <a:extLst>
              <a:ext uri="{FF2B5EF4-FFF2-40B4-BE49-F238E27FC236}">
                <a16:creationId xmlns:a16="http://schemas.microsoft.com/office/drawing/2014/main" xmlns="" id="{95ADF367-2619-4E00-AB82-8FFF41D0E5C2}"/>
              </a:ext>
            </a:extLst>
          </p:cNvPr>
          <p:cNvSpPr>
            <a:spLocks noGrp="1"/>
          </p:cNvSpPr>
          <p:nvPr>
            <p:ph type="body" sz="quarter" idx="27" hasCustomPrompt="1"/>
          </p:nvPr>
        </p:nvSpPr>
        <p:spPr>
          <a:xfrm>
            <a:off x="5271609" y="1025236"/>
            <a:ext cx="5162709" cy="420683"/>
          </a:xfrm>
          <a:prstGeom prst="rect">
            <a:avLst/>
          </a:prstGeom>
        </p:spPr>
        <p:txBody>
          <a:bodyPr anchor="b">
            <a:noAutofit/>
          </a:bodyPr>
          <a:lstStyle>
            <a:lvl1pPr marL="0" indent="0" algn="l">
              <a:lnSpc>
                <a:spcPct val="100000"/>
              </a:lnSpc>
              <a:buNone/>
              <a:defRPr sz="1800" b="1"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xmlns="" id="{8CEB04CE-793E-47B4-8D80-9B82864F2CDF}"/>
              </a:ext>
            </a:extLst>
          </p:cNvPr>
          <p:cNvSpPr>
            <a:spLocks noGrp="1"/>
          </p:cNvSpPr>
          <p:nvPr>
            <p:ph type="body" sz="quarter" idx="28" hasCustomPrompt="1"/>
          </p:nvPr>
        </p:nvSpPr>
        <p:spPr>
          <a:xfrm>
            <a:off x="5271608" y="1469069"/>
            <a:ext cx="5162709" cy="1506166"/>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4" name="Content Placeholder 47" descr="Click icon to add picture">
            <a:extLst>
              <a:ext uri="{FF2B5EF4-FFF2-40B4-BE49-F238E27FC236}">
                <a16:creationId xmlns:a16="http://schemas.microsoft.com/office/drawing/2014/main" xmlns="" id="{067BF8FD-2643-4122-BE3E-63F413244ECB}"/>
              </a:ext>
            </a:extLst>
          </p:cNvPr>
          <p:cNvSpPr>
            <a:spLocks noGrp="1"/>
          </p:cNvSpPr>
          <p:nvPr>
            <p:ph type="body" sz="quarter" idx="29" hasCustomPrompt="1"/>
          </p:nvPr>
        </p:nvSpPr>
        <p:spPr>
          <a:xfrm>
            <a:off x="5271609" y="2984685"/>
            <a:ext cx="5162709" cy="420683"/>
          </a:xfrm>
          <a:prstGeom prst="rect">
            <a:avLst/>
          </a:prstGeom>
        </p:spPr>
        <p:txBody>
          <a:bodyPr anchor="b">
            <a:noAutofit/>
          </a:bodyPr>
          <a:lstStyle>
            <a:lvl1pPr marL="0" indent="0" algn="l">
              <a:lnSpc>
                <a:spcPct val="100000"/>
              </a:lnSpc>
              <a:buNone/>
              <a:defRPr sz="1800" b="1"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descr="Click icon to add picture">
            <a:extLst>
              <a:ext uri="{FF2B5EF4-FFF2-40B4-BE49-F238E27FC236}">
                <a16:creationId xmlns:a16="http://schemas.microsoft.com/office/drawing/2014/main" xmlns="" id="{02260D10-FEA1-48A7-B544-FAEEAECF5DE2}"/>
              </a:ext>
            </a:extLst>
          </p:cNvPr>
          <p:cNvSpPr>
            <a:spLocks noGrp="1"/>
          </p:cNvSpPr>
          <p:nvPr>
            <p:ph type="body" sz="quarter" idx="31" hasCustomPrompt="1"/>
          </p:nvPr>
        </p:nvSpPr>
        <p:spPr>
          <a:xfrm>
            <a:off x="5271607" y="4597473"/>
            <a:ext cx="5162709" cy="421399"/>
          </a:xfrm>
          <a:prstGeom prst="rect">
            <a:avLst/>
          </a:prstGeom>
        </p:spPr>
        <p:txBody>
          <a:bodyPr anchor="b">
            <a:noAutofit/>
          </a:bodyPr>
          <a:lstStyle>
            <a:lvl1pPr marL="0" indent="0" algn="l">
              <a:lnSpc>
                <a:spcPct val="100000"/>
              </a:lnSpc>
              <a:buNone/>
              <a:defRPr sz="1800" b="1"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xmlns="" id="{64584B30-8BCF-4D75-8A6C-FD82347CC7B6}"/>
              </a:ext>
            </a:extLst>
          </p:cNvPr>
          <p:cNvSpPr>
            <a:spLocks noGrp="1"/>
          </p:cNvSpPr>
          <p:nvPr>
            <p:ph type="body" sz="quarter" idx="34" hasCustomPrompt="1"/>
          </p:nvPr>
        </p:nvSpPr>
        <p:spPr>
          <a:xfrm>
            <a:off x="5271608" y="3419684"/>
            <a:ext cx="5162709" cy="1177789"/>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8" name="Content Placeholder 47">
            <a:extLst>
              <a:ext uri="{FF2B5EF4-FFF2-40B4-BE49-F238E27FC236}">
                <a16:creationId xmlns:a16="http://schemas.microsoft.com/office/drawing/2014/main" xmlns="" id="{A4A25056-27FA-4039-ACFA-6624F778712A}"/>
              </a:ext>
            </a:extLst>
          </p:cNvPr>
          <p:cNvSpPr>
            <a:spLocks noGrp="1"/>
          </p:cNvSpPr>
          <p:nvPr>
            <p:ph type="body" sz="quarter" idx="35" hasCustomPrompt="1"/>
          </p:nvPr>
        </p:nvSpPr>
        <p:spPr>
          <a:xfrm>
            <a:off x="5271608" y="5041922"/>
            <a:ext cx="5162709" cy="1635938"/>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Freeform: Shape 24">
            <a:extLst>
              <a:ext uri="{FF2B5EF4-FFF2-40B4-BE49-F238E27FC236}">
                <a16:creationId xmlns:a16="http://schemas.microsoft.com/office/drawing/2014/main" xmlns="" id="{A23F9759-CF52-CE45-5E22-9678534685A7}"/>
              </a:ext>
            </a:extLst>
          </p:cNvPr>
          <p:cNvSpPr/>
          <p:nvPr userDrawn="1"/>
        </p:nvSpPr>
        <p:spPr>
          <a:xfrm flipH="1">
            <a:off x="2631891"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Title 5">
            <a:extLst>
              <a:ext uri="{FF2B5EF4-FFF2-40B4-BE49-F238E27FC236}">
                <a16:creationId xmlns:a16="http://schemas.microsoft.com/office/drawing/2014/main" xmlns="" id="{5D84FCC1-368D-680C-31AA-597C3AAF4232}"/>
              </a:ext>
            </a:extLst>
          </p:cNvPr>
          <p:cNvSpPr>
            <a:spLocks noGrp="1"/>
          </p:cNvSpPr>
          <p:nvPr>
            <p:ph type="title"/>
          </p:nvPr>
        </p:nvSpPr>
        <p:spPr>
          <a:xfrm>
            <a:off x="502665" y="707105"/>
            <a:ext cx="3994173" cy="2277580"/>
          </a:xfrm>
        </p:spPr>
        <p:txBody>
          <a:bodyPr anchor="t">
            <a:noAutofit/>
          </a:bodyPr>
          <a:lstStyle/>
          <a:p>
            <a:r>
              <a:rPr lang="en-US" dirty="0"/>
              <a:t>Click to edit Master title style</a:t>
            </a:r>
          </a:p>
        </p:txBody>
      </p:sp>
      <p:sp>
        <p:nvSpPr>
          <p:cNvPr id="18" name="Picture Placeholder 2">
            <a:extLst>
              <a:ext uri="{FF2B5EF4-FFF2-40B4-BE49-F238E27FC236}">
                <a16:creationId xmlns:a16="http://schemas.microsoft.com/office/drawing/2014/main" xmlns="" id="{E53E8C9F-CD73-30CD-1F24-20F2E6149D58}"/>
              </a:ext>
            </a:extLst>
          </p:cNvPr>
          <p:cNvSpPr>
            <a:spLocks noGrp="1"/>
          </p:cNvSpPr>
          <p:nvPr>
            <p:ph type="pic" sz="quarter" idx="36"/>
          </p:nvPr>
        </p:nvSpPr>
        <p:spPr>
          <a:xfrm>
            <a:off x="4734172" y="1141669"/>
            <a:ext cx="507778"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dirty="0"/>
              <a:t>Click icon to add picture</a:t>
            </a:r>
            <a:endParaRPr lang="zh-CN" altLang="en-US" dirty="0"/>
          </a:p>
          <a:p>
            <a:endParaRPr lang="en-US" dirty="0"/>
          </a:p>
        </p:txBody>
      </p:sp>
      <p:sp>
        <p:nvSpPr>
          <p:cNvPr id="19" name="Picture Placeholder 2">
            <a:extLst>
              <a:ext uri="{FF2B5EF4-FFF2-40B4-BE49-F238E27FC236}">
                <a16:creationId xmlns:a16="http://schemas.microsoft.com/office/drawing/2014/main" xmlns="" id="{CE61E189-349E-0076-EA43-7BCB6E24CE86}"/>
              </a:ext>
            </a:extLst>
          </p:cNvPr>
          <p:cNvSpPr>
            <a:spLocks noGrp="1"/>
          </p:cNvSpPr>
          <p:nvPr>
            <p:ph type="pic" sz="quarter" idx="37"/>
          </p:nvPr>
        </p:nvSpPr>
        <p:spPr>
          <a:xfrm>
            <a:off x="4724705" y="3105650"/>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dirty="0"/>
              <a:t>Click icon to add picture</a:t>
            </a:r>
            <a:endParaRPr lang="zh-CN" altLang="en-US"/>
          </a:p>
          <a:p>
            <a:endParaRPr lang="en-US" dirty="0"/>
          </a:p>
        </p:txBody>
      </p:sp>
      <p:sp>
        <p:nvSpPr>
          <p:cNvPr id="21" name="Picture Placeholder 2">
            <a:extLst>
              <a:ext uri="{FF2B5EF4-FFF2-40B4-BE49-F238E27FC236}">
                <a16:creationId xmlns:a16="http://schemas.microsoft.com/office/drawing/2014/main" xmlns="" id="{68B04572-5D47-C3DF-CDEA-15EC646EA8FE}"/>
              </a:ext>
            </a:extLst>
          </p:cNvPr>
          <p:cNvSpPr>
            <a:spLocks noGrp="1"/>
          </p:cNvSpPr>
          <p:nvPr>
            <p:ph type="pic" sz="quarter" idx="38"/>
          </p:nvPr>
        </p:nvSpPr>
        <p:spPr>
          <a:xfrm>
            <a:off x="4714069" y="4716041"/>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dirty="0"/>
              <a:t>Click icon to add picture</a:t>
            </a:r>
            <a:endParaRPr lang="zh-CN" altLang="en-US"/>
          </a:p>
          <a:p>
            <a:endParaRPr lang="en-US" dirty="0"/>
          </a:p>
        </p:txBody>
      </p:sp>
      <p:sp>
        <p:nvSpPr>
          <p:cNvPr id="5" name="Slide Number Placeholder 4">
            <a:extLst>
              <a:ext uri="{FF2B5EF4-FFF2-40B4-BE49-F238E27FC236}">
                <a16:creationId xmlns:a16="http://schemas.microsoft.com/office/drawing/2014/main" xmlns="" id="{2446A453-65E1-B688-A3F9-EA0AA347DDEA}"/>
              </a:ext>
            </a:extLst>
          </p:cNvPr>
          <p:cNvSpPr>
            <a:spLocks noGrp="1"/>
          </p:cNvSpPr>
          <p:nvPr>
            <p:ph type="sldNum" sz="quarter" idx="40"/>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xmlns="" val="2662113756"/>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4_自定义版式">
    <p:spTree>
      <p:nvGrpSpPr>
        <p:cNvPr id="1" name=""/>
        <p:cNvGrpSpPr/>
        <p:nvPr/>
      </p:nvGrpSpPr>
      <p:grpSpPr>
        <a:xfrm>
          <a:off x="0" y="0"/>
          <a:ext cx="0" cy="0"/>
          <a:chOff x="0" y="0"/>
          <a:chExt cx="0" cy="0"/>
        </a:xfrm>
      </p:grpSpPr>
      <p:sp>
        <p:nvSpPr>
          <p:cNvPr id="8" name="Content Placeholder 47">
            <a:extLst>
              <a:ext uri="{FF2B5EF4-FFF2-40B4-BE49-F238E27FC236}">
                <a16:creationId xmlns:a16="http://schemas.microsoft.com/office/drawing/2014/main" xmlns="" id="{3EDD8D3E-653B-4A9E-9868-3B013A65FE9F}"/>
              </a:ext>
            </a:extLst>
          </p:cNvPr>
          <p:cNvSpPr>
            <a:spLocks noGrp="1"/>
          </p:cNvSpPr>
          <p:nvPr>
            <p:ph type="pic" sz="quarter" idx="48"/>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ln w="19050">
            <a:solidFill>
              <a:schemeClr val="tx1"/>
            </a:solidFill>
          </a:ln>
        </p:spPr>
        <p:txBody>
          <a:bodyPr anchor="ctr">
            <a:noAutofit/>
          </a:bodyPr>
          <a:lstStyle>
            <a:lvl1pPr marL="0" indent="0" algn="ctr">
              <a:buNone/>
              <a:defRPr>
                <a:solidFill>
                  <a:schemeClr val="bg1"/>
                </a:solidFill>
              </a:defRPr>
            </a:lvl1pPr>
          </a:lstStyle>
          <a:p>
            <a:r>
              <a:rPr lang="en-US" altLang="zh-CN" dirty="0"/>
              <a:t>Click icon to add picture</a:t>
            </a:r>
            <a:endParaRPr lang="zh-CN" altLang="en-US"/>
          </a:p>
        </p:txBody>
      </p:sp>
      <p:sp>
        <p:nvSpPr>
          <p:cNvPr id="18" name="Content Placeholder 47">
            <a:extLst>
              <a:ext uri="{FF2B5EF4-FFF2-40B4-BE49-F238E27FC236}">
                <a16:creationId xmlns:a16="http://schemas.microsoft.com/office/drawing/2014/main" xmlns="" id="{DD4E6A9F-7400-917B-6A6B-6BAB445E85FA}"/>
              </a:ext>
            </a:extLst>
          </p:cNvPr>
          <p:cNvSpPr>
            <a:spLocks noGrp="1"/>
          </p:cNvSpPr>
          <p:nvPr>
            <p:ph type="body" sz="quarter" idx="28" hasCustomPrompt="1"/>
          </p:nvPr>
        </p:nvSpPr>
        <p:spPr>
          <a:xfrm>
            <a:off x="517427" y="3253120"/>
            <a:ext cx="4959822" cy="2007158"/>
          </a:xfrm>
          <a:prstGeom prst="rect">
            <a:avLst/>
          </a:prstGeom>
        </p:spPr>
        <p:txBody>
          <a:bodyPr>
            <a:noAutofit/>
          </a:bodyPr>
          <a:lstStyle>
            <a:lvl1pPr marL="0" indent="0">
              <a:lnSpc>
                <a:spcPct val="100000"/>
              </a:lnSpc>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19" name="Freeform: Shape 25">
            <a:extLst>
              <a:ext uri="{FF2B5EF4-FFF2-40B4-BE49-F238E27FC236}">
                <a16:creationId xmlns:a16="http://schemas.microsoft.com/office/drawing/2014/main" xmlns="" id="{D7BBD3E8-D5DD-C21F-3792-4880373CCDCC}"/>
              </a:ext>
            </a:extLst>
          </p:cNvPr>
          <p:cNvSpPr/>
          <p:nvPr userDrawn="1"/>
        </p:nvSpPr>
        <p:spPr>
          <a:xfrm flipH="1">
            <a:off x="7400972" y="4594440"/>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0" name="Freeform: Shape 11">
            <a:extLst>
              <a:ext uri="{FF2B5EF4-FFF2-40B4-BE49-F238E27FC236}">
                <a16:creationId xmlns:a16="http://schemas.microsoft.com/office/drawing/2014/main" xmlns="" id="{FC461D80-0CAC-62E5-726A-63B48BEF3F25}"/>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3" name="Title 2">
            <a:extLst>
              <a:ext uri="{FF2B5EF4-FFF2-40B4-BE49-F238E27FC236}">
                <a16:creationId xmlns:a16="http://schemas.microsoft.com/office/drawing/2014/main" xmlns="" id="{D4944167-AFE9-AE61-AF44-B9AEE24D17D8}"/>
              </a:ext>
            </a:extLst>
          </p:cNvPr>
          <p:cNvSpPr>
            <a:spLocks noGrp="1"/>
          </p:cNvSpPr>
          <p:nvPr>
            <p:ph type="title"/>
          </p:nvPr>
        </p:nvSpPr>
        <p:spPr>
          <a:xfrm>
            <a:off x="517427" y="2497488"/>
            <a:ext cx="9823998" cy="1325563"/>
          </a:xfrm>
        </p:spPr>
        <p:txBody>
          <a:bodyPr anchor="t">
            <a:noAutofit/>
          </a:bodyPr>
          <a:lstStyle/>
          <a:p>
            <a:r>
              <a:rPr lang="en-US" dirty="0"/>
              <a:t>Click to edit Master title style</a:t>
            </a:r>
          </a:p>
        </p:txBody>
      </p:sp>
      <p:sp>
        <p:nvSpPr>
          <p:cNvPr id="2" name="Footer Placeholder 1">
            <a:extLst>
              <a:ext uri="{FF2B5EF4-FFF2-40B4-BE49-F238E27FC236}">
                <a16:creationId xmlns:a16="http://schemas.microsoft.com/office/drawing/2014/main" xmlns="" id="{47268D53-92DA-7335-4DAB-83485CAF3FE9}"/>
              </a:ext>
            </a:extLst>
          </p:cNvPr>
          <p:cNvSpPr>
            <a:spLocks noGrp="1"/>
          </p:cNvSpPr>
          <p:nvPr>
            <p:ph type="ftr" sz="quarter" idx="49"/>
          </p:nvPr>
        </p:nvSpPr>
        <p:spPr/>
        <p:txBody>
          <a:bodyPr>
            <a:noAutofit/>
          </a:bodyPr>
          <a:lstStyle/>
          <a:p>
            <a:r>
              <a:rPr lang="en-US" noProof="0" dirty="0"/>
              <a:t>Presentation Title</a:t>
            </a:r>
          </a:p>
        </p:txBody>
      </p:sp>
      <p:sp>
        <p:nvSpPr>
          <p:cNvPr id="6" name="Slide Number Placeholder 5">
            <a:extLst>
              <a:ext uri="{FF2B5EF4-FFF2-40B4-BE49-F238E27FC236}">
                <a16:creationId xmlns:a16="http://schemas.microsoft.com/office/drawing/2014/main" xmlns="" id="{9F9FCB16-3643-AB04-D20E-A14FFE07F67C}"/>
              </a:ext>
            </a:extLst>
          </p:cNvPr>
          <p:cNvSpPr>
            <a:spLocks noGrp="1"/>
          </p:cNvSpPr>
          <p:nvPr>
            <p:ph type="sldNum" sz="quarter" idx="50"/>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xmlns="" val="3213276643"/>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xmlns=""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Hexagon 15">
            <a:extLst>
              <a:ext uri="{FF2B5EF4-FFF2-40B4-BE49-F238E27FC236}">
                <a16:creationId xmlns:a16="http://schemas.microsoft.com/office/drawing/2014/main" xmlns=""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0" name="Hexagon 17">
            <a:extLst>
              <a:ext uri="{FF2B5EF4-FFF2-40B4-BE49-F238E27FC236}">
                <a16:creationId xmlns:a16="http://schemas.microsoft.com/office/drawing/2014/main" xmlns=""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Hexagon 19">
            <a:extLst>
              <a:ext uri="{FF2B5EF4-FFF2-40B4-BE49-F238E27FC236}">
                <a16:creationId xmlns:a16="http://schemas.microsoft.com/office/drawing/2014/main" xmlns=""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Hexagon 21">
            <a:extLst>
              <a:ext uri="{FF2B5EF4-FFF2-40B4-BE49-F238E27FC236}">
                <a16:creationId xmlns:a16="http://schemas.microsoft.com/office/drawing/2014/main" xmlns=""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4" name="Freeform 43">
            <a:extLst>
              <a:ext uri="{FF2B5EF4-FFF2-40B4-BE49-F238E27FC236}">
                <a16:creationId xmlns:a16="http://schemas.microsoft.com/office/drawing/2014/main" xmlns=""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Hexagon 27">
            <a:extLst>
              <a:ext uri="{FF2B5EF4-FFF2-40B4-BE49-F238E27FC236}">
                <a16:creationId xmlns:a16="http://schemas.microsoft.com/office/drawing/2014/main" xmlns=""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5" name="Hexagon 28">
            <a:extLst>
              <a:ext uri="{FF2B5EF4-FFF2-40B4-BE49-F238E27FC236}">
                <a16:creationId xmlns:a16="http://schemas.microsoft.com/office/drawing/2014/main" xmlns=""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3" name="Freeform 42">
            <a:extLst>
              <a:ext uri="{FF2B5EF4-FFF2-40B4-BE49-F238E27FC236}">
                <a16:creationId xmlns:a16="http://schemas.microsoft.com/office/drawing/2014/main" xmlns=""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Hexagon 31">
            <a:extLst>
              <a:ext uri="{FF2B5EF4-FFF2-40B4-BE49-F238E27FC236}">
                <a16:creationId xmlns:a16="http://schemas.microsoft.com/office/drawing/2014/main" xmlns=""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6" name="Freeform 45">
            <a:extLst>
              <a:ext uri="{FF2B5EF4-FFF2-40B4-BE49-F238E27FC236}">
                <a16:creationId xmlns:a16="http://schemas.microsoft.com/office/drawing/2014/main" xmlns=""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rgbClr val="98432A"/>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Content Placeholder 47">
            <a:extLst>
              <a:ext uri="{FF2B5EF4-FFF2-40B4-BE49-F238E27FC236}">
                <a16:creationId xmlns:a16="http://schemas.microsoft.com/office/drawing/2014/main" xmlns="" id="{073CD90F-1E45-47EC-B558-D5F638F5FE6F}"/>
              </a:ext>
            </a:extLst>
          </p:cNvPr>
          <p:cNvSpPr>
            <a:spLocks noGrp="1"/>
          </p:cNvSpPr>
          <p:nvPr>
            <p:ph type="pic" sz="quarter" idx="48"/>
          </p:nvPr>
        </p:nvSpPr>
        <p:spPr>
          <a:xfrm>
            <a:off x="2754948" y="250209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bg1"/>
                </a:solidFill>
              </a:defRPr>
            </a:lvl1pPr>
          </a:lstStyle>
          <a:p>
            <a:r>
              <a:rPr lang="en-US" altLang="zh-CN" dirty="0"/>
              <a:t>Click icon to add picture</a:t>
            </a:r>
          </a:p>
        </p:txBody>
      </p:sp>
      <p:sp>
        <p:nvSpPr>
          <p:cNvPr id="29" name="Content Placeholder 47">
            <a:extLst>
              <a:ext uri="{FF2B5EF4-FFF2-40B4-BE49-F238E27FC236}">
                <a16:creationId xmlns:a16="http://schemas.microsoft.com/office/drawing/2014/main" xmlns="" id="{9A501203-35D0-41A5-A2A4-9F05FAB495C4}"/>
              </a:ext>
            </a:extLst>
          </p:cNvPr>
          <p:cNvSpPr>
            <a:spLocks noGrp="1"/>
          </p:cNvSpPr>
          <p:nvPr>
            <p:ph type="pic" sz="quarter" idx="49"/>
          </p:nvPr>
        </p:nvSpPr>
        <p:spPr>
          <a:xfrm>
            <a:off x="391110" y="2493385"/>
            <a:ext cx="1465840" cy="1289394"/>
          </a:xfrm>
          <a:prstGeom prst="hexagon">
            <a:avLst>
              <a:gd name="adj" fmla="val 28349"/>
              <a:gd name="vf" fmla="val 115470"/>
            </a:avLst>
          </a:prstGeom>
          <a:ln>
            <a:noFill/>
          </a:ln>
        </p:spPr>
        <p:txBody>
          <a:bodyPr>
            <a:noAutofit/>
          </a:bodyPr>
          <a:lstStyle>
            <a:lvl1pPr marL="0" indent="0" algn="l">
              <a:buFontTx/>
              <a:buNone/>
              <a:defRPr sz="1050">
                <a:solidFill>
                  <a:schemeClr val="bg1"/>
                </a:solidFill>
              </a:defRPr>
            </a:lvl1pPr>
          </a:lstStyle>
          <a:p>
            <a:r>
              <a:rPr lang="en-US" altLang="zh-CN" dirty="0"/>
              <a:t>Click icon to add picture</a:t>
            </a:r>
          </a:p>
        </p:txBody>
      </p:sp>
      <p:sp>
        <p:nvSpPr>
          <p:cNvPr id="30" name="Content Placeholder 47">
            <a:extLst>
              <a:ext uri="{FF2B5EF4-FFF2-40B4-BE49-F238E27FC236}">
                <a16:creationId xmlns:a16="http://schemas.microsoft.com/office/drawing/2014/main" xmlns="" id="{1FA62038-8BB7-45FD-896E-34738A5578BD}"/>
              </a:ext>
            </a:extLst>
          </p:cNvPr>
          <p:cNvSpPr>
            <a:spLocks noGrp="1"/>
          </p:cNvSpPr>
          <p:nvPr>
            <p:ph type="pic" sz="quarter" idx="50"/>
          </p:nvPr>
        </p:nvSpPr>
        <p:spPr>
          <a:xfrm>
            <a:off x="5151412" y="5238680"/>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bg1"/>
                </a:solidFill>
              </a:defRPr>
            </a:lvl1pPr>
          </a:lstStyle>
          <a:p>
            <a:r>
              <a:rPr lang="en-US" altLang="zh-CN" dirty="0"/>
              <a:t>Click icon to add picture</a:t>
            </a:r>
          </a:p>
        </p:txBody>
      </p:sp>
      <p:sp>
        <p:nvSpPr>
          <p:cNvPr id="31" name="Content Placeholder 47">
            <a:extLst>
              <a:ext uri="{FF2B5EF4-FFF2-40B4-BE49-F238E27FC236}">
                <a16:creationId xmlns:a16="http://schemas.microsoft.com/office/drawing/2014/main" xmlns="" id="{9A7E0EE6-5885-489B-81A9-65DBC0016938}"/>
              </a:ext>
            </a:extLst>
          </p:cNvPr>
          <p:cNvSpPr>
            <a:spLocks noGrp="1"/>
          </p:cNvSpPr>
          <p:nvPr>
            <p:ph type="pic" sz="quarter" idx="51"/>
          </p:nvPr>
        </p:nvSpPr>
        <p:spPr>
          <a:xfrm>
            <a:off x="3948599" y="319492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bg1"/>
                </a:solidFill>
              </a:defRPr>
            </a:lvl1pPr>
          </a:lstStyle>
          <a:p>
            <a:r>
              <a:rPr lang="en-US" altLang="zh-CN" dirty="0"/>
              <a:t>Click icon to add picture</a:t>
            </a:r>
          </a:p>
        </p:txBody>
      </p:sp>
      <p:sp>
        <p:nvSpPr>
          <p:cNvPr id="21" name="Content Placeholder 47" descr="Click icon to add picture">
            <a:extLst>
              <a:ext uri="{FF2B5EF4-FFF2-40B4-BE49-F238E27FC236}">
                <a16:creationId xmlns:a16="http://schemas.microsoft.com/office/drawing/2014/main" xmlns="" id="{B7E46D91-6194-E279-CAE3-425E21FD4A83}"/>
              </a:ext>
            </a:extLst>
          </p:cNvPr>
          <p:cNvSpPr>
            <a:spLocks noGrp="1"/>
          </p:cNvSpPr>
          <p:nvPr>
            <p:ph type="body" sz="quarter" idx="27" hasCustomPrompt="1"/>
          </p:nvPr>
        </p:nvSpPr>
        <p:spPr>
          <a:xfrm>
            <a:off x="6096000" y="3093990"/>
            <a:ext cx="3034145" cy="1879791"/>
          </a:xfrm>
          <a:prstGeom prst="rect">
            <a:avLst/>
          </a:prstGeom>
        </p:spPr>
        <p:txBody>
          <a:bodyPr anchor="t">
            <a:noAutofit/>
          </a:bodyPr>
          <a:lstStyle>
            <a:lvl1pPr marL="0" indent="0" algn="l">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Title 1">
            <a:extLst>
              <a:ext uri="{FF2B5EF4-FFF2-40B4-BE49-F238E27FC236}">
                <a16:creationId xmlns:a16="http://schemas.microsoft.com/office/drawing/2014/main" xmlns="" id="{4722C9EB-D452-B3DF-5219-160F48DE789C}"/>
              </a:ext>
            </a:extLst>
          </p:cNvPr>
          <p:cNvSpPr>
            <a:spLocks noGrp="1"/>
          </p:cNvSpPr>
          <p:nvPr>
            <p:ph type="title"/>
          </p:nvPr>
        </p:nvSpPr>
        <p:spPr>
          <a:xfrm>
            <a:off x="6096000" y="1703538"/>
            <a:ext cx="5055698" cy="1325563"/>
          </a:xfrm>
        </p:spPr>
        <p:txBody>
          <a:bodyPr anchor="b">
            <a:noAutofit/>
          </a:bodyPr>
          <a:lstStyle/>
          <a:p>
            <a:r>
              <a:rPr lang="en-US" dirty="0"/>
              <a:t>Click to edit Master title style</a:t>
            </a:r>
          </a:p>
        </p:txBody>
      </p:sp>
      <p:sp>
        <p:nvSpPr>
          <p:cNvPr id="40" name="Freeform 39">
            <a:extLst>
              <a:ext uri="{FF2B5EF4-FFF2-40B4-BE49-F238E27FC236}">
                <a16:creationId xmlns:a16="http://schemas.microsoft.com/office/drawing/2014/main" xmlns=""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xmlns="" val="3147334202"/>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4" name="Content placeholder 47">
            <a:extLst>
              <a:ext uri="{FF2B5EF4-FFF2-40B4-BE49-F238E27FC236}">
                <a16:creationId xmlns:a16="http://schemas.microsoft.com/office/drawing/2014/main" xmlns="" id="{28B6388A-37D2-4382-A7FC-9B9A76BDE84D}"/>
              </a:ext>
            </a:extLst>
          </p:cNvPr>
          <p:cNvSpPr>
            <a:spLocks noGrp="1"/>
          </p:cNvSpPr>
          <p:nvPr>
            <p:ph type="sldNum" sz="quarter" idx="4"/>
          </p:nvPr>
        </p:nvSpPr>
        <p:spPr>
          <a:xfrm>
            <a:off x="11194169" y="6217920"/>
            <a:ext cx="458592" cy="365125"/>
          </a:xfrm>
          <a:prstGeom prst="rect">
            <a:avLst/>
          </a:prstGeom>
        </p:spPr>
        <p:txBody>
          <a:bodyPr vert="horz" lIns="91440" tIns="45720" rIns="91440" bIns="45720" rtlCol="0" anchor="ctr">
            <a:noAutofit/>
          </a:bodyPr>
          <a:lstStyle>
            <a:lvl1pPr algn="ctr">
              <a:defRPr sz="1200">
                <a:solidFill>
                  <a:schemeClr val="bg1"/>
                </a:solidFill>
                <a:latin typeface="+mn-lt"/>
              </a:defRPr>
            </a:lvl1pPr>
          </a:lstStyle>
          <a:p>
            <a:fld id="{47FEACEE-25B4-4A2D-B147-27296E36371D}" type="slidenum">
              <a:rPr lang="en-US" altLang="zh-CN" noProof="0" smtClean="0"/>
              <a:pPr/>
              <a:t>‹#›</a:t>
            </a:fld>
            <a:endParaRPr lang="en-US" altLang="zh-CN" noProof="0" dirty="0"/>
          </a:p>
        </p:txBody>
      </p:sp>
      <p:sp>
        <p:nvSpPr>
          <p:cNvPr id="6" name="Text Placeholder 2">
            <a:extLst>
              <a:ext uri="{FF2B5EF4-FFF2-40B4-BE49-F238E27FC236}">
                <a16:creationId xmlns:a16="http://schemas.microsoft.com/office/drawing/2014/main" xmlns="" id="{18CB8A3D-9A54-FD7C-F6A5-B33E6C891A4E}"/>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itle Placeholder 4">
            <a:extLst>
              <a:ext uri="{FF2B5EF4-FFF2-40B4-BE49-F238E27FC236}">
                <a16:creationId xmlns:a16="http://schemas.microsoft.com/office/drawing/2014/main" xmlns="" id="{F38A7675-78A2-B642-22AF-B98514C68B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noProof="0"/>
              <a:t>Click to edit Master title style</a:t>
            </a:r>
          </a:p>
        </p:txBody>
      </p:sp>
      <p:sp>
        <p:nvSpPr>
          <p:cNvPr id="8" name="Footer Placeholder 7">
            <a:extLst>
              <a:ext uri="{FF2B5EF4-FFF2-40B4-BE49-F238E27FC236}">
                <a16:creationId xmlns:a16="http://schemas.microsoft.com/office/drawing/2014/main" xmlns="" id="{C176125D-E69D-E2ED-1549-3D67DBD487E0}"/>
              </a:ext>
            </a:extLst>
          </p:cNvPr>
          <p:cNvSpPr>
            <a:spLocks noGrp="1"/>
          </p:cNvSpPr>
          <p:nvPr>
            <p:ph type="ftr" sz="quarter" idx="3"/>
          </p:nvPr>
        </p:nvSpPr>
        <p:spPr>
          <a:xfrm>
            <a:off x="484632" y="6217920"/>
            <a:ext cx="4114800" cy="365125"/>
          </a:xfrm>
          <a:prstGeom prst="rect">
            <a:avLst/>
          </a:prstGeom>
        </p:spPr>
        <p:txBody>
          <a:bodyPr vert="horz" lIns="91440" tIns="45720" rIns="91440" bIns="45720" rtlCol="0" anchor="ctr">
            <a:noAutofit/>
          </a:bodyPr>
          <a:lstStyle>
            <a:lvl1pPr algn="l">
              <a:defRPr sz="1200">
                <a:solidFill>
                  <a:schemeClr val="bg1"/>
                </a:solidFill>
                <a:latin typeface="+mn-lt"/>
              </a:defRPr>
            </a:lvl1pPr>
          </a:lstStyle>
          <a:p>
            <a:r>
              <a:rPr lang="en-US" noProof="0" dirty="0"/>
              <a:t>Presentation Title</a:t>
            </a:r>
          </a:p>
        </p:txBody>
      </p:sp>
    </p:spTree>
    <p:extLst>
      <p:ext uri="{BB962C8B-B14F-4D97-AF65-F5344CB8AC3E}">
        <p14:creationId xmlns:p14="http://schemas.microsoft.com/office/powerpoint/2010/main" xmlns="" val="2020574204"/>
      </p:ext>
    </p:extLst>
  </p:cSld>
  <p:clrMap bg1="lt1" tx1="dk1" bg2="lt2" tx2="dk2" accent1="accent1" accent2="accent2" accent3="accent3" accent4="accent4" accent5="accent5" accent6="accent6" hlink="hlink" folHlink="folHlink"/>
  <p:sldLayoutIdLst>
    <p:sldLayoutId id="2147483667" r:id="rId1"/>
    <p:sldLayoutId id="2147483652" r:id="rId2"/>
    <p:sldLayoutId id="2147483651" r:id="rId3"/>
    <p:sldLayoutId id="2147483653" r:id="rId4"/>
    <p:sldLayoutId id="2147483654" r:id="rId5"/>
    <p:sldLayoutId id="2147483655" r:id="rId6"/>
    <p:sldLayoutId id="2147483656" r:id="rId7"/>
    <p:sldLayoutId id="2147483657" r:id="rId8"/>
    <p:sldLayoutId id="2147483658" r:id="rId9"/>
    <p:sldLayoutId id="2147483659" r:id="rId10"/>
    <p:sldLayoutId id="2147483668" r:id="rId11"/>
    <p:sldLayoutId id="2147483661" r:id="rId12"/>
    <p:sldLayoutId id="2147483662" r:id="rId13"/>
    <p:sldLayoutId id="2147483663" r:id="rId14"/>
    <p:sldLayoutId id="2147483664" r:id="rId15"/>
    <p:sldLayoutId id="2147483665" r:id="rId16"/>
  </p:sldLayoutIdLst>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hf sldNum="0" hdr="0" dt="0"/>
  <p:txStyles>
    <p:titleStyle>
      <a:lvl1pPr algn="l" defTabSz="914400" rtl="0" eaLnBrk="1" latinLnBrk="0" hangingPunct="1">
        <a:lnSpc>
          <a:spcPct val="9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4032" userDrawn="1">
          <p15:clr>
            <a:srgbClr val="F26B43"/>
          </p15:clr>
        </p15:guide>
        <p15:guide id="2" pos="3840" userDrawn="1">
          <p15:clr>
            <a:srgbClr val="F26B43"/>
          </p15:clr>
        </p15:guide>
        <p15:guide id="3" pos="5640" userDrawn="1">
          <p15:clr>
            <a:srgbClr val="F26B43"/>
          </p15:clr>
        </p15:guide>
        <p15:guide id="4" pos="1656" userDrawn="1">
          <p15:clr>
            <a:srgbClr val="F26B43"/>
          </p15:clr>
        </p15:guide>
        <p15:guide id="5" pos="520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181.png"/><Relationship Id="rId2" Type="http://schemas.microsoft.com/office/2017/06/relationships/model3d" Target="../media/model3d1.glb"/><Relationship Id="rId1" Type="http://schemas.openxmlformats.org/officeDocument/2006/relationships/slideLayout" Target="../slideLayouts/slideLayout5.xml"/><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8" Type="http://schemas.openxmlformats.org/officeDocument/2006/relationships/hyperlink" Target="https://www.forbes.com/advisor/author/cbottorff/" TargetMode="External"/><Relationship Id="rId3" Type="http://schemas.openxmlformats.org/officeDocument/2006/relationships/hyperlink" Target="https://www.gartner.com/en/human-resources/insights/reinvent-your-talent-strategy" TargetMode="External"/><Relationship Id="rId7" Type="http://schemas.openxmlformats.org/officeDocument/2006/relationships/hyperlink" Target="https://www.forbes.com/advisor/author/lhennigan/" TargetMode="External"/><Relationship Id="rId2" Type="http://schemas.openxmlformats.org/officeDocument/2006/relationships/hyperlink" Target="https://blog.hubspot.com/marketing/talent-acquisition" TargetMode="External"/><Relationship Id="rId1" Type="http://schemas.openxmlformats.org/officeDocument/2006/relationships/slideLayout" Target="../slideLayouts/slideLayout5.xml"/><Relationship Id="rId6" Type="http://schemas.openxmlformats.org/officeDocument/2006/relationships/hyperlink" Target="https://www.forbes.com/advisor/" TargetMode="External"/><Relationship Id="rId5" Type="http://schemas.openxmlformats.org/officeDocument/2006/relationships/hyperlink" Target="https://plc.pearson.com/en-GB/insights/pearson-skills-outlook-powerskills" TargetMode="External"/><Relationship Id="rId4" Type="http://schemas.openxmlformats.org/officeDocument/2006/relationships/hyperlink" Target="https://pic.pearson.com/en-GB/insights/gearson-skills-outlook-powerskills" TargetMode="External"/><Relationship Id="rId9" Type="http://schemas.openxmlformats.org/officeDocument/2006/relationships/hyperlink" Target="https://www.technavio.com/report/recruitment-process-outsourcing-market-industry-analysis"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researchgate.net/profile/Shyamasundar-Tripathy/publication/284471818_Talent_Acquisition_a_Key_Factor_to_Overcome_New_Age_Challenges_and_Opportunities_for_Human_Resource_Management/links/5f83c7fda6fdccfd7b5a9824/Talent-Acquisition-a-Key-Factor-to-Overcome-New-Age-Challenges-and-Opportunities-for-Human-Resource-Management.pdf?_sg%5b0%5d=started_experiment_milestone&amp;origin=journalDetail" TargetMode="External"/><Relationship Id="rId2" Type="http://schemas.openxmlformats.org/officeDocument/2006/relationships/hyperlink" Target="https://pic.pearson.com/en-GB/insights/gearson-skills-outlook-powerskills" TargetMode="External"/><Relationship Id="rId1" Type="http://schemas.openxmlformats.org/officeDocument/2006/relationships/slideLayout" Target="../slideLayouts/slideLayout5.xml"/><Relationship Id="rId5" Type="http://schemas.openxmlformats.org/officeDocument/2006/relationships/hyperlink" Target="https://www.aihr.com/blog/talent-management-strategy/" TargetMode="External"/><Relationship Id="rId4" Type="http://schemas.openxmlformats.org/officeDocument/2006/relationships/hyperlink" Target="https://www.technavio.com/report/recruitment-process-outsourcing-market-industry-analy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xmlns="" id="{93A3B864-5E85-99D2-93E5-5CA1F4F35DC7}"/>
              </a:ext>
            </a:extLst>
          </p:cNvPr>
          <p:cNvSpPr>
            <a:spLocks noGrp="1"/>
          </p:cNvSpPr>
          <p:nvPr>
            <p:ph type="title"/>
          </p:nvPr>
        </p:nvSpPr>
        <p:spPr>
          <a:xfrm>
            <a:off x="261272" y="538053"/>
            <a:ext cx="6481285" cy="3506314"/>
          </a:xfrm>
        </p:spPr>
        <p:txBody>
          <a:bodyPr/>
          <a:lstStyle/>
          <a:p>
            <a:r>
              <a:rPr lang="en-US" altLang="zh-CN" sz="3600" dirty="0">
                <a:latin typeface="Britannic Bold"/>
                <a:cs typeface="Calibri"/>
              </a:rPr>
              <a:t>DEVELOPING AN EFFECTIVE TALENT ACQUISITION STRATEGY IN A GLOBALIZED WORLD</a:t>
            </a:r>
            <a:r>
              <a:rPr lang="en-US" altLang="zh-CN" sz="3600" dirty="0">
                <a:latin typeface="Britannic Bold"/>
              </a:rPr>
              <a:t/>
            </a:r>
            <a:br>
              <a:rPr lang="en-US" altLang="zh-CN" sz="3600" dirty="0">
                <a:latin typeface="Britannic Bold"/>
              </a:rPr>
            </a:br>
            <a:endParaRPr lang="en-US" altLang="zh-CN" sz="3600">
              <a:latin typeface="Britannic Bold"/>
              <a:cs typeface="Calibri"/>
            </a:endParaRPr>
          </a:p>
        </p:txBody>
      </p:sp>
      <p:sp>
        <p:nvSpPr>
          <p:cNvPr id="9" name="Text Placeholder 8">
            <a:extLst>
              <a:ext uri="{FF2B5EF4-FFF2-40B4-BE49-F238E27FC236}">
                <a16:creationId xmlns:a16="http://schemas.microsoft.com/office/drawing/2014/main" xmlns="" id="{485E0237-B9A1-0B58-E0AA-05EF84817EB4}"/>
              </a:ext>
            </a:extLst>
          </p:cNvPr>
          <p:cNvSpPr>
            <a:spLocks noGrp="1"/>
          </p:cNvSpPr>
          <p:nvPr>
            <p:ph type="body" sz="quarter" idx="28"/>
          </p:nvPr>
        </p:nvSpPr>
        <p:spPr>
          <a:xfrm>
            <a:off x="1494042" y="4150618"/>
            <a:ext cx="5026442" cy="1736936"/>
          </a:xfrm>
        </p:spPr>
        <p:txBody>
          <a:bodyPr vert="horz" lIns="91440" tIns="45720" rIns="91440" bIns="45720" rtlCol="0" anchor="t">
            <a:noAutofit/>
          </a:bodyPr>
          <a:lstStyle/>
          <a:p>
            <a:r>
              <a:rPr lang="en-US" sz="2000" dirty="0"/>
              <a:t>PRESENTERS,</a:t>
            </a:r>
          </a:p>
          <a:p>
            <a:r>
              <a:rPr lang="en-US" dirty="0"/>
              <a:t>GURVINDER KAUR (2238951)</a:t>
            </a:r>
          </a:p>
          <a:p>
            <a:r>
              <a:rPr lang="en-US" dirty="0"/>
              <a:t>HARMANJOT KAUR (2239874)</a:t>
            </a:r>
          </a:p>
          <a:p>
            <a:r>
              <a:rPr lang="en-US" dirty="0"/>
              <a:t>ADITYA PRATAP GURJAR (2239855)</a:t>
            </a:r>
          </a:p>
          <a:p>
            <a:r>
              <a:rPr lang="en-US" dirty="0"/>
              <a:t>AKASHDEEP SINGH (2239847)</a:t>
            </a:r>
          </a:p>
        </p:txBody>
      </p:sp>
      <p:pic>
        <p:nvPicPr>
          <p:cNvPr id="26" name="Picture 25" descr="A logo with colorful circles and text&#10;&#10;Description automatically generated">
            <a:extLst>
              <a:ext uri="{FF2B5EF4-FFF2-40B4-BE49-F238E27FC236}">
                <a16:creationId xmlns:a16="http://schemas.microsoft.com/office/drawing/2014/main" xmlns="" id="{9C0129ED-2923-7F7E-302D-72419C1C2324}"/>
              </a:ext>
            </a:extLst>
          </p:cNvPr>
          <p:cNvPicPr>
            <a:picLocks noChangeAspect="1"/>
          </p:cNvPicPr>
          <p:nvPr/>
        </p:nvPicPr>
        <p:blipFill>
          <a:blip r:embed="rId2"/>
          <a:stretch>
            <a:fillRect/>
          </a:stretch>
        </p:blipFill>
        <p:spPr>
          <a:xfrm>
            <a:off x="7469841" y="2581627"/>
            <a:ext cx="4099111" cy="2288657"/>
          </a:xfrm>
          <a:prstGeom prst="rect">
            <a:avLst/>
          </a:prstGeom>
        </p:spPr>
      </p:pic>
      <p:pic>
        <p:nvPicPr>
          <p:cNvPr id="17" name="Picture 16" descr="A black and yellow logo&#10;&#10;Description automatically generated">
            <a:extLst>
              <a:ext uri="{FF2B5EF4-FFF2-40B4-BE49-F238E27FC236}">
                <a16:creationId xmlns:a16="http://schemas.microsoft.com/office/drawing/2014/main" xmlns="" id="{27181F55-BA9C-CC4C-F72C-BC6A770364A4}"/>
              </a:ext>
            </a:extLst>
          </p:cNvPr>
          <p:cNvPicPr>
            <a:picLocks noChangeAspect="1"/>
          </p:cNvPicPr>
          <p:nvPr/>
        </p:nvPicPr>
        <p:blipFill>
          <a:blip r:embed="rId3"/>
          <a:stretch>
            <a:fillRect/>
          </a:stretch>
        </p:blipFill>
        <p:spPr>
          <a:xfrm>
            <a:off x="9453282" y="0"/>
            <a:ext cx="2743200" cy="1524000"/>
          </a:xfrm>
          <a:prstGeom prst="rect">
            <a:avLst/>
          </a:prstGeom>
        </p:spPr>
      </p:pic>
      <p:pic>
        <p:nvPicPr>
          <p:cNvPr id="13" name="Shape 33">
            <a:extLst>
              <a:ext uri="{FF2B5EF4-FFF2-40B4-BE49-F238E27FC236}">
                <a16:creationId xmlns:a16="http://schemas.microsoft.com/office/drawing/2014/main" xmlns="" id="{4D81E37E-7366-D88D-83B8-BBA577CA4626}"/>
              </a:ext>
              <a:ext uri="{C183D7F6-B498-43B3-948B-1728B52AA6E4}">
                <adec:decorative xmlns:adec="http://schemas.microsoft.com/office/drawing/2017/decorative" xmlns="" val="1"/>
              </a:ext>
            </a:extLst>
          </p:cNvPr>
          <p:cNvPicPr>
            <a:picLocks noChangeAspect="1"/>
          </p:cNvPicPr>
          <p:nvPr/>
        </p:nvPicPr>
        <p:blipFill>
          <a:blip r:embed="rId4">
            <a:extLst>
              <a:ext uri="{28A0092B-C50C-407E-A947-70E740481C1C}">
                <a14:useLocalDpi xmlns:a14="http://schemas.microsoft.com/office/drawing/2010/main" xmlns=""/>
              </a:ext>
            </a:extLst>
          </a:blip>
          <a:srcRect/>
          <a:stretch>
            <a:fillRect/>
          </a:stretch>
        </p:blipFill>
        <p:spPr>
          <a:xfrm>
            <a:off x="10558833" y="1523905"/>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pic>
        <p:nvPicPr>
          <p:cNvPr id="12" name="Shape 31">
            <a:extLst>
              <a:ext uri="{FF2B5EF4-FFF2-40B4-BE49-F238E27FC236}">
                <a16:creationId xmlns:a16="http://schemas.microsoft.com/office/drawing/2014/main" xmlns="" id="{A2E096B7-3B4F-355B-58E5-41784AC8BE29}"/>
              </a:ext>
              <a:ext uri="{C183D7F6-B498-43B3-948B-1728B52AA6E4}">
                <adec:decorative xmlns:adec="http://schemas.microsoft.com/office/drawing/2017/decorative" xmlns="" val="1"/>
              </a:ext>
            </a:extLst>
          </p:cNvPr>
          <p:cNvPicPr>
            <a:picLocks noChangeAspect="1"/>
          </p:cNvPicPr>
          <p:nvPr/>
        </p:nvPicPr>
        <p:blipFill>
          <a:blip r:embed="rId5" cstate="print">
            <a:extLst>
              <a:ext uri="{28A0092B-C50C-407E-A947-70E740481C1C}">
                <a14:useLocalDpi xmlns:a14="http://schemas.microsoft.com/office/drawing/2010/main" xmlns=""/>
              </a:ext>
            </a:extLst>
          </a:blip>
          <a:srcRect t="2555" b="2555"/>
          <a:stretch>
            <a:fillRect/>
          </a:stretch>
        </p:blipFill>
        <p:spPr>
          <a:xfrm>
            <a:off x="6284315" y="398445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2" name="TextBox 1">
            <a:extLst>
              <a:ext uri="{FF2B5EF4-FFF2-40B4-BE49-F238E27FC236}">
                <a16:creationId xmlns:a16="http://schemas.microsoft.com/office/drawing/2014/main" xmlns="" id="{A40AEA04-6B35-47A2-D84E-C92F2DB9BF41}"/>
              </a:ext>
            </a:extLst>
          </p:cNvPr>
          <p:cNvSpPr txBox="1"/>
          <p:nvPr/>
        </p:nvSpPr>
        <p:spPr>
          <a:xfrm>
            <a:off x="5184942" y="2519613"/>
            <a:ext cx="1828800" cy="1828800"/>
          </a:xfrm>
          <a:prstGeom prst="rect">
            <a:avLst/>
          </a:prstGeom>
          <a:noFill/>
        </p:spPr>
        <p:txBody>
          <a:bodyPr wrap="square" rtlCol="0">
            <a:spAutoFit/>
          </a:bodyPr>
          <a:lstStyle/>
          <a:p>
            <a:pPr marL="0" indent="0" algn="ctr">
              <a:lnSpc>
                <a:spcPct val="100000"/>
              </a:lnSpc>
              <a:spcBef>
                <a:spcPts val="0"/>
              </a:spcBef>
              <a:buFontTx/>
              <a:buNone/>
            </a:pPr>
            <a:endParaRPr lang="en-US" sz="1800" dirty="0">
              <a:solidFill>
                <a:prstClr val="white"/>
              </a:solidFill>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xmlns="" val="3898447929"/>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xmlns="" id="{5DF64211-DCD8-B458-DBD2-EBDA7AE3396F}"/>
              </a:ext>
            </a:extLst>
          </p:cNvPr>
          <p:cNvSpPr>
            <a:spLocks noGrp="1"/>
          </p:cNvSpPr>
          <p:nvPr>
            <p:ph type="title"/>
          </p:nvPr>
        </p:nvSpPr>
        <p:spPr>
          <a:xfrm>
            <a:off x="491108" y="3435545"/>
            <a:ext cx="4274863" cy="1622058"/>
          </a:xfrm>
        </p:spPr>
        <p:txBody>
          <a:bodyPr/>
          <a:lstStyle/>
          <a:p>
            <a:r>
              <a:rPr lang="en-US" altLang="zh-CN" sz="5400" dirty="0">
                <a:latin typeface="Britannic Bold"/>
              </a:rPr>
              <a:t>TABLE OF CONTENTS</a:t>
            </a:r>
          </a:p>
        </p:txBody>
      </p:sp>
      <p:sp>
        <p:nvSpPr>
          <p:cNvPr id="16" name="Text Placeholder 15">
            <a:extLst>
              <a:ext uri="{FF2B5EF4-FFF2-40B4-BE49-F238E27FC236}">
                <a16:creationId xmlns:a16="http://schemas.microsoft.com/office/drawing/2014/main" xmlns="" id="{8FEA3BB9-F064-CFBE-C0BE-BB7A22A4DCFC}"/>
              </a:ext>
            </a:extLst>
          </p:cNvPr>
          <p:cNvSpPr>
            <a:spLocks noGrp="1"/>
          </p:cNvSpPr>
          <p:nvPr>
            <p:ph type="body" sz="quarter" idx="28"/>
          </p:nvPr>
        </p:nvSpPr>
        <p:spPr/>
        <p:txBody>
          <a:bodyPr/>
          <a:lstStyle/>
          <a:p>
            <a:r>
              <a:rPr lang="en-US" sz="2000" dirty="0">
                <a:latin typeface="Britannic Bold"/>
              </a:rPr>
              <a:t>Introduction</a:t>
            </a:r>
          </a:p>
        </p:txBody>
      </p:sp>
      <p:sp>
        <p:nvSpPr>
          <p:cNvPr id="9" name="Text Placeholder 8">
            <a:extLst>
              <a:ext uri="{FF2B5EF4-FFF2-40B4-BE49-F238E27FC236}">
                <a16:creationId xmlns:a16="http://schemas.microsoft.com/office/drawing/2014/main" xmlns="" id="{78024C77-A2F8-1ABA-5412-E6BB88B5FA1B}"/>
              </a:ext>
            </a:extLst>
          </p:cNvPr>
          <p:cNvSpPr>
            <a:spLocks noGrp="1"/>
          </p:cNvSpPr>
          <p:nvPr>
            <p:ph type="body" sz="quarter" idx="29"/>
          </p:nvPr>
        </p:nvSpPr>
        <p:spPr/>
        <p:txBody>
          <a:bodyPr/>
          <a:lstStyle/>
          <a:p>
            <a:r>
              <a:rPr lang="en-US" b="1" dirty="0">
                <a:latin typeface="Britannic Bold"/>
              </a:rPr>
              <a:t>Challenges in </a:t>
            </a:r>
            <a:r>
              <a:rPr lang="en-US" sz="2000" dirty="0">
                <a:latin typeface="Britannic Bold"/>
              </a:rPr>
              <a:t>globalized</a:t>
            </a:r>
            <a:r>
              <a:rPr lang="en-US" b="1" dirty="0">
                <a:latin typeface="Britannic Bold"/>
              </a:rPr>
              <a:t> talent acquisition</a:t>
            </a:r>
            <a:endParaRPr lang="en-US" b="1">
              <a:latin typeface="Britannic Bold"/>
            </a:endParaRPr>
          </a:p>
        </p:txBody>
      </p:sp>
      <p:sp>
        <p:nvSpPr>
          <p:cNvPr id="18" name="Text Placeholder 17">
            <a:extLst>
              <a:ext uri="{FF2B5EF4-FFF2-40B4-BE49-F238E27FC236}">
                <a16:creationId xmlns:a16="http://schemas.microsoft.com/office/drawing/2014/main" xmlns="" id="{241202DB-E499-EB19-8A48-A3301DA59ED7}"/>
              </a:ext>
            </a:extLst>
          </p:cNvPr>
          <p:cNvSpPr>
            <a:spLocks noGrp="1"/>
          </p:cNvSpPr>
          <p:nvPr>
            <p:ph type="body" sz="quarter" idx="30"/>
          </p:nvPr>
        </p:nvSpPr>
        <p:spPr>
          <a:xfrm>
            <a:off x="7310226" y="2997125"/>
            <a:ext cx="1914694" cy="1089194"/>
          </a:xfrm>
        </p:spPr>
        <p:txBody>
          <a:bodyPr/>
          <a:lstStyle/>
          <a:p>
            <a:pPr>
              <a:lnSpc>
                <a:spcPct val="112999"/>
              </a:lnSpc>
            </a:pPr>
            <a:endParaRPr lang="en-US" sz="2000" dirty="0">
              <a:latin typeface="Britannic Bold"/>
            </a:endParaRPr>
          </a:p>
          <a:p>
            <a:pPr>
              <a:lnSpc>
                <a:spcPct val="112999"/>
              </a:lnSpc>
            </a:pPr>
            <a:r>
              <a:rPr lang="en-US" sz="2000" dirty="0">
                <a:latin typeface="Britannic Bold"/>
              </a:rPr>
              <a:t>Opportunities in globalized talent acquisition</a:t>
            </a:r>
            <a:endParaRPr lang="en-US" dirty="0"/>
          </a:p>
          <a:p>
            <a:pPr>
              <a:lnSpc>
                <a:spcPct val="112999"/>
              </a:lnSpc>
            </a:pPr>
            <a:endParaRPr lang="en-US" sz="2000" dirty="0">
              <a:latin typeface="Britannic Bold"/>
            </a:endParaRPr>
          </a:p>
        </p:txBody>
      </p:sp>
      <p:sp>
        <p:nvSpPr>
          <p:cNvPr id="22" name="Text Placeholder 21">
            <a:extLst>
              <a:ext uri="{FF2B5EF4-FFF2-40B4-BE49-F238E27FC236}">
                <a16:creationId xmlns:a16="http://schemas.microsoft.com/office/drawing/2014/main" xmlns="" id="{D5402852-C1AD-6A4E-DAA7-0AE582A742FD}"/>
              </a:ext>
            </a:extLst>
          </p:cNvPr>
          <p:cNvSpPr>
            <a:spLocks noGrp="1"/>
          </p:cNvSpPr>
          <p:nvPr>
            <p:ph type="body" sz="quarter" idx="31"/>
          </p:nvPr>
        </p:nvSpPr>
        <p:spPr/>
        <p:txBody>
          <a:bodyPr/>
          <a:lstStyle/>
          <a:p>
            <a:r>
              <a:rPr lang="en-US" sz="2000" dirty="0">
                <a:latin typeface="Britannic Bold"/>
              </a:rPr>
              <a:t>Talent strategy</a:t>
            </a:r>
          </a:p>
        </p:txBody>
      </p:sp>
      <p:sp>
        <p:nvSpPr>
          <p:cNvPr id="24" name="Text Placeholder 23">
            <a:extLst>
              <a:ext uri="{FF2B5EF4-FFF2-40B4-BE49-F238E27FC236}">
                <a16:creationId xmlns:a16="http://schemas.microsoft.com/office/drawing/2014/main" xmlns="" id="{ABF1D337-2A3C-A0FB-A6CD-5E4B9D6DFD91}"/>
              </a:ext>
            </a:extLst>
          </p:cNvPr>
          <p:cNvSpPr>
            <a:spLocks noGrp="1"/>
          </p:cNvSpPr>
          <p:nvPr>
            <p:ph type="body" sz="quarter" idx="32"/>
          </p:nvPr>
        </p:nvSpPr>
        <p:spPr/>
        <p:txBody>
          <a:bodyPr/>
          <a:lstStyle/>
          <a:p>
            <a:r>
              <a:rPr lang="en-US" sz="2000" dirty="0">
                <a:latin typeface="Britannic Bold"/>
              </a:rPr>
              <a:t>Talent Acquisition concepts</a:t>
            </a:r>
          </a:p>
        </p:txBody>
      </p:sp>
    </p:spTree>
    <p:extLst>
      <p:ext uri="{BB962C8B-B14F-4D97-AF65-F5344CB8AC3E}">
        <p14:creationId xmlns:p14="http://schemas.microsoft.com/office/powerpoint/2010/main" xmlns="" val="2775535166"/>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F8920E8-5000-5673-7184-DE6743381A04}"/>
              </a:ext>
            </a:extLst>
          </p:cNvPr>
          <p:cNvSpPr>
            <a:spLocks noGrp="1"/>
          </p:cNvSpPr>
          <p:nvPr>
            <p:ph type="title"/>
          </p:nvPr>
        </p:nvSpPr>
        <p:spPr/>
        <p:txBody>
          <a:bodyPr/>
          <a:lstStyle/>
          <a:p>
            <a:r>
              <a:rPr lang="en-US" sz="4800" dirty="0">
                <a:latin typeface="Britannic Bold"/>
                <a:ea typeface="+mj-lt"/>
                <a:cs typeface="+mj-lt"/>
              </a:rPr>
              <a:t>TABLE OF</a:t>
            </a:r>
            <a:br>
              <a:rPr lang="en-US" sz="4800" dirty="0">
                <a:latin typeface="Britannic Bold"/>
                <a:ea typeface="+mj-lt"/>
                <a:cs typeface="+mj-lt"/>
              </a:rPr>
            </a:br>
            <a:r>
              <a:rPr lang="en-US" sz="4800" dirty="0">
                <a:latin typeface="Britannic Bold"/>
                <a:ea typeface="+mj-lt"/>
                <a:cs typeface="+mj-lt"/>
              </a:rPr>
              <a:t>CONTENTS</a:t>
            </a:r>
            <a:endParaRPr lang="en-US" sz="4800" dirty="0">
              <a:latin typeface="Britannic Bold"/>
            </a:endParaRPr>
          </a:p>
        </p:txBody>
      </p:sp>
      <p:sp>
        <p:nvSpPr>
          <p:cNvPr id="3" name="Text Placeholder 2">
            <a:extLst>
              <a:ext uri="{FF2B5EF4-FFF2-40B4-BE49-F238E27FC236}">
                <a16:creationId xmlns:a16="http://schemas.microsoft.com/office/drawing/2014/main" xmlns="" id="{0C98B534-DC1B-EACC-1486-573F2703136D}"/>
              </a:ext>
            </a:extLst>
          </p:cNvPr>
          <p:cNvSpPr>
            <a:spLocks noGrp="1"/>
          </p:cNvSpPr>
          <p:nvPr>
            <p:ph type="body" sz="quarter" idx="28"/>
          </p:nvPr>
        </p:nvSpPr>
        <p:spPr/>
        <p:txBody>
          <a:bodyPr/>
          <a:lstStyle/>
          <a:p>
            <a:r>
              <a:rPr lang="en-US" sz="2000" b="1" dirty="0">
                <a:latin typeface="Britannic Bold"/>
              </a:rPr>
              <a:t>Global recruitment </a:t>
            </a:r>
            <a:r>
              <a:rPr lang="en-US" sz="2000" dirty="0">
                <a:latin typeface="Britannic Bold"/>
              </a:rPr>
              <a:t>trends</a:t>
            </a:r>
          </a:p>
        </p:txBody>
      </p:sp>
      <p:sp>
        <p:nvSpPr>
          <p:cNvPr id="4" name="Text Placeholder 3">
            <a:extLst>
              <a:ext uri="{FF2B5EF4-FFF2-40B4-BE49-F238E27FC236}">
                <a16:creationId xmlns:a16="http://schemas.microsoft.com/office/drawing/2014/main" xmlns="" id="{A85D999A-8F57-ED51-DC94-9383DA3532C8}"/>
              </a:ext>
            </a:extLst>
          </p:cNvPr>
          <p:cNvSpPr>
            <a:spLocks noGrp="1"/>
          </p:cNvSpPr>
          <p:nvPr>
            <p:ph type="body" sz="quarter" idx="29"/>
          </p:nvPr>
        </p:nvSpPr>
        <p:spPr/>
        <p:txBody>
          <a:bodyPr/>
          <a:lstStyle/>
          <a:p>
            <a:r>
              <a:rPr lang="en-US" sz="2000" b="1" dirty="0">
                <a:latin typeface="Britannic Bold"/>
              </a:rPr>
              <a:t>Best practices for talent acquisition</a:t>
            </a:r>
          </a:p>
        </p:txBody>
      </p:sp>
      <p:sp>
        <p:nvSpPr>
          <p:cNvPr id="5" name="Text Placeholder 4">
            <a:extLst>
              <a:ext uri="{FF2B5EF4-FFF2-40B4-BE49-F238E27FC236}">
                <a16:creationId xmlns:a16="http://schemas.microsoft.com/office/drawing/2014/main" xmlns="" id="{1526F43A-14E0-4B02-3BF8-FECAF0B801D5}"/>
              </a:ext>
            </a:extLst>
          </p:cNvPr>
          <p:cNvSpPr>
            <a:spLocks noGrp="1"/>
          </p:cNvSpPr>
          <p:nvPr>
            <p:ph type="body" sz="quarter" idx="30"/>
          </p:nvPr>
        </p:nvSpPr>
        <p:spPr>
          <a:xfrm>
            <a:off x="7310226" y="2833002"/>
            <a:ext cx="2020201" cy="1100917"/>
          </a:xfrm>
        </p:spPr>
        <p:txBody>
          <a:bodyPr/>
          <a:lstStyle/>
          <a:p>
            <a:r>
              <a:rPr lang="en-US" sz="2000" b="1" dirty="0">
                <a:latin typeface="Britannic Bold"/>
              </a:rPr>
              <a:t>Practical </a:t>
            </a:r>
            <a:r>
              <a:rPr lang="en-US" sz="2000" dirty="0">
                <a:latin typeface="Britannic Bold"/>
              </a:rPr>
              <a:t>recommendations</a:t>
            </a:r>
          </a:p>
        </p:txBody>
      </p:sp>
      <p:sp>
        <p:nvSpPr>
          <p:cNvPr id="6" name="Text Placeholder 5">
            <a:extLst>
              <a:ext uri="{FF2B5EF4-FFF2-40B4-BE49-F238E27FC236}">
                <a16:creationId xmlns:a16="http://schemas.microsoft.com/office/drawing/2014/main" xmlns="" id="{1C4B93BE-9B08-3ED4-5047-F44A0C357A8E}"/>
              </a:ext>
            </a:extLst>
          </p:cNvPr>
          <p:cNvSpPr>
            <a:spLocks noGrp="1"/>
          </p:cNvSpPr>
          <p:nvPr>
            <p:ph type="body" sz="quarter" idx="31"/>
          </p:nvPr>
        </p:nvSpPr>
        <p:spPr/>
        <p:txBody>
          <a:bodyPr/>
          <a:lstStyle/>
          <a:p>
            <a:r>
              <a:rPr lang="en-US" sz="2000" dirty="0">
                <a:latin typeface="Britannic Bold"/>
              </a:rPr>
              <a:t>Conclusion</a:t>
            </a:r>
          </a:p>
        </p:txBody>
      </p:sp>
      <p:sp>
        <p:nvSpPr>
          <p:cNvPr id="7" name="Text Placeholder 6">
            <a:extLst>
              <a:ext uri="{FF2B5EF4-FFF2-40B4-BE49-F238E27FC236}">
                <a16:creationId xmlns:a16="http://schemas.microsoft.com/office/drawing/2014/main" xmlns="" id="{6BB7AB75-69C4-5A40-60D8-A27EF34C6410}"/>
              </a:ext>
            </a:extLst>
          </p:cNvPr>
          <p:cNvSpPr>
            <a:spLocks noGrp="1"/>
          </p:cNvSpPr>
          <p:nvPr>
            <p:ph type="body" sz="quarter" idx="32"/>
          </p:nvPr>
        </p:nvSpPr>
        <p:spPr/>
        <p:txBody>
          <a:bodyPr/>
          <a:lstStyle/>
          <a:p>
            <a:r>
              <a:rPr lang="en-US" sz="2000" dirty="0">
                <a:latin typeface="Britannic Bold"/>
              </a:rPr>
              <a:t>References</a:t>
            </a:r>
            <a:endParaRPr lang="en-US" sz="2000" dirty="0"/>
          </a:p>
        </p:txBody>
      </p:sp>
    </p:spTree>
    <p:extLst>
      <p:ext uri="{BB962C8B-B14F-4D97-AF65-F5344CB8AC3E}">
        <p14:creationId xmlns:p14="http://schemas.microsoft.com/office/powerpoint/2010/main" xmlns="" val="2926830291"/>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xmlns="" id="{81D18537-D028-9E9C-FB87-93F24955DFC7}"/>
              </a:ext>
            </a:extLst>
          </p:cNvPr>
          <p:cNvSpPr>
            <a:spLocks noGrp="1"/>
          </p:cNvSpPr>
          <p:nvPr>
            <p:ph type="title"/>
          </p:nvPr>
        </p:nvSpPr>
        <p:spPr>
          <a:xfrm>
            <a:off x="488110" y="229456"/>
            <a:ext cx="4097584" cy="1347027"/>
          </a:xfrm>
          <a:solidFill>
            <a:srgbClr val="D84400"/>
          </a:solidFill>
          <a:ln>
            <a:solidFill>
              <a:srgbClr val="D84400"/>
            </a:solidFill>
          </a:ln>
        </p:spPr>
        <p:txBody>
          <a:bodyPr/>
          <a:lstStyle/>
          <a:p>
            <a:r>
              <a:rPr lang="en-US" altLang="zh-CN" b="0" u="sng" dirty="0">
                <a:solidFill>
                  <a:srgbClr val="FFFFFF"/>
                </a:solidFill>
                <a:latin typeface="Britannic Bold"/>
              </a:rPr>
              <a:t>INTRODUCTION</a:t>
            </a:r>
          </a:p>
        </p:txBody>
      </p:sp>
      <p:pic>
        <p:nvPicPr>
          <p:cNvPr id="12" name="Picture Placeholder 11" descr="People around a table on their laptops">
            <a:extLst>
              <a:ext uri="{FF2B5EF4-FFF2-40B4-BE49-F238E27FC236}">
                <a16:creationId xmlns:a16="http://schemas.microsoft.com/office/drawing/2014/main" xmlns="" id="{8C4B5C6A-45B4-1976-622A-4CEB4E3211BC}"/>
              </a:ext>
            </a:extLst>
          </p:cNvPr>
          <p:cNvPicPr>
            <a:picLocks noGrp="1" noChangeAspect="1"/>
          </p:cNvPicPr>
          <p:nvPr>
            <p:ph type="pic" sz="quarter" idx="51"/>
          </p:nvPr>
        </p:nvPicPr>
        <p:blipFill rotWithShape="1">
          <a:blip r:embed="rId2" cstate="print">
            <a:extLst>
              <a:ext uri="{28A0092B-C50C-407E-A947-70E740481C1C}">
                <a14:useLocalDpi xmlns:a14="http://schemas.microsoft.com/office/drawing/2010/main" xmlns=""/>
              </a:ext>
            </a:extLst>
          </a:blip>
          <a:srcRect/>
          <a:stretch/>
        </p:blipFill>
        <p:spPr/>
      </p:pic>
      <p:sp>
        <p:nvSpPr>
          <p:cNvPr id="6" name="Freeform: Shape 5">
            <a:extLst>
              <a:ext uri="{FF2B5EF4-FFF2-40B4-BE49-F238E27FC236}">
                <a16:creationId xmlns:a16="http://schemas.microsoft.com/office/drawing/2014/main" xmlns="" id="{D91FB993-29E1-3DBD-8335-7970016F8DE7}"/>
              </a:ext>
              <a:ext uri="{C183D7F6-B498-43B3-948B-1728B52AA6E4}">
                <adec:decorative xmlns:adec="http://schemas.microsoft.com/office/drawing/2017/decorative" xmlns="" val="1"/>
              </a:ext>
            </a:extLst>
          </p:cNvPr>
          <p:cNvSpPr/>
          <p:nvPr/>
        </p:nvSpPr>
        <p:spPr>
          <a:xfrm>
            <a:off x="4584821" y="311581"/>
            <a:ext cx="1896941" cy="217161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rgbClr val="C95B3A"/>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7D952"/>
              </a:solidFill>
              <a:effectLst/>
              <a:uLnTx/>
              <a:uFillTx/>
              <a:latin typeface="Posterama Text SemiBold"/>
              <a:ea typeface="+mn-ea"/>
              <a:cs typeface="+mn-cs"/>
            </a:endParaRPr>
          </a:p>
        </p:txBody>
      </p:sp>
      <p:sp>
        <p:nvSpPr>
          <p:cNvPr id="9" name="Slide Number Placeholder 13">
            <a:extLst>
              <a:ext uri="{FF2B5EF4-FFF2-40B4-BE49-F238E27FC236}">
                <a16:creationId xmlns:a16="http://schemas.microsoft.com/office/drawing/2014/main" xmlns="" id="{D246665A-6901-3F62-340A-A95E775ACA4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zh-CN" altLang="en-US" sz="1200" u="none" strike="noStrike" kern="1200" cap="none" spc="0" normalizeH="0" baseline="0" noProof="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4</a:t>
            </a:fld>
            <a:endParaRPr kumimoji="0" lang="zh-CN" altLang="en-US" sz="1200" u="none" strike="noStrike" kern="1200" cap="none" spc="0" normalizeH="0" baseline="0" noProof="0" dirty="0">
              <a:ln>
                <a:noFill/>
              </a:ln>
              <a:solidFill>
                <a:schemeClr val="bg1"/>
              </a:solidFill>
              <a:effectLst/>
              <a:uLnTx/>
              <a:uFillTx/>
            </a:endParaRPr>
          </a:p>
        </p:txBody>
      </p:sp>
      <p:sp>
        <p:nvSpPr>
          <p:cNvPr id="4" name="Text Placeholder 3">
            <a:extLst>
              <a:ext uri="{FF2B5EF4-FFF2-40B4-BE49-F238E27FC236}">
                <a16:creationId xmlns:a16="http://schemas.microsoft.com/office/drawing/2014/main" xmlns="" id="{6E439572-0A47-4AAA-36F6-AF7311924BF3}"/>
              </a:ext>
            </a:extLst>
          </p:cNvPr>
          <p:cNvSpPr>
            <a:spLocks noGrp="1"/>
          </p:cNvSpPr>
          <p:nvPr>
            <p:ph type="body" sz="quarter" idx="28"/>
          </p:nvPr>
        </p:nvSpPr>
        <p:spPr>
          <a:xfrm>
            <a:off x="488110" y="1653970"/>
            <a:ext cx="4281644" cy="4256669"/>
          </a:xfrm>
        </p:spPr>
        <p:txBody>
          <a:bodyPr vert="horz" lIns="91440" tIns="45720" rIns="91440" bIns="45720" rtlCol="0" anchor="t">
            <a:noAutofit/>
          </a:bodyPr>
          <a:lstStyle/>
          <a:p>
            <a:r>
              <a:rPr lang="en-US" sz="2000" dirty="0">
                <a:latin typeface="Britannic Bold"/>
                <a:cs typeface="Calibri"/>
              </a:rPr>
              <a:t>Talent acquisition has become a crucial component for the success of enterprises functioning on a worldwide scale in the linked world of today. Companies that span international borders confront particular opportunities and problems when trying to recruit and keep outstanding talent. This presentation explores the challenges of hiring people in a globalized environment and provides tips for creating winning plans.</a:t>
            </a:r>
            <a:endParaRPr lang="en-US" sz="2000">
              <a:latin typeface="Britannic Bold"/>
            </a:endParaRPr>
          </a:p>
        </p:txBody>
      </p:sp>
    </p:spTree>
    <p:extLst>
      <p:ext uri="{BB962C8B-B14F-4D97-AF65-F5344CB8AC3E}">
        <p14:creationId xmlns:p14="http://schemas.microsoft.com/office/powerpoint/2010/main" xmlns="" val="77554804"/>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Title 45">
            <a:extLst>
              <a:ext uri="{FF2B5EF4-FFF2-40B4-BE49-F238E27FC236}">
                <a16:creationId xmlns:a16="http://schemas.microsoft.com/office/drawing/2014/main" xmlns="" id="{4D761329-3BEF-0173-1328-A4DB26572AFF}"/>
              </a:ext>
            </a:extLst>
          </p:cNvPr>
          <p:cNvSpPr>
            <a:spLocks noGrp="1"/>
          </p:cNvSpPr>
          <p:nvPr>
            <p:ph type="title"/>
          </p:nvPr>
        </p:nvSpPr>
        <p:spPr>
          <a:xfrm>
            <a:off x="5969975" y="170608"/>
            <a:ext cx="4806089" cy="1670419"/>
          </a:xfrm>
          <a:solidFill>
            <a:srgbClr val="D84400"/>
          </a:solidFill>
        </p:spPr>
        <p:txBody>
          <a:bodyPr/>
          <a:lstStyle/>
          <a:p>
            <a:pPr algn="ctr"/>
            <a:r>
              <a:rPr lang="en-US" sz="4800" b="0" u="sng" dirty="0">
                <a:solidFill>
                  <a:srgbClr val="FFFFFF"/>
                </a:solidFill>
                <a:latin typeface="Britannic Bold"/>
              </a:rPr>
              <a:t>WHAT IS TALENT ACQUISITION?</a:t>
            </a:r>
          </a:p>
        </p:txBody>
      </p:sp>
      <p:sp>
        <p:nvSpPr>
          <p:cNvPr id="19" name="Text Placeholder 18">
            <a:extLst>
              <a:ext uri="{FF2B5EF4-FFF2-40B4-BE49-F238E27FC236}">
                <a16:creationId xmlns:a16="http://schemas.microsoft.com/office/drawing/2014/main" xmlns="" id="{FC101F03-8617-09D4-619B-F38E2F0A4F15}"/>
              </a:ext>
            </a:extLst>
          </p:cNvPr>
          <p:cNvSpPr>
            <a:spLocks noGrp="1"/>
          </p:cNvSpPr>
          <p:nvPr>
            <p:ph type="body" sz="quarter" idx="28"/>
          </p:nvPr>
        </p:nvSpPr>
        <p:spPr/>
        <p:txBody>
          <a:bodyPr/>
          <a:lstStyle/>
          <a:p>
            <a:r>
              <a:rPr lang="en-US" dirty="0"/>
              <a:t>ANNUAL REVENUE GROWTH</a:t>
            </a:r>
          </a:p>
          <a:p>
            <a:endParaRPr lang="en-US" dirty="0"/>
          </a:p>
        </p:txBody>
      </p:sp>
      <p:pic>
        <p:nvPicPr>
          <p:cNvPr id="48" name="Picture placeholder 19" descr="Layout of website design sketches on white paper">
            <a:extLst>
              <a:ext uri="{FF2B5EF4-FFF2-40B4-BE49-F238E27FC236}">
                <a16:creationId xmlns:a16="http://schemas.microsoft.com/office/drawing/2014/main" xmlns="" id="{6D25AB81-B10A-BD11-E8FE-ECF8CB1B12F0}"/>
              </a:ext>
            </a:extLst>
          </p:cNvPr>
          <p:cNvPicPr>
            <a:picLocks noGrp="1" noChangeAspect="1"/>
          </p:cNvPicPr>
          <p:nvPr>
            <p:ph type="pic" sz="quarter" idx="47"/>
          </p:nvPr>
        </p:nvPicPr>
        <p:blipFill>
          <a:blip r:embed="rId2">
            <a:extLst>
              <a:ext uri="{28A0092B-C50C-407E-A947-70E740481C1C}">
                <a14:useLocalDpi xmlns:a14="http://schemas.microsoft.com/office/drawing/2010/main" xmlns=""/>
              </a:ext>
            </a:extLst>
          </a:blip>
          <a:srcRect/>
          <a:stretch/>
        </p:blipFill>
        <p:spPr>
          <a:xfrm>
            <a:off x="952451" y="555648"/>
            <a:ext cx="4451752" cy="5783096"/>
          </a:xfrm>
          <a:blipFill>
            <a:blip r:embed="rId3"/>
            <a:stretch>
              <a:fillRect/>
            </a:stretch>
          </a:blipFill>
        </p:spPr>
      </p:pic>
      <p:sp>
        <p:nvSpPr>
          <p:cNvPr id="2" name="TextBox 1">
            <a:extLst>
              <a:ext uri="{FF2B5EF4-FFF2-40B4-BE49-F238E27FC236}">
                <a16:creationId xmlns:a16="http://schemas.microsoft.com/office/drawing/2014/main" xmlns="" id="{249D811A-1EBC-6207-5F34-0560BC45762A}"/>
              </a:ext>
            </a:extLst>
          </p:cNvPr>
          <p:cNvSpPr txBox="1"/>
          <p:nvPr/>
        </p:nvSpPr>
        <p:spPr>
          <a:xfrm>
            <a:off x="8855448" y="2400860"/>
            <a:ext cx="392205" cy="140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indent="0" algn="l">
              <a:lnSpc>
                <a:spcPct val="100000"/>
              </a:lnSpc>
              <a:spcBef>
                <a:spcPts val="0"/>
              </a:spcBef>
              <a:buFontTx/>
              <a:buNone/>
            </a:pPr>
            <a:endParaRPr lang="en-US" sz="1800">
              <a:solidFill>
                <a:prstClr val="white"/>
              </a:solidFill>
              <a:latin typeface="Posterama" panose="020B0504020200020000" pitchFamily="34" charset="0"/>
              <a:ea typeface="微软雅黑"/>
              <a:cs typeface="Posterama" panose="020B0504020200020000" pitchFamily="34" charset="0"/>
            </a:endParaRPr>
          </a:p>
        </p:txBody>
      </p:sp>
      <p:pic>
        <p:nvPicPr>
          <p:cNvPr id="4" name="Picture 3" descr="A cartoon of a person looking at a magnifying glass&#10;&#10;Description automatically generated">
            <a:extLst>
              <a:ext uri="{FF2B5EF4-FFF2-40B4-BE49-F238E27FC236}">
                <a16:creationId xmlns:a16="http://schemas.microsoft.com/office/drawing/2014/main" xmlns="" id="{3943F3F5-F9EB-925F-3E6A-7ACDC5ABAD18}"/>
              </a:ext>
            </a:extLst>
          </p:cNvPr>
          <p:cNvPicPr>
            <a:picLocks noChangeAspect="1"/>
          </p:cNvPicPr>
          <p:nvPr/>
        </p:nvPicPr>
        <p:blipFill>
          <a:blip r:embed="rId4"/>
          <a:stretch>
            <a:fillRect/>
          </a:stretch>
        </p:blipFill>
        <p:spPr>
          <a:xfrm>
            <a:off x="538767" y="397653"/>
            <a:ext cx="4857480" cy="5923173"/>
          </a:xfrm>
          <a:prstGeom prst="rect">
            <a:avLst/>
          </a:prstGeom>
          <a:ln>
            <a:noFill/>
          </a:ln>
          <a:effectLst>
            <a:softEdge rad="112500"/>
          </a:effectLst>
        </p:spPr>
      </p:pic>
      <p:sp>
        <p:nvSpPr>
          <p:cNvPr id="5" name="TextBox 4">
            <a:extLst>
              <a:ext uri="{FF2B5EF4-FFF2-40B4-BE49-F238E27FC236}">
                <a16:creationId xmlns:a16="http://schemas.microsoft.com/office/drawing/2014/main" xmlns="" id="{CA8A2F08-42C0-E06A-197F-6EC8A4B2FCCA}"/>
              </a:ext>
            </a:extLst>
          </p:cNvPr>
          <p:cNvSpPr txBox="1"/>
          <p:nvPr/>
        </p:nvSpPr>
        <p:spPr>
          <a:xfrm>
            <a:off x="1556197" y="6417972"/>
            <a:ext cx="44136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tx2">
                    <a:lumMod val="10000"/>
                    <a:lumOff val="90000"/>
                  </a:schemeClr>
                </a:solidFill>
                <a:latin typeface="Posterama"/>
                <a:ea typeface="微软雅黑"/>
                <a:cs typeface="Posterama"/>
              </a:rPr>
              <a:t>Source: freepick.com</a:t>
            </a:r>
            <a:endParaRPr lang="en-US" sz="1800">
              <a:solidFill>
                <a:schemeClr val="tx2">
                  <a:lumMod val="10000"/>
                  <a:lumOff val="90000"/>
                </a:schemeClr>
              </a:solidFill>
              <a:latin typeface="Posterama" panose="020B0504020200020000" pitchFamily="34" charset="0"/>
              <a:ea typeface="微软雅黑"/>
              <a:cs typeface="Posterama" panose="020B0504020200020000" pitchFamily="34" charset="0"/>
            </a:endParaRPr>
          </a:p>
        </p:txBody>
      </p:sp>
      <p:sp>
        <p:nvSpPr>
          <p:cNvPr id="6" name="TextBox 5">
            <a:extLst>
              <a:ext uri="{FF2B5EF4-FFF2-40B4-BE49-F238E27FC236}">
                <a16:creationId xmlns:a16="http://schemas.microsoft.com/office/drawing/2014/main" xmlns="" id="{D6157836-B404-35AD-D569-E2792C2CF640}"/>
              </a:ext>
            </a:extLst>
          </p:cNvPr>
          <p:cNvSpPr txBox="1"/>
          <p:nvPr/>
        </p:nvSpPr>
        <p:spPr>
          <a:xfrm>
            <a:off x="5967212" y="1953296"/>
            <a:ext cx="4974464"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200" dirty="0">
                <a:solidFill>
                  <a:schemeClr val="bg1"/>
                </a:solidFill>
                <a:latin typeface="Britannic Bold"/>
                <a:ea typeface="微软雅黑"/>
                <a:cs typeface="Posterama"/>
              </a:rPr>
              <a:t>Talent acquisition is a strategic way to find, evaluate and acquire new employees for the company. Unlike general recruiting, which sometimes values quantity over quality, talent acquisition is a carefully curated process that companies rely on to find the best fir for their team. A company often has talent acquisition specialists whose primary role is to source candidates with the exact skill set needed for the company's success and growth.(</a:t>
            </a:r>
            <a:r>
              <a:rPr lang="en-US" sz="2200" dirty="0">
                <a:solidFill>
                  <a:schemeClr val="bg1"/>
                </a:solidFill>
                <a:latin typeface="Britannic Bold"/>
                <a:ea typeface="微软雅黑"/>
                <a:cs typeface="Arial"/>
              </a:rPr>
              <a:t>Hennigan, Bottorff, 2022)</a:t>
            </a:r>
            <a:endParaRPr lang="en-US" sz="2200" dirty="0">
              <a:solidFill>
                <a:schemeClr val="bg1"/>
              </a:solidFill>
              <a:latin typeface="Britannic Bold"/>
              <a:ea typeface="微软雅黑"/>
              <a:cs typeface="Posterama" panose="020B0504020200020000" pitchFamily="34" charset="0"/>
            </a:endParaRPr>
          </a:p>
          <a:p>
            <a:pPr algn="just"/>
            <a:endParaRPr lang="en-US" sz="2200" dirty="0">
              <a:solidFill>
                <a:schemeClr val="bg1"/>
              </a:solidFill>
              <a:latin typeface="Britannic Bold"/>
              <a:ea typeface="微软雅黑"/>
              <a:cs typeface="Posterama" panose="020B0504020200020000" pitchFamily="34" charset="0"/>
            </a:endParaRPr>
          </a:p>
        </p:txBody>
      </p:sp>
    </p:spTree>
    <p:extLst>
      <p:ext uri="{BB962C8B-B14F-4D97-AF65-F5344CB8AC3E}">
        <p14:creationId xmlns:p14="http://schemas.microsoft.com/office/powerpoint/2010/main" xmlns="" val="2478079616"/>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8FC3C0DB-0C6D-FB2A-854B-E53DB5576419}"/>
              </a:ext>
            </a:extLst>
          </p:cNvPr>
          <p:cNvSpPr/>
          <p:nvPr/>
        </p:nvSpPr>
        <p:spPr>
          <a:xfrm>
            <a:off x="-5365" y="2"/>
            <a:ext cx="11204617" cy="6364306"/>
          </a:xfrm>
          <a:prstGeom prst="rect">
            <a:avLst/>
          </a:prstGeom>
          <a:solidFill>
            <a:srgbClr val="D844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800" u="sng" dirty="0">
                <a:latin typeface="Britannic Bold"/>
              </a:rPr>
              <a:t>CHALLENGES IN GLOBALIZED TALENT ACQUISITION</a:t>
            </a:r>
          </a:p>
        </p:txBody>
      </p:sp>
      <p:pic>
        <p:nvPicPr>
          <p:cNvPr id="9" name="Picture 8" descr="A diagram of a graph&#10;&#10;Description automatically generated">
            <a:extLst>
              <a:ext uri="{FF2B5EF4-FFF2-40B4-BE49-F238E27FC236}">
                <a16:creationId xmlns:a16="http://schemas.microsoft.com/office/drawing/2014/main" xmlns="" id="{77C13776-3FA6-AD33-CFAB-A86B38A95D44}"/>
              </a:ext>
            </a:extLst>
          </p:cNvPr>
          <p:cNvPicPr>
            <a:picLocks noChangeAspect="1"/>
          </p:cNvPicPr>
          <p:nvPr/>
        </p:nvPicPr>
        <p:blipFill>
          <a:blip r:embed="rId3"/>
          <a:stretch>
            <a:fillRect/>
          </a:stretch>
        </p:blipFill>
        <p:spPr>
          <a:xfrm>
            <a:off x="356317" y="328413"/>
            <a:ext cx="10352466" cy="5632359"/>
          </a:xfrm>
          <a:prstGeom prst="rect">
            <a:avLst/>
          </a:prstGeom>
        </p:spPr>
      </p:pic>
      <p:sp>
        <p:nvSpPr>
          <p:cNvPr id="10" name="Hexagon 9">
            <a:extLst>
              <a:ext uri="{FF2B5EF4-FFF2-40B4-BE49-F238E27FC236}">
                <a16:creationId xmlns:a16="http://schemas.microsoft.com/office/drawing/2014/main" xmlns="" id="{0A88460A-6778-7DB2-6A86-66C55607C279}"/>
              </a:ext>
            </a:extLst>
          </p:cNvPr>
          <p:cNvSpPr/>
          <p:nvPr/>
        </p:nvSpPr>
        <p:spPr>
          <a:xfrm rot="5400000">
            <a:off x="289773" y="5752562"/>
            <a:ext cx="901523" cy="1051772"/>
          </a:xfrm>
          <a:prstGeom prst="hexagon">
            <a:avLst/>
          </a:prstGeom>
          <a:solidFill>
            <a:schemeClr val="tx2">
              <a:lumMod val="10000"/>
              <a:lumOff val="90000"/>
            </a:schemeClr>
          </a:solidFill>
          <a:ln>
            <a:solidFill>
              <a:schemeClr val="accent1">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Hexagon 10">
            <a:extLst>
              <a:ext uri="{FF2B5EF4-FFF2-40B4-BE49-F238E27FC236}">
                <a16:creationId xmlns:a16="http://schemas.microsoft.com/office/drawing/2014/main" xmlns="" id="{5ECEA62E-EF07-BF58-7475-DA441F4A1D20}"/>
              </a:ext>
            </a:extLst>
          </p:cNvPr>
          <p:cNvSpPr/>
          <p:nvPr/>
        </p:nvSpPr>
        <p:spPr>
          <a:xfrm rot="5400000">
            <a:off x="10986055" y="-20944"/>
            <a:ext cx="1030310" cy="1062505"/>
          </a:xfrm>
          <a:prstGeom prst="hexagon">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xmlns="" id="{B94D7626-5FA8-E039-0B88-D9AAECFAFB60}"/>
              </a:ext>
            </a:extLst>
          </p:cNvPr>
          <p:cNvSpPr txBox="1"/>
          <p:nvPr/>
        </p:nvSpPr>
        <p:spPr>
          <a:xfrm>
            <a:off x="3624866" y="5951113"/>
            <a:ext cx="26106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latin typeface="Posterama"/>
                <a:ea typeface="微软雅黑"/>
                <a:cs typeface="Posterama"/>
              </a:rPr>
              <a:t>Source: </a:t>
            </a:r>
            <a:r>
              <a:rPr lang="en-US" dirty="0" err="1">
                <a:solidFill>
                  <a:schemeClr val="bg1"/>
                </a:solidFill>
                <a:latin typeface="Posterama"/>
                <a:ea typeface="微软雅黑"/>
                <a:cs typeface="Posterama"/>
              </a:rPr>
              <a:t>iSmartRecruit</a:t>
            </a:r>
            <a:endParaRPr lang="en-US" sz="1800" dirty="0" err="1">
              <a:solidFill>
                <a:schemeClr val="bg1"/>
              </a:solidFill>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xmlns="" val="1246021298"/>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xmlns="" id="{02CEC6EF-006F-693B-5D79-47FD797CB22B}"/>
              </a:ext>
            </a:extLst>
          </p:cNvPr>
          <p:cNvSpPr>
            <a:spLocks noGrp="1"/>
          </p:cNvSpPr>
          <p:nvPr>
            <p:ph type="body" sz="quarter" idx="29"/>
          </p:nvPr>
        </p:nvSpPr>
        <p:spPr/>
        <p:txBody>
          <a:bodyPr vert="horz" lIns="91440" tIns="45720" rIns="91440" bIns="45720" rtlCol="0" anchor="t">
            <a:noAutofit/>
          </a:bodyPr>
          <a:lstStyle/>
          <a:p>
            <a:endParaRPr lang="en-US" dirty="0"/>
          </a:p>
          <a:p>
            <a:endParaRPr lang="en-US" dirty="0"/>
          </a:p>
        </p:txBody>
      </p:sp>
      <p:sp>
        <p:nvSpPr>
          <p:cNvPr id="8" name="Slide Number Placeholder 13">
            <a:extLst>
              <a:ext uri="{FF2B5EF4-FFF2-40B4-BE49-F238E27FC236}">
                <a16:creationId xmlns:a16="http://schemas.microsoft.com/office/drawing/2014/main" xmlns="" id="{7B1FF929-CED0-79CA-154D-98463CC4A608}"/>
              </a:ext>
            </a:extLst>
          </p:cNvPr>
          <p:cNvSpPr txBox="1">
            <a:spLocks/>
          </p:cNvSpPr>
          <p:nvPr/>
        </p:nvSpPr>
        <p:spPr>
          <a:xfrm>
            <a:off x="12696704" y="5936623"/>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zh-CN" altLang="en-US" sz="1200" u="none" strike="noStrike" kern="1200" cap="none" spc="0" normalizeH="0" baseline="0" noProof="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7</a:t>
            </a:fld>
            <a:endParaRPr kumimoji="0" lang="zh-CN" altLang="en-US" sz="1200" u="none" strike="noStrike" kern="1200" cap="none" spc="0" normalizeH="0" baseline="0" noProof="0" dirty="0">
              <a:ln>
                <a:noFill/>
              </a:ln>
              <a:solidFill>
                <a:schemeClr val="bg1"/>
              </a:solidFill>
              <a:effectLst/>
              <a:uLnTx/>
              <a:uFillTx/>
            </a:endParaRPr>
          </a:p>
        </p:txBody>
      </p:sp>
      <p:sp>
        <p:nvSpPr>
          <p:cNvPr id="7" name="Rectangle 6">
            <a:extLst>
              <a:ext uri="{FF2B5EF4-FFF2-40B4-BE49-F238E27FC236}">
                <a16:creationId xmlns:a16="http://schemas.microsoft.com/office/drawing/2014/main" xmlns="" id="{6467777C-6E66-2046-98A3-BA22CEE8D95E}"/>
              </a:ext>
            </a:extLst>
          </p:cNvPr>
          <p:cNvSpPr/>
          <p:nvPr/>
        </p:nvSpPr>
        <p:spPr>
          <a:xfrm>
            <a:off x="5173013" y="1"/>
            <a:ext cx="7018985" cy="1717181"/>
          </a:xfrm>
          <a:prstGeom prst="rect">
            <a:avLst/>
          </a:prstGeom>
          <a:solidFill>
            <a:srgbClr val="D844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200" u="sng" dirty="0">
                <a:latin typeface="Britannic Bold"/>
              </a:rPr>
              <a:t>CHALLENGES IN GLOBALIZED TALENT ACQUISITION</a:t>
            </a:r>
          </a:p>
        </p:txBody>
      </p:sp>
      <p:sp>
        <p:nvSpPr>
          <p:cNvPr id="2" name="TextBox 1">
            <a:extLst>
              <a:ext uri="{FF2B5EF4-FFF2-40B4-BE49-F238E27FC236}">
                <a16:creationId xmlns:a16="http://schemas.microsoft.com/office/drawing/2014/main" xmlns="" id="{079E130B-410E-B4E8-534B-1DF5B699FDAA}"/>
              </a:ext>
            </a:extLst>
          </p:cNvPr>
          <p:cNvSpPr txBox="1"/>
          <p:nvPr/>
        </p:nvSpPr>
        <p:spPr>
          <a:xfrm>
            <a:off x="5315218" y="2009640"/>
            <a:ext cx="6597738" cy="54900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Wingdings"/>
              <a:buChar char="Ø"/>
            </a:pPr>
            <a:r>
              <a:rPr lang="en-US" sz="3400" dirty="0">
                <a:solidFill>
                  <a:schemeClr val="bg1"/>
                </a:solidFill>
                <a:latin typeface="Britannic Bold"/>
                <a:ea typeface="微软雅黑"/>
                <a:cs typeface="Posterama"/>
              </a:rPr>
              <a:t>Competition for top talent</a:t>
            </a:r>
            <a:endParaRPr lang="en-US" sz="3400">
              <a:solidFill>
                <a:schemeClr val="bg1"/>
              </a:solidFill>
              <a:latin typeface="Britannic Bold"/>
              <a:ea typeface="微软雅黑"/>
              <a:cs typeface="Posterama" panose="020B0504020200020000" pitchFamily="34" charset="0"/>
            </a:endParaRPr>
          </a:p>
          <a:p>
            <a:pPr marL="285750" indent="-285750">
              <a:lnSpc>
                <a:spcPct val="150000"/>
              </a:lnSpc>
              <a:buFont typeface="Wingdings"/>
              <a:buChar char="Ø"/>
            </a:pPr>
            <a:r>
              <a:rPr lang="en-US" sz="3400" dirty="0">
                <a:solidFill>
                  <a:schemeClr val="bg1"/>
                </a:solidFill>
                <a:latin typeface="Britannic Bold"/>
                <a:ea typeface="微软雅黑"/>
                <a:cs typeface="Posterama"/>
              </a:rPr>
              <a:t>Regulation and legal compliance</a:t>
            </a:r>
            <a:endParaRPr lang="en-US" sz="3400">
              <a:solidFill>
                <a:schemeClr val="bg1"/>
              </a:solidFill>
              <a:latin typeface="Britannic Bold"/>
              <a:ea typeface="微软雅黑"/>
              <a:cs typeface="Posterama" panose="020B0504020200020000" pitchFamily="34" charset="0"/>
            </a:endParaRPr>
          </a:p>
          <a:p>
            <a:pPr marL="285750" indent="-285750">
              <a:lnSpc>
                <a:spcPct val="150000"/>
              </a:lnSpc>
              <a:buFont typeface="Wingdings"/>
              <a:buChar char="Ø"/>
            </a:pPr>
            <a:r>
              <a:rPr lang="en-US" sz="3400" dirty="0">
                <a:solidFill>
                  <a:schemeClr val="bg1"/>
                </a:solidFill>
                <a:latin typeface="Britannic Bold"/>
                <a:ea typeface="微软雅黑"/>
                <a:cs typeface="Posterama"/>
              </a:rPr>
              <a:t>Linguistic and cultural barriers</a:t>
            </a:r>
            <a:endParaRPr lang="en-US" sz="3400">
              <a:solidFill>
                <a:schemeClr val="bg1"/>
              </a:solidFill>
              <a:latin typeface="Britannic Bold"/>
              <a:ea typeface="微软雅黑"/>
              <a:cs typeface="Posterama" panose="020B0504020200020000" pitchFamily="34" charset="0"/>
            </a:endParaRPr>
          </a:p>
          <a:p>
            <a:pPr marL="285750" indent="-285750">
              <a:lnSpc>
                <a:spcPct val="150000"/>
              </a:lnSpc>
              <a:buFont typeface="Wingdings"/>
              <a:buChar char="Ø"/>
            </a:pPr>
            <a:r>
              <a:rPr lang="en-US" sz="3400" dirty="0">
                <a:solidFill>
                  <a:schemeClr val="bg1"/>
                </a:solidFill>
                <a:latin typeface="Britannic Bold"/>
                <a:ea typeface="微软雅黑"/>
                <a:cs typeface="Posterama"/>
              </a:rPr>
              <a:t>Elite talent retention</a:t>
            </a:r>
          </a:p>
          <a:p>
            <a:pPr>
              <a:lnSpc>
                <a:spcPct val="150000"/>
              </a:lnSpc>
            </a:pPr>
            <a:r>
              <a:rPr lang="en-US" sz="3400" dirty="0">
                <a:solidFill>
                  <a:schemeClr val="bg1"/>
                </a:solidFill>
                <a:latin typeface="Britannic Bold"/>
                <a:ea typeface="微软雅黑"/>
                <a:cs typeface="Posterama"/>
              </a:rPr>
              <a:t>(</a:t>
            </a:r>
            <a:r>
              <a:rPr lang="en-US" sz="3400" dirty="0">
                <a:solidFill>
                  <a:schemeClr val="bg1"/>
                </a:solidFill>
                <a:latin typeface="Britannic Bold"/>
              </a:rPr>
              <a:t>Fernando, 2023)</a:t>
            </a:r>
            <a:endParaRPr lang="en-US" sz="3400" dirty="0">
              <a:solidFill>
                <a:schemeClr val="bg1"/>
              </a:solidFill>
              <a:latin typeface="Britannic Bold"/>
              <a:ea typeface="微软雅黑"/>
              <a:cs typeface="Posterama" panose="020B0504020200020000" pitchFamily="34" charset="0"/>
            </a:endParaRPr>
          </a:p>
          <a:p>
            <a:pPr>
              <a:lnSpc>
                <a:spcPct val="150000"/>
              </a:lnSpc>
            </a:pPr>
            <a:endParaRPr lang="en-US" sz="3400" dirty="0">
              <a:solidFill>
                <a:schemeClr val="bg1"/>
              </a:solidFill>
              <a:latin typeface="Britannic Bold"/>
              <a:ea typeface="微软雅黑"/>
              <a:cs typeface="Posterama" panose="020B0504020200020000" pitchFamily="34" charset="0"/>
            </a:endParaRPr>
          </a:p>
        </p:txBody>
      </p:sp>
    </p:spTree>
    <p:extLst>
      <p:ext uri="{BB962C8B-B14F-4D97-AF65-F5344CB8AC3E}">
        <p14:creationId xmlns:p14="http://schemas.microsoft.com/office/powerpoint/2010/main" xmlns="" val="32955924"/>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xmlns="" id="{D9A6CBAD-E046-8F1D-1925-54EB02819B77}"/>
              </a:ext>
            </a:extLst>
          </p:cNvPr>
          <p:cNvSpPr/>
          <p:nvPr/>
        </p:nvSpPr>
        <p:spPr>
          <a:xfrm>
            <a:off x="206143" y="1667523"/>
            <a:ext cx="4519825" cy="4506779"/>
          </a:xfrm>
          <a:prstGeom prst="rect">
            <a:avLst/>
          </a:prstGeom>
          <a:solidFill>
            <a:srgbClr val="D844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4800" u="sng" dirty="0">
                <a:latin typeface="Britannic Bold"/>
              </a:rPr>
              <a:t>OPPORTUNITIES IN GLOBALIZED TALENT ACQUISITION</a:t>
            </a:r>
          </a:p>
        </p:txBody>
      </p:sp>
      <p:sp>
        <p:nvSpPr>
          <p:cNvPr id="8" name="Hexagon 7">
            <a:extLst>
              <a:ext uri="{FF2B5EF4-FFF2-40B4-BE49-F238E27FC236}">
                <a16:creationId xmlns:a16="http://schemas.microsoft.com/office/drawing/2014/main" xmlns="" id="{75430905-1A22-17F7-E3AF-E2A66B2659DC}"/>
              </a:ext>
            </a:extLst>
          </p:cNvPr>
          <p:cNvSpPr/>
          <p:nvPr/>
        </p:nvSpPr>
        <p:spPr>
          <a:xfrm rot="5400000">
            <a:off x="3361921" y="-217331"/>
            <a:ext cx="2243070" cy="2876281"/>
          </a:xfrm>
          <a:prstGeom prst="hexagon">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Hexagon 8">
            <a:extLst>
              <a:ext uri="{FF2B5EF4-FFF2-40B4-BE49-F238E27FC236}">
                <a16:creationId xmlns:a16="http://schemas.microsoft.com/office/drawing/2014/main" xmlns="" id="{22B68590-CD30-C106-2C73-96DE2CF892F8}"/>
              </a:ext>
            </a:extLst>
          </p:cNvPr>
          <p:cNvSpPr/>
          <p:nvPr/>
        </p:nvSpPr>
        <p:spPr>
          <a:xfrm rot="5400000">
            <a:off x="136835" y="5615725"/>
            <a:ext cx="1094706" cy="1116169"/>
          </a:xfrm>
          <a:prstGeom prst="hexagon">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CE6F7487-19A3-9979-420A-93A95095207F}"/>
              </a:ext>
            </a:extLst>
          </p:cNvPr>
          <p:cNvSpPr/>
          <p:nvPr/>
        </p:nvSpPr>
        <p:spPr>
          <a:xfrm>
            <a:off x="6042339" y="1722550"/>
            <a:ext cx="6031604" cy="622478"/>
          </a:xfrm>
          <a:prstGeom prst="rect">
            <a:avLst/>
          </a:prstGeom>
          <a:solidFill>
            <a:srgbClr val="263E5A"/>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Wingdings"/>
              <a:buChar char="Ø"/>
            </a:pPr>
            <a:r>
              <a:rPr lang="en-US" sz="3600" dirty="0">
                <a:latin typeface="Britannic Bold"/>
              </a:rPr>
              <a:t>Access</a:t>
            </a:r>
            <a:r>
              <a:rPr lang="en-US" sz="3200" dirty="0">
                <a:latin typeface="Britannic Bold"/>
              </a:rPr>
              <a:t> to diverse skillset</a:t>
            </a:r>
          </a:p>
        </p:txBody>
      </p:sp>
      <p:sp>
        <p:nvSpPr>
          <p:cNvPr id="12" name="Rectangle 11">
            <a:extLst>
              <a:ext uri="{FF2B5EF4-FFF2-40B4-BE49-F238E27FC236}">
                <a16:creationId xmlns:a16="http://schemas.microsoft.com/office/drawing/2014/main" xmlns="" id="{E2FBD07F-C719-A9D4-E283-B5FC114D48B1}"/>
              </a:ext>
            </a:extLst>
          </p:cNvPr>
          <p:cNvSpPr/>
          <p:nvPr/>
        </p:nvSpPr>
        <p:spPr>
          <a:xfrm>
            <a:off x="6042339" y="2978240"/>
            <a:ext cx="6031604" cy="622478"/>
          </a:xfrm>
          <a:prstGeom prst="rect">
            <a:avLst/>
          </a:prstGeom>
          <a:solidFill>
            <a:srgbClr val="263E5A"/>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Wingdings"/>
              <a:buChar char="Ø"/>
            </a:pPr>
            <a:r>
              <a:rPr lang="en-US" sz="3600" dirty="0">
                <a:latin typeface="Britannic Bold"/>
              </a:rPr>
              <a:t>Cost effectiveness</a:t>
            </a:r>
            <a:endParaRPr lang="en-US" sz="3600">
              <a:latin typeface="Britannic Bold"/>
            </a:endParaRPr>
          </a:p>
        </p:txBody>
      </p:sp>
      <p:sp>
        <p:nvSpPr>
          <p:cNvPr id="13" name="Rectangle 12">
            <a:extLst>
              <a:ext uri="{FF2B5EF4-FFF2-40B4-BE49-F238E27FC236}">
                <a16:creationId xmlns:a16="http://schemas.microsoft.com/office/drawing/2014/main" xmlns="" id="{4ABBCD6C-E879-C157-7E26-0CDCFA8A16BF}"/>
              </a:ext>
            </a:extLst>
          </p:cNvPr>
          <p:cNvSpPr/>
          <p:nvPr/>
        </p:nvSpPr>
        <p:spPr>
          <a:xfrm>
            <a:off x="6042339" y="4062211"/>
            <a:ext cx="6031604" cy="622478"/>
          </a:xfrm>
          <a:prstGeom prst="rect">
            <a:avLst/>
          </a:prstGeom>
          <a:solidFill>
            <a:srgbClr val="263E5A"/>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Wingdings"/>
              <a:buChar char="Ø"/>
            </a:pPr>
            <a:r>
              <a:rPr lang="en-US" sz="3600" dirty="0">
                <a:latin typeface="Britannic Bold"/>
              </a:rPr>
              <a:t>Global management</a:t>
            </a:r>
          </a:p>
        </p:txBody>
      </p:sp>
      <p:sp>
        <p:nvSpPr>
          <p:cNvPr id="14" name="Rectangle 13">
            <a:extLst>
              <a:ext uri="{FF2B5EF4-FFF2-40B4-BE49-F238E27FC236}">
                <a16:creationId xmlns:a16="http://schemas.microsoft.com/office/drawing/2014/main" xmlns="" id="{22855C0D-6B28-81E8-D8AE-ED84C01C774A}"/>
              </a:ext>
            </a:extLst>
          </p:cNvPr>
          <p:cNvSpPr/>
          <p:nvPr/>
        </p:nvSpPr>
        <p:spPr>
          <a:xfrm>
            <a:off x="6042339" y="5253507"/>
            <a:ext cx="6031604" cy="622478"/>
          </a:xfrm>
          <a:prstGeom prst="rect">
            <a:avLst/>
          </a:prstGeom>
          <a:solidFill>
            <a:srgbClr val="263E5A"/>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Wingdings"/>
              <a:buChar char="Ø"/>
            </a:pPr>
            <a:r>
              <a:rPr lang="en-US" sz="3600" dirty="0">
                <a:latin typeface="Britannic Bold"/>
              </a:rPr>
              <a:t>Innovation and creativity</a:t>
            </a:r>
          </a:p>
        </p:txBody>
      </p:sp>
    </p:spTree>
    <p:extLst>
      <p:ext uri="{BB962C8B-B14F-4D97-AF65-F5344CB8AC3E}">
        <p14:creationId xmlns:p14="http://schemas.microsoft.com/office/powerpoint/2010/main" xmlns="" val="2107888131"/>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Hexagon 8"/>
          <p:cNvSpPr/>
          <p:nvPr/>
        </p:nvSpPr>
        <p:spPr>
          <a:xfrm rot="5400000">
            <a:off x="812800" y="355606"/>
            <a:ext cx="635003" cy="618064"/>
          </a:xfrm>
          <a:prstGeom prst="hexagon">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186267" y="2827867"/>
            <a:ext cx="11760200" cy="702733"/>
          </a:xfrm>
          <a:prstGeom prst="rect">
            <a:avLst/>
          </a:prstGeom>
          <a:solidFill>
            <a:srgbClr val="D844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254000" y="1066800"/>
            <a:ext cx="5562600" cy="592667"/>
          </a:xfrm>
          <a:prstGeom prst="rect">
            <a:avLst/>
          </a:prstGeom>
          <a:solidFill>
            <a:srgbClr val="D844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xmlns="" id="{9242DF86-695E-4094-A2D3-BAD125196D77}"/>
              </a:ext>
            </a:extLst>
          </p:cNvPr>
          <p:cNvSpPr/>
          <p:nvPr/>
        </p:nvSpPr>
        <p:spPr>
          <a:xfrm>
            <a:off x="3877732" y="0"/>
            <a:ext cx="4919135" cy="778933"/>
          </a:xfrm>
          <a:prstGeom prst="rect">
            <a:avLst/>
          </a:prstGeom>
          <a:solidFill>
            <a:srgbClr val="D844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45AE4618-E9C8-FE82-8406-578BA3D42587}"/>
              </a:ext>
            </a:extLst>
          </p:cNvPr>
          <p:cNvSpPr>
            <a:spLocks noGrp="1"/>
          </p:cNvSpPr>
          <p:nvPr>
            <p:ph type="title"/>
          </p:nvPr>
        </p:nvSpPr>
        <p:spPr>
          <a:xfrm>
            <a:off x="3642895" y="0"/>
            <a:ext cx="6472333" cy="961501"/>
          </a:xfrm>
        </p:spPr>
        <p:txBody>
          <a:bodyPr/>
          <a:lstStyle/>
          <a:p>
            <a:r>
              <a:rPr lang="en-GB" sz="1800" cap="all" spc="400" dirty="0">
                <a:latin typeface="Britannic Bold" panose="020B0903060703020204" pitchFamily="34" charset="77"/>
                <a:cs typeface="Times New Roman" panose="02020603050405020304" pitchFamily="18" charset="0"/>
              </a:rPr>
              <a:t>  </a:t>
            </a:r>
            <a:r>
              <a:rPr lang="en-IN" sz="3800" b="1" u="sng" kern="1200" cap="all" spc="400" dirty="0">
                <a:effectLst/>
                <a:latin typeface="Britannic Bold" panose="020B0903060703020204" pitchFamily="34" charset="77"/>
                <a:ea typeface="Times New Roman" panose="02020603050405020304" pitchFamily="18" charset="0"/>
                <a:cs typeface="Times New Roman" panose="02020603050405020304" pitchFamily="18" charset="0"/>
              </a:rPr>
              <a:t>Talent Strategy</a:t>
            </a:r>
            <a:r>
              <a:rPr lang="en-GB" sz="2800" dirty="0">
                <a:effectLst/>
                <a:latin typeface="Britannic Bold" panose="020B0903060703020204" pitchFamily="34" charset="77"/>
                <a:ea typeface="Times New Roman" panose="02020603050405020304" pitchFamily="18" charset="0"/>
                <a:cs typeface="Times New Roman" panose="02020603050405020304" pitchFamily="18" charset="0"/>
              </a:rPr>
              <a:t/>
            </a:r>
            <a:br>
              <a:rPr lang="en-GB" sz="2800" dirty="0">
                <a:effectLst/>
                <a:latin typeface="Britannic Bold" panose="020B0903060703020204" pitchFamily="34" charset="77"/>
                <a:ea typeface="Times New Roman" panose="02020603050405020304" pitchFamily="18" charset="0"/>
                <a:cs typeface="Times New Roman" panose="02020603050405020304" pitchFamily="18" charset="0"/>
              </a:rPr>
            </a:br>
            <a:endParaRPr lang="en-US" sz="2800" cap="all" spc="400" dirty="0">
              <a:latin typeface="Britannic Bold" panose="020B0903060703020204" pitchFamily="34" charset="77"/>
              <a:cs typeface="Times New Roman" panose="02020603050405020304" pitchFamily="18" charset="0"/>
            </a:endParaRPr>
          </a:p>
        </p:txBody>
      </p:sp>
      <p:sp>
        <p:nvSpPr>
          <p:cNvPr id="17" name="TextBox 16">
            <a:extLst>
              <a:ext uri="{FF2B5EF4-FFF2-40B4-BE49-F238E27FC236}">
                <a16:creationId xmlns:a16="http://schemas.microsoft.com/office/drawing/2014/main" xmlns="" id="{4920F308-D97B-CB5D-9AA0-9A68907F818C}"/>
              </a:ext>
            </a:extLst>
          </p:cNvPr>
          <p:cNvSpPr txBox="1"/>
          <p:nvPr/>
        </p:nvSpPr>
        <p:spPr>
          <a:xfrm>
            <a:off x="213634" y="1064793"/>
            <a:ext cx="11834655" cy="5809283"/>
          </a:xfrm>
          <a:prstGeom prst="rect">
            <a:avLst/>
          </a:prstGeom>
          <a:noFill/>
        </p:spPr>
        <p:txBody>
          <a:bodyPr wrap="square">
            <a:spAutoFit/>
          </a:bodyPr>
          <a:lstStyle/>
          <a:p>
            <a:pPr marL="342900" lvl="0" indent="-342900">
              <a:lnSpc>
                <a:spcPct val="125000"/>
              </a:lnSpc>
              <a:tabLst>
                <a:tab pos="457200" algn="l"/>
              </a:tabLst>
            </a:pPr>
            <a:r>
              <a:rPr lang="en-IN" sz="2800" b="1" u="sng" kern="1200"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CONCEPT OF TALENT STRATEGY</a:t>
            </a:r>
            <a:endParaRPr lang="en-GB" sz="2800" b="1" u="sng" dirty="0" smtClean="0">
              <a:solidFill>
                <a:schemeClr val="bg1"/>
              </a:solidFill>
              <a:effectLst/>
              <a:latin typeface="Britannic Bold" panose="020B0903060703020204" pitchFamily="34" charset="77"/>
              <a:ea typeface="Times New Roman" panose="02020603050405020304" pitchFamily="18" charset="0"/>
            </a:endParaRPr>
          </a:p>
          <a:p>
            <a:pPr lvl="0">
              <a:lnSpc>
                <a:spcPct val="125000"/>
              </a:lnSpc>
              <a:tabLst>
                <a:tab pos="457200" algn="l"/>
              </a:tabLst>
            </a:pPr>
            <a:r>
              <a:rPr lang="en-US" b="1" kern="1200"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A </a:t>
            </a:r>
            <a:r>
              <a:rPr lang="en-US" b="1" kern="12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company's talent strategy describes how it plans to find, nurture, and keep talented workers who are compatible with its objectives and give it a competitive advantage in the marketplace (King, 2015)</a:t>
            </a:r>
            <a:endParaRPr lang="en-GB" b="1" dirty="0">
              <a:solidFill>
                <a:schemeClr val="bg1"/>
              </a:solidFill>
              <a:latin typeface="Britannic Bold" panose="020B0903060703020204" pitchFamily="34" charset="77"/>
              <a:ea typeface="Times New Roman" panose="02020603050405020304" pitchFamily="18" charset="0"/>
              <a:cs typeface="Times New Roman" panose="02020603050405020304" pitchFamily="18" charset="0"/>
            </a:endParaRPr>
          </a:p>
          <a:p>
            <a:pPr lvl="0">
              <a:lnSpc>
                <a:spcPct val="125000"/>
              </a:lnSpc>
              <a:tabLst>
                <a:tab pos="457200" algn="l"/>
              </a:tabLst>
            </a:pPr>
            <a:endParaRPr lang="en-GB" sz="2800" b="1" kern="1200"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pPr lvl="0">
              <a:lnSpc>
                <a:spcPct val="125000"/>
              </a:lnSpc>
              <a:tabLst>
                <a:tab pos="457200" algn="l"/>
              </a:tabLst>
            </a:pPr>
            <a:r>
              <a:rPr lang="en-IN" sz="2800" b="1" u="sng" kern="1200"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IMPORTANCE OF TALENT STRATEGY IN A GLOBAL BUSINESS ENVIRONMENT</a:t>
            </a:r>
            <a:endParaRPr lang="en-GB" sz="2800" b="1" u="sng" kern="1200"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pPr marL="285750" lvl="0" indent="-285750">
              <a:lnSpc>
                <a:spcPct val="125000"/>
              </a:lnSpc>
              <a:buFont typeface="Arial" panose="020B0604020202020204" pitchFamily="34" charset="0"/>
              <a:buChar char="•"/>
              <a:tabLst>
                <a:tab pos="457200" algn="l"/>
              </a:tabLst>
            </a:pPr>
            <a:endParaRPr lang="en-GB" sz="1100" dirty="0">
              <a:solidFill>
                <a:schemeClr val="bg1"/>
              </a:solidFill>
              <a:effectLst/>
              <a:latin typeface="Britannic Bold" panose="020B0903060703020204" pitchFamily="34" charset="77"/>
              <a:ea typeface="Times New Roman" panose="02020603050405020304" pitchFamily="18" charset="0"/>
            </a:endParaRPr>
          </a:p>
          <a:p>
            <a:pPr marL="342900" lvl="0" indent="-342900">
              <a:lnSpc>
                <a:spcPct val="125000"/>
              </a:lnSpc>
              <a:buFont typeface="Arial" panose="020B0604020202020204" pitchFamily="34" charset="0"/>
              <a:buChar char="•"/>
              <a:tabLst>
                <a:tab pos="457200" algn="l"/>
              </a:tabLst>
            </a:pPr>
            <a:r>
              <a:rPr lang="en-US" sz="1800" b="1" kern="12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Diverse Skills: A worldwide workforce strategy draws on a wide range of knowledge to produce effective solutions.</a:t>
            </a:r>
            <a:endParaRPr lang="en-GB" b="1" dirty="0">
              <a:solidFill>
                <a:schemeClr val="bg1"/>
              </a:solidFill>
              <a:latin typeface="Britannic Bold" panose="020B0903060703020204" pitchFamily="34" charset="77"/>
              <a:ea typeface="Times New Roman" panose="02020603050405020304" pitchFamily="18" charset="0"/>
              <a:cs typeface="Times New Roman" panose="02020603050405020304" pitchFamily="18" charset="0"/>
            </a:endParaRPr>
          </a:p>
          <a:p>
            <a:pPr marL="342900" lvl="0" indent="-342900">
              <a:lnSpc>
                <a:spcPct val="125000"/>
              </a:lnSpc>
              <a:buFont typeface="Arial" panose="020B0604020202020204" pitchFamily="34" charset="0"/>
              <a:buChar char="•"/>
              <a:tabLst>
                <a:tab pos="457200" algn="l"/>
              </a:tabLst>
            </a:pPr>
            <a:r>
              <a:rPr lang="en-GB" sz="1100" dirty="0">
                <a:solidFill>
                  <a:schemeClr val="bg1"/>
                </a:solidFill>
                <a:effectLst/>
                <a:latin typeface="Britannic Bold" panose="020B0903060703020204" pitchFamily="34" charset="77"/>
                <a:ea typeface="Times New Roman" panose="02020603050405020304" pitchFamily="18" charset="0"/>
              </a:rPr>
              <a:t> </a:t>
            </a:r>
          </a:p>
          <a:p>
            <a:pPr marL="342900" lvl="0" indent="-342900">
              <a:lnSpc>
                <a:spcPct val="125000"/>
              </a:lnSpc>
              <a:buFont typeface="Arial" panose="020B0604020202020204" pitchFamily="34" charset="0"/>
              <a:buChar char="•"/>
              <a:tabLst>
                <a:tab pos="457200" algn="l"/>
              </a:tabLst>
            </a:pPr>
            <a:r>
              <a:rPr lang="en-US" sz="1800" b="1" kern="12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Cultural adaptability: Improves communications and team cohesion in multicultural settings (Collings, 2014).</a:t>
            </a:r>
            <a:endParaRPr lang="en-GB" sz="1800" b="1" kern="12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pPr marL="342900" lvl="0" indent="-342900">
              <a:lnSpc>
                <a:spcPct val="125000"/>
              </a:lnSpc>
              <a:buFont typeface="Arial" panose="020B0604020202020204" pitchFamily="34" charset="0"/>
              <a:buChar char="•"/>
              <a:tabLst>
                <a:tab pos="457200" algn="l"/>
              </a:tabLst>
            </a:pPr>
            <a:endParaRPr lang="en-GB" sz="1100" dirty="0">
              <a:solidFill>
                <a:schemeClr val="bg1"/>
              </a:solidFill>
              <a:effectLst/>
              <a:latin typeface="Britannic Bold" panose="020B0903060703020204" pitchFamily="34" charset="77"/>
              <a:ea typeface="Times New Roman" panose="02020603050405020304" pitchFamily="18" charset="0"/>
            </a:endParaRPr>
          </a:p>
          <a:p>
            <a:pPr marL="342900" lvl="0" indent="-342900">
              <a:lnSpc>
                <a:spcPct val="125000"/>
              </a:lnSpc>
              <a:buFont typeface="Arial" panose="020B0604020202020204" pitchFamily="34" charset="0"/>
              <a:buChar char="•"/>
              <a:tabLst>
                <a:tab pos="457200" algn="l"/>
              </a:tabLst>
            </a:pPr>
            <a:r>
              <a:rPr lang="en-US" sz="1800" b="1" kern="12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Market Expansion: Promotes effective entry and growth into a variety of international markets.</a:t>
            </a:r>
            <a:endParaRPr lang="en-GB" sz="1800" b="1" kern="12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pPr marL="342900" lvl="0" indent="-342900">
              <a:lnSpc>
                <a:spcPct val="125000"/>
              </a:lnSpc>
              <a:buFont typeface="Arial" panose="020B0604020202020204" pitchFamily="34" charset="0"/>
              <a:buChar char="•"/>
              <a:tabLst>
                <a:tab pos="457200" algn="l"/>
              </a:tabLst>
            </a:pPr>
            <a:endParaRPr lang="en-GB" sz="1800" b="1" kern="12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b="1" i="0" u="none" strike="noStrike" dirty="0">
                <a:solidFill>
                  <a:srgbClr val="FFFFFF"/>
                </a:solidFill>
                <a:effectLst/>
                <a:latin typeface="Britannic Bold" panose="020B0903060703020204" pitchFamily="34" charset="77"/>
              </a:rPr>
              <a:t> Diverse Skills: A worldwide workforce strategy draws on a wide range of knowledge to produce effective </a:t>
            </a:r>
            <a:r>
              <a:rPr lang="en-GB" b="1" i="0" u="none" strike="noStrike" dirty="0" smtClean="0">
                <a:solidFill>
                  <a:srgbClr val="FFFFFF"/>
                </a:solidFill>
                <a:effectLst/>
                <a:latin typeface="Britannic Bold" panose="020B0903060703020204" pitchFamily="34" charset="77"/>
              </a:rPr>
              <a:t>solutions.</a:t>
            </a:r>
          </a:p>
          <a:p>
            <a:pPr marL="285750" indent="-285750"/>
            <a:endParaRPr lang="en-GB" b="1" i="0" u="none" strike="noStrike" dirty="0" smtClean="0">
              <a:solidFill>
                <a:srgbClr val="FFFFFF"/>
              </a:solidFill>
              <a:effectLst/>
              <a:latin typeface="Britannic Bold" panose="020B0903060703020204" pitchFamily="34" charset="77"/>
            </a:endParaRPr>
          </a:p>
          <a:p>
            <a:pPr marL="342900" lvl="0" indent="-342900" algn="ctr">
              <a:lnSpc>
                <a:spcPct val="125000"/>
              </a:lnSpc>
              <a:buFont typeface="Wingdings" pitchFamily="2" charset="2"/>
              <a:buChar char=""/>
              <a:tabLst>
                <a:tab pos="457200" algn="l"/>
              </a:tabLst>
            </a:pPr>
            <a:endParaRPr lang="en-GB" sz="1100" dirty="0">
              <a:solidFill>
                <a:schemeClr val="bg1"/>
              </a:solidFill>
              <a:effectLst/>
              <a:latin typeface="Britannic Bold" panose="020B0903060703020204" pitchFamily="34" charset="77"/>
              <a:ea typeface="Times New Roman" panose="02020603050405020304" pitchFamily="18" charset="0"/>
            </a:endParaRPr>
          </a:p>
        </p:txBody>
      </p:sp>
      <p:sp>
        <p:nvSpPr>
          <p:cNvPr id="8" name="Hexagon 7"/>
          <p:cNvSpPr/>
          <p:nvPr/>
        </p:nvSpPr>
        <p:spPr>
          <a:xfrm rot="5400000">
            <a:off x="148166" y="29635"/>
            <a:ext cx="880535" cy="821266"/>
          </a:xfrm>
          <a:prstGeom prst="hexagon">
            <a:avLst/>
          </a:prstGeom>
          <a:solidFill>
            <a:schemeClr val="tx2">
              <a:lumMod val="25000"/>
              <a:lumOff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Hexagon 9"/>
          <p:cNvSpPr/>
          <p:nvPr/>
        </p:nvSpPr>
        <p:spPr>
          <a:xfrm rot="5400000">
            <a:off x="11171766" y="6007100"/>
            <a:ext cx="880535" cy="821266"/>
          </a:xfrm>
          <a:prstGeom prst="hexagon">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xmlns="" val="2391202398"/>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Hexagon 9"/>
          <p:cNvSpPr/>
          <p:nvPr/>
        </p:nvSpPr>
        <p:spPr>
          <a:xfrm rot="5400000">
            <a:off x="6824140" y="2006602"/>
            <a:ext cx="897468" cy="914401"/>
          </a:xfrm>
          <a:prstGeom prst="hexagon">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Hexagon 8"/>
          <p:cNvSpPr/>
          <p:nvPr/>
        </p:nvSpPr>
        <p:spPr>
          <a:xfrm rot="5400000">
            <a:off x="8465" y="-8467"/>
            <a:ext cx="897468" cy="914401"/>
          </a:xfrm>
          <a:prstGeom prst="hexagon">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xmlns="" id="{85B74244-1E5C-C367-A2E6-52C4B127343B}"/>
              </a:ext>
            </a:extLst>
          </p:cNvPr>
          <p:cNvSpPr txBox="1"/>
          <p:nvPr/>
        </p:nvSpPr>
        <p:spPr>
          <a:xfrm>
            <a:off x="300596" y="516467"/>
            <a:ext cx="6517078" cy="5170646"/>
          </a:xfrm>
          <a:prstGeom prst="rect">
            <a:avLst/>
          </a:prstGeom>
          <a:noFill/>
        </p:spPr>
        <p:txBody>
          <a:bodyPr wrap="square">
            <a:spAutoFit/>
          </a:bodyPr>
          <a:lstStyle/>
          <a:p>
            <a:r>
              <a:rPr lang="en-GB" sz="3200" b="1" i="0" u="sng" strike="noStrike" dirty="0" smtClean="0">
                <a:solidFill>
                  <a:srgbClr val="FFFFFF"/>
                </a:solidFill>
                <a:effectLst/>
                <a:latin typeface="Britannic Bold" panose="020B0903060703020204" pitchFamily="34" charset="77"/>
              </a:rPr>
              <a:t>APPLICATION OF TALENT STRATEGY IN A GLOBAL BUSINESS ENVIRONMENT.</a:t>
            </a:r>
          </a:p>
          <a:p>
            <a:pPr marL="285750" indent="-285750"/>
            <a:endParaRPr lang="en-GB" i="0" u="none" strike="noStrike" dirty="0">
              <a:solidFill>
                <a:srgbClr val="FFFFFF"/>
              </a:solidFill>
              <a:effectLst/>
              <a:latin typeface="Britannic Bold" panose="020B0903060703020204" pitchFamily="34" charset="77"/>
            </a:endParaRPr>
          </a:p>
          <a:p>
            <a:pPr marL="285750" indent="-285750">
              <a:buFont typeface="Arial" panose="020B0604020202020204" pitchFamily="34" charset="0"/>
              <a:buChar char="•"/>
            </a:pPr>
            <a:endParaRPr lang="en-GB" dirty="0">
              <a:solidFill>
                <a:srgbClr val="FFFFFF"/>
              </a:solidFill>
              <a:latin typeface="Britannic Bold" panose="020B0903060703020204" pitchFamily="34" charset="77"/>
            </a:endParaRPr>
          </a:p>
          <a:p>
            <a:pPr marL="285750" indent="-285750">
              <a:buFont typeface="Arial" panose="020B0604020202020204" pitchFamily="34" charset="0"/>
              <a:buChar char="•"/>
            </a:pPr>
            <a:endParaRPr lang="en-GB" i="0" u="none" strike="noStrike" dirty="0">
              <a:solidFill>
                <a:srgbClr val="FFFFFF"/>
              </a:solidFill>
              <a:effectLst/>
              <a:latin typeface="Britannic Bold" panose="020B0903060703020204" pitchFamily="34" charset="77"/>
            </a:endParaRPr>
          </a:p>
          <a:p>
            <a:pPr marL="285750" indent="-285750">
              <a:buFont typeface="Arial" panose="020B0604020202020204" pitchFamily="34" charset="0"/>
              <a:buChar char="•"/>
            </a:pPr>
            <a:r>
              <a:rPr lang="en-GB" b="1" i="0" u="none" strike="noStrike" dirty="0">
                <a:solidFill>
                  <a:srgbClr val="FFFFFF"/>
                </a:solidFill>
                <a:effectLst/>
                <a:latin typeface="Britannic Bold" panose="020B0903060703020204" pitchFamily="34" charset="77"/>
              </a:rPr>
              <a:t>Diverse talent acquisition: Actively seeking out talent globally to gain access to a wider variety of abilities and viewpoints (</a:t>
            </a:r>
            <a:r>
              <a:rPr lang="en-GB" b="1" i="0" u="none" strike="noStrike" dirty="0" err="1">
                <a:solidFill>
                  <a:srgbClr val="FFFFFF"/>
                </a:solidFill>
                <a:effectLst/>
                <a:latin typeface="Britannic Bold" panose="020B0903060703020204" pitchFamily="34" charset="77"/>
              </a:rPr>
              <a:t>Collings</a:t>
            </a:r>
            <a:r>
              <a:rPr lang="en-GB" b="1" i="0" u="none" strike="noStrike" dirty="0">
                <a:solidFill>
                  <a:srgbClr val="FFFFFF"/>
                </a:solidFill>
                <a:effectLst/>
                <a:latin typeface="Britannic Bold" panose="020B0903060703020204" pitchFamily="34" charset="77"/>
              </a:rPr>
              <a:t> et al, 2019).</a:t>
            </a:r>
          </a:p>
          <a:p>
            <a:pPr marL="285750" indent="-285750">
              <a:buFont typeface="Arial" panose="020B0604020202020204" pitchFamily="34" charset="0"/>
              <a:buChar char="•"/>
            </a:pPr>
            <a:endParaRPr lang="en-GB" b="0" i="0" u="none" strike="noStrike" dirty="0">
              <a:solidFill>
                <a:srgbClr val="000000"/>
              </a:solidFill>
              <a:effectLst/>
              <a:latin typeface="Britannic Bold" panose="020B0903060703020204" pitchFamily="34" charset="77"/>
            </a:endParaRPr>
          </a:p>
          <a:p>
            <a:pPr marL="285750" indent="-285750" algn="l">
              <a:buFont typeface="Arial" panose="020B0604020202020204" pitchFamily="34" charset="0"/>
              <a:buChar char="•"/>
            </a:pPr>
            <a:r>
              <a:rPr lang="en-GB" b="1" i="0" u="none" strike="noStrike" dirty="0">
                <a:solidFill>
                  <a:srgbClr val="FFFFFF"/>
                </a:solidFill>
                <a:effectLst/>
                <a:latin typeface="Britannic Bold" panose="020B0903060703020204" pitchFamily="34" charset="77"/>
              </a:rPr>
              <a:t>Market-Centric Competencies: Matching talent strategy to regionally unique market requirements and objectives.</a:t>
            </a:r>
          </a:p>
          <a:p>
            <a:pPr marL="285750" indent="-285750" algn="l">
              <a:buFont typeface="Arial" panose="020B0604020202020204" pitchFamily="34" charset="0"/>
              <a:buChar char="•"/>
            </a:pPr>
            <a:endParaRPr lang="en-GB" b="1" i="0" u="none" strike="noStrike" dirty="0">
              <a:solidFill>
                <a:srgbClr val="FFFFFF"/>
              </a:solidFill>
              <a:effectLst/>
              <a:latin typeface="Britannic Bold" panose="020B0903060703020204" pitchFamily="34" charset="77"/>
            </a:endParaRPr>
          </a:p>
          <a:p>
            <a:pPr marL="285750" indent="-285750" algn="l">
              <a:buFont typeface="Arial" panose="020B0604020202020204" pitchFamily="34" charset="0"/>
              <a:buChar char="•"/>
            </a:pPr>
            <a:r>
              <a:rPr lang="en-GB" b="1" i="0" u="none" strike="noStrike" dirty="0">
                <a:solidFill>
                  <a:srgbClr val="FFFFFF"/>
                </a:solidFill>
                <a:effectLst/>
                <a:latin typeface="Britannic Bold" panose="020B0903060703020204" pitchFamily="34" charset="77"/>
              </a:rPr>
              <a:t>Cultural team synergy: Creating harmonious teamwork among varied teams for increased production (</a:t>
            </a:r>
            <a:r>
              <a:rPr lang="en-GB" b="1" i="0" u="none" strike="noStrike" dirty="0" err="1">
                <a:solidFill>
                  <a:srgbClr val="FFFFFF"/>
                </a:solidFill>
                <a:effectLst/>
                <a:latin typeface="Britannic Bold" panose="020B0903060703020204" pitchFamily="34" charset="77"/>
              </a:rPr>
              <a:t>Ratten</a:t>
            </a:r>
            <a:r>
              <a:rPr lang="en-GB" b="1" i="0" u="none" strike="noStrike" dirty="0">
                <a:solidFill>
                  <a:srgbClr val="FFFFFF"/>
                </a:solidFill>
                <a:effectLst/>
                <a:latin typeface="Britannic Bold" panose="020B0903060703020204" pitchFamily="34" charset="77"/>
              </a:rPr>
              <a:t> and Ferreira, 2016).</a:t>
            </a:r>
            <a:endParaRPr lang="en-GB" b="0" i="0" u="none" strike="noStrike" dirty="0">
              <a:solidFill>
                <a:srgbClr val="000000"/>
              </a:solidFill>
              <a:effectLst/>
              <a:latin typeface="Britannic Bold" panose="020B0903060703020204" pitchFamily="34" charset="77"/>
            </a:endParaRPr>
          </a:p>
        </p:txBody>
      </p:sp>
      <p:pic>
        <p:nvPicPr>
          <p:cNvPr id="2" name="Picture 2">
            <a:extLst>
              <a:ext uri="{FF2B5EF4-FFF2-40B4-BE49-F238E27FC236}">
                <a16:creationId xmlns:a16="http://schemas.microsoft.com/office/drawing/2014/main" xmlns="" id="{66D384F6-9B4E-AB11-7DCA-84E25FA49C62}"/>
              </a:ext>
            </a:extLst>
          </p:cNvPr>
          <p:cNvPicPr>
            <a:picLocks noChangeAspect="1"/>
          </p:cNvPicPr>
          <p:nvPr/>
        </p:nvPicPr>
        <p:blipFill>
          <a:blip r:embed="rId2"/>
          <a:stretch>
            <a:fillRect/>
          </a:stretch>
        </p:blipFill>
        <p:spPr>
          <a:xfrm>
            <a:off x="7746660" y="623484"/>
            <a:ext cx="3901440" cy="4657398"/>
          </a:xfrm>
          <a:prstGeom prst="rect">
            <a:avLst/>
          </a:prstGeom>
        </p:spPr>
      </p:pic>
      <p:sp>
        <p:nvSpPr>
          <p:cNvPr id="5" name="TextBox 4">
            <a:extLst>
              <a:ext uri="{FF2B5EF4-FFF2-40B4-BE49-F238E27FC236}">
                <a16:creationId xmlns:a16="http://schemas.microsoft.com/office/drawing/2014/main" xmlns="" id="{9CD423B0-085B-8B8B-79C3-9828A3A08A94}"/>
              </a:ext>
            </a:extLst>
          </p:cNvPr>
          <p:cNvSpPr txBox="1"/>
          <p:nvPr/>
        </p:nvSpPr>
        <p:spPr>
          <a:xfrm>
            <a:off x="8273353" y="5614243"/>
            <a:ext cx="6099342" cy="369332"/>
          </a:xfrm>
          <a:prstGeom prst="rect">
            <a:avLst/>
          </a:prstGeom>
          <a:noFill/>
        </p:spPr>
        <p:txBody>
          <a:bodyPr wrap="square">
            <a:spAutoFit/>
          </a:bodyPr>
          <a:lstStyle/>
          <a:p>
            <a:r>
              <a:rPr lang="en-GB" b="1" i="0" u="none" strike="noStrike" dirty="0">
                <a:solidFill>
                  <a:srgbClr val="FFFFFF"/>
                </a:solidFill>
                <a:effectLst/>
                <a:latin typeface="Avenir Next LT Pro Light" panose="020B0504020202020204" pitchFamily="34" charset="77"/>
              </a:rPr>
              <a:t>(van </a:t>
            </a:r>
            <a:r>
              <a:rPr lang="en-GB" b="1" i="0" u="none" strike="noStrike" dirty="0" err="1">
                <a:solidFill>
                  <a:srgbClr val="FFFFFF"/>
                </a:solidFill>
                <a:effectLst/>
                <a:latin typeface="Avenir Next LT Pro Light" panose="020B0504020202020204" pitchFamily="34" charset="77"/>
              </a:rPr>
              <a:t>Vulpen</a:t>
            </a:r>
            <a:r>
              <a:rPr lang="en-GB" b="1" i="0" u="none" strike="noStrike" dirty="0">
                <a:solidFill>
                  <a:srgbClr val="FFFFFF"/>
                </a:solidFill>
                <a:effectLst/>
                <a:latin typeface="Avenir Next LT Pro Light" panose="020B0504020202020204" pitchFamily="34" charset="77"/>
              </a:rPr>
              <a:t>, 2019)</a:t>
            </a:r>
            <a:endParaRPr lang="en-US" dirty="0"/>
          </a:p>
        </p:txBody>
      </p:sp>
      <p:sp>
        <p:nvSpPr>
          <p:cNvPr id="7" name="Rectangle 6"/>
          <p:cNvSpPr/>
          <p:nvPr/>
        </p:nvSpPr>
        <p:spPr>
          <a:xfrm>
            <a:off x="347133" y="592667"/>
            <a:ext cx="6917267" cy="1727200"/>
          </a:xfrm>
          <a:prstGeom prst="rect">
            <a:avLst/>
          </a:prstGeom>
          <a:solidFill>
            <a:srgbClr val="D844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b="1" u="sng" dirty="0" smtClean="0">
                <a:solidFill>
                  <a:srgbClr val="FFFFFF"/>
                </a:solidFill>
                <a:latin typeface="Britannic Bold" panose="020B0903060703020204" pitchFamily="34" charset="77"/>
              </a:rPr>
              <a:t>APPLICATION OF TALENT STRATEGY IN A GLOBAL BUSINESS ENVIRONMENT.</a:t>
            </a:r>
          </a:p>
        </p:txBody>
      </p:sp>
    </p:spTree>
    <p:extLst>
      <p:ext uri="{BB962C8B-B14F-4D97-AF65-F5344CB8AC3E}">
        <p14:creationId xmlns:p14="http://schemas.microsoft.com/office/powerpoint/2010/main" xmlns="" val="1973038294"/>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xmlns="" id="{CB99F86E-CE58-6B49-EFBE-48ADE56D7362}"/>
              </a:ext>
            </a:extLst>
          </p:cNvPr>
          <p:cNvSpPr/>
          <p:nvPr/>
        </p:nvSpPr>
        <p:spPr>
          <a:xfrm>
            <a:off x="0" y="0"/>
            <a:ext cx="8822089" cy="1524000"/>
          </a:xfrm>
          <a:prstGeom prst="rect">
            <a:avLst/>
          </a:prstGeom>
          <a:solidFill>
            <a:srgbClr val="D844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949D7DD5-8EF9-B86E-2BB6-AC1C852917BB}"/>
              </a:ext>
            </a:extLst>
          </p:cNvPr>
          <p:cNvSpPr>
            <a:spLocks noGrp="1"/>
          </p:cNvSpPr>
          <p:nvPr>
            <p:ph type="title"/>
          </p:nvPr>
        </p:nvSpPr>
        <p:spPr>
          <a:xfrm>
            <a:off x="587828" y="228446"/>
            <a:ext cx="10515600" cy="1218884"/>
          </a:xfrm>
        </p:spPr>
        <p:txBody>
          <a:bodyPr/>
          <a:lstStyle/>
          <a:p>
            <a:r>
              <a:rPr lang="en-GB" b="1" i="0" u="sng" strike="noStrike" cap="all" dirty="0">
                <a:solidFill>
                  <a:srgbClr val="FFFFFF"/>
                </a:solidFill>
                <a:effectLst/>
                <a:latin typeface="Britannic Bold" panose="020B0903060703020204" pitchFamily="34" charset="77"/>
              </a:rPr>
              <a:t>TALENT ACQUISITION CONCEPT</a:t>
            </a:r>
            <a:endParaRPr lang="en-US" u="sng" dirty="0">
              <a:latin typeface="Britannic Bold" panose="020B0903060703020204" pitchFamily="34" charset="77"/>
            </a:endParaRPr>
          </a:p>
        </p:txBody>
      </p:sp>
      <p:sp>
        <p:nvSpPr>
          <p:cNvPr id="8" name="TextBox 7">
            <a:extLst>
              <a:ext uri="{FF2B5EF4-FFF2-40B4-BE49-F238E27FC236}">
                <a16:creationId xmlns:a16="http://schemas.microsoft.com/office/drawing/2014/main" xmlns="" id="{ACAE90E9-3BF9-4C20-4EB3-B0F578064FFC}"/>
              </a:ext>
            </a:extLst>
          </p:cNvPr>
          <p:cNvSpPr txBox="1"/>
          <p:nvPr/>
        </p:nvSpPr>
        <p:spPr>
          <a:xfrm>
            <a:off x="310848" y="2015118"/>
            <a:ext cx="6647829" cy="4124206"/>
          </a:xfrm>
          <a:prstGeom prst="rect">
            <a:avLst/>
          </a:prstGeom>
          <a:noFill/>
        </p:spPr>
        <p:txBody>
          <a:bodyPr wrap="square">
            <a:spAutoFit/>
          </a:bodyPr>
          <a:lstStyle/>
          <a:p>
            <a:pPr algn="l"/>
            <a:endParaRPr lang="en-GB" b="0" i="0" u="none" strike="noStrike" dirty="0">
              <a:solidFill>
                <a:srgbClr val="EE8C69"/>
              </a:solidFill>
              <a:effectLst/>
              <a:latin typeface="Avenir Next LT Pro Light" panose="020F0302020204030204" pitchFamily="34" charset="0"/>
            </a:endParaRPr>
          </a:p>
          <a:p>
            <a:pPr algn="l"/>
            <a:r>
              <a:rPr lang="en-GB" sz="2800" b="1" i="0" u="sng" strike="noStrike" dirty="0" smtClean="0">
                <a:solidFill>
                  <a:srgbClr val="FFFFFF"/>
                </a:solidFill>
                <a:effectLst/>
                <a:latin typeface="Britannic Bold" pitchFamily="34" charset="0"/>
              </a:rPr>
              <a:t>CONCEPT OF TALENT ACQUISITION</a:t>
            </a:r>
            <a:endParaRPr lang="en-GB" sz="2800" b="1" i="0" u="none" strike="noStrike" dirty="0" smtClean="0">
              <a:solidFill>
                <a:srgbClr val="FFFFFF"/>
              </a:solidFill>
              <a:effectLst/>
              <a:latin typeface="Britannic Bold" pitchFamily="34" charset="0"/>
            </a:endParaRPr>
          </a:p>
          <a:p>
            <a:pPr algn="l"/>
            <a:endParaRPr lang="en-GB" b="0" i="0" u="none" strike="noStrike" dirty="0">
              <a:solidFill>
                <a:srgbClr val="000000"/>
              </a:solidFill>
              <a:effectLst/>
              <a:latin typeface="Avenir Next LT Pro Light" panose="020F0302020204030204" pitchFamily="34" charset="0"/>
            </a:endParaRPr>
          </a:p>
          <a:p>
            <a:pPr algn="l"/>
            <a:r>
              <a:rPr lang="en-GB" b="0" i="0" u="none" strike="noStrike" dirty="0">
                <a:solidFill>
                  <a:srgbClr val="EE8C69"/>
                </a:solidFill>
                <a:effectLst/>
                <a:latin typeface="Avenir Next LT Pro Light" panose="020F0302020204030204" pitchFamily="34" charset="0"/>
              </a:rPr>
              <a:t>●</a:t>
            </a:r>
            <a:r>
              <a:rPr lang="en-GB" b="1" i="0" u="none" strike="noStrike" dirty="0">
                <a:solidFill>
                  <a:srgbClr val="FFFFFF"/>
                </a:solidFill>
                <a:effectLst/>
                <a:latin typeface="Britannic Bold" pitchFamily="34" charset="0"/>
              </a:rPr>
              <a:t>Talent acquisition refers to the planned method for </a:t>
            </a:r>
            <a:r>
              <a:rPr lang="en-GB" b="1" i="0" u="none" strike="noStrike" dirty="0" err="1">
                <a:solidFill>
                  <a:srgbClr val="FFFFFF"/>
                </a:solidFill>
                <a:effectLst/>
                <a:latin typeface="Britannic Bold" pitchFamily="34" charset="0"/>
              </a:rPr>
              <a:t>recognizing</a:t>
            </a:r>
            <a:r>
              <a:rPr lang="en-GB" b="1" i="0" u="none" strike="noStrike" dirty="0">
                <a:solidFill>
                  <a:srgbClr val="FFFFFF"/>
                </a:solidFill>
                <a:effectLst/>
                <a:latin typeface="Britannic Bold" pitchFamily="34" charset="0"/>
              </a:rPr>
              <a:t>, recruiting, and employing suitable people to fulfil a company's workforce requirements (</a:t>
            </a:r>
            <a:r>
              <a:rPr lang="en-GB" b="1" i="0" u="none" strike="noStrike" dirty="0" err="1">
                <a:solidFill>
                  <a:srgbClr val="FFFFFF"/>
                </a:solidFill>
                <a:effectLst/>
                <a:latin typeface="Britannic Bold" pitchFamily="34" charset="0"/>
              </a:rPr>
              <a:t>Pillai</a:t>
            </a:r>
            <a:r>
              <a:rPr lang="en-GB" b="1" i="0" u="none" strike="noStrike" dirty="0">
                <a:solidFill>
                  <a:srgbClr val="FFFFFF"/>
                </a:solidFill>
                <a:effectLst/>
                <a:latin typeface="Britannic Bold" pitchFamily="34" charset="0"/>
              </a:rPr>
              <a:t> and </a:t>
            </a:r>
            <a:r>
              <a:rPr lang="en-GB" b="1" i="0" u="none" strike="noStrike" dirty="0" err="1">
                <a:solidFill>
                  <a:srgbClr val="FFFFFF"/>
                </a:solidFill>
                <a:effectLst/>
                <a:latin typeface="Britannic Bold" pitchFamily="34" charset="0"/>
              </a:rPr>
              <a:t>Sivathanu</a:t>
            </a:r>
            <a:r>
              <a:rPr lang="en-GB" b="1" i="0" u="none" strike="noStrike" dirty="0">
                <a:solidFill>
                  <a:srgbClr val="FFFFFF"/>
                </a:solidFill>
                <a:effectLst/>
                <a:latin typeface="Britannic Bold" pitchFamily="34" charset="0"/>
              </a:rPr>
              <a:t>, 2020). </a:t>
            </a:r>
          </a:p>
          <a:p>
            <a:pPr algn="l"/>
            <a:endParaRPr lang="en-GB" b="0" i="0" u="none" strike="noStrike" dirty="0">
              <a:solidFill>
                <a:srgbClr val="000000"/>
              </a:solidFill>
              <a:effectLst/>
              <a:latin typeface="Britannic Bold" pitchFamily="34" charset="0"/>
            </a:endParaRPr>
          </a:p>
          <a:p>
            <a:pPr algn="l"/>
            <a:r>
              <a:rPr lang="en-GB" b="0" i="0" u="none" strike="noStrike" dirty="0">
                <a:solidFill>
                  <a:srgbClr val="EE8C69"/>
                </a:solidFill>
                <a:effectLst/>
                <a:latin typeface="Britannic Bold" pitchFamily="34" charset="0"/>
              </a:rPr>
              <a:t>●</a:t>
            </a:r>
            <a:r>
              <a:rPr lang="en-GB" b="1" i="0" u="none" strike="noStrike" dirty="0">
                <a:solidFill>
                  <a:srgbClr val="FFFFFF"/>
                </a:solidFill>
                <a:effectLst/>
                <a:latin typeface="Britannic Bold" pitchFamily="34" charset="0"/>
              </a:rPr>
              <a:t>The global talent landscape offers access to a wide range of abilities, knowledge, and viewpoints.</a:t>
            </a:r>
          </a:p>
          <a:p>
            <a:pPr algn="l"/>
            <a:endParaRPr lang="en-GB" b="0" i="0" u="none" strike="noStrike" dirty="0">
              <a:solidFill>
                <a:srgbClr val="000000"/>
              </a:solidFill>
              <a:effectLst/>
              <a:latin typeface="Britannic Bold" pitchFamily="34" charset="0"/>
            </a:endParaRPr>
          </a:p>
          <a:p>
            <a:pPr algn="l"/>
            <a:r>
              <a:rPr lang="en-GB" b="0" i="0" u="none" strike="noStrike" dirty="0">
                <a:solidFill>
                  <a:srgbClr val="EE8C69"/>
                </a:solidFill>
                <a:effectLst/>
                <a:latin typeface="Britannic Bold" pitchFamily="34" charset="0"/>
              </a:rPr>
              <a:t>●</a:t>
            </a:r>
            <a:r>
              <a:rPr lang="en-GB" b="1" i="0" u="none" strike="noStrike" dirty="0">
                <a:solidFill>
                  <a:srgbClr val="FFFFFF"/>
                </a:solidFill>
                <a:effectLst/>
                <a:latin typeface="Britannic Bold" pitchFamily="34" charset="0"/>
              </a:rPr>
              <a:t>A </a:t>
            </a:r>
            <a:r>
              <a:rPr lang="en-GB" b="1" i="0" u="none" strike="noStrike" dirty="0" err="1">
                <a:solidFill>
                  <a:srgbClr val="FFFFFF"/>
                </a:solidFill>
                <a:effectLst/>
                <a:latin typeface="Britannic Bold" pitchFamily="34" charset="0"/>
              </a:rPr>
              <a:t>localized</a:t>
            </a:r>
            <a:r>
              <a:rPr lang="en-GB" b="1" i="0" u="none" strike="noStrike" dirty="0">
                <a:solidFill>
                  <a:srgbClr val="FFFFFF"/>
                </a:solidFill>
                <a:effectLst/>
                <a:latin typeface="Britannic Bold" pitchFamily="34" charset="0"/>
              </a:rPr>
              <a:t> strategy is used to implement recruitment methods that are adapted to the customs and standards of various places (</a:t>
            </a:r>
            <a:r>
              <a:rPr lang="en-GB" b="1" i="0" u="none" strike="noStrike" dirty="0" err="1">
                <a:solidFill>
                  <a:srgbClr val="FFFFFF"/>
                </a:solidFill>
                <a:effectLst/>
                <a:latin typeface="Britannic Bold" pitchFamily="34" charset="0"/>
              </a:rPr>
              <a:t>Safa</a:t>
            </a:r>
            <a:r>
              <a:rPr lang="en-GB" b="1" i="0" u="none" strike="noStrike" dirty="0">
                <a:solidFill>
                  <a:srgbClr val="FFFFFF"/>
                </a:solidFill>
                <a:effectLst/>
                <a:latin typeface="Britannic Bold" pitchFamily="34" charset="0"/>
              </a:rPr>
              <a:t> et al, 2018).</a:t>
            </a:r>
            <a:endParaRPr lang="en-GB" b="0" i="0" u="none" strike="noStrike" dirty="0">
              <a:solidFill>
                <a:srgbClr val="000000"/>
              </a:solidFill>
              <a:effectLst/>
              <a:latin typeface="Britannic Bold" pitchFamily="34" charset="0"/>
            </a:endParaRPr>
          </a:p>
        </p:txBody>
      </p:sp>
      <p:pic>
        <p:nvPicPr>
          <p:cNvPr id="7" name="Picture 8">
            <a:extLst>
              <a:ext uri="{FF2B5EF4-FFF2-40B4-BE49-F238E27FC236}">
                <a16:creationId xmlns:a16="http://schemas.microsoft.com/office/drawing/2014/main" xmlns="" id="{C0A792F4-358B-12DA-F12E-E80588106C7B}"/>
              </a:ext>
            </a:extLst>
          </p:cNvPr>
          <p:cNvPicPr>
            <a:picLocks noChangeAspect="1"/>
          </p:cNvPicPr>
          <p:nvPr/>
        </p:nvPicPr>
        <p:blipFill>
          <a:blip r:embed="rId2"/>
          <a:stretch>
            <a:fillRect/>
          </a:stretch>
        </p:blipFill>
        <p:spPr>
          <a:xfrm>
            <a:off x="7235659" y="1622509"/>
            <a:ext cx="4754746" cy="4595411"/>
          </a:xfrm>
          <a:prstGeom prst="rect">
            <a:avLst/>
          </a:prstGeom>
          <a:ln>
            <a:noFill/>
          </a:ln>
          <a:effectLst>
            <a:softEdge rad="112500"/>
          </a:effectLst>
        </p:spPr>
      </p:pic>
      <p:sp>
        <p:nvSpPr>
          <p:cNvPr id="6" name="Hexagon 5"/>
          <p:cNvSpPr/>
          <p:nvPr/>
        </p:nvSpPr>
        <p:spPr>
          <a:xfrm rot="5400000">
            <a:off x="8382000" y="372539"/>
            <a:ext cx="1295401" cy="1278465"/>
          </a:xfrm>
          <a:prstGeom prst="hexagon">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Hexagon 8"/>
          <p:cNvSpPr/>
          <p:nvPr/>
        </p:nvSpPr>
        <p:spPr>
          <a:xfrm rot="5400000">
            <a:off x="110068" y="1176868"/>
            <a:ext cx="990598" cy="939800"/>
          </a:xfrm>
          <a:prstGeom prst="hexagon">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xmlns="" val="1749737828"/>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xmlns="" id="{10DF0B40-F7BC-9546-1441-EF4ABB87A73B}"/>
              </a:ext>
            </a:extLst>
          </p:cNvPr>
          <p:cNvSpPr txBox="1"/>
          <p:nvPr/>
        </p:nvSpPr>
        <p:spPr>
          <a:xfrm>
            <a:off x="280738" y="1166842"/>
            <a:ext cx="6420183" cy="4524315"/>
          </a:xfrm>
          <a:prstGeom prst="rect">
            <a:avLst/>
          </a:prstGeom>
          <a:noFill/>
        </p:spPr>
        <p:txBody>
          <a:bodyPr wrap="square">
            <a:spAutoFit/>
          </a:bodyPr>
          <a:lstStyle/>
          <a:p>
            <a:pPr algn="l"/>
            <a:r>
              <a:rPr lang="en-GB" b="0" i="0" u="none" strike="noStrike" dirty="0">
                <a:solidFill>
                  <a:srgbClr val="EE8C69"/>
                </a:solidFill>
                <a:effectLst/>
                <a:latin typeface="Britannic Bold" panose="020B0903060703020204" pitchFamily="34" charset="77"/>
              </a:rPr>
              <a:t>●</a:t>
            </a:r>
            <a:r>
              <a:rPr lang="en-GB" b="1" i="0" u="none" strike="noStrike" dirty="0">
                <a:solidFill>
                  <a:srgbClr val="FFFFFF"/>
                </a:solidFill>
                <a:effectLst/>
                <a:latin typeface="Britannic Bold" panose="020B0903060703020204" pitchFamily="34" charset="77"/>
              </a:rPr>
              <a:t>Technology is used to bridge geographic distances in remote employment through online interviews, evaluations, and training (</a:t>
            </a:r>
            <a:r>
              <a:rPr lang="en-GB" b="1" i="0" u="none" strike="noStrike" dirty="0" err="1">
                <a:solidFill>
                  <a:srgbClr val="FFFFFF"/>
                </a:solidFill>
                <a:effectLst/>
                <a:latin typeface="Britannic Bold" panose="020B0903060703020204" pitchFamily="34" charset="77"/>
              </a:rPr>
              <a:t>Mihalcea</a:t>
            </a:r>
            <a:r>
              <a:rPr lang="en-GB" b="1" i="0" u="none" strike="noStrike" dirty="0">
                <a:solidFill>
                  <a:srgbClr val="FFFFFF"/>
                </a:solidFill>
                <a:effectLst/>
                <a:latin typeface="Britannic Bold" panose="020B0903060703020204" pitchFamily="34" charset="77"/>
              </a:rPr>
              <a:t>, 2017).</a:t>
            </a:r>
          </a:p>
          <a:p>
            <a:pPr algn="l"/>
            <a:endParaRPr lang="en-GB" b="1" i="0" u="none" strike="noStrike" dirty="0">
              <a:solidFill>
                <a:srgbClr val="FFFFFF"/>
              </a:solidFill>
              <a:effectLst/>
              <a:latin typeface="Britannic Bold" panose="020B0903060703020204" pitchFamily="34" charset="77"/>
            </a:endParaRPr>
          </a:p>
          <a:p>
            <a:pPr algn="l"/>
            <a:endParaRPr lang="en-GB" b="0" i="0" u="none" strike="noStrike" dirty="0">
              <a:solidFill>
                <a:srgbClr val="000000"/>
              </a:solidFill>
              <a:effectLst/>
              <a:latin typeface="Britannic Bold" panose="020B0903060703020204" pitchFamily="34" charset="77"/>
            </a:endParaRPr>
          </a:p>
          <a:p>
            <a:pPr algn="l"/>
            <a:r>
              <a:rPr lang="en-GB" b="0" i="0" u="none" strike="noStrike" dirty="0">
                <a:solidFill>
                  <a:srgbClr val="EE8C69"/>
                </a:solidFill>
                <a:effectLst/>
                <a:latin typeface="Britannic Bold" panose="020B0903060703020204" pitchFamily="34" charset="77"/>
              </a:rPr>
              <a:t>●</a:t>
            </a:r>
            <a:r>
              <a:rPr lang="en-GB" b="1" i="0" u="none" strike="noStrike" dirty="0">
                <a:solidFill>
                  <a:srgbClr val="FFFFFF"/>
                </a:solidFill>
                <a:effectLst/>
                <a:latin typeface="Britannic Bold" panose="020B0903060703020204" pitchFamily="34" charset="77"/>
              </a:rPr>
              <a:t>Cross-border recruiting procedures are carried out in line with numerous complex legal and labour restrictions.</a:t>
            </a:r>
          </a:p>
          <a:p>
            <a:pPr algn="l"/>
            <a:endParaRPr lang="en-GB" b="0" i="0" u="none" strike="noStrike" dirty="0">
              <a:solidFill>
                <a:srgbClr val="000000"/>
              </a:solidFill>
              <a:effectLst/>
              <a:latin typeface="Britannic Bold" panose="020B0903060703020204" pitchFamily="34" charset="77"/>
            </a:endParaRPr>
          </a:p>
          <a:p>
            <a:pPr algn="l"/>
            <a:endParaRPr lang="en-GB" b="0" i="0" u="none" strike="noStrike" dirty="0">
              <a:solidFill>
                <a:srgbClr val="000000"/>
              </a:solidFill>
              <a:effectLst/>
              <a:latin typeface="Britannic Bold" panose="020B0903060703020204" pitchFamily="34" charset="77"/>
            </a:endParaRPr>
          </a:p>
          <a:p>
            <a:pPr algn="l"/>
            <a:r>
              <a:rPr lang="en-GB" b="0" i="0" u="none" strike="noStrike" dirty="0">
                <a:solidFill>
                  <a:srgbClr val="EE8C69"/>
                </a:solidFill>
                <a:effectLst/>
                <a:latin typeface="Britannic Bold" panose="020B0903060703020204" pitchFamily="34" charset="77"/>
              </a:rPr>
              <a:t>●</a:t>
            </a:r>
            <a:r>
              <a:rPr lang="en-GB" b="1" i="0" u="none" strike="noStrike" dirty="0">
                <a:solidFill>
                  <a:srgbClr val="FFFFFF"/>
                </a:solidFill>
                <a:effectLst/>
                <a:latin typeface="Britannic Bold" panose="020B0903060703020204" pitchFamily="34" charset="77"/>
              </a:rPr>
              <a:t>The active promotion of inclusion and diversity fosters a diverse workforce that reflects the world's population (</a:t>
            </a:r>
            <a:r>
              <a:rPr lang="en-GB" b="1" i="0" u="none" strike="noStrike" dirty="0" err="1">
                <a:solidFill>
                  <a:srgbClr val="FFFFFF"/>
                </a:solidFill>
                <a:effectLst/>
                <a:latin typeface="Britannic Bold" panose="020B0903060703020204" pitchFamily="34" charset="77"/>
              </a:rPr>
              <a:t>Khilji</a:t>
            </a:r>
            <a:r>
              <a:rPr lang="en-GB" b="1" i="0" u="none" strike="noStrike" dirty="0">
                <a:solidFill>
                  <a:srgbClr val="FFFFFF"/>
                </a:solidFill>
                <a:effectLst/>
                <a:latin typeface="Britannic Bold" panose="020B0903060703020204" pitchFamily="34" charset="77"/>
              </a:rPr>
              <a:t> and </a:t>
            </a:r>
            <a:r>
              <a:rPr lang="en-GB" b="1" i="0" u="none" strike="noStrike" dirty="0" err="1">
                <a:solidFill>
                  <a:srgbClr val="FFFFFF"/>
                </a:solidFill>
                <a:effectLst/>
                <a:latin typeface="Britannic Bold" panose="020B0903060703020204" pitchFamily="34" charset="77"/>
              </a:rPr>
              <a:t>Schuler</a:t>
            </a:r>
            <a:r>
              <a:rPr lang="en-GB" b="1" i="0" u="none" strike="noStrike" dirty="0">
                <a:solidFill>
                  <a:srgbClr val="FFFFFF"/>
                </a:solidFill>
                <a:effectLst/>
                <a:latin typeface="Britannic Bold" panose="020B0903060703020204" pitchFamily="34" charset="77"/>
              </a:rPr>
              <a:t>, 2017).</a:t>
            </a:r>
          </a:p>
          <a:p>
            <a:pPr algn="l"/>
            <a:endParaRPr lang="en-GB" b="1" i="0" u="none" strike="noStrike" dirty="0">
              <a:solidFill>
                <a:srgbClr val="FFFFFF"/>
              </a:solidFill>
              <a:effectLst/>
              <a:latin typeface="Britannic Bold" panose="020B0903060703020204" pitchFamily="34" charset="77"/>
            </a:endParaRPr>
          </a:p>
          <a:p>
            <a:pPr algn="l"/>
            <a:endParaRPr lang="en-GB" b="0" i="0" u="none" strike="noStrike" dirty="0">
              <a:solidFill>
                <a:srgbClr val="000000"/>
              </a:solidFill>
              <a:effectLst/>
              <a:latin typeface="Britannic Bold" panose="020B0903060703020204" pitchFamily="34" charset="77"/>
            </a:endParaRPr>
          </a:p>
          <a:p>
            <a:pPr algn="l"/>
            <a:r>
              <a:rPr lang="en-GB" b="0" i="0" u="none" strike="noStrike" dirty="0">
                <a:solidFill>
                  <a:srgbClr val="EE8C69"/>
                </a:solidFill>
                <a:effectLst/>
                <a:latin typeface="Britannic Bold" panose="020B0903060703020204" pitchFamily="34" charset="77"/>
              </a:rPr>
              <a:t>●</a:t>
            </a:r>
            <a:r>
              <a:rPr lang="en-GB" b="1" i="0" u="none" strike="noStrike" dirty="0">
                <a:solidFill>
                  <a:srgbClr val="FFFFFF"/>
                </a:solidFill>
                <a:effectLst/>
                <a:latin typeface="Britannic Bold" panose="020B0903060703020204" pitchFamily="34" charset="77"/>
              </a:rPr>
              <a:t>Multilingualism is a valuable advantage since it improves communication and teamwork in international settings.</a:t>
            </a:r>
            <a:endParaRPr lang="en-GB" b="0" i="0" u="none" strike="noStrike" dirty="0">
              <a:solidFill>
                <a:srgbClr val="000000"/>
              </a:solidFill>
              <a:effectLst/>
              <a:latin typeface="Britannic Bold" panose="020B0903060703020204" pitchFamily="34" charset="77"/>
            </a:endParaRPr>
          </a:p>
        </p:txBody>
      </p:sp>
      <p:pic>
        <p:nvPicPr>
          <p:cNvPr id="2" name="Picture 2">
            <a:extLst>
              <a:ext uri="{FF2B5EF4-FFF2-40B4-BE49-F238E27FC236}">
                <a16:creationId xmlns:a16="http://schemas.microsoft.com/office/drawing/2014/main" xmlns="" id="{0C62AAA1-AF1D-F7AA-5AC2-813266077F4E}"/>
              </a:ext>
            </a:extLst>
          </p:cNvPr>
          <p:cNvPicPr>
            <a:picLocks noChangeAspect="1"/>
          </p:cNvPicPr>
          <p:nvPr/>
        </p:nvPicPr>
        <p:blipFill>
          <a:blip r:embed="rId2"/>
          <a:stretch>
            <a:fillRect/>
          </a:stretch>
        </p:blipFill>
        <p:spPr>
          <a:xfrm>
            <a:off x="7771464" y="1052071"/>
            <a:ext cx="3901440" cy="3723595"/>
          </a:xfrm>
          <a:prstGeom prst="rect">
            <a:avLst/>
          </a:prstGeom>
          <a:ln>
            <a:noFill/>
          </a:ln>
          <a:effectLst>
            <a:softEdge rad="112500"/>
          </a:effectLst>
        </p:spPr>
      </p:pic>
      <p:sp>
        <p:nvSpPr>
          <p:cNvPr id="5" name="TextBox 4">
            <a:extLst>
              <a:ext uri="{FF2B5EF4-FFF2-40B4-BE49-F238E27FC236}">
                <a16:creationId xmlns:a16="http://schemas.microsoft.com/office/drawing/2014/main" xmlns="" id="{D20C5610-06B0-17ED-3F48-040A8B58E01F}"/>
              </a:ext>
            </a:extLst>
          </p:cNvPr>
          <p:cNvSpPr txBox="1"/>
          <p:nvPr/>
        </p:nvSpPr>
        <p:spPr>
          <a:xfrm>
            <a:off x="8965197" y="4991361"/>
            <a:ext cx="6099342" cy="369332"/>
          </a:xfrm>
          <a:prstGeom prst="rect">
            <a:avLst/>
          </a:prstGeom>
          <a:noFill/>
        </p:spPr>
        <p:txBody>
          <a:bodyPr wrap="square">
            <a:spAutoFit/>
          </a:bodyPr>
          <a:lstStyle/>
          <a:p>
            <a:r>
              <a:rPr lang="en-GB" b="1" i="0" u="none" strike="noStrike" dirty="0">
                <a:solidFill>
                  <a:srgbClr val="FFFFFF"/>
                </a:solidFill>
                <a:effectLst/>
                <a:latin typeface="Avenir Next LT Pro Light" panose="020B0504020202020204" pitchFamily="34" charset="77"/>
              </a:rPr>
              <a:t>(</a:t>
            </a:r>
            <a:r>
              <a:rPr lang="en-GB" b="1" i="0" u="none" strike="noStrike" dirty="0" err="1">
                <a:solidFill>
                  <a:srgbClr val="FFFFFF"/>
                </a:solidFill>
                <a:effectLst/>
                <a:latin typeface="Avenir Next LT Pro Light" panose="020B0504020202020204" pitchFamily="34" charset="77"/>
              </a:rPr>
              <a:t>Forsey</a:t>
            </a:r>
            <a:r>
              <a:rPr lang="en-GB" b="1" i="0" u="none" strike="noStrike" dirty="0">
                <a:solidFill>
                  <a:srgbClr val="FFFFFF"/>
                </a:solidFill>
                <a:effectLst/>
                <a:latin typeface="Avenir Next LT Pro Light" panose="020B0504020202020204" pitchFamily="34" charset="77"/>
              </a:rPr>
              <a:t>, 2018)</a:t>
            </a:r>
            <a:endParaRPr lang="en-US" dirty="0"/>
          </a:p>
        </p:txBody>
      </p:sp>
      <p:sp>
        <p:nvSpPr>
          <p:cNvPr id="7" name="Hexagon 6"/>
          <p:cNvSpPr/>
          <p:nvPr/>
        </p:nvSpPr>
        <p:spPr>
          <a:xfrm rot="5400000">
            <a:off x="10121900" y="5003801"/>
            <a:ext cx="1794932" cy="1913467"/>
          </a:xfrm>
          <a:prstGeom prst="hexagon">
            <a:avLst/>
          </a:prstGeom>
          <a:solidFill>
            <a:srgbClr val="D844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Hexagon 7"/>
          <p:cNvSpPr/>
          <p:nvPr/>
        </p:nvSpPr>
        <p:spPr>
          <a:xfrm rot="5400000">
            <a:off x="9569451" y="5700184"/>
            <a:ext cx="1134532" cy="1181100"/>
          </a:xfrm>
          <a:prstGeom prst="hexagon">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xmlns="" val="2326441219"/>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263E5A"/>
        </a:solidFill>
        <a:effectLst/>
      </p:bgPr>
    </p:bg>
    <p:spTree>
      <p:nvGrpSpPr>
        <p:cNvPr id="1" name=""/>
        <p:cNvGrpSpPr/>
        <p:nvPr/>
      </p:nvGrpSpPr>
      <p:grpSpPr>
        <a:xfrm>
          <a:off x="0" y="0"/>
          <a:ext cx="0" cy="0"/>
          <a:chOff x="0" y="0"/>
          <a:chExt cx="0" cy="0"/>
        </a:xfrm>
      </p:grpSpPr>
      <p:sp>
        <p:nvSpPr>
          <p:cNvPr id="11" name="Rectangle 10"/>
          <p:cNvSpPr/>
          <p:nvPr/>
        </p:nvSpPr>
        <p:spPr>
          <a:xfrm>
            <a:off x="736600" y="4715933"/>
            <a:ext cx="3733799" cy="524934"/>
          </a:xfrm>
          <a:prstGeom prst="rect">
            <a:avLst/>
          </a:prstGeom>
          <a:solidFill>
            <a:srgbClr val="D844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880533" y="1337733"/>
            <a:ext cx="5266267" cy="431800"/>
          </a:xfrm>
          <a:prstGeom prst="rect">
            <a:avLst/>
          </a:prstGeom>
          <a:solidFill>
            <a:srgbClr val="D844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xmlns="" id="{8044E28E-CD9F-DCBD-1D75-CCFD23955BB7}"/>
              </a:ext>
            </a:extLst>
          </p:cNvPr>
          <p:cNvSpPr txBox="1"/>
          <p:nvPr/>
        </p:nvSpPr>
        <p:spPr>
          <a:xfrm>
            <a:off x="467895" y="0"/>
            <a:ext cx="10711448" cy="6432530"/>
          </a:xfrm>
          <a:prstGeom prst="rect">
            <a:avLst/>
          </a:prstGeom>
          <a:noFill/>
        </p:spPr>
        <p:txBody>
          <a:bodyPr wrap="square">
            <a:spAutoFit/>
          </a:bodyPr>
          <a:lstStyle/>
          <a:p>
            <a:r>
              <a:rPr lang="en-GB" sz="3100" b="1"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               </a:t>
            </a:r>
            <a:endParaRPr lang="en-GB" sz="3100" b="1"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endParaRPr lang="en-GB" sz="3100" b="1" i="1" dirty="0" smtClean="0">
              <a:solidFill>
                <a:schemeClr val="bg1"/>
              </a:solidFill>
              <a:latin typeface="Britannic Bold" panose="020B0903060703020204" pitchFamily="34" charset="77"/>
              <a:ea typeface="Times New Roman" panose="02020603050405020304" pitchFamily="18" charset="0"/>
              <a:cs typeface="Times New Roman" panose="02020603050405020304" pitchFamily="18" charset="0"/>
            </a:endParaRPr>
          </a:p>
          <a:p>
            <a:r>
              <a:rPr lang="en-GB" sz="2000" b="1" i="1"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 </a:t>
            </a:r>
            <a:endParaRPr lang="en-GB" sz="14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pPr marL="342900" lvl="0" indent="-342900">
              <a:buClr>
                <a:srgbClr val="333333"/>
              </a:buClr>
              <a:buSzPts val="1350"/>
              <a:buFont typeface="Wingdings" pitchFamily="2" charset="2"/>
              <a:buChar char="§"/>
            </a:pPr>
            <a:r>
              <a:rPr lang="en-GB" sz="2000" b="1" u="sng"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1. </a:t>
            </a:r>
            <a:r>
              <a:rPr lang="en-GB" sz="2000" b="1" u="sng"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HUMAN SKILLS ARE THE NEW HARD SKILLS</a:t>
            </a:r>
            <a:endParaRPr lang="en-GB" sz="2000" b="1" u="sng"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pPr marL="342900" lvl="0" indent="-342900">
              <a:buClr>
                <a:srgbClr val="333333"/>
              </a:buClr>
              <a:buSzPts val="1350"/>
              <a:buFont typeface="Wingdings" pitchFamily="2" charset="2"/>
              <a:buChar char="§"/>
            </a:pPr>
            <a:endParaRPr lang="en-GB" sz="1800" b="1"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pPr marL="342900" lvl="0" indent="-342900">
              <a:buClr>
                <a:srgbClr val="333333"/>
              </a:buClr>
              <a:buSzPts val="1350"/>
            </a:pPr>
            <a:r>
              <a:rPr lang="en-GB" b="1" dirty="0">
                <a:solidFill>
                  <a:schemeClr val="bg1"/>
                </a:solidFill>
                <a:latin typeface="Britannic Bold" panose="020B0903060703020204" pitchFamily="34" charset="77"/>
                <a:ea typeface="Times New Roman" panose="02020603050405020304" pitchFamily="18" charset="0"/>
              </a:rPr>
              <a:t> </a:t>
            </a:r>
            <a:r>
              <a:rPr lang="en-GB" b="1" dirty="0" smtClean="0">
                <a:solidFill>
                  <a:schemeClr val="bg1"/>
                </a:solidFill>
                <a:latin typeface="Britannic Bold" panose="020B0903060703020204" pitchFamily="34" charset="77"/>
                <a:ea typeface="Times New Roman" panose="02020603050405020304" pitchFamily="18" charset="0"/>
              </a:rPr>
              <a:t>   </a:t>
            </a:r>
            <a:r>
              <a:rPr lang="en-GB" sz="1600" dirty="0" smtClean="0">
                <a:solidFill>
                  <a:schemeClr val="bg1"/>
                </a:solidFill>
                <a:effectLst/>
                <a:latin typeface="Britannic Bold" panose="020B0903060703020204" pitchFamily="34" charset="77"/>
                <a:ea typeface="Times New Roman" panose="02020603050405020304" pitchFamily="18" charset="0"/>
              </a:rPr>
              <a:t> </a:t>
            </a:r>
            <a:r>
              <a:rPr lang="en-GB" sz="2000" dirty="0">
                <a:solidFill>
                  <a:schemeClr val="bg1"/>
                </a:solidFill>
                <a:effectLst/>
                <a:latin typeface="Britannic Bold" panose="020B0903060703020204" pitchFamily="34" charset="77"/>
                <a:ea typeface="Times New Roman" panose="02020603050405020304" pitchFamily="18" charset="0"/>
              </a:rPr>
              <a:t>According to </a:t>
            </a:r>
            <a:r>
              <a:rPr lang="en-GB" sz="2000" dirty="0" err="1">
                <a:solidFill>
                  <a:schemeClr val="bg1"/>
                </a:solidFill>
                <a:effectLst/>
                <a:latin typeface="Britannic Bold" panose="020B0903060703020204" pitchFamily="34" charset="77"/>
                <a:ea typeface="Times New Roman" panose="02020603050405020304" pitchFamily="18" charset="0"/>
              </a:rPr>
              <a:t>pearson’s</a:t>
            </a:r>
            <a:r>
              <a:rPr lang="en-GB" sz="2000" dirty="0">
                <a:solidFill>
                  <a:schemeClr val="bg1"/>
                </a:solidFill>
                <a:effectLst/>
                <a:latin typeface="Britannic Bold" panose="020B0903060703020204" pitchFamily="34" charset="77"/>
                <a:ea typeface="Times New Roman" panose="02020603050405020304" pitchFamily="18" charset="0"/>
              </a:rPr>
              <a:t> skills outlook report on “Power Skills “. Human skills are now seen as being just as important for success as technical abilities.</a:t>
            </a:r>
          </a:p>
          <a:p>
            <a:pPr marL="342900" lvl="0" indent="-342900">
              <a:buClr>
                <a:srgbClr val="333333"/>
              </a:buClr>
              <a:buSzPts val="1350"/>
              <a:buFont typeface="Wingdings" pitchFamily="2" charset="2"/>
              <a:buChar char="§"/>
            </a:pPr>
            <a:r>
              <a:rPr lang="en-GB" sz="1600" dirty="0">
                <a:solidFill>
                  <a:schemeClr val="bg1"/>
                </a:solidFill>
                <a:effectLst/>
                <a:latin typeface="Britannic Bold" panose="020B0903060703020204" pitchFamily="34" charset="77"/>
                <a:ea typeface="Times New Roman" panose="02020603050405020304" pitchFamily="18" charset="0"/>
              </a:rPr>
              <a:t>T</a:t>
            </a:r>
            <a:r>
              <a:rPr lang="en-GB" sz="1600" dirty="0">
                <a:solidFill>
                  <a:schemeClr val="bg1"/>
                </a:solidFill>
                <a:latin typeface="Britannic Bold" panose="020B0903060703020204" pitchFamily="34" charset="77"/>
                <a:ea typeface="Times New Roman" panose="02020603050405020304" pitchFamily="18" charset="0"/>
              </a:rPr>
              <a:t>h</a:t>
            </a:r>
            <a:r>
              <a:rPr lang="en-GB" sz="1800" dirty="0">
                <a:solidFill>
                  <a:schemeClr val="bg1"/>
                </a:solidFill>
                <a:effectLst/>
                <a:latin typeface="Britannic Bold" panose="020B0903060703020204" pitchFamily="34" charset="77"/>
                <a:ea typeface="Times New Roman" panose="02020603050405020304" pitchFamily="18" charset="0"/>
              </a:rPr>
              <a:t>e top five most sought-after skills :</a:t>
            </a:r>
            <a:endParaRPr lang="en-GB" sz="14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pPr marL="342900" lvl="0" indent="-342900">
              <a:spcAft>
                <a:spcPts val="1200"/>
              </a:spcAft>
              <a:buSzPts val="1000"/>
              <a:buFont typeface="Symbol" pitchFamily="2" charset="2"/>
              <a:buChar char=""/>
              <a:tabLst>
                <a:tab pos="457200" algn="l"/>
              </a:tabLst>
            </a:pPr>
            <a:r>
              <a:rPr lang="en-GB" sz="18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Customer Service</a:t>
            </a:r>
            <a:endParaRPr lang="en-GB" sz="14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pPr marL="342900" lvl="0" indent="-342900">
              <a:spcAft>
                <a:spcPts val="1200"/>
              </a:spcAft>
              <a:buSzPts val="1000"/>
              <a:buFont typeface="Symbol" pitchFamily="2" charset="2"/>
              <a:buChar char=""/>
              <a:tabLst>
                <a:tab pos="457200" algn="l"/>
              </a:tabLst>
            </a:pPr>
            <a:r>
              <a:rPr lang="en-GB" sz="18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Leadership</a:t>
            </a:r>
            <a:r>
              <a:rPr lang="en-GB" sz="1400" dirty="0">
                <a:solidFill>
                  <a:schemeClr val="bg1"/>
                </a:solidFill>
                <a:latin typeface="Britannic Bold" panose="020B0903060703020204" pitchFamily="34" charset="77"/>
                <a:ea typeface="Times New Roman" panose="02020603050405020304" pitchFamily="18" charset="0"/>
                <a:cs typeface="Times New Roman" panose="02020603050405020304" pitchFamily="18" charset="0"/>
              </a:rPr>
              <a:t> </a:t>
            </a:r>
          </a:p>
          <a:p>
            <a:pPr marL="342900" lvl="0" indent="-342900">
              <a:spcAft>
                <a:spcPts val="1200"/>
              </a:spcAft>
              <a:buSzPts val="1000"/>
              <a:buFont typeface="Symbol" pitchFamily="2" charset="2"/>
              <a:buChar char=""/>
              <a:tabLst>
                <a:tab pos="457200" algn="l"/>
              </a:tabLst>
            </a:pPr>
            <a:r>
              <a:rPr lang="en-GB" sz="18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Attention to Detail</a:t>
            </a:r>
            <a:endParaRPr lang="en-GB" sz="14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pPr marL="342900" lvl="0" indent="-342900">
              <a:spcAft>
                <a:spcPts val="1200"/>
              </a:spcAft>
              <a:buSzPts val="1000"/>
              <a:buFont typeface="Symbol" pitchFamily="2" charset="2"/>
              <a:buChar char=""/>
              <a:tabLst>
                <a:tab pos="457200" algn="l"/>
              </a:tabLst>
            </a:pPr>
            <a:r>
              <a:rPr lang="en-GB" sz="18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Collaboration</a:t>
            </a:r>
            <a:endParaRPr lang="en-GB" sz="1400" dirty="0">
              <a:solidFill>
                <a:schemeClr val="bg1"/>
              </a:solidFill>
              <a:latin typeface="Britannic Bold" panose="020B0903060703020204" pitchFamily="34" charset="77"/>
              <a:ea typeface="Times New Roman" panose="02020603050405020304" pitchFamily="18" charset="0"/>
              <a:cs typeface="Times New Roman" panose="02020603050405020304" pitchFamily="18" charset="0"/>
            </a:endParaRPr>
          </a:p>
          <a:p>
            <a:pPr marL="342900" lvl="0" indent="-342900">
              <a:spcAft>
                <a:spcPts val="1200"/>
              </a:spcAft>
              <a:buSzPts val="1000"/>
              <a:buFont typeface="Symbol" pitchFamily="2" charset="2"/>
              <a:buChar char=""/>
              <a:tabLst>
                <a:tab pos="457200" algn="l"/>
              </a:tabLst>
            </a:pPr>
            <a:endParaRPr lang="en-GB" sz="14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pPr marL="342900" lvl="0" indent="-342900">
              <a:buClr>
                <a:srgbClr val="333333"/>
              </a:buClr>
              <a:buSzPts val="1350"/>
              <a:buFont typeface="Georgia" panose="02040502050405020303" pitchFamily="18" charset="0"/>
              <a:buAutoNum type="arabicPeriod"/>
            </a:pPr>
            <a:r>
              <a:rPr lang="en-GB" sz="2000" b="1" u="sng"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2. </a:t>
            </a:r>
            <a:r>
              <a:rPr lang="en-GB" sz="2000" b="1" u="sng"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FLEXIBILITY OF EMPLOYEES</a:t>
            </a:r>
            <a:endParaRPr lang="en-GB" sz="2000" u="sng"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pPr marL="457200"/>
            <a:r>
              <a:rPr lang="en-GB" sz="1800" b="1"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 </a:t>
            </a:r>
            <a:endParaRPr lang="en-GB" sz="14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pPr marL="457200"/>
            <a:r>
              <a:rPr lang="en-GB" sz="20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By enabling businesses to access talent from all across the nation, the COVID-19 epidemic boosted the acceptance of remote work and hybrid work arrangements. So employers are looking for employees who can work in hybrid work environment</a:t>
            </a:r>
            <a:endParaRPr lang="en-GB" sz="14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877F17BE-66A4-2735-2DD1-A3F9AF241819}"/>
              </a:ext>
            </a:extLst>
          </p:cNvPr>
          <p:cNvSpPr/>
          <p:nvPr/>
        </p:nvSpPr>
        <p:spPr>
          <a:xfrm flipV="1">
            <a:off x="3852335" y="0"/>
            <a:ext cx="5647266" cy="871924"/>
          </a:xfrm>
          <a:prstGeom prst="rect">
            <a:avLst/>
          </a:prstGeom>
          <a:solidFill>
            <a:srgbClr val="D844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u="sng" dirty="0"/>
          </a:p>
        </p:txBody>
      </p:sp>
      <p:sp>
        <p:nvSpPr>
          <p:cNvPr id="5" name="TextBox 4">
            <a:extLst>
              <a:ext uri="{FF2B5EF4-FFF2-40B4-BE49-F238E27FC236}">
                <a16:creationId xmlns:a16="http://schemas.microsoft.com/office/drawing/2014/main" xmlns="" id="{8D7EFA4D-6BD6-2641-708F-E793DE135C1A}"/>
              </a:ext>
            </a:extLst>
          </p:cNvPr>
          <p:cNvSpPr txBox="1"/>
          <p:nvPr/>
        </p:nvSpPr>
        <p:spPr>
          <a:xfrm>
            <a:off x="2131092" y="117693"/>
            <a:ext cx="9048251" cy="954107"/>
          </a:xfrm>
          <a:prstGeom prst="rect">
            <a:avLst/>
          </a:prstGeom>
          <a:noFill/>
        </p:spPr>
        <p:txBody>
          <a:bodyPr wrap="square" rtlCol="0">
            <a:spAutoFit/>
          </a:bodyPr>
          <a:lstStyle/>
          <a:p>
            <a:pPr algn="ctr"/>
            <a:r>
              <a:rPr lang="en-GB" sz="2800" b="1" u="sng"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GLOBAL RECRUITMENT TRENDS </a:t>
            </a:r>
            <a:endParaRPr lang="en-GB" sz="2800" u="sng"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pPr marL="0" indent="0" algn="ctr">
              <a:lnSpc>
                <a:spcPct val="100000"/>
              </a:lnSpc>
              <a:spcBef>
                <a:spcPts val="0"/>
              </a:spcBef>
              <a:buFontTx/>
              <a:buNone/>
            </a:pPr>
            <a:endParaRPr lang="en-US" sz="2800" dirty="0">
              <a:solidFill>
                <a:prstClr val="white"/>
              </a:solidFill>
              <a:latin typeface="Posterama" panose="020B0504020200020000" pitchFamily="34" charset="0"/>
              <a:ea typeface="微软雅黑"/>
              <a:cs typeface="Posterama" panose="020B0504020200020000" pitchFamily="34" charset="0"/>
            </a:endParaRPr>
          </a:p>
        </p:txBody>
      </p:sp>
      <p:sp>
        <p:nvSpPr>
          <p:cNvPr id="7" name="Hexagon 6"/>
          <p:cNvSpPr/>
          <p:nvPr/>
        </p:nvSpPr>
        <p:spPr>
          <a:xfrm rot="5400000">
            <a:off x="88900" y="46567"/>
            <a:ext cx="1016000" cy="922867"/>
          </a:xfrm>
          <a:prstGeom prst="hexagon">
            <a:avLst/>
          </a:prstGeom>
          <a:solidFill>
            <a:srgbClr val="D844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Hexagon 7"/>
          <p:cNvSpPr/>
          <p:nvPr/>
        </p:nvSpPr>
        <p:spPr>
          <a:xfrm rot="5400000">
            <a:off x="893235" y="266700"/>
            <a:ext cx="1016000" cy="922867"/>
          </a:xfrm>
          <a:prstGeom prst="hexagon">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Hexagon 8"/>
          <p:cNvSpPr/>
          <p:nvPr/>
        </p:nvSpPr>
        <p:spPr>
          <a:xfrm rot="5400000">
            <a:off x="8674099" y="2129369"/>
            <a:ext cx="2980268" cy="3361266"/>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Global Statistics: Shaping Recruitment Trends"/>
          <p:cNvPicPr>
            <a:picLocks noChangeAspect="1" noChangeArrowheads="1"/>
          </p:cNvPicPr>
          <p:nvPr/>
        </p:nvPicPr>
        <p:blipFill>
          <a:blip r:embed="rId2"/>
          <a:srcRect/>
          <a:stretch>
            <a:fillRect/>
          </a:stretch>
        </p:blipFill>
        <p:spPr bwMode="auto">
          <a:xfrm>
            <a:off x="8407400" y="2321995"/>
            <a:ext cx="3488267" cy="3028938"/>
          </a:xfrm>
          <a:prstGeom prst="rect">
            <a:avLst/>
          </a:prstGeom>
          <a:noFill/>
        </p:spPr>
      </p:pic>
    </p:spTree>
    <p:extLst>
      <p:ext uri="{BB962C8B-B14F-4D97-AF65-F5344CB8AC3E}">
        <p14:creationId xmlns:p14="http://schemas.microsoft.com/office/powerpoint/2010/main" xmlns="" val="2185752795"/>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465667" y="4021667"/>
            <a:ext cx="5308600" cy="474133"/>
          </a:xfrm>
          <a:prstGeom prst="rect">
            <a:avLst/>
          </a:prstGeom>
          <a:solidFill>
            <a:srgbClr val="D844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482600" y="872067"/>
            <a:ext cx="3937000" cy="474133"/>
          </a:xfrm>
          <a:prstGeom prst="rect">
            <a:avLst/>
          </a:prstGeom>
          <a:solidFill>
            <a:srgbClr val="D844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xmlns="" id="{71AFED18-CD32-CFF2-FF37-048C9D7C28DB}"/>
              </a:ext>
            </a:extLst>
          </p:cNvPr>
          <p:cNvSpPr txBox="1"/>
          <p:nvPr/>
        </p:nvSpPr>
        <p:spPr>
          <a:xfrm>
            <a:off x="484632" y="951949"/>
            <a:ext cx="7960410" cy="2921313"/>
          </a:xfrm>
          <a:prstGeom prst="rect">
            <a:avLst/>
          </a:prstGeom>
          <a:noFill/>
        </p:spPr>
        <p:txBody>
          <a:bodyPr wrap="square">
            <a:spAutoFit/>
          </a:bodyPr>
          <a:lstStyle/>
          <a:p>
            <a:pPr>
              <a:lnSpc>
                <a:spcPts val="1800"/>
              </a:lnSpc>
              <a:spcBef>
                <a:spcPts val="1725"/>
              </a:spcBef>
              <a:spcAft>
                <a:spcPts val="750"/>
              </a:spcAft>
            </a:pPr>
            <a:r>
              <a:rPr lang="en-GB" sz="2400" b="1" u="sng"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3.</a:t>
            </a:r>
            <a:r>
              <a:rPr lang="en-GB" sz="2800" b="1" u="sng"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 </a:t>
            </a:r>
            <a:r>
              <a:rPr lang="en-GB" sz="2500" b="1" u="sng"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DEI IN THE SPOTLIGHT</a:t>
            </a:r>
            <a:endParaRPr lang="en-GB" sz="2500" b="1" u="sng"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pPr>
              <a:lnSpc>
                <a:spcPts val="2340"/>
              </a:lnSpc>
              <a:spcAft>
                <a:spcPts val="1125"/>
              </a:spcAft>
            </a:pPr>
            <a:endParaRPr lang="en-GB" b="1" dirty="0">
              <a:solidFill>
                <a:schemeClr val="bg1"/>
              </a:solidFill>
              <a:latin typeface="Britannic Bold" panose="020B0903060703020204" pitchFamily="34" charset="77"/>
              <a:ea typeface="Times New Roman" panose="02020603050405020304" pitchFamily="18" charset="0"/>
              <a:cs typeface="Times New Roman" panose="02020603050405020304" pitchFamily="18" charset="0"/>
            </a:endParaRPr>
          </a:p>
          <a:p>
            <a:pPr>
              <a:lnSpc>
                <a:spcPts val="2340"/>
              </a:lnSpc>
              <a:spcAft>
                <a:spcPts val="1125"/>
              </a:spcAft>
            </a:pPr>
            <a:r>
              <a:rPr lang="en-GB" sz="2000" dirty="0">
                <a:solidFill>
                  <a:schemeClr val="bg1"/>
                </a:solidFill>
                <a:effectLst/>
                <a:latin typeface="Britannic Bold" panose="020B0903060703020204" pitchFamily="34" charset="77"/>
                <a:ea typeface="Times New Roman" panose="02020603050405020304" pitchFamily="18" charset="0"/>
              </a:rPr>
              <a:t>Diversity, equity and inclusion are buzzwords in most </a:t>
            </a:r>
            <a:r>
              <a:rPr lang="en-GB" sz="2000" dirty="0" smtClean="0">
                <a:solidFill>
                  <a:schemeClr val="bg1"/>
                </a:solidFill>
                <a:effectLst/>
                <a:latin typeface="Britannic Bold" panose="020B0903060703020204" pitchFamily="34" charset="77"/>
                <a:ea typeface="Times New Roman" panose="02020603050405020304" pitchFamily="18" charset="0"/>
              </a:rPr>
              <a:t>organisations </a:t>
            </a:r>
            <a:r>
              <a:rPr lang="en-GB" sz="2000" dirty="0">
                <a:solidFill>
                  <a:schemeClr val="bg1"/>
                </a:solidFill>
                <a:effectLst/>
                <a:latin typeface="Britannic Bold" panose="020B0903060703020204" pitchFamily="34" charset="77"/>
                <a:ea typeface="Times New Roman" panose="02020603050405020304" pitchFamily="18" charset="0"/>
              </a:rPr>
              <a:t>and rightfully so. DEI initiatives are a part of addressing bias, discrimination, harassment, unfair wages and other issues in the workplace.</a:t>
            </a:r>
          </a:p>
          <a:p>
            <a:r>
              <a:rPr lang="en-GB" sz="24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As there is a quote in HRM that “ right person for right role “</a:t>
            </a:r>
            <a:endParaRPr lang="en-GB" sz="16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64BDFCD2-E255-DD01-471A-C2BA103853DF}"/>
              </a:ext>
            </a:extLst>
          </p:cNvPr>
          <p:cNvSpPr txBox="1"/>
          <p:nvPr/>
        </p:nvSpPr>
        <p:spPr>
          <a:xfrm>
            <a:off x="406400" y="3907492"/>
            <a:ext cx="8968205" cy="2923877"/>
          </a:xfrm>
          <a:prstGeom prst="rect">
            <a:avLst/>
          </a:prstGeom>
          <a:noFill/>
        </p:spPr>
        <p:txBody>
          <a:bodyPr wrap="square">
            <a:spAutoFit/>
          </a:bodyPr>
          <a:lstStyle/>
          <a:p>
            <a:r>
              <a:rPr lang="en-GB" sz="2800" b="1" u="sng"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4. </a:t>
            </a:r>
            <a:r>
              <a:rPr lang="en-GB" sz="2200" b="1" u="sng" dirty="0" smtClean="0">
                <a:solidFill>
                  <a:schemeClr val="bg1"/>
                </a:solidFill>
                <a:latin typeface="Britannic Bold" panose="020B0903060703020204" pitchFamily="34" charset="77"/>
                <a:ea typeface="Times New Roman" panose="02020603050405020304" pitchFamily="18" charset="0"/>
                <a:cs typeface="Times New Roman" panose="02020603050405020304" pitchFamily="18" charset="0"/>
              </a:rPr>
              <a:t>SK</a:t>
            </a:r>
            <a:r>
              <a:rPr lang="en-GB" sz="2200" b="1" u="sng"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ILL </a:t>
            </a:r>
            <a:r>
              <a:rPr lang="en-GB" sz="2200" b="1" u="sng" dirty="0" smtClean="0">
                <a:solidFill>
                  <a:schemeClr val="bg1"/>
                </a:solidFill>
                <a:latin typeface="Britannic Bold" panose="020B0903060703020204" pitchFamily="34" charset="77"/>
                <a:ea typeface="Times New Roman" panose="02020603050405020304" pitchFamily="18" charset="0"/>
                <a:cs typeface="Times New Roman" panose="02020603050405020304" pitchFamily="18" charset="0"/>
              </a:rPr>
              <a:t>D</a:t>
            </a:r>
            <a:r>
              <a:rPr lang="en-GB" sz="2200" b="1" u="sng"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EVELOPMENT AND RETRAINING</a:t>
            </a:r>
            <a:endParaRPr lang="en-GB" sz="2200" b="1" u="sng"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r>
              <a:rPr lang="en-GB" sz="28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 </a:t>
            </a:r>
            <a:endParaRPr lang="en-GB" sz="18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r>
              <a:rPr lang="en-GB" sz="28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 </a:t>
            </a:r>
            <a:r>
              <a:rPr lang="en-GB" sz="20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It equates to the strategy programs designed to help employees improve their competencies and adjust their skills to meet changing job needs. This method include finding skill shortages, offering focused training, and empowering staff to pick up new abilities in line with the </a:t>
            </a:r>
            <a:r>
              <a:rPr lang="en-GB" sz="2000"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organisation's </a:t>
            </a:r>
            <a:r>
              <a:rPr lang="en-GB" sz="20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shifting requirements.</a:t>
            </a:r>
          </a:p>
          <a:p>
            <a:r>
              <a:rPr lang="en-GB" sz="2000" b="1"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 </a:t>
            </a:r>
            <a:endParaRPr lang="en-GB" sz="20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p:txBody>
      </p:sp>
      <p:sp>
        <p:nvSpPr>
          <p:cNvPr id="8" name="Hexagon 7"/>
          <p:cNvSpPr/>
          <p:nvPr/>
        </p:nvSpPr>
        <p:spPr>
          <a:xfrm rot="5400000">
            <a:off x="8794748" y="2012953"/>
            <a:ext cx="2857502" cy="3056467"/>
          </a:xfrm>
          <a:prstGeom prst="hexagon">
            <a:avLst/>
          </a:prstGeom>
          <a:solidFill>
            <a:srgbClr val="D844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Hexagon 8"/>
          <p:cNvSpPr/>
          <p:nvPr/>
        </p:nvSpPr>
        <p:spPr>
          <a:xfrm rot="5400000">
            <a:off x="9309100" y="2561173"/>
            <a:ext cx="1811864" cy="1972735"/>
          </a:xfrm>
          <a:prstGeom prst="hexagon">
            <a:avLst/>
          </a:prstGeom>
          <a:solidFill>
            <a:schemeClr val="tx2">
              <a:lumMod val="10000"/>
              <a:lumOff val="9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xmlns="" val="2086882539"/>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flipV="1">
            <a:off x="279400" y="846667"/>
            <a:ext cx="3657599" cy="668866"/>
          </a:xfrm>
          <a:prstGeom prst="rect">
            <a:avLst/>
          </a:prstGeom>
          <a:solidFill>
            <a:srgbClr val="D844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xmlns="" id="{39EE3BA5-4DBB-18D7-E526-E180130A3CDF}"/>
              </a:ext>
            </a:extLst>
          </p:cNvPr>
          <p:cNvSpPr txBox="1"/>
          <p:nvPr/>
        </p:nvSpPr>
        <p:spPr>
          <a:xfrm>
            <a:off x="267394" y="829679"/>
            <a:ext cx="4194317" cy="3924151"/>
          </a:xfrm>
          <a:prstGeom prst="rect">
            <a:avLst/>
          </a:prstGeom>
          <a:noFill/>
        </p:spPr>
        <p:txBody>
          <a:bodyPr wrap="square">
            <a:spAutoFit/>
          </a:bodyPr>
          <a:lstStyle/>
          <a:p>
            <a:pPr marL="457200" indent="-457200">
              <a:buAutoNum type="arabicPeriod" startAt="5"/>
            </a:pPr>
            <a:r>
              <a:rPr lang="en-GB" sz="2000" b="1" u="sng"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METICULOUS </a:t>
            </a:r>
            <a:r>
              <a:rPr lang="en-GB" sz="2000" b="1" u="sng" dirty="0" smtClean="0">
                <a:solidFill>
                  <a:schemeClr val="bg1"/>
                </a:solidFill>
                <a:latin typeface="Britannic Bold" panose="020B0903060703020204" pitchFamily="34" charset="77"/>
                <a:ea typeface="Times New Roman" panose="02020603050405020304" pitchFamily="18" charset="0"/>
                <a:cs typeface="Times New Roman" panose="02020603050405020304" pitchFamily="18" charset="0"/>
              </a:rPr>
              <a:t>C</a:t>
            </a:r>
            <a:r>
              <a:rPr lang="en-GB" sz="2000" b="1" u="sng"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ANDIDATE </a:t>
            </a:r>
            <a:r>
              <a:rPr lang="en-GB" sz="2000" b="1" u="sng" dirty="0" smtClean="0">
                <a:solidFill>
                  <a:schemeClr val="bg1"/>
                </a:solidFill>
                <a:latin typeface="Britannic Bold" panose="020B0903060703020204" pitchFamily="34" charset="77"/>
                <a:ea typeface="Times New Roman" panose="02020603050405020304" pitchFamily="18" charset="0"/>
                <a:cs typeface="Times New Roman" panose="02020603050405020304" pitchFamily="18" charset="0"/>
              </a:rPr>
              <a:t>E</a:t>
            </a:r>
            <a:r>
              <a:rPr lang="en-GB" sz="2000" b="1" u="sng"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VALUATION</a:t>
            </a:r>
          </a:p>
          <a:p>
            <a:pPr marL="457200" indent="-457200">
              <a:buAutoNum type="arabicPeriod" startAt="5"/>
            </a:pPr>
            <a:endParaRPr lang="en-GB" sz="2000" b="1"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endParaRPr lang="en-GB" sz="18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r>
              <a:rPr lang="en-GB" sz="19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It aims to find candidates who not only meet the required qualifications but also reflect the culture and values of the organisation. It entails creating thorough job descriptions, using AI and data analytics to screen resumes, conducting structured interviews, and perhaps including skills-based assessments.</a:t>
            </a:r>
          </a:p>
        </p:txBody>
      </p:sp>
      <p:pic>
        <p:nvPicPr>
          <p:cNvPr id="2" name="Picture 2">
            <a:extLst>
              <a:ext uri="{FF2B5EF4-FFF2-40B4-BE49-F238E27FC236}">
                <a16:creationId xmlns:a16="http://schemas.microsoft.com/office/drawing/2014/main" xmlns="" id="{6AF9449E-152E-9F93-01B1-A882A9B033E8}"/>
              </a:ext>
            </a:extLst>
          </p:cNvPr>
          <p:cNvPicPr>
            <a:picLocks noChangeAspect="1"/>
          </p:cNvPicPr>
          <p:nvPr/>
        </p:nvPicPr>
        <p:blipFill>
          <a:blip r:embed="rId2"/>
          <a:stretch>
            <a:fillRect/>
          </a:stretch>
        </p:blipFill>
        <p:spPr>
          <a:xfrm>
            <a:off x="5080001" y="618290"/>
            <a:ext cx="6844606" cy="5410032"/>
          </a:xfrm>
          <a:prstGeom prst="rect">
            <a:avLst/>
          </a:prstGeom>
          <a:ln>
            <a:noFill/>
          </a:ln>
          <a:effectLst>
            <a:softEdge rad="112500"/>
          </a:effectLst>
        </p:spPr>
      </p:pic>
      <p:sp>
        <p:nvSpPr>
          <p:cNvPr id="5" name="Hexagon 4"/>
          <p:cNvSpPr/>
          <p:nvPr/>
        </p:nvSpPr>
        <p:spPr>
          <a:xfrm rot="5400000">
            <a:off x="173567" y="4754034"/>
            <a:ext cx="1921933" cy="1845734"/>
          </a:xfrm>
          <a:prstGeom prst="hexagon">
            <a:avLst/>
          </a:prstGeom>
          <a:solidFill>
            <a:srgbClr val="D844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Hexagon 6"/>
          <p:cNvSpPr/>
          <p:nvPr/>
        </p:nvSpPr>
        <p:spPr>
          <a:xfrm rot="5400000">
            <a:off x="1468964" y="5448301"/>
            <a:ext cx="1126069" cy="1286933"/>
          </a:xfrm>
          <a:prstGeom prst="hexagon">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xmlns="" val="2210134263"/>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9" name="Rectangle 8"/>
          <p:cNvSpPr/>
          <p:nvPr/>
        </p:nvSpPr>
        <p:spPr>
          <a:xfrm>
            <a:off x="592666" y="3776133"/>
            <a:ext cx="3073401" cy="389467"/>
          </a:xfrm>
          <a:prstGeom prst="rect">
            <a:avLst/>
          </a:prstGeom>
          <a:solidFill>
            <a:srgbClr val="D844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677333" y="1447800"/>
            <a:ext cx="3725334" cy="389467"/>
          </a:xfrm>
          <a:prstGeom prst="rect">
            <a:avLst/>
          </a:prstGeom>
          <a:solidFill>
            <a:srgbClr val="D844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xmlns="" id="{FEE08228-292F-22DD-FBDA-8282D9B41F1F}"/>
              </a:ext>
            </a:extLst>
          </p:cNvPr>
          <p:cNvSpPr txBox="1"/>
          <p:nvPr/>
        </p:nvSpPr>
        <p:spPr>
          <a:xfrm>
            <a:off x="114994" y="366623"/>
            <a:ext cx="9913353" cy="3062377"/>
          </a:xfrm>
          <a:prstGeom prst="rect">
            <a:avLst/>
          </a:prstGeom>
          <a:noFill/>
        </p:spPr>
        <p:txBody>
          <a:bodyPr wrap="square">
            <a:spAutoFit/>
          </a:bodyPr>
          <a:lstStyle/>
          <a:p>
            <a:pPr marL="457200"/>
            <a:r>
              <a:rPr lang="en-GB" sz="2800" b="1"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                      Best practices for talent acquisition </a:t>
            </a:r>
          </a:p>
          <a:p>
            <a:pPr marL="457200"/>
            <a:endParaRPr lang="en-GB" sz="2800" b="1"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pPr marL="457200"/>
            <a:endParaRPr lang="en-GB" sz="11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pPr marL="742950" lvl="1" indent="-285750">
              <a:buFont typeface="+mj-lt"/>
              <a:buAutoNum type="arabicPeriod"/>
            </a:pPr>
            <a:r>
              <a:rPr lang="en-GB" sz="1800" b="1" u="sng"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PRE -EMPLOYMENT ASSESSMENT </a:t>
            </a:r>
            <a:endParaRPr lang="en-GB" sz="1100"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pPr marL="914400"/>
            <a:endParaRPr lang="en-GB" b="1" dirty="0">
              <a:solidFill>
                <a:schemeClr val="bg1"/>
              </a:solidFill>
              <a:latin typeface="Britannic Bold" panose="020B0903060703020204" pitchFamily="34" charset="77"/>
              <a:ea typeface="Times New Roman" panose="02020603050405020304" pitchFamily="18" charset="0"/>
              <a:cs typeface="Times New Roman" panose="02020603050405020304" pitchFamily="18" charset="0"/>
            </a:endParaRPr>
          </a:p>
          <a:p>
            <a:pPr marL="914400"/>
            <a:r>
              <a:rPr lang="en-GB" sz="1800" b="1"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It refers </a:t>
            </a:r>
            <a:r>
              <a:rPr lang="en-GB" sz="1800" b="1"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to the procedure of assessing potential employees' abilities, knowledge, skills, and other pertinent qualities before making a hiring decision. To determine a candidate's suitability for a particular position, these evaluations may involve tests, interviews, personality tests, cognitive evaluations, and other techniques.</a:t>
            </a:r>
            <a:endParaRPr lang="en-GB" sz="11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r>
              <a:rPr lang="en-GB" sz="1800" b="1" strike="noStrike"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 </a:t>
            </a:r>
            <a:endParaRPr lang="en-GB" sz="11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xmlns="" id="{62DAE09A-8B8D-387E-26D9-F54AD201C5AE}"/>
              </a:ext>
            </a:extLst>
          </p:cNvPr>
          <p:cNvSpPr txBox="1"/>
          <p:nvPr/>
        </p:nvSpPr>
        <p:spPr>
          <a:xfrm>
            <a:off x="484632" y="3781474"/>
            <a:ext cx="9174079" cy="2308324"/>
          </a:xfrm>
          <a:prstGeom prst="rect">
            <a:avLst/>
          </a:prstGeom>
          <a:noFill/>
        </p:spPr>
        <p:txBody>
          <a:bodyPr wrap="square">
            <a:spAutoFit/>
          </a:bodyPr>
          <a:lstStyle/>
          <a:p>
            <a:r>
              <a:rPr lang="en-GB" sz="1800" b="1"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 </a:t>
            </a:r>
            <a:r>
              <a:rPr lang="en-GB" sz="1800" b="1" u="sng"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2.RECRUITMENT </a:t>
            </a:r>
            <a:r>
              <a:rPr lang="en-GB" b="1" u="sng" dirty="0" smtClean="0">
                <a:solidFill>
                  <a:schemeClr val="bg1"/>
                </a:solidFill>
                <a:latin typeface="Britannic Bold" panose="020B0903060703020204" pitchFamily="34" charset="77"/>
                <a:ea typeface="Times New Roman" panose="02020603050405020304" pitchFamily="18" charset="0"/>
                <a:cs typeface="Times New Roman" panose="02020603050405020304" pitchFamily="18" charset="0"/>
              </a:rPr>
              <a:t>P</a:t>
            </a:r>
            <a:r>
              <a:rPr lang="en-GB" sz="1800" b="1" u="sng"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ARTNERS</a:t>
            </a:r>
            <a:endParaRPr lang="en-GB" sz="1100"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r>
              <a:rPr lang="en-GB" sz="1800" b="1" u="sng"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              </a:t>
            </a:r>
            <a:endParaRPr lang="en-GB" sz="11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r>
              <a:rPr lang="en-GB" sz="1800" b="1"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       External organisations or agencies that help a business find, target, and recruit </a:t>
            </a:r>
            <a:r>
              <a:rPr lang="en-GB" sz="1800" b="1"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potential  applicants </a:t>
            </a:r>
            <a:r>
              <a:rPr lang="en-GB" sz="1800" b="1"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for open positions. These associates, also known as recruitment agencies, headhunters, or staffing companies, have experience in talent acquisition and help speed up the hiring process by supplying the business with pre-screened candidates.</a:t>
            </a:r>
            <a:endParaRPr lang="en-GB" sz="11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r>
              <a:rPr lang="en-GB" sz="1800" b="1"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             </a:t>
            </a:r>
            <a:endParaRPr lang="en-US" dirty="0">
              <a:solidFill>
                <a:schemeClr val="bg1"/>
              </a:solidFill>
              <a:latin typeface="Britannic Bold" panose="020B0903060703020204" pitchFamily="34" charset="77"/>
            </a:endParaRPr>
          </a:p>
        </p:txBody>
      </p:sp>
      <p:sp>
        <p:nvSpPr>
          <p:cNvPr id="2" name="Rectangle 1">
            <a:extLst>
              <a:ext uri="{FF2B5EF4-FFF2-40B4-BE49-F238E27FC236}">
                <a16:creationId xmlns:a16="http://schemas.microsoft.com/office/drawing/2014/main" xmlns="" id="{B92255A0-4E21-9195-BB75-FA865C3DE6A3}"/>
              </a:ext>
            </a:extLst>
          </p:cNvPr>
          <p:cNvSpPr/>
          <p:nvPr/>
        </p:nvSpPr>
        <p:spPr>
          <a:xfrm>
            <a:off x="2675468" y="0"/>
            <a:ext cx="6587066" cy="1178367"/>
          </a:xfrm>
          <a:prstGeom prst="rect">
            <a:avLst/>
          </a:prstGeom>
          <a:solidFill>
            <a:srgbClr val="D844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xmlns="" id="{7CC3638A-99CE-4201-42F7-10166BE834A0}"/>
              </a:ext>
            </a:extLst>
          </p:cNvPr>
          <p:cNvSpPr txBox="1"/>
          <p:nvPr/>
        </p:nvSpPr>
        <p:spPr>
          <a:xfrm>
            <a:off x="2929019" y="0"/>
            <a:ext cx="5960981" cy="1231106"/>
          </a:xfrm>
          <a:prstGeom prst="rect">
            <a:avLst/>
          </a:prstGeom>
          <a:noFill/>
        </p:spPr>
        <p:txBody>
          <a:bodyPr wrap="square" rtlCol="0">
            <a:spAutoFit/>
          </a:bodyPr>
          <a:lstStyle/>
          <a:p>
            <a:pPr algn="ctr"/>
            <a:r>
              <a:rPr lang="en-GB" sz="2800" b="1" u="sng"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 BEST PRACTICES FOR TALENT ACQUISITION </a:t>
            </a:r>
          </a:p>
          <a:p>
            <a:pPr marL="0" indent="0" algn="ctr">
              <a:lnSpc>
                <a:spcPct val="100000"/>
              </a:lnSpc>
              <a:spcBef>
                <a:spcPts val="0"/>
              </a:spcBef>
              <a:buFontTx/>
              <a:buNone/>
            </a:pPr>
            <a:endParaRPr lang="en-US" sz="1800" u="sng" dirty="0">
              <a:solidFill>
                <a:prstClr val="white"/>
              </a:solidFill>
              <a:latin typeface="Posterama" panose="020B0504020200020000" pitchFamily="34" charset="0"/>
              <a:ea typeface="微软雅黑"/>
              <a:cs typeface="Posterama" panose="020B0504020200020000" pitchFamily="34" charset="0"/>
            </a:endParaRPr>
          </a:p>
        </p:txBody>
      </p:sp>
      <p:sp>
        <p:nvSpPr>
          <p:cNvPr id="11" name="Hexagon 10"/>
          <p:cNvSpPr/>
          <p:nvPr/>
        </p:nvSpPr>
        <p:spPr>
          <a:xfrm rot="5400000">
            <a:off x="9948335" y="8467"/>
            <a:ext cx="2006600" cy="2252133"/>
          </a:xfrm>
          <a:prstGeom prst="hexagon">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Hexagon 11"/>
          <p:cNvSpPr/>
          <p:nvPr/>
        </p:nvSpPr>
        <p:spPr>
          <a:xfrm rot="5400000">
            <a:off x="10179050" y="2457453"/>
            <a:ext cx="1655234" cy="1524000"/>
          </a:xfrm>
          <a:prstGeom prst="hexagon">
            <a:avLst/>
          </a:prstGeom>
          <a:solidFill>
            <a:schemeClr val="tx2">
              <a:lumMod val="25000"/>
              <a:lumOff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Hexagon 12"/>
          <p:cNvSpPr/>
          <p:nvPr/>
        </p:nvSpPr>
        <p:spPr>
          <a:xfrm rot="5400000">
            <a:off x="10547348" y="4421720"/>
            <a:ext cx="986371" cy="1236133"/>
          </a:xfrm>
          <a:prstGeom prst="hexagon">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xmlns="" val="3803375249"/>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89466" y="3877733"/>
            <a:ext cx="4114801" cy="448733"/>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nvSpPr>
        <p:spPr>
          <a:xfrm>
            <a:off x="304800" y="660400"/>
            <a:ext cx="2726267" cy="414867"/>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xmlns="" id="{F55F7D6D-C930-7B6A-45E2-9DC5B71E40BE}"/>
              </a:ext>
            </a:extLst>
          </p:cNvPr>
          <p:cNvSpPr txBox="1"/>
          <p:nvPr/>
        </p:nvSpPr>
        <p:spPr>
          <a:xfrm>
            <a:off x="350949" y="434474"/>
            <a:ext cx="4962999" cy="5970865"/>
          </a:xfrm>
          <a:prstGeom prst="rect">
            <a:avLst/>
          </a:prstGeom>
          <a:noFill/>
        </p:spPr>
        <p:txBody>
          <a:bodyPr wrap="square">
            <a:spAutoFit/>
          </a:bodyPr>
          <a:lstStyle/>
          <a:p>
            <a:r>
              <a:rPr lang="en-GB" sz="1800" b="1" u="none" strike="noStrike" dirty="0">
                <a:effectLst/>
                <a:latin typeface="Britannic Bold" panose="020B0903060703020204" pitchFamily="34" charset="77"/>
                <a:ea typeface="Times New Roman" panose="02020603050405020304" pitchFamily="18" charset="0"/>
                <a:cs typeface="Times New Roman" panose="02020603050405020304" pitchFamily="18" charset="0"/>
              </a:rPr>
              <a:t> </a:t>
            </a:r>
            <a:endParaRPr lang="en-GB" sz="1100" dirty="0">
              <a:effectLst/>
              <a:latin typeface="Britannic Bold" panose="020B0903060703020204" pitchFamily="34" charset="77"/>
              <a:ea typeface="Times New Roman" panose="02020603050405020304" pitchFamily="18" charset="0"/>
              <a:cs typeface="Times New Roman" panose="02020603050405020304" pitchFamily="18" charset="0"/>
            </a:endParaRPr>
          </a:p>
          <a:p>
            <a:r>
              <a:rPr lang="en-GB" sz="1800" b="1" u="sng"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3 REFERRAL </a:t>
            </a:r>
            <a:r>
              <a:rPr lang="en-GB" b="1" u="sng" dirty="0" smtClean="0">
                <a:solidFill>
                  <a:schemeClr val="bg1"/>
                </a:solidFill>
                <a:latin typeface="Britannic Bold" panose="020B0903060703020204" pitchFamily="34" charset="77"/>
                <a:ea typeface="Times New Roman" panose="02020603050405020304" pitchFamily="18" charset="0"/>
                <a:cs typeface="Times New Roman" panose="02020603050405020304" pitchFamily="18" charset="0"/>
              </a:rPr>
              <a:t>P</a:t>
            </a:r>
            <a:r>
              <a:rPr lang="en-GB" sz="1800" b="1" u="sng"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ROGRAM</a:t>
            </a:r>
          </a:p>
          <a:p>
            <a:endParaRPr lang="en-GB" sz="11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r>
              <a:rPr lang="en-GB" sz="1800" b="1"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A referral program in human resources is a planned initiative created to motivate  and encourage current employees to suggest potential applicants for open positions within their company. Employees are asked to suggest coworkers who they think would be a good fit for the business from their professional networks.</a:t>
            </a:r>
            <a:endParaRPr lang="en-GB" sz="11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r>
              <a:rPr lang="en-GB" sz="1800" b="1" strike="noStrike"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 </a:t>
            </a:r>
            <a:endParaRPr lang="en-GB" sz="11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r>
              <a:rPr lang="en-GB" sz="1800" b="1" u="none" strike="noStrike"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 </a:t>
            </a:r>
            <a:endParaRPr lang="en-GB" sz="11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r>
              <a:rPr lang="en-GB" sz="1800" b="1" u="sng"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4 DIRECT </a:t>
            </a:r>
            <a:r>
              <a:rPr lang="en-GB" b="1" u="sng" dirty="0" smtClean="0">
                <a:solidFill>
                  <a:schemeClr val="bg1"/>
                </a:solidFill>
                <a:latin typeface="Britannic Bold" panose="020B0903060703020204" pitchFamily="34" charset="77"/>
                <a:ea typeface="Times New Roman" panose="02020603050405020304" pitchFamily="18" charset="0"/>
                <a:cs typeface="Times New Roman" panose="02020603050405020304" pitchFamily="18" charset="0"/>
              </a:rPr>
              <a:t>H</a:t>
            </a:r>
            <a:r>
              <a:rPr lang="en-GB" sz="1800" b="1" u="sng"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IRING FROM UNIVERSITIES</a:t>
            </a:r>
          </a:p>
          <a:p>
            <a:endParaRPr lang="en-GB" sz="11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r>
              <a:rPr lang="en-GB" sz="1800" b="1"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the process by which businesses actively seek out and hire students or recent graduates from academic institutions like universities and colleges. With this strategy, businesses can access a pool of young, talented people who are looking for work after completing their education.</a:t>
            </a:r>
            <a:endParaRPr lang="en-GB" sz="11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p:txBody>
      </p:sp>
      <p:pic>
        <p:nvPicPr>
          <p:cNvPr id="2" name="Picture 2">
            <a:extLst>
              <a:ext uri="{FF2B5EF4-FFF2-40B4-BE49-F238E27FC236}">
                <a16:creationId xmlns:a16="http://schemas.microsoft.com/office/drawing/2014/main" xmlns="" id="{5C069D16-5F18-0085-9315-11A178A0694A}"/>
              </a:ext>
            </a:extLst>
          </p:cNvPr>
          <p:cNvPicPr>
            <a:picLocks noChangeAspect="1"/>
          </p:cNvPicPr>
          <p:nvPr/>
        </p:nvPicPr>
        <p:blipFill>
          <a:blip r:embed="rId2"/>
          <a:stretch>
            <a:fillRect/>
          </a:stretch>
        </p:blipFill>
        <p:spPr>
          <a:xfrm>
            <a:off x="6112934" y="770289"/>
            <a:ext cx="5952288" cy="5447631"/>
          </a:xfrm>
          <a:prstGeom prst="rect">
            <a:avLst/>
          </a:prstGeom>
          <a:ln>
            <a:noFill/>
          </a:ln>
          <a:effectLst>
            <a:softEdge rad="112500"/>
          </a:effectLst>
        </p:spPr>
      </p:pic>
    </p:spTree>
    <p:extLst>
      <p:ext uri="{BB962C8B-B14F-4D97-AF65-F5344CB8AC3E}">
        <p14:creationId xmlns:p14="http://schemas.microsoft.com/office/powerpoint/2010/main" xmlns="" val="3144394953"/>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 y="660401"/>
            <a:ext cx="4140200" cy="414866"/>
          </a:xfrm>
          <a:prstGeom prst="rect">
            <a:avLst/>
          </a:prstGeom>
          <a:solidFill>
            <a:srgbClr val="D844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xmlns="" id="{F561476E-DCDD-5A26-C782-AA92F25AA544}"/>
              </a:ext>
            </a:extLst>
          </p:cNvPr>
          <p:cNvSpPr txBox="1"/>
          <p:nvPr/>
        </p:nvSpPr>
        <p:spPr>
          <a:xfrm>
            <a:off x="601607" y="682152"/>
            <a:ext cx="7469578" cy="2585323"/>
          </a:xfrm>
          <a:prstGeom prst="rect">
            <a:avLst/>
          </a:prstGeom>
          <a:noFill/>
        </p:spPr>
        <p:txBody>
          <a:bodyPr wrap="square">
            <a:spAutoFit/>
          </a:bodyPr>
          <a:lstStyle/>
          <a:p>
            <a:r>
              <a:rPr lang="en-GB" sz="1800" b="1" u="sng"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5. SPONSORING PROFESSIONAL EVENTS</a:t>
            </a:r>
            <a:endParaRPr lang="en-GB" sz="1100" dirty="0" smtClean="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r>
              <a:rPr lang="en-GB" sz="1800" b="1" u="none" strike="noStrike"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 </a:t>
            </a:r>
            <a:endParaRPr lang="en-GB" sz="11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r>
              <a:rPr lang="en-GB" sz="1800" b="1"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a practice in which a business contributes money to and works with conferences, seminars, workshops, and other events with a human resources focus.</a:t>
            </a:r>
            <a:endParaRPr lang="en-GB" sz="11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r>
              <a:rPr lang="en-GB" sz="1800" b="1"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The offer free entry to young and experienced professionals, to make them attend the event .</a:t>
            </a:r>
            <a:endParaRPr lang="en-GB" sz="11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r>
              <a:rPr lang="en-GB" sz="1800" b="1"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This practice also increase the brand value of company.</a:t>
            </a:r>
            <a:endParaRPr lang="en-GB" sz="11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a:p>
            <a:r>
              <a:rPr lang="en-GB" sz="1800" b="1" strike="noStrike"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rPr>
              <a:t> </a:t>
            </a:r>
            <a:endParaRPr lang="en-GB" sz="1100" dirty="0">
              <a:solidFill>
                <a:schemeClr val="bg1"/>
              </a:solidFill>
              <a:effectLst/>
              <a:latin typeface="Britannic Bold" panose="020B0903060703020204" pitchFamily="34" charset="77"/>
              <a:ea typeface="Times New Roman" panose="02020603050405020304" pitchFamily="18" charset="0"/>
              <a:cs typeface="Times New Roman" panose="02020603050405020304" pitchFamily="18" charset="0"/>
            </a:endParaRPr>
          </a:p>
        </p:txBody>
      </p:sp>
      <p:pic>
        <p:nvPicPr>
          <p:cNvPr id="2" name="Picture 2">
            <a:extLst>
              <a:ext uri="{FF2B5EF4-FFF2-40B4-BE49-F238E27FC236}">
                <a16:creationId xmlns:a16="http://schemas.microsoft.com/office/drawing/2014/main" xmlns="" id="{B31AF989-4B21-5328-6B41-EBF5AD3845A1}"/>
              </a:ext>
            </a:extLst>
          </p:cNvPr>
          <p:cNvPicPr>
            <a:picLocks noChangeAspect="1"/>
          </p:cNvPicPr>
          <p:nvPr/>
        </p:nvPicPr>
        <p:blipFill>
          <a:blip r:embed="rId2"/>
          <a:stretch>
            <a:fillRect/>
          </a:stretch>
        </p:blipFill>
        <p:spPr>
          <a:xfrm>
            <a:off x="1386974" y="3267475"/>
            <a:ext cx="8555790" cy="2950446"/>
          </a:xfrm>
          <a:prstGeom prst="rect">
            <a:avLst/>
          </a:prstGeom>
          <a:ln>
            <a:noFill/>
          </a:ln>
          <a:effectLst>
            <a:softEdge rad="112500"/>
          </a:effectLst>
        </p:spPr>
      </p:pic>
      <p:sp>
        <p:nvSpPr>
          <p:cNvPr id="5" name="Hexagon 4"/>
          <p:cNvSpPr/>
          <p:nvPr/>
        </p:nvSpPr>
        <p:spPr>
          <a:xfrm rot="5400000">
            <a:off x="9508066" y="372536"/>
            <a:ext cx="2573867" cy="2794000"/>
          </a:xfrm>
          <a:prstGeom prst="hexagon">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Hexagon 6"/>
          <p:cNvSpPr/>
          <p:nvPr/>
        </p:nvSpPr>
        <p:spPr>
          <a:xfrm rot="5400000">
            <a:off x="10049933" y="829736"/>
            <a:ext cx="1549398" cy="1854201"/>
          </a:xfrm>
          <a:prstGeom prst="hexagon">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xmlns="" val="947625098"/>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79400" y="4411134"/>
            <a:ext cx="2218267" cy="287866"/>
          </a:xfrm>
          <a:prstGeom prst="rect">
            <a:avLst/>
          </a:prstGeom>
          <a:solidFill>
            <a:srgbClr val="D844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321734" y="3048001"/>
            <a:ext cx="3716866" cy="287866"/>
          </a:xfrm>
          <a:prstGeom prst="rect">
            <a:avLst/>
          </a:prstGeom>
          <a:solidFill>
            <a:srgbClr val="D844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381000" y="1888067"/>
            <a:ext cx="2243667" cy="287866"/>
          </a:xfrm>
          <a:prstGeom prst="rect">
            <a:avLst/>
          </a:prstGeom>
          <a:solidFill>
            <a:srgbClr val="D844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xmlns="" id="{102EC475-A901-9591-8363-68835B26B11E}"/>
              </a:ext>
            </a:extLst>
          </p:cNvPr>
          <p:cNvSpPr/>
          <p:nvPr/>
        </p:nvSpPr>
        <p:spPr>
          <a:xfrm>
            <a:off x="206702" y="0"/>
            <a:ext cx="11062432" cy="1756194"/>
          </a:xfrm>
          <a:prstGeom prst="rect">
            <a:avLst/>
          </a:prstGeom>
          <a:solidFill>
            <a:srgbClr val="D844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61D5CD30-BCDF-DE88-EBD1-8E0EF1C3CF1C}"/>
              </a:ext>
            </a:extLst>
          </p:cNvPr>
          <p:cNvSpPr>
            <a:spLocks noGrp="1"/>
          </p:cNvSpPr>
          <p:nvPr>
            <p:ph type="title"/>
          </p:nvPr>
        </p:nvSpPr>
        <p:spPr>
          <a:xfrm>
            <a:off x="372533" y="211667"/>
            <a:ext cx="10730896" cy="1410843"/>
          </a:xfrm>
        </p:spPr>
        <p:txBody>
          <a:bodyPr/>
          <a:lstStyle/>
          <a:p>
            <a:r>
              <a:rPr lang="en-GB" sz="4100" u="sng" dirty="0" smtClean="0">
                <a:latin typeface="Britannic Bold" panose="020B0903060703020204" pitchFamily="34" charset="77"/>
              </a:rPr>
              <a:t>PRACTICAL RECOMMENDATIONS FOR TALENT ACQUISITION </a:t>
            </a:r>
            <a:endParaRPr lang="en-US" sz="4100" u="sng" dirty="0">
              <a:latin typeface="Britannic Bold" panose="020B0903060703020204" pitchFamily="34" charset="77"/>
            </a:endParaRPr>
          </a:p>
        </p:txBody>
      </p:sp>
      <p:pic>
        <p:nvPicPr>
          <p:cNvPr id="9" name="Picture 9">
            <a:extLst>
              <a:ext uri="{FF2B5EF4-FFF2-40B4-BE49-F238E27FC236}">
                <a16:creationId xmlns:a16="http://schemas.microsoft.com/office/drawing/2014/main" xmlns="" id="{F215F624-D32E-DF00-43F8-0927E736425F}"/>
              </a:ext>
            </a:extLst>
          </p:cNvPr>
          <p:cNvPicPr>
            <a:picLocks noChangeAspect="1"/>
          </p:cNvPicPr>
          <p:nvPr/>
        </p:nvPicPr>
        <p:blipFill>
          <a:blip r:embed="rId2"/>
          <a:stretch>
            <a:fillRect/>
          </a:stretch>
        </p:blipFill>
        <p:spPr>
          <a:xfrm>
            <a:off x="6813398" y="1948194"/>
            <a:ext cx="4799240" cy="4402730"/>
          </a:xfrm>
          <a:prstGeom prst="rect">
            <a:avLst/>
          </a:prstGeom>
        </p:spPr>
      </p:pic>
      <p:sp>
        <p:nvSpPr>
          <p:cNvPr id="17" name="TextBox 16">
            <a:extLst>
              <a:ext uri="{FF2B5EF4-FFF2-40B4-BE49-F238E27FC236}">
                <a16:creationId xmlns:a16="http://schemas.microsoft.com/office/drawing/2014/main" xmlns="" id="{5E3F7210-D72D-12B2-4B98-156E718770C1}"/>
              </a:ext>
            </a:extLst>
          </p:cNvPr>
          <p:cNvSpPr txBox="1"/>
          <p:nvPr/>
        </p:nvSpPr>
        <p:spPr>
          <a:xfrm>
            <a:off x="0" y="1887401"/>
            <a:ext cx="6306040" cy="4524315"/>
          </a:xfrm>
          <a:prstGeom prst="rect">
            <a:avLst/>
          </a:prstGeom>
          <a:noFill/>
        </p:spPr>
        <p:txBody>
          <a:bodyPr wrap="square" rtlCol="0">
            <a:spAutoFit/>
          </a:bodyPr>
          <a:lstStyle/>
          <a:p>
            <a:pPr marL="285750" indent="-228600" algn="just">
              <a:buFont typeface="Arial" panose="020B0604020202020204" pitchFamily="34" charset="0"/>
              <a:buChar char="•"/>
            </a:pPr>
            <a:r>
              <a:rPr lang="en-US" sz="1800" b="1" dirty="0" smtClean="0">
                <a:solidFill>
                  <a:schemeClr val="bg1"/>
                </a:solidFill>
                <a:latin typeface="Britannic Bold" pitchFamily="34" charset="0"/>
              </a:rPr>
              <a:t>E</a:t>
            </a:r>
            <a:r>
              <a:rPr lang="en-US" sz="1800" b="1" dirty="0" smtClean="0">
                <a:solidFill>
                  <a:schemeClr val="bg1"/>
                </a:solidFill>
                <a:effectLst/>
                <a:latin typeface="Britannic Bold" pitchFamily="34" charset="0"/>
              </a:rPr>
              <a:t>MPLOYEE RETENTION</a:t>
            </a:r>
            <a:r>
              <a:rPr lang="en-US" sz="1800" dirty="0" smtClean="0">
                <a:solidFill>
                  <a:schemeClr val="bg1"/>
                </a:solidFill>
                <a:effectLst/>
                <a:latin typeface="Britannic Bold" pitchFamily="34" charset="0"/>
              </a:rPr>
              <a:t>- It </a:t>
            </a:r>
            <a:r>
              <a:rPr lang="en-US" sz="1800" dirty="0">
                <a:solidFill>
                  <a:schemeClr val="bg1"/>
                </a:solidFill>
                <a:effectLst/>
                <a:latin typeface="Britannic Bold" pitchFamily="34" charset="0"/>
              </a:rPr>
              <a:t>entails fostering an atmosphere that encourages employee motivation, </a:t>
            </a:r>
            <a:r>
              <a:rPr lang="en-GB" sz="1800" dirty="0">
                <a:solidFill>
                  <a:schemeClr val="bg1"/>
                </a:solidFill>
                <a:effectLst/>
                <a:latin typeface="Britannic Bold" pitchFamily="34" charset="0"/>
              </a:rPr>
              <a:t>fulfi</a:t>
            </a:r>
            <a:r>
              <a:rPr lang="en-GB" dirty="0">
                <a:solidFill>
                  <a:schemeClr val="bg1"/>
                </a:solidFill>
                <a:latin typeface="Britannic Bold" pitchFamily="34" charset="0"/>
              </a:rPr>
              <a:t>l</a:t>
            </a:r>
            <a:r>
              <a:rPr lang="en-US" sz="1800" dirty="0">
                <a:solidFill>
                  <a:schemeClr val="bg1"/>
                </a:solidFill>
                <a:effectLst/>
                <a:latin typeface="Britannic Bold" pitchFamily="34" charset="0"/>
              </a:rPr>
              <a:t>, and engagement , which improves turnover rates and aids in the retention of the company's valued workers.  </a:t>
            </a:r>
          </a:p>
          <a:p>
            <a:pPr marL="285750" indent="-228600">
              <a:buFont typeface="Arial" panose="020B0604020202020204" pitchFamily="34" charset="0"/>
              <a:buChar char="•"/>
            </a:pPr>
            <a:r>
              <a:rPr lang="en-US" sz="1800" b="1" spc="-15" dirty="0" smtClean="0">
                <a:solidFill>
                  <a:schemeClr val="bg1"/>
                </a:solidFill>
                <a:effectLst/>
                <a:latin typeface="Britannic Bold" pitchFamily="34" charset="0"/>
              </a:rPr>
              <a:t>CULTIVATE GOOD HIRING MANAGERS</a:t>
            </a:r>
            <a:r>
              <a:rPr lang="en-US" sz="1800" spc="-15" dirty="0" smtClean="0">
                <a:solidFill>
                  <a:schemeClr val="bg1"/>
                </a:solidFill>
                <a:effectLst/>
                <a:latin typeface="Britannic Bold" pitchFamily="34" charset="0"/>
              </a:rPr>
              <a:t>-</a:t>
            </a:r>
            <a:r>
              <a:rPr lang="en-US" sz="1800" dirty="0" smtClean="0">
                <a:solidFill>
                  <a:schemeClr val="bg1"/>
                </a:solidFill>
                <a:effectLst/>
                <a:latin typeface="Britannic Bold" pitchFamily="34" charset="0"/>
              </a:rPr>
              <a:t> Giving </a:t>
            </a:r>
            <a:r>
              <a:rPr lang="en-US" sz="1800" dirty="0">
                <a:solidFill>
                  <a:schemeClr val="bg1"/>
                </a:solidFill>
                <a:effectLst/>
                <a:latin typeface="Britannic Bold" pitchFamily="34" charset="0"/>
              </a:rPr>
              <a:t>hiring managers the knowledge and resources they need to successfully locate, attract, and choose the best applicants for the company is an important part of developing strong hiring manager</a:t>
            </a:r>
          </a:p>
          <a:p>
            <a:pPr marL="285750" indent="-228600">
              <a:buFont typeface="Arial" panose="020B0604020202020204" pitchFamily="34" charset="0"/>
              <a:buChar char="•"/>
            </a:pPr>
            <a:r>
              <a:rPr lang="en-US" sz="1800" b="1" dirty="0" smtClean="0">
                <a:solidFill>
                  <a:schemeClr val="bg1"/>
                </a:solidFill>
                <a:effectLst/>
                <a:latin typeface="Britannic Bold" pitchFamily="34" charset="0"/>
              </a:rPr>
              <a:t>SKILL GAP ANALYSIS -</a:t>
            </a:r>
            <a:r>
              <a:rPr lang="en-US" sz="1800" dirty="0">
                <a:solidFill>
                  <a:schemeClr val="bg1"/>
                </a:solidFill>
                <a:effectLst/>
                <a:latin typeface="Britannic Bold" pitchFamily="34" charset="0"/>
              </a:rPr>
              <a:t>By performing a skills gap analysis, </a:t>
            </a:r>
            <a:r>
              <a:rPr lang="en-GB" sz="1800" dirty="0">
                <a:solidFill>
                  <a:schemeClr val="bg1"/>
                </a:solidFill>
                <a:effectLst/>
                <a:latin typeface="Britannic Bold" pitchFamily="34" charset="0"/>
              </a:rPr>
              <a:t>organisation’s</a:t>
            </a:r>
            <a:r>
              <a:rPr lang="en-US" sz="1800" dirty="0">
                <a:solidFill>
                  <a:schemeClr val="bg1"/>
                </a:solidFill>
                <a:effectLst/>
                <a:latin typeface="Britannic Bold" pitchFamily="34" charset="0"/>
              </a:rPr>
              <a:t> can pinpoint the areas where their current skill set is insufficient for adjusting to the changing business landscape. This proactive approach assists HR professionals in identifying necessary skills, evaluating the availability of the talent pool, and foreseeing potential challenges, such as geographic constraints.</a:t>
            </a:r>
            <a:endParaRPr lang="en-US" sz="1800" dirty="0">
              <a:solidFill>
                <a:prstClr val="white"/>
              </a:solidFill>
              <a:latin typeface="Britannic Bold" pitchFamily="34" charset="0"/>
              <a:ea typeface="微软雅黑"/>
              <a:cs typeface="Posterama" panose="020B0504020200020000" pitchFamily="34" charset="0"/>
            </a:endParaRPr>
          </a:p>
        </p:txBody>
      </p:sp>
      <p:sp>
        <p:nvSpPr>
          <p:cNvPr id="3" name="TextBox 2">
            <a:extLst>
              <a:ext uri="{FF2B5EF4-FFF2-40B4-BE49-F238E27FC236}">
                <a16:creationId xmlns:a16="http://schemas.microsoft.com/office/drawing/2014/main" xmlns="" id="{25DBF1FE-D31C-1D5C-2C15-7540A7F0E71A}"/>
              </a:ext>
            </a:extLst>
          </p:cNvPr>
          <p:cNvSpPr txBox="1"/>
          <p:nvPr/>
        </p:nvSpPr>
        <p:spPr>
          <a:xfrm>
            <a:off x="9930732" y="6411716"/>
            <a:ext cx="1828800" cy="369332"/>
          </a:xfrm>
          <a:prstGeom prst="rect">
            <a:avLst/>
          </a:prstGeom>
          <a:noFill/>
        </p:spPr>
        <p:txBody>
          <a:bodyPr wrap="square" rtlCol="0">
            <a:spAutoFit/>
          </a:bodyPr>
          <a:lstStyle/>
          <a:p>
            <a:pPr marL="0" indent="0" algn="ctr">
              <a:lnSpc>
                <a:spcPct val="100000"/>
              </a:lnSpc>
              <a:spcBef>
                <a:spcPts val="0"/>
              </a:spcBef>
              <a:buFontTx/>
              <a:buNone/>
            </a:pPr>
            <a:r>
              <a:rPr lang="en-GB" sz="1800" dirty="0">
                <a:solidFill>
                  <a:prstClr val="white"/>
                </a:solidFill>
                <a:latin typeface="Posterama" panose="020B0504020200020000" pitchFamily="34" charset="0"/>
                <a:ea typeface="微软雅黑"/>
                <a:cs typeface="Posterama" panose="020B0504020200020000" pitchFamily="34" charset="0"/>
              </a:rPr>
              <a:t>( </a:t>
            </a:r>
            <a:r>
              <a:rPr lang="en-GB" sz="1800" dirty="0" err="1">
                <a:solidFill>
                  <a:prstClr val="white"/>
                </a:solidFill>
                <a:latin typeface="Posterama" panose="020B0504020200020000" pitchFamily="34" charset="0"/>
                <a:ea typeface="微软雅黑"/>
                <a:cs typeface="Posterama" panose="020B0504020200020000" pitchFamily="34" charset="0"/>
              </a:rPr>
              <a:t>Vectorstock</a:t>
            </a:r>
            <a:r>
              <a:rPr lang="en-GB" sz="1800" dirty="0">
                <a:solidFill>
                  <a:prstClr val="white"/>
                </a:solidFill>
                <a:latin typeface="Posterama" panose="020B0504020200020000" pitchFamily="34" charset="0"/>
                <a:ea typeface="微软雅黑"/>
                <a:cs typeface="Posterama" panose="020B0504020200020000" pitchFamily="34" charset="0"/>
              </a:rPr>
              <a:t> )</a:t>
            </a:r>
            <a:endParaRPr lang="en-US" sz="1800" dirty="0">
              <a:solidFill>
                <a:prstClr val="white"/>
              </a:solidFill>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xmlns="" val="1472391673"/>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338666" y="3911600"/>
            <a:ext cx="2429933" cy="347133"/>
          </a:xfrm>
          <a:prstGeom prst="rect">
            <a:avLst/>
          </a:prstGeom>
          <a:solidFill>
            <a:srgbClr val="D844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381000" y="1337733"/>
            <a:ext cx="3759200" cy="440267"/>
          </a:xfrm>
          <a:prstGeom prst="rect">
            <a:avLst/>
          </a:prstGeom>
          <a:solidFill>
            <a:srgbClr val="D844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a:extLst>
              <a:ext uri="{FF2B5EF4-FFF2-40B4-BE49-F238E27FC236}">
                <a16:creationId xmlns:a16="http://schemas.microsoft.com/office/drawing/2014/main" xmlns="" id="{C378721F-D496-3C79-C556-ABE6A94D1431}"/>
              </a:ext>
            </a:extLst>
          </p:cNvPr>
          <p:cNvPicPr>
            <a:picLocks noChangeAspect="1"/>
          </p:cNvPicPr>
          <p:nvPr/>
        </p:nvPicPr>
        <p:blipFill>
          <a:blip r:embed="rId2"/>
          <a:stretch>
            <a:fillRect/>
          </a:stretch>
        </p:blipFill>
        <p:spPr>
          <a:xfrm>
            <a:off x="6415868" y="1458158"/>
            <a:ext cx="5088495" cy="4759762"/>
          </a:xfrm>
          <a:prstGeom prst="rect">
            <a:avLst/>
          </a:prstGeom>
        </p:spPr>
      </p:pic>
      <p:sp>
        <p:nvSpPr>
          <p:cNvPr id="2" name="TextBox 1">
            <a:extLst>
              <a:ext uri="{FF2B5EF4-FFF2-40B4-BE49-F238E27FC236}">
                <a16:creationId xmlns:a16="http://schemas.microsoft.com/office/drawing/2014/main" xmlns="" id="{08B23A8C-B803-CF9D-EF4D-B9388F29C1AC}"/>
              </a:ext>
            </a:extLst>
          </p:cNvPr>
          <p:cNvSpPr txBox="1"/>
          <p:nvPr/>
        </p:nvSpPr>
        <p:spPr>
          <a:xfrm>
            <a:off x="13395" y="1397630"/>
            <a:ext cx="6082605" cy="4093428"/>
          </a:xfrm>
          <a:prstGeom prst="rect">
            <a:avLst/>
          </a:prstGeom>
          <a:noFill/>
        </p:spPr>
        <p:txBody>
          <a:bodyPr wrap="square" rtlCol="0">
            <a:spAutoFit/>
          </a:bodyPr>
          <a:lstStyle/>
          <a:p>
            <a:pPr marL="285750" indent="-228600">
              <a:buFont typeface="Arial" panose="020B0604020202020204" pitchFamily="34" charset="0"/>
              <a:buChar char="•"/>
            </a:pPr>
            <a:r>
              <a:rPr lang="en-US" sz="2000" b="1" dirty="0" smtClean="0">
                <a:solidFill>
                  <a:schemeClr val="bg1"/>
                </a:solidFill>
                <a:effectLst/>
                <a:latin typeface="Britannic Bold" panose="020B0903060703020204" pitchFamily="34" charset="77"/>
              </a:rPr>
              <a:t>DEVELOP AN INTERNAL MOBILITY </a:t>
            </a:r>
            <a:r>
              <a:rPr lang="en-US" sz="2000" dirty="0" smtClean="0">
                <a:solidFill>
                  <a:schemeClr val="bg1"/>
                </a:solidFill>
                <a:effectLst/>
                <a:latin typeface="Britannic Bold" panose="020B0903060703020204" pitchFamily="34" charset="77"/>
              </a:rPr>
              <a:t>- </a:t>
            </a:r>
            <a:r>
              <a:rPr lang="en-US" sz="2000" dirty="0">
                <a:solidFill>
                  <a:schemeClr val="bg1"/>
                </a:solidFill>
                <a:latin typeface="Britannic Bold" panose="020B0903060703020204" pitchFamily="34" charset="77"/>
              </a:rPr>
              <a:t>To make sure that talented individuals are utilized to their full potential, create an internal mobility and succession plan. A succession plan is an essential part of any company's workforce strategy. It serves as a retention tool in addition to being a great motivator for key individuals already in place</a:t>
            </a:r>
            <a:r>
              <a:rPr lang="en-US" sz="2000" dirty="0" smtClean="0">
                <a:solidFill>
                  <a:schemeClr val="bg1"/>
                </a:solidFill>
                <a:latin typeface="Britannic Bold" panose="020B0903060703020204" pitchFamily="34" charset="77"/>
              </a:rPr>
              <a:t>.</a:t>
            </a:r>
            <a:endParaRPr lang="en-US" sz="2000" dirty="0">
              <a:solidFill>
                <a:schemeClr val="bg1"/>
              </a:solidFill>
              <a:latin typeface="Britannic Bold" panose="020B0903060703020204" pitchFamily="34" charset="77"/>
            </a:endParaRPr>
          </a:p>
          <a:p>
            <a:pPr marL="285750" indent="-228600">
              <a:buFont typeface="Arial" panose="020B0604020202020204" pitchFamily="34" charset="0"/>
              <a:buChar char="•"/>
            </a:pPr>
            <a:r>
              <a:rPr lang="en-US" sz="2000" b="1" dirty="0" smtClean="0">
                <a:solidFill>
                  <a:schemeClr val="bg1"/>
                </a:solidFill>
                <a:effectLst/>
                <a:latin typeface="Britannic Bold" panose="020B0903060703020204" pitchFamily="34" charset="77"/>
              </a:rPr>
              <a:t>PLAN FOR ATTRITION</a:t>
            </a:r>
            <a:r>
              <a:rPr lang="en-US" sz="2000" dirty="0" smtClean="0">
                <a:solidFill>
                  <a:schemeClr val="bg1"/>
                </a:solidFill>
                <a:effectLst/>
                <a:latin typeface="Britannic Bold" panose="020B0903060703020204" pitchFamily="34" charset="77"/>
              </a:rPr>
              <a:t>- </a:t>
            </a:r>
            <a:r>
              <a:rPr lang="en-US" sz="2000" dirty="0" smtClean="0">
                <a:solidFill>
                  <a:schemeClr val="bg1"/>
                </a:solidFill>
                <a:latin typeface="Britannic Bold" panose="020B0903060703020204" pitchFamily="34" charset="77"/>
              </a:rPr>
              <a:t>Once </a:t>
            </a:r>
            <a:r>
              <a:rPr lang="en-US" sz="2000" dirty="0">
                <a:solidFill>
                  <a:schemeClr val="bg1"/>
                </a:solidFill>
                <a:latin typeface="Britannic Bold" panose="020B0903060703020204" pitchFamily="34" charset="77"/>
              </a:rPr>
              <a:t>more, this is a crucial component of workforce analytics to show business leaders. Leaders can better prepare for any skill gaps and fill them in a timely manner by forecasting future leavers.</a:t>
            </a:r>
            <a:endParaRPr lang="en-US" sz="2000" dirty="0">
              <a:solidFill>
                <a:prstClr val="white"/>
              </a:solidFill>
              <a:latin typeface="Britannic Bold" panose="020B0903060703020204" pitchFamily="34" charset="77"/>
              <a:ea typeface="微软雅黑"/>
              <a:cs typeface="Posterama" panose="020B0504020200020000" pitchFamily="34" charset="0"/>
            </a:endParaRPr>
          </a:p>
        </p:txBody>
      </p:sp>
      <p:sp>
        <p:nvSpPr>
          <p:cNvPr id="5" name="TextBox 4">
            <a:extLst>
              <a:ext uri="{FF2B5EF4-FFF2-40B4-BE49-F238E27FC236}">
                <a16:creationId xmlns:a16="http://schemas.microsoft.com/office/drawing/2014/main" xmlns="" id="{DFB1D248-F0DC-5564-470C-FAF8B3DD5D7B}"/>
              </a:ext>
            </a:extLst>
          </p:cNvPr>
          <p:cNvSpPr txBox="1"/>
          <p:nvPr/>
        </p:nvSpPr>
        <p:spPr>
          <a:xfrm>
            <a:off x="8343230" y="6152682"/>
            <a:ext cx="3712579" cy="369332"/>
          </a:xfrm>
          <a:prstGeom prst="rect">
            <a:avLst/>
          </a:prstGeom>
          <a:noFill/>
        </p:spPr>
        <p:txBody>
          <a:bodyPr wrap="square" rtlCol="0">
            <a:spAutoFit/>
          </a:bodyPr>
          <a:lstStyle/>
          <a:p>
            <a:pPr marL="0" indent="0" algn="ctr">
              <a:lnSpc>
                <a:spcPct val="100000"/>
              </a:lnSpc>
              <a:spcBef>
                <a:spcPts val="0"/>
              </a:spcBef>
              <a:buFontTx/>
              <a:buNone/>
            </a:pPr>
            <a:r>
              <a:rPr lang="en-GB" sz="1800" dirty="0">
                <a:solidFill>
                  <a:prstClr val="white"/>
                </a:solidFill>
                <a:latin typeface="Posterama" panose="020B0504020200020000" pitchFamily="34" charset="0"/>
                <a:ea typeface="微软雅黑"/>
                <a:cs typeface="Posterama" panose="020B0504020200020000" pitchFamily="34" charset="0"/>
              </a:rPr>
              <a:t>( </a:t>
            </a:r>
            <a:r>
              <a:rPr lang="en-GB" sz="1800" dirty="0" err="1">
                <a:solidFill>
                  <a:prstClr val="white"/>
                </a:solidFill>
                <a:latin typeface="Posterama" panose="020B0504020200020000" pitchFamily="34" charset="0"/>
                <a:ea typeface="微软雅黑"/>
                <a:cs typeface="Posterama" panose="020B0504020200020000" pitchFamily="34" charset="0"/>
              </a:rPr>
              <a:t>Fonts_logos_icoms</a:t>
            </a:r>
            <a:r>
              <a:rPr lang="en-GB" dirty="0">
                <a:solidFill>
                  <a:prstClr val="white"/>
                </a:solidFill>
                <a:latin typeface="Posterama" panose="020B0504020200020000" pitchFamily="34" charset="0"/>
                <a:ea typeface="微软雅黑"/>
                <a:cs typeface="Posterama" panose="020B0504020200020000" pitchFamily="34" charset="0"/>
              </a:rPr>
              <a:t> )</a:t>
            </a:r>
            <a:endParaRPr lang="en-US" sz="1800" dirty="0">
              <a:solidFill>
                <a:prstClr val="white"/>
              </a:solidFill>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xmlns="" val="2151367931"/>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xmlns="" id="{6B09838D-932C-02E7-5491-F5C181FA5954}"/>
              </a:ext>
            </a:extLst>
          </p:cNvPr>
          <p:cNvSpPr/>
          <p:nvPr/>
        </p:nvSpPr>
        <p:spPr>
          <a:xfrm>
            <a:off x="335037" y="439342"/>
            <a:ext cx="4425261" cy="1090421"/>
          </a:xfrm>
          <a:prstGeom prst="rect">
            <a:avLst/>
          </a:prstGeom>
          <a:solidFill>
            <a:srgbClr val="D844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3200" dirty="0"/>
          </a:p>
        </p:txBody>
      </p:sp>
      <p:sp>
        <p:nvSpPr>
          <p:cNvPr id="2" name="Title 1">
            <a:extLst>
              <a:ext uri="{FF2B5EF4-FFF2-40B4-BE49-F238E27FC236}">
                <a16:creationId xmlns:a16="http://schemas.microsoft.com/office/drawing/2014/main" xmlns="" id="{9543D1F5-8A22-6B78-99BB-7835A304CFCC}"/>
              </a:ext>
            </a:extLst>
          </p:cNvPr>
          <p:cNvSpPr>
            <a:spLocks noGrp="1"/>
          </p:cNvSpPr>
          <p:nvPr>
            <p:ph type="title"/>
          </p:nvPr>
        </p:nvSpPr>
        <p:spPr>
          <a:xfrm>
            <a:off x="389467" y="434120"/>
            <a:ext cx="10515600" cy="1115434"/>
          </a:xfrm>
        </p:spPr>
        <p:txBody>
          <a:bodyPr/>
          <a:lstStyle/>
          <a:p>
            <a:r>
              <a:rPr lang="en-GB" u="sng" dirty="0" smtClean="0">
                <a:latin typeface="Britannic Bold" panose="020B0903060703020204" pitchFamily="34" charset="77"/>
              </a:rPr>
              <a:t>CONCLUSION </a:t>
            </a:r>
            <a:endParaRPr lang="en-US" u="sng" dirty="0">
              <a:latin typeface="Britannic Bold" panose="020B0903060703020204" pitchFamily="34" charset="77"/>
            </a:endParaRPr>
          </a:p>
        </p:txBody>
      </p:sp>
      <p:sp>
        <p:nvSpPr>
          <p:cNvPr id="8" name="TextBox 7">
            <a:extLst>
              <a:ext uri="{FF2B5EF4-FFF2-40B4-BE49-F238E27FC236}">
                <a16:creationId xmlns:a16="http://schemas.microsoft.com/office/drawing/2014/main" xmlns="" id="{9D29E680-3885-9296-6AF3-8FFB7C8867EB}"/>
              </a:ext>
            </a:extLst>
          </p:cNvPr>
          <p:cNvSpPr txBox="1"/>
          <p:nvPr/>
        </p:nvSpPr>
        <p:spPr>
          <a:xfrm>
            <a:off x="612362" y="2190667"/>
            <a:ext cx="5606664" cy="4154984"/>
          </a:xfrm>
          <a:prstGeom prst="rect">
            <a:avLst/>
          </a:prstGeom>
          <a:noFill/>
        </p:spPr>
        <p:txBody>
          <a:bodyPr wrap="square">
            <a:spAutoFit/>
          </a:bodyPr>
          <a:lstStyle/>
          <a:p>
            <a:pPr marL="285750" indent="-285750" algn="just">
              <a:buFont typeface="Wingdings" pitchFamily="2" charset="2"/>
              <a:buChar char="v"/>
            </a:pPr>
            <a:r>
              <a:rPr lang="en-GB" sz="2200" b="0" i="0" dirty="0">
                <a:solidFill>
                  <a:schemeClr val="bg1"/>
                </a:solidFill>
                <a:effectLst/>
                <a:latin typeface="Britannic Bold" panose="020B0903060703020204" pitchFamily="34" charset="77"/>
              </a:rPr>
              <a:t>Creating a successful talent acquisition strategy in today's linked world requires a broad view that considers the organisations objectives, the global talent market, and the incorporation of technology and data analytics. This involves developing a strong employer brand, using a variety of hiring procedures, and establishing a global talent network. For long-term sustainable success, continual examination and improvement are essential.</a:t>
            </a:r>
            <a:endParaRPr lang="en-GB" sz="2200" dirty="0">
              <a:solidFill>
                <a:schemeClr val="bg1"/>
              </a:solidFill>
              <a:effectLst/>
              <a:latin typeface="Britannic Bold" panose="020B0903060703020204" pitchFamily="34" charset="77"/>
            </a:endParaRPr>
          </a:p>
        </p:txBody>
      </p:sp>
      <mc:AlternateContent xmlns:mc="http://schemas.openxmlformats.org/markup-compatibility/2006">
        <mc:Choice xmlns:am3d="http://schemas.microsoft.com/office/drawing/2017/model3d" xmlns="" Requires="am3d">
          <p:graphicFrame>
            <p:nvGraphicFramePr>
              <p:cNvPr id="9" name="3D Model 9" descr="Group">
                <a:extLst>
                  <a:ext uri="{FF2B5EF4-FFF2-40B4-BE49-F238E27FC236}">
                    <a16:creationId xmlns:a16="http://schemas.microsoft.com/office/drawing/2014/main" id="{21AB3F97-69D4-B0E6-AC09-A56711CCB176}"/>
                  </a:ext>
                </a:extLst>
              </p:cNvPr>
              <p:cNvGraphicFramePr>
                <a:graphicFrameLocks noChangeAspect="1"/>
              </p:cNvGraphicFramePr>
              <p:nvPr>
                <p:extLst>
                  <p:ext uri="{D42A27DB-BD31-4B8C-83A1-F6EECF244321}">
                    <p14:modId xmlns:p14="http://schemas.microsoft.com/office/powerpoint/2010/main" val="1801871291"/>
                  </p:ext>
                </p:extLst>
              </p:nvPr>
            </p:nvGraphicFramePr>
            <p:xfrm>
              <a:off x="6183364" y="1854117"/>
              <a:ext cx="5396274" cy="3339341"/>
            </p:xfrm>
            <a:graphic>
              <a:graphicData uri="http://schemas.microsoft.com/office/drawing/2017/model3d">
                <am3d:model3d r:embed="rId2">
                  <am3d:spPr>
                    <a:xfrm>
                      <a:off x="0" y="0"/>
                      <a:ext cx="5396274" cy="3339341"/>
                    </a:xfrm>
                    <a:prstGeom prst="rect">
                      <a:avLst/>
                    </a:prstGeom>
                  </am3d:spPr>
                  <am3d:camera>
                    <am3d:pos x="0" y="0" z="67562840"/>
                    <am3d:up dx="0" dy="36000000" dz="0"/>
                    <am3d:lookAt x="0" y="0" z="0"/>
                    <am3d:perspective fov="2700000"/>
                  </am3d:camera>
                  <am3d:trans>
                    <am3d:meterPerModelUnit n="117406" d="1000000"/>
                    <am3d:preTrans dx="0" dy="-4526626" dz="0"/>
                    <am3d:scale>
                      <am3d:sx n="1000000" d="1000000"/>
                      <am3d:sy n="1000000" d="1000000"/>
                      <am3d:sz n="1000000" d="1000000"/>
                    </am3d:scale>
                    <am3d:rot ax="9525434" ay="-2511996" az="-9927290"/>
                    <am3d:postTrans dx="0" dy="0" dz="0"/>
                  </am3d:trans>
                  <am3d:raster rName="Office3DRenderer" rVer="16.0.8326">
                    <am3d:blip r:embed="rId3"/>
                  </am3d:raster>
                  <am3d:objViewport viewportSz="793569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9" name="3D Model 9" descr="Group">
                <a:extLst>
                  <a:ext uri="{FF2B5EF4-FFF2-40B4-BE49-F238E27FC236}">
                    <a16:creationId xmlns:a16="http://schemas.microsoft.com/office/drawing/2014/main" xmlns="" id="{21AB3F97-69D4-B0E6-AC09-A56711CCB176}"/>
                  </a:ext>
                </a:extLst>
              </p:cNvPr>
              <p:cNvPicPr>
                <a:picLocks noGrp="1" noRot="1" noChangeAspect="1" noMove="1" noResize="1" noEditPoints="1" noAdjustHandles="1" noChangeArrowheads="1" noChangeShapeType="1" noCrop="1"/>
              </p:cNvPicPr>
              <p:nvPr/>
            </p:nvPicPr>
            <p:blipFill>
              <a:blip r:embed="rId4"/>
              <a:stretch>
                <a:fillRect/>
              </a:stretch>
            </p:blipFill>
            <p:spPr>
              <a:xfrm>
                <a:off x="6183364" y="1854117"/>
                <a:ext cx="5396274" cy="3339341"/>
              </a:xfrm>
              <a:prstGeom prst="rect">
                <a:avLst/>
              </a:prstGeom>
            </p:spPr>
          </p:pic>
        </mc:Fallback>
      </mc:AlternateContent>
      <p:sp>
        <p:nvSpPr>
          <p:cNvPr id="10" name="Hexagon 9"/>
          <p:cNvSpPr/>
          <p:nvPr/>
        </p:nvSpPr>
        <p:spPr>
          <a:xfrm rot="5400000">
            <a:off x="9417051" y="107952"/>
            <a:ext cx="1693330" cy="1714500"/>
          </a:xfrm>
          <a:prstGeom prst="hexagon">
            <a:avLst/>
          </a:prstGeom>
          <a:solidFill>
            <a:srgbClr val="D844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Hexagon 10"/>
          <p:cNvSpPr/>
          <p:nvPr/>
        </p:nvSpPr>
        <p:spPr>
          <a:xfrm rot="5400000">
            <a:off x="10231968" y="833969"/>
            <a:ext cx="1396997" cy="1473201"/>
          </a:xfrm>
          <a:prstGeom prst="hexagon">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xmlns="" val="1574784778"/>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xmlns="" id="{8DB99FA6-9947-72DC-E7E5-832313C8FEA8}"/>
              </a:ext>
            </a:extLst>
          </p:cNvPr>
          <p:cNvSpPr/>
          <p:nvPr/>
        </p:nvSpPr>
        <p:spPr>
          <a:xfrm>
            <a:off x="174171" y="237066"/>
            <a:ext cx="4254118" cy="1134533"/>
          </a:xfrm>
          <a:prstGeom prst="rect">
            <a:avLst/>
          </a:prstGeom>
          <a:solidFill>
            <a:srgbClr val="D844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6DA04EFC-B602-ED79-92FF-720C0AC669F4}"/>
              </a:ext>
            </a:extLst>
          </p:cNvPr>
          <p:cNvSpPr>
            <a:spLocks noGrp="1"/>
          </p:cNvSpPr>
          <p:nvPr>
            <p:ph type="title"/>
          </p:nvPr>
        </p:nvSpPr>
        <p:spPr>
          <a:xfrm>
            <a:off x="587829" y="240738"/>
            <a:ext cx="10515600" cy="1115434"/>
          </a:xfrm>
        </p:spPr>
        <p:txBody>
          <a:bodyPr/>
          <a:lstStyle/>
          <a:p>
            <a:r>
              <a:rPr lang="en-GB" u="sng" dirty="0" smtClean="0">
                <a:latin typeface="Britannic Bold" panose="020B0903060703020204" pitchFamily="34" charset="77"/>
              </a:rPr>
              <a:t>REFERENCES </a:t>
            </a:r>
            <a:endParaRPr lang="en-US" u="sng" dirty="0">
              <a:latin typeface="Britannic Bold" panose="020B0903060703020204" pitchFamily="34" charset="77"/>
            </a:endParaRPr>
          </a:p>
        </p:txBody>
      </p:sp>
      <p:sp>
        <p:nvSpPr>
          <p:cNvPr id="5" name="Hexagon 4"/>
          <p:cNvSpPr/>
          <p:nvPr/>
        </p:nvSpPr>
        <p:spPr>
          <a:xfrm rot="5400000">
            <a:off x="10299699" y="71967"/>
            <a:ext cx="1718733" cy="1778000"/>
          </a:xfrm>
          <a:prstGeom prst="hexagon">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160867" y="1566334"/>
            <a:ext cx="10134600" cy="369332"/>
          </a:xfrm>
          <a:prstGeom prst="rect">
            <a:avLst/>
          </a:prstGeom>
        </p:spPr>
        <p:txBody>
          <a:bodyPr wrap="square" rtlCol="0">
            <a:spAutoFit/>
          </a:bodyPr>
          <a:lstStyle/>
          <a:p>
            <a:pPr marL="0" indent="0" algn="ctr">
              <a:lnSpc>
                <a:spcPct val="100000"/>
              </a:lnSpc>
              <a:spcBef>
                <a:spcPts val="0"/>
              </a:spcBef>
              <a:buFontTx/>
              <a:buNone/>
            </a:pPr>
            <a:endParaRPr lang="en-US" sz="1800" dirty="0" smtClean="0">
              <a:solidFill>
                <a:prstClr val="white"/>
              </a:solidFill>
              <a:latin typeface="Posterama" panose="020B0504020200020000" pitchFamily="34" charset="0"/>
              <a:ea typeface="微软雅黑"/>
              <a:cs typeface="Posterama" panose="020B0504020200020000" pitchFamily="34" charset="0"/>
            </a:endParaRPr>
          </a:p>
        </p:txBody>
      </p:sp>
      <p:sp>
        <p:nvSpPr>
          <p:cNvPr id="12" name="TextBox 11"/>
          <p:cNvSpPr txBox="1"/>
          <p:nvPr/>
        </p:nvSpPr>
        <p:spPr>
          <a:xfrm>
            <a:off x="1024467" y="1981200"/>
            <a:ext cx="8136466" cy="369332"/>
          </a:xfrm>
          <a:prstGeom prst="rect">
            <a:avLst/>
          </a:prstGeom>
        </p:spPr>
        <p:txBody>
          <a:bodyPr wrap="square" rtlCol="0">
            <a:spAutoFit/>
          </a:bodyPr>
          <a:lstStyle/>
          <a:p>
            <a:pPr marL="0" indent="0" algn="ctr">
              <a:lnSpc>
                <a:spcPct val="100000"/>
              </a:lnSpc>
              <a:spcBef>
                <a:spcPts val="0"/>
              </a:spcBef>
              <a:buFontTx/>
              <a:buNone/>
            </a:pPr>
            <a:endParaRPr lang="en-US" sz="1800" dirty="0" smtClean="0">
              <a:solidFill>
                <a:prstClr val="white"/>
              </a:solidFill>
              <a:latin typeface="Posterama" panose="020B0504020200020000" pitchFamily="34" charset="0"/>
              <a:ea typeface="微软雅黑"/>
              <a:cs typeface="Posterama" panose="020B0504020200020000" pitchFamily="34" charset="0"/>
            </a:endParaRPr>
          </a:p>
        </p:txBody>
      </p:sp>
      <p:sp>
        <p:nvSpPr>
          <p:cNvPr id="13" name="TextBox 12"/>
          <p:cNvSpPr txBox="1"/>
          <p:nvPr/>
        </p:nvSpPr>
        <p:spPr>
          <a:xfrm>
            <a:off x="304800" y="1346195"/>
            <a:ext cx="11201400" cy="7078861"/>
          </a:xfrm>
          <a:prstGeom prst="rect">
            <a:avLst/>
          </a:prstGeom>
        </p:spPr>
        <p:txBody>
          <a:bodyPr wrap="square" rtlCol="0">
            <a:spAutoFit/>
          </a:bodyPr>
          <a:lstStyle/>
          <a:p>
            <a:r>
              <a:rPr lang="en-US" sz="1500" dirty="0" smtClean="0"/>
              <a:t> </a:t>
            </a:r>
            <a:endParaRPr lang="en-US" sz="1500" dirty="0" smtClean="0">
              <a:latin typeface="Britannic Bold" pitchFamily="34" charset="0"/>
            </a:endParaRPr>
          </a:p>
          <a:p>
            <a:pPr lvl="0">
              <a:buFont typeface="Arial" pitchFamily="34" charset="0"/>
              <a:buChar char="•"/>
            </a:pPr>
            <a:r>
              <a:rPr lang="en-US" sz="1500" dirty="0" smtClean="0">
                <a:solidFill>
                  <a:schemeClr val="bg1"/>
                </a:solidFill>
                <a:latin typeface="Britannic Bold" pitchFamily="34" charset="0"/>
              </a:rPr>
              <a:t> Chief Talent Officer Global Talent Acquisition Management Consulting Mentoring Global C-Suite Executives</a:t>
            </a:r>
          </a:p>
          <a:p>
            <a:pPr lvl="0">
              <a:buFont typeface="Arial" pitchFamily="34" charset="0"/>
              <a:buChar char="•"/>
            </a:pPr>
            <a:r>
              <a:rPr lang="en-GB" sz="1500" b="1" dirty="0" smtClean="0">
                <a:solidFill>
                  <a:schemeClr val="bg1"/>
                </a:solidFill>
                <a:latin typeface="Britannic Bold" pitchFamily="34" charset="0"/>
              </a:rPr>
              <a:t> </a:t>
            </a:r>
            <a:r>
              <a:rPr lang="en-GB" sz="1500" b="1" dirty="0" err="1" smtClean="0">
                <a:solidFill>
                  <a:schemeClr val="bg1"/>
                </a:solidFill>
                <a:latin typeface="Britannic Bold" pitchFamily="34" charset="0"/>
              </a:rPr>
              <a:t>Collings</a:t>
            </a:r>
            <a:r>
              <a:rPr lang="en-GB" sz="1500" b="1" dirty="0" smtClean="0">
                <a:solidFill>
                  <a:schemeClr val="bg1"/>
                </a:solidFill>
                <a:latin typeface="Britannic Bold" pitchFamily="34" charset="0"/>
              </a:rPr>
              <a:t>, D.G., 2014. Integrating global mobility and global talent management: Exploring the challenges and strategic opportunities. Journal of World Business, 49(2), pp.253-261.</a:t>
            </a:r>
            <a:endParaRPr lang="en-US" sz="1500" dirty="0" smtClean="0">
              <a:solidFill>
                <a:schemeClr val="bg1"/>
              </a:solidFill>
              <a:latin typeface="Britannic Bold" pitchFamily="34" charset="0"/>
            </a:endParaRPr>
          </a:p>
          <a:p>
            <a:pPr lvl="0">
              <a:buFont typeface="Arial" pitchFamily="34" charset="0"/>
              <a:buChar char="•"/>
            </a:pPr>
            <a:r>
              <a:rPr lang="en-GB" sz="1500" b="1" dirty="0" smtClean="0">
                <a:solidFill>
                  <a:schemeClr val="bg1"/>
                </a:solidFill>
                <a:latin typeface="Britannic Bold" pitchFamily="34" charset="0"/>
              </a:rPr>
              <a:t> </a:t>
            </a:r>
            <a:r>
              <a:rPr lang="en-GB" sz="1500" b="1" dirty="0" err="1" smtClean="0">
                <a:solidFill>
                  <a:schemeClr val="bg1"/>
                </a:solidFill>
                <a:latin typeface="Britannic Bold" pitchFamily="34" charset="0"/>
              </a:rPr>
              <a:t>Collings</a:t>
            </a:r>
            <a:r>
              <a:rPr lang="en-GB" sz="1500" b="1" dirty="0" smtClean="0">
                <a:solidFill>
                  <a:schemeClr val="bg1"/>
                </a:solidFill>
                <a:latin typeface="Britannic Bold" pitchFamily="34" charset="0"/>
              </a:rPr>
              <a:t>, D.G., </a:t>
            </a:r>
            <a:r>
              <a:rPr lang="en-GB" sz="1500" b="1" dirty="0" err="1" smtClean="0">
                <a:solidFill>
                  <a:schemeClr val="bg1"/>
                </a:solidFill>
                <a:latin typeface="Britannic Bold" pitchFamily="34" charset="0"/>
              </a:rPr>
              <a:t>Mellahi</a:t>
            </a:r>
            <a:r>
              <a:rPr lang="en-GB" sz="1500" b="1" dirty="0" smtClean="0">
                <a:solidFill>
                  <a:schemeClr val="bg1"/>
                </a:solidFill>
                <a:latin typeface="Britannic Bold" pitchFamily="34" charset="0"/>
              </a:rPr>
              <a:t>, K. and </a:t>
            </a:r>
            <a:r>
              <a:rPr lang="en-GB" sz="1500" b="1" dirty="0" err="1" smtClean="0">
                <a:solidFill>
                  <a:schemeClr val="bg1"/>
                </a:solidFill>
                <a:latin typeface="Britannic Bold" pitchFamily="34" charset="0"/>
              </a:rPr>
              <a:t>Cascio</a:t>
            </a:r>
            <a:r>
              <a:rPr lang="en-GB" sz="1500" b="1" dirty="0" smtClean="0">
                <a:solidFill>
                  <a:schemeClr val="bg1"/>
                </a:solidFill>
                <a:latin typeface="Britannic Bold" pitchFamily="34" charset="0"/>
              </a:rPr>
              <a:t>, W.F., 2019. Global talent management and performance in multinational enterprises: A multilevel perspective. Journal of management, 45(2), pp.540-566</a:t>
            </a:r>
            <a:endParaRPr lang="en-US" sz="1500" dirty="0" smtClean="0">
              <a:solidFill>
                <a:schemeClr val="bg1"/>
              </a:solidFill>
              <a:latin typeface="Britannic Bold" pitchFamily="34" charset="0"/>
            </a:endParaRPr>
          </a:p>
          <a:p>
            <a:pPr lvl="0">
              <a:buFont typeface="Arial" pitchFamily="34" charset="0"/>
              <a:buChar char="•"/>
            </a:pPr>
            <a:r>
              <a:rPr lang="en-US" sz="1500" dirty="0" smtClean="0">
                <a:solidFill>
                  <a:schemeClr val="bg1"/>
                </a:solidFill>
                <a:latin typeface="Britannic Bold" pitchFamily="34" charset="0"/>
              </a:rPr>
              <a:t> </a:t>
            </a:r>
            <a:r>
              <a:rPr lang="en-US" sz="1500" dirty="0" err="1" smtClean="0">
                <a:solidFill>
                  <a:schemeClr val="bg1"/>
                </a:solidFill>
                <a:latin typeface="Britannic Bold" pitchFamily="34" charset="0"/>
              </a:rPr>
              <a:t>Dilrukshan</a:t>
            </a:r>
            <a:r>
              <a:rPr lang="en-US" sz="1500" dirty="0" smtClean="0">
                <a:solidFill>
                  <a:schemeClr val="bg1"/>
                </a:solidFill>
                <a:latin typeface="Britannic Bold" pitchFamily="34" charset="0"/>
              </a:rPr>
              <a:t> Fernando, </a:t>
            </a:r>
            <a:r>
              <a:rPr lang="en-US" sz="1500" b="1" dirty="0" smtClean="0">
                <a:solidFill>
                  <a:schemeClr val="bg1"/>
                </a:solidFill>
                <a:latin typeface="Britannic Bold" pitchFamily="34" charset="0"/>
              </a:rPr>
              <a:t>May 6, 2023</a:t>
            </a:r>
            <a:endParaRPr lang="en-US" sz="1500" dirty="0" smtClean="0">
              <a:solidFill>
                <a:schemeClr val="bg1"/>
              </a:solidFill>
              <a:latin typeface="Britannic Bold" pitchFamily="34" charset="0"/>
            </a:endParaRPr>
          </a:p>
          <a:p>
            <a:pPr lvl="0">
              <a:buFont typeface="Arial" pitchFamily="34" charset="0"/>
              <a:buChar char="•"/>
            </a:pPr>
            <a:r>
              <a:rPr lang="en-GB" sz="1500" b="1" dirty="0" smtClean="0">
                <a:solidFill>
                  <a:schemeClr val="bg1"/>
                </a:solidFill>
                <a:latin typeface="Britannic Bold" pitchFamily="34" charset="0"/>
              </a:rPr>
              <a:t> </a:t>
            </a:r>
            <a:r>
              <a:rPr lang="en-GB" sz="1500" b="1" dirty="0" err="1" smtClean="0">
                <a:solidFill>
                  <a:schemeClr val="bg1"/>
                </a:solidFill>
                <a:latin typeface="Britannic Bold" pitchFamily="34" charset="0"/>
              </a:rPr>
              <a:t>Forsey</a:t>
            </a:r>
            <a:r>
              <a:rPr lang="en-GB" sz="1500" b="1" dirty="0" smtClean="0">
                <a:solidFill>
                  <a:schemeClr val="bg1"/>
                </a:solidFill>
                <a:latin typeface="Britannic Bold" pitchFamily="34" charset="0"/>
              </a:rPr>
              <a:t>, C. (2018). 4 Talent Acquisition Strategies to Find the Best Employees. [online] Hubspot.com. Available at: </a:t>
            </a:r>
            <a:r>
              <a:rPr lang="en-GB" sz="1500" b="1" u="sng" dirty="0" smtClean="0">
                <a:solidFill>
                  <a:schemeClr val="bg1"/>
                </a:solidFill>
                <a:latin typeface="Britannic Bold" pitchFamily="34" charset="0"/>
                <a:hlinkClick r:id="rId2"/>
              </a:rPr>
              <a:t>https://blog.hubspot.com/marketing/talent-acquisition</a:t>
            </a:r>
            <a:r>
              <a:rPr lang="en-GB" sz="1500" b="1" dirty="0" smtClean="0">
                <a:solidFill>
                  <a:schemeClr val="bg1"/>
                </a:solidFill>
                <a:latin typeface="Britannic Bold" pitchFamily="34" charset="0"/>
              </a:rPr>
              <a:t>.</a:t>
            </a:r>
            <a:r>
              <a:rPr lang="en-GB" sz="1500" dirty="0" smtClean="0">
                <a:solidFill>
                  <a:schemeClr val="bg1"/>
                </a:solidFill>
                <a:latin typeface="Britannic Bold" pitchFamily="34" charset="0"/>
              </a:rPr>
              <a:t> </a:t>
            </a:r>
            <a:endParaRPr lang="en-US" sz="1500" dirty="0" smtClean="0">
              <a:solidFill>
                <a:schemeClr val="bg1"/>
              </a:solidFill>
              <a:latin typeface="Britannic Bold" pitchFamily="34" charset="0"/>
            </a:endParaRPr>
          </a:p>
          <a:p>
            <a:pPr lvl="0"/>
            <a:r>
              <a:rPr lang="en-GB" sz="1500" b="1" dirty="0" smtClean="0">
                <a:solidFill>
                  <a:schemeClr val="bg1"/>
                </a:solidFill>
                <a:latin typeface="Britannic Bold" pitchFamily="34" charset="0"/>
              </a:rPr>
              <a:t>Gartner. (</a:t>
            </a:r>
            <a:r>
              <a:rPr lang="en-GB" sz="1500" b="1" dirty="0" err="1" smtClean="0">
                <a:solidFill>
                  <a:schemeClr val="bg1"/>
                </a:solidFill>
                <a:latin typeface="Britannic Bold" pitchFamily="34" charset="0"/>
              </a:rPr>
              <a:t>n.d</a:t>
            </a:r>
            <a:r>
              <a:rPr lang="en-GB" sz="1500" b="1" dirty="0" smtClean="0">
                <a:solidFill>
                  <a:schemeClr val="bg1"/>
                </a:solidFill>
                <a:latin typeface="Britannic Bold" pitchFamily="34" charset="0"/>
              </a:rPr>
              <a:t>.). Talent Strategy | HR Insights | Gartner.com. [online] Available at: </a:t>
            </a:r>
            <a:r>
              <a:rPr lang="en-GB" sz="1500" b="1" u="sng" dirty="0" smtClean="0">
                <a:solidFill>
                  <a:schemeClr val="bg1"/>
                </a:solidFill>
                <a:latin typeface="Britannic Bold" pitchFamily="34" charset="0"/>
                <a:hlinkClick r:id="rId3"/>
              </a:rPr>
              <a:t>https://www.gartner.com/en/human-resources/insights/reinvent-your-talent-strategy</a:t>
            </a:r>
            <a:r>
              <a:rPr lang="en-GB" sz="1500" b="1" dirty="0" smtClean="0">
                <a:solidFill>
                  <a:schemeClr val="bg1"/>
                </a:solidFill>
                <a:latin typeface="Britannic Bold" pitchFamily="34" charset="0"/>
              </a:rPr>
              <a:t>.</a:t>
            </a:r>
            <a:endParaRPr lang="en-US" sz="1500" dirty="0" smtClean="0">
              <a:solidFill>
                <a:schemeClr val="bg1"/>
              </a:solidFill>
              <a:latin typeface="Britannic Bold" pitchFamily="34" charset="0"/>
            </a:endParaRPr>
          </a:p>
          <a:p>
            <a:pPr lvl="0">
              <a:buFont typeface="Arial" pitchFamily="34" charset="0"/>
              <a:buChar char="•"/>
            </a:pPr>
            <a:r>
              <a:rPr lang="en-US" sz="1500" dirty="0" smtClean="0">
                <a:solidFill>
                  <a:schemeClr val="bg1"/>
                </a:solidFill>
                <a:latin typeface="Britannic Bold" pitchFamily="34" charset="0"/>
              </a:rPr>
              <a:t> G-P (May 26, 2021) how to build a solid global talent acquisition blog</a:t>
            </a:r>
          </a:p>
          <a:p>
            <a:pPr>
              <a:buFont typeface="Arial" pitchFamily="34" charset="0"/>
              <a:buChar char="•"/>
            </a:pPr>
            <a:r>
              <a:rPr lang="en-US" sz="1500" dirty="0" smtClean="0">
                <a:solidFill>
                  <a:schemeClr val="bg1"/>
                </a:solidFill>
                <a:latin typeface="Britannic Bold" pitchFamily="34" charset="0"/>
              </a:rPr>
              <a:t> </a:t>
            </a:r>
            <a:r>
              <a:rPr lang="en-US" sz="1500" u="sng" dirty="0" smtClean="0">
                <a:latin typeface="Britannic Bold" pitchFamily="34" charset="0"/>
                <a:hlinkClick r:id="rId4"/>
              </a:rPr>
              <a:t>https://pic.pearson.com/en-GB/insights/gearson-skills-outlook-powerskills</a:t>
            </a:r>
            <a:endParaRPr lang="en-US" sz="1500" dirty="0" smtClean="0">
              <a:latin typeface="Britannic Bold" pitchFamily="34" charset="0"/>
            </a:endParaRPr>
          </a:p>
          <a:p>
            <a:pPr>
              <a:buFont typeface="Arial" pitchFamily="34" charset="0"/>
              <a:buChar char="•"/>
            </a:pPr>
            <a:r>
              <a:rPr lang="en-US" sz="1500" dirty="0" smtClean="0">
                <a:solidFill>
                  <a:schemeClr val="bg1"/>
                </a:solidFill>
                <a:latin typeface="Britannic Bold" pitchFamily="34" charset="0"/>
              </a:rPr>
              <a:t> </a:t>
            </a:r>
            <a:r>
              <a:rPr lang="en-GB" sz="1500" u="sng" dirty="0" smtClean="0">
                <a:latin typeface="Britannic Bold" pitchFamily="34" charset="0"/>
                <a:hlinkClick r:id="rId5"/>
              </a:rPr>
              <a:t>https://plc.pearson.com/en-GB/insights/pearson-skills-outlook-powerskills</a:t>
            </a:r>
            <a:r>
              <a:rPr lang="en-US" sz="1500" dirty="0" smtClean="0">
                <a:latin typeface="Britannic Bold" pitchFamily="34" charset="0"/>
              </a:rPr>
              <a:t> </a:t>
            </a:r>
          </a:p>
          <a:p>
            <a:r>
              <a:rPr lang="en-US" sz="1500" dirty="0" smtClean="0">
                <a:solidFill>
                  <a:schemeClr val="bg1"/>
                </a:solidFill>
                <a:latin typeface="Britannic Bold" pitchFamily="34" charset="0"/>
              </a:rPr>
              <a:t> </a:t>
            </a:r>
            <a:r>
              <a:rPr lang="it-IT" sz="1500" dirty="0" smtClean="0">
                <a:latin typeface="Britannic Bold" pitchFamily="34" charset="0"/>
              </a:rPr>
              <a:t> </a:t>
            </a:r>
            <a:r>
              <a:rPr lang="it-IT" sz="1500" u="sng" dirty="0" smtClean="0">
                <a:latin typeface="Britannic Bold" pitchFamily="34" charset="0"/>
                <a:hlinkClick r:id="rId6"/>
              </a:rPr>
              <a:t>https://www.forbes.com/advisor/</a:t>
            </a:r>
            <a:r>
              <a:rPr lang="it-IT" sz="1500" dirty="0" smtClean="0">
                <a:latin typeface="Britannic Bold" pitchFamily="34" charset="0"/>
              </a:rPr>
              <a:t> </a:t>
            </a:r>
            <a:r>
              <a:rPr lang="it-IT" sz="1500" dirty="0" smtClean="0">
                <a:solidFill>
                  <a:schemeClr val="bg1"/>
                </a:solidFill>
                <a:latin typeface="Britannic Bold" pitchFamily="34" charset="0"/>
              </a:rPr>
              <a:t>: </a:t>
            </a:r>
            <a:r>
              <a:rPr lang="it-IT" sz="1500" u="sng" dirty="0" smtClean="0">
                <a:latin typeface="Britannic Bold" pitchFamily="34" charset="0"/>
                <a:hlinkClick r:id="rId7"/>
              </a:rPr>
              <a:t>Laura Hennigan, </a:t>
            </a:r>
            <a:r>
              <a:rPr lang="it-IT" sz="1500" u="sng" dirty="0" smtClean="0">
                <a:latin typeface="Britannic Bold" pitchFamily="34" charset="0"/>
                <a:hlinkClick r:id="rId8"/>
              </a:rPr>
              <a:t>Cassie Bottorff</a:t>
            </a:r>
            <a:r>
              <a:rPr lang="it-IT" sz="1500" dirty="0" smtClean="0">
                <a:latin typeface="Britannic Bold" pitchFamily="34" charset="0"/>
              </a:rPr>
              <a:t> </a:t>
            </a:r>
            <a:endParaRPr lang="en-US" sz="1500" dirty="0" smtClean="0">
              <a:latin typeface="Britannic Bold" pitchFamily="34" charset="0"/>
            </a:endParaRPr>
          </a:p>
          <a:p>
            <a:pPr lvl="0"/>
            <a:r>
              <a:rPr lang="it-IT" sz="1500" dirty="0" smtClean="0">
                <a:solidFill>
                  <a:schemeClr val="bg1"/>
                </a:solidFill>
                <a:latin typeface="Britannic Bold" pitchFamily="34" charset="0"/>
              </a:rPr>
              <a:t> Aug 12, 2022, </a:t>
            </a:r>
          </a:p>
          <a:p>
            <a:pPr>
              <a:buFont typeface="Arial" pitchFamily="34" charset="0"/>
              <a:buChar char="•"/>
            </a:pPr>
            <a:r>
              <a:rPr lang="it-IT" sz="1500" dirty="0" smtClean="0">
                <a:solidFill>
                  <a:schemeClr val="bg1"/>
                </a:solidFill>
                <a:latin typeface="Britannic Bold" pitchFamily="34" charset="0"/>
              </a:rPr>
              <a:t> </a:t>
            </a:r>
            <a:r>
              <a:rPr lang="en-US" sz="1500" u="sng" dirty="0" smtClean="0">
                <a:latin typeface="Britannic Bold" pitchFamily="34" charset="0"/>
                <a:hlinkClick r:id="rId9"/>
              </a:rPr>
              <a:t>https://www.technavio.com/report/recruitment-process-outsourcing-market-industry-analysis</a:t>
            </a:r>
            <a:endParaRPr lang="en-US" sz="1500" dirty="0" smtClean="0">
              <a:latin typeface="Britannic Bold" pitchFamily="34" charset="0"/>
            </a:endParaRPr>
          </a:p>
          <a:p>
            <a:pPr>
              <a:buFont typeface="Arial" pitchFamily="34" charset="0"/>
              <a:buChar char="•"/>
            </a:pPr>
            <a:r>
              <a:rPr lang="en-US" sz="1500" dirty="0" smtClean="0">
                <a:solidFill>
                  <a:schemeClr val="bg1"/>
                </a:solidFill>
                <a:latin typeface="Britannic Bold" pitchFamily="34" charset="0"/>
              </a:rPr>
              <a:t> IOSR Journal of business and management- January 2014, </a:t>
            </a:r>
            <a:r>
              <a:rPr lang="en-US" sz="1500" dirty="0" err="1" smtClean="0">
                <a:solidFill>
                  <a:schemeClr val="bg1"/>
                </a:solidFill>
                <a:latin typeface="Britannic Bold" pitchFamily="34" charset="0"/>
              </a:rPr>
              <a:t>Shyamasundar</a:t>
            </a:r>
            <a:r>
              <a:rPr lang="en-US" sz="1500" dirty="0" smtClean="0">
                <a:solidFill>
                  <a:schemeClr val="bg1"/>
                </a:solidFill>
                <a:latin typeface="Britannic Bold" pitchFamily="34" charset="0"/>
              </a:rPr>
              <a:t> </a:t>
            </a:r>
            <a:r>
              <a:rPr lang="en-US" sz="1500" dirty="0" err="1" smtClean="0">
                <a:solidFill>
                  <a:schemeClr val="bg1"/>
                </a:solidFill>
                <a:latin typeface="Britannic Bold" pitchFamily="34" charset="0"/>
              </a:rPr>
              <a:t>Tripathy</a:t>
            </a:r>
            <a:r>
              <a:rPr lang="en-US" sz="1500" dirty="0" smtClean="0">
                <a:solidFill>
                  <a:schemeClr val="bg1"/>
                </a:solidFill>
                <a:latin typeface="Britannic Bold" pitchFamily="34" charset="0"/>
              </a:rPr>
              <a:t>, page no 41,</a:t>
            </a:r>
          </a:p>
          <a:p>
            <a:pPr>
              <a:buFont typeface="Arial" pitchFamily="34" charset="0"/>
              <a:buChar char="•"/>
            </a:pPr>
            <a:r>
              <a:rPr lang="en-US" sz="1500" dirty="0" smtClean="0">
                <a:solidFill>
                  <a:schemeClr val="bg1"/>
                </a:solidFill>
                <a:latin typeface="Britannic Bold" pitchFamily="34" charset="0"/>
              </a:rPr>
              <a:t> </a:t>
            </a:r>
            <a:r>
              <a:rPr lang="en-GB" sz="1500" b="1" dirty="0" err="1" smtClean="0">
                <a:solidFill>
                  <a:schemeClr val="bg1"/>
                </a:solidFill>
                <a:latin typeface="Britannic Bold" pitchFamily="34" charset="0"/>
              </a:rPr>
              <a:t>Khilji</a:t>
            </a:r>
            <a:r>
              <a:rPr lang="en-GB" sz="1500" b="1" dirty="0" smtClean="0">
                <a:solidFill>
                  <a:schemeClr val="bg1"/>
                </a:solidFill>
                <a:latin typeface="Britannic Bold" pitchFamily="34" charset="0"/>
              </a:rPr>
              <a:t>, S.E. and Schuler, R.S., 2017. Talent management in the global context. The Oxford handbook of talent management, pp.399-420.</a:t>
            </a:r>
            <a:endParaRPr lang="en-US" sz="1500" dirty="0" smtClean="0">
              <a:solidFill>
                <a:schemeClr val="bg1"/>
              </a:solidFill>
              <a:latin typeface="Britannic Bold" pitchFamily="34" charset="0"/>
            </a:endParaRPr>
          </a:p>
          <a:p>
            <a:pPr>
              <a:buFont typeface="Arial" pitchFamily="34" charset="0"/>
              <a:buChar char="•"/>
            </a:pPr>
            <a:r>
              <a:rPr lang="en-US" sz="1500" dirty="0" smtClean="0">
                <a:solidFill>
                  <a:schemeClr val="bg1"/>
                </a:solidFill>
                <a:latin typeface="Britannic Bold" pitchFamily="34" charset="0"/>
              </a:rPr>
              <a:t> </a:t>
            </a:r>
            <a:r>
              <a:rPr lang="en-GB" sz="1500" b="1" dirty="0" smtClean="0">
                <a:solidFill>
                  <a:schemeClr val="bg1"/>
                </a:solidFill>
                <a:latin typeface="Britannic Bold" pitchFamily="34" charset="0"/>
              </a:rPr>
              <a:t>King, K.A., 2015. Global talent management: Introducing a strategic framework and multiple-actors model. Journal of Global Mobility, 3(3), pp.273-288</a:t>
            </a:r>
            <a:r>
              <a:rPr lang="en-GB" sz="1500" b="1" dirty="0" smtClean="0">
                <a:latin typeface="Britannic Bold" pitchFamily="34" charset="0"/>
              </a:rPr>
              <a:t>.</a:t>
            </a:r>
            <a:endParaRPr lang="en-US" sz="1500" dirty="0" smtClean="0">
              <a:latin typeface="Britannic Bold" pitchFamily="34" charset="0"/>
            </a:endParaRPr>
          </a:p>
          <a:p>
            <a:pPr lvl="0">
              <a:buFont typeface="Arial" pitchFamily="34" charset="0"/>
              <a:buChar char="•"/>
            </a:pPr>
            <a:endParaRPr lang="en-US" sz="1600" dirty="0" smtClean="0">
              <a:solidFill>
                <a:schemeClr val="bg1"/>
              </a:solidFill>
              <a:latin typeface="Britannic Bold" pitchFamily="34" charset="0"/>
            </a:endParaRPr>
          </a:p>
          <a:p>
            <a:pPr lvl="0">
              <a:buFont typeface="Arial" pitchFamily="34" charset="0"/>
              <a:buChar char="•"/>
            </a:pPr>
            <a:endParaRPr lang="en-US" dirty="0" smtClean="0">
              <a:solidFill>
                <a:schemeClr val="bg1"/>
              </a:solidFill>
            </a:endParaRPr>
          </a:p>
          <a:p>
            <a:pPr algn="ctr"/>
            <a:endParaRPr lang="en-US" dirty="0" smtClean="0">
              <a:solidFill>
                <a:schemeClr val="bg1"/>
              </a:solidFill>
              <a:latin typeface="Posterama" panose="020B0504020200020000" pitchFamily="34" charset="0"/>
              <a:ea typeface="微软雅黑"/>
              <a:cs typeface="Posterama" panose="020B0504020200020000" pitchFamily="34" charset="0"/>
            </a:endParaRPr>
          </a:p>
          <a:p>
            <a:pPr lvl="0"/>
            <a:endParaRPr lang="en-US" dirty="0" smtClean="0"/>
          </a:p>
          <a:p>
            <a:pPr lvl="0">
              <a:buFont typeface="Arial" pitchFamily="34" charset="0"/>
              <a:buChar char="•"/>
            </a:pPr>
            <a:endParaRPr lang="en-US" dirty="0" smtClean="0">
              <a:solidFill>
                <a:schemeClr val="bg1"/>
              </a:solidFill>
            </a:endParaRPr>
          </a:p>
          <a:p>
            <a:pPr marL="0" indent="0" algn="ctr">
              <a:lnSpc>
                <a:spcPct val="100000"/>
              </a:lnSpc>
              <a:spcBef>
                <a:spcPts val="0"/>
              </a:spcBef>
              <a:buFontTx/>
              <a:buNone/>
            </a:pPr>
            <a:endParaRPr lang="en-US" sz="1800" dirty="0" smtClean="0">
              <a:solidFill>
                <a:schemeClr val="bg1"/>
              </a:solidFill>
              <a:latin typeface="Posterama" panose="020B0504020200020000" pitchFamily="34" charset="0"/>
              <a:ea typeface="微软雅黑"/>
              <a:cs typeface="Posterama" panose="020B0504020200020000" pitchFamily="34" charset="0"/>
            </a:endParaRPr>
          </a:p>
          <a:p>
            <a:pPr marL="0" indent="0" algn="ctr">
              <a:lnSpc>
                <a:spcPct val="100000"/>
              </a:lnSpc>
              <a:spcBef>
                <a:spcPts val="0"/>
              </a:spcBef>
              <a:buFontTx/>
              <a:buNone/>
            </a:pPr>
            <a:endParaRPr lang="en-US" sz="1800" dirty="0" smtClean="0">
              <a:solidFill>
                <a:schemeClr val="bg1"/>
              </a:solidFill>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xmlns="" val="1989702711"/>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xmlns="" id="{C1152797-BA92-9229-1A46-A922BA598038}"/>
              </a:ext>
            </a:extLst>
          </p:cNvPr>
          <p:cNvSpPr txBox="1"/>
          <p:nvPr/>
        </p:nvSpPr>
        <p:spPr>
          <a:xfrm>
            <a:off x="534151" y="4895413"/>
            <a:ext cx="9625404" cy="1323439"/>
          </a:xfrm>
          <a:prstGeom prst="rect">
            <a:avLst/>
          </a:prstGeom>
          <a:noFill/>
        </p:spPr>
        <p:txBody>
          <a:bodyPr wrap="square">
            <a:spAutoFit/>
          </a:bodyPr>
          <a:lstStyle/>
          <a:p>
            <a:endParaRPr lang="en-US" sz="2000" dirty="0" smtClean="0">
              <a:solidFill>
                <a:schemeClr val="bg1"/>
              </a:solidFill>
            </a:endParaRPr>
          </a:p>
          <a:p>
            <a:endParaRPr lang="en-US" sz="2000" dirty="0" smtClean="0">
              <a:solidFill>
                <a:schemeClr val="bg1"/>
              </a:solidFill>
            </a:endParaRPr>
          </a:p>
          <a:p>
            <a:pPr marL="285750" indent="-285750"/>
            <a:endParaRPr lang="it-IT" sz="2000" dirty="0" smtClean="0">
              <a:solidFill>
                <a:schemeClr val="bg1"/>
              </a:solidFill>
            </a:endParaRPr>
          </a:p>
          <a:p>
            <a:pPr marL="285750" indent="-285750">
              <a:buFont typeface="Arial" panose="020B0604020202020204" pitchFamily="34" charset="0"/>
              <a:buChar char="•"/>
            </a:pPr>
            <a:endParaRPr lang="en-GB" sz="2000" dirty="0">
              <a:solidFill>
                <a:schemeClr val="bg1"/>
              </a:solidFill>
              <a:effectLst/>
              <a:latin typeface="Britannic Bold" pitchFamily="34" charset="0"/>
              <a:ea typeface="Times New Roman" panose="02020603050405020304" pitchFamily="18" charset="0"/>
              <a:cs typeface="Times New Roman" panose="02020603050405020304" pitchFamily="18" charset="0"/>
            </a:endParaRPr>
          </a:p>
        </p:txBody>
      </p:sp>
      <p:sp>
        <p:nvSpPr>
          <p:cNvPr id="5" name="Hexagon 4"/>
          <p:cNvSpPr/>
          <p:nvPr/>
        </p:nvSpPr>
        <p:spPr>
          <a:xfrm rot="5400000">
            <a:off x="10261600" y="5071534"/>
            <a:ext cx="1566333" cy="1735667"/>
          </a:xfrm>
          <a:prstGeom prst="hexagon">
            <a:avLst/>
          </a:prstGeom>
          <a:solidFill>
            <a:srgbClr val="D844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Hexagon 6"/>
          <p:cNvSpPr/>
          <p:nvPr/>
        </p:nvSpPr>
        <p:spPr>
          <a:xfrm rot="5400000">
            <a:off x="9715501" y="5405967"/>
            <a:ext cx="1405466" cy="1498601"/>
          </a:xfrm>
          <a:prstGeom prst="hexagon">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p:cNvSpPr txBox="1"/>
          <p:nvPr/>
        </p:nvSpPr>
        <p:spPr>
          <a:xfrm>
            <a:off x="635000" y="431800"/>
            <a:ext cx="11353800" cy="646331"/>
          </a:xfrm>
          <a:prstGeom prst="rect">
            <a:avLst/>
          </a:prstGeom>
        </p:spPr>
        <p:txBody>
          <a:bodyPr wrap="square" rtlCol="0">
            <a:spAutoFit/>
          </a:bodyPr>
          <a:lstStyle/>
          <a:p>
            <a:pPr lvl="0"/>
            <a:endParaRPr lang="en-US" dirty="0" smtClean="0"/>
          </a:p>
          <a:p>
            <a:pPr marL="0" indent="0" algn="ctr">
              <a:lnSpc>
                <a:spcPct val="100000"/>
              </a:lnSpc>
              <a:spcBef>
                <a:spcPts val="0"/>
              </a:spcBef>
              <a:buFontTx/>
              <a:buNone/>
            </a:pPr>
            <a:endParaRPr lang="en-US" sz="1800" dirty="0" smtClean="0">
              <a:solidFill>
                <a:prstClr val="white"/>
              </a:solidFill>
              <a:latin typeface="Posterama" panose="020B0504020200020000" pitchFamily="34" charset="0"/>
              <a:ea typeface="微软雅黑"/>
              <a:cs typeface="Posterama" panose="020B0504020200020000" pitchFamily="34" charset="0"/>
            </a:endParaRPr>
          </a:p>
        </p:txBody>
      </p:sp>
      <p:sp>
        <p:nvSpPr>
          <p:cNvPr id="11" name="TextBox 10"/>
          <p:cNvSpPr txBox="1"/>
          <p:nvPr/>
        </p:nvSpPr>
        <p:spPr>
          <a:xfrm>
            <a:off x="745067" y="753533"/>
            <a:ext cx="10295466" cy="5293757"/>
          </a:xfrm>
          <a:prstGeom prst="rect">
            <a:avLst/>
          </a:prstGeom>
        </p:spPr>
        <p:txBody>
          <a:bodyPr wrap="square" rtlCol="0">
            <a:spAutoFit/>
          </a:bodyPr>
          <a:lstStyle/>
          <a:p>
            <a:pPr lvl="0">
              <a:buFont typeface="Arial" pitchFamily="34" charset="0"/>
              <a:buChar char="•"/>
            </a:pPr>
            <a:r>
              <a:rPr lang="en-US" sz="1500" b="1" dirty="0" smtClean="0">
                <a:solidFill>
                  <a:schemeClr val="bg1"/>
                </a:solidFill>
                <a:latin typeface="Britannic Bold" pitchFamily="34" charset="0"/>
              </a:rPr>
              <a:t> </a:t>
            </a:r>
            <a:r>
              <a:rPr lang="en-GB" sz="1500" b="1" dirty="0" err="1" smtClean="0">
                <a:solidFill>
                  <a:schemeClr val="bg1"/>
                </a:solidFill>
                <a:latin typeface="Britannic Bold" pitchFamily="34" charset="0"/>
              </a:rPr>
              <a:t>Mihalcea</a:t>
            </a:r>
            <a:r>
              <a:rPr lang="en-GB" sz="1500" b="1" dirty="0" smtClean="0">
                <a:solidFill>
                  <a:schemeClr val="bg1"/>
                </a:solidFill>
                <a:latin typeface="Britannic Bold" pitchFamily="34" charset="0"/>
              </a:rPr>
              <a:t>, A., 2017. Employer branding and talent management in the digital age. Management Dynamics in the Knowledge Economy, 5(2), pp.289-306</a:t>
            </a:r>
            <a:r>
              <a:rPr lang="en-GB" sz="1500" b="1" dirty="0" smtClean="0">
                <a:solidFill>
                  <a:schemeClr val="bg1"/>
                </a:solidFill>
                <a:latin typeface="Britannic Bold" pitchFamily="34" charset="0"/>
              </a:rPr>
              <a:t>.</a:t>
            </a:r>
          </a:p>
          <a:p>
            <a:r>
              <a:rPr lang="en-US" sz="1600" dirty="0" smtClean="0">
                <a:solidFill>
                  <a:schemeClr val="bg1"/>
                </a:solidFill>
                <a:latin typeface="Britannic Bold" pitchFamily="34" charset="0"/>
              </a:rPr>
              <a:t>Pearson's </a:t>
            </a:r>
            <a:r>
              <a:rPr lang="en-US" sz="1600" dirty="0" err="1" smtClean="0">
                <a:solidFill>
                  <a:schemeClr val="bg1"/>
                </a:solidFill>
                <a:latin typeface="Britannic Bold" pitchFamily="34" charset="0"/>
              </a:rPr>
              <a:t>report.POWER</a:t>
            </a:r>
            <a:r>
              <a:rPr lang="en-US" sz="1600" dirty="0" smtClean="0">
                <a:solidFill>
                  <a:schemeClr val="bg1"/>
                </a:solidFill>
                <a:latin typeface="Britannic Bold" pitchFamily="34" charset="0"/>
              </a:rPr>
              <a:t> SKILLS</a:t>
            </a:r>
          </a:p>
          <a:p>
            <a:r>
              <a:rPr lang="en-US" sz="1600" dirty="0" smtClean="0">
                <a:solidFill>
                  <a:schemeClr val="bg1"/>
                </a:solidFill>
                <a:latin typeface="Britannic Bold" pitchFamily="34" charset="0"/>
                <a:hlinkClick r:id="rId2"/>
              </a:rPr>
              <a:t>Https://</a:t>
            </a:r>
            <a:r>
              <a:rPr lang="en-US" sz="1600" dirty="0" smtClean="0">
                <a:solidFill>
                  <a:schemeClr val="bg1"/>
                </a:solidFill>
                <a:latin typeface="Britannic Bold" pitchFamily="34" charset="0"/>
                <a:hlinkClick r:id="rId2"/>
              </a:rPr>
              <a:t>pic.pearson.com/en-GB/insights/gearson-skills-outlook-powerskills</a:t>
            </a:r>
            <a:endParaRPr lang="en-US" sz="1500" dirty="0" smtClean="0">
              <a:solidFill>
                <a:schemeClr val="bg1"/>
              </a:solidFill>
              <a:latin typeface="Britannic Bold" pitchFamily="34" charset="0"/>
            </a:endParaRPr>
          </a:p>
          <a:p>
            <a:pPr lvl="0">
              <a:buFont typeface="Arial" pitchFamily="34" charset="0"/>
              <a:buChar char="•"/>
            </a:pPr>
            <a:r>
              <a:rPr lang="en-GB" sz="1500" b="1" dirty="0" smtClean="0">
                <a:solidFill>
                  <a:schemeClr val="bg1"/>
                </a:solidFill>
                <a:latin typeface="Britannic Bold" pitchFamily="34" charset="0"/>
              </a:rPr>
              <a:t> </a:t>
            </a:r>
            <a:r>
              <a:rPr lang="en-GB" sz="1500" b="1" dirty="0" err="1" smtClean="0">
                <a:solidFill>
                  <a:schemeClr val="bg1"/>
                </a:solidFill>
                <a:latin typeface="Britannic Bold" pitchFamily="34" charset="0"/>
              </a:rPr>
              <a:t>Pillai</a:t>
            </a:r>
            <a:r>
              <a:rPr lang="en-GB" sz="1500" b="1" dirty="0" smtClean="0">
                <a:solidFill>
                  <a:schemeClr val="bg1"/>
                </a:solidFill>
                <a:latin typeface="Britannic Bold" pitchFamily="34" charset="0"/>
              </a:rPr>
              <a:t>, R. and </a:t>
            </a:r>
            <a:r>
              <a:rPr lang="en-GB" sz="1500" b="1" dirty="0" err="1" smtClean="0">
                <a:solidFill>
                  <a:schemeClr val="bg1"/>
                </a:solidFill>
                <a:latin typeface="Britannic Bold" pitchFamily="34" charset="0"/>
              </a:rPr>
              <a:t>Sivathanu</a:t>
            </a:r>
            <a:r>
              <a:rPr lang="en-GB" sz="1500" b="1" dirty="0" smtClean="0">
                <a:solidFill>
                  <a:schemeClr val="bg1"/>
                </a:solidFill>
                <a:latin typeface="Britannic Bold" pitchFamily="34" charset="0"/>
              </a:rPr>
              <a:t>, B., 2020. Adoption of artificial intelligence (AI) for talent acquisition in IT/</a:t>
            </a:r>
            <a:r>
              <a:rPr lang="en-GB" sz="1500" b="1" dirty="0" err="1" smtClean="0">
                <a:solidFill>
                  <a:schemeClr val="bg1"/>
                </a:solidFill>
                <a:latin typeface="Britannic Bold" pitchFamily="34" charset="0"/>
              </a:rPr>
              <a:t>ITeS</a:t>
            </a:r>
            <a:r>
              <a:rPr lang="en-GB" sz="1500" b="1" dirty="0" smtClean="0">
                <a:solidFill>
                  <a:schemeClr val="bg1"/>
                </a:solidFill>
                <a:latin typeface="Britannic Bold" pitchFamily="34" charset="0"/>
              </a:rPr>
              <a:t> organisations. Benchmarking: An International Journal, 27(9), pp.2599-2629.</a:t>
            </a:r>
            <a:endParaRPr lang="en-US" sz="1500" dirty="0" smtClean="0">
              <a:solidFill>
                <a:schemeClr val="bg1"/>
              </a:solidFill>
              <a:latin typeface="Britannic Bold" pitchFamily="34" charset="0"/>
            </a:endParaRPr>
          </a:p>
          <a:p>
            <a:pPr lvl="0">
              <a:buFont typeface="Arial" pitchFamily="34" charset="0"/>
              <a:buChar char="•"/>
            </a:pPr>
            <a:r>
              <a:rPr lang="en-GB" sz="1500" b="1" dirty="0" smtClean="0">
                <a:solidFill>
                  <a:schemeClr val="bg1"/>
                </a:solidFill>
                <a:latin typeface="Britannic Bold" pitchFamily="34" charset="0"/>
              </a:rPr>
              <a:t> </a:t>
            </a:r>
            <a:r>
              <a:rPr lang="en-GB" sz="1500" b="1" dirty="0" err="1" smtClean="0">
                <a:solidFill>
                  <a:schemeClr val="bg1"/>
                </a:solidFill>
                <a:latin typeface="Britannic Bold" pitchFamily="34" charset="0"/>
              </a:rPr>
              <a:t>Ratten</a:t>
            </a:r>
            <a:r>
              <a:rPr lang="en-GB" sz="1500" b="1" dirty="0" smtClean="0">
                <a:solidFill>
                  <a:schemeClr val="bg1"/>
                </a:solidFill>
                <a:latin typeface="Britannic Bold" pitchFamily="34" charset="0"/>
              </a:rPr>
              <a:t>, V. and Ferreira, J., 2016. Global talent management and corporate entrepreneurship strategy. In Global talent management and staffing in MNEs (pp. 151-165). Emerald Group Publishing Limited</a:t>
            </a:r>
            <a:r>
              <a:rPr lang="en-GB" sz="1500" dirty="0" smtClean="0">
                <a:solidFill>
                  <a:schemeClr val="bg1"/>
                </a:solidFill>
                <a:latin typeface="Britannic Bold" pitchFamily="34" charset="0"/>
              </a:rPr>
              <a:t> </a:t>
            </a:r>
            <a:endParaRPr lang="en-US" sz="1500" dirty="0" smtClean="0">
              <a:solidFill>
                <a:schemeClr val="bg1"/>
              </a:solidFill>
              <a:latin typeface="Britannic Bold" pitchFamily="34" charset="0"/>
            </a:endParaRPr>
          </a:p>
          <a:p>
            <a:pPr lvl="0">
              <a:buFont typeface="Arial" pitchFamily="34" charset="0"/>
              <a:buChar char="•"/>
            </a:pPr>
            <a:r>
              <a:rPr lang="en-US" sz="1500" dirty="0" smtClean="0">
                <a:solidFill>
                  <a:schemeClr val="bg1"/>
                </a:solidFill>
                <a:latin typeface="Britannic Bold" pitchFamily="34" charset="0"/>
              </a:rPr>
              <a:t> </a:t>
            </a:r>
            <a:r>
              <a:rPr lang="en-US" sz="1500" dirty="0" err="1" smtClean="0">
                <a:solidFill>
                  <a:schemeClr val="bg1"/>
                </a:solidFill>
                <a:latin typeface="Britannic Bold" pitchFamily="34" charset="0"/>
              </a:rPr>
              <a:t>Tripathy</a:t>
            </a:r>
            <a:r>
              <a:rPr lang="en-US" sz="1500" dirty="0" smtClean="0">
                <a:solidFill>
                  <a:schemeClr val="bg1"/>
                </a:solidFill>
                <a:latin typeface="Britannic Bold" pitchFamily="34" charset="0"/>
              </a:rPr>
              <a:t>, S. (2014). Talent Acquisition: a Key Factor to Overcome New Age Challenges and Opportunities for Human Resource Management. IOSR Journal of Business and Management, [online] January, p. 41. Available at: </a:t>
            </a:r>
            <a:r>
              <a:rPr lang="en-US" sz="1500" u="sng" dirty="0" smtClean="0">
                <a:solidFill>
                  <a:schemeClr val="bg1"/>
                </a:solidFill>
                <a:latin typeface="Britannic Bold" pitchFamily="34" charset="0"/>
                <a:hlinkClick r:id="rId3"/>
              </a:rPr>
              <a:t>https://www.researchgate.net/profile/Shyamasundar-Tripathy/publication/284471818_Talent_Acquisition_a_Key_Factor_to_Overcome_New_Age_Challenges_and_Opportunities_for_Human_Resource_Management/links/5f83c7fda6fdccfd7b5a9824/Talent-Acquisition-a-Key-Factor-to-Overcome-New-Age-Challenges-and-Opportunities-for-Human-Resource-Management.pdf?_sg%5B0%5D=started_experiment_milestone&amp;origin=journalDetail</a:t>
            </a:r>
            <a:r>
              <a:rPr lang="en-US" sz="1500" dirty="0" smtClean="0">
                <a:solidFill>
                  <a:schemeClr val="bg1"/>
                </a:solidFill>
                <a:latin typeface="Britannic Bold" pitchFamily="34" charset="0"/>
              </a:rPr>
              <a:t> (Accessed 10 August 2023</a:t>
            </a:r>
            <a:r>
              <a:rPr lang="en-US" sz="1500" dirty="0" smtClean="0">
                <a:solidFill>
                  <a:schemeClr val="bg1"/>
                </a:solidFill>
                <a:latin typeface="Britannic Bold" pitchFamily="34" charset="0"/>
              </a:rPr>
              <a:t>)</a:t>
            </a:r>
          </a:p>
          <a:p>
            <a:r>
              <a:rPr lang="en-US" sz="1600" dirty="0" smtClean="0">
                <a:solidFill>
                  <a:schemeClr val="bg1"/>
                </a:solidFill>
                <a:latin typeface="Britannic Bold" pitchFamily="34" charset="0"/>
              </a:rPr>
              <a:t>SKU: IRTNTR40423.Published Jan2023.Page 177</a:t>
            </a:r>
          </a:p>
          <a:p>
            <a:r>
              <a:rPr lang="en-US" sz="1600" dirty="0" smtClean="0">
                <a:solidFill>
                  <a:schemeClr val="bg1"/>
                </a:solidFill>
                <a:latin typeface="Britannic Bold" pitchFamily="34" charset="0"/>
                <a:hlinkClick r:id="rId4"/>
              </a:rPr>
              <a:t>https://</a:t>
            </a:r>
            <a:r>
              <a:rPr lang="en-US" sz="1600" dirty="0" smtClean="0">
                <a:solidFill>
                  <a:schemeClr val="bg1"/>
                </a:solidFill>
                <a:latin typeface="Britannic Bold" pitchFamily="34" charset="0"/>
                <a:hlinkClick r:id="rId4"/>
              </a:rPr>
              <a:t>www.technavio.com/report/recruitment-process-outsourcing-market-industry-analysis</a:t>
            </a:r>
            <a:endParaRPr lang="en-US" sz="1500" dirty="0" smtClean="0">
              <a:solidFill>
                <a:schemeClr val="bg1"/>
              </a:solidFill>
              <a:latin typeface="Britannic Bold" pitchFamily="34" charset="0"/>
            </a:endParaRPr>
          </a:p>
          <a:p>
            <a:pPr lvl="0">
              <a:buFont typeface="Arial" pitchFamily="34" charset="0"/>
              <a:buChar char="•"/>
            </a:pPr>
            <a:r>
              <a:rPr lang="en-GB" sz="1500" b="1" dirty="0" smtClean="0">
                <a:solidFill>
                  <a:schemeClr val="bg1"/>
                </a:solidFill>
                <a:latin typeface="Britannic Bold" pitchFamily="34" charset="0"/>
              </a:rPr>
              <a:t> van </a:t>
            </a:r>
            <a:r>
              <a:rPr lang="en-GB" sz="1500" b="1" dirty="0" err="1" smtClean="0">
                <a:solidFill>
                  <a:schemeClr val="bg1"/>
                </a:solidFill>
                <a:latin typeface="Britannic Bold" pitchFamily="34" charset="0"/>
              </a:rPr>
              <a:t>Vulpen</a:t>
            </a:r>
            <a:r>
              <a:rPr lang="en-GB" sz="1500" b="1" dirty="0" smtClean="0">
                <a:solidFill>
                  <a:schemeClr val="bg1"/>
                </a:solidFill>
                <a:latin typeface="Britannic Bold" pitchFamily="34" charset="0"/>
              </a:rPr>
              <a:t>, E. (2019). Creating a Talent Management Strategy – the Full Guide. [online] AIHR. Available at: </a:t>
            </a:r>
            <a:r>
              <a:rPr lang="en-GB" sz="1500" b="1" u="sng" dirty="0" smtClean="0">
                <a:solidFill>
                  <a:schemeClr val="bg1"/>
                </a:solidFill>
                <a:latin typeface="Britannic Bold" pitchFamily="34" charset="0"/>
                <a:hlinkClick r:id="rId5"/>
              </a:rPr>
              <a:t>https://www.aihr.com/blog/talent-management-strategy</a:t>
            </a:r>
            <a:r>
              <a:rPr lang="en-GB" sz="1500" b="1" u="sng" dirty="0" smtClean="0">
                <a:solidFill>
                  <a:schemeClr val="bg1"/>
                </a:solidFill>
                <a:latin typeface="Britannic Bold" pitchFamily="34" charset="0"/>
                <a:hlinkClick r:id="rId5"/>
              </a:rPr>
              <a:t>/</a:t>
            </a:r>
            <a:r>
              <a:rPr lang="en-GB" sz="1500" b="1" dirty="0" smtClean="0">
                <a:solidFill>
                  <a:schemeClr val="bg1"/>
                </a:solidFill>
                <a:latin typeface="Britannic Bold" pitchFamily="34" charset="0"/>
              </a:rPr>
              <a:t>.</a:t>
            </a:r>
          </a:p>
          <a:p>
            <a:endParaRPr lang="en-US" sz="1600" dirty="0" smtClean="0">
              <a:solidFill>
                <a:schemeClr val="bg1"/>
              </a:solidFill>
              <a:latin typeface="Britannic Bold" pitchFamily="34" charset="0"/>
            </a:endParaRPr>
          </a:p>
          <a:p>
            <a:endParaRPr lang="en-US" sz="1500" dirty="0" smtClean="0">
              <a:solidFill>
                <a:schemeClr val="bg1"/>
              </a:solidFill>
              <a:latin typeface="Britannic Bold" pitchFamily="34" charset="0"/>
            </a:endParaRPr>
          </a:p>
          <a:p>
            <a:pPr marL="0" indent="0" algn="ctr">
              <a:lnSpc>
                <a:spcPct val="100000"/>
              </a:lnSpc>
              <a:spcBef>
                <a:spcPts val="0"/>
              </a:spcBef>
              <a:buFontTx/>
              <a:buNone/>
            </a:pPr>
            <a:endParaRPr lang="en-US" sz="1800" dirty="0" smtClean="0">
              <a:solidFill>
                <a:prstClr val="white"/>
              </a:solidFill>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xmlns="" val="4148127107"/>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1500">
        <p159:morph option="byObject"/>
      </p:transition>
    </mc:Choice>
    <mc:Fallback>
      <p:transition spd="slow">
        <p:fade/>
      </p:transition>
    </mc:Fallback>
  </mc:AlternateContent>
</p:sld>
</file>

<file path=ppt/theme/theme1.xml><?xml version="1.0" encoding="utf-8"?>
<a:theme xmlns:a="http://schemas.openxmlformats.org/drawingml/2006/main" name="Office 主题​​">
  <a:themeElements>
    <a:clrScheme name="Custom 7">
      <a:dk1>
        <a:srgbClr val="000000"/>
      </a:dk1>
      <a:lt1>
        <a:srgbClr val="FFFFFF"/>
      </a:lt1>
      <a:dk2>
        <a:srgbClr val="0F253E"/>
      </a:dk2>
      <a:lt2>
        <a:srgbClr val="E7E6E6"/>
      </a:lt2>
      <a:accent1>
        <a:srgbClr val="4472C4"/>
      </a:accent1>
      <a:accent2>
        <a:srgbClr val="B83903"/>
      </a:accent2>
      <a:accent3>
        <a:srgbClr val="75262A"/>
      </a:accent3>
      <a:accent4>
        <a:srgbClr val="F79320"/>
      </a:accent4>
      <a:accent5>
        <a:srgbClr val="44668D"/>
      </a:accent5>
      <a:accent6>
        <a:srgbClr val="0F253E"/>
      </a:accent6>
      <a:hlink>
        <a:srgbClr val="AEC0D9"/>
      </a:hlink>
      <a:folHlink>
        <a:srgbClr val="B83903"/>
      </a:folHlink>
    </a:clrScheme>
    <a:fontScheme name="Custom 10">
      <a:majorFont>
        <a:latin typeface="Posterama Text Black"/>
        <a:ea typeface=""/>
        <a:cs typeface=""/>
      </a:majorFont>
      <a:minorFont>
        <a:latin typeface="Abad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a:lstStyle>
        <a:defPPr marL="0" indent="0" algn="ctr">
          <a:lnSpc>
            <a:spcPct val="100000"/>
          </a:lnSpc>
          <a:spcBef>
            <a:spcPts val="0"/>
          </a:spcBef>
          <a:buFontTx/>
          <a:buNone/>
          <a:defRPr sz="1800" smtClean="0">
            <a:solidFill>
              <a:prstClr val="white"/>
            </a:solidFill>
            <a:latin typeface="Posterama" panose="020B0504020200020000" pitchFamily="34" charset="0"/>
            <a:ea typeface="微软雅黑"/>
            <a:cs typeface="Posterama" panose="020B0504020200020000" pitchFamily="34" charset="0"/>
          </a:defRPr>
        </a:defPPr>
      </a:lstStyle>
    </a:txDef>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085D00B-A8FF-4BBE-ADA3-53AC28F2FA2E}">
  <ds:schemaRefs>
    <ds:schemaRef ds:uri="http://schemas.microsoft.com/sharepoint/v3/contenttype/forms"/>
  </ds:schemaRefs>
</ds:datastoreItem>
</file>

<file path=customXml/itemProps2.xml><?xml version="1.0" encoding="utf-8"?>
<ds:datastoreItem xmlns:ds="http://schemas.openxmlformats.org/officeDocument/2006/customXml" ds:itemID="{F5FCC6E1-5515-41D9-9B5D-35BED8CF80DB}">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88E459AB-8031-48BD-8A6B-2C490452913C}">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{85A34C3C-5189-9345-9D78-9808737CE4E3}tf10001119</Template>
  <TotalTime>146</TotalTime>
  <Words>1150</Words>
  <Application>Microsoft Office PowerPoint</Application>
  <PresentationFormat>Custom</PresentationFormat>
  <Paragraphs>185</Paragraphs>
  <Slides>23</Slides>
  <Notes>2</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主题​​</vt:lpstr>
      <vt:lpstr>DEVELOPING AN EFFECTIVE TALENT ACQUISITION STRATEGY IN A GLOBALIZED WORLD </vt:lpstr>
      <vt:lpstr>TABLE OF CONTENTS</vt:lpstr>
      <vt:lpstr>TABLE OF CONTENTS</vt:lpstr>
      <vt:lpstr>INTRODUCTION</vt:lpstr>
      <vt:lpstr>WHAT IS TALENT ACQUISITION?</vt:lpstr>
      <vt:lpstr>Slide 6</vt:lpstr>
      <vt:lpstr>Slide 7</vt:lpstr>
      <vt:lpstr>Slide 8</vt:lpstr>
      <vt:lpstr>  Talent Strategy </vt:lpstr>
      <vt:lpstr>Slide 10</vt:lpstr>
      <vt:lpstr>TALENT ACQUISITION CONCEPT</vt:lpstr>
      <vt:lpstr>Slide 12</vt:lpstr>
      <vt:lpstr>Slide 13</vt:lpstr>
      <vt:lpstr>Slide 14</vt:lpstr>
      <vt:lpstr>Slide 15</vt:lpstr>
      <vt:lpstr>Slide 16</vt:lpstr>
      <vt:lpstr>Slide 17</vt:lpstr>
      <vt:lpstr>Slide 18</vt:lpstr>
      <vt:lpstr>PRACTICAL RECOMMENDATIONS FOR TALENT ACQUISITION </vt:lpstr>
      <vt:lpstr>Slide 20</vt:lpstr>
      <vt:lpstr>CONCLUSION </vt:lpstr>
      <vt:lpstr>REFERENCES </vt:lpstr>
      <vt:lpstr>Slide 23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Administrator</dc:creator>
  <cp:lastModifiedBy>Windows User</cp:lastModifiedBy>
  <cp:revision>894</cp:revision>
  <dcterms:created xsi:type="dcterms:W3CDTF">2023-08-10T13:20:29Z</dcterms:created>
  <dcterms:modified xsi:type="dcterms:W3CDTF">2023-08-16T20:52:54Z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