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3" r:id="rId11"/>
    <p:sldId id="276" r:id="rId12"/>
    <p:sldId id="264" r:id="rId13"/>
    <p:sldId id="262" r:id="rId14"/>
    <p:sldId id="265" r:id="rId15"/>
    <p:sldId id="266" r:id="rId16"/>
    <p:sldId id="267" r:id="rId17"/>
    <p:sldId id="269" r:id="rId18"/>
    <p:sldId id="268" r:id="rId19"/>
    <p:sldId id="270" r:id="rId20"/>
    <p:sldId id="271" r:id="rId21"/>
    <p:sldId id="272" r:id="rId22"/>
    <p:sldId id="273" r:id="rId23"/>
    <p:sldId id="274" r:id="rId24"/>
    <p:sldId id="275" r:id="rId25"/>
    <p:sldId id="277" r:id="rId26"/>
    <p:sldId id="278" r:id="rId27"/>
    <p:sldId id="279" r:id="rId28"/>
    <p:sldId id="280" r:id="rId29"/>
    <p:sldId id="281" r:id="rId30"/>
    <p:sldId id="283" r:id="rId31"/>
    <p:sldId id="282" r:id="rId32"/>
    <p:sldId id="285" r:id="rId33"/>
    <p:sldId id="284" r:id="rId34"/>
    <p:sldId id="286" r:id="rId35"/>
    <p:sldId id="287" r:id="rId36"/>
    <p:sldId id="288" r:id="rId37"/>
    <p:sldId id="289" r:id="rId38"/>
    <p:sldId id="294" r:id="rId39"/>
    <p:sldId id="290" r:id="rId40"/>
    <p:sldId id="291" r:id="rId41"/>
    <p:sldId id="296" r:id="rId42"/>
    <p:sldId id="297" r:id="rId43"/>
    <p:sldId id="293" r:id="rId44"/>
    <p:sldId id="29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946127-2CDC-430D-B7B4-7F5909FCCF75}" v="100" dt="2024-11-14T11:17:12.3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84946127-2CDC-430D-B7B4-7F5909FCCF75}"/>
    <pc:docChg chg="undo custSel addSld delSld modSld sldOrd">
      <pc:chgData name="Nathan Morgan" userId="72fd7c22-3ae8-4a57-b9f9-9fbe9cf82915" providerId="ADAL" clId="{84946127-2CDC-430D-B7B4-7F5909FCCF75}" dt="2024-11-14T12:53:43.232" v="355" actId="5793"/>
      <pc:docMkLst>
        <pc:docMk/>
      </pc:docMkLst>
      <pc:sldChg chg="addSp modSp new mod setBg">
        <pc:chgData name="Nathan Morgan" userId="72fd7c22-3ae8-4a57-b9f9-9fbe9cf82915" providerId="ADAL" clId="{84946127-2CDC-430D-B7B4-7F5909FCCF75}" dt="2024-11-14T09:28:52.313" v="50" actId="20577"/>
        <pc:sldMkLst>
          <pc:docMk/>
          <pc:sldMk cId="1216273742" sldId="284"/>
        </pc:sldMkLst>
        <pc:spChg chg="mod">
          <ac:chgData name="Nathan Morgan" userId="72fd7c22-3ae8-4a57-b9f9-9fbe9cf82915" providerId="ADAL" clId="{84946127-2CDC-430D-B7B4-7F5909FCCF75}" dt="2024-11-13T22:39:09.860" v="33" actId="26606"/>
          <ac:spMkLst>
            <pc:docMk/>
            <pc:sldMk cId="1216273742" sldId="284"/>
            <ac:spMk id="2" creationId="{9E71E9AD-76E4-20FC-633B-C41BEA8049EA}"/>
          </ac:spMkLst>
        </pc:spChg>
        <pc:spChg chg="mod">
          <ac:chgData name="Nathan Morgan" userId="72fd7c22-3ae8-4a57-b9f9-9fbe9cf82915" providerId="ADAL" clId="{84946127-2CDC-430D-B7B4-7F5909FCCF75}" dt="2024-11-14T09:28:52.313" v="50" actId="20577"/>
          <ac:spMkLst>
            <pc:docMk/>
            <pc:sldMk cId="1216273742" sldId="284"/>
            <ac:spMk id="3" creationId="{E3EDDA3B-4A65-C63D-0721-CBC8E4B6467E}"/>
          </ac:spMkLst>
        </pc:spChg>
        <pc:spChg chg="add">
          <ac:chgData name="Nathan Morgan" userId="72fd7c22-3ae8-4a57-b9f9-9fbe9cf82915" providerId="ADAL" clId="{84946127-2CDC-430D-B7B4-7F5909FCCF75}" dt="2024-11-13T22:39:09.860" v="33" actId="26606"/>
          <ac:spMkLst>
            <pc:docMk/>
            <pc:sldMk cId="1216273742" sldId="284"/>
            <ac:spMk id="9" creationId="{9F7D5CDA-D291-4307-BF55-1381FED29634}"/>
          </ac:spMkLst>
        </pc:spChg>
        <pc:picChg chg="add mod">
          <ac:chgData name="Nathan Morgan" userId="72fd7c22-3ae8-4a57-b9f9-9fbe9cf82915" providerId="ADAL" clId="{84946127-2CDC-430D-B7B4-7F5909FCCF75}" dt="2024-11-13T22:39:16.073" v="34" actId="27614"/>
          <ac:picMkLst>
            <pc:docMk/>
            <pc:sldMk cId="1216273742" sldId="284"/>
            <ac:picMk id="5" creationId="{DC72801E-7810-53D8-14D2-380800FBE33D}"/>
          </ac:picMkLst>
        </pc:picChg>
      </pc:sldChg>
      <pc:sldChg chg="new ord">
        <pc:chgData name="Nathan Morgan" userId="72fd7c22-3ae8-4a57-b9f9-9fbe9cf82915" providerId="ADAL" clId="{84946127-2CDC-430D-B7B4-7F5909FCCF75}" dt="2024-11-13T22:35:53.308" v="7"/>
        <pc:sldMkLst>
          <pc:docMk/>
          <pc:sldMk cId="675149158" sldId="285"/>
        </pc:sldMkLst>
      </pc:sldChg>
      <pc:sldChg chg="addSp delSp modSp new mod setBg">
        <pc:chgData name="Nathan Morgan" userId="72fd7c22-3ae8-4a57-b9f9-9fbe9cf82915" providerId="ADAL" clId="{84946127-2CDC-430D-B7B4-7F5909FCCF75}" dt="2024-11-14T11:44:39.940" v="329" actId="26606"/>
        <pc:sldMkLst>
          <pc:docMk/>
          <pc:sldMk cId="2321312310" sldId="286"/>
        </pc:sldMkLst>
        <pc:spChg chg="mod">
          <ac:chgData name="Nathan Morgan" userId="72fd7c22-3ae8-4a57-b9f9-9fbe9cf82915" providerId="ADAL" clId="{84946127-2CDC-430D-B7B4-7F5909FCCF75}" dt="2024-11-14T11:44:39.940" v="329" actId="26606"/>
          <ac:spMkLst>
            <pc:docMk/>
            <pc:sldMk cId="2321312310" sldId="286"/>
            <ac:spMk id="2" creationId="{E5B6173E-B6EB-AC0E-6E27-382C4F8BEC5B}"/>
          </ac:spMkLst>
        </pc:spChg>
        <pc:spChg chg="del mod">
          <ac:chgData name="Nathan Morgan" userId="72fd7c22-3ae8-4a57-b9f9-9fbe9cf82915" providerId="ADAL" clId="{84946127-2CDC-430D-B7B4-7F5909FCCF75}" dt="2024-11-14T11:44:39.940" v="329" actId="26606"/>
          <ac:spMkLst>
            <pc:docMk/>
            <pc:sldMk cId="2321312310" sldId="286"/>
            <ac:spMk id="3" creationId="{0CE19345-CC7B-7F75-1B2D-380777F0CA1C}"/>
          </ac:spMkLst>
        </pc:spChg>
        <pc:spChg chg="add">
          <ac:chgData name="Nathan Morgan" userId="72fd7c22-3ae8-4a57-b9f9-9fbe9cf82915" providerId="ADAL" clId="{84946127-2CDC-430D-B7B4-7F5909FCCF75}" dt="2024-11-14T11:44:39.940" v="329" actId="26606"/>
          <ac:spMkLst>
            <pc:docMk/>
            <pc:sldMk cId="2321312310" sldId="286"/>
            <ac:spMk id="9" creationId="{BACC6370-2D7E-4714-9D71-7542949D7D5D}"/>
          </ac:spMkLst>
        </pc:spChg>
        <pc:spChg chg="add">
          <ac:chgData name="Nathan Morgan" userId="72fd7c22-3ae8-4a57-b9f9-9fbe9cf82915" providerId="ADAL" clId="{84946127-2CDC-430D-B7B4-7F5909FCCF75}" dt="2024-11-14T11:44:39.940" v="329" actId="26606"/>
          <ac:spMkLst>
            <pc:docMk/>
            <pc:sldMk cId="2321312310" sldId="286"/>
            <ac:spMk id="11" creationId="{F68B3F68-107C-434F-AA38-110D5EA91B85}"/>
          </ac:spMkLst>
        </pc:spChg>
        <pc:spChg chg="add">
          <ac:chgData name="Nathan Morgan" userId="72fd7c22-3ae8-4a57-b9f9-9fbe9cf82915" providerId="ADAL" clId="{84946127-2CDC-430D-B7B4-7F5909FCCF75}" dt="2024-11-14T11:44:39.940" v="329" actId="26606"/>
          <ac:spMkLst>
            <pc:docMk/>
            <pc:sldMk cId="2321312310" sldId="286"/>
            <ac:spMk id="13" creationId="{AAD0DBB9-1A4B-4391-81D4-CB19F9AB918A}"/>
          </ac:spMkLst>
        </pc:spChg>
        <pc:spChg chg="add">
          <ac:chgData name="Nathan Morgan" userId="72fd7c22-3ae8-4a57-b9f9-9fbe9cf82915" providerId="ADAL" clId="{84946127-2CDC-430D-B7B4-7F5909FCCF75}" dt="2024-11-14T11:44:39.940" v="329" actId="26606"/>
          <ac:spMkLst>
            <pc:docMk/>
            <pc:sldMk cId="2321312310" sldId="286"/>
            <ac:spMk id="15" creationId="{063BBA22-50EA-4C4D-BE05-F1CE4E63AA56}"/>
          </ac:spMkLst>
        </pc:spChg>
        <pc:graphicFrameChg chg="add">
          <ac:chgData name="Nathan Morgan" userId="72fd7c22-3ae8-4a57-b9f9-9fbe9cf82915" providerId="ADAL" clId="{84946127-2CDC-430D-B7B4-7F5909FCCF75}" dt="2024-11-14T11:44:39.940" v="329" actId="26606"/>
          <ac:graphicFrameMkLst>
            <pc:docMk/>
            <pc:sldMk cId="2321312310" sldId="286"/>
            <ac:graphicFrameMk id="5" creationId="{E160792F-204D-31FC-C0C0-6D4020877052}"/>
          </ac:graphicFrameMkLst>
        </pc:graphicFrameChg>
      </pc:sldChg>
      <pc:sldChg chg="addSp delSp modSp new mod setBg">
        <pc:chgData name="Nathan Morgan" userId="72fd7c22-3ae8-4a57-b9f9-9fbe9cf82915" providerId="ADAL" clId="{84946127-2CDC-430D-B7B4-7F5909FCCF75}" dt="2024-11-14T11:45:05.742" v="331" actId="20577"/>
        <pc:sldMkLst>
          <pc:docMk/>
          <pc:sldMk cId="2908724314" sldId="287"/>
        </pc:sldMkLst>
        <pc:spChg chg="mod">
          <ac:chgData name="Nathan Morgan" userId="72fd7c22-3ae8-4a57-b9f9-9fbe9cf82915" providerId="ADAL" clId="{84946127-2CDC-430D-B7B4-7F5909FCCF75}" dt="2024-11-14T11:45:05.742" v="331" actId="20577"/>
          <ac:spMkLst>
            <pc:docMk/>
            <pc:sldMk cId="2908724314" sldId="287"/>
            <ac:spMk id="2" creationId="{43F03814-1DEF-F6A9-A29C-FF2A6CFB7FD6}"/>
          </ac:spMkLst>
        </pc:spChg>
        <pc:spChg chg="del">
          <ac:chgData name="Nathan Morgan" userId="72fd7c22-3ae8-4a57-b9f9-9fbe9cf82915" providerId="ADAL" clId="{84946127-2CDC-430D-B7B4-7F5909FCCF75}" dt="2024-11-14T09:39:49.569" v="60" actId="22"/>
          <ac:spMkLst>
            <pc:docMk/>
            <pc:sldMk cId="2908724314" sldId="287"/>
            <ac:spMk id="3" creationId="{8FE316A0-2556-C982-83E1-1E8964800FA9}"/>
          </ac:spMkLst>
        </pc:spChg>
        <pc:spChg chg="add mod">
          <ac:chgData name="Nathan Morgan" userId="72fd7c22-3ae8-4a57-b9f9-9fbe9cf82915" providerId="ADAL" clId="{84946127-2CDC-430D-B7B4-7F5909FCCF75}" dt="2024-11-14T11:44:55.881" v="330" actId="26606"/>
          <ac:spMkLst>
            <pc:docMk/>
            <pc:sldMk cId="2908724314" sldId="287"/>
            <ac:spMk id="7" creationId="{AA68E66C-22E9-3EA7-978C-209C0E9B37A1}"/>
          </ac:spMkLst>
        </pc:spChg>
        <pc:picChg chg="add mod ord">
          <ac:chgData name="Nathan Morgan" userId="72fd7c22-3ae8-4a57-b9f9-9fbe9cf82915" providerId="ADAL" clId="{84946127-2CDC-430D-B7B4-7F5909FCCF75}" dt="2024-11-14T11:44:55.881" v="330" actId="26606"/>
          <ac:picMkLst>
            <pc:docMk/>
            <pc:sldMk cId="2908724314" sldId="287"/>
            <ac:picMk id="5" creationId="{9B43FD08-0D8A-1164-FA4F-4C222DE9DB9D}"/>
          </ac:picMkLst>
        </pc:picChg>
        <pc:cxnChg chg="add">
          <ac:chgData name="Nathan Morgan" userId="72fd7c22-3ae8-4a57-b9f9-9fbe9cf82915" providerId="ADAL" clId="{84946127-2CDC-430D-B7B4-7F5909FCCF75}" dt="2024-11-14T11:44:55.881" v="330" actId="26606"/>
          <ac:cxnSpMkLst>
            <pc:docMk/>
            <pc:sldMk cId="2908724314" sldId="287"/>
            <ac:cxnSpMk id="12" creationId="{192712F8-36FA-35DF-0CE8-4098D93322A3}"/>
          </ac:cxnSpMkLst>
        </pc:cxnChg>
        <pc:cxnChg chg="add">
          <ac:chgData name="Nathan Morgan" userId="72fd7c22-3ae8-4a57-b9f9-9fbe9cf82915" providerId="ADAL" clId="{84946127-2CDC-430D-B7B4-7F5909FCCF75}" dt="2024-11-14T11:44:55.881" v="330" actId="26606"/>
          <ac:cxnSpMkLst>
            <pc:docMk/>
            <pc:sldMk cId="2908724314" sldId="287"/>
            <ac:cxnSpMk id="14" creationId="{AF9469B9-6468-5B6A-E832-8D4590388432}"/>
          </ac:cxnSpMkLst>
        </pc:cxnChg>
      </pc:sldChg>
      <pc:sldChg chg="addSp delSp modSp new mod setBg">
        <pc:chgData name="Nathan Morgan" userId="72fd7c22-3ae8-4a57-b9f9-9fbe9cf82915" providerId="ADAL" clId="{84946127-2CDC-430D-B7B4-7F5909FCCF75}" dt="2024-11-14T09:45:36.347" v="112" actId="26606"/>
        <pc:sldMkLst>
          <pc:docMk/>
          <pc:sldMk cId="4199260908" sldId="288"/>
        </pc:sldMkLst>
        <pc:spChg chg="del">
          <ac:chgData name="Nathan Morgan" userId="72fd7c22-3ae8-4a57-b9f9-9fbe9cf82915" providerId="ADAL" clId="{84946127-2CDC-430D-B7B4-7F5909FCCF75}" dt="2024-11-14T09:45:36.347" v="112" actId="26606"/>
          <ac:spMkLst>
            <pc:docMk/>
            <pc:sldMk cId="4199260908" sldId="288"/>
            <ac:spMk id="2" creationId="{AB26A70D-3F30-7A5E-AD25-44E424F3768E}"/>
          </ac:spMkLst>
        </pc:spChg>
        <pc:spChg chg="del">
          <ac:chgData name="Nathan Morgan" userId="72fd7c22-3ae8-4a57-b9f9-9fbe9cf82915" providerId="ADAL" clId="{84946127-2CDC-430D-B7B4-7F5909FCCF75}" dt="2024-11-14T09:45:36.347" v="112" actId="26606"/>
          <ac:spMkLst>
            <pc:docMk/>
            <pc:sldMk cId="4199260908" sldId="288"/>
            <ac:spMk id="3" creationId="{B570D97B-BFDA-18E0-AAE9-BA55D505908A}"/>
          </ac:spMkLst>
        </pc:spChg>
        <pc:picChg chg="add mod">
          <ac:chgData name="Nathan Morgan" userId="72fd7c22-3ae8-4a57-b9f9-9fbe9cf82915" providerId="ADAL" clId="{84946127-2CDC-430D-B7B4-7F5909FCCF75}" dt="2024-11-14T09:45:36.347" v="112" actId="26606"/>
          <ac:picMkLst>
            <pc:docMk/>
            <pc:sldMk cId="4199260908" sldId="288"/>
            <ac:picMk id="5" creationId="{BA2DE12F-75B8-9D2F-9D65-1CE946239C10}"/>
          </ac:picMkLst>
        </pc:picChg>
      </pc:sldChg>
      <pc:sldChg chg="addSp modSp new mod setBg">
        <pc:chgData name="Nathan Morgan" userId="72fd7c22-3ae8-4a57-b9f9-9fbe9cf82915" providerId="ADAL" clId="{84946127-2CDC-430D-B7B4-7F5909FCCF75}" dt="2024-11-14T11:45:20.469" v="332" actId="26606"/>
        <pc:sldMkLst>
          <pc:docMk/>
          <pc:sldMk cId="340909886" sldId="289"/>
        </pc:sldMkLst>
        <pc:spChg chg="mod">
          <ac:chgData name="Nathan Morgan" userId="72fd7c22-3ae8-4a57-b9f9-9fbe9cf82915" providerId="ADAL" clId="{84946127-2CDC-430D-B7B4-7F5909FCCF75}" dt="2024-11-14T11:45:20.469" v="332" actId="26606"/>
          <ac:spMkLst>
            <pc:docMk/>
            <pc:sldMk cId="340909886" sldId="289"/>
            <ac:spMk id="2" creationId="{3BD32FB8-F6D1-BECF-BFD2-AA39FEAA25C4}"/>
          </ac:spMkLst>
        </pc:spChg>
        <pc:spChg chg="mod">
          <ac:chgData name="Nathan Morgan" userId="72fd7c22-3ae8-4a57-b9f9-9fbe9cf82915" providerId="ADAL" clId="{84946127-2CDC-430D-B7B4-7F5909FCCF75}" dt="2024-11-14T11:45:20.469" v="332" actId="26606"/>
          <ac:spMkLst>
            <pc:docMk/>
            <pc:sldMk cId="340909886" sldId="289"/>
            <ac:spMk id="3" creationId="{9A533E7E-C8A4-7BD4-3B86-D4B40DC06340}"/>
          </ac:spMkLst>
        </pc:spChg>
        <pc:spChg chg="add">
          <ac:chgData name="Nathan Morgan" userId="72fd7c22-3ae8-4a57-b9f9-9fbe9cf82915" providerId="ADAL" clId="{84946127-2CDC-430D-B7B4-7F5909FCCF75}" dt="2024-11-14T11:45:20.469" v="332" actId="26606"/>
          <ac:spMkLst>
            <pc:docMk/>
            <pc:sldMk cId="340909886" sldId="289"/>
            <ac:spMk id="8" creationId="{1B15ED52-F352-441B-82BF-E0EA34836D08}"/>
          </ac:spMkLst>
        </pc:spChg>
        <pc:spChg chg="add">
          <ac:chgData name="Nathan Morgan" userId="72fd7c22-3ae8-4a57-b9f9-9fbe9cf82915" providerId="ADAL" clId="{84946127-2CDC-430D-B7B4-7F5909FCCF75}" dt="2024-11-14T11:45:20.469" v="332" actId="26606"/>
          <ac:spMkLst>
            <pc:docMk/>
            <pc:sldMk cId="340909886" sldId="289"/>
            <ac:spMk id="10" creationId="{3B2E3793-BFE6-45A2-9B7B-E18844431C99}"/>
          </ac:spMkLst>
        </pc:spChg>
        <pc:spChg chg="add">
          <ac:chgData name="Nathan Morgan" userId="72fd7c22-3ae8-4a57-b9f9-9fbe9cf82915" providerId="ADAL" clId="{84946127-2CDC-430D-B7B4-7F5909FCCF75}" dt="2024-11-14T11:45:20.469" v="332" actId="26606"/>
          <ac:spMkLst>
            <pc:docMk/>
            <pc:sldMk cId="340909886" sldId="289"/>
            <ac:spMk id="12" creationId="{BC4C4868-CB8F-4AF9-9CDB-8108F2C19B67}"/>
          </ac:spMkLst>
        </pc:spChg>
        <pc:spChg chg="add">
          <ac:chgData name="Nathan Morgan" userId="72fd7c22-3ae8-4a57-b9f9-9fbe9cf82915" providerId="ADAL" clId="{84946127-2CDC-430D-B7B4-7F5909FCCF75}" dt="2024-11-14T11:45:20.469" v="332" actId="26606"/>
          <ac:spMkLst>
            <pc:docMk/>
            <pc:sldMk cId="340909886" sldId="289"/>
            <ac:spMk id="14" creationId="{375E0459-6403-40CD-989D-56A4407CA12E}"/>
          </ac:spMkLst>
        </pc:spChg>
        <pc:spChg chg="add">
          <ac:chgData name="Nathan Morgan" userId="72fd7c22-3ae8-4a57-b9f9-9fbe9cf82915" providerId="ADAL" clId="{84946127-2CDC-430D-B7B4-7F5909FCCF75}" dt="2024-11-14T11:45:20.469" v="332" actId="26606"/>
          <ac:spMkLst>
            <pc:docMk/>
            <pc:sldMk cId="340909886" sldId="289"/>
            <ac:spMk id="16" creationId="{53E5B1A8-3AC9-4BD1-9BBC-78CA94F2D1BA}"/>
          </ac:spMkLst>
        </pc:spChg>
      </pc:sldChg>
      <pc:sldChg chg="addSp delSp modSp new mod setBg">
        <pc:chgData name="Nathan Morgan" userId="72fd7c22-3ae8-4a57-b9f9-9fbe9cf82915" providerId="ADAL" clId="{84946127-2CDC-430D-B7B4-7F5909FCCF75}" dt="2024-11-14T11:46:38.836" v="350" actId="26606"/>
        <pc:sldMkLst>
          <pc:docMk/>
          <pc:sldMk cId="3403281875" sldId="290"/>
        </pc:sldMkLst>
        <pc:spChg chg="mod">
          <ac:chgData name="Nathan Morgan" userId="72fd7c22-3ae8-4a57-b9f9-9fbe9cf82915" providerId="ADAL" clId="{84946127-2CDC-430D-B7B4-7F5909FCCF75}" dt="2024-11-14T11:46:38.836" v="350" actId="26606"/>
          <ac:spMkLst>
            <pc:docMk/>
            <pc:sldMk cId="3403281875" sldId="290"/>
            <ac:spMk id="2" creationId="{9DC9C834-A131-345D-2CCD-DE89B1D5BCDA}"/>
          </ac:spMkLst>
        </pc:spChg>
        <pc:spChg chg="mod">
          <ac:chgData name="Nathan Morgan" userId="72fd7c22-3ae8-4a57-b9f9-9fbe9cf82915" providerId="ADAL" clId="{84946127-2CDC-430D-B7B4-7F5909FCCF75}" dt="2024-11-14T11:46:38.836" v="350" actId="26606"/>
          <ac:spMkLst>
            <pc:docMk/>
            <pc:sldMk cId="3403281875" sldId="290"/>
            <ac:spMk id="3" creationId="{9A282E0B-1663-3B9A-D5AF-652EB6AA0F4D}"/>
          </ac:spMkLst>
        </pc:spChg>
        <pc:spChg chg="add del">
          <ac:chgData name="Nathan Morgan" userId="72fd7c22-3ae8-4a57-b9f9-9fbe9cf82915" providerId="ADAL" clId="{84946127-2CDC-430D-B7B4-7F5909FCCF75}" dt="2024-11-14T11:46:24.844" v="337" actId="26606"/>
          <ac:spMkLst>
            <pc:docMk/>
            <pc:sldMk cId="3403281875" sldId="290"/>
            <ac:spMk id="10" creationId="{058A14AF-9FB5-4CC7-BA35-E8E85D3EDF0E}"/>
          </ac:spMkLst>
        </pc:spChg>
        <pc:spChg chg="add del">
          <ac:chgData name="Nathan Morgan" userId="72fd7c22-3ae8-4a57-b9f9-9fbe9cf82915" providerId="ADAL" clId="{84946127-2CDC-430D-B7B4-7F5909FCCF75}" dt="2024-11-14T11:46:24.844" v="337" actId="26606"/>
          <ac:spMkLst>
            <pc:docMk/>
            <pc:sldMk cId="3403281875" sldId="290"/>
            <ac:spMk id="12" creationId="{3A9A4357-BD1D-4622-A4FE-766E6AB8DE84}"/>
          </ac:spMkLst>
        </pc:spChg>
        <pc:spChg chg="add del">
          <ac:chgData name="Nathan Morgan" userId="72fd7c22-3ae8-4a57-b9f9-9fbe9cf82915" providerId="ADAL" clId="{84946127-2CDC-430D-B7B4-7F5909FCCF75}" dt="2024-11-14T11:46:24.844" v="337" actId="26606"/>
          <ac:spMkLst>
            <pc:docMk/>
            <pc:sldMk cId="3403281875" sldId="290"/>
            <ac:spMk id="14" creationId="{E659831F-0D9A-4C63-9EBB-8435B85A440F}"/>
          </ac:spMkLst>
        </pc:spChg>
        <pc:spChg chg="add del">
          <ac:chgData name="Nathan Morgan" userId="72fd7c22-3ae8-4a57-b9f9-9fbe9cf82915" providerId="ADAL" clId="{84946127-2CDC-430D-B7B4-7F5909FCCF75}" dt="2024-11-14T11:46:24.844" v="337" actId="26606"/>
          <ac:spMkLst>
            <pc:docMk/>
            <pc:sldMk cId="3403281875" sldId="290"/>
            <ac:spMk id="16" creationId="{E6995CE5-F890-4ABA-82A2-26507CE8D2A3}"/>
          </ac:spMkLst>
        </pc:spChg>
        <pc:spChg chg="add del">
          <ac:chgData name="Nathan Morgan" userId="72fd7c22-3ae8-4a57-b9f9-9fbe9cf82915" providerId="ADAL" clId="{84946127-2CDC-430D-B7B4-7F5909FCCF75}" dt="2024-11-14T11:46:27.933" v="339" actId="26606"/>
          <ac:spMkLst>
            <pc:docMk/>
            <pc:sldMk cId="3403281875" sldId="290"/>
            <ac:spMk id="18" creationId="{979E27D9-03C7-44E2-9FF8-15D0C8506AF7}"/>
          </ac:spMkLst>
        </pc:spChg>
        <pc:spChg chg="add del">
          <ac:chgData name="Nathan Morgan" userId="72fd7c22-3ae8-4a57-b9f9-9fbe9cf82915" providerId="ADAL" clId="{84946127-2CDC-430D-B7B4-7F5909FCCF75}" dt="2024-11-14T11:46:27.933" v="339" actId="26606"/>
          <ac:spMkLst>
            <pc:docMk/>
            <pc:sldMk cId="3403281875" sldId="290"/>
            <ac:spMk id="19" creationId="{EEBF1590-3B36-48EE-A89D-3B6F3CB256AB}"/>
          </ac:spMkLst>
        </pc:spChg>
        <pc:spChg chg="add del">
          <ac:chgData name="Nathan Morgan" userId="72fd7c22-3ae8-4a57-b9f9-9fbe9cf82915" providerId="ADAL" clId="{84946127-2CDC-430D-B7B4-7F5909FCCF75}" dt="2024-11-14T11:46:27.933" v="339" actId="26606"/>
          <ac:spMkLst>
            <pc:docMk/>
            <pc:sldMk cId="3403281875" sldId="290"/>
            <ac:spMk id="20" creationId="{AC8F6C8C-AB5A-4548-942D-E3FD40ACBC49}"/>
          </ac:spMkLst>
        </pc:spChg>
        <pc:spChg chg="add del">
          <ac:chgData name="Nathan Morgan" userId="72fd7c22-3ae8-4a57-b9f9-9fbe9cf82915" providerId="ADAL" clId="{84946127-2CDC-430D-B7B4-7F5909FCCF75}" dt="2024-11-14T11:46:29.956" v="341" actId="26606"/>
          <ac:spMkLst>
            <pc:docMk/>
            <pc:sldMk cId="3403281875" sldId="290"/>
            <ac:spMk id="22" creationId="{058A14AF-9FB5-4CC7-BA35-E8E85D3EDF0E}"/>
          </ac:spMkLst>
        </pc:spChg>
        <pc:spChg chg="add del">
          <ac:chgData name="Nathan Morgan" userId="72fd7c22-3ae8-4a57-b9f9-9fbe9cf82915" providerId="ADAL" clId="{84946127-2CDC-430D-B7B4-7F5909FCCF75}" dt="2024-11-14T11:46:29.956" v="341" actId="26606"/>
          <ac:spMkLst>
            <pc:docMk/>
            <pc:sldMk cId="3403281875" sldId="290"/>
            <ac:spMk id="23" creationId="{3A9A4357-BD1D-4622-A4FE-766E6AB8DE84}"/>
          </ac:spMkLst>
        </pc:spChg>
        <pc:spChg chg="add del">
          <ac:chgData name="Nathan Morgan" userId="72fd7c22-3ae8-4a57-b9f9-9fbe9cf82915" providerId="ADAL" clId="{84946127-2CDC-430D-B7B4-7F5909FCCF75}" dt="2024-11-14T11:46:29.956" v="341" actId="26606"/>
          <ac:spMkLst>
            <pc:docMk/>
            <pc:sldMk cId="3403281875" sldId="290"/>
            <ac:spMk id="24" creationId="{E659831F-0D9A-4C63-9EBB-8435B85A440F}"/>
          </ac:spMkLst>
        </pc:spChg>
        <pc:spChg chg="add del">
          <ac:chgData name="Nathan Morgan" userId="72fd7c22-3ae8-4a57-b9f9-9fbe9cf82915" providerId="ADAL" clId="{84946127-2CDC-430D-B7B4-7F5909FCCF75}" dt="2024-11-14T11:46:29.956" v="341" actId="26606"/>
          <ac:spMkLst>
            <pc:docMk/>
            <pc:sldMk cId="3403281875" sldId="290"/>
            <ac:spMk id="25" creationId="{E6995CE5-F890-4ABA-82A2-26507CE8D2A3}"/>
          </ac:spMkLst>
        </pc:spChg>
        <pc:spChg chg="add del">
          <ac:chgData name="Nathan Morgan" userId="72fd7c22-3ae8-4a57-b9f9-9fbe9cf82915" providerId="ADAL" clId="{84946127-2CDC-430D-B7B4-7F5909FCCF75}" dt="2024-11-14T11:46:31.792" v="343" actId="26606"/>
          <ac:spMkLst>
            <pc:docMk/>
            <pc:sldMk cId="3403281875" sldId="290"/>
            <ac:spMk id="27" creationId="{979E27D9-03C7-44E2-9FF8-15D0C8506AF7}"/>
          </ac:spMkLst>
        </pc:spChg>
        <pc:spChg chg="add del">
          <ac:chgData name="Nathan Morgan" userId="72fd7c22-3ae8-4a57-b9f9-9fbe9cf82915" providerId="ADAL" clId="{84946127-2CDC-430D-B7B4-7F5909FCCF75}" dt="2024-11-14T11:46:31.792" v="343" actId="26606"/>
          <ac:spMkLst>
            <pc:docMk/>
            <pc:sldMk cId="3403281875" sldId="290"/>
            <ac:spMk id="28" creationId="{EEBF1590-3B36-48EE-A89D-3B6F3CB256AB}"/>
          </ac:spMkLst>
        </pc:spChg>
        <pc:spChg chg="add del">
          <ac:chgData name="Nathan Morgan" userId="72fd7c22-3ae8-4a57-b9f9-9fbe9cf82915" providerId="ADAL" clId="{84946127-2CDC-430D-B7B4-7F5909FCCF75}" dt="2024-11-14T11:46:31.792" v="343" actId="26606"/>
          <ac:spMkLst>
            <pc:docMk/>
            <pc:sldMk cId="3403281875" sldId="290"/>
            <ac:spMk id="29" creationId="{AC8F6C8C-AB5A-4548-942D-E3FD40ACBC49}"/>
          </ac:spMkLst>
        </pc:spChg>
        <pc:spChg chg="add del">
          <ac:chgData name="Nathan Morgan" userId="72fd7c22-3ae8-4a57-b9f9-9fbe9cf82915" providerId="ADAL" clId="{84946127-2CDC-430D-B7B4-7F5909FCCF75}" dt="2024-11-14T11:46:32.912" v="345" actId="26606"/>
          <ac:spMkLst>
            <pc:docMk/>
            <pc:sldMk cId="3403281875" sldId="290"/>
            <ac:spMk id="31" creationId="{058A14AF-9FB5-4CC7-BA35-E8E85D3EDF0E}"/>
          </ac:spMkLst>
        </pc:spChg>
        <pc:spChg chg="add del">
          <ac:chgData name="Nathan Morgan" userId="72fd7c22-3ae8-4a57-b9f9-9fbe9cf82915" providerId="ADAL" clId="{84946127-2CDC-430D-B7B4-7F5909FCCF75}" dt="2024-11-14T11:46:32.912" v="345" actId="26606"/>
          <ac:spMkLst>
            <pc:docMk/>
            <pc:sldMk cId="3403281875" sldId="290"/>
            <ac:spMk id="32" creationId="{3A9A4357-BD1D-4622-A4FE-766E6AB8DE84}"/>
          </ac:spMkLst>
        </pc:spChg>
        <pc:spChg chg="add del">
          <ac:chgData name="Nathan Morgan" userId="72fd7c22-3ae8-4a57-b9f9-9fbe9cf82915" providerId="ADAL" clId="{84946127-2CDC-430D-B7B4-7F5909FCCF75}" dt="2024-11-14T11:46:32.912" v="345" actId="26606"/>
          <ac:spMkLst>
            <pc:docMk/>
            <pc:sldMk cId="3403281875" sldId="290"/>
            <ac:spMk id="33" creationId="{E659831F-0D9A-4C63-9EBB-8435B85A440F}"/>
          </ac:spMkLst>
        </pc:spChg>
        <pc:spChg chg="add del">
          <ac:chgData name="Nathan Morgan" userId="72fd7c22-3ae8-4a57-b9f9-9fbe9cf82915" providerId="ADAL" clId="{84946127-2CDC-430D-B7B4-7F5909FCCF75}" dt="2024-11-14T11:46:32.912" v="345" actId="26606"/>
          <ac:spMkLst>
            <pc:docMk/>
            <pc:sldMk cId="3403281875" sldId="290"/>
            <ac:spMk id="34" creationId="{E6995CE5-F890-4ABA-82A2-26507CE8D2A3}"/>
          </ac:spMkLst>
        </pc:spChg>
        <pc:spChg chg="add del">
          <ac:chgData name="Nathan Morgan" userId="72fd7c22-3ae8-4a57-b9f9-9fbe9cf82915" providerId="ADAL" clId="{84946127-2CDC-430D-B7B4-7F5909FCCF75}" dt="2024-11-14T11:46:35.804" v="347" actId="26606"/>
          <ac:spMkLst>
            <pc:docMk/>
            <pc:sldMk cId="3403281875" sldId="290"/>
            <ac:spMk id="36" creationId="{979E27D9-03C7-44E2-9FF8-15D0C8506AF7}"/>
          </ac:spMkLst>
        </pc:spChg>
        <pc:spChg chg="add del">
          <ac:chgData name="Nathan Morgan" userId="72fd7c22-3ae8-4a57-b9f9-9fbe9cf82915" providerId="ADAL" clId="{84946127-2CDC-430D-B7B4-7F5909FCCF75}" dt="2024-11-14T11:46:35.804" v="347" actId="26606"/>
          <ac:spMkLst>
            <pc:docMk/>
            <pc:sldMk cId="3403281875" sldId="290"/>
            <ac:spMk id="37" creationId="{EEBF1590-3B36-48EE-A89D-3B6F3CB256AB}"/>
          </ac:spMkLst>
        </pc:spChg>
        <pc:spChg chg="add del">
          <ac:chgData name="Nathan Morgan" userId="72fd7c22-3ae8-4a57-b9f9-9fbe9cf82915" providerId="ADAL" clId="{84946127-2CDC-430D-B7B4-7F5909FCCF75}" dt="2024-11-14T11:46:35.804" v="347" actId="26606"/>
          <ac:spMkLst>
            <pc:docMk/>
            <pc:sldMk cId="3403281875" sldId="290"/>
            <ac:spMk id="38" creationId="{AC8F6C8C-AB5A-4548-942D-E3FD40ACBC49}"/>
          </ac:spMkLst>
        </pc:spChg>
        <pc:spChg chg="add del">
          <ac:chgData name="Nathan Morgan" userId="72fd7c22-3ae8-4a57-b9f9-9fbe9cf82915" providerId="ADAL" clId="{84946127-2CDC-430D-B7B4-7F5909FCCF75}" dt="2024-11-14T11:46:38.830" v="349" actId="26606"/>
          <ac:spMkLst>
            <pc:docMk/>
            <pc:sldMk cId="3403281875" sldId="290"/>
            <ac:spMk id="40" creationId="{058A14AF-9FB5-4CC7-BA35-E8E85D3EDF0E}"/>
          </ac:spMkLst>
        </pc:spChg>
        <pc:spChg chg="add del">
          <ac:chgData name="Nathan Morgan" userId="72fd7c22-3ae8-4a57-b9f9-9fbe9cf82915" providerId="ADAL" clId="{84946127-2CDC-430D-B7B4-7F5909FCCF75}" dt="2024-11-14T11:46:38.830" v="349" actId="26606"/>
          <ac:spMkLst>
            <pc:docMk/>
            <pc:sldMk cId="3403281875" sldId="290"/>
            <ac:spMk id="41" creationId="{3A9A4357-BD1D-4622-A4FE-766E6AB8DE84}"/>
          </ac:spMkLst>
        </pc:spChg>
        <pc:spChg chg="add del">
          <ac:chgData name="Nathan Morgan" userId="72fd7c22-3ae8-4a57-b9f9-9fbe9cf82915" providerId="ADAL" clId="{84946127-2CDC-430D-B7B4-7F5909FCCF75}" dt="2024-11-14T11:46:38.830" v="349" actId="26606"/>
          <ac:spMkLst>
            <pc:docMk/>
            <pc:sldMk cId="3403281875" sldId="290"/>
            <ac:spMk id="42" creationId="{E659831F-0D9A-4C63-9EBB-8435B85A440F}"/>
          </ac:spMkLst>
        </pc:spChg>
        <pc:spChg chg="add del">
          <ac:chgData name="Nathan Morgan" userId="72fd7c22-3ae8-4a57-b9f9-9fbe9cf82915" providerId="ADAL" clId="{84946127-2CDC-430D-B7B4-7F5909FCCF75}" dt="2024-11-14T11:46:38.830" v="349" actId="26606"/>
          <ac:spMkLst>
            <pc:docMk/>
            <pc:sldMk cId="3403281875" sldId="290"/>
            <ac:spMk id="43" creationId="{E6995CE5-F890-4ABA-82A2-26507CE8D2A3}"/>
          </ac:spMkLst>
        </pc:spChg>
        <pc:spChg chg="add">
          <ac:chgData name="Nathan Morgan" userId="72fd7c22-3ae8-4a57-b9f9-9fbe9cf82915" providerId="ADAL" clId="{84946127-2CDC-430D-B7B4-7F5909FCCF75}" dt="2024-11-14T11:46:38.836" v="350" actId="26606"/>
          <ac:spMkLst>
            <pc:docMk/>
            <pc:sldMk cId="3403281875" sldId="290"/>
            <ac:spMk id="45" creationId="{979E27D9-03C7-44E2-9FF8-15D0C8506AF7}"/>
          </ac:spMkLst>
        </pc:spChg>
        <pc:spChg chg="add">
          <ac:chgData name="Nathan Morgan" userId="72fd7c22-3ae8-4a57-b9f9-9fbe9cf82915" providerId="ADAL" clId="{84946127-2CDC-430D-B7B4-7F5909FCCF75}" dt="2024-11-14T11:46:38.836" v="350" actId="26606"/>
          <ac:spMkLst>
            <pc:docMk/>
            <pc:sldMk cId="3403281875" sldId="290"/>
            <ac:spMk id="46" creationId="{EEBF1590-3B36-48EE-A89D-3B6F3CB256AB}"/>
          </ac:spMkLst>
        </pc:spChg>
        <pc:spChg chg="add">
          <ac:chgData name="Nathan Morgan" userId="72fd7c22-3ae8-4a57-b9f9-9fbe9cf82915" providerId="ADAL" clId="{84946127-2CDC-430D-B7B4-7F5909FCCF75}" dt="2024-11-14T11:46:38.836" v="350" actId="26606"/>
          <ac:spMkLst>
            <pc:docMk/>
            <pc:sldMk cId="3403281875" sldId="290"/>
            <ac:spMk id="47" creationId="{AC8F6C8C-AB5A-4548-942D-E3FD40ACBC49}"/>
          </ac:spMkLst>
        </pc:spChg>
        <pc:picChg chg="add mod">
          <ac:chgData name="Nathan Morgan" userId="72fd7c22-3ae8-4a57-b9f9-9fbe9cf82915" providerId="ADAL" clId="{84946127-2CDC-430D-B7B4-7F5909FCCF75}" dt="2024-11-14T11:46:38.836" v="350" actId="26606"/>
          <ac:picMkLst>
            <pc:docMk/>
            <pc:sldMk cId="3403281875" sldId="290"/>
            <ac:picMk id="5" creationId="{52F066E8-70A3-DF24-2888-6C0DFCF9C85E}"/>
          </ac:picMkLst>
        </pc:picChg>
      </pc:sldChg>
      <pc:sldChg chg="addSp modSp new mod">
        <pc:chgData name="Nathan Morgan" userId="72fd7c22-3ae8-4a57-b9f9-9fbe9cf82915" providerId="ADAL" clId="{84946127-2CDC-430D-B7B4-7F5909FCCF75}" dt="2024-11-14T10:06:29.652" v="229" actId="1076"/>
        <pc:sldMkLst>
          <pc:docMk/>
          <pc:sldMk cId="1786651449" sldId="291"/>
        </pc:sldMkLst>
        <pc:spChg chg="mod">
          <ac:chgData name="Nathan Morgan" userId="72fd7c22-3ae8-4a57-b9f9-9fbe9cf82915" providerId="ADAL" clId="{84946127-2CDC-430D-B7B4-7F5909FCCF75}" dt="2024-11-14T10:05:15.720" v="215"/>
          <ac:spMkLst>
            <pc:docMk/>
            <pc:sldMk cId="1786651449" sldId="291"/>
            <ac:spMk id="2" creationId="{E6B16C1B-2D31-AEC3-53AE-ADE30733BC47}"/>
          </ac:spMkLst>
        </pc:spChg>
        <pc:spChg chg="mod">
          <ac:chgData name="Nathan Morgan" userId="72fd7c22-3ae8-4a57-b9f9-9fbe9cf82915" providerId="ADAL" clId="{84946127-2CDC-430D-B7B4-7F5909FCCF75}" dt="2024-11-14T10:06:23.066" v="227" actId="20577"/>
          <ac:spMkLst>
            <pc:docMk/>
            <pc:sldMk cId="1786651449" sldId="291"/>
            <ac:spMk id="3" creationId="{F0D5CDF5-BD4A-9287-C285-EE9AFC0EF137}"/>
          </ac:spMkLst>
        </pc:spChg>
        <pc:picChg chg="add mod">
          <ac:chgData name="Nathan Morgan" userId="72fd7c22-3ae8-4a57-b9f9-9fbe9cf82915" providerId="ADAL" clId="{84946127-2CDC-430D-B7B4-7F5909FCCF75}" dt="2024-11-14T10:06:25.974" v="228" actId="1076"/>
          <ac:picMkLst>
            <pc:docMk/>
            <pc:sldMk cId="1786651449" sldId="291"/>
            <ac:picMk id="5" creationId="{5C47BE91-EE34-ACA5-1BC1-63364441E413}"/>
          </ac:picMkLst>
        </pc:picChg>
        <pc:picChg chg="add mod">
          <ac:chgData name="Nathan Morgan" userId="72fd7c22-3ae8-4a57-b9f9-9fbe9cf82915" providerId="ADAL" clId="{84946127-2CDC-430D-B7B4-7F5909FCCF75}" dt="2024-11-14T10:06:29.652" v="229" actId="1076"/>
          <ac:picMkLst>
            <pc:docMk/>
            <pc:sldMk cId="1786651449" sldId="291"/>
            <ac:picMk id="7" creationId="{46B07F31-D6BE-AA97-2C40-1899475FE86C}"/>
          </ac:picMkLst>
        </pc:picChg>
      </pc:sldChg>
      <pc:sldChg chg="addSp delSp modSp new del mod setBg">
        <pc:chgData name="Nathan Morgan" userId="72fd7c22-3ae8-4a57-b9f9-9fbe9cf82915" providerId="ADAL" clId="{84946127-2CDC-430D-B7B4-7F5909FCCF75}" dt="2024-11-14T11:48:30.857" v="351" actId="47"/>
        <pc:sldMkLst>
          <pc:docMk/>
          <pc:sldMk cId="176383207" sldId="292"/>
        </pc:sldMkLst>
        <pc:spChg chg="del">
          <ac:chgData name="Nathan Morgan" userId="72fd7c22-3ae8-4a57-b9f9-9fbe9cf82915" providerId="ADAL" clId="{84946127-2CDC-430D-B7B4-7F5909FCCF75}" dt="2024-11-14T10:05:07.721" v="214" actId="26606"/>
          <ac:spMkLst>
            <pc:docMk/>
            <pc:sldMk cId="176383207" sldId="292"/>
            <ac:spMk id="2" creationId="{309FA343-843C-8DC9-4BD7-0123817F1959}"/>
          </ac:spMkLst>
        </pc:spChg>
        <pc:spChg chg="del">
          <ac:chgData name="Nathan Morgan" userId="72fd7c22-3ae8-4a57-b9f9-9fbe9cf82915" providerId="ADAL" clId="{84946127-2CDC-430D-B7B4-7F5909FCCF75}" dt="2024-11-14T10:05:05.628" v="213" actId="22"/>
          <ac:spMkLst>
            <pc:docMk/>
            <pc:sldMk cId="176383207" sldId="292"/>
            <ac:spMk id="3" creationId="{81F10144-49C8-0AAC-B68F-D02039E5AA1C}"/>
          </ac:spMkLst>
        </pc:spChg>
        <pc:picChg chg="add mod ord">
          <ac:chgData name="Nathan Morgan" userId="72fd7c22-3ae8-4a57-b9f9-9fbe9cf82915" providerId="ADAL" clId="{84946127-2CDC-430D-B7B4-7F5909FCCF75}" dt="2024-11-14T10:05:07.721" v="214" actId="26606"/>
          <ac:picMkLst>
            <pc:docMk/>
            <pc:sldMk cId="176383207" sldId="292"/>
            <ac:picMk id="5" creationId="{31D8E013-D282-4392-A8FC-80416F60692E}"/>
          </ac:picMkLst>
        </pc:picChg>
      </pc:sldChg>
      <pc:sldChg chg="addSp delSp modSp new mod setBg">
        <pc:chgData name="Nathan Morgan" userId="72fd7c22-3ae8-4a57-b9f9-9fbe9cf82915" providerId="ADAL" clId="{84946127-2CDC-430D-B7B4-7F5909FCCF75}" dt="2024-11-14T10:06:59.346" v="239" actId="26606"/>
        <pc:sldMkLst>
          <pc:docMk/>
          <pc:sldMk cId="3244401514" sldId="293"/>
        </pc:sldMkLst>
        <pc:spChg chg="mod">
          <ac:chgData name="Nathan Morgan" userId="72fd7c22-3ae8-4a57-b9f9-9fbe9cf82915" providerId="ADAL" clId="{84946127-2CDC-430D-B7B4-7F5909FCCF75}" dt="2024-11-14T10:06:59.346" v="239" actId="26606"/>
          <ac:spMkLst>
            <pc:docMk/>
            <pc:sldMk cId="3244401514" sldId="293"/>
            <ac:spMk id="2" creationId="{9121DA9D-E0A4-05BD-E946-7546FFF509CC}"/>
          </ac:spMkLst>
        </pc:spChg>
        <pc:spChg chg="del">
          <ac:chgData name="Nathan Morgan" userId="72fd7c22-3ae8-4a57-b9f9-9fbe9cf82915" providerId="ADAL" clId="{84946127-2CDC-430D-B7B4-7F5909FCCF75}" dt="2024-11-14T10:06:54.621" v="238"/>
          <ac:spMkLst>
            <pc:docMk/>
            <pc:sldMk cId="3244401514" sldId="293"/>
            <ac:spMk id="3" creationId="{7E2BF673-0EAD-7A83-641E-E88357C65E63}"/>
          </ac:spMkLst>
        </pc:spChg>
        <pc:spChg chg="add del mod">
          <ac:chgData name="Nathan Morgan" userId="72fd7c22-3ae8-4a57-b9f9-9fbe9cf82915" providerId="ADAL" clId="{84946127-2CDC-430D-B7B4-7F5909FCCF75}" dt="2024-11-14T10:06:59.346" v="239" actId="26606"/>
          <ac:spMkLst>
            <pc:docMk/>
            <pc:sldMk cId="3244401514" sldId="293"/>
            <ac:spMk id="4" creationId="{86072685-2375-3EC6-02B5-17774A9568C6}"/>
          </ac:spMkLst>
        </pc:spChg>
        <pc:graphicFrameChg chg="add">
          <ac:chgData name="Nathan Morgan" userId="72fd7c22-3ae8-4a57-b9f9-9fbe9cf82915" providerId="ADAL" clId="{84946127-2CDC-430D-B7B4-7F5909FCCF75}" dt="2024-11-14T10:06:59.346" v="239" actId="26606"/>
          <ac:graphicFrameMkLst>
            <pc:docMk/>
            <pc:sldMk cId="3244401514" sldId="293"/>
            <ac:graphicFrameMk id="6" creationId="{A3C99302-749E-15F0-3FA7-7EFF4E4200B1}"/>
          </ac:graphicFrameMkLst>
        </pc:graphicFrameChg>
        <pc:picChg chg="add">
          <ac:chgData name="Nathan Morgan" userId="72fd7c22-3ae8-4a57-b9f9-9fbe9cf82915" providerId="ADAL" clId="{84946127-2CDC-430D-B7B4-7F5909FCCF75}" dt="2024-11-14T10:06:59.346" v="239" actId="26606"/>
          <ac:picMkLst>
            <pc:docMk/>
            <pc:sldMk cId="3244401514" sldId="293"/>
            <ac:picMk id="7" creationId="{456C0199-6F6F-39F2-36D4-8188C928E589}"/>
          </ac:picMkLst>
        </pc:picChg>
      </pc:sldChg>
      <pc:sldChg chg="addSp modSp new mod setBg">
        <pc:chgData name="Nathan Morgan" userId="72fd7c22-3ae8-4a57-b9f9-9fbe9cf82915" providerId="ADAL" clId="{84946127-2CDC-430D-B7B4-7F5909FCCF75}" dt="2024-11-14T11:45:35.975" v="335" actId="20577"/>
        <pc:sldMkLst>
          <pc:docMk/>
          <pc:sldMk cId="4111114874" sldId="294"/>
        </pc:sldMkLst>
        <pc:spChg chg="mod">
          <ac:chgData name="Nathan Morgan" userId="72fd7c22-3ae8-4a57-b9f9-9fbe9cf82915" providerId="ADAL" clId="{84946127-2CDC-430D-B7B4-7F5909FCCF75}" dt="2024-11-14T11:45:29.459" v="333" actId="26606"/>
          <ac:spMkLst>
            <pc:docMk/>
            <pc:sldMk cId="4111114874" sldId="294"/>
            <ac:spMk id="2" creationId="{5F344141-6E69-F557-0582-78C09640DF41}"/>
          </ac:spMkLst>
        </pc:spChg>
        <pc:spChg chg="mod">
          <ac:chgData name="Nathan Morgan" userId="72fd7c22-3ae8-4a57-b9f9-9fbe9cf82915" providerId="ADAL" clId="{84946127-2CDC-430D-B7B4-7F5909FCCF75}" dt="2024-11-14T11:45:35.975" v="335" actId="20577"/>
          <ac:spMkLst>
            <pc:docMk/>
            <pc:sldMk cId="4111114874" sldId="294"/>
            <ac:spMk id="3" creationId="{1FDE6A20-7DEE-6B78-10E5-4D742E369530}"/>
          </ac:spMkLst>
        </pc:spChg>
        <pc:spChg chg="add">
          <ac:chgData name="Nathan Morgan" userId="72fd7c22-3ae8-4a57-b9f9-9fbe9cf82915" providerId="ADAL" clId="{84946127-2CDC-430D-B7B4-7F5909FCCF75}" dt="2024-11-14T11:45:29.459" v="333" actId="26606"/>
          <ac:spMkLst>
            <pc:docMk/>
            <pc:sldMk cId="4111114874" sldId="294"/>
            <ac:spMk id="8" creationId="{1B15ED52-F352-441B-82BF-E0EA34836D08}"/>
          </ac:spMkLst>
        </pc:spChg>
        <pc:spChg chg="add">
          <ac:chgData name="Nathan Morgan" userId="72fd7c22-3ae8-4a57-b9f9-9fbe9cf82915" providerId="ADAL" clId="{84946127-2CDC-430D-B7B4-7F5909FCCF75}" dt="2024-11-14T11:45:29.459" v="333" actId="26606"/>
          <ac:spMkLst>
            <pc:docMk/>
            <pc:sldMk cId="4111114874" sldId="294"/>
            <ac:spMk id="10" creationId="{3B2E3793-BFE6-45A2-9B7B-E18844431C99}"/>
          </ac:spMkLst>
        </pc:spChg>
        <pc:spChg chg="add">
          <ac:chgData name="Nathan Morgan" userId="72fd7c22-3ae8-4a57-b9f9-9fbe9cf82915" providerId="ADAL" clId="{84946127-2CDC-430D-B7B4-7F5909FCCF75}" dt="2024-11-14T11:45:29.459" v="333" actId="26606"/>
          <ac:spMkLst>
            <pc:docMk/>
            <pc:sldMk cId="4111114874" sldId="294"/>
            <ac:spMk id="12" creationId="{BC4C4868-CB8F-4AF9-9CDB-8108F2C19B67}"/>
          </ac:spMkLst>
        </pc:spChg>
        <pc:spChg chg="add">
          <ac:chgData name="Nathan Morgan" userId="72fd7c22-3ae8-4a57-b9f9-9fbe9cf82915" providerId="ADAL" clId="{84946127-2CDC-430D-B7B4-7F5909FCCF75}" dt="2024-11-14T11:45:29.459" v="333" actId="26606"/>
          <ac:spMkLst>
            <pc:docMk/>
            <pc:sldMk cId="4111114874" sldId="294"/>
            <ac:spMk id="14" creationId="{375E0459-6403-40CD-989D-56A4407CA12E}"/>
          </ac:spMkLst>
        </pc:spChg>
        <pc:spChg chg="add">
          <ac:chgData name="Nathan Morgan" userId="72fd7c22-3ae8-4a57-b9f9-9fbe9cf82915" providerId="ADAL" clId="{84946127-2CDC-430D-B7B4-7F5909FCCF75}" dt="2024-11-14T11:45:29.459" v="333" actId="26606"/>
          <ac:spMkLst>
            <pc:docMk/>
            <pc:sldMk cId="4111114874" sldId="294"/>
            <ac:spMk id="16" creationId="{53E5B1A8-3AC9-4BD1-9BBC-78CA94F2D1BA}"/>
          </ac:spMkLst>
        </pc:spChg>
      </pc:sldChg>
      <pc:sldChg chg="addSp modSp new mod setBg">
        <pc:chgData name="Nathan Morgan" userId="72fd7c22-3ae8-4a57-b9f9-9fbe9cf82915" providerId="ADAL" clId="{84946127-2CDC-430D-B7B4-7F5909FCCF75}" dt="2024-11-14T11:50:43.316" v="353" actId="26606"/>
        <pc:sldMkLst>
          <pc:docMk/>
          <pc:sldMk cId="428810411" sldId="295"/>
        </pc:sldMkLst>
        <pc:spChg chg="mod">
          <ac:chgData name="Nathan Morgan" userId="72fd7c22-3ae8-4a57-b9f9-9fbe9cf82915" providerId="ADAL" clId="{84946127-2CDC-430D-B7B4-7F5909FCCF75}" dt="2024-11-14T11:50:43.316" v="353" actId="26606"/>
          <ac:spMkLst>
            <pc:docMk/>
            <pc:sldMk cId="428810411" sldId="295"/>
            <ac:spMk id="2" creationId="{2B0D9C49-D3FA-579C-9995-90479EE58D1B}"/>
          </ac:spMkLst>
        </pc:spChg>
        <pc:spChg chg="mod">
          <ac:chgData name="Nathan Morgan" userId="72fd7c22-3ae8-4a57-b9f9-9fbe9cf82915" providerId="ADAL" clId="{84946127-2CDC-430D-B7B4-7F5909FCCF75}" dt="2024-11-14T11:50:43.316" v="353" actId="26606"/>
          <ac:spMkLst>
            <pc:docMk/>
            <pc:sldMk cId="428810411" sldId="295"/>
            <ac:spMk id="3" creationId="{393EB03D-4788-DB08-F410-ED23BBA04BE4}"/>
          </ac:spMkLst>
        </pc:spChg>
        <pc:spChg chg="add">
          <ac:chgData name="Nathan Morgan" userId="72fd7c22-3ae8-4a57-b9f9-9fbe9cf82915" providerId="ADAL" clId="{84946127-2CDC-430D-B7B4-7F5909FCCF75}" dt="2024-11-14T11:50:43.316" v="353" actId="26606"/>
          <ac:spMkLst>
            <pc:docMk/>
            <pc:sldMk cId="428810411" sldId="295"/>
            <ac:spMk id="8" creationId="{1B15ED52-F352-441B-82BF-E0EA34836D08}"/>
          </ac:spMkLst>
        </pc:spChg>
        <pc:spChg chg="add">
          <ac:chgData name="Nathan Morgan" userId="72fd7c22-3ae8-4a57-b9f9-9fbe9cf82915" providerId="ADAL" clId="{84946127-2CDC-430D-B7B4-7F5909FCCF75}" dt="2024-11-14T11:50:43.316" v="353" actId="26606"/>
          <ac:spMkLst>
            <pc:docMk/>
            <pc:sldMk cId="428810411" sldId="295"/>
            <ac:spMk id="10" creationId="{3B2E3793-BFE6-45A2-9B7B-E18844431C99}"/>
          </ac:spMkLst>
        </pc:spChg>
        <pc:spChg chg="add">
          <ac:chgData name="Nathan Morgan" userId="72fd7c22-3ae8-4a57-b9f9-9fbe9cf82915" providerId="ADAL" clId="{84946127-2CDC-430D-B7B4-7F5909FCCF75}" dt="2024-11-14T11:50:43.316" v="353" actId="26606"/>
          <ac:spMkLst>
            <pc:docMk/>
            <pc:sldMk cId="428810411" sldId="295"/>
            <ac:spMk id="12" creationId="{BC4C4868-CB8F-4AF9-9CDB-8108F2C19B67}"/>
          </ac:spMkLst>
        </pc:spChg>
        <pc:spChg chg="add">
          <ac:chgData name="Nathan Morgan" userId="72fd7c22-3ae8-4a57-b9f9-9fbe9cf82915" providerId="ADAL" clId="{84946127-2CDC-430D-B7B4-7F5909FCCF75}" dt="2024-11-14T11:50:43.316" v="353" actId="26606"/>
          <ac:spMkLst>
            <pc:docMk/>
            <pc:sldMk cId="428810411" sldId="295"/>
            <ac:spMk id="14" creationId="{375E0459-6403-40CD-989D-56A4407CA12E}"/>
          </ac:spMkLst>
        </pc:spChg>
        <pc:spChg chg="add">
          <ac:chgData name="Nathan Morgan" userId="72fd7c22-3ae8-4a57-b9f9-9fbe9cf82915" providerId="ADAL" clId="{84946127-2CDC-430D-B7B4-7F5909FCCF75}" dt="2024-11-14T11:50:43.316" v="353" actId="26606"/>
          <ac:spMkLst>
            <pc:docMk/>
            <pc:sldMk cId="428810411" sldId="295"/>
            <ac:spMk id="16" creationId="{53E5B1A8-3AC9-4BD1-9BBC-78CA94F2D1BA}"/>
          </ac:spMkLst>
        </pc:spChg>
      </pc:sldChg>
      <pc:sldChg chg="addSp delSp modSp new mod setBg">
        <pc:chgData name="Nathan Morgan" userId="72fd7c22-3ae8-4a57-b9f9-9fbe9cf82915" providerId="ADAL" clId="{84946127-2CDC-430D-B7B4-7F5909FCCF75}" dt="2024-11-14T10:53:47.274" v="271" actId="1076"/>
        <pc:sldMkLst>
          <pc:docMk/>
          <pc:sldMk cId="1369228677" sldId="296"/>
        </pc:sldMkLst>
        <pc:spChg chg="add del">
          <ac:chgData name="Nathan Morgan" userId="72fd7c22-3ae8-4a57-b9f9-9fbe9cf82915" providerId="ADAL" clId="{84946127-2CDC-430D-B7B4-7F5909FCCF75}" dt="2024-11-14T10:53:36.856" v="268" actId="478"/>
          <ac:spMkLst>
            <pc:docMk/>
            <pc:sldMk cId="1369228677" sldId="296"/>
            <ac:spMk id="2" creationId="{81225E36-91B7-4252-2E16-5B742098D7A3}"/>
          </ac:spMkLst>
        </pc:spChg>
        <pc:spChg chg="del">
          <ac:chgData name="Nathan Morgan" userId="72fd7c22-3ae8-4a57-b9f9-9fbe9cf82915" providerId="ADAL" clId="{84946127-2CDC-430D-B7B4-7F5909FCCF75}" dt="2024-11-14T10:53:21.634" v="265" actId="22"/>
          <ac:spMkLst>
            <pc:docMk/>
            <pc:sldMk cId="1369228677" sldId="296"/>
            <ac:spMk id="3" creationId="{3AFE0856-DA17-ECAF-C1D8-7A035193BED0}"/>
          </ac:spMkLst>
        </pc:spChg>
        <pc:spChg chg="add del">
          <ac:chgData name="Nathan Morgan" userId="72fd7c22-3ae8-4a57-b9f9-9fbe9cf82915" providerId="ADAL" clId="{84946127-2CDC-430D-B7B4-7F5909FCCF75}" dt="2024-11-14T10:53:33.621" v="267" actId="26606"/>
          <ac:spMkLst>
            <pc:docMk/>
            <pc:sldMk cId="1369228677" sldId="296"/>
            <ac:spMk id="10" creationId="{42A4FC2C-047E-45A5-965D-8E1E3BF09BC6}"/>
          </ac:spMkLst>
        </pc:spChg>
        <pc:picChg chg="add mod ord">
          <ac:chgData name="Nathan Morgan" userId="72fd7c22-3ae8-4a57-b9f9-9fbe9cf82915" providerId="ADAL" clId="{84946127-2CDC-430D-B7B4-7F5909FCCF75}" dt="2024-11-14T10:53:47.274" v="271" actId="1076"/>
          <ac:picMkLst>
            <pc:docMk/>
            <pc:sldMk cId="1369228677" sldId="296"/>
            <ac:picMk id="5" creationId="{6DD74217-57CB-738A-4868-416DB31EF508}"/>
          </ac:picMkLst>
        </pc:picChg>
      </pc:sldChg>
      <pc:sldChg chg="addSp delSp modSp new mod setBg">
        <pc:chgData name="Nathan Morgan" userId="72fd7c22-3ae8-4a57-b9f9-9fbe9cf82915" providerId="ADAL" clId="{84946127-2CDC-430D-B7B4-7F5909FCCF75}" dt="2024-11-14T12:53:43.232" v="355" actId="5793"/>
        <pc:sldMkLst>
          <pc:docMk/>
          <pc:sldMk cId="1501706109" sldId="297"/>
        </pc:sldMkLst>
        <pc:spChg chg="mod">
          <ac:chgData name="Nathan Morgan" userId="72fd7c22-3ae8-4a57-b9f9-9fbe9cf82915" providerId="ADAL" clId="{84946127-2CDC-430D-B7B4-7F5909FCCF75}" dt="2024-11-14T11:50:38.877" v="352" actId="26606"/>
          <ac:spMkLst>
            <pc:docMk/>
            <pc:sldMk cId="1501706109" sldId="297"/>
            <ac:spMk id="2" creationId="{8FB01E1C-1FED-A5B8-270B-558D51F1A6D2}"/>
          </ac:spMkLst>
        </pc:spChg>
        <pc:spChg chg="add del mod">
          <ac:chgData name="Nathan Morgan" userId="72fd7c22-3ae8-4a57-b9f9-9fbe9cf82915" providerId="ADAL" clId="{84946127-2CDC-430D-B7B4-7F5909FCCF75}" dt="2024-11-14T12:53:43.232" v="355" actId="5793"/>
          <ac:spMkLst>
            <pc:docMk/>
            <pc:sldMk cId="1501706109" sldId="297"/>
            <ac:spMk id="3" creationId="{6AC9ECE9-3DDD-3C3F-E96A-E87D242630B0}"/>
          </ac:spMkLst>
        </pc:spChg>
        <pc:spChg chg="add mod">
          <ac:chgData name="Nathan Morgan" userId="72fd7c22-3ae8-4a57-b9f9-9fbe9cf82915" providerId="ADAL" clId="{84946127-2CDC-430D-B7B4-7F5909FCCF75}" dt="2024-11-14T11:15:43.872" v="297"/>
          <ac:spMkLst>
            <pc:docMk/>
            <pc:sldMk cId="1501706109" sldId="297"/>
            <ac:spMk id="4" creationId="{38DA3634-E426-29F6-E326-CD1501ED8F88}"/>
          </ac:spMkLst>
        </pc:spChg>
        <pc:spChg chg="add">
          <ac:chgData name="Nathan Morgan" userId="72fd7c22-3ae8-4a57-b9f9-9fbe9cf82915" providerId="ADAL" clId="{84946127-2CDC-430D-B7B4-7F5909FCCF75}" dt="2024-11-14T11:50:38.877" v="352" actId="26606"/>
          <ac:spMkLst>
            <pc:docMk/>
            <pc:sldMk cId="1501706109" sldId="297"/>
            <ac:spMk id="8" creationId="{1B15ED52-F352-441B-82BF-E0EA34836D08}"/>
          </ac:spMkLst>
        </pc:spChg>
        <pc:spChg chg="add">
          <ac:chgData name="Nathan Morgan" userId="72fd7c22-3ae8-4a57-b9f9-9fbe9cf82915" providerId="ADAL" clId="{84946127-2CDC-430D-B7B4-7F5909FCCF75}" dt="2024-11-14T11:50:38.877" v="352" actId="26606"/>
          <ac:spMkLst>
            <pc:docMk/>
            <pc:sldMk cId="1501706109" sldId="297"/>
            <ac:spMk id="10" creationId="{3B2E3793-BFE6-45A2-9B7B-E18844431C99}"/>
          </ac:spMkLst>
        </pc:spChg>
        <pc:spChg chg="add">
          <ac:chgData name="Nathan Morgan" userId="72fd7c22-3ae8-4a57-b9f9-9fbe9cf82915" providerId="ADAL" clId="{84946127-2CDC-430D-B7B4-7F5909FCCF75}" dt="2024-11-14T11:50:38.877" v="352" actId="26606"/>
          <ac:spMkLst>
            <pc:docMk/>
            <pc:sldMk cId="1501706109" sldId="297"/>
            <ac:spMk id="12" creationId="{BC4C4868-CB8F-4AF9-9CDB-8108F2C19B67}"/>
          </ac:spMkLst>
        </pc:spChg>
        <pc:spChg chg="add">
          <ac:chgData name="Nathan Morgan" userId="72fd7c22-3ae8-4a57-b9f9-9fbe9cf82915" providerId="ADAL" clId="{84946127-2CDC-430D-B7B4-7F5909FCCF75}" dt="2024-11-14T11:50:38.877" v="352" actId="26606"/>
          <ac:spMkLst>
            <pc:docMk/>
            <pc:sldMk cId="1501706109" sldId="297"/>
            <ac:spMk id="14" creationId="{375E0459-6403-40CD-989D-56A4407CA12E}"/>
          </ac:spMkLst>
        </pc:spChg>
        <pc:spChg chg="add">
          <ac:chgData name="Nathan Morgan" userId="72fd7c22-3ae8-4a57-b9f9-9fbe9cf82915" providerId="ADAL" clId="{84946127-2CDC-430D-B7B4-7F5909FCCF75}" dt="2024-11-14T11:50:38.877" v="352" actId="26606"/>
          <ac:spMkLst>
            <pc:docMk/>
            <pc:sldMk cId="1501706109" sldId="297"/>
            <ac:spMk id="16" creationId="{53E5B1A8-3AC9-4BD1-9BBC-78CA94F2D1B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A99AC9-2B1F-46A1-941B-6B842070908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9E35989-FD3E-4389-95D5-320B456F82FD}">
      <dgm:prSet/>
      <dgm:spPr/>
      <dgm:t>
        <a:bodyPr/>
        <a:lstStyle/>
        <a:p>
          <a:r>
            <a:rPr lang="en-US" b="1" i="0" baseline="0"/>
            <a:t>Numerical Integration for Functions (Quadrature)</a:t>
          </a:r>
          <a:endParaRPr lang="en-US"/>
        </a:p>
      </dgm:t>
    </dgm:pt>
    <dgm:pt modelId="{19C8C588-5184-4D92-A4E0-DED9F560749B}" type="parTrans" cxnId="{72EB8E9E-2E03-4DEA-AE3F-63E6B079C377}">
      <dgm:prSet/>
      <dgm:spPr/>
      <dgm:t>
        <a:bodyPr/>
        <a:lstStyle/>
        <a:p>
          <a:endParaRPr lang="en-US"/>
        </a:p>
      </dgm:t>
    </dgm:pt>
    <dgm:pt modelId="{7A02C755-6A38-46E8-BEB2-2EEEA6DBC6EA}" type="sibTrans" cxnId="{72EB8E9E-2E03-4DEA-AE3F-63E6B079C377}">
      <dgm:prSet/>
      <dgm:spPr/>
      <dgm:t>
        <a:bodyPr/>
        <a:lstStyle/>
        <a:p>
          <a:endParaRPr lang="en-US"/>
        </a:p>
      </dgm:t>
    </dgm:pt>
    <dgm:pt modelId="{DD170DD3-56EF-430A-B91E-F60FB63B52DA}">
      <dgm:prSet/>
      <dgm:spPr/>
      <dgm:t>
        <a:bodyPr/>
        <a:lstStyle/>
        <a:p>
          <a:r>
            <a:rPr lang="en-US" b="1" i="0" baseline="0" dirty="0"/>
            <a:t>Numerical Integration for Differential Equations</a:t>
          </a:r>
          <a:r>
            <a:rPr lang="en-US" b="0" i="0" baseline="0" dirty="0"/>
            <a:t> </a:t>
          </a:r>
          <a:endParaRPr lang="en-US" dirty="0"/>
        </a:p>
      </dgm:t>
    </dgm:pt>
    <dgm:pt modelId="{FB8A2A36-39B6-47E7-9ABB-230A709005CE}" type="parTrans" cxnId="{F03F31CA-FCC0-4F37-911A-63E28F64A20A}">
      <dgm:prSet/>
      <dgm:spPr/>
      <dgm:t>
        <a:bodyPr/>
        <a:lstStyle/>
        <a:p>
          <a:endParaRPr lang="en-US"/>
        </a:p>
      </dgm:t>
    </dgm:pt>
    <dgm:pt modelId="{56B74AF6-6E26-42D2-8945-4E324EDB61C8}" type="sibTrans" cxnId="{F03F31CA-FCC0-4F37-911A-63E28F64A20A}">
      <dgm:prSet/>
      <dgm:spPr/>
      <dgm:t>
        <a:bodyPr/>
        <a:lstStyle/>
        <a:p>
          <a:endParaRPr lang="en-US"/>
        </a:p>
      </dgm:t>
    </dgm:pt>
    <dgm:pt modelId="{25E19187-6935-452D-B6EC-D487ACBC606B}" type="pres">
      <dgm:prSet presAssocID="{B3A99AC9-2B1F-46A1-941B-6B8420709089}" presName="linear" presStyleCnt="0">
        <dgm:presLayoutVars>
          <dgm:animLvl val="lvl"/>
          <dgm:resizeHandles val="exact"/>
        </dgm:presLayoutVars>
      </dgm:prSet>
      <dgm:spPr/>
    </dgm:pt>
    <dgm:pt modelId="{8FF14A08-A8E4-434B-9116-06D9116C202B}" type="pres">
      <dgm:prSet presAssocID="{39E35989-FD3E-4389-95D5-320B456F82FD}" presName="parentText" presStyleLbl="node1" presStyleIdx="0" presStyleCnt="2">
        <dgm:presLayoutVars>
          <dgm:chMax val="0"/>
          <dgm:bulletEnabled val="1"/>
        </dgm:presLayoutVars>
      </dgm:prSet>
      <dgm:spPr/>
    </dgm:pt>
    <dgm:pt modelId="{ACC83FA5-CF54-4FB5-9D8A-4C2DAA7D436E}" type="pres">
      <dgm:prSet presAssocID="{7A02C755-6A38-46E8-BEB2-2EEEA6DBC6EA}" presName="spacer" presStyleCnt="0"/>
      <dgm:spPr/>
    </dgm:pt>
    <dgm:pt modelId="{93AA4399-8C8B-40BB-90F1-E1D5EF0145BD}" type="pres">
      <dgm:prSet presAssocID="{DD170DD3-56EF-430A-B91E-F60FB63B52DA}" presName="parentText" presStyleLbl="node1" presStyleIdx="1" presStyleCnt="2">
        <dgm:presLayoutVars>
          <dgm:chMax val="0"/>
          <dgm:bulletEnabled val="1"/>
        </dgm:presLayoutVars>
      </dgm:prSet>
      <dgm:spPr/>
    </dgm:pt>
  </dgm:ptLst>
  <dgm:cxnLst>
    <dgm:cxn modelId="{9705B478-8383-4831-9F47-7566941783C5}" type="presOf" srcId="{B3A99AC9-2B1F-46A1-941B-6B8420709089}" destId="{25E19187-6935-452D-B6EC-D487ACBC606B}" srcOrd="0" destOrd="0" presId="urn:microsoft.com/office/officeart/2005/8/layout/vList2"/>
    <dgm:cxn modelId="{72EB8E9E-2E03-4DEA-AE3F-63E6B079C377}" srcId="{B3A99AC9-2B1F-46A1-941B-6B8420709089}" destId="{39E35989-FD3E-4389-95D5-320B456F82FD}" srcOrd="0" destOrd="0" parTransId="{19C8C588-5184-4D92-A4E0-DED9F560749B}" sibTransId="{7A02C755-6A38-46E8-BEB2-2EEEA6DBC6EA}"/>
    <dgm:cxn modelId="{A2E846BC-1A28-40B7-B190-7BD45BB8A415}" type="presOf" srcId="{39E35989-FD3E-4389-95D5-320B456F82FD}" destId="{8FF14A08-A8E4-434B-9116-06D9116C202B}" srcOrd="0" destOrd="0" presId="urn:microsoft.com/office/officeart/2005/8/layout/vList2"/>
    <dgm:cxn modelId="{14FEDFC4-C0AD-4A0B-A796-C30DEB0A8C04}" type="presOf" srcId="{DD170DD3-56EF-430A-B91E-F60FB63B52DA}" destId="{93AA4399-8C8B-40BB-90F1-E1D5EF0145BD}" srcOrd="0" destOrd="0" presId="urn:microsoft.com/office/officeart/2005/8/layout/vList2"/>
    <dgm:cxn modelId="{F03F31CA-FCC0-4F37-911A-63E28F64A20A}" srcId="{B3A99AC9-2B1F-46A1-941B-6B8420709089}" destId="{DD170DD3-56EF-430A-B91E-F60FB63B52DA}" srcOrd="1" destOrd="0" parTransId="{FB8A2A36-39B6-47E7-9ABB-230A709005CE}" sibTransId="{56B74AF6-6E26-42D2-8945-4E324EDB61C8}"/>
    <dgm:cxn modelId="{95D49F14-C67A-4CEA-A90D-8B0555D80C4D}" type="presParOf" srcId="{25E19187-6935-452D-B6EC-D487ACBC606B}" destId="{8FF14A08-A8E4-434B-9116-06D9116C202B}" srcOrd="0" destOrd="0" presId="urn:microsoft.com/office/officeart/2005/8/layout/vList2"/>
    <dgm:cxn modelId="{3588A305-31A6-49E4-B657-66C94B18B6D2}" type="presParOf" srcId="{25E19187-6935-452D-B6EC-D487ACBC606B}" destId="{ACC83FA5-CF54-4FB5-9D8A-4C2DAA7D436E}" srcOrd="1" destOrd="0" presId="urn:microsoft.com/office/officeart/2005/8/layout/vList2"/>
    <dgm:cxn modelId="{91ABEA6A-7E50-4B7B-A439-A3307453E98C}" type="presParOf" srcId="{25E19187-6935-452D-B6EC-D487ACBC606B}" destId="{93AA4399-8C8B-40BB-90F1-E1D5EF0145B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222BA0-E64A-4BF9-B82A-14524A2C74C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520D219-8AAA-454C-B970-82AA091C699A}">
      <dgm:prSet/>
      <dgm:spPr/>
      <dgm:t>
        <a:bodyPr/>
        <a:lstStyle/>
        <a:p>
          <a:r>
            <a:rPr lang="en-GB"/>
            <a:t>For greater stability and accuracy, Verlet integration provides an alternative by considering both the object’s current and previous positions to calculate the next one. </a:t>
          </a:r>
          <a:endParaRPr lang="en-US"/>
        </a:p>
      </dgm:t>
    </dgm:pt>
    <dgm:pt modelId="{4CD3D2E3-A0ED-4FED-923B-8465963B6380}" type="parTrans" cxnId="{B81D2343-95C4-4544-BA50-1B047EDCC277}">
      <dgm:prSet/>
      <dgm:spPr/>
      <dgm:t>
        <a:bodyPr/>
        <a:lstStyle/>
        <a:p>
          <a:endParaRPr lang="en-US"/>
        </a:p>
      </dgm:t>
    </dgm:pt>
    <dgm:pt modelId="{990E7AD7-DBDE-4C3F-8924-17F99A5AFC93}" type="sibTrans" cxnId="{B81D2343-95C4-4544-BA50-1B047EDCC277}">
      <dgm:prSet/>
      <dgm:spPr/>
      <dgm:t>
        <a:bodyPr/>
        <a:lstStyle/>
        <a:p>
          <a:endParaRPr lang="en-US"/>
        </a:p>
      </dgm:t>
    </dgm:pt>
    <dgm:pt modelId="{4CCBEEA6-453B-4D78-AE8D-CF56ECE35514}">
      <dgm:prSet/>
      <dgm:spPr/>
      <dgm:t>
        <a:bodyPr/>
        <a:lstStyle/>
        <a:p>
          <a:r>
            <a:rPr lang="en-GB"/>
            <a:t>This approach smooths out small calculation errors, making it well-suited for oscillating systems like particle systems, springs, or cloth simulations. </a:t>
          </a:r>
          <a:endParaRPr lang="en-US"/>
        </a:p>
      </dgm:t>
    </dgm:pt>
    <dgm:pt modelId="{3775AB37-4BEB-4A14-A2D4-FED111B93D05}" type="parTrans" cxnId="{66CAC5F8-71E8-4D16-B0F3-9F497063A33E}">
      <dgm:prSet/>
      <dgm:spPr/>
      <dgm:t>
        <a:bodyPr/>
        <a:lstStyle/>
        <a:p>
          <a:endParaRPr lang="en-US"/>
        </a:p>
      </dgm:t>
    </dgm:pt>
    <dgm:pt modelId="{A712C62D-AA69-4AA1-8CC0-5E823F8D8574}" type="sibTrans" cxnId="{66CAC5F8-71E8-4D16-B0F3-9F497063A33E}">
      <dgm:prSet/>
      <dgm:spPr/>
      <dgm:t>
        <a:bodyPr/>
        <a:lstStyle/>
        <a:p>
          <a:endParaRPr lang="en-US"/>
        </a:p>
      </dgm:t>
    </dgm:pt>
    <dgm:pt modelId="{625F6315-6CA1-4BD1-965E-94821C5D89F7}">
      <dgm:prSet/>
      <dgm:spPr/>
      <dgm:t>
        <a:bodyPr/>
        <a:lstStyle/>
        <a:p>
          <a:r>
            <a:rPr lang="en-GB"/>
            <a:t>The Verlet method implicitly accounts for acceleration without directly using velocity, which enhances stability, particularly in simulations with repetitive motions.</a:t>
          </a:r>
          <a:endParaRPr lang="en-US"/>
        </a:p>
      </dgm:t>
    </dgm:pt>
    <dgm:pt modelId="{882E9E26-59A2-428C-8075-B2E41920A6AA}" type="parTrans" cxnId="{AB4E2AFD-43D8-4FD8-9E5C-11522A02A756}">
      <dgm:prSet/>
      <dgm:spPr/>
      <dgm:t>
        <a:bodyPr/>
        <a:lstStyle/>
        <a:p>
          <a:endParaRPr lang="en-US"/>
        </a:p>
      </dgm:t>
    </dgm:pt>
    <dgm:pt modelId="{18146A8B-203E-432C-9255-6E7E0619EDB5}" type="sibTrans" cxnId="{AB4E2AFD-43D8-4FD8-9E5C-11522A02A756}">
      <dgm:prSet/>
      <dgm:spPr/>
      <dgm:t>
        <a:bodyPr/>
        <a:lstStyle/>
        <a:p>
          <a:endParaRPr lang="en-US"/>
        </a:p>
      </dgm:t>
    </dgm:pt>
    <dgm:pt modelId="{6E8B4898-E1EE-46C4-A3AD-5C8A2B278D46}" type="pres">
      <dgm:prSet presAssocID="{35222BA0-E64A-4BF9-B82A-14524A2C74C5}" presName="hierChild1" presStyleCnt="0">
        <dgm:presLayoutVars>
          <dgm:chPref val="1"/>
          <dgm:dir/>
          <dgm:animOne val="branch"/>
          <dgm:animLvl val="lvl"/>
          <dgm:resizeHandles/>
        </dgm:presLayoutVars>
      </dgm:prSet>
      <dgm:spPr/>
    </dgm:pt>
    <dgm:pt modelId="{5C23C0E0-EBBA-484B-959D-696CB144468F}" type="pres">
      <dgm:prSet presAssocID="{9520D219-8AAA-454C-B970-82AA091C699A}" presName="hierRoot1" presStyleCnt="0"/>
      <dgm:spPr/>
    </dgm:pt>
    <dgm:pt modelId="{5082474D-F81B-4D48-85D2-FD1578F95F65}" type="pres">
      <dgm:prSet presAssocID="{9520D219-8AAA-454C-B970-82AA091C699A}" presName="composite" presStyleCnt="0"/>
      <dgm:spPr/>
    </dgm:pt>
    <dgm:pt modelId="{38D11C5A-5219-48DD-B4C1-4281BC7B638E}" type="pres">
      <dgm:prSet presAssocID="{9520D219-8AAA-454C-B970-82AA091C699A}" presName="background" presStyleLbl="node0" presStyleIdx="0" presStyleCnt="3"/>
      <dgm:spPr/>
    </dgm:pt>
    <dgm:pt modelId="{145DBE07-B22D-4EEC-A2AE-BE2FD1834988}" type="pres">
      <dgm:prSet presAssocID="{9520D219-8AAA-454C-B970-82AA091C699A}" presName="text" presStyleLbl="fgAcc0" presStyleIdx="0" presStyleCnt="3">
        <dgm:presLayoutVars>
          <dgm:chPref val="3"/>
        </dgm:presLayoutVars>
      </dgm:prSet>
      <dgm:spPr/>
    </dgm:pt>
    <dgm:pt modelId="{6FFF535B-38CE-4722-94DC-5BA2437B76BF}" type="pres">
      <dgm:prSet presAssocID="{9520D219-8AAA-454C-B970-82AA091C699A}" presName="hierChild2" presStyleCnt="0"/>
      <dgm:spPr/>
    </dgm:pt>
    <dgm:pt modelId="{76F51004-24D8-4790-92C2-598E11ED9C21}" type="pres">
      <dgm:prSet presAssocID="{4CCBEEA6-453B-4D78-AE8D-CF56ECE35514}" presName="hierRoot1" presStyleCnt="0"/>
      <dgm:spPr/>
    </dgm:pt>
    <dgm:pt modelId="{3BBED581-CCCC-4CF5-9BE8-7372B9CFD0C4}" type="pres">
      <dgm:prSet presAssocID="{4CCBEEA6-453B-4D78-AE8D-CF56ECE35514}" presName="composite" presStyleCnt="0"/>
      <dgm:spPr/>
    </dgm:pt>
    <dgm:pt modelId="{D23CEE3D-D414-4287-ADBF-4C27B2A7D05E}" type="pres">
      <dgm:prSet presAssocID="{4CCBEEA6-453B-4D78-AE8D-CF56ECE35514}" presName="background" presStyleLbl="node0" presStyleIdx="1" presStyleCnt="3"/>
      <dgm:spPr/>
    </dgm:pt>
    <dgm:pt modelId="{4D365702-F8E4-438A-A797-FE6532857F13}" type="pres">
      <dgm:prSet presAssocID="{4CCBEEA6-453B-4D78-AE8D-CF56ECE35514}" presName="text" presStyleLbl="fgAcc0" presStyleIdx="1" presStyleCnt="3">
        <dgm:presLayoutVars>
          <dgm:chPref val="3"/>
        </dgm:presLayoutVars>
      </dgm:prSet>
      <dgm:spPr/>
    </dgm:pt>
    <dgm:pt modelId="{91285C9D-E4D7-4725-9A0B-B40B326A790D}" type="pres">
      <dgm:prSet presAssocID="{4CCBEEA6-453B-4D78-AE8D-CF56ECE35514}" presName="hierChild2" presStyleCnt="0"/>
      <dgm:spPr/>
    </dgm:pt>
    <dgm:pt modelId="{BEC6D448-2512-4FB8-8B55-B7F5652C24B8}" type="pres">
      <dgm:prSet presAssocID="{625F6315-6CA1-4BD1-965E-94821C5D89F7}" presName="hierRoot1" presStyleCnt="0"/>
      <dgm:spPr/>
    </dgm:pt>
    <dgm:pt modelId="{5AE35FC5-04AB-47CC-957A-5F08AD276908}" type="pres">
      <dgm:prSet presAssocID="{625F6315-6CA1-4BD1-965E-94821C5D89F7}" presName="composite" presStyleCnt="0"/>
      <dgm:spPr/>
    </dgm:pt>
    <dgm:pt modelId="{CB7D7026-7D8F-4068-AF20-1304A9D94A82}" type="pres">
      <dgm:prSet presAssocID="{625F6315-6CA1-4BD1-965E-94821C5D89F7}" presName="background" presStyleLbl="node0" presStyleIdx="2" presStyleCnt="3"/>
      <dgm:spPr/>
    </dgm:pt>
    <dgm:pt modelId="{D5DD88C0-5345-4D6A-99A9-C5861AE69A78}" type="pres">
      <dgm:prSet presAssocID="{625F6315-6CA1-4BD1-965E-94821C5D89F7}" presName="text" presStyleLbl="fgAcc0" presStyleIdx="2" presStyleCnt="3">
        <dgm:presLayoutVars>
          <dgm:chPref val="3"/>
        </dgm:presLayoutVars>
      </dgm:prSet>
      <dgm:spPr/>
    </dgm:pt>
    <dgm:pt modelId="{5A1BABE3-9916-4824-A848-8A38469E91A4}" type="pres">
      <dgm:prSet presAssocID="{625F6315-6CA1-4BD1-965E-94821C5D89F7}" presName="hierChild2" presStyleCnt="0"/>
      <dgm:spPr/>
    </dgm:pt>
  </dgm:ptLst>
  <dgm:cxnLst>
    <dgm:cxn modelId="{0546A33C-969A-4C8F-9CC0-81412E1D0127}" type="presOf" srcId="{625F6315-6CA1-4BD1-965E-94821C5D89F7}" destId="{D5DD88C0-5345-4D6A-99A9-C5861AE69A78}" srcOrd="0" destOrd="0" presId="urn:microsoft.com/office/officeart/2005/8/layout/hierarchy1"/>
    <dgm:cxn modelId="{B81D2343-95C4-4544-BA50-1B047EDCC277}" srcId="{35222BA0-E64A-4BF9-B82A-14524A2C74C5}" destId="{9520D219-8AAA-454C-B970-82AA091C699A}" srcOrd="0" destOrd="0" parTransId="{4CD3D2E3-A0ED-4FED-923B-8465963B6380}" sibTransId="{990E7AD7-DBDE-4C3F-8924-17F99A5AFC93}"/>
    <dgm:cxn modelId="{A78BFF50-0115-476D-9C6A-E8CBB2E330F2}" type="presOf" srcId="{4CCBEEA6-453B-4D78-AE8D-CF56ECE35514}" destId="{4D365702-F8E4-438A-A797-FE6532857F13}" srcOrd="0" destOrd="0" presId="urn:microsoft.com/office/officeart/2005/8/layout/hierarchy1"/>
    <dgm:cxn modelId="{2C6122B4-43D9-4B23-A1E2-4CE8D0429528}" type="presOf" srcId="{35222BA0-E64A-4BF9-B82A-14524A2C74C5}" destId="{6E8B4898-E1EE-46C4-A3AD-5C8A2B278D46}" srcOrd="0" destOrd="0" presId="urn:microsoft.com/office/officeart/2005/8/layout/hierarchy1"/>
    <dgm:cxn modelId="{1A63F8C3-B5C7-4CF1-A3C8-DB75B6743C0B}" type="presOf" srcId="{9520D219-8AAA-454C-B970-82AA091C699A}" destId="{145DBE07-B22D-4EEC-A2AE-BE2FD1834988}" srcOrd="0" destOrd="0" presId="urn:microsoft.com/office/officeart/2005/8/layout/hierarchy1"/>
    <dgm:cxn modelId="{66CAC5F8-71E8-4D16-B0F3-9F497063A33E}" srcId="{35222BA0-E64A-4BF9-B82A-14524A2C74C5}" destId="{4CCBEEA6-453B-4D78-AE8D-CF56ECE35514}" srcOrd="1" destOrd="0" parTransId="{3775AB37-4BEB-4A14-A2D4-FED111B93D05}" sibTransId="{A712C62D-AA69-4AA1-8CC0-5E823F8D8574}"/>
    <dgm:cxn modelId="{AB4E2AFD-43D8-4FD8-9E5C-11522A02A756}" srcId="{35222BA0-E64A-4BF9-B82A-14524A2C74C5}" destId="{625F6315-6CA1-4BD1-965E-94821C5D89F7}" srcOrd="2" destOrd="0" parTransId="{882E9E26-59A2-428C-8075-B2E41920A6AA}" sibTransId="{18146A8B-203E-432C-9255-6E7E0619EDB5}"/>
    <dgm:cxn modelId="{5910A25A-4D9A-40BC-91A5-C2F91A3A1169}" type="presParOf" srcId="{6E8B4898-E1EE-46C4-A3AD-5C8A2B278D46}" destId="{5C23C0E0-EBBA-484B-959D-696CB144468F}" srcOrd="0" destOrd="0" presId="urn:microsoft.com/office/officeart/2005/8/layout/hierarchy1"/>
    <dgm:cxn modelId="{39D7C3C2-B96C-4F28-8259-8468A922D2C7}" type="presParOf" srcId="{5C23C0E0-EBBA-484B-959D-696CB144468F}" destId="{5082474D-F81B-4D48-85D2-FD1578F95F65}" srcOrd="0" destOrd="0" presId="urn:microsoft.com/office/officeart/2005/8/layout/hierarchy1"/>
    <dgm:cxn modelId="{144FBED3-E6C6-477A-A16F-86E294BA8587}" type="presParOf" srcId="{5082474D-F81B-4D48-85D2-FD1578F95F65}" destId="{38D11C5A-5219-48DD-B4C1-4281BC7B638E}" srcOrd="0" destOrd="0" presId="urn:microsoft.com/office/officeart/2005/8/layout/hierarchy1"/>
    <dgm:cxn modelId="{BFF9FF87-D500-4304-A9D3-28C5C3547321}" type="presParOf" srcId="{5082474D-F81B-4D48-85D2-FD1578F95F65}" destId="{145DBE07-B22D-4EEC-A2AE-BE2FD1834988}" srcOrd="1" destOrd="0" presId="urn:microsoft.com/office/officeart/2005/8/layout/hierarchy1"/>
    <dgm:cxn modelId="{8AE217B2-CD4D-4FD4-9574-7FCFA8BCC92F}" type="presParOf" srcId="{5C23C0E0-EBBA-484B-959D-696CB144468F}" destId="{6FFF535B-38CE-4722-94DC-5BA2437B76BF}" srcOrd="1" destOrd="0" presId="urn:microsoft.com/office/officeart/2005/8/layout/hierarchy1"/>
    <dgm:cxn modelId="{F4ACB2FB-2E53-4562-9451-99647AD1089C}" type="presParOf" srcId="{6E8B4898-E1EE-46C4-A3AD-5C8A2B278D46}" destId="{76F51004-24D8-4790-92C2-598E11ED9C21}" srcOrd="1" destOrd="0" presId="urn:microsoft.com/office/officeart/2005/8/layout/hierarchy1"/>
    <dgm:cxn modelId="{406C9C36-F8F9-412A-8052-59EE52FB46B9}" type="presParOf" srcId="{76F51004-24D8-4790-92C2-598E11ED9C21}" destId="{3BBED581-CCCC-4CF5-9BE8-7372B9CFD0C4}" srcOrd="0" destOrd="0" presId="urn:microsoft.com/office/officeart/2005/8/layout/hierarchy1"/>
    <dgm:cxn modelId="{41BD2120-8648-498E-990E-A862A8A5A5A1}" type="presParOf" srcId="{3BBED581-CCCC-4CF5-9BE8-7372B9CFD0C4}" destId="{D23CEE3D-D414-4287-ADBF-4C27B2A7D05E}" srcOrd="0" destOrd="0" presId="urn:microsoft.com/office/officeart/2005/8/layout/hierarchy1"/>
    <dgm:cxn modelId="{24422C5F-E6D2-420B-B59E-8687E30555C5}" type="presParOf" srcId="{3BBED581-CCCC-4CF5-9BE8-7372B9CFD0C4}" destId="{4D365702-F8E4-438A-A797-FE6532857F13}" srcOrd="1" destOrd="0" presId="urn:microsoft.com/office/officeart/2005/8/layout/hierarchy1"/>
    <dgm:cxn modelId="{D64D2810-B455-46EB-B8FB-5A871E1241FC}" type="presParOf" srcId="{76F51004-24D8-4790-92C2-598E11ED9C21}" destId="{91285C9D-E4D7-4725-9A0B-B40B326A790D}" srcOrd="1" destOrd="0" presId="urn:microsoft.com/office/officeart/2005/8/layout/hierarchy1"/>
    <dgm:cxn modelId="{5830316D-2CFE-4E6F-AFA3-2592F9B1D0A3}" type="presParOf" srcId="{6E8B4898-E1EE-46C4-A3AD-5C8A2B278D46}" destId="{BEC6D448-2512-4FB8-8B55-B7F5652C24B8}" srcOrd="2" destOrd="0" presId="urn:microsoft.com/office/officeart/2005/8/layout/hierarchy1"/>
    <dgm:cxn modelId="{09D2A83C-EAEA-4892-9BE7-733CE19E3B0B}" type="presParOf" srcId="{BEC6D448-2512-4FB8-8B55-B7F5652C24B8}" destId="{5AE35FC5-04AB-47CC-957A-5F08AD276908}" srcOrd="0" destOrd="0" presId="urn:microsoft.com/office/officeart/2005/8/layout/hierarchy1"/>
    <dgm:cxn modelId="{B99949D8-2315-4654-A46E-2EA2D26B2B04}" type="presParOf" srcId="{5AE35FC5-04AB-47CC-957A-5F08AD276908}" destId="{CB7D7026-7D8F-4068-AF20-1304A9D94A82}" srcOrd="0" destOrd="0" presId="urn:microsoft.com/office/officeart/2005/8/layout/hierarchy1"/>
    <dgm:cxn modelId="{EE00A0FC-33CA-42D8-AA77-5348D5262701}" type="presParOf" srcId="{5AE35FC5-04AB-47CC-957A-5F08AD276908}" destId="{D5DD88C0-5345-4D6A-99A9-C5861AE69A78}" srcOrd="1" destOrd="0" presId="urn:microsoft.com/office/officeart/2005/8/layout/hierarchy1"/>
    <dgm:cxn modelId="{9B3FD55E-650C-46A9-9C17-A951D8BF32FA}" type="presParOf" srcId="{BEC6D448-2512-4FB8-8B55-B7F5652C24B8}" destId="{5A1BABE3-9916-4824-A848-8A38469E91A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7EFCC6-BE73-4F2E-932F-7BCFB0F581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0743376-6D3A-43D2-8483-6B9BC22C6C18}">
      <dgm:prSet/>
      <dgm:spPr/>
      <dgm:t>
        <a:bodyPr/>
        <a:lstStyle/>
        <a:p>
          <a:r>
            <a:rPr lang="en-US" b="1" i="0" baseline="0"/>
            <a:t>Euler</a:t>
          </a:r>
          <a:r>
            <a:rPr lang="en-US" b="0" i="0" baseline="0"/>
            <a:t> is best for simple, low-stakes simulations where speed matters.</a:t>
          </a:r>
          <a:endParaRPr lang="en-US"/>
        </a:p>
      </dgm:t>
    </dgm:pt>
    <dgm:pt modelId="{4D930682-7CD8-47B8-82B8-C4324A421664}" type="parTrans" cxnId="{44CA1684-AAD6-47D3-A0F2-08986417033E}">
      <dgm:prSet/>
      <dgm:spPr/>
      <dgm:t>
        <a:bodyPr/>
        <a:lstStyle/>
        <a:p>
          <a:endParaRPr lang="en-US"/>
        </a:p>
      </dgm:t>
    </dgm:pt>
    <dgm:pt modelId="{D0F07F0D-73BA-4D12-9415-C8DF832B345C}" type="sibTrans" cxnId="{44CA1684-AAD6-47D3-A0F2-08986417033E}">
      <dgm:prSet/>
      <dgm:spPr/>
      <dgm:t>
        <a:bodyPr/>
        <a:lstStyle/>
        <a:p>
          <a:endParaRPr lang="en-US"/>
        </a:p>
      </dgm:t>
    </dgm:pt>
    <dgm:pt modelId="{BC19D870-DB14-4C71-994F-66D69AFEF030}">
      <dgm:prSet/>
      <dgm:spPr/>
      <dgm:t>
        <a:bodyPr/>
        <a:lstStyle/>
        <a:p>
          <a:r>
            <a:rPr lang="en-US" b="1" i="0" baseline="0"/>
            <a:t>Verlet</a:t>
          </a:r>
          <a:r>
            <a:rPr lang="en-US" b="0" i="0" baseline="0"/>
            <a:t> provides stability in oscillating systems or particle systems.</a:t>
          </a:r>
          <a:endParaRPr lang="en-US"/>
        </a:p>
      </dgm:t>
    </dgm:pt>
    <dgm:pt modelId="{DFABC7F5-FE38-4D85-B0F2-022741268B13}" type="parTrans" cxnId="{10F0ED41-6CE0-4D1E-83E6-3E3AE55F1197}">
      <dgm:prSet/>
      <dgm:spPr/>
      <dgm:t>
        <a:bodyPr/>
        <a:lstStyle/>
        <a:p>
          <a:endParaRPr lang="en-US"/>
        </a:p>
      </dgm:t>
    </dgm:pt>
    <dgm:pt modelId="{F778CE89-0920-4BFD-A55A-29491621AD17}" type="sibTrans" cxnId="{10F0ED41-6CE0-4D1E-83E6-3E3AE55F1197}">
      <dgm:prSet/>
      <dgm:spPr/>
      <dgm:t>
        <a:bodyPr/>
        <a:lstStyle/>
        <a:p>
          <a:endParaRPr lang="en-US"/>
        </a:p>
      </dgm:t>
    </dgm:pt>
    <dgm:pt modelId="{218BD041-6721-4332-B3B7-A816BD515AF6}">
      <dgm:prSet/>
      <dgm:spPr/>
      <dgm:t>
        <a:bodyPr/>
        <a:lstStyle/>
        <a:p>
          <a:r>
            <a:rPr lang="en-US" b="1" i="0" baseline="0"/>
            <a:t>RK4</a:t>
          </a:r>
          <a:r>
            <a:rPr lang="en-US" b="0" i="0" baseline="0"/>
            <a:t> is the go-to for high accuracy in complex simulations, like precise physics modeling. </a:t>
          </a:r>
          <a:endParaRPr lang="en-US"/>
        </a:p>
      </dgm:t>
    </dgm:pt>
    <dgm:pt modelId="{12929D0A-81CC-4BD6-B47F-B0599C69538A}" type="parTrans" cxnId="{1063B25E-1270-4951-B6AC-1CF7174BE6DE}">
      <dgm:prSet/>
      <dgm:spPr/>
      <dgm:t>
        <a:bodyPr/>
        <a:lstStyle/>
        <a:p>
          <a:endParaRPr lang="en-US"/>
        </a:p>
      </dgm:t>
    </dgm:pt>
    <dgm:pt modelId="{9158AAF2-1DC3-49B8-84A9-67D8DD2548E0}" type="sibTrans" cxnId="{1063B25E-1270-4951-B6AC-1CF7174BE6DE}">
      <dgm:prSet/>
      <dgm:spPr/>
      <dgm:t>
        <a:bodyPr/>
        <a:lstStyle/>
        <a:p>
          <a:endParaRPr lang="en-US"/>
        </a:p>
      </dgm:t>
    </dgm:pt>
    <dgm:pt modelId="{09E0C2AB-3321-43E6-860D-C935F9A4CFA0}" type="pres">
      <dgm:prSet presAssocID="{447EFCC6-BE73-4F2E-932F-7BCFB0F5818A}" presName="linear" presStyleCnt="0">
        <dgm:presLayoutVars>
          <dgm:animLvl val="lvl"/>
          <dgm:resizeHandles val="exact"/>
        </dgm:presLayoutVars>
      </dgm:prSet>
      <dgm:spPr/>
    </dgm:pt>
    <dgm:pt modelId="{0410FBAF-5A0D-4DED-86E5-03FA9A4DEB5A}" type="pres">
      <dgm:prSet presAssocID="{70743376-6D3A-43D2-8483-6B9BC22C6C18}" presName="parentText" presStyleLbl="node1" presStyleIdx="0" presStyleCnt="3">
        <dgm:presLayoutVars>
          <dgm:chMax val="0"/>
          <dgm:bulletEnabled val="1"/>
        </dgm:presLayoutVars>
      </dgm:prSet>
      <dgm:spPr/>
    </dgm:pt>
    <dgm:pt modelId="{EA330AC4-D643-4521-81BA-3E9272D0CCCD}" type="pres">
      <dgm:prSet presAssocID="{D0F07F0D-73BA-4D12-9415-C8DF832B345C}" presName="spacer" presStyleCnt="0"/>
      <dgm:spPr/>
    </dgm:pt>
    <dgm:pt modelId="{DD692F63-E46E-4E4E-BE2A-42F2E2F610B8}" type="pres">
      <dgm:prSet presAssocID="{BC19D870-DB14-4C71-994F-66D69AFEF030}" presName="parentText" presStyleLbl="node1" presStyleIdx="1" presStyleCnt="3">
        <dgm:presLayoutVars>
          <dgm:chMax val="0"/>
          <dgm:bulletEnabled val="1"/>
        </dgm:presLayoutVars>
      </dgm:prSet>
      <dgm:spPr/>
    </dgm:pt>
    <dgm:pt modelId="{F4B4A478-DBA0-4759-91F9-27FEC001134E}" type="pres">
      <dgm:prSet presAssocID="{F778CE89-0920-4BFD-A55A-29491621AD17}" presName="spacer" presStyleCnt="0"/>
      <dgm:spPr/>
    </dgm:pt>
    <dgm:pt modelId="{6742CD88-4C05-478E-BD79-E236D6A7EB4B}" type="pres">
      <dgm:prSet presAssocID="{218BD041-6721-4332-B3B7-A816BD515AF6}" presName="parentText" presStyleLbl="node1" presStyleIdx="2" presStyleCnt="3">
        <dgm:presLayoutVars>
          <dgm:chMax val="0"/>
          <dgm:bulletEnabled val="1"/>
        </dgm:presLayoutVars>
      </dgm:prSet>
      <dgm:spPr/>
    </dgm:pt>
  </dgm:ptLst>
  <dgm:cxnLst>
    <dgm:cxn modelId="{EBD8B52C-D764-4B42-AB61-FD665C896EE6}" type="presOf" srcId="{70743376-6D3A-43D2-8483-6B9BC22C6C18}" destId="{0410FBAF-5A0D-4DED-86E5-03FA9A4DEB5A}" srcOrd="0" destOrd="0" presId="urn:microsoft.com/office/officeart/2005/8/layout/vList2"/>
    <dgm:cxn modelId="{A7F8D436-A532-4DCA-8D7C-822EABD0A98A}" type="presOf" srcId="{218BD041-6721-4332-B3B7-A816BD515AF6}" destId="{6742CD88-4C05-478E-BD79-E236D6A7EB4B}" srcOrd="0" destOrd="0" presId="urn:microsoft.com/office/officeart/2005/8/layout/vList2"/>
    <dgm:cxn modelId="{1063B25E-1270-4951-B6AC-1CF7174BE6DE}" srcId="{447EFCC6-BE73-4F2E-932F-7BCFB0F5818A}" destId="{218BD041-6721-4332-B3B7-A816BD515AF6}" srcOrd="2" destOrd="0" parTransId="{12929D0A-81CC-4BD6-B47F-B0599C69538A}" sibTransId="{9158AAF2-1DC3-49B8-84A9-67D8DD2548E0}"/>
    <dgm:cxn modelId="{10F0ED41-6CE0-4D1E-83E6-3E3AE55F1197}" srcId="{447EFCC6-BE73-4F2E-932F-7BCFB0F5818A}" destId="{BC19D870-DB14-4C71-994F-66D69AFEF030}" srcOrd="1" destOrd="0" parTransId="{DFABC7F5-FE38-4D85-B0F2-022741268B13}" sibTransId="{F778CE89-0920-4BFD-A55A-29491621AD17}"/>
    <dgm:cxn modelId="{8E27DA82-21CF-48F6-9F00-343DF45DE16B}" type="presOf" srcId="{447EFCC6-BE73-4F2E-932F-7BCFB0F5818A}" destId="{09E0C2AB-3321-43E6-860D-C935F9A4CFA0}" srcOrd="0" destOrd="0" presId="urn:microsoft.com/office/officeart/2005/8/layout/vList2"/>
    <dgm:cxn modelId="{44CA1684-AAD6-47D3-A0F2-08986417033E}" srcId="{447EFCC6-BE73-4F2E-932F-7BCFB0F5818A}" destId="{70743376-6D3A-43D2-8483-6B9BC22C6C18}" srcOrd="0" destOrd="0" parTransId="{4D930682-7CD8-47B8-82B8-C4324A421664}" sibTransId="{D0F07F0D-73BA-4D12-9415-C8DF832B345C}"/>
    <dgm:cxn modelId="{35A579E2-4560-48C6-94C8-17BBDC5D06BF}" type="presOf" srcId="{BC19D870-DB14-4C71-994F-66D69AFEF030}" destId="{DD692F63-E46E-4E4E-BE2A-42F2E2F610B8}" srcOrd="0" destOrd="0" presId="urn:microsoft.com/office/officeart/2005/8/layout/vList2"/>
    <dgm:cxn modelId="{E72AD385-761C-461C-8169-C46A2B7B4991}" type="presParOf" srcId="{09E0C2AB-3321-43E6-860D-C935F9A4CFA0}" destId="{0410FBAF-5A0D-4DED-86E5-03FA9A4DEB5A}" srcOrd="0" destOrd="0" presId="urn:microsoft.com/office/officeart/2005/8/layout/vList2"/>
    <dgm:cxn modelId="{86E127BD-23F4-4DEF-B6F3-F634AC9ED70F}" type="presParOf" srcId="{09E0C2AB-3321-43E6-860D-C935F9A4CFA0}" destId="{EA330AC4-D643-4521-81BA-3E9272D0CCCD}" srcOrd="1" destOrd="0" presId="urn:microsoft.com/office/officeart/2005/8/layout/vList2"/>
    <dgm:cxn modelId="{1E15203E-FDE8-43DD-92B9-9F82ACBC837D}" type="presParOf" srcId="{09E0C2AB-3321-43E6-860D-C935F9A4CFA0}" destId="{DD692F63-E46E-4E4E-BE2A-42F2E2F610B8}" srcOrd="2" destOrd="0" presId="urn:microsoft.com/office/officeart/2005/8/layout/vList2"/>
    <dgm:cxn modelId="{05E874FF-11AF-4DE0-A463-53F890E45AC9}" type="presParOf" srcId="{09E0C2AB-3321-43E6-860D-C935F9A4CFA0}" destId="{F4B4A478-DBA0-4759-91F9-27FEC001134E}" srcOrd="3" destOrd="0" presId="urn:microsoft.com/office/officeart/2005/8/layout/vList2"/>
    <dgm:cxn modelId="{34A619C8-4B38-4F38-A651-9719F934658B}" type="presParOf" srcId="{09E0C2AB-3321-43E6-860D-C935F9A4CFA0}" destId="{6742CD88-4C05-478E-BD79-E236D6A7EB4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14A08-A8E4-434B-9116-06D9116C202B}">
      <dsp:nvSpPr>
        <dsp:cNvPr id="0" name=""/>
        <dsp:cNvSpPr/>
      </dsp:nvSpPr>
      <dsp:spPr>
        <a:xfrm>
          <a:off x="0" y="74749"/>
          <a:ext cx="6666833" cy="25845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b="1" i="0" kern="1200" baseline="0"/>
            <a:t>Numerical Integration for Functions (Quadrature)</a:t>
          </a:r>
          <a:endParaRPr lang="en-US" sz="4700" kern="1200"/>
        </a:p>
      </dsp:txBody>
      <dsp:txXfrm>
        <a:off x="126166" y="200915"/>
        <a:ext cx="6414501" cy="2332198"/>
      </dsp:txXfrm>
    </dsp:sp>
    <dsp:sp modelId="{93AA4399-8C8B-40BB-90F1-E1D5EF0145BD}">
      <dsp:nvSpPr>
        <dsp:cNvPr id="0" name=""/>
        <dsp:cNvSpPr/>
      </dsp:nvSpPr>
      <dsp:spPr>
        <a:xfrm>
          <a:off x="0" y="2794640"/>
          <a:ext cx="6666833" cy="258453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b="1" i="0" kern="1200" baseline="0" dirty="0"/>
            <a:t>Numerical Integration for Differential Equations</a:t>
          </a:r>
          <a:r>
            <a:rPr lang="en-US" sz="4700" b="0" i="0" kern="1200" baseline="0" dirty="0"/>
            <a:t> </a:t>
          </a:r>
          <a:endParaRPr lang="en-US" sz="4700" kern="1200" dirty="0"/>
        </a:p>
      </dsp:txBody>
      <dsp:txXfrm>
        <a:off x="126166" y="2920806"/>
        <a:ext cx="6414501" cy="2332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11C5A-5219-48DD-B4C1-4281BC7B638E}">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DBE07-B22D-4EEC-A2AE-BE2FD1834988}">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For greater stability and accuracy, Verlet integration provides an alternative by considering both the object’s current and previous positions to calculate the next one. </a:t>
          </a:r>
          <a:endParaRPr lang="en-US" sz="1700" kern="1200"/>
        </a:p>
      </dsp:txBody>
      <dsp:txXfrm>
        <a:off x="398656" y="1088253"/>
        <a:ext cx="2959127" cy="1837317"/>
      </dsp:txXfrm>
    </dsp:sp>
    <dsp:sp modelId="{D23CEE3D-D414-4287-ADBF-4C27B2A7D05E}">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65702-F8E4-438A-A797-FE6532857F13}">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This approach smooths out small calculation errors, making it well-suited for oscillating systems like particle systems, springs, or cloth simulations. </a:t>
          </a:r>
          <a:endParaRPr lang="en-US" sz="1700" kern="1200"/>
        </a:p>
      </dsp:txBody>
      <dsp:txXfrm>
        <a:off x="4155097" y="1088253"/>
        <a:ext cx="2959127" cy="1837317"/>
      </dsp:txXfrm>
    </dsp:sp>
    <dsp:sp modelId="{CB7D7026-7D8F-4068-AF20-1304A9D94A82}">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DD88C0-5345-4D6A-99A9-C5861AE69A78}">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Verlet method implicitly accounts for acceleration without directly using velocity, which enhances stability, particularly in simulations with repetitive motions.</a:t>
          </a:r>
          <a:endParaRPr lang="en-US" sz="1700" kern="1200"/>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0FBAF-5A0D-4DED-86E5-03FA9A4DEB5A}">
      <dsp:nvSpPr>
        <dsp:cNvPr id="0" name=""/>
        <dsp:cNvSpPr/>
      </dsp:nvSpPr>
      <dsp:spPr>
        <a:xfrm>
          <a:off x="0" y="53814"/>
          <a:ext cx="5291663" cy="117475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baseline="0"/>
            <a:t>Euler</a:t>
          </a:r>
          <a:r>
            <a:rPr lang="en-US" sz="2100" b="0" i="0" kern="1200" baseline="0"/>
            <a:t> is best for simple, low-stakes simulations where speed matters.</a:t>
          </a:r>
          <a:endParaRPr lang="en-US" sz="2100" kern="1200"/>
        </a:p>
      </dsp:txBody>
      <dsp:txXfrm>
        <a:off x="57347" y="111161"/>
        <a:ext cx="5176969" cy="1060059"/>
      </dsp:txXfrm>
    </dsp:sp>
    <dsp:sp modelId="{DD692F63-E46E-4E4E-BE2A-42F2E2F610B8}">
      <dsp:nvSpPr>
        <dsp:cNvPr id="0" name=""/>
        <dsp:cNvSpPr/>
      </dsp:nvSpPr>
      <dsp:spPr>
        <a:xfrm>
          <a:off x="0" y="1289047"/>
          <a:ext cx="5291663" cy="1174753"/>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baseline="0"/>
            <a:t>Verlet</a:t>
          </a:r>
          <a:r>
            <a:rPr lang="en-US" sz="2100" b="0" i="0" kern="1200" baseline="0"/>
            <a:t> provides stability in oscillating systems or particle systems.</a:t>
          </a:r>
          <a:endParaRPr lang="en-US" sz="2100" kern="1200"/>
        </a:p>
      </dsp:txBody>
      <dsp:txXfrm>
        <a:off x="57347" y="1346394"/>
        <a:ext cx="5176969" cy="1060059"/>
      </dsp:txXfrm>
    </dsp:sp>
    <dsp:sp modelId="{6742CD88-4C05-478E-BD79-E236D6A7EB4B}">
      <dsp:nvSpPr>
        <dsp:cNvPr id="0" name=""/>
        <dsp:cNvSpPr/>
      </dsp:nvSpPr>
      <dsp:spPr>
        <a:xfrm>
          <a:off x="0" y="2524281"/>
          <a:ext cx="5291663" cy="117475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baseline="0"/>
            <a:t>RK4</a:t>
          </a:r>
          <a:r>
            <a:rPr lang="en-US" sz="2100" b="0" i="0" kern="1200" baseline="0"/>
            <a:t> is the go-to for high accuracy in complex simulations, like precise physics modeling. </a:t>
          </a:r>
          <a:endParaRPr lang="en-US" sz="2100" kern="1200"/>
        </a:p>
      </dsp:txBody>
      <dsp:txXfrm>
        <a:off x="57347" y="2581628"/>
        <a:ext cx="5176969" cy="10600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B40B5-2030-FD09-B21E-92AFFDE096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B25DDC-E5D2-AE62-416E-6B5383BA63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48DC81-AC29-E232-CD6F-25BAC831A575}"/>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5" name="Footer Placeholder 4">
            <a:extLst>
              <a:ext uri="{FF2B5EF4-FFF2-40B4-BE49-F238E27FC236}">
                <a16:creationId xmlns:a16="http://schemas.microsoft.com/office/drawing/2014/main" id="{A0DCE655-EAC2-2293-2566-DED8C9D855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B9ADA9-614B-DA1B-8129-C7BC101D449F}"/>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3098213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C536-654B-1EE3-DF25-8AA6F9D57D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801AE8-5D6E-8FD6-3BBD-BD813E4206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B40CCD-BA15-06B4-8803-7EA2898C164B}"/>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5" name="Footer Placeholder 4">
            <a:extLst>
              <a:ext uri="{FF2B5EF4-FFF2-40B4-BE49-F238E27FC236}">
                <a16:creationId xmlns:a16="http://schemas.microsoft.com/office/drawing/2014/main" id="{02FF596D-0CE2-9502-4C76-32F0C8E7BA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5997A4-875B-0311-F4FB-BC7EC763AFF5}"/>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253766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1866F-F69F-90FB-CE08-2FAEA781C8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BA3DA7-BEB8-9DEF-2A35-36D4892C40D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EE7C2F-1BD9-86CC-AA86-FFEAE172E01A}"/>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5" name="Footer Placeholder 4">
            <a:extLst>
              <a:ext uri="{FF2B5EF4-FFF2-40B4-BE49-F238E27FC236}">
                <a16:creationId xmlns:a16="http://schemas.microsoft.com/office/drawing/2014/main" id="{3971F5A0-A4DD-3A90-38FA-1C8BC2ED3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559FFD-432B-2207-B004-5BD1FAD97853}"/>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59592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631C-C18E-EFBA-DABB-1A4AA11FB8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2FE318-ECE1-44E1-5227-28B3ACA8D4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AD5C70-550D-122C-D4C7-FD496D1450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967A11-0126-20D7-C21E-FCDA3EA6EBFC}"/>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6" name="Footer Placeholder 5">
            <a:extLst>
              <a:ext uri="{FF2B5EF4-FFF2-40B4-BE49-F238E27FC236}">
                <a16:creationId xmlns:a16="http://schemas.microsoft.com/office/drawing/2014/main" id="{F6B83470-BA29-C906-20D3-E9AB7E902B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830835-1A76-1873-C5B8-E0ECC59AB900}"/>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4161807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380F1-EE3F-1971-5DCE-EEA4DB5F68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C70FB5-FA36-5D00-332C-C566B597D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B784D1-B218-BE9E-D749-A9226E1EDA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64682D-7F8D-7A30-4976-CCEECFDEA3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125C53-CBCC-2C41-683F-06215713CD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3637C4-A301-8D70-1034-3BDB1BC0C179}"/>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8" name="Footer Placeholder 7">
            <a:extLst>
              <a:ext uri="{FF2B5EF4-FFF2-40B4-BE49-F238E27FC236}">
                <a16:creationId xmlns:a16="http://schemas.microsoft.com/office/drawing/2014/main" id="{2AC6FE29-388A-F209-D7C0-38595C1AB0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E34133-4B83-2EEB-A944-976AFF44F2B3}"/>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3422493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AE04D-40A7-4B0D-A95B-E97A9733C3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10A048-A0B8-95F7-290B-92F3EC1C8DB4}"/>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4" name="Footer Placeholder 3">
            <a:extLst>
              <a:ext uri="{FF2B5EF4-FFF2-40B4-BE49-F238E27FC236}">
                <a16:creationId xmlns:a16="http://schemas.microsoft.com/office/drawing/2014/main" id="{A19C234D-1A6A-6C78-0323-3BC50A1588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58365E-F2E4-DD6E-90EA-462EC62A61AC}"/>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2897919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F501DA-C276-EC65-B7EF-127D86467E2C}"/>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3" name="Footer Placeholder 2">
            <a:extLst>
              <a:ext uri="{FF2B5EF4-FFF2-40B4-BE49-F238E27FC236}">
                <a16:creationId xmlns:a16="http://schemas.microsoft.com/office/drawing/2014/main" id="{9A303AF8-4368-03E3-9AA6-A25E04EC6A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E2DB2D-0F08-D3A3-CFED-50FD784E1F8B}"/>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846181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FA8B1-4A9D-9793-91FB-83D80FF8F3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81C2C6-166D-1A62-F3C7-B8366EDEA9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544D28-0C85-32BB-DA0C-42F8EDCBA7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26414-583E-A8B9-D12D-1D1E57B8E1C5}"/>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6" name="Footer Placeholder 5">
            <a:extLst>
              <a:ext uri="{FF2B5EF4-FFF2-40B4-BE49-F238E27FC236}">
                <a16:creationId xmlns:a16="http://schemas.microsoft.com/office/drawing/2014/main" id="{83D4BD86-4C58-C82A-CD1C-0573D88FAB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F7F41D-4957-BE20-7EE1-23A1EE735416}"/>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293304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B5E8D-DA0B-1F4E-2FA4-FD4C5E27A2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5FE5F7-2EB1-E997-4A23-CB54FE2D1C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02BBCB-DE5C-32F8-4A1D-1B6898326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B5E57F-5220-BC7D-3D11-2472AF1120E1}"/>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6" name="Footer Placeholder 5">
            <a:extLst>
              <a:ext uri="{FF2B5EF4-FFF2-40B4-BE49-F238E27FC236}">
                <a16:creationId xmlns:a16="http://schemas.microsoft.com/office/drawing/2014/main" id="{A23E37D2-97CB-6E64-136A-CF5285858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D3C939-E2A3-2DD6-9D16-5FA89308E9F4}"/>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1732747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B40A8-EE65-68CD-0474-A2546A2C8B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CB7DB5-10D9-B2AE-870B-2E5364BC10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8218B-606F-700A-F0F4-18495804973A}"/>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5" name="Footer Placeholder 4">
            <a:extLst>
              <a:ext uri="{FF2B5EF4-FFF2-40B4-BE49-F238E27FC236}">
                <a16:creationId xmlns:a16="http://schemas.microsoft.com/office/drawing/2014/main" id="{8A35899D-C98E-1A49-3768-05AC97FB1C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27A637-C0C0-EA3B-0B26-476BB3EA9B0A}"/>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19666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F69D67-3A9F-2F19-10A8-82FAC20437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4BDEBA-E800-E50E-B596-F294136FC9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0F763F-52EF-2C0E-159A-E23DA9464E88}"/>
              </a:ext>
            </a:extLst>
          </p:cNvPr>
          <p:cNvSpPr>
            <a:spLocks noGrp="1"/>
          </p:cNvSpPr>
          <p:nvPr>
            <p:ph type="dt" sz="half" idx="10"/>
          </p:nvPr>
        </p:nvSpPr>
        <p:spPr/>
        <p:txBody>
          <a:bodyPr/>
          <a:lstStyle/>
          <a:p>
            <a:fld id="{4E061411-F7D6-4B8F-964A-A423F1BD67C4}" type="datetimeFigureOut">
              <a:rPr lang="en-GB" smtClean="0"/>
              <a:t>14/11/2024</a:t>
            </a:fld>
            <a:endParaRPr lang="en-GB"/>
          </a:p>
        </p:txBody>
      </p:sp>
      <p:sp>
        <p:nvSpPr>
          <p:cNvPr id="5" name="Footer Placeholder 4">
            <a:extLst>
              <a:ext uri="{FF2B5EF4-FFF2-40B4-BE49-F238E27FC236}">
                <a16:creationId xmlns:a16="http://schemas.microsoft.com/office/drawing/2014/main" id="{0A5D90FB-BEB4-96BB-F064-400CCABEF7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EE90B8-CA06-D305-2C0D-4B4E7939AB8F}"/>
              </a:ext>
            </a:extLst>
          </p:cNvPr>
          <p:cNvSpPr>
            <a:spLocks noGrp="1"/>
          </p:cNvSpPr>
          <p:nvPr>
            <p:ph type="sldNum" sz="quarter" idx="12"/>
          </p:nvPr>
        </p:nvSpPr>
        <p:spPr/>
        <p:txBody>
          <a:bodyPr/>
          <a:lstStyle/>
          <a:p>
            <a:fld id="{99BF59D7-FAC8-4471-877D-AA8E9944C83D}" type="slidenum">
              <a:rPr lang="en-GB" smtClean="0"/>
              <a:t>‹#›</a:t>
            </a:fld>
            <a:endParaRPr lang="en-GB"/>
          </a:p>
        </p:txBody>
      </p:sp>
    </p:spTree>
    <p:extLst>
      <p:ext uri="{BB962C8B-B14F-4D97-AF65-F5344CB8AC3E}">
        <p14:creationId xmlns:p14="http://schemas.microsoft.com/office/powerpoint/2010/main" val="156735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E4F614-D4D6-C3D6-1984-34A272DACC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413966-BB91-C0CC-5646-DD30D1570E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CF4D05-8ABF-0851-722F-90861C7FFF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061411-F7D6-4B8F-964A-A423F1BD67C4}" type="datetimeFigureOut">
              <a:rPr lang="en-GB" smtClean="0"/>
              <a:t>14/11/2024</a:t>
            </a:fld>
            <a:endParaRPr lang="en-GB"/>
          </a:p>
        </p:txBody>
      </p:sp>
      <p:sp>
        <p:nvSpPr>
          <p:cNvPr id="5" name="Footer Placeholder 4">
            <a:extLst>
              <a:ext uri="{FF2B5EF4-FFF2-40B4-BE49-F238E27FC236}">
                <a16:creationId xmlns:a16="http://schemas.microsoft.com/office/drawing/2014/main" id="{5590780A-B605-3C35-5DE9-241DC6A7D5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1A70ABE-0F86-8093-F433-30F20363DA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BF59D7-FAC8-4471-877D-AA8E9944C83D}" type="slidenum">
              <a:rPr lang="en-GB" smtClean="0"/>
              <a:t>‹#›</a:t>
            </a:fld>
            <a:endParaRPr lang="en-GB"/>
          </a:p>
        </p:txBody>
      </p:sp>
    </p:spTree>
    <p:extLst>
      <p:ext uri="{BB962C8B-B14F-4D97-AF65-F5344CB8AC3E}">
        <p14:creationId xmlns:p14="http://schemas.microsoft.com/office/powerpoint/2010/main" val="30540144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2C648A-24DB-AE68-2B1A-969EAC59F951}"/>
              </a:ext>
            </a:extLst>
          </p:cNvPr>
          <p:cNvSpPr>
            <a:spLocks noGrp="1"/>
          </p:cNvSpPr>
          <p:nvPr>
            <p:ph type="ctrTitle"/>
          </p:nvPr>
        </p:nvSpPr>
        <p:spPr>
          <a:xfrm>
            <a:off x="4162567" y="818984"/>
            <a:ext cx="6714699" cy="3178689"/>
          </a:xfrm>
        </p:spPr>
        <p:txBody>
          <a:bodyPr>
            <a:normAutofit/>
          </a:bodyPr>
          <a:lstStyle/>
          <a:p>
            <a:pPr algn="l"/>
            <a:br>
              <a:rPr lang="en-GB" sz="4800">
                <a:solidFill>
                  <a:srgbClr val="FFFFFF"/>
                </a:solidFill>
              </a:rPr>
            </a:br>
            <a:r>
              <a:rPr lang="en-GB" sz="4800">
                <a:solidFill>
                  <a:srgbClr val="FFFFFF"/>
                </a:solidFill>
              </a:rPr>
              <a:t>Numerical integration</a:t>
            </a:r>
            <a:br>
              <a:rPr lang="en-GB" sz="4800">
                <a:solidFill>
                  <a:srgbClr val="FFFFFF"/>
                </a:solidFill>
              </a:rPr>
            </a:br>
            <a:endParaRPr lang="en-GB" sz="480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D489A52-B9D4-4C26-2F18-D538CA403D9A}"/>
              </a:ext>
            </a:extLst>
          </p:cNvPr>
          <p:cNvSpPr>
            <a:spLocks noGrp="1"/>
          </p:cNvSpPr>
          <p:nvPr>
            <p:ph type="subTitle" idx="1"/>
          </p:nvPr>
        </p:nvSpPr>
        <p:spPr>
          <a:xfrm>
            <a:off x="4285397" y="4960961"/>
            <a:ext cx="7055893" cy="1078054"/>
          </a:xfrm>
        </p:spPr>
        <p:txBody>
          <a:bodyPr>
            <a:normAutofit/>
          </a:bodyPr>
          <a:lstStyle/>
          <a:p>
            <a:pPr algn="l"/>
            <a:endParaRPr lang="en-GB">
              <a:solidFill>
                <a:srgbClr val="FFFFFF"/>
              </a:solidFill>
            </a:endParaRPr>
          </a:p>
        </p:txBody>
      </p:sp>
    </p:spTree>
    <p:extLst>
      <p:ext uri="{BB962C8B-B14F-4D97-AF65-F5344CB8AC3E}">
        <p14:creationId xmlns:p14="http://schemas.microsoft.com/office/powerpoint/2010/main" val="570495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3019A7-4E07-29F6-ACC6-E5428A097BF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are they?</a:t>
            </a:r>
          </a:p>
        </p:txBody>
      </p:sp>
      <p:sp>
        <p:nvSpPr>
          <p:cNvPr id="3" name="Content Placeholder 2">
            <a:extLst>
              <a:ext uri="{FF2B5EF4-FFF2-40B4-BE49-F238E27FC236}">
                <a16:creationId xmlns:a16="http://schemas.microsoft.com/office/drawing/2014/main" id="{04A7F92E-7B1A-73DE-74A4-5667D7D7A25F}"/>
              </a:ext>
            </a:extLst>
          </p:cNvPr>
          <p:cNvSpPr>
            <a:spLocks noGrp="1"/>
          </p:cNvSpPr>
          <p:nvPr>
            <p:ph idx="1"/>
          </p:nvPr>
        </p:nvSpPr>
        <p:spPr>
          <a:xfrm>
            <a:off x="4810259" y="649480"/>
            <a:ext cx="6555347" cy="5546047"/>
          </a:xfrm>
        </p:spPr>
        <p:txBody>
          <a:bodyPr anchor="ctr">
            <a:normAutofit/>
          </a:bodyPr>
          <a:lstStyle/>
          <a:p>
            <a:endParaRPr lang="en-GB" sz="2000" dirty="0"/>
          </a:p>
          <a:p>
            <a:pPr marL="0" indent="0">
              <a:buNone/>
            </a:pPr>
            <a:r>
              <a:rPr lang="en-GB" sz="2000" dirty="0"/>
              <a:t>Numerical integration techniques are methods used to </a:t>
            </a:r>
            <a:r>
              <a:rPr lang="en-GB" sz="2000" b="1" dirty="0"/>
              <a:t>approximate</a:t>
            </a:r>
            <a:r>
              <a:rPr lang="en-GB" sz="2000" dirty="0"/>
              <a:t> solutions to mathematical problems that involve integration or the computation of areas, volumes, or cumulative values when an exact analytical solution is difficult or impossible to obtain. </a:t>
            </a:r>
          </a:p>
        </p:txBody>
      </p:sp>
    </p:spTree>
    <p:extLst>
      <p:ext uri="{BB962C8B-B14F-4D97-AF65-F5344CB8AC3E}">
        <p14:creationId xmlns:p14="http://schemas.microsoft.com/office/powerpoint/2010/main" val="3257427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A7E35C-5AAD-3D84-C6DC-68BDAE7846A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Where do we use them?</a:t>
            </a:r>
          </a:p>
        </p:txBody>
      </p:sp>
      <p:sp>
        <p:nvSpPr>
          <p:cNvPr id="3" name="Content Placeholder 2">
            <a:extLst>
              <a:ext uri="{FF2B5EF4-FFF2-40B4-BE49-F238E27FC236}">
                <a16:creationId xmlns:a16="http://schemas.microsoft.com/office/drawing/2014/main" id="{CC7B0633-E843-5A3B-7524-04715EEA880D}"/>
              </a:ext>
            </a:extLst>
          </p:cNvPr>
          <p:cNvSpPr>
            <a:spLocks noGrp="1"/>
          </p:cNvSpPr>
          <p:nvPr>
            <p:ph idx="1"/>
          </p:nvPr>
        </p:nvSpPr>
        <p:spPr>
          <a:xfrm>
            <a:off x="4810259" y="649480"/>
            <a:ext cx="6555347" cy="5546047"/>
          </a:xfrm>
        </p:spPr>
        <p:txBody>
          <a:bodyPr anchor="ctr">
            <a:normAutofit/>
          </a:bodyPr>
          <a:lstStyle/>
          <a:p>
            <a:pPr marL="0" indent="0">
              <a:buNone/>
            </a:pPr>
            <a:r>
              <a:rPr lang="en-GB" sz="2000"/>
              <a:t>These techniques are particularly useful in physics, engineering, and computer science, especially in cases where systems are modelled by </a:t>
            </a:r>
            <a:r>
              <a:rPr lang="en-GB" sz="2000" b="1"/>
              <a:t>differential equations</a:t>
            </a:r>
            <a:r>
              <a:rPr lang="en-GB" sz="2000"/>
              <a:t> that describe rates of change over time, like velocity, acceleration, or energy.</a:t>
            </a:r>
          </a:p>
        </p:txBody>
      </p:sp>
    </p:spTree>
    <p:extLst>
      <p:ext uri="{BB962C8B-B14F-4D97-AF65-F5344CB8AC3E}">
        <p14:creationId xmlns:p14="http://schemas.microsoft.com/office/powerpoint/2010/main" val="3213658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3B5E4-C940-5C8E-1889-51833CD5EE4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 a nutshell, how it works</a:t>
            </a:r>
          </a:p>
        </p:txBody>
      </p:sp>
      <p:sp>
        <p:nvSpPr>
          <p:cNvPr id="3" name="Content Placeholder 2">
            <a:extLst>
              <a:ext uri="{FF2B5EF4-FFF2-40B4-BE49-F238E27FC236}">
                <a16:creationId xmlns:a16="http://schemas.microsoft.com/office/drawing/2014/main" id="{7A29305A-1172-09A5-4A49-7697693D0589}"/>
              </a:ext>
            </a:extLst>
          </p:cNvPr>
          <p:cNvSpPr>
            <a:spLocks noGrp="1"/>
          </p:cNvSpPr>
          <p:nvPr>
            <p:ph idx="1"/>
          </p:nvPr>
        </p:nvSpPr>
        <p:spPr>
          <a:xfrm>
            <a:off x="4810259" y="649480"/>
            <a:ext cx="6555347" cy="5546047"/>
          </a:xfrm>
        </p:spPr>
        <p:txBody>
          <a:bodyPr anchor="ctr">
            <a:normAutofit/>
          </a:bodyPr>
          <a:lstStyle/>
          <a:p>
            <a:pPr marL="0" indent="0">
              <a:buNone/>
            </a:pPr>
            <a:r>
              <a:rPr lang="en-GB" sz="3200" dirty="0"/>
              <a:t>Numerical Integration allows us to solve problems involving continuous functions by breaking them into </a:t>
            </a:r>
            <a:r>
              <a:rPr lang="en-GB" sz="3200" b="1" dirty="0"/>
              <a:t>discrete steps</a:t>
            </a:r>
            <a:r>
              <a:rPr lang="en-GB" sz="3200" dirty="0"/>
              <a:t> that can be computed sequentially, often on a computer. </a:t>
            </a:r>
          </a:p>
          <a:p>
            <a:pPr marL="0" indent="0">
              <a:buNone/>
            </a:pPr>
            <a:r>
              <a:rPr lang="en-GB" sz="3200" dirty="0"/>
              <a:t>For instance, in physics simulations (e.g., simulating a car’s position over time), we use numerical integration to compute the car's future state based on forces and initial conditions.</a:t>
            </a:r>
          </a:p>
        </p:txBody>
      </p:sp>
    </p:spTree>
    <p:extLst>
      <p:ext uri="{BB962C8B-B14F-4D97-AF65-F5344CB8AC3E}">
        <p14:creationId xmlns:p14="http://schemas.microsoft.com/office/powerpoint/2010/main" val="247642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8293C-44A7-DA22-06FD-2499EADDF47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Why do we use Numerical Integration techniques?</a:t>
            </a:r>
          </a:p>
        </p:txBody>
      </p:sp>
      <p:sp>
        <p:nvSpPr>
          <p:cNvPr id="3" name="Content Placeholder 2">
            <a:extLst>
              <a:ext uri="{FF2B5EF4-FFF2-40B4-BE49-F238E27FC236}">
                <a16:creationId xmlns:a16="http://schemas.microsoft.com/office/drawing/2014/main" id="{2A6D7698-7017-C24D-A43F-62DEB9C6B858}"/>
              </a:ext>
            </a:extLst>
          </p:cNvPr>
          <p:cNvSpPr>
            <a:spLocks noGrp="1"/>
          </p:cNvSpPr>
          <p:nvPr>
            <p:ph idx="1"/>
          </p:nvPr>
        </p:nvSpPr>
        <p:spPr>
          <a:xfrm>
            <a:off x="4810259" y="649480"/>
            <a:ext cx="6555347" cy="5546047"/>
          </a:xfrm>
        </p:spPr>
        <p:txBody>
          <a:bodyPr anchor="ctr">
            <a:normAutofit/>
          </a:bodyPr>
          <a:lstStyle/>
          <a:p>
            <a:pPr marL="0" indent="0">
              <a:buNone/>
            </a:pPr>
            <a:r>
              <a:rPr lang="en-GB" sz="2000"/>
              <a:t>Some integrals and differential equations are too complex or impossible to solve analytically, which is especially common with nonlinear equations, complex initial conditions, or varying coefficients. Numerical integration enables us to approach a solution by approximation, with a balance between </a:t>
            </a:r>
            <a:r>
              <a:rPr lang="en-GB" sz="2000" b="1"/>
              <a:t>accuracy</a:t>
            </a:r>
            <a:r>
              <a:rPr lang="en-GB" sz="2000"/>
              <a:t>, </a:t>
            </a:r>
            <a:r>
              <a:rPr lang="en-GB" sz="2000" b="1"/>
              <a:t>stability</a:t>
            </a:r>
            <a:r>
              <a:rPr lang="en-GB" sz="2000"/>
              <a:t>, and </a:t>
            </a:r>
            <a:r>
              <a:rPr lang="en-GB" sz="2000" b="1"/>
              <a:t>computational efficiency</a:t>
            </a:r>
            <a:r>
              <a:rPr lang="en-GB" sz="2000"/>
              <a:t>.</a:t>
            </a:r>
          </a:p>
        </p:txBody>
      </p:sp>
    </p:spTree>
    <p:extLst>
      <p:ext uri="{BB962C8B-B14F-4D97-AF65-F5344CB8AC3E}">
        <p14:creationId xmlns:p14="http://schemas.microsoft.com/office/powerpoint/2010/main" val="3674684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97573-0AB2-BAE6-8A76-1C7B25C05C7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Types of Numerical Integration Techniques</a:t>
            </a:r>
          </a:p>
        </p:txBody>
      </p:sp>
      <p:graphicFrame>
        <p:nvGraphicFramePr>
          <p:cNvPr id="24" name="Rectangle 1">
            <a:extLst>
              <a:ext uri="{FF2B5EF4-FFF2-40B4-BE49-F238E27FC236}">
                <a16:creationId xmlns:a16="http://schemas.microsoft.com/office/drawing/2014/main" id="{AC25F8AA-6A34-A666-60D3-87B5A85D1F83}"/>
              </a:ext>
            </a:extLst>
          </p:cNvPr>
          <p:cNvGraphicFramePr>
            <a:graphicFrameLocks noGrp="1"/>
          </p:cNvGraphicFramePr>
          <p:nvPr>
            <p:ph idx="1"/>
            <p:extLst>
              <p:ext uri="{D42A27DB-BD31-4B8C-83A1-F6EECF244321}">
                <p14:modId xmlns:p14="http://schemas.microsoft.com/office/powerpoint/2010/main" val="233408489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7501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C8E24-B3DE-85D1-2CBE-99F1C9B29C07}"/>
              </a:ext>
            </a:extLst>
          </p:cNvPr>
          <p:cNvSpPr>
            <a:spLocks noGrp="1"/>
          </p:cNvSpPr>
          <p:nvPr>
            <p:ph type="title"/>
          </p:nvPr>
        </p:nvSpPr>
        <p:spPr/>
        <p:txBody>
          <a:bodyPr>
            <a:normAutofit fontScale="90000"/>
          </a:bodyPr>
          <a:lstStyle/>
          <a:p>
            <a:r>
              <a:rPr lang="en-US" b="1" i="0" baseline="0" dirty="0"/>
              <a:t>Numerical Integration for Differential Equations</a:t>
            </a:r>
            <a:r>
              <a:rPr lang="en-US" b="0" i="0" baseline="0" dirty="0"/>
              <a:t> </a:t>
            </a:r>
            <a:br>
              <a:rPr lang="en-US" dirty="0"/>
            </a:br>
            <a:endParaRPr lang="en-GB" dirty="0"/>
          </a:p>
        </p:txBody>
      </p:sp>
      <p:sp>
        <p:nvSpPr>
          <p:cNvPr id="3" name="Content Placeholder 2">
            <a:extLst>
              <a:ext uri="{FF2B5EF4-FFF2-40B4-BE49-F238E27FC236}">
                <a16:creationId xmlns:a16="http://schemas.microsoft.com/office/drawing/2014/main" id="{75CE4A8D-C2AB-873D-0A72-CDBDE37F15AE}"/>
              </a:ext>
            </a:extLst>
          </p:cNvPr>
          <p:cNvSpPr>
            <a:spLocks noGrp="1"/>
          </p:cNvSpPr>
          <p:nvPr>
            <p:ph idx="1"/>
          </p:nvPr>
        </p:nvSpPr>
        <p:spPr/>
        <p:txBody>
          <a:bodyPr/>
          <a:lstStyle/>
          <a:p>
            <a:pPr marL="0" indent="0">
              <a:buNone/>
            </a:pPr>
            <a:r>
              <a:rPr lang="en-GB" dirty="0"/>
              <a:t>We only really care about Numerical Integration for Differential Equations (ODE Solvers)</a:t>
            </a:r>
          </a:p>
          <a:p>
            <a:pPr marL="0" indent="0">
              <a:buNone/>
            </a:pPr>
            <a:endParaRPr lang="en-GB" dirty="0"/>
          </a:p>
          <a:p>
            <a:pPr marL="0" indent="0">
              <a:buNone/>
            </a:pPr>
            <a:r>
              <a:rPr lang="en-GB" dirty="0"/>
              <a:t>For problems modelled by </a:t>
            </a:r>
            <a:r>
              <a:rPr lang="en-GB" b="1" dirty="0"/>
              <a:t>ordinary differential equations (ODEs)</a:t>
            </a:r>
            <a:r>
              <a:rPr lang="en-GB" dirty="0"/>
              <a:t>, the goal is to approximate the state of a system over time based on its rate of change.</a:t>
            </a:r>
          </a:p>
          <a:p>
            <a:pPr marL="0" indent="0">
              <a:buNone/>
            </a:pPr>
            <a:endParaRPr lang="en-GB" dirty="0"/>
          </a:p>
          <a:p>
            <a:pPr marL="0" indent="0">
              <a:buNone/>
            </a:pPr>
            <a:r>
              <a:rPr lang="en-GB" dirty="0"/>
              <a:t>This type of numerical integration involves updating quantities in </a:t>
            </a:r>
            <a:r>
              <a:rPr lang="en-GB" b="1" dirty="0"/>
              <a:t>small time steps</a:t>
            </a:r>
            <a:r>
              <a:rPr lang="en-GB" dirty="0"/>
              <a:t>, often denoted as </a:t>
            </a:r>
            <a:r>
              <a:rPr lang="en-GB" dirty="0" err="1"/>
              <a:t>Δt</a:t>
            </a:r>
            <a:r>
              <a:rPr lang="en-GB" dirty="0"/>
              <a:t>, to estimate future values.</a:t>
            </a:r>
          </a:p>
        </p:txBody>
      </p:sp>
    </p:spTree>
    <p:extLst>
      <p:ext uri="{BB962C8B-B14F-4D97-AF65-F5344CB8AC3E}">
        <p14:creationId xmlns:p14="http://schemas.microsoft.com/office/powerpoint/2010/main" val="551478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FC51BE-CA42-FB9A-8999-EC37F6126EB4}"/>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Predicting the next step</a:t>
            </a:r>
          </a:p>
        </p:txBody>
      </p:sp>
      <p:sp>
        <p:nvSpPr>
          <p:cNvPr id="3" name="Content Placeholder 2">
            <a:extLst>
              <a:ext uri="{FF2B5EF4-FFF2-40B4-BE49-F238E27FC236}">
                <a16:creationId xmlns:a16="http://schemas.microsoft.com/office/drawing/2014/main" id="{61405989-A5CD-765F-AAD2-9431E3001140}"/>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Differential equations help us </a:t>
            </a:r>
            <a:r>
              <a:rPr lang="en-GB" sz="2000" b="1" dirty="0"/>
              <a:t>predict</a:t>
            </a:r>
            <a:r>
              <a:rPr lang="en-GB" sz="2000" dirty="0"/>
              <a:t> what’s going to happen next by using tiny steps:</a:t>
            </a:r>
          </a:p>
          <a:p>
            <a:r>
              <a:rPr lang="en-GB" sz="2000" dirty="0"/>
              <a:t>They break down changes into small time pieces (like split seconds) written as </a:t>
            </a:r>
            <a:r>
              <a:rPr lang="en-GB" sz="2000" dirty="0" err="1"/>
              <a:t>Δt</a:t>
            </a:r>
            <a:r>
              <a:rPr lang="en-GB" sz="2000" dirty="0"/>
              <a:t>.</a:t>
            </a:r>
          </a:p>
          <a:p>
            <a:r>
              <a:rPr lang="en-GB" sz="2000" dirty="0"/>
              <a:t>They update speed and position bit by bit, making it look like real motion.</a:t>
            </a:r>
          </a:p>
          <a:p>
            <a:endParaRPr lang="en-GB" sz="2000" dirty="0"/>
          </a:p>
        </p:txBody>
      </p:sp>
    </p:spTree>
    <p:extLst>
      <p:ext uri="{BB962C8B-B14F-4D97-AF65-F5344CB8AC3E}">
        <p14:creationId xmlns:p14="http://schemas.microsoft.com/office/powerpoint/2010/main" val="2604636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815C-DEE3-6D26-7BD7-605EA5077764}"/>
              </a:ext>
            </a:extLst>
          </p:cNvPr>
          <p:cNvSpPr>
            <a:spLocks noGrp="1"/>
          </p:cNvSpPr>
          <p:nvPr>
            <p:ph type="title"/>
          </p:nvPr>
        </p:nvSpPr>
        <p:spPr>
          <a:xfrm>
            <a:off x="1127208" y="857251"/>
            <a:ext cx="4747280" cy="3098061"/>
          </a:xfrm>
        </p:spPr>
        <p:txBody>
          <a:bodyPr vert="horz" lIns="91440" tIns="45720" rIns="91440" bIns="45720" rtlCol="0" anchor="b">
            <a:normAutofit/>
          </a:bodyPr>
          <a:lstStyle/>
          <a:p>
            <a:r>
              <a:rPr lang="en-US" sz="4800" kern="1200">
                <a:solidFill>
                  <a:srgbClr val="FFFFFF"/>
                </a:solidFill>
                <a:latin typeface="+mj-lt"/>
                <a:ea typeface="+mj-ea"/>
                <a:cs typeface="+mj-cs"/>
              </a:rPr>
              <a:t>Well, what does it look like?</a:t>
            </a:r>
          </a:p>
        </p:txBody>
      </p:sp>
      <p:sp>
        <p:nvSpPr>
          <p:cNvPr id="44" name="Rectangle 43">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0E207CF-6427-19D0-519B-E232AF1EFD61}"/>
              </a:ext>
            </a:extLst>
          </p:cNvPr>
          <p:cNvPicPr>
            <a:picLocks noChangeAspect="1"/>
          </p:cNvPicPr>
          <p:nvPr/>
        </p:nvPicPr>
        <p:blipFill>
          <a:blip r:embed="rId2"/>
          <a:stretch>
            <a:fillRect/>
          </a:stretch>
        </p:blipFill>
        <p:spPr>
          <a:xfrm>
            <a:off x="6920559" y="2411801"/>
            <a:ext cx="3737164" cy="2048685"/>
          </a:xfrm>
          <a:prstGeom prst="rect">
            <a:avLst/>
          </a:prstGeom>
        </p:spPr>
      </p:pic>
    </p:spTree>
    <p:extLst>
      <p:ext uri="{BB962C8B-B14F-4D97-AF65-F5344CB8AC3E}">
        <p14:creationId xmlns:p14="http://schemas.microsoft.com/office/powerpoint/2010/main" val="4172264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BE2BE-E10D-046C-EA18-9EF104B5934C}"/>
              </a:ext>
            </a:extLst>
          </p:cNvPr>
          <p:cNvSpPr>
            <a:spLocks noGrp="1"/>
          </p:cNvSpPr>
          <p:nvPr>
            <p:ph type="title"/>
          </p:nvPr>
        </p:nvSpPr>
        <p:spPr/>
        <p:txBody>
          <a:bodyPr/>
          <a:lstStyle/>
          <a:p>
            <a:r>
              <a:rPr lang="en-GB" dirty="0"/>
              <a:t>What do the weird letters mean? </a:t>
            </a:r>
          </a:p>
        </p:txBody>
      </p:sp>
      <p:sp>
        <p:nvSpPr>
          <p:cNvPr id="3" name="Content Placeholder 2">
            <a:extLst>
              <a:ext uri="{FF2B5EF4-FFF2-40B4-BE49-F238E27FC236}">
                <a16:creationId xmlns:a16="http://schemas.microsoft.com/office/drawing/2014/main" id="{73B6367F-2963-461A-1A92-1B0F65A7ACBC}"/>
              </a:ext>
            </a:extLst>
          </p:cNvPr>
          <p:cNvSpPr>
            <a:spLocks noGrp="1"/>
          </p:cNvSpPr>
          <p:nvPr>
            <p:ph idx="1"/>
          </p:nvPr>
        </p:nvSpPr>
        <p:spPr/>
        <p:txBody>
          <a:bodyPr>
            <a:normAutofit fontScale="85000" lnSpcReduction="20000"/>
          </a:bodyPr>
          <a:lstStyle/>
          <a:p>
            <a:r>
              <a:rPr lang="en-GB" dirty="0"/>
              <a:t>y is the dependent variable (e.g., position, velocity).</a:t>
            </a:r>
          </a:p>
          <a:p>
            <a:r>
              <a:rPr lang="en-GB" dirty="0"/>
              <a:t>𝑡 is the independent variable (e.g., time).</a:t>
            </a:r>
          </a:p>
          <a:p>
            <a:r>
              <a:rPr lang="en-GB" dirty="0"/>
              <a:t>𝑓(𝑦,𝑡) defines how 𝑦 changes with 𝑡.</a:t>
            </a:r>
          </a:p>
          <a:p>
            <a:endParaRPr lang="en-GB" dirty="0"/>
          </a:p>
          <a:p>
            <a:pPr marL="0" indent="0">
              <a:buNone/>
            </a:pPr>
            <a:r>
              <a:rPr lang="en-GB" dirty="0"/>
              <a:t>This part, ​,   is just a fancy way of saying, “How much is something changing?” </a:t>
            </a:r>
          </a:p>
          <a:p>
            <a:pPr marL="0" indent="0">
              <a:buNone/>
            </a:pPr>
            <a:endParaRPr lang="en-GB" b="1" dirty="0"/>
          </a:p>
          <a:p>
            <a:pPr marL="0" indent="0">
              <a:buNone/>
            </a:pPr>
            <a:r>
              <a:rPr lang="en-GB" b="1" dirty="0" err="1"/>
              <a:t>dy</a:t>
            </a:r>
            <a:r>
              <a:rPr lang="en-GB" dirty="0"/>
              <a:t> as the thing you’re measuring, like your </a:t>
            </a:r>
            <a:r>
              <a:rPr lang="en-GB" b="1" dirty="0"/>
              <a:t>distance</a:t>
            </a:r>
            <a:r>
              <a:rPr lang="en-GB" dirty="0"/>
              <a:t> while you ride.</a:t>
            </a:r>
          </a:p>
          <a:p>
            <a:pPr marL="0" indent="0">
              <a:buNone/>
            </a:pPr>
            <a:r>
              <a:rPr lang="en-GB" b="1" dirty="0"/>
              <a:t>dt </a:t>
            </a:r>
            <a:r>
              <a:rPr lang="en-GB" dirty="0"/>
              <a:t>as </a:t>
            </a:r>
            <a:r>
              <a:rPr lang="en-GB" b="1" dirty="0"/>
              <a:t>time</a:t>
            </a:r>
            <a:r>
              <a:rPr lang="en-GB" dirty="0"/>
              <a:t>—every second, your distance changes a little if you’re moving.</a:t>
            </a:r>
          </a:p>
          <a:p>
            <a:pPr marL="0" indent="0">
              <a:buNone/>
            </a:pPr>
            <a:endParaRPr lang="en-GB" dirty="0"/>
          </a:p>
          <a:p>
            <a:pPr marL="0" indent="0">
              <a:buNone/>
            </a:pPr>
            <a:r>
              <a:rPr lang="en-GB" dirty="0"/>
              <a:t>So,    ​  means "how fast distance is changing over time." If you go faster, this number is bigger because you’re covering more distance each second.</a:t>
            </a:r>
          </a:p>
          <a:p>
            <a:pPr marL="0" indent="0">
              <a:buNone/>
            </a:pPr>
            <a:endParaRPr lang="en-GB" dirty="0"/>
          </a:p>
        </p:txBody>
      </p:sp>
      <p:pic>
        <p:nvPicPr>
          <p:cNvPr id="6" name="Picture 5">
            <a:extLst>
              <a:ext uri="{FF2B5EF4-FFF2-40B4-BE49-F238E27FC236}">
                <a16:creationId xmlns:a16="http://schemas.microsoft.com/office/drawing/2014/main" id="{61D4AA1F-A477-0BD7-7F3A-617D87B38104}"/>
              </a:ext>
            </a:extLst>
          </p:cNvPr>
          <p:cNvPicPr>
            <a:picLocks noChangeAspect="1"/>
          </p:cNvPicPr>
          <p:nvPr/>
        </p:nvPicPr>
        <p:blipFill>
          <a:blip r:embed="rId2"/>
          <a:stretch>
            <a:fillRect/>
          </a:stretch>
        </p:blipFill>
        <p:spPr>
          <a:xfrm>
            <a:off x="2119137" y="3138447"/>
            <a:ext cx="323895" cy="581106"/>
          </a:xfrm>
          <a:prstGeom prst="rect">
            <a:avLst/>
          </a:prstGeom>
        </p:spPr>
      </p:pic>
      <p:pic>
        <p:nvPicPr>
          <p:cNvPr id="8" name="Picture 7">
            <a:extLst>
              <a:ext uri="{FF2B5EF4-FFF2-40B4-BE49-F238E27FC236}">
                <a16:creationId xmlns:a16="http://schemas.microsoft.com/office/drawing/2014/main" id="{B7218B7D-8ACE-3972-A3DD-B00520A52431}"/>
              </a:ext>
            </a:extLst>
          </p:cNvPr>
          <p:cNvPicPr>
            <a:picLocks noChangeAspect="1"/>
          </p:cNvPicPr>
          <p:nvPr/>
        </p:nvPicPr>
        <p:blipFill>
          <a:blip r:embed="rId2"/>
          <a:stretch>
            <a:fillRect/>
          </a:stretch>
        </p:blipFill>
        <p:spPr>
          <a:xfrm>
            <a:off x="1362051" y="4947582"/>
            <a:ext cx="323895" cy="581106"/>
          </a:xfrm>
          <a:prstGeom prst="rect">
            <a:avLst/>
          </a:prstGeom>
        </p:spPr>
      </p:pic>
    </p:spTree>
    <p:extLst>
      <p:ext uri="{BB962C8B-B14F-4D97-AF65-F5344CB8AC3E}">
        <p14:creationId xmlns:p14="http://schemas.microsoft.com/office/powerpoint/2010/main" val="887074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5B7C0-F48A-D62C-5555-34F994355C2E}"/>
              </a:ext>
            </a:extLst>
          </p:cNvPr>
          <p:cNvSpPr>
            <a:spLocks noGrp="1"/>
          </p:cNvSpPr>
          <p:nvPr>
            <p:ph type="title"/>
          </p:nvPr>
        </p:nvSpPr>
        <p:spPr/>
        <p:txBody>
          <a:bodyPr/>
          <a:lstStyle/>
          <a:p>
            <a:r>
              <a:rPr lang="en-GB" dirty="0"/>
              <a:t>Let’s break this down further</a:t>
            </a:r>
          </a:p>
        </p:txBody>
      </p:sp>
      <p:sp>
        <p:nvSpPr>
          <p:cNvPr id="3" name="Content Placeholder 2">
            <a:extLst>
              <a:ext uri="{FF2B5EF4-FFF2-40B4-BE49-F238E27FC236}">
                <a16:creationId xmlns:a16="http://schemas.microsoft.com/office/drawing/2014/main" id="{57E40522-CBB8-D243-65B7-45B30F9B6E00}"/>
              </a:ext>
            </a:extLst>
          </p:cNvPr>
          <p:cNvSpPr>
            <a:spLocks noGrp="1"/>
          </p:cNvSpPr>
          <p:nvPr>
            <p:ph idx="1"/>
          </p:nvPr>
        </p:nvSpPr>
        <p:spPr/>
        <p:txBody>
          <a:bodyPr/>
          <a:lstStyle/>
          <a:p>
            <a:pPr marL="0" indent="0">
              <a:buNone/>
            </a:pPr>
            <a:r>
              <a:rPr lang="en-GB" dirty="0"/>
              <a:t>Imagine you’re riding a bike and want to keep track of how far you go and how fast you’re moving. </a:t>
            </a:r>
          </a:p>
          <a:p>
            <a:pPr marL="0" indent="0">
              <a:buNone/>
            </a:pPr>
            <a:r>
              <a:rPr lang="en-GB" dirty="0"/>
              <a:t>Your </a:t>
            </a:r>
            <a:r>
              <a:rPr lang="en-GB" b="1" dirty="0"/>
              <a:t>speed</a:t>
            </a:r>
            <a:r>
              <a:rPr lang="en-GB" dirty="0"/>
              <a:t> tells you how fast you’re going, but your </a:t>
            </a:r>
            <a:r>
              <a:rPr lang="en-GB" b="1" dirty="0"/>
              <a:t>distance</a:t>
            </a:r>
            <a:r>
              <a:rPr lang="en-GB" dirty="0"/>
              <a:t> (how far you’ve gone) changes over time based on that speed.</a:t>
            </a:r>
          </a:p>
          <a:p>
            <a:pPr marL="0" indent="0">
              <a:buNone/>
            </a:pPr>
            <a:endParaRPr lang="en-GB" dirty="0"/>
          </a:p>
          <a:p>
            <a:pPr marL="0" indent="0">
              <a:buNone/>
            </a:pPr>
            <a:r>
              <a:rPr lang="en-GB" dirty="0"/>
              <a:t>A </a:t>
            </a:r>
            <a:r>
              <a:rPr lang="en-GB" b="1" dirty="0"/>
              <a:t>differential equation</a:t>
            </a:r>
            <a:r>
              <a:rPr lang="en-GB" dirty="0"/>
              <a:t> is a math problem that describes how something changes over time like your distance changing because you’re moving at a certain speed.</a:t>
            </a:r>
          </a:p>
        </p:txBody>
      </p:sp>
    </p:spTree>
    <p:extLst>
      <p:ext uri="{BB962C8B-B14F-4D97-AF65-F5344CB8AC3E}">
        <p14:creationId xmlns:p14="http://schemas.microsoft.com/office/powerpoint/2010/main" val="2485239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23D12-8163-5F72-5F3A-201755AF78C3}"/>
              </a:ext>
            </a:extLst>
          </p:cNvPr>
          <p:cNvSpPr>
            <a:spLocks noGrp="1"/>
          </p:cNvSpPr>
          <p:nvPr>
            <p:ph type="title"/>
          </p:nvPr>
        </p:nvSpPr>
        <p:spPr>
          <a:xfrm>
            <a:off x="1101992" y="1210138"/>
            <a:ext cx="9984615" cy="1597228"/>
          </a:xfrm>
        </p:spPr>
        <p:txBody>
          <a:bodyPr>
            <a:normAutofit/>
          </a:bodyPr>
          <a:lstStyle/>
          <a:p>
            <a:r>
              <a:rPr lang="en-GB" dirty="0"/>
              <a:t>An example: Simple Speed Equation  </a:t>
            </a:r>
            <a:br>
              <a:rPr lang="en-GB" sz="6000" dirty="0"/>
            </a:br>
            <a:r>
              <a:rPr lang="en-GB" sz="1400" dirty="0"/>
              <a:t>(The most basic form of an ODE)</a:t>
            </a:r>
          </a:p>
        </p:txBody>
      </p:sp>
      <p:pic>
        <p:nvPicPr>
          <p:cNvPr id="5" name="Picture 4">
            <a:extLst>
              <a:ext uri="{FF2B5EF4-FFF2-40B4-BE49-F238E27FC236}">
                <a16:creationId xmlns:a16="http://schemas.microsoft.com/office/drawing/2014/main" id="{C99F8F5B-4D4D-65F5-7988-42F09455753C}"/>
              </a:ext>
            </a:extLst>
          </p:cNvPr>
          <p:cNvPicPr>
            <a:picLocks noChangeAspect="1"/>
          </p:cNvPicPr>
          <p:nvPr/>
        </p:nvPicPr>
        <p:blipFill>
          <a:blip r:embed="rId2"/>
          <a:srcRect r="12983" b="-1"/>
          <a:stretch/>
        </p:blipFill>
        <p:spPr>
          <a:xfrm>
            <a:off x="5435960" y="2918258"/>
            <a:ext cx="3533985" cy="2728198"/>
          </a:xfrm>
          <a:prstGeom prst="rect">
            <a:avLst/>
          </a:prstGeom>
        </p:spPr>
      </p:pic>
      <p:sp>
        <p:nvSpPr>
          <p:cNvPr id="3" name="Content Placeholder 2">
            <a:extLst>
              <a:ext uri="{FF2B5EF4-FFF2-40B4-BE49-F238E27FC236}">
                <a16:creationId xmlns:a16="http://schemas.microsoft.com/office/drawing/2014/main" id="{FB9C61F0-65DE-E924-5C64-567768BF1AFC}"/>
              </a:ext>
            </a:extLst>
          </p:cNvPr>
          <p:cNvSpPr>
            <a:spLocks noGrp="1"/>
          </p:cNvSpPr>
          <p:nvPr>
            <p:ph idx="1"/>
          </p:nvPr>
        </p:nvSpPr>
        <p:spPr>
          <a:xfrm>
            <a:off x="1007724" y="3140043"/>
            <a:ext cx="4428236" cy="2728198"/>
          </a:xfrm>
        </p:spPr>
        <p:txBody>
          <a:bodyPr anchor="t">
            <a:normAutofit/>
          </a:bodyPr>
          <a:lstStyle/>
          <a:p>
            <a:pPr marL="0" indent="0">
              <a:buNone/>
            </a:pPr>
            <a:r>
              <a:rPr lang="en-GB" sz="2000" dirty="0"/>
              <a:t>Let’s write an equation that says, “My speed is 5 meters per second.” The equation would look like:</a:t>
            </a:r>
          </a:p>
          <a:p>
            <a:endParaRPr lang="en-GB" sz="2000" dirty="0"/>
          </a:p>
          <a:p>
            <a:endParaRPr lang="en-GB" sz="2000" dirty="0"/>
          </a:p>
        </p:txBody>
      </p:sp>
    </p:spTree>
    <p:extLst>
      <p:ext uri="{BB962C8B-B14F-4D97-AF65-F5344CB8AC3E}">
        <p14:creationId xmlns:p14="http://schemas.microsoft.com/office/powerpoint/2010/main" val="3643998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3CE61-529F-C94C-4FDF-30F129B0F7C6}"/>
              </a:ext>
            </a:extLst>
          </p:cNvPr>
          <p:cNvSpPr>
            <a:spLocks noGrp="1"/>
          </p:cNvSpPr>
          <p:nvPr>
            <p:ph type="title"/>
          </p:nvPr>
        </p:nvSpPr>
        <p:spPr>
          <a:xfrm>
            <a:off x="1285240" y="1050595"/>
            <a:ext cx="8074815" cy="1618489"/>
          </a:xfrm>
        </p:spPr>
        <p:txBody>
          <a:bodyPr anchor="ctr">
            <a:normAutofit/>
          </a:bodyPr>
          <a:lstStyle/>
          <a:p>
            <a:r>
              <a:rPr lang="en-GB" sz="7200"/>
              <a:t>Example continued</a:t>
            </a:r>
          </a:p>
        </p:txBody>
      </p:sp>
      <mc:AlternateContent xmlns:mc="http://schemas.openxmlformats.org/markup-compatibility/2006" xmlns:a14="http://schemas.microsoft.com/office/drawing/2010/main">
        <mc:Choice Requires="a14">
          <p:sp>
            <p:nvSpPr>
              <p:cNvPr id="4" name="Rectangle 1">
                <a:extLst>
                  <a:ext uri="{FF2B5EF4-FFF2-40B4-BE49-F238E27FC236}">
                    <a16:creationId xmlns:a16="http://schemas.microsoft.com/office/drawing/2014/main" id="{E2204C30-89DE-E901-6EA6-B25A1F005914}"/>
                  </a:ext>
                </a:extLst>
              </p:cNvPr>
              <p:cNvSpPr>
                <a:spLocks noGrp="1" noChangeArrowheads="1"/>
              </p:cNvSpPr>
              <p:nvPr>
                <p:ph idx="1"/>
              </p:nvPr>
            </p:nvSpPr>
            <p:spPr bwMode="auto">
              <a:xfrm>
                <a:off x="1285240" y="2969469"/>
                <a:ext cx="8074815" cy="2800395"/>
              </a:xfrm>
              <a:prstGeom prst="rect">
                <a:avLst/>
              </a:prstGeom>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sz="2400" b="1" i="0" u="none" strike="noStrike" cap="none" normalizeH="0" baseline="0" dirty="0">
                    <a:ln>
                      <a:noFill/>
                    </a:ln>
                    <a:effectLst/>
                    <a:latin typeface="Arial" panose="020B0604020202020204" pitchFamily="34" charset="0"/>
                  </a:rPr>
                  <a:t>x</a:t>
                </a:r>
                <a:r>
                  <a:rPr kumimoji="0" lang="en-US" altLang="en-US" sz="2400" b="0" i="0" u="none" strike="noStrike" cap="none" normalizeH="0" baseline="0" dirty="0">
                    <a:ln>
                      <a:noFill/>
                    </a:ln>
                    <a:effectLst/>
                    <a:latin typeface="Arial" panose="020B0604020202020204" pitchFamily="34" charset="0"/>
                  </a:rPr>
                  <a:t> is your position, or how far you are from where you started.</a:t>
                </a:r>
              </a:p>
              <a:p>
                <a:pPr marL="0" marR="0" lvl="0" indent="0" defTabSz="914400" rtl="0" eaLnBrk="0" fontAlgn="base" latinLnBrk="0" hangingPunct="0">
                  <a:spcBef>
                    <a:spcPct val="0"/>
                  </a:spcBef>
                  <a:spcAft>
                    <a:spcPts val="600"/>
                  </a:spcAft>
                  <a:buClrTx/>
                  <a:buSzTx/>
                  <a:buNone/>
                  <a:tabLst/>
                </a:pPr>
                <a:endParaRPr kumimoji="0" lang="en-GB" altLang="en-US" sz="2400" b="1" i="0" u="none" strike="noStrike" cap="none" normalizeH="0" baseline="0" dirty="0">
                  <a:ln>
                    <a:noFill/>
                  </a:ln>
                  <a:effectLst/>
                  <a:latin typeface="Cambria Math" panose="02040503050406030204" pitchFamily="18" charset="0"/>
                </a:endParaRPr>
              </a:p>
              <a:p>
                <a:pPr marL="0" marR="0" lvl="0" indent="0" defTabSz="914400" rtl="0" eaLnBrk="0" fontAlgn="base" latinLnBrk="0" hangingPunct="0">
                  <a:spcBef>
                    <a:spcPct val="0"/>
                  </a:spcBef>
                  <a:spcAft>
                    <a:spcPts val="600"/>
                  </a:spcAft>
                  <a:buClrTx/>
                  <a:buSzTx/>
                  <a:buNone/>
                  <a:tabLst/>
                </a:pPr>
                <a14:m>
                  <m:oMath xmlns:m="http://schemas.openxmlformats.org/officeDocument/2006/math">
                    <m:f>
                      <m:fPr>
                        <m:ctrlPr>
                          <a:rPr kumimoji="0" lang="en-US" altLang="en-US" sz="2400" b="1" i="1" u="none" strike="noStrike" cap="none" normalizeH="0" baseline="0">
                            <a:ln>
                              <a:noFill/>
                            </a:ln>
                            <a:effectLst/>
                            <a:latin typeface="Cambria Math" panose="02040503050406030204" pitchFamily="18" charset="0"/>
                          </a:rPr>
                        </m:ctrlPr>
                      </m:fPr>
                      <m:num>
                        <m:r>
                          <a:rPr kumimoji="0" lang="en-US" altLang="en-US" sz="2400" b="1" i="0" u="none" strike="noStrike" cap="none" normalizeH="0" baseline="0">
                            <a:ln>
                              <a:noFill/>
                            </a:ln>
                            <a:effectLst/>
                            <a:latin typeface="Cambria Math" panose="02040503050406030204" pitchFamily="18" charset="0"/>
                          </a:rPr>
                          <m:t>ⅆ</m:t>
                        </m:r>
                        <m:r>
                          <a:rPr kumimoji="0" lang="en-US" altLang="en-US" sz="2400" b="1" i="0" u="none" strike="noStrike" cap="none" normalizeH="0" baseline="0">
                            <a:ln>
                              <a:noFill/>
                            </a:ln>
                            <a:effectLst/>
                            <a:latin typeface="Cambria Math" panose="02040503050406030204" pitchFamily="18" charset="0"/>
                          </a:rPr>
                          <m:t>𝑥</m:t>
                        </m:r>
                      </m:num>
                      <m:den>
                        <m:r>
                          <a:rPr kumimoji="0" lang="en-GB" altLang="en-US" sz="2400" b="1" i="0" u="none" strike="noStrike" cap="none" normalizeH="0" baseline="0">
                            <a:ln>
                              <a:noFill/>
                            </a:ln>
                            <a:effectLst/>
                            <a:latin typeface="Cambria Math" panose="02040503050406030204" pitchFamily="18" charset="0"/>
                          </a:rPr>
                          <m:t>𝐝</m:t>
                        </m:r>
                        <m:r>
                          <a:rPr kumimoji="0" lang="en-GB" altLang="en-US" sz="2400" b="1" i="1" u="none" strike="noStrike" cap="none" normalizeH="0" baseline="0" smtClean="0">
                            <a:ln>
                              <a:noFill/>
                            </a:ln>
                            <a:effectLst/>
                            <a:latin typeface="Cambria Math" panose="02040503050406030204" pitchFamily="18" charset="0"/>
                          </a:rPr>
                          <m:t>𝒕</m:t>
                        </m:r>
                      </m:den>
                    </m:f>
                  </m:oMath>
                </a14:m>
                <a:r>
                  <a:rPr kumimoji="0" lang="en-US" altLang="en-US" sz="2400" b="0" i="0" u="none" strike="noStrike" cap="none" normalizeH="0" baseline="0" dirty="0">
                    <a:ln>
                      <a:noFill/>
                    </a:ln>
                    <a:effectLst/>
                    <a:latin typeface="Arial" panose="020B0604020202020204" pitchFamily="34" charset="0"/>
                  </a:rPr>
                  <a:t> = 5 means that each second, your position increases by 5 meters. </a:t>
                </a:r>
              </a:p>
            </p:txBody>
          </p:sp>
        </mc:Choice>
        <mc:Fallback xmlns="">
          <p:sp>
            <p:nvSpPr>
              <p:cNvPr id="4" name="Rectangle 1">
                <a:extLst>
                  <a:ext uri="{FF2B5EF4-FFF2-40B4-BE49-F238E27FC236}">
                    <a16:creationId xmlns:a16="http://schemas.microsoft.com/office/drawing/2014/main" id="{E2204C30-89DE-E901-6EA6-B25A1F005914}"/>
                  </a:ext>
                </a:extLst>
              </p:cNvPr>
              <p:cNvSpPr>
                <a:spLocks noGrp="1" noRot="1" noChangeAspect="1" noMove="1" noResize="1" noEditPoints="1" noAdjustHandles="1" noChangeArrowheads="1" noChangeShapeType="1" noTextEdit="1"/>
              </p:cNvSpPr>
              <p:nvPr>
                <p:ph idx="1"/>
              </p:nvPr>
            </p:nvSpPr>
            <p:spPr bwMode="auto">
              <a:xfrm>
                <a:off x="1285240" y="2969469"/>
                <a:ext cx="8074815" cy="2800395"/>
              </a:xfrm>
              <a:prstGeom prst="rect">
                <a:avLst/>
              </a:prstGeom>
              <a:blipFill>
                <a:blip r:embed="rId2"/>
                <a:stretch>
                  <a:fillRect l="-1208" t="-2826"/>
                </a:stretch>
              </a:blip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noFill/>
                  </a:rPr>
                  <a:t> </a:t>
                </a:r>
              </a:p>
            </p:txBody>
          </p:sp>
        </mc:Fallback>
      </mc:AlternateContent>
    </p:spTree>
    <p:extLst>
      <p:ext uri="{BB962C8B-B14F-4D97-AF65-F5344CB8AC3E}">
        <p14:creationId xmlns:p14="http://schemas.microsoft.com/office/powerpoint/2010/main" val="1156481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6D753-F93E-46A6-806D-F3631A3E3E6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Example Continued</a:t>
            </a:r>
          </a:p>
        </p:txBody>
      </p:sp>
      <p:sp>
        <p:nvSpPr>
          <p:cNvPr id="3" name="Content Placeholder 2">
            <a:extLst>
              <a:ext uri="{FF2B5EF4-FFF2-40B4-BE49-F238E27FC236}">
                <a16:creationId xmlns:a16="http://schemas.microsoft.com/office/drawing/2014/main" id="{EC420CF3-CE8B-3247-51D6-BFF63B7258D6}"/>
              </a:ext>
            </a:extLst>
          </p:cNvPr>
          <p:cNvSpPr>
            <a:spLocks noGrp="1"/>
          </p:cNvSpPr>
          <p:nvPr>
            <p:ph idx="1"/>
          </p:nvPr>
        </p:nvSpPr>
        <p:spPr>
          <a:xfrm>
            <a:off x="4810259" y="649480"/>
            <a:ext cx="6555347" cy="5546047"/>
          </a:xfrm>
        </p:spPr>
        <p:txBody>
          <a:bodyPr anchor="ctr">
            <a:normAutofit/>
          </a:bodyPr>
          <a:lstStyle/>
          <a:p>
            <a:pPr marL="0" indent="0">
              <a:buNone/>
            </a:pPr>
            <a:r>
              <a:rPr lang="en-GB" sz="2000"/>
              <a:t>If we go for 2 seconds, you’ve gone 5 x 2 = 10 meters. </a:t>
            </a:r>
          </a:p>
          <a:p>
            <a:pPr marL="0" indent="0">
              <a:buNone/>
            </a:pPr>
            <a:r>
              <a:rPr lang="en-GB" sz="2000"/>
              <a:t>This is a </a:t>
            </a:r>
            <a:r>
              <a:rPr lang="en-GB" sz="2000" b="1"/>
              <a:t>first-order</a:t>
            </a:r>
            <a:r>
              <a:rPr lang="en-GB" sz="2000"/>
              <a:t> differential equation because it only uses the first part of the change (the speed).</a:t>
            </a:r>
          </a:p>
        </p:txBody>
      </p:sp>
    </p:spTree>
    <p:extLst>
      <p:ext uri="{BB962C8B-B14F-4D97-AF65-F5344CB8AC3E}">
        <p14:creationId xmlns:p14="http://schemas.microsoft.com/office/powerpoint/2010/main" val="2935051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7CEA7-CA6F-21F7-183A-E3823B3762C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Second-Order Differential Equation</a:t>
            </a:r>
          </a:p>
        </p:txBody>
      </p:sp>
      <p:sp>
        <p:nvSpPr>
          <p:cNvPr id="3" name="Content Placeholder 2">
            <a:extLst>
              <a:ext uri="{FF2B5EF4-FFF2-40B4-BE49-F238E27FC236}">
                <a16:creationId xmlns:a16="http://schemas.microsoft.com/office/drawing/2014/main" id="{B2E62E86-E3F1-BAC3-9A2B-B89C2106F7F5}"/>
              </a:ext>
            </a:extLst>
          </p:cNvPr>
          <p:cNvSpPr>
            <a:spLocks noGrp="1"/>
          </p:cNvSpPr>
          <p:nvPr>
            <p:ph idx="1"/>
          </p:nvPr>
        </p:nvSpPr>
        <p:spPr>
          <a:xfrm>
            <a:off x="4810259" y="649480"/>
            <a:ext cx="6555347" cy="5546047"/>
          </a:xfrm>
        </p:spPr>
        <p:txBody>
          <a:bodyPr anchor="ctr">
            <a:normAutofit/>
          </a:bodyPr>
          <a:lstStyle/>
          <a:p>
            <a:endParaRPr lang="en-GB" sz="2000" dirty="0"/>
          </a:p>
          <a:p>
            <a:pPr marL="0" indent="0">
              <a:buNone/>
            </a:pPr>
            <a:r>
              <a:rPr lang="en-GB" sz="2000" dirty="0"/>
              <a:t>A </a:t>
            </a:r>
            <a:r>
              <a:rPr lang="en-GB" sz="2000" b="1" dirty="0"/>
              <a:t>Second-Order Differential Equation</a:t>
            </a:r>
            <a:r>
              <a:rPr lang="en-GB" sz="2000" dirty="0"/>
              <a:t> is an equation that relates a function to its second derivative, along with potentially its first derivative and the function itself. </a:t>
            </a:r>
          </a:p>
          <a:p>
            <a:pPr marL="0" indent="0">
              <a:buNone/>
            </a:pPr>
            <a:endParaRPr lang="en-GB" sz="2000" dirty="0"/>
          </a:p>
          <a:p>
            <a:pPr marL="0" indent="0">
              <a:buNone/>
            </a:pPr>
            <a:r>
              <a:rPr lang="en-GB" sz="2000" dirty="0"/>
              <a:t>In simpler terms, it’s an equation that looks at how something is changing and also how that rate of change itself is changing.</a:t>
            </a:r>
          </a:p>
          <a:p>
            <a:endParaRPr lang="en-GB" sz="2000" dirty="0"/>
          </a:p>
        </p:txBody>
      </p:sp>
    </p:spTree>
    <p:extLst>
      <p:ext uri="{BB962C8B-B14F-4D97-AF65-F5344CB8AC3E}">
        <p14:creationId xmlns:p14="http://schemas.microsoft.com/office/powerpoint/2010/main" val="522711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D2ED6-935F-9124-424A-FAFE9762EFF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Let’s break it down </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7AC1265-217D-1DFE-7228-D130FF9CBCAC}"/>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To understand a second-order differential equation, let’s first look at what the </a:t>
                </a:r>
                <a:r>
                  <a:rPr lang="en-GB" sz="2000" b="1" dirty="0"/>
                  <a:t>second derivative</a:t>
                </a:r>
                <a:r>
                  <a:rPr lang="en-GB" sz="2000" dirty="0"/>
                  <a:t> means.</a:t>
                </a:r>
              </a:p>
              <a:p>
                <a:pPr marL="0" indent="0">
                  <a:buNone/>
                </a:pPr>
                <a:endParaRPr lang="en-GB" sz="2000" dirty="0"/>
              </a:p>
              <a:p>
                <a:pPr marL="0" indent="0">
                  <a:buNone/>
                </a:pPr>
                <a:r>
                  <a:rPr lang="en-GB" sz="2000" dirty="0"/>
                  <a:t>Imagine you’re driving a car:</a:t>
                </a:r>
              </a:p>
              <a:p>
                <a:r>
                  <a:rPr lang="en-GB" sz="2000" dirty="0"/>
                  <a:t>Position (𝑦): This is where you are on the road.</a:t>
                </a:r>
              </a:p>
              <a:p>
                <a:r>
                  <a:rPr lang="en-GB" sz="2000" dirty="0"/>
                  <a:t>Velocity (</a:t>
                </a:r>
                <a14:m>
                  <m:oMath xmlns:m="http://schemas.openxmlformats.org/officeDocument/2006/math">
                    <m:f>
                      <m:fPr>
                        <m:ctrlPr>
                          <a:rPr kumimoji="0" lang="en-US" altLang="en-US" sz="2000" b="1" i="1" u="none" strike="noStrike" cap="none" normalizeH="0" baseline="0">
                            <a:ln>
                              <a:noFill/>
                            </a:ln>
                            <a:effectLst/>
                            <a:latin typeface="Cambria Math" panose="02040503050406030204" pitchFamily="18" charset="0"/>
                          </a:rPr>
                        </m:ctrlPr>
                      </m:fPr>
                      <m:num>
                        <m:r>
                          <a:rPr kumimoji="0" lang="en-US" altLang="en-US" sz="2000" b="1" i="0" u="none" strike="noStrike" cap="none" normalizeH="0" baseline="0">
                            <a:ln>
                              <a:noFill/>
                            </a:ln>
                            <a:effectLst/>
                            <a:latin typeface="Cambria Math" panose="02040503050406030204" pitchFamily="18" charset="0"/>
                          </a:rPr>
                          <m:t>ⅆ</m:t>
                        </m:r>
                        <m:r>
                          <a:rPr kumimoji="0" lang="en-GB" altLang="en-US" sz="2000" b="1" i="1" u="none" strike="noStrike" cap="none" normalizeH="0" baseline="0">
                            <a:ln>
                              <a:noFill/>
                            </a:ln>
                            <a:effectLst/>
                            <a:latin typeface="Cambria Math" panose="02040503050406030204" pitchFamily="18" charset="0"/>
                          </a:rPr>
                          <m:t>𝒚</m:t>
                        </m:r>
                      </m:num>
                      <m:den>
                        <m:r>
                          <a:rPr kumimoji="0" lang="en-GB" altLang="en-US" sz="2000" b="1" i="0" u="none" strike="noStrike" cap="none" normalizeH="0" baseline="0">
                            <a:ln>
                              <a:noFill/>
                            </a:ln>
                            <a:effectLst/>
                            <a:latin typeface="Cambria Math" panose="02040503050406030204" pitchFamily="18" charset="0"/>
                          </a:rPr>
                          <m:t>𝐝</m:t>
                        </m:r>
                        <m:r>
                          <a:rPr kumimoji="0" lang="en-GB" altLang="en-US" sz="2000" b="1" i="1" u="none" strike="noStrike" cap="none" normalizeH="0" baseline="0">
                            <a:ln>
                              <a:noFill/>
                            </a:ln>
                            <a:effectLst/>
                            <a:latin typeface="Cambria Math" panose="02040503050406030204" pitchFamily="18" charset="0"/>
                          </a:rPr>
                          <m:t>𝒕</m:t>
                        </m:r>
                      </m:den>
                    </m:f>
                  </m:oMath>
                </a14:m>
                <a:r>
                  <a:rPr lang="en-GB" sz="2000" dirty="0"/>
                  <a:t>): This is how fast you’re going how your position is changing over time.</a:t>
                </a:r>
              </a:p>
              <a:p>
                <a:r>
                  <a:rPr lang="en-GB" sz="2000" dirty="0"/>
                  <a:t>Acceleration (</a:t>
                </a:r>
                <a14:m>
                  <m:oMath xmlns:m="http://schemas.openxmlformats.org/officeDocument/2006/math">
                    <m:f>
                      <m:fPr>
                        <m:ctrlPr>
                          <a:rPr lang="en-US" sz="2000" b="1" i="1" kern="1200" baseline="0">
                            <a:ln>
                              <a:noFill/>
                            </a:ln>
                            <a:effectLst/>
                            <a:latin typeface="Cambria Math" panose="02040503050406030204" pitchFamily="18" charset="0"/>
                            <a:ea typeface="+mn-ea"/>
                            <a:cs typeface="+mn-cs"/>
                          </a:rPr>
                        </m:ctrlPr>
                      </m:fPr>
                      <m:num>
                        <m:sSup>
                          <m:sSupPr>
                            <m:ctrlPr>
                              <a:rPr lang="en-GB" sz="2000" i="1">
                                <a:latin typeface="Cambria Math" panose="02040503050406030204" pitchFamily="18" charset="0"/>
                              </a:rPr>
                            </m:ctrlPr>
                          </m:sSupPr>
                          <m:e>
                            <m:r>
                              <a:rPr lang="en-GB" sz="2000" b="0" i="1">
                                <a:latin typeface="Cambria Math" panose="02040503050406030204" pitchFamily="18" charset="0"/>
                              </a:rPr>
                              <m:t>𝑑</m:t>
                            </m:r>
                          </m:e>
                          <m:sup>
                            <m:r>
                              <a:rPr lang="en-GB" sz="2000" b="0" i="1">
                                <a:latin typeface="Cambria Math" panose="02040503050406030204" pitchFamily="18" charset="0"/>
                              </a:rPr>
                              <m:t>2</m:t>
                            </m:r>
                          </m:sup>
                        </m:sSup>
                        <m:r>
                          <a:rPr lang="en-GB" sz="2000" b="1" i="1">
                            <a:latin typeface="Cambria Math" panose="02040503050406030204" pitchFamily="18" charset="0"/>
                          </a:rPr>
                          <m:t>𝒚</m:t>
                        </m:r>
                      </m:num>
                      <m:den>
                        <m:r>
                          <a:rPr lang="en-GB" sz="2000" b="1" i="0" kern="1200" baseline="0">
                            <a:ln>
                              <a:noFill/>
                            </a:ln>
                            <a:effectLst/>
                            <a:latin typeface="Cambria Math" panose="02040503050406030204" pitchFamily="18" charset="0"/>
                            <a:ea typeface="+mn-ea"/>
                            <a:cs typeface="+mn-cs"/>
                          </a:rPr>
                          <m:t>𝐝</m:t>
                        </m:r>
                        <m:sSup>
                          <m:sSupPr>
                            <m:ctrlPr>
                              <a:rPr lang="en-GB" sz="2000" b="1" i="1" kern="1200" baseline="0">
                                <a:ln>
                                  <a:noFill/>
                                </a:ln>
                                <a:effectLst/>
                                <a:latin typeface="Cambria Math" panose="02040503050406030204" pitchFamily="18" charset="0"/>
                                <a:ea typeface="+mn-ea"/>
                                <a:cs typeface="+mn-cs"/>
                              </a:rPr>
                            </m:ctrlPr>
                          </m:sSupPr>
                          <m:e>
                            <m:r>
                              <a:rPr lang="en-GB" sz="2000" b="1" i="1" kern="1200" baseline="0">
                                <a:ln>
                                  <a:noFill/>
                                </a:ln>
                                <a:effectLst/>
                                <a:latin typeface="Cambria Math" panose="02040503050406030204" pitchFamily="18" charset="0"/>
                                <a:ea typeface="+mn-ea"/>
                                <a:cs typeface="+mn-cs"/>
                              </a:rPr>
                              <m:t>𝒕</m:t>
                            </m:r>
                          </m:e>
                          <m:sup>
                            <m:r>
                              <a:rPr lang="en-GB" sz="2000" b="1" i="1" kern="1200" baseline="0">
                                <a:ln>
                                  <a:noFill/>
                                </a:ln>
                                <a:effectLst/>
                                <a:latin typeface="Cambria Math" panose="02040503050406030204" pitchFamily="18" charset="0"/>
                                <a:ea typeface="+mn-ea"/>
                                <a:cs typeface="+mn-cs"/>
                              </a:rPr>
                              <m:t>𝟐</m:t>
                            </m:r>
                          </m:sup>
                        </m:sSup>
                      </m:den>
                    </m:f>
                  </m:oMath>
                </a14:m>
                <a:r>
                  <a:rPr lang="en-US" sz="2000" b="0" i="0" kern="1200" baseline="0" dirty="0">
                    <a:ln>
                      <a:noFill/>
                    </a:ln>
                    <a:effectLst/>
                    <a:latin typeface="Arial" panose="020B0604020202020204" pitchFamily="34" charset="0"/>
                    <a:ea typeface="+mn-ea"/>
                    <a:cs typeface="+mn-cs"/>
                  </a:rPr>
                  <a:t> </a:t>
                </a:r>
                <a:r>
                  <a:rPr lang="en-GB" sz="2000" dirty="0"/>
                  <a:t>​): This is how fast your speed is changing whether you’re speeding up or slowing down.</a:t>
                </a:r>
              </a:p>
            </p:txBody>
          </p:sp>
        </mc:Choice>
        <mc:Fallback xmlns="">
          <p:sp>
            <p:nvSpPr>
              <p:cNvPr id="3" name="Content Placeholder 2">
                <a:extLst>
                  <a:ext uri="{FF2B5EF4-FFF2-40B4-BE49-F238E27FC236}">
                    <a16:creationId xmlns:a16="http://schemas.microsoft.com/office/drawing/2014/main" id="{77AC1265-217D-1DFE-7228-D130FF9CBCAC}"/>
                  </a:ext>
                </a:extLst>
              </p:cNvPr>
              <p:cNvSpPr>
                <a:spLocks noGrp="1" noRot="1" noChangeAspect="1" noMove="1" noResize="1" noEditPoints="1" noAdjustHandles="1" noChangeArrowheads="1" noChangeShapeType="1" noTextEdit="1"/>
              </p:cNvSpPr>
              <p:nvPr>
                <p:ph idx="1"/>
              </p:nvPr>
            </p:nvSpPr>
            <p:spPr>
              <a:xfrm>
                <a:off x="4810259" y="649480"/>
                <a:ext cx="6555347" cy="5546047"/>
              </a:xfrm>
              <a:blipFill>
                <a:blip r:embed="rId2"/>
                <a:stretch>
                  <a:fillRect l="-930"/>
                </a:stretch>
              </a:blipFill>
            </p:spPr>
            <p:txBody>
              <a:bodyPr/>
              <a:lstStyle/>
              <a:p>
                <a:r>
                  <a:rPr lang="en-GB">
                    <a:noFill/>
                  </a:rPr>
                  <a:t> </a:t>
                </a:r>
              </a:p>
            </p:txBody>
          </p:sp>
        </mc:Fallback>
      </mc:AlternateContent>
    </p:spTree>
    <p:extLst>
      <p:ext uri="{BB962C8B-B14F-4D97-AF65-F5344CB8AC3E}">
        <p14:creationId xmlns:p14="http://schemas.microsoft.com/office/powerpoint/2010/main" val="1312982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AF70C-52B8-C4FB-9067-161CA1132D2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Acceleration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D2BE2922-4BBB-3252-7E64-F285B82ED0A6}"/>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The </a:t>
                </a:r>
                <a:r>
                  <a:rPr lang="en-GB" sz="2000" b="1" dirty="0"/>
                  <a:t>second derivative</a:t>
                </a:r>
                <a:r>
                  <a:rPr lang="en-GB" sz="2000" dirty="0"/>
                  <a:t> (</a:t>
                </a:r>
                <a14:m>
                  <m:oMath xmlns:m="http://schemas.openxmlformats.org/officeDocument/2006/math">
                    <m:f>
                      <m:fPr>
                        <m:ctrlPr>
                          <a:rPr lang="en-US" sz="2000" b="1" i="1" kern="1200" baseline="0">
                            <a:ln>
                              <a:noFill/>
                            </a:ln>
                            <a:effectLst/>
                            <a:latin typeface="Cambria Math" panose="02040503050406030204" pitchFamily="18" charset="0"/>
                            <a:ea typeface="+mn-ea"/>
                            <a:cs typeface="+mn-cs"/>
                          </a:rPr>
                        </m:ctrlPr>
                      </m:fPr>
                      <m:num>
                        <m:sSup>
                          <m:sSupPr>
                            <m:ctrlPr>
                              <a:rPr lang="en-GB" sz="2000" i="1">
                                <a:latin typeface="Cambria Math" panose="02040503050406030204" pitchFamily="18" charset="0"/>
                              </a:rPr>
                            </m:ctrlPr>
                          </m:sSupPr>
                          <m:e>
                            <m:r>
                              <a:rPr lang="en-GB" sz="2000" b="0" i="1">
                                <a:latin typeface="Cambria Math" panose="02040503050406030204" pitchFamily="18" charset="0"/>
                              </a:rPr>
                              <m:t>𝑑</m:t>
                            </m:r>
                          </m:e>
                          <m:sup>
                            <m:r>
                              <a:rPr lang="en-GB" sz="2000" b="0" i="1">
                                <a:latin typeface="Cambria Math" panose="02040503050406030204" pitchFamily="18" charset="0"/>
                              </a:rPr>
                              <m:t>2</m:t>
                            </m:r>
                          </m:sup>
                        </m:sSup>
                        <m:r>
                          <a:rPr lang="en-GB" sz="2000" b="1" i="1">
                            <a:latin typeface="Cambria Math" panose="02040503050406030204" pitchFamily="18" charset="0"/>
                          </a:rPr>
                          <m:t>𝒚</m:t>
                        </m:r>
                      </m:num>
                      <m:den>
                        <m:r>
                          <a:rPr lang="en-GB" sz="2000" b="1" i="0" kern="1200" baseline="0">
                            <a:ln>
                              <a:noFill/>
                            </a:ln>
                            <a:effectLst/>
                            <a:latin typeface="Cambria Math" panose="02040503050406030204" pitchFamily="18" charset="0"/>
                            <a:ea typeface="+mn-ea"/>
                            <a:cs typeface="+mn-cs"/>
                          </a:rPr>
                          <m:t>𝐝</m:t>
                        </m:r>
                        <m:sSup>
                          <m:sSupPr>
                            <m:ctrlPr>
                              <a:rPr lang="en-GB" sz="2000" b="1" i="1" kern="1200" baseline="0">
                                <a:ln>
                                  <a:noFill/>
                                </a:ln>
                                <a:effectLst/>
                                <a:latin typeface="Cambria Math" panose="02040503050406030204" pitchFamily="18" charset="0"/>
                                <a:ea typeface="+mn-ea"/>
                                <a:cs typeface="+mn-cs"/>
                              </a:rPr>
                            </m:ctrlPr>
                          </m:sSupPr>
                          <m:e>
                            <m:r>
                              <a:rPr lang="en-GB" sz="2000" b="1" i="1" kern="1200" baseline="0">
                                <a:ln>
                                  <a:noFill/>
                                </a:ln>
                                <a:effectLst/>
                                <a:latin typeface="Cambria Math" panose="02040503050406030204" pitchFamily="18" charset="0"/>
                                <a:ea typeface="+mn-ea"/>
                                <a:cs typeface="+mn-cs"/>
                              </a:rPr>
                              <m:t>𝒕</m:t>
                            </m:r>
                          </m:e>
                          <m:sup>
                            <m:r>
                              <a:rPr lang="en-GB" sz="2000" b="1" i="1" kern="1200" baseline="0">
                                <a:ln>
                                  <a:noFill/>
                                </a:ln>
                                <a:effectLst/>
                                <a:latin typeface="Cambria Math" panose="02040503050406030204" pitchFamily="18" charset="0"/>
                                <a:ea typeface="+mn-ea"/>
                                <a:cs typeface="+mn-cs"/>
                              </a:rPr>
                              <m:t>𝟐</m:t>
                            </m:r>
                          </m:sup>
                        </m:sSup>
                      </m:den>
                    </m:f>
                  </m:oMath>
                </a14:m>
                <a:r>
                  <a:rPr lang="en-US" sz="2000" b="0" i="0" kern="1200" baseline="0" dirty="0">
                    <a:ln>
                      <a:noFill/>
                    </a:ln>
                    <a:effectLst/>
                    <a:latin typeface="Arial" panose="020B0604020202020204" pitchFamily="34" charset="0"/>
                    <a:ea typeface="+mn-ea"/>
                    <a:cs typeface="+mn-cs"/>
                  </a:rPr>
                  <a:t> </a:t>
                </a:r>
                <a:r>
                  <a:rPr lang="en-GB" sz="2000" dirty="0"/>
                  <a:t>​) represents acceleration: it’s the rate at which your speed changes over time. </a:t>
                </a:r>
              </a:p>
              <a:p>
                <a:pPr marL="0" indent="0">
                  <a:buNone/>
                </a:pPr>
                <a:endParaRPr lang="en-GB" sz="2000" dirty="0"/>
              </a:p>
              <a:p>
                <a:pPr marL="0" indent="0">
                  <a:buNone/>
                </a:pPr>
                <a:r>
                  <a:rPr lang="en-GB" sz="2000" dirty="0"/>
                  <a:t>In a second-order differential equation, we’re interested in how a function (like position) changes in terms of its </a:t>
                </a:r>
                <a:r>
                  <a:rPr lang="en-GB" sz="2000" b="1" dirty="0"/>
                  <a:t>acceleration</a:t>
                </a:r>
                <a:r>
                  <a:rPr lang="en-GB" sz="2000" dirty="0"/>
                  <a:t>.</a:t>
                </a:r>
              </a:p>
            </p:txBody>
          </p:sp>
        </mc:Choice>
        <mc:Fallback xmlns="">
          <p:sp>
            <p:nvSpPr>
              <p:cNvPr id="3" name="Content Placeholder 2">
                <a:extLst>
                  <a:ext uri="{FF2B5EF4-FFF2-40B4-BE49-F238E27FC236}">
                    <a16:creationId xmlns:a16="http://schemas.microsoft.com/office/drawing/2014/main" id="{D2BE2922-4BBB-3252-7E64-F285B82ED0A6}"/>
                  </a:ext>
                </a:extLst>
              </p:cNvPr>
              <p:cNvSpPr>
                <a:spLocks noGrp="1" noRot="1" noChangeAspect="1" noMove="1" noResize="1" noEditPoints="1" noAdjustHandles="1" noChangeArrowheads="1" noChangeShapeType="1" noTextEdit="1"/>
              </p:cNvSpPr>
              <p:nvPr>
                <p:ph idx="1"/>
              </p:nvPr>
            </p:nvSpPr>
            <p:spPr>
              <a:xfrm>
                <a:off x="4810259" y="649480"/>
                <a:ext cx="6555347" cy="5546047"/>
              </a:xfrm>
              <a:blipFill>
                <a:blip r:embed="rId2"/>
                <a:stretch>
                  <a:fillRect l="-930" r="-1116"/>
                </a:stretch>
              </a:blipFill>
            </p:spPr>
            <p:txBody>
              <a:bodyPr/>
              <a:lstStyle/>
              <a:p>
                <a:r>
                  <a:rPr lang="en-GB">
                    <a:noFill/>
                  </a:rPr>
                  <a:t> </a:t>
                </a:r>
              </a:p>
            </p:txBody>
          </p:sp>
        </mc:Fallback>
      </mc:AlternateContent>
    </p:spTree>
    <p:extLst>
      <p:ext uri="{BB962C8B-B14F-4D97-AF65-F5344CB8AC3E}">
        <p14:creationId xmlns:p14="http://schemas.microsoft.com/office/powerpoint/2010/main" val="21410299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217F8-BC94-2682-9085-FC5BB1BB572D}"/>
              </a:ext>
            </a:extLst>
          </p:cNvPr>
          <p:cNvSpPr>
            <a:spLocks noGrp="1"/>
          </p:cNvSpPr>
          <p:nvPr>
            <p:ph type="title"/>
          </p:nvPr>
        </p:nvSpPr>
        <p:spPr>
          <a:xfrm>
            <a:off x="838200" y="1060682"/>
            <a:ext cx="3687041" cy="2368317"/>
          </a:xfrm>
        </p:spPr>
        <p:txBody>
          <a:bodyPr anchor="t">
            <a:normAutofit/>
          </a:bodyPr>
          <a:lstStyle/>
          <a:p>
            <a:r>
              <a:rPr lang="en-GB" sz="3200" b="1" dirty="0"/>
              <a:t>Second-Order Differential Equation Example</a:t>
            </a:r>
            <a:endParaRPr lang="en-GB" sz="3200" dirty="0"/>
          </a:p>
        </p:txBody>
      </p:sp>
      <p:pic>
        <p:nvPicPr>
          <p:cNvPr id="5" name="Picture 4">
            <a:extLst>
              <a:ext uri="{FF2B5EF4-FFF2-40B4-BE49-F238E27FC236}">
                <a16:creationId xmlns:a16="http://schemas.microsoft.com/office/drawing/2014/main" id="{AB8463EC-272B-5D44-2F32-CA598947FA71}"/>
              </a:ext>
            </a:extLst>
          </p:cNvPr>
          <p:cNvPicPr>
            <a:picLocks noChangeAspect="1"/>
          </p:cNvPicPr>
          <p:nvPr/>
        </p:nvPicPr>
        <p:blipFill>
          <a:blip r:embed="rId2"/>
          <a:stretch>
            <a:fillRect/>
          </a:stretch>
        </p:blipFill>
        <p:spPr>
          <a:xfrm>
            <a:off x="6526471" y="3428999"/>
            <a:ext cx="3648941" cy="1673270"/>
          </a:xfrm>
          <a:prstGeom prst="rect">
            <a:avLst/>
          </a:prstGeom>
        </p:spPr>
      </p:pic>
      <p:sp>
        <p:nvSpPr>
          <p:cNvPr id="3" name="Content Placeholder 2">
            <a:extLst>
              <a:ext uri="{FF2B5EF4-FFF2-40B4-BE49-F238E27FC236}">
                <a16:creationId xmlns:a16="http://schemas.microsoft.com/office/drawing/2014/main" id="{153C334C-DC49-0FAB-7AED-A17B00B43A9A}"/>
              </a:ext>
            </a:extLst>
          </p:cNvPr>
          <p:cNvSpPr>
            <a:spLocks noGrp="1"/>
          </p:cNvSpPr>
          <p:nvPr>
            <p:ph idx="1"/>
          </p:nvPr>
        </p:nvSpPr>
        <p:spPr>
          <a:xfrm>
            <a:off x="5348086" y="1035843"/>
            <a:ext cx="6005713" cy="4945857"/>
          </a:xfrm>
        </p:spPr>
        <p:txBody>
          <a:bodyPr>
            <a:normAutofit/>
          </a:bodyPr>
          <a:lstStyle/>
          <a:p>
            <a:pPr marL="0" indent="0">
              <a:buNone/>
            </a:pPr>
            <a:r>
              <a:rPr lang="en-GB" sz="2000" dirty="0"/>
              <a:t>Let’s look at a falling object. When you drop something, it falls faster and faster because gravity is pulling it down. </a:t>
            </a:r>
          </a:p>
          <a:p>
            <a:pPr marL="0" indent="0">
              <a:buNone/>
            </a:pPr>
            <a:r>
              <a:rPr lang="en-GB" sz="2000" dirty="0"/>
              <a:t>Here’s what that equation looks like:</a:t>
            </a:r>
          </a:p>
          <a:p>
            <a:pPr marL="0" indent="0">
              <a:buNone/>
            </a:pPr>
            <a:endParaRPr lang="en-GB" sz="2000" dirty="0"/>
          </a:p>
          <a:p>
            <a:pPr marL="0" indent="0">
              <a:buNone/>
            </a:pPr>
            <a:endParaRPr lang="en-GB" sz="2000" dirty="0"/>
          </a:p>
        </p:txBody>
      </p:sp>
      <p:grpSp>
        <p:nvGrpSpPr>
          <p:cNvPr id="10" name="Group 9">
            <a:extLst>
              <a:ext uri="{FF2B5EF4-FFF2-40B4-BE49-F238E27FC236}">
                <a16:creationId xmlns:a16="http://schemas.microsoft.com/office/drawing/2014/main" id="{7D2D829D-2830-5F07-E40B-C351944AB1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521FC5EF-435E-F74E-11C5-A935C7066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F3CE81-94AA-585B-379D-CB757AFCC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40073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81607-A123-B595-CA91-97D653CA520C}"/>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Second-Order Differential Equation Example</a:t>
            </a:r>
            <a:endParaRPr lang="en-GB" sz="4000">
              <a:solidFill>
                <a:srgbClr val="FFFFFF"/>
              </a:solidFill>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E4A868B-D9FC-A2C8-50E1-A8B2C1D11CB1}"/>
                  </a:ext>
                </a:extLst>
              </p:cNvPr>
              <p:cNvSpPr>
                <a:spLocks noGrp="1"/>
              </p:cNvSpPr>
              <p:nvPr>
                <p:ph idx="1"/>
              </p:nvPr>
            </p:nvSpPr>
            <p:spPr>
              <a:xfrm>
                <a:off x="4810259" y="649480"/>
                <a:ext cx="6555347" cy="5546047"/>
              </a:xfrm>
            </p:spPr>
            <p:txBody>
              <a:bodyPr anchor="ctr">
                <a:normAutofit/>
              </a:bodyPr>
              <a:lstStyle/>
              <a:p>
                <a:pPr marL="0" indent="0">
                  <a:buNone/>
                </a:pPr>
                <a:r>
                  <a:rPr lang="en-GB" sz="2000"/>
                  <a:t>y is how high the object is (its position in the air).</a:t>
                </a:r>
              </a:p>
              <a:p>
                <a:pPr marL="0" indent="0">
                  <a:buNone/>
                </a:pPr>
                <a14:m>
                  <m:oMath xmlns:m="http://schemas.openxmlformats.org/officeDocument/2006/math">
                    <m:f>
                      <m:fPr>
                        <m:ctrlPr>
                          <a:rPr lang="en-US" sz="2000" b="1" i="1" kern="1200" baseline="0">
                            <a:ln>
                              <a:noFill/>
                            </a:ln>
                            <a:effectLst/>
                            <a:latin typeface="Cambria Math" panose="02040503050406030204" pitchFamily="18" charset="0"/>
                            <a:ea typeface="+mn-ea"/>
                            <a:cs typeface="+mn-cs"/>
                          </a:rPr>
                        </m:ctrlPr>
                      </m:fPr>
                      <m:num>
                        <m:sSup>
                          <m:sSupPr>
                            <m:ctrlPr>
                              <a:rPr lang="en-GB" sz="2000" i="1" kern="1200">
                                <a:effectLst/>
                                <a:latin typeface="Cambria Math" panose="02040503050406030204" pitchFamily="18" charset="0"/>
                                <a:ea typeface="+mn-ea"/>
                                <a:cs typeface="+mn-cs"/>
                              </a:rPr>
                            </m:ctrlPr>
                          </m:sSupPr>
                          <m:e>
                            <m:r>
                              <a:rPr lang="en-GB" sz="2000" b="0" i="1" kern="1200">
                                <a:effectLst/>
                                <a:latin typeface="Cambria Math" panose="02040503050406030204" pitchFamily="18" charset="0"/>
                                <a:ea typeface="+mn-ea"/>
                                <a:cs typeface="+mn-cs"/>
                              </a:rPr>
                              <m:t>𝑑</m:t>
                            </m:r>
                          </m:e>
                          <m:sup>
                            <m:r>
                              <a:rPr lang="en-GB" sz="2000" b="0" i="1" kern="1200">
                                <a:effectLst/>
                                <a:latin typeface="Cambria Math" panose="02040503050406030204" pitchFamily="18" charset="0"/>
                                <a:ea typeface="+mn-ea"/>
                                <a:cs typeface="+mn-cs"/>
                              </a:rPr>
                              <m:t>2</m:t>
                            </m:r>
                          </m:sup>
                        </m:sSup>
                        <m:r>
                          <a:rPr lang="en-GB" sz="2000" b="1" i="1" kern="1200">
                            <a:effectLst/>
                            <a:latin typeface="Cambria Math" panose="02040503050406030204" pitchFamily="18" charset="0"/>
                            <a:ea typeface="+mn-ea"/>
                            <a:cs typeface="+mn-cs"/>
                          </a:rPr>
                          <m:t>𝒚</m:t>
                        </m:r>
                      </m:num>
                      <m:den>
                        <m:r>
                          <a:rPr lang="en-GB" sz="2000" b="1" i="0" kern="1200" baseline="0">
                            <a:ln>
                              <a:noFill/>
                            </a:ln>
                            <a:effectLst/>
                            <a:latin typeface="Cambria Math" panose="02040503050406030204" pitchFamily="18" charset="0"/>
                            <a:ea typeface="+mn-ea"/>
                            <a:cs typeface="+mn-cs"/>
                          </a:rPr>
                          <m:t>𝐝</m:t>
                        </m:r>
                        <m:sSup>
                          <m:sSupPr>
                            <m:ctrlPr>
                              <a:rPr lang="en-GB" sz="2000" b="1" i="1" kern="1200" baseline="0">
                                <a:ln>
                                  <a:noFill/>
                                </a:ln>
                                <a:effectLst/>
                                <a:latin typeface="Cambria Math" panose="02040503050406030204" pitchFamily="18" charset="0"/>
                                <a:ea typeface="+mn-ea"/>
                                <a:cs typeface="+mn-cs"/>
                              </a:rPr>
                            </m:ctrlPr>
                          </m:sSupPr>
                          <m:e>
                            <m:r>
                              <a:rPr lang="en-GB" sz="2000" b="1" i="1" kern="1200" baseline="0">
                                <a:ln>
                                  <a:noFill/>
                                </a:ln>
                                <a:effectLst/>
                                <a:latin typeface="Cambria Math" panose="02040503050406030204" pitchFamily="18" charset="0"/>
                                <a:ea typeface="+mn-ea"/>
                                <a:cs typeface="+mn-cs"/>
                              </a:rPr>
                              <m:t>𝒕</m:t>
                            </m:r>
                          </m:e>
                          <m:sup>
                            <m:r>
                              <a:rPr lang="en-GB" sz="2000" b="1" i="1" kern="1200" baseline="0">
                                <a:ln>
                                  <a:noFill/>
                                </a:ln>
                                <a:effectLst/>
                                <a:latin typeface="Cambria Math" panose="02040503050406030204" pitchFamily="18" charset="0"/>
                                <a:ea typeface="+mn-ea"/>
                                <a:cs typeface="+mn-cs"/>
                              </a:rPr>
                              <m:t>𝟐</m:t>
                            </m:r>
                          </m:sup>
                        </m:sSup>
                      </m:den>
                    </m:f>
                  </m:oMath>
                </a14:m>
                <a:r>
                  <a:rPr lang="en-US" sz="2000" b="0" i="0" kern="1200" baseline="0">
                    <a:ln>
                      <a:noFill/>
                    </a:ln>
                    <a:effectLst/>
                    <a:latin typeface="Arial" panose="020B0604020202020204" pitchFamily="34" charset="0"/>
                    <a:ea typeface="+mn-ea"/>
                    <a:cs typeface="+mn-cs"/>
                  </a:rPr>
                  <a:t> </a:t>
                </a:r>
                <a:r>
                  <a:rPr lang="en-GB" sz="2000"/>
                  <a:t>=−9.8 tells us that gravity is making it fall faster by 9.8 meters per second each second (the minus sign just means it’s going down, not up).</a:t>
                </a:r>
              </a:p>
              <a:p>
                <a:pPr marL="0" indent="0">
                  <a:buNone/>
                </a:pPr>
                <a:endParaRPr lang="en-GB" sz="2000"/>
              </a:p>
              <a:p>
                <a:pPr marL="0" indent="0">
                  <a:buNone/>
                </a:pPr>
                <a:r>
                  <a:rPr lang="en-GB" sz="2000"/>
                  <a:t>If you watch it fall for 1 second, it speeds up by 9.8 m/s; after 2 seconds, it’s falling at 19.6 m/s, and so on.</a:t>
                </a:r>
              </a:p>
            </p:txBody>
          </p:sp>
        </mc:Choice>
        <mc:Fallback xmlns="">
          <p:sp>
            <p:nvSpPr>
              <p:cNvPr id="3" name="Content Placeholder 2">
                <a:extLst>
                  <a:ext uri="{FF2B5EF4-FFF2-40B4-BE49-F238E27FC236}">
                    <a16:creationId xmlns:a16="http://schemas.microsoft.com/office/drawing/2014/main" id="{2E4A868B-D9FC-A2C8-50E1-A8B2C1D11CB1}"/>
                  </a:ext>
                </a:extLst>
              </p:cNvPr>
              <p:cNvSpPr>
                <a:spLocks noGrp="1" noRot="1" noChangeAspect="1" noMove="1" noResize="1" noEditPoints="1" noAdjustHandles="1" noChangeArrowheads="1" noChangeShapeType="1" noTextEdit="1"/>
              </p:cNvSpPr>
              <p:nvPr>
                <p:ph idx="1"/>
              </p:nvPr>
            </p:nvSpPr>
            <p:spPr>
              <a:xfrm>
                <a:off x="4810259" y="649480"/>
                <a:ext cx="6555347" cy="5546047"/>
              </a:xfrm>
              <a:blipFill>
                <a:blip r:embed="rId2"/>
                <a:stretch>
                  <a:fillRect l="-930"/>
                </a:stretch>
              </a:blipFill>
            </p:spPr>
            <p:txBody>
              <a:bodyPr/>
              <a:lstStyle/>
              <a:p>
                <a:r>
                  <a:rPr lang="en-GB">
                    <a:noFill/>
                  </a:rPr>
                  <a:t> </a:t>
                </a:r>
              </a:p>
            </p:txBody>
          </p:sp>
        </mc:Fallback>
      </mc:AlternateContent>
    </p:spTree>
    <p:extLst>
      <p:ext uri="{BB962C8B-B14F-4D97-AF65-F5344CB8AC3E}">
        <p14:creationId xmlns:p14="http://schemas.microsoft.com/office/powerpoint/2010/main" val="1886260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17645-5E62-5AA6-0E92-8A6A05169FC5}"/>
              </a:ext>
            </a:extLst>
          </p:cNvPr>
          <p:cNvSpPr>
            <a:spLocks noGrp="1"/>
          </p:cNvSpPr>
          <p:nvPr>
            <p:ph type="title"/>
          </p:nvPr>
        </p:nvSpPr>
        <p:spPr/>
        <p:txBody>
          <a:bodyPr/>
          <a:lstStyle/>
          <a:p>
            <a:r>
              <a:rPr lang="en-GB" dirty="0"/>
              <a:t>Let’s simulate in code! </a:t>
            </a:r>
          </a:p>
        </p:txBody>
      </p:sp>
      <p:pic>
        <p:nvPicPr>
          <p:cNvPr id="5" name="Content Placeholder 4">
            <a:extLst>
              <a:ext uri="{FF2B5EF4-FFF2-40B4-BE49-F238E27FC236}">
                <a16:creationId xmlns:a16="http://schemas.microsoft.com/office/drawing/2014/main" id="{998EA352-D9B3-DB18-9B1E-CB98409CB751}"/>
              </a:ext>
            </a:extLst>
          </p:cNvPr>
          <p:cNvPicPr>
            <a:picLocks noGrp="1" noChangeAspect="1"/>
          </p:cNvPicPr>
          <p:nvPr>
            <p:ph idx="1"/>
          </p:nvPr>
        </p:nvPicPr>
        <p:blipFill>
          <a:blip r:embed="rId2"/>
          <a:stretch>
            <a:fillRect/>
          </a:stretch>
        </p:blipFill>
        <p:spPr>
          <a:xfrm>
            <a:off x="2273648" y="1825625"/>
            <a:ext cx="7644703" cy="4351338"/>
          </a:xfrm>
        </p:spPr>
      </p:pic>
    </p:spTree>
    <p:extLst>
      <p:ext uri="{BB962C8B-B14F-4D97-AF65-F5344CB8AC3E}">
        <p14:creationId xmlns:p14="http://schemas.microsoft.com/office/powerpoint/2010/main" val="3598613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E67F4-06A7-0146-9B14-66648BD0FD0F}"/>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Euler’s Method Recap</a:t>
            </a:r>
          </a:p>
        </p:txBody>
      </p:sp>
      <p:sp>
        <p:nvSpPr>
          <p:cNvPr id="3" name="Content Placeholder 2">
            <a:extLst>
              <a:ext uri="{FF2B5EF4-FFF2-40B4-BE49-F238E27FC236}">
                <a16:creationId xmlns:a16="http://schemas.microsoft.com/office/drawing/2014/main" id="{8A79785F-2CE2-B812-46CF-FDE90353AE80}"/>
              </a:ext>
            </a:extLst>
          </p:cNvPr>
          <p:cNvSpPr>
            <a:spLocks noGrp="1"/>
          </p:cNvSpPr>
          <p:nvPr>
            <p:ph idx="1"/>
          </p:nvPr>
        </p:nvSpPr>
        <p:spPr>
          <a:xfrm>
            <a:off x="1371599" y="2318197"/>
            <a:ext cx="9724031" cy="3683358"/>
          </a:xfrm>
        </p:spPr>
        <p:txBody>
          <a:bodyPr anchor="ctr">
            <a:normAutofit/>
          </a:bodyPr>
          <a:lstStyle/>
          <a:p>
            <a:endParaRPr lang="en-GB" sz="2000" dirty="0"/>
          </a:p>
          <a:p>
            <a:r>
              <a:rPr lang="en-GB" sz="2000" dirty="0"/>
              <a:t>Numerical techniques like Euler’s Method are essential for solving differential equations especially when it’s difficult or impossible to find an exact solution. For second-order differential equations, Euler’s Method and other numerical methods help us approximate changes in position, velocity, and acceleration over time by breaking the problem into tiny, manageable steps.</a:t>
            </a:r>
          </a:p>
          <a:p>
            <a:r>
              <a:rPr lang="en-GB" sz="2000" dirty="0"/>
              <a:t>Euler’s Method is a step-by-step approach to approximate solutions of differential equations. Given a starting point, it calculates the function’s next values by moving forward in small steps (called time steps or increments), using the current rate of change.</a:t>
            </a:r>
          </a:p>
          <a:p>
            <a:endParaRPr lang="en-GB" sz="2000" dirty="0"/>
          </a:p>
        </p:txBody>
      </p:sp>
    </p:spTree>
    <p:extLst>
      <p:ext uri="{BB962C8B-B14F-4D97-AF65-F5344CB8AC3E}">
        <p14:creationId xmlns:p14="http://schemas.microsoft.com/office/powerpoint/2010/main" val="31081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91152A-53EF-DF6B-4984-D1445170B86D}"/>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359161-323E-4785-3033-9CE4E223642F}"/>
              </a:ext>
            </a:extLst>
          </p:cNvPr>
          <p:cNvSpPr>
            <a:spLocks noGrp="1"/>
          </p:cNvSpPr>
          <p:nvPr>
            <p:ph type="title"/>
          </p:nvPr>
        </p:nvSpPr>
        <p:spPr>
          <a:xfrm>
            <a:off x="675326" y="368296"/>
            <a:ext cx="5758131" cy="1800165"/>
          </a:xfrm>
        </p:spPr>
        <p:txBody>
          <a:bodyPr anchor="t">
            <a:normAutofit/>
          </a:bodyPr>
          <a:lstStyle/>
          <a:p>
            <a:r>
              <a:rPr lang="en-GB" sz="4000" dirty="0"/>
              <a:t>Euler’s Method Recap</a:t>
            </a:r>
          </a:p>
        </p:txBody>
      </p:sp>
      <p:pic>
        <p:nvPicPr>
          <p:cNvPr id="5" name="Picture 4">
            <a:extLst>
              <a:ext uri="{FF2B5EF4-FFF2-40B4-BE49-F238E27FC236}">
                <a16:creationId xmlns:a16="http://schemas.microsoft.com/office/drawing/2014/main" id="{68F5296C-F25E-5B09-5751-6E95F03B63BC}"/>
              </a:ext>
            </a:extLst>
          </p:cNvPr>
          <p:cNvPicPr>
            <a:picLocks noChangeAspect="1"/>
          </p:cNvPicPr>
          <p:nvPr/>
        </p:nvPicPr>
        <p:blipFill>
          <a:blip r:embed="rId2"/>
          <a:stretch>
            <a:fillRect/>
          </a:stretch>
        </p:blipFill>
        <p:spPr>
          <a:xfrm>
            <a:off x="856437" y="1739630"/>
            <a:ext cx="10082752" cy="3455325"/>
          </a:xfrm>
          <a:prstGeom prst="rect">
            <a:avLst/>
          </a:prstGeom>
        </p:spPr>
      </p:pic>
      <p:sp>
        <p:nvSpPr>
          <p:cNvPr id="3" name="Content Placeholder 2">
            <a:extLst>
              <a:ext uri="{FF2B5EF4-FFF2-40B4-BE49-F238E27FC236}">
                <a16:creationId xmlns:a16="http://schemas.microsoft.com/office/drawing/2014/main" id="{A5419E01-C096-831F-D019-161DCEC0E36D}"/>
              </a:ext>
            </a:extLst>
          </p:cNvPr>
          <p:cNvSpPr>
            <a:spLocks noGrp="1"/>
          </p:cNvSpPr>
          <p:nvPr>
            <p:ph idx="1"/>
          </p:nvPr>
        </p:nvSpPr>
        <p:spPr>
          <a:xfrm>
            <a:off x="1252811" y="1667128"/>
            <a:ext cx="8272189" cy="1800164"/>
          </a:xfrm>
        </p:spPr>
        <p:txBody>
          <a:bodyPr anchor="t">
            <a:normAutofit/>
          </a:bodyPr>
          <a:lstStyle/>
          <a:p>
            <a:pPr marL="0" indent="0">
              <a:buNone/>
            </a:pPr>
            <a:r>
              <a:rPr lang="en-GB" sz="2000" dirty="0"/>
              <a:t>For a </a:t>
            </a:r>
            <a:r>
              <a:rPr lang="en-GB" sz="2000" b="1" dirty="0"/>
              <a:t>first-order differential equation</a:t>
            </a:r>
            <a:r>
              <a:rPr lang="en-GB" sz="2000" dirty="0"/>
              <a:t> (involving just position or velocity), Euler’s Method approximates:</a:t>
            </a:r>
          </a:p>
          <a:p>
            <a:endParaRPr lang="en-GB" sz="2000" dirty="0"/>
          </a:p>
        </p:txBody>
      </p:sp>
      <p:sp>
        <p:nvSpPr>
          <p:cNvPr id="34" name="Rectangle 3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58884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6CE4D-F21B-5A66-0292-D66E6F98276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The variables </a:t>
            </a:r>
          </a:p>
        </p:txBody>
      </p:sp>
      <mc:AlternateContent xmlns:mc="http://schemas.openxmlformats.org/markup-compatibility/2006" xmlns:a14="http://schemas.microsoft.com/office/drawing/2010/main">
        <mc:Choice Requires="a14">
          <p:sp>
            <p:nvSpPr>
              <p:cNvPr id="4" name="Rectangle 1">
                <a:extLst>
                  <a:ext uri="{FF2B5EF4-FFF2-40B4-BE49-F238E27FC236}">
                    <a16:creationId xmlns:a16="http://schemas.microsoft.com/office/drawing/2014/main" id="{953E89A6-049B-3B5A-962C-3865D28ADAD1}"/>
                  </a:ext>
                </a:extLst>
              </p:cNvPr>
              <p:cNvSpPr>
                <a:spLocks noGrp="1" noChangeArrowheads="1"/>
              </p:cNvSpPr>
              <p:nvPr>
                <p:ph idx="1"/>
              </p:nvPr>
            </p:nvSpPr>
            <p:spPr bwMode="auto">
              <a:xfrm>
                <a:off x="1371599" y="2318197"/>
                <a:ext cx="9724031" cy="3683358"/>
              </a:xfrm>
              <a:prstGeom prst="rect">
                <a:avLst/>
              </a:prstGeom>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lnSpc>
                    <a:spcPct val="250000"/>
                  </a:lnSpc>
                  <a:spcBef>
                    <a:spcPct val="0"/>
                  </a:spcBef>
                  <a:spcAft>
                    <a:spcPts val="600"/>
                  </a:spcAft>
                  <a:buClrTx/>
                  <a:buSzTx/>
                  <a:buNone/>
                  <a:tabLst/>
                </a:pPr>
                <a:r>
                  <a:rPr kumimoji="0" lang="en-US" altLang="en-US" sz="2000" b="0" i="0" u="none" strike="noStrike" cap="none" normalizeH="0" baseline="0" dirty="0">
                    <a:ln>
                      <a:noFill/>
                    </a:ln>
                    <a:effectLst/>
                    <a:latin typeface="Arial" panose="020B0604020202020204" pitchFamily="34" charset="0"/>
                  </a:rPr>
                  <a:t>Y current​ is the current value of the variable (like position).</a:t>
                </a:r>
              </a:p>
              <a:p>
                <a:pPr marL="0" marR="0" lvl="0" indent="0" defTabSz="914400" rtl="0" eaLnBrk="0" fontAlgn="base" latinLnBrk="0" hangingPunct="0">
                  <a:lnSpc>
                    <a:spcPct val="250000"/>
                  </a:lnSpc>
                  <a:spcBef>
                    <a:spcPct val="0"/>
                  </a:spcBef>
                  <a:spcAft>
                    <a:spcPts val="600"/>
                  </a:spcAft>
                  <a:buClrTx/>
                  <a:buSzTx/>
                  <a:buNone/>
                  <a:tabLst/>
                </a:pPr>
                <a:r>
                  <a:rPr kumimoji="0" lang="en-US" altLang="en-US" sz="2000" b="0" i="0" u="none" strike="noStrike" cap="none" normalizeH="0" baseline="0" dirty="0">
                    <a:ln>
                      <a:noFill/>
                    </a:ln>
                    <a:effectLst/>
                    <a:latin typeface="Arial" panose="020B0604020202020204" pitchFamily="34" charset="0"/>
                  </a:rPr>
                  <a:t> </a:t>
                </a:r>
                <a14:m>
                  <m:oMath xmlns:m="http://schemas.openxmlformats.org/officeDocument/2006/math">
                    <m:f>
                      <m:fPr>
                        <m:ctrlPr>
                          <a:rPr kumimoji="0" lang="en-US" altLang="en-US" sz="2000" b="0" i="1" u="none" strike="noStrike" cap="none" normalizeH="0" baseline="0" smtClean="0">
                            <a:ln>
                              <a:noFill/>
                            </a:ln>
                            <a:effectLst/>
                            <a:latin typeface="Cambria Math" panose="02040503050406030204" pitchFamily="18" charset="0"/>
                          </a:rPr>
                        </m:ctrlPr>
                      </m:fPr>
                      <m:num>
                        <m:r>
                          <a:rPr kumimoji="0" lang="en-GB" altLang="en-US" sz="2000" b="0" i="1" u="none" strike="noStrike" cap="none" normalizeH="0" baseline="0" smtClean="0">
                            <a:ln>
                              <a:noFill/>
                            </a:ln>
                            <a:effectLst/>
                            <a:latin typeface="Cambria Math" panose="02040503050406030204" pitchFamily="18" charset="0"/>
                          </a:rPr>
                          <m:t>𝑑𝑡</m:t>
                        </m:r>
                      </m:num>
                      <m:den>
                        <m:r>
                          <a:rPr kumimoji="0" lang="en-GB" altLang="en-US" sz="2000" b="0" i="1" u="none" strike="noStrike" cap="none" normalizeH="0" baseline="0" smtClean="0">
                            <a:ln>
                              <a:noFill/>
                            </a:ln>
                            <a:effectLst/>
                            <a:latin typeface="Cambria Math" panose="02040503050406030204" pitchFamily="18" charset="0"/>
                          </a:rPr>
                          <m:t>𝑑𝑦</m:t>
                        </m:r>
                      </m:den>
                    </m:f>
                  </m:oMath>
                </a14:m>
                <a:r>
                  <a:rPr kumimoji="0" lang="en-US" altLang="en-US" sz="2000" b="0" i="0" u="none" strike="noStrike" cap="none" normalizeH="0" baseline="0" dirty="0">
                    <a:ln>
                      <a:noFill/>
                    </a:ln>
                    <a:effectLst/>
                    <a:latin typeface="Arial" panose="020B0604020202020204" pitchFamily="34" charset="0"/>
                  </a:rPr>
                  <a:t> is the current rate of change (like velocity).</a:t>
                </a:r>
              </a:p>
              <a:p>
                <a:pPr marL="0" marR="0" lvl="0" indent="0" defTabSz="914400" rtl="0" eaLnBrk="0" fontAlgn="base" latinLnBrk="0" hangingPunct="0">
                  <a:lnSpc>
                    <a:spcPct val="250000"/>
                  </a:lnSpc>
                  <a:spcBef>
                    <a:spcPct val="0"/>
                  </a:spcBef>
                  <a:spcAft>
                    <a:spcPts val="600"/>
                  </a:spcAft>
                  <a:buClrTx/>
                  <a:buSzTx/>
                  <a:buNone/>
                  <a:tabLst/>
                </a:pPr>
                <a:r>
                  <a:rPr kumimoji="0" lang="en-US" altLang="en-US" sz="2000" b="0" i="0" u="none" strike="noStrike" cap="none" normalizeH="0" baseline="0" dirty="0" err="1">
                    <a:ln>
                      <a:noFill/>
                    </a:ln>
                    <a:effectLst/>
                    <a:latin typeface="Arial" panose="020B0604020202020204" pitchFamily="34" charset="0"/>
                  </a:rPr>
                  <a:t>Δt</a:t>
                </a:r>
                <a:r>
                  <a:rPr kumimoji="0" lang="en-US" altLang="en-US" sz="2000" b="0" i="0" u="none" strike="noStrike" cap="none" normalizeH="0" baseline="0" dirty="0">
                    <a:ln>
                      <a:noFill/>
                    </a:ln>
                    <a:effectLst/>
                    <a:latin typeface="Arial" panose="020B0604020202020204" pitchFamily="34" charset="0"/>
                  </a:rPr>
                  <a:t> is a small time step. </a:t>
                </a:r>
              </a:p>
            </p:txBody>
          </p:sp>
        </mc:Choice>
        <mc:Fallback xmlns="">
          <p:sp>
            <p:nvSpPr>
              <p:cNvPr id="4" name="Rectangle 1">
                <a:extLst>
                  <a:ext uri="{FF2B5EF4-FFF2-40B4-BE49-F238E27FC236}">
                    <a16:creationId xmlns:a16="http://schemas.microsoft.com/office/drawing/2014/main" id="{953E89A6-049B-3B5A-962C-3865D28ADAD1}"/>
                  </a:ext>
                </a:extLst>
              </p:cNvPr>
              <p:cNvSpPr>
                <a:spLocks noGrp="1" noRot="1" noChangeAspect="1" noMove="1" noResize="1" noEditPoints="1" noAdjustHandles="1" noChangeArrowheads="1" noChangeShapeType="1" noTextEdit="1"/>
              </p:cNvSpPr>
              <p:nvPr>
                <p:ph idx="1"/>
              </p:nvPr>
            </p:nvSpPr>
            <p:spPr bwMode="auto">
              <a:xfrm>
                <a:off x="1371599" y="2318197"/>
                <a:ext cx="9724031" cy="3683358"/>
              </a:xfrm>
              <a:prstGeom prst="rect">
                <a:avLst/>
              </a:prstGeom>
              <a:blipFill>
                <a:blip r:embed="rId2"/>
                <a:stretch>
                  <a:fillRect l="-627"/>
                </a:stretch>
              </a:blip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noFill/>
                  </a:rPr>
                  <a:t> </a:t>
                </a:r>
              </a:p>
            </p:txBody>
          </p:sp>
        </mc:Fallback>
      </mc:AlternateContent>
    </p:spTree>
    <p:extLst>
      <p:ext uri="{BB962C8B-B14F-4D97-AF65-F5344CB8AC3E}">
        <p14:creationId xmlns:p14="http://schemas.microsoft.com/office/powerpoint/2010/main" val="14609730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8418A1-36F1-B1DC-D709-6C1C9F44D833}"/>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Euler’s Method Recap</a:t>
            </a:r>
          </a:p>
        </p:txBody>
      </p:sp>
      <p:sp>
        <p:nvSpPr>
          <p:cNvPr id="3" name="Content Placeholder 2">
            <a:extLst>
              <a:ext uri="{FF2B5EF4-FFF2-40B4-BE49-F238E27FC236}">
                <a16:creationId xmlns:a16="http://schemas.microsoft.com/office/drawing/2014/main" id="{70FCBB4B-C7A4-0B66-6EAA-E4542F2E97E9}"/>
              </a:ext>
            </a:extLst>
          </p:cNvPr>
          <p:cNvSpPr>
            <a:spLocks noGrp="1"/>
          </p:cNvSpPr>
          <p:nvPr>
            <p:ph idx="1"/>
          </p:nvPr>
        </p:nvSpPr>
        <p:spPr>
          <a:xfrm>
            <a:off x="6503158" y="649480"/>
            <a:ext cx="4862447" cy="5546047"/>
          </a:xfrm>
        </p:spPr>
        <p:txBody>
          <a:bodyPr anchor="ctr">
            <a:normAutofit/>
          </a:bodyPr>
          <a:lstStyle/>
          <a:p>
            <a:pPr marL="0" indent="0">
              <a:buNone/>
            </a:pPr>
            <a:r>
              <a:rPr lang="en-GB" sz="2400" dirty="0"/>
              <a:t>For a </a:t>
            </a:r>
            <a:r>
              <a:rPr lang="en-GB" sz="2400" b="1" dirty="0"/>
              <a:t>second-order differential equation</a:t>
            </a:r>
            <a:r>
              <a:rPr lang="en-GB" sz="2400" dirty="0"/>
              <a:t>, we’re working with </a:t>
            </a:r>
            <a:r>
              <a:rPr lang="en-GB" sz="2400" b="1" dirty="0"/>
              <a:t>both velocity and acceleration</a:t>
            </a:r>
            <a:r>
              <a:rPr lang="en-GB" sz="2400" dirty="0"/>
              <a:t>. Euler’s Method is applied in a two-step process:</a:t>
            </a:r>
          </a:p>
          <a:p>
            <a:pPr>
              <a:buFont typeface="+mj-lt"/>
              <a:buAutoNum type="arabicPeriod"/>
            </a:pPr>
            <a:r>
              <a:rPr lang="en-GB" sz="2400" b="1" dirty="0"/>
              <a:t>Calculate the new velocity</a:t>
            </a:r>
            <a:r>
              <a:rPr lang="en-GB" sz="2400" dirty="0"/>
              <a:t> based on the acceleration.</a:t>
            </a:r>
          </a:p>
          <a:p>
            <a:pPr>
              <a:buFont typeface="+mj-lt"/>
              <a:buAutoNum type="arabicPeriod"/>
            </a:pPr>
            <a:r>
              <a:rPr lang="en-GB" sz="2400" b="1" dirty="0"/>
              <a:t>Calculate the new position</a:t>
            </a:r>
            <a:r>
              <a:rPr lang="en-GB" sz="2400" dirty="0"/>
              <a:t> based on the updated velocity.</a:t>
            </a:r>
          </a:p>
          <a:p>
            <a:pPr marL="0" indent="0">
              <a:buNone/>
            </a:pPr>
            <a:endParaRPr lang="en-GB" sz="2400" dirty="0"/>
          </a:p>
        </p:txBody>
      </p:sp>
    </p:spTree>
    <p:extLst>
      <p:ext uri="{BB962C8B-B14F-4D97-AF65-F5344CB8AC3E}">
        <p14:creationId xmlns:p14="http://schemas.microsoft.com/office/powerpoint/2010/main" val="3745616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19B93-BE63-5CD4-4BD0-A995CA71CFC5}"/>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An example: The motion of a falling object with air resistance</a:t>
            </a:r>
          </a:p>
        </p:txBody>
      </p:sp>
      <p:sp>
        <p:nvSpPr>
          <p:cNvPr id="3" name="Content Placeholder 2">
            <a:extLst>
              <a:ext uri="{FF2B5EF4-FFF2-40B4-BE49-F238E27FC236}">
                <a16:creationId xmlns:a16="http://schemas.microsoft.com/office/drawing/2014/main" id="{90B04B5B-6F54-1B3D-2031-17D277075ACE}"/>
              </a:ext>
            </a:extLst>
          </p:cNvPr>
          <p:cNvSpPr>
            <a:spLocks noGrp="1"/>
          </p:cNvSpPr>
          <p:nvPr>
            <p:ph idx="1"/>
          </p:nvPr>
        </p:nvSpPr>
        <p:spPr>
          <a:xfrm>
            <a:off x="1371599" y="2318197"/>
            <a:ext cx="9724031" cy="3683358"/>
          </a:xfrm>
        </p:spPr>
        <p:txBody>
          <a:bodyPr anchor="ctr">
            <a:normAutofit lnSpcReduction="10000"/>
          </a:bodyPr>
          <a:lstStyle/>
          <a:p>
            <a:pPr marL="0" indent="0">
              <a:buNone/>
            </a:pPr>
            <a:r>
              <a:rPr lang="en-GB" sz="3600" dirty="0"/>
              <a:t>Imagine an object falling under the influence of gravity. In real life, as it falls, air pushes back against it, creating </a:t>
            </a:r>
            <a:r>
              <a:rPr lang="en-GB" sz="3600" b="1" dirty="0"/>
              <a:t>air resistance</a:t>
            </a:r>
            <a:r>
              <a:rPr lang="en-GB" sz="3600" dirty="0"/>
              <a:t> that slows it down. </a:t>
            </a:r>
          </a:p>
          <a:p>
            <a:pPr marL="0" indent="0">
              <a:buNone/>
            </a:pPr>
            <a:endParaRPr lang="en-GB" sz="3600" dirty="0"/>
          </a:p>
          <a:p>
            <a:pPr marL="0" indent="0">
              <a:buNone/>
            </a:pPr>
            <a:r>
              <a:rPr lang="en-GB" sz="3600" dirty="0"/>
              <a:t>This can be modelled with a </a:t>
            </a:r>
            <a:r>
              <a:rPr lang="en-GB" sz="3600" b="1" dirty="0"/>
              <a:t>second-order differential equation</a:t>
            </a:r>
            <a:r>
              <a:rPr lang="en-GB" sz="3600" dirty="0"/>
              <a:t>.</a:t>
            </a:r>
          </a:p>
        </p:txBody>
      </p:sp>
    </p:spTree>
    <p:extLst>
      <p:ext uri="{BB962C8B-B14F-4D97-AF65-F5344CB8AC3E}">
        <p14:creationId xmlns:p14="http://schemas.microsoft.com/office/powerpoint/2010/main" val="22180621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F1FE-9FB4-93F4-7073-D302A2B514AC}"/>
              </a:ext>
            </a:extLst>
          </p:cNvPr>
          <p:cNvSpPr>
            <a:spLocks noGrp="1"/>
          </p:cNvSpPr>
          <p:nvPr>
            <p:ph type="title"/>
          </p:nvPr>
        </p:nvSpPr>
        <p:spPr/>
        <p:txBody>
          <a:bodyPr>
            <a:normAutofit/>
          </a:bodyPr>
          <a:lstStyle/>
          <a:p>
            <a:r>
              <a:rPr lang="en-GB" b="1"/>
              <a:t>The Second-Order Differential Equation</a:t>
            </a:r>
            <a:br>
              <a:rPr lang="en-GB" b="1"/>
            </a:br>
            <a:r>
              <a:rPr lang="en-GB"/>
              <a:t>The forces acting on the object are:</a:t>
            </a:r>
            <a:endParaRPr lang="en-GB" dirty="0"/>
          </a:p>
        </p:txBody>
      </p:sp>
      <p:sp>
        <p:nvSpPr>
          <p:cNvPr id="3" name="Content Placeholder 2">
            <a:extLst>
              <a:ext uri="{FF2B5EF4-FFF2-40B4-BE49-F238E27FC236}">
                <a16:creationId xmlns:a16="http://schemas.microsoft.com/office/drawing/2014/main" id="{9A36B692-434F-83EE-7962-7FD62BD45538}"/>
              </a:ext>
            </a:extLst>
          </p:cNvPr>
          <p:cNvSpPr>
            <a:spLocks noGrp="1"/>
          </p:cNvSpPr>
          <p:nvPr>
            <p:ph idx="1"/>
          </p:nvPr>
        </p:nvSpPr>
        <p:spPr/>
        <p:txBody>
          <a:bodyPr/>
          <a:lstStyle/>
          <a:p>
            <a:r>
              <a:rPr lang="en-GB" b="1"/>
              <a:t>Gravity</a:t>
            </a:r>
            <a:r>
              <a:rPr lang="en-GB"/>
              <a:t> (F</a:t>
            </a:r>
            <a:r>
              <a:rPr lang="en-GB" sz="2400"/>
              <a:t>g </a:t>
            </a:r>
            <a:r>
              <a:rPr lang="en-GB"/>
              <a:t>= m⋅g), pulling it down.</a:t>
            </a:r>
          </a:p>
          <a:p>
            <a:pPr marL="0" indent="0">
              <a:buNone/>
            </a:pPr>
            <a:endParaRPr lang="en-GB"/>
          </a:p>
          <a:p>
            <a:r>
              <a:rPr lang="en-GB" b="1"/>
              <a:t>Air Resistance</a:t>
            </a:r>
            <a:r>
              <a:rPr lang="en-GB"/>
              <a:t> (F</a:t>
            </a:r>
            <a:r>
              <a:rPr lang="en-GB" sz="2000"/>
              <a:t>drag </a:t>
            </a:r>
            <a:r>
              <a:rPr lang="en-GB"/>
              <a:t>= c⋅v ) pushing up, which depends on the object’s velocity (the faster it falls, the stronger the resistance).</a:t>
            </a:r>
          </a:p>
          <a:p>
            <a:endParaRPr lang="en-GB"/>
          </a:p>
          <a:p>
            <a:pPr marL="0" indent="0">
              <a:buNone/>
            </a:pPr>
            <a:r>
              <a:rPr lang="en-GB"/>
              <a:t>So, the acceleration a (or second derivative of position) becomes:</a:t>
            </a:r>
            <a:endParaRPr lang="en-GB" dirty="0"/>
          </a:p>
        </p:txBody>
      </p:sp>
      <p:pic>
        <p:nvPicPr>
          <p:cNvPr id="6" name="Picture 5">
            <a:extLst>
              <a:ext uri="{FF2B5EF4-FFF2-40B4-BE49-F238E27FC236}">
                <a16:creationId xmlns:a16="http://schemas.microsoft.com/office/drawing/2014/main" id="{C5539D3A-C5EC-CA4D-BEC8-3E2D8C0C538B}"/>
              </a:ext>
            </a:extLst>
          </p:cNvPr>
          <p:cNvPicPr>
            <a:picLocks noChangeAspect="1"/>
          </p:cNvPicPr>
          <p:nvPr/>
        </p:nvPicPr>
        <p:blipFill>
          <a:blip r:embed="rId2"/>
          <a:stretch>
            <a:fillRect/>
          </a:stretch>
        </p:blipFill>
        <p:spPr>
          <a:xfrm>
            <a:off x="3832919" y="4895767"/>
            <a:ext cx="3067478" cy="1181265"/>
          </a:xfrm>
          <a:prstGeom prst="rect">
            <a:avLst/>
          </a:prstGeom>
        </p:spPr>
      </p:pic>
    </p:spTree>
    <p:extLst>
      <p:ext uri="{BB962C8B-B14F-4D97-AF65-F5344CB8AC3E}">
        <p14:creationId xmlns:p14="http://schemas.microsoft.com/office/powerpoint/2010/main" val="1104445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82B9D-9234-99F2-DDBF-E8EDB06049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3B34D7-4D83-64EF-B9F8-641ABE7932FC}"/>
              </a:ext>
            </a:extLst>
          </p:cNvPr>
          <p:cNvSpPr>
            <a:spLocks noGrp="1"/>
          </p:cNvSpPr>
          <p:nvPr>
            <p:ph type="title"/>
          </p:nvPr>
        </p:nvSpPr>
        <p:spPr/>
        <p:txBody>
          <a:bodyPr>
            <a:normAutofit/>
          </a:bodyPr>
          <a:lstStyle/>
          <a:p>
            <a:r>
              <a:rPr lang="en-GB" b="1"/>
              <a:t>The Second-Order Differential Equation</a:t>
            </a:r>
            <a:br>
              <a:rPr lang="en-GB" b="1"/>
            </a:br>
            <a:r>
              <a:rPr lang="en-GB"/>
              <a:t>The forces acting on the object are:</a:t>
            </a:r>
            <a:endParaRPr lang="en-GB" dirty="0"/>
          </a:p>
        </p:txBody>
      </p:sp>
      <p:sp>
        <p:nvSpPr>
          <p:cNvPr id="3" name="Content Placeholder 2">
            <a:extLst>
              <a:ext uri="{FF2B5EF4-FFF2-40B4-BE49-F238E27FC236}">
                <a16:creationId xmlns:a16="http://schemas.microsoft.com/office/drawing/2014/main" id="{96B8BD96-6EA5-9F38-E7D5-C1CDC08D9F36}"/>
              </a:ext>
            </a:extLst>
          </p:cNvPr>
          <p:cNvSpPr>
            <a:spLocks noGrp="1"/>
          </p:cNvSpPr>
          <p:nvPr>
            <p:ph idx="1"/>
          </p:nvPr>
        </p:nvSpPr>
        <p:spPr/>
        <p:txBody>
          <a:bodyPr/>
          <a:lstStyle/>
          <a:p>
            <a:endParaRPr lang="en-GB" b="1" dirty="0"/>
          </a:p>
          <a:p>
            <a:r>
              <a:rPr lang="en-GB" b="1" dirty="0"/>
              <a:t>g</a:t>
            </a:r>
            <a:r>
              <a:rPr lang="en-GB" dirty="0"/>
              <a:t> is the gravitational acceleration.</a:t>
            </a:r>
          </a:p>
          <a:p>
            <a:r>
              <a:rPr lang="en-GB" b="1" dirty="0"/>
              <a:t>C</a:t>
            </a:r>
            <a:r>
              <a:rPr lang="en-GB" dirty="0"/>
              <a:t> is the air resistance coefficient (depends on the shape, size, and density of the object).</a:t>
            </a:r>
          </a:p>
          <a:p>
            <a:r>
              <a:rPr lang="en-GB" b="1" dirty="0"/>
              <a:t>m</a:t>
            </a:r>
            <a:r>
              <a:rPr lang="en-GB" dirty="0"/>
              <a:t> is the mass of the object.</a:t>
            </a:r>
          </a:p>
          <a:p>
            <a:endParaRPr lang="en-GB" dirty="0"/>
          </a:p>
        </p:txBody>
      </p:sp>
      <p:pic>
        <p:nvPicPr>
          <p:cNvPr id="6" name="Picture 5">
            <a:extLst>
              <a:ext uri="{FF2B5EF4-FFF2-40B4-BE49-F238E27FC236}">
                <a16:creationId xmlns:a16="http://schemas.microsoft.com/office/drawing/2014/main" id="{71811219-E7B2-9ADA-3106-963D7C94164A}"/>
              </a:ext>
            </a:extLst>
          </p:cNvPr>
          <p:cNvPicPr>
            <a:picLocks noChangeAspect="1"/>
          </p:cNvPicPr>
          <p:nvPr/>
        </p:nvPicPr>
        <p:blipFill>
          <a:blip r:embed="rId2"/>
          <a:stretch>
            <a:fillRect/>
          </a:stretch>
        </p:blipFill>
        <p:spPr>
          <a:xfrm>
            <a:off x="3832919" y="4895767"/>
            <a:ext cx="3067478" cy="1181265"/>
          </a:xfrm>
          <a:prstGeom prst="rect">
            <a:avLst/>
          </a:prstGeom>
        </p:spPr>
      </p:pic>
    </p:spTree>
    <p:extLst>
      <p:ext uri="{BB962C8B-B14F-4D97-AF65-F5344CB8AC3E}">
        <p14:creationId xmlns:p14="http://schemas.microsoft.com/office/powerpoint/2010/main" val="27244695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6DA41-B629-F45D-F0DD-25B4342815C4}"/>
              </a:ext>
            </a:extLst>
          </p:cNvPr>
          <p:cNvSpPr>
            <a:spLocks noGrp="1"/>
          </p:cNvSpPr>
          <p:nvPr>
            <p:ph type="title"/>
          </p:nvPr>
        </p:nvSpPr>
        <p:spPr/>
        <p:txBody>
          <a:bodyPr/>
          <a:lstStyle/>
          <a:p>
            <a:r>
              <a:rPr lang="en-GB" dirty="0"/>
              <a:t>Numerical Solution</a:t>
            </a:r>
          </a:p>
        </p:txBody>
      </p:sp>
      <p:sp>
        <p:nvSpPr>
          <p:cNvPr id="4" name="Rectangle 1">
            <a:extLst>
              <a:ext uri="{FF2B5EF4-FFF2-40B4-BE49-F238E27FC236}">
                <a16:creationId xmlns:a16="http://schemas.microsoft.com/office/drawing/2014/main" id="{BF796E4E-1E26-4B08-EF4F-F79DCDB0FD17}"/>
              </a:ext>
            </a:extLst>
          </p:cNvPr>
          <p:cNvSpPr>
            <a:spLocks noGrp="1" noChangeArrowheads="1"/>
          </p:cNvSpPr>
          <p:nvPr>
            <p:ph idx="1"/>
          </p:nvPr>
        </p:nvSpPr>
        <p:spPr bwMode="auto">
          <a:xfrm>
            <a:off x="914400" y="2413337"/>
            <a:ext cx="10071988"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Velocity</a:t>
            </a:r>
            <a:r>
              <a:rPr kumimoji="0" lang="en-US" altLang="en-US" sz="1800" b="0" i="0" u="none" strike="noStrike" cap="none" normalizeH="0" baseline="0" dirty="0">
                <a:ln>
                  <a:noFill/>
                </a:ln>
                <a:solidFill>
                  <a:schemeClr val="tx1"/>
                </a:solidFill>
                <a:effectLst/>
                <a:latin typeface="Arial" panose="020B0604020202020204" pitchFamily="34" charset="0"/>
              </a:rPr>
              <a:t> (v) is the first derivative of position 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Acceleration</a:t>
            </a:r>
            <a:r>
              <a:rPr kumimoji="0" lang="en-US" altLang="en-US" sz="1800" b="0" i="0" u="none" strike="noStrike" cap="none" normalizeH="0" baseline="0" dirty="0">
                <a:ln>
                  <a:noFill/>
                </a:ln>
                <a:solidFill>
                  <a:schemeClr val="tx1"/>
                </a:solidFill>
                <a:effectLst/>
                <a:latin typeface="Arial" panose="020B0604020202020204" pitchFamily="34" charset="0"/>
              </a:rPr>
              <a:t> is the first derivative of velocity and is influenced by both gravity and air resistance:</a:t>
            </a:r>
          </a:p>
        </p:txBody>
      </p:sp>
      <p:pic>
        <p:nvPicPr>
          <p:cNvPr id="6" name="Picture 5">
            <a:extLst>
              <a:ext uri="{FF2B5EF4-FFF2-40B4-BE49-F238E27FC236}">
                <a16:creationId xmlns:a16="http://schemas.microsoft.com/office/drawing/2014/main" id="{FA28FC6F-6A35-6C76-A0D0-0F9588730BA7}"/>
              </a:ext>
            </a:extLst>
          </p:cNvPr>
          <p:cNvPicPr>
            <a:picLocks noChangeAspect="1"/>
          </p:cNvPicPr>
          <p:nvPr/>
        </p:nvPicPr>
        <p:blipFill>
          <a:blip r:embed="rId2"/>
          <a:stretch>
            <a:fillRect/>
          </a:stretch>
        </p:blipFill>
        <p:spPr>
          <a:xfrm>
            <a:off x="5186235" y="4524315"/>
            <a:ext cx="1819529" cy="857370"/>
          </a:xfrm>
          <a:prstGeom prst="rect">
            <a:avLst/>
          </a:prstGeom>
        </p:spPr>
      </p:pic>
      <p:pic>
        <p:nvPicPr>
          <p:cNvPr id="8" name="Picture 7">
            <a:extLst>
              <a:ext uri="{FF2B5EF4-FFF2-40B4-BE49-F238E27FC236}">
                <a16:creationId xmlns:a16="http://schemas.microsoft.com/office/drawing/2014/main" id="{A04522CA-B556-9F12-B38C-36D9F7268EA5}"/>
              </a:ext>
            </a:extLst>
          </p:cNvPr>
          <p:cNvPicPr>
            <a:picLocks noChangeAspect="1"/>
          </p:cNvPicPr>
          <p:nvPr/>
        </p:nvPicPr>
        <p:blipFill>
          <a:blip r:embed="rId3"/>
          <a:stretch>
            <a:fillRect/>
          </a:stretch>
        </p:blipFill>
        <p:spPr>
          <a:xfrm>
            <a:off x="5388340" y="2794855"/>
            <a:ext cx="1124107" cy="752580"/>
          </a:xfrm>
          <a:prstGeom prst="rect">
            <a:avLst/>
          </a:prstGeom>
        </p:spPr>
      </p:pic>
    </p:spTree>
    <p:extLst>
      <p:ext uri="{BB962C8B-B14F-4D97-AF65-F5344CB8AC3E}">
        <p14:creationId xmlns:p14="http://schemas.microsoft.com/office/powerpoint/2010/main" val="42744940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79518-A588-8C3D-C6E2-9193B2DE60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0D9B98-EFCF-BC19-E392-F8F2FA6E9F0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751491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71E9AD-76E4-20FC-633B-C41BEA8049EA}"/>
              </a:ext>
            </a:extLst>
          </p:cNvPr>
          <p:cNvSpPr>
            <a:spLocks noGrp="1"/>
          </p:cNvSpPr>
          <p:nvPr>
            <p:ph type="title"/>
          </p:nvPr>
        </p:nvSpPr>
        <p:spPr>
          <a:xfrm>
            <a:off x="761800" y="762001"/>
            <a:ext cx="5334197" cy="1708242"/>
          </a:xfrm>
        </p:spPr>
        <p:txBody>
          <a:bodyPr anchor="ctr">
            <a:normAutofit/>
          </a:bodyPr>
          <a:lstStyle/>
          <a:p>
            <a:r>
              <a:rPr lang="en-GB" sz="4000"/>
              <a:t>Introducing a more sophisticated approach</a:t>
            </a:r>
          </a:p>
        </p:txBody>
      </p:sp>
      <p:sp>
        <p:nvSpPr>
          <p:cNvPr id="3" name="Content Placeholder 2">
            <a:extLst>
              <a:ext uri="{FF2B5EF4-FFF2-40B4-BE49-F238E27FC236}">
                <a16:creationId xmlns:a16="http://schemas.microsoft.com/office/drawing/2014/main" id="{E3EDDA3B-4A65-C63D-0721-CBC8E4B6467E}"/>
              </a:ext>
            </a:extLst>
          </p:cNvPr>
          <p:cNvSpPr>
            <a:spLocks noGrp="1"/>
          </p:cNvSpPr>
          <p:nvPr>
            <p:ph idx="1"/>
          </p:nvPr>
        </p:nvSpPr>
        <p:spPr>
          <a:xfrm>
            <a:off x="761800" y="2470244"/>
            <a:ext cx="5334197" cy="3769835"/>
          </a:xfrm>
        </p:spPr>
        <p:txBody>
          <a:bodyPr anchor="ctr">
            <a:normAutofit/>
          </a:bodyPr>
          <a:lstStyle/>
          <a:p>
            <a:pPr marL="0" indent="0">
              <a:buNone/>
            </a:pPr>
            <a:r>
              <a:rPr lang="en-GB" sz="1900" dirty="0"/>
              <a:t>Euler integration is a straightforward method, often used in basic simulations to update an object’s position and velocity based on its acceleration. </a:t>
            </a:r>
          </a:p>
          <a:p>
            <a:pPr marL="0" indent="0">
              <a:buNone/>
            </a:pPr>
            <a:r>
              <a:rPr lang="en-GB" sz="1900" dirty="0"/>
              <a:t>It’s simple and computationally light, but Euler’s method can be inaccurate, particularly for high-speed or complex interactions. </a:t>
            </a:r>
          </a:p>
          <a:p>
            <a:pPr marL="0" indent="0">
              <a:buNone/>
            </a:pPr>
            <a:r>
              <a:rPr lang="en-GB" sz="1900" dirty="0"/>
              <a:t>This is because it only takes the current velocity and acceleration to predict the next position, which can lead to significant errors in scenarios with large time steps or rapidly changing dynamics.</a:t>
            </a:r>
          </a:p>
        </p:txBody>
      </p:sp>
      <p:pic>
        <p:nvPicPr>
          <p:cNvPr id="5" name="Picture 4" descr="A blackboard with math equations&#10;&#10;Description automatically generated">
            <a:extLst>
              <a:ext uri="{FF2B5EF4-FFF2-40B4-BE49-F238E27FC236}">
                <a16:creationId xmlns:a16="http://schemas.microsoft.com/office/drawing/2014/main" id="{DC72801E-7810-53D8-14D2-380800FBE33D}"/>
              </a:ext>
            </a:extLst>
          </p:cNvPr>
          <p:cNvPicPr>
            <a:picLocks noChangeAspect="1"/>
          </p:cNvPicPr>
          <p:nvPr/>
        </p:nvPicPr>
        <p:blipFill>
          <a:blip r:embed="rId2"/>
          <a:srcRect l="20756" r="3556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16273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B6173E-B6EB-AC0E-6E27-382C4F8BEC5B}"/>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Verlet</a:t>
            </a:r>
          </a:p>
        </p:txBody>
      </p:sp>
      <p:graphicFrame>
        <p:nvGraphicFramePr>
          <p:cNvPr id="5" name="Content Placeholder 2">
            <a:extLst>
              <a:ext uri="{FF2B5EF4-FFF2-40B4-BE49-F238E27FC236}">
                <a16:creationId xmlns:a16="http://schemas.microsoft.com/office/drawing/2014/main" id="{E160792F-204D-31FC-C0C0-6D4020877052}"/>
              </a:ext>
            </a:extLst>
          </p:cNvPr>
          <p:cNvGraphicFramePr>
            <a:graphicFrameLocks noGrp="1"/>
          </p:cNvGraphicFramePr>
          <p:nvPr>
            <p:ph idx="1"/>
            <p:extLst>
              <p:ext uri="{D42A27DB-BD31-4B8C-83A1-F6EECF244321}">
                <p14:modId xmlns:p14="http://schemas.microsoft.com/office/powerpoint/2010/main" val="15882326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13123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03814-1DEF-F6A9-A29C-FF2A6CFB7FD6}"/>
              </a:ext>
            </a:extLst>
          </p:cNvPr>
          <p:cNvSpPr>
            <a:spLocks noGrp="1"/>
          </p:cNvSpPr>
          <p:nvPr>
            <p:ph type="title"/>
          </p:nvPr>
        </p:nvSpPr>
        <p:spPr>
          <a:xfrm>
            <a:off x="761999" y="1141712"/>
            <a:ext cx="7923815" cy="1129537"/>
          </a:xfrm>
        </p:spPr>
        <p:txBody>
          <a:bodyPr vert="horz" lIns="91440" tIns="45720" rIns="91440" bIns="45720" rtlCol="0" anchor="t">
            <a:normAutofit/>
          </a:bodyPr>
          <a:lstStyle/>
          <a:p>
            <a:r>
              <a:rPr lang="en-US" sz="4000" kern="1200" dirty="0" err="1">
                <a:solidFill>
                  <a:schemeClr val="tx1"/>
                </a:solidFill>
                <a:latin typeface="+mj-lt"/>
                <a:ea typeface="+mj-ea"/>
                <a:cs typeface="+mj-cs"/>
              </a:rPr>
              <a:t>Verlet</a:t>
            </a:r>
            <a:r>
              <a:rPr lang="en-US" sz="4000" kern="1200" dirty="0">
                <a:solidFill>
                  <a:schemeClr val="tx1"/>
                </a:solidFill>
                <a:latin typeface="+mj-lt"/>
                <a:ea typeface="+mj-ea"/>
                <a:cs typeface="+mj-cs"/>
              </a:rPr>
              <a:t> formulae</a:t>
            </a:r>
          </a:p>
        </p:txBody>
      </p:sp>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AA68E66C-22E9-3EA7-978C-209C0E9B37A1}"/>
                  </a:ext>
                </a:extLst>
              </p:cNvPr>
              <p:cNvSpPr txBox="1"/>
              <p:nvPr/>
            </p:nvSpPr>
            <p:spPr>
              <a:xfrm>
                <a:off x="784608" y="5497592"/>
                <a:ext cx="10637772" cy="683095"/>
              </a:xfrm>
              <a:prstGeom prst="rect">
                <a:avLst/>
              </a:prstGeom>
            </p:spPr>
            <p:txBody>
              <a:bodyPr vert="horz" lIns="91440" tIns="45720" rIns="91440" bIns="45720" rtlCol="0" anchor="t">
                <a:normAutofit/>
              </a:bodyPr>
              <a:lstStyle/>
              <a:p>
                <a:pPr>
                  <a:lnSpc>
                    <a:spcPct val="90000"/>
                  </a:lnSpc>
                  <a:spcBef>
                    <a:spcPts val="1000"/>
                  </a:spcBef>
                </a:pPr>
                <a:r>
                  <a:rPr lang="en-US" kern="1200">
                    <a:solidFill>
                      <a:schemeClr val="tx1"/>
                    </a:solidFill>
                    <a:latin typeface="+mn-lt"/>
                    <a:ea typeface="+mn-ea"/>
                    <a:cs typeface="+mn-cs"/>
                  </a:rPr>
                  <a:t>Here, </a:t>
                </a:r>
                <a14:m>
                  <m:oMath xmlns:m="http://schemas.openxmlformats.org/officeDocument/2006/math">
                    <m:acc>
                      <m:accPr>
                        <m:chr m:val="⃗"/>
                        <m:ctrlPr>
                          <a:rPr lang="en-US" i="1" kern="1200">
                            <a:solidFill>
                              <a:schemeClr val="tx1"/>
                            </a:solidFill>
                            <a:latin typeface="Cambria Math" panose="02040503050406030204" pitchFamily="18" charset="0"/>
                            <a:ea typeface="+mn-ea"/>
                            <a:cs typeface="+mn-cs"/>
                          </a:rPr>
                        </m:ctrlPr>
                      </m:accPr>
                      <m:e>
                        <m:r>
                          <m:rPr>
                            <m:nor/>
                          </m:rPr>
                          <a:rPr lang="en-US" kern="1200">
                            <a:solidFill>
                              <a:schemeClr val="tx1"/>
                            </a:solidFill>
                            <a:latin typeface="+mn-lt"/>
                            <a:ea typeface="+mn-ea"/>
                            <a:cs typeface="+mn-cs"/>
                          </a:rPr>
                          <m:t>p</m:t>
                        </m:r>
                      </m:e>
                    </m:acc>
                    <m:r>
                      <a:rPr lang="en-US" b="0" i="1" kern="1200">
                        <a:solidFill>
                          <a:schemeClr val="tx1"/>
                        </a:solidFill>
                        <a:latin typeface="Cambria Math" panose="02040503050406030204" pitchFamily="18" charset="0"/>
                        <a:ea typeface="+mn-ea"/>
                        <a:cs typeface="+mn-cs"/>
                      </a:rPr>
                      <m:t> </m:t>
                    </m:r>
                    <m:r>
                      <a:rPr lang="en-US" b="0" i="1" kern="1200">
                        <a:solidFill>
                          <a:schemeClr val="tx1"/>
                        </a:solidFill>
                        <a:latin typeface="Cambria Math" panose="02040503050406030204" pitchFamily="18" charset="0"/>
                        <a:ea typeface="+mn-ea"/>
                        <a:cs typeface="+mn-cs"/>
                      </a:rPr>
                      <m:t>𝑝𝑟𝑒𝑣</m:t>
                    </m:r>
                    <m:r>
                      <a:rPr lang="en-US" b="0" i="1" kern="1200">
                        <a:solidFill>
                          <a:schemeClr val="tx1"/>
                        </a:solidFill>
                        <a:latin typeface="Cambria Math" panose="02040503050406030204" pitchFamily="18" charset="0"/>
                        <a:ea typeface="+mn-ea"/>
                        <a:cs typeface="+mn-cs"/>
                      </a:rPr>
                      <m:t> </m:t>
                    </m:r>
                  </m:oMath>
                </a14:m>
                <a:r>
                  <a:rPr lang="en-US" kern="1200">
                    <a:solidFill>
                      <a:schemeClr val="tx1"/>
                    </a:solidFill>
                    <a:latin typeface="+mn-lt"/>
                    <a:ea typeface="+mn-ea"/>
                    <a:cs typeface="+mn-cs"/>
                  </a:rPr>
                  <a:t>is the position from the previous time step.</a:t>
                </a:r>
              </a:p>
            </p:txBody>
          </p:sp>
        </mc:Choice>
        <mc:Fallback>
          <p:sp>
            <p:nvSpPr>
              <p:cNvPr id="7" name="TextBox 6">
                <a:extLst>
                  <a:ext uri="{FF2B5EF4-FFF2-40B4-BE49-F238E27FC236}">
                    <a16:creationId xmlns:a16="http://schemas.microsoft.com/office/drawing/2014/main" id="{AA68E66C-22E9-3EA7-978C-209C0E9B37A1}"/>
                  </a:ext>
                </a:extLst>
              </p:cNvPr>
              <p:cNvSpPr txBox="1">
                <a:spLocks noRot="1" noChangeAspect="1" noMove="1" noResize="1" noEditPoints="1" noAdjustHandles="1" noChangeArrowheads="1" noChangeShapeType="1" noTextEdit="1"/>
              </p:cNvSpPr>
              <p:nvPr/>
            </p:nvSpPr>
            <p:spPr>
              <a:xfrm>
                <a:off x="784608" y="5497592"/>
                <a:ext cx="10637772" cy="683095"/>
              </a:xfrm>
              <a:prstGeom prst="rect">
                <a:avLst/>
              </a:prstGeom>
              <a:blipFill>
                <a:blip r:embed="rId2"/>
                <a:stretch>
                  <a:fillRect l="-516" t="-8929"/>
                </a:stretch>
              </a:blipFill>
            </p:spPr>
            <p:txBody>
              <a:bodyPr/>
              <a:lstStyle/>
              <a:p>
                <a:r>
                  <a:rPr lang="en-GB">
                    <a:noFill/>
                  </a:rPr>
                  <a:t> </a:t>
                </a:r>
              </a:p>
            </p:txBody>
          </p:sp>
        </mc:Fallback>
      </mc:AlternateContent>
      <p:cxnSp>
        <p:nvCxnSpPr>
          <p:cNvPr id="12" name="Straight Connector 11">
            <a:extLst>
              <a:ext uri="{FF2B5EF4-FFF2-40B4-BE49-F238E27FC236}">
                <a16:creationId xmlns:a16="http://schemas.microsoft.com/office/drawing/2014/main" id="{192712F8-36FA-35DF-0CE8-4098D9332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9B43FD08-0D8A-1164-FA4F-4C222DE9DB9D}"/>
              </a:ext>
            </a:extLst>
          </p:cNvPr>
          <p:cNvPicPr>
            <a:picLocks noGrp="1" noChangeAspect="1"/>
          </p:cNvPicPr>
          <p:nvPr>
            <p:ph idx="1"/>
          </p:nvPr>
        </p:nvPicPr>
        <p:blipFill>
          <a:blip r:embed="rId3"/>
          <a:stretch>
            <a:fillRect/>
          </a:stretch>
        </p:blipFill>
        <p:spPr>
          <a:xfrm>
            <a:off x="948131" y="2398646"/>
            <a:ext cx="10395729" cy="2380471"/>
          </a:xfrm>
          <a:prstGeom prst="rect">
            <a:avLst/>
          </a:prstGeom>
        </p:spPr>
      </p:pic>
      <p:cxnSp>
        <p:nvCxnSpPr>
          <p:cNvPr id="14" name="Straight Connector 13">
            <a:extLst>
              <a:ext uri="{FF2B5EF4-FFF2-40B4-BE49-F238E27FC236}">
                <a16:creationId xmlns:a16="http://schemas.microsoft.com/office/drawing/2014/main" id="{AF9469B9-6468-5B6A-E832-8D45903884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897" y="5231580"/>
            <a:ext cx="10459156"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87243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A2DE12F-75B8-9D2F-9D65-1CE946239C10}"/>
              </a:ext>
            </a:extLst>
          </p:cNvPr>
          <p:cNvPicPr>
            <a:picLocks noGrp="1" noChangeAspect="1"/>
          </p:cNvPicPr>
          <p:nvPr>
            <p:ph idx="1"/>
          </p:nvPr>
        </p:nvPicPr>
        <p:blipFill>
          <a:blip r:embed="rId2"/>
          <a:stretch>
            <a:fillRect/>
          </a:stretch>
        </p:blipFill>
        <p:spPr>
          <a:xfrm>
            <a:off x="643467" y="716364"/>
            <a:ext cx="10905066" cy="5425271"/>
          </a:xfrm>
          <a:prstGeom prst="rect">
            <a:avLst/>
          </a:prstGeom>
        </p:spPr>
      </p:pic>
    </p:spTree>
    <p:extLst>
      <p:ext uri="{BB962C8B-B14F-4D97-AF65-F5344CB8AC3E}">
        <p14:creationId xmlns:p14="http://schemas.microsoft.com/office/powerpoint/2010/main" val="41992609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32FB8-F6D1-BECF-BFD2-AA39FEAA25C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The next evolution</a:t>
            </a:r>
          </a:p>
        </p:txBody>
      </p:sp>
      <p:sp>
        <p:nvSpPr>
          <p:cNvPr id="3" name="Content Placeholder 2">
            <a:extLst>
              <a:ext uri="{FF2B5EF4-FFF2-40B4-BE49-F238E27FC236}">
                <a16:creationId xmlns:a16="http://schemas.microsoft.com/office/drawing/2014/main" id="{9A533E7E-C8A4-7BD4-3B86-D4B40DC06340}"/>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t>The Runge-</a:t>
            </a:r>
            <a:r>
              <a:rPr lang="en-GB" sz="2000" dirty="0" err="1"/>
              <a:t>Kutta</a:t>
            </a:r>
            <a:r>
              <a:rPr lang="en-GB" sz="2000" dirty="0"/>
              <a:t> method, specifically the fourth-order variant (RK4). RK4 calculates intermediate steps within each time step to create a more accurate prediction of an object’s next position. </a:t>
            </a:r>
          </a:p>
          <a:p>
            <a:pPr marL="0" indent="0">
              <a:buNone/>
            </a:pPr>
            <a:r>
              <a:rPr lang="en-GB" sz="2000" dirty="0"/>
              <a:t>This method captures changes in the acceleration or forces acting on an object with greater fidelity than both Euler and </a:t>
            </a:r>
            <a:r>
              <a:rPr lang="en-GB" sz="2000" dirty="0" err="1"/>
              <a:t>Verlet</a:t>
            </a:r>
            <a:r>
              <a:rPr lang="en-GB" sz="2000" dirty="0"/>
              <a:t>, making it ideal for simulations where precision is critical, such as orbital mechanics or complex animations. </a:t>
            </a:r>
          </a:p>
          <a:p>
            <a:pPr marL="0" indent="0">
              <a:buNone/>
            </a:pPr>
            <a:r>
              <a:rPr lang="en-GB" sz="2000" dirty="0"/>
              <a:t>While computationally intensive, RK4 balances stability and accuracy, which is beneficial in scenarios where maintaining detail and realism outweighs the computational cost.</a:t>
            </a:r>
          </a:p>
        </p:txBody>
      </p:sp>
    </p:spTree>
    <p:extLst>
      <p:ext uri="{BB962C8B-B14F-4D97-AF65-F5344CB8AC3E}">
        <p14:creationId xmlns:p14="http://schemas.microsoft.com/office/powerpoint/2010/main" val="3409098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44141-6E69-F557-0582-78C09640DF4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ELI5</a:t>
            </a:r>
          </a:p>
        </p:txBody>
      </p:sp>
      <p:sp>
        <p:nvSpPr>
          <p:cNvPr id="3" name="Content Placeholder 2">
            <a:extLst>
              <a:ext uri="{FF2B5EF4-FFF2-40B4-BE49-F238E27FC236}">
                <a16:creationId xmlns:a16="http://schemas.microsoft.com/office/drawing/2014/main" id="{1FDE6A20-7DEE-6B78-10E5-4D742E369530}"/>
              </a:ext>
            </a:extLst>
          </p:cNvPr>
          <p:cNvSpPr>
            <a:spLocks noGrp="1"/>
          </p:cNvSpPr>
          <p:nvPr>
            <p:ph idx="1"/>
          </p:nvPr>
        </p:nvSpPr>
        <p:spPr>
          <a:xfrm>
            <a:off x="1371599" y="2318197"/>
            <a:ext cx="9724031" cy="3683358"/>
          </a:xfrm>
        </p:spPr>
        <p:txBody>
          <a:bodyPr anchor="ctr">
            <a:normAutofit/>
          </a:bodyPr>
          <a:lstStyle/>
          <a:p>
            <a:pPr marL="0" indent="0">
              <a:buNone/>
            </a:pPr>
            <a:r>
              <a:rPr lang="en-GB" sz="1700" dirty="0"/>
              <a:t>Imagine you’re trying to follow a windy road with lots of twists and turns, but instead of walking along it, you only get to take a few big steps forward. If you take each step without checking if you’re staying on the road, you might wander off. Runge-</a:t>
            </a:r>
            <a:r>
              <a:rPr lang="en-GB" sz="1700" dirty="0" err="1"/>
              <a:t>Kutta</a:t>
            </a:r>
            <a:r>
              <a:rPr lang="en-GB" sz="1700" dirty="0"/>
              <a:t> integration, especially the fourth-order version (RK4), helps you stay on track by taking some extra peeks at the road as you go.</a:t>
            </a:r>
          </a:p>
          <a:p>
            <a:pPr marL="0" indent="0">
              <a:buNone/>
            </a:pPr>
            <a:r>
              <a:rPr lang="en-GB" sz="1700" dirty="0"/>
              <a:t>Here’s how it works, before taking one big step, RK4 checks the road four times to get a better sense of where to go. First, it looks straight ahead to see where the road is. Then, it steps halfway to that point and checks again to see if the road has started curving. It does this a third time, halfway along a new direction based on what it’s learned so far. Finally, it takes one last look at a full step forward. With all four looks, it combines these checks to find the best direction for its next step. This way, it can handle any curves much better and keeps moving in the right direction.</a:t>
            </a:r>
          </a:p>
          <a:p>
            <a:pPr marL="0" indent="0">
              <a:buNone/>
            </a:pPr>
            <a:r>
              <a:rPr lang="en-GB" sz="1700" dirty="0"/>
              <a:t>In a simulation, RK4 uses these four steps to accurately predict how fast an object moves and where it should go, even if forces like gravity are pushing and pulling it in different ways. This approach helps keep everything more precise and on track, even if the "road" (or the motion path) is complicated.</a:t>
            </a:r>
          </a:p>
          <a:p>
            <a:pPr marL="0" indent="0">
              <a:buNone/>
            </a:pPr>
            <a:endParaRPr lang="en-GB" sz="1700" dirty="0"/>
          </a:p>
        </p:txBody>
      </p:sp>
    </p:spTree>
    <p:extLst>
      <p:ext uri="{BB962C8B-B14F-4D97-AF65-F5344CB8AC3E}">
        <p14:creationId xmlns:p14="http://schemas.microsoft.com/office/powerpoint/2010/main" val="41111148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C9C834-A131-345D-2CCD-DE89B1D5BCDA}"/>
              </a:ext>
            </a:extLst>
          </p:cNvPr>
          <p:cNvSpPr>
            <a:spLocks noGrp="1"/>
          </p:cNvSpPr>
          <p:nvPr>
            <p:ph type="title"/>
          </p:nvPr>
        </p:nvSpPr>
        <p:spPr>
          <a:xfrm>
            <a:off x="1136397" y="502021"/>
            <a:ext cx="4959603" cy="1642969"/>
          </a:xfrm>
        </p:spPr>
        <p:txBody>
          <a:bodyPr anchor="b">
            <a:normAutofit/>
          </a:bodyPr>
          <a:lstStyle/>
          <a:p>
            <a:r>
              <a:rPr lang="en-GB" sz="4000"/>
              <a:t>Runge-Kutta Integration Formulae</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9A282E0B-1663-3B9A-D5AF-652EB6AA0F4D}"/>
                  </a:ext>
                </a:extLst>
              </p:cNvPr>
              <p:cNvSpPr>
                <a:spLocks noGrp="1"/>
              </p:cNvSpPr>
              <p:nvPr>
                <p:ph idx="1"/>
              </p:nvPr>
            </p:nvSpPr>
            <p:spPr>
              <a:xfrm>
                <a:off x="1136397" y="2418408"/>
                <a:ext cx="4959603" cy="3522569"/>
              </a:xfrm>
            </p:spPr>
            <p:txBody>
              <a:bodyPr anchor="t">
                <a:normAutofit/>
              </a:bodyPr>
              <a:lstStyle/>
              <a:p>
                <a:pPr marL="0" indent="0">
                  <a:buNone/>
                </a:pPr>
                <a:r>
                  <a:rPr lang="en-GB" sz="2000"/>
                  <a:t>Let </a:t>
                </a:r>
                <a14:m>
                  <m:oMath xmlns:m="http://schemas.openxmlformats.org/officeDocument/2006/math">
                    <m:acc>
                      <m:accPr>
                        <m:chr m:val="⃗"/>
                        <m:ctrlPr>
                          <a:rPr lang="en-GB" sz="2000" i="1">
                            <a:latin typeface="Cambria Math" panose="02040503050406030204" pitchFamily="18" charset="0"/>
                          </a:rPr>
                        </m:ctrlPr>
                      </m:accPr>
                      <m:e>
                        <m:r>
                          <a:rPr lang="en-GB" sz="2000" b="0" i="1">
                            <a:latin typeface="Cambria Math" panose="02040503050406030204" pitchFamily="18" charset="0"/>
                          </a:rPr>
                          <m:t>𝑓</m:t>
                        </m:r>
                      </m:e>
                    </m:acc>
                  </m:oMath>
                </a14:m>
                <a:r>
                  <a:rPr lang="en-GB" sz="2000"/>
                  <a:t>(</a:t>
                </a:r>
                <a14:m>
                  <m:oMath xmlns:m="http://schemas.openxmlformats.org/officeDocument/2006/math">
                    <m:acc>
                      <m:accPr>
                        <m:chr m:val="⃗"/>
                        <m:ctrlPr>
                          <a:rPr lang="en-GB" sz="2000" i="1">
                            <a:latin typeface="Cambria Math" panose="02040503050406030204" pitchFamily="18" charset="0"/>
                          </a:rPr>
                        </m:ctrlPr>
                      </m:accPr>
                      <m:e>
                        <m:r>
                          <a:rPr lang="en-GB" sz="2000" i="1">
                            <a:latin typeface="Cambria Math" panose="02040503050406030204" pitchFamily="18" charset="0"/>
                          </a:rPr>
                          <m:t>𝑝</m:t>
                        </m:r>
                      </m:e>
                    </m:acc>
                  </m:oMath>
                </a14:m>
                <a:r>
                  <a:rPr lang="en-GB" sz="2000"/>
                  <a:t>, </a:t>
                </a:r>
                <a14:m>
                  <m:oMath xmlns:m="http://schemas.openxmlformats.org/officeDocument/2006/math">
                    <m:acc>
                      <m:accPr>
                        <m:chr m:val="⃗"/>
                        <m:ctrlPr>
                          <a:rPr lang="en-GB" sz="2000" i="1">
                            <a:latin typeface="Cambria Math" panose="02040503050406030204" pitchFamily="18" charset="0"/>
                          </a:rPr>
                        </m:ctrlPr>
                      </m:accPr>
                      <m:e>
                        <m:r>
                          <a:rPr lang="en-GB" sz="2000" i="1">
                            <a:latin typeface="Cambria Math" panose="02040503050406030204" pitchFamily="18" charset="0"/>
                          </a:rPr>
                          <m:t>𝑣</m:t>
                        </m:r>
                      </m:e>
                    </m:acc>
                  </m:oMath>
                </a14:m>
                <a:r>
                  <a:rPr lang="en-GB" sz="2000"/>
                  <a:t>) represent acceleration as a function of position and velocity.</a:t>
                </a:r>
              </a:p>
              <a:p>
                <a:pPr marL="0" indent="0">
                  <a:buNone/>
                </a:pPr>
                <a:endParaRPr lang="en-GB" sz="2000"/>
              </a:p>
              <a:p>
                <a:pPr marL="0" indent="0">
                  <a:buNone/>
                </a:pPr>
                <a:r>
                  <a:rPr lang="en-GB" sz="2000"/>
                  <a:t>Define four intermediate steps:</a:t>
                </a:r>
              </a:p>
              <a:p>
                <a:pPr marL="0" indent="0">
                  <a:buNone/>
                </a:pPr>
                <a:r>
                  <a:rPr lang="en-GB" sz="2000"/>
                  <a:t>	</a:t>
                </a:r>
              </a:p>
            </p:txBody>
          </p:sp>
        </mc:Choice>
        <mc:Fallback>
          <p:sp>
            <p:nvSpPr>
              <p:cNvPr id="3" name="Content Placeholder 2">
                <a:extLst>
                  <a:ext uri="{FF2B5EF4-FFF2-40B4-BE49-F238E27FC236}">
                    <a16:creationId xmlns:a16="http://schemas.microsoft.com/office/drawing/2014/main" id="{9A282E0B-1663-3B9A-D5AF-652EB6AA0F4D}"/>
                  </a:ext>
                </a:extLst>
              </p:cNvPr>
              <p:cNvSpPr>
                <a:spLocks noGrp="1" noRot="1" noChangeAspect="1" noMove="1" noResize="1" noEditPoints="1" noAdjustHandles="1" noChangeArrowheads="1" noChangeShapeType="1" noTextEdit="1"/>
              </p:cNvSpPr>
              <p:nvPr>
                <p:ph idx="1"/>
              </p:nvPr>
            </p:nvSpPr>
            <p:spPr>
              <a:xfrm>
                <a:off x="1136397" y="2418408"/>
                <a:ext cx="4959603" cy="3522569"/>
              </a:xfrm>
              <a:blipFill>
                <a:blip r:embed="rId2"/>
                <a:stretch>
                  <a:fillRect l="-1229" t="-3287"/>
                </a:stretch>
              </a:blipFill>
            </p:spPr>
            <p:txBody>
              <a:bodyPr/>
              <a:lstStyle/>
              <a:p>
                <a:r>
                  <a:rPr lang="en-GB">
                    <a:noFill/>
                  </a:rPr>
                  <a:t> </a:t>
                </a:r>
              </a:p>
            </p:txBody>
          </p:sp>
        </mc:Fallback>
      </mc:AlternateContent>
      <p:pic>
        <p:nvPicPr>
          <p:cNvPr id="5" name="Picture 4">
            <a:extLst>
              <a:ext uri="{FF2B5EF4-FFF2-40B4-BE49-F238E27FC236}">
                <a16:creationId xmlns:a16="http://schemas.microsoft.com/office/drawing/2014/main" id="{52F066E8-70A3-DF24-2888-6C0DFCF9C85E}"/>
              </a:ext>
            </a:extLst>
          </p:cNvPr>
          <p:cNvPicPr>
            <a:picLocks noChangeAspect="1"/>
          </p:cNvPicPr>
          <p:nvPr/>
        </p:nvPicPr>
        <p:blipFill>
          <a:blip r:embed="rId3"/>
          <a:stretch>
            <a:fillRect/>
          </a:stretch>
        </p:blipFill>
        <p:spPr>
          <a:xfrm>
            <a:off x="6512442" y="2136408"/>
            <a:ext cx="5201023" cy="2171426"/>
          </a:xfrm>
          <a:prstGeom prst="rect">
            <a:avLst/>
          </a:prstGeom>
        </p:spPr>
      </p:pic>
      <p:sp>
        <p:nvSpPr>
          <p:cNvPr id="46" name="Rectangle 4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032818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6C1B-2D31-AEC3-53AE-ADE30733BC47}"/>
              </a:ext>
            </a:extLst>
          </p:cNvPr>
          <p:cNvSpPr>
            <a:spLocks noGrp="1"/>
          </p:cNvSpPr>
          <p:nvPr>
            <p:ph type="title"/>
          </p:nvPr>
        </p:nvSpPr>
        <p:spPr/>
        <p:txBody>
          <a:bodyPr/>
          <a:lstStyle/>
          <a:p>
            <a:r>
              <a:rPr lang="en-GB" dirty="0"/>
              <a:t>Runge-</a:t>
            </a:r>
            <a:r>
              <a:rPr lang="en-GB" dirty="0" err="1"/>
              <a:t>Kutta</a:t>
            </a:r>
            <a:r>
              <a:rPr lang="en-GB" dirty="0"/>
              <a:t> Integration Formulae</a:t>
            </a:r>
          </a:p>
        </p:txBody>
      </p:sp>
      <p:sp>
        <p:nvSpPr>
          <p:cNvPr id="3" name="Content Placeholder 2">
            <a:extLst>
              <a:ext uri="{FF2B5EF4-FFF2-40B4-BE49-F238E27FC236}">
                <a16:creationId xmlns:a16="http://schemas.microsoft.com/office/drawing/2014/main" id="{F0D5CDF5-BD4A-9287-C285-EE9AFC0EF137}"/>
              </a:ext>
            </a:extLst>
          </p:cNvPr>
          <p:cNvSpPr>
            <a:spLocks noGrp="1"/>
          </p:cNvSpPr>
          <p:nvPr>
            <p:ph idx="1"/>
          </p:nvPr>
        </p:nvSpPr>
        <p:spPr/>
        <p:txBody>
          <a:bodyPr/>
          <a:lstStyle/>
          <a:p>
            <a:pPr lvl="1"/>
            <a:r>
              <a:rPr lang="en-GB" b="1" dirty="0"/>
              <a:t>Velocity Update</a:t>
            </a:r>
            <a:r>
              <a:rPr lang="en-GB" dirty="0"/>
              <a:t>: </a:t>
            </a:r>
          </a:p>
          <a:p>
            <a:pPr lvl="1"/>
            <a:endParaRPr lang="en-GB" b="1" dirty="0"/>
          </a:p>
          <a:p>
            <a:pPr lvl="1"/>
            <a:r>
              <a:rPr lang="en-GB" b="1" dirty="0"/>
              <a:t>Position Update</a:t>
            </a:r>
            <a:r>
              <a:rPr lang="en-GB" dirty="0"/>
              <a:t>:</a:t>
            </a:r>
          </a:p>
        </p:txBody>
      </p:sp>
      <p:pic>
        <p:nvPicPr>
          <p:cNvPr id="5" name="Picture 4">
            <a:extLst>
              <a:ext uri="{FF2B5EF4-FFF2-40B4-BE49-F238E27FC236}">
                <a16:creationId xmlns:a16="http://schemas.microsoft.com/office/drawing/2014/main" id="{5C47BE91-EE34-ACA5-1BC1-63364441E413}"/>
              </a:ext>
            </a:extLst>
          </p:cNvPr>
          <p:cNvPicPr>
            <a:picLocks noChangeAspect="1"/>
          </p:cNvPicPr>
          <p:nvPr/>
        </p:nvPicPr>
        <p:blipFill>
          <a:blip r:embed="rId2"/>
          <a:stretch>
            <a:fillRect/>
          </a:stretch>
        </p:blipFill>
        <p:spPr>
          <a:xfrm>
            <a:off x="4172008" y="1722312"/>
            <a:ext cx="4410691" cy="495369"/>
          </a:xfrm>
          <a:prstGeom prst="rect">
            <a:avLst/>
          </a:prstGeom>
        </p:spPr>
      </p:pic>
      <p:pic>
        <p:nvPicPr>
          <p:cNvPr id="7" name="Picture 6">
            <a:extLst>
              <a:ext uri="{FF2B5EF4-FFF2-40B4-BE49-F238E27FC236}">
                <a16:creationId xmlns:a16="http://schemas.microsoft.com/office/drawing/2014/main" id="{46B07F31-D6BE-AA97-2C40-1899475FE86C}"/>
              </a:ext>
            </a:extLst>
          </p:cNvPr>
          <p:cNvPicPr>
            <a:picLocks noChangeAspect="1"/>
          </p:cNvPicPr>
          <p:nvPr/>
        </p:nvPicPr>
        <p:blipFill>
          <a:blip r:embed="rId3"/>
          <a:stretch>
            <a:fillRect/>
          </a:stretch>
        </p:blipFill>
        <p:spPr>
          <a:xfrm>
            <a:off x="4312685" y="2652929"/>
            <a:ext cx="1886213" cy="323895"/>
          </a:xfrm>
          <a:prstGeom prst="rect">
            <a:avLst/>
          </a:prstGeom>
        </p:spPr>
      </p:pic>
    </p:spTree>
    <p:extLst>
      <p:ext uri="{BB962C8B-B14F-4D97-AF65-F5344CB8AC3E}">
        <p14:creationId xmlns:p14="http://schemas.microsoft.com/office/powerpoint/2010/main" val="17866514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DD74217-57CB-738A-4868-416DB31EF508}"/>
              </a:ext>
            </a:extLst>
          </p:cNvPr>
          <p:cNvPicPr>
            <a:picLocks noGrp="1" noChangeAspect="1"/>
          </p:cNvPicPr>
          <p:nvPr>
            <p:ph idx="1"/>
          </p:nvPr>
        </p:nvPicPr>
        <p:blipFill>
          <a:blip r:embed="rId2"/>
          <a:stretch>
            <a:fillRect/>
          </a:stretch>
        </p:blipFill>
        <p:spPr>
          <a:xfrm>
            <a:off x="1415845" y="0"/>
            <a:ext cx="9124335" cy="6948071"/>
          </a:xfrm>
        </p:spPr>
      </p:pic>
    </p:spTree>
    <p:extLst>
      <p:ext uri="{BB962C8B-B14F-4D97-AF65-F5344CB8AC3E}">
        <p14:creationId xmlns:p14="http://schemas.microsoft.com/office/powerpoint/2010/main" val="13692286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01E1C-1FED-A5B8-270B-558D51F1A6D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Code explained</a:t>
            </a:r>
          </a:p>
        </p:txBody>
      </p:sp>
      <p:sp>
        <p:nvSpPr>
          <p:cNvPr id="3" name="Content Placeholder 2">
            <a:extLst>
              <a:ext uri="{FF2B5EF4-FFF2-40B4-BE49-F238E27FC236}">
                <a16:creationId xmlns:a16="http://schemas.microsoft.com/office/drawing/2014/main" id="{6AC9ECE9-3DDD-3C3F-E96A-E87D242630B0}"/>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t>k-values Calculation:</a:t>
            </a:r>
          </a:p>
          <a:p>
            <a:pPr marL="457200" lvl="1" indent="0">
              <a:buNone/>
            </a:pPr>
            <a:r>
              <a:rPr lang="en-GB" sz="2000" dirty="0"/>
              <a:t>We calculate k1, k2, k3, and k4 for both velocity and position. </a:t>
            </a:r>
          </a:p>
          <a:p>
            <a:pPr marL="457200" lvl="1" indent="0">
              <a:buNone/>
            </a:pPr>
            <a:r>
              <a:rPr lang="en-GB" sz="2000" dirty="0"/>
              <a:t>Each k represents an intermediate estimate of the particle’s next state, allowing us to average them and improve accuracy.</a:t>
            </a:r>
          </a:p>
          <a:p>
            <a:pPr marL="457200" lvl="1" indent="0">
              <a:buNone/>
            </a:pPr>
            <a:r>
              <a:rPr lang="en-GB" sz="2000" dirty="0"/>
              <a:t>These intermediate steps allow us to evaluate how position and velocity change over each small step, improving precision by accounting for variations in acceleration over time.</a:t>
            </a:r>
          </a:p>
          <a:p>
            <a:pPr marL="0" indent="0">
              <a:buNone/>
            </a:pPr>
            <a:r>
              <a:rPr lang="en-GB" sz="2000" dirty="0"/>
              <a:t>Weighted Sum:</a:t>
            </a:r>
          </a:p>
          <a:p>
            <a:pPr marL="457200" lvl="1" indent="0">
              <a:buNone/>
            </a:pPr>
            <a:r>
              <a:rPr lang="en-GB" sz="2000" dirty="0"/>
              <a:t>The RK4 formula combines the k values as a weighted sum: new value=(𝑘1+2⋅𝑘2+2⋅𝑘3+𝑘4)/6 This blending of intermediate steps gives RK4 its high accuracy, especially when forces vary over the step interval.</a:t>
            </a:r>
          </a:p>
        </p:txBody>
      </p:sp>
    </p:spTree>
    <p:extLst>
      <p:ext uri="{BB962C8B-B14F-4D97-AF65-F5344CB8AC3E}">
        <p14:creationId xmlns:p14="http://schemas.microsoft.com/office/powerpoint/2010/main" val="15017061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1DA9D-E0A4-05BD-E946-7546FFF509CC}"/>
              </a:ext>
            </a:extLst>
          </p:cNvPr>
          <p:cNvSpPr>
            <a:spLocks noGrp="1"/>
          </p:cNvSpPr>
          <p:nvPr>
            <p:ph type="title"/>
          </p:nvPr>
        </p:nvSpPr>
        <p:spPr>
          <a:xfrm>
            <a:off x="6417733" y="490537"/>
            <a:ext cx="5291663" cy="1628775"/>
          </a:xfrm>
        </p:spPr>
        <p:txBody>
          <a:bodyPr anchor="b">
            <a:normAutofit/>
          </a:bodyPr>
          <a:lstStyle/>
          <a:p>
            <a:r>
              <a:rPr lang="en-GB" sz="4000"/>
              <a:t>Summary</a:t>
            </a:r>
          </a:p>
        </p:txBody>
      </p:sp>
      <p:pic>
        <p:nvPicPr>
          <p:cNvPr id="7" name="Picture 6">
            <a:extLst>
              <a:ext uri="{FF2B5EF4-FFF2-40B4-BE49-F238E27FC236}">
                <a16:creationId xmlns:a16="http://schemas.microsoft.com/office/drawing/2014/main" id="{456C0199-6F6F-39F2-36D4-8188C928E589}"/>
              </a:ext>
            </a:extLst>
          </p:cNvPr>
          <p:cNvPicPr>
            <a:picLocks noChangeAspect="1"/>
          </p:cNvPicPr>
          <p:nvPr/>
        </p:nvPicPr>
        <p:blipFill>
          <a:blip r:embed="rId2"/>
          <a:srcRect l="41299" r="4023" b="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6" name="Rectangle 1">
            <a:extLst>
              <a:ext uri="{FF2B5EF4-FFF2-40B4-BE49-F238E27FC236}">
                <a16:creationId xmlns:a16="http://schemas.microsoft.com/office/drawing/2014/main" id="{A3C99302-749E-15F0-3FA7-7EFF4E4200B1}"/>
              </a:ext>
            </a:extLst>
          </p:cNvPr>
          <p:cNvGraphicFramePr>
            <a:graphicFrameLocks noGrp="1"/>
          </p:cNvGraphicFramePr>
          <p:nvPr>
            <p:ph idx="1"/>
            <p:extLst>
              <p:ext uri="{D42A27DB-BD31-4B8C-83A1-F6EECF244321}">
                <p14:modId xmlns:p14="http://schemas.microsoft.com/office/powerpoint/2010/main" val="3279419520"/>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44015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D9C49-D3FA-579C-9995-90479EE58D1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Summary</a:t>
            </a:r>
          </a:p>
        </p:txBody>
      </p:sp>
      <p:sp>
        <p:nvSpPr>
          <p:cNvPr id="3" name="Content Placeholder 2">
            <a:extLst>
              <a:ext uri="{FF2B5EF4-FFF2-40B4-BE49-F238E27FC236}">
                <a16:creationId xmlns:a16="http://schemas.microsoft.com/office/drawing/2014/main" id="{393EB03D-4788-DB08-F410-ED23BBA04BE4}"/>
              </a:ext>
            </a:extLst>
          </p:cNvPr>
          <p:cNvSpPr>
            <a:spLocks noGrp="1"/>
          </p:cNvSpPr>
          <p:nvPr>
            <p:ph idx="1"/>
          </p:nvPr>
        </p:nvSpPr>
        <p:spPr>
          <a:xfrm>
            <a:off x="1371599" y="2318197"/>
            <a:ext cx="9724031" cy="3683358"/>
          </a:xfrm>
        </p:spPr>
        <p:txBody>
          <a:bodyPr anchor="ctr">
            <a:normAutofit/>
          </a:bodyPr>
          <a:lstStyle/>
          <a:p>
            <a:pPr marL="0" indent="0">
              <a:buNone/>
            </a:pPr>
            <a:r>
              <a:rPr lang="en-GB" sz="2000"/>
              <a:t>For a clear demonstration of these differences, simulating a particle under gravity over time with each method would reveal how Euler may drift over time, Verlet would stabilise the path, and RK4 would maintain precise trajectories.</a:t>
            </a:r>
          </a:p>
        </p:txBody>
      </p:sp>
    </p:spTree>
    <p:extLst>
      <p:ext uri="{BB962C8B-B14F-4D97-AF65-F5344CB8AC3E}">
        <p14:creationId xmlns:p14="http://schemas.microsoft.com/office/powerpoint/2010/main" val="428810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7EC75EA-6997-4D52-913C-264565E7F420}">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C8E765F8-EA05-4EB8-93E5-3C52D098DF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DA1096-8851-4BC8-ABAB-88FE94F6F4E1}">
  <ds:schemaRefs>
    <ds:schemaRef ds:uri="http://schemas.microsoft.com/sharepoint/v3/contenttype/forms"/>
  </ds:schemaRefs>
</ds:datastoreItem>
</file>

<file path=customXml/itemProps3.xml><?xml version="1.0" encoding="utf-8"?>
<ds:datastoreItem xmlns:ds="http://schemas.openxmlformats.org/officeDocument/2006/customXml" ds:itemID="{32DD9608-05BE-48CA-9114-3E75B89BFADA}">
  <ds:schemaRefs>
    <ds:schemaRef ds:uri="http://schemas.microsoft.com/office/2006/documentManagement/types"/>
    <ds:schemaRef ds:uri="http://www.w3.org/XML/1998/namespace"/>
    <ds:schemaRef ds:uri="http://schemas.openxmlformats.org/package/2006/metadata/core-properties"/>
    <ds:schemaRef ds:uri="97e90ac9-f7c9-4ef0-b151-0ad37f9b04e3"/>
    <ds:schemaRef ds:uri="http://schemas.microsoft.com/office/infopath/2007/PartnerControls"/>
    <ds:schemaRef ds:uri="http://purl.org/dc/terms/"/>
    <ds:schemaRef ds:uri="http://purl.org/dc/elements/1.1/"/>
    <ds:schemaRef ds:uri="http://schemas.microsoft.com/office/2006/metadata/properties"/>
    <ds:schemaRef ds:uri="e89b0d28-101f-4150-bb20-b1c24cca2db8"/>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1283</TotalTime>
  <Words>2170</Words>
  <Application>Microsoft Office PowerPoint</Application>
  <PresentationFormat>Widescreen</PresentationFormat>
  <Paragraphs>152</Paragraphs>
  <Slides>41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Aptos</vt:lpstr>
      <vt:lpstr>Aptos Display</vt:lpstr>
      <vt:lpstr>Arial</vt:lpstr>
      <vt:lpstr>Cambria Math</vt:lpstr>
      <vt:lpstr>Office Theme</vt:lpstr>
      <vt:lpstr> Numerical integration </vt:lpstr>
      <vt:lpstr>What are they?</vt:lpstr>
      <vt:lpstr>Where do we use them?</vt:lpstr>
      <vt:lpstr>In a nutshell, how it works</vt:lpstr>
      <vt:lpstr>Why do we use Numerical Integration techniques?</vt:lpstr>
      <vt:lpstr>Types of Numerical Integration Techniques</vt:lpstr>
      <vt:lpstr>Numerical Integration for Differential Equations  </vt:lpstr>
      <vt:lpstr>Predicting the next step</vt:lpstr>
      <vt:lpstr>Well, what does it look like?</vt:lpstr>
      <vt:lpstr>What do the weird letters mean? </vt:lpstr>
      <vt:lpstr>Let’s break this down further</vt:lpstr>
      <vt:lpstr>An example: Simple Speed Equation   (The most basic form of an ODE)</vt:lpstr>
      <vt:lpstr>Example continued</vt:lpstr>
      <vt:lpstr>Example Continued</vt:lpstr>
      <vt:lpstr>Second-Order Differential Equation</vt:lpstr>
      <vt:lpstr>Let’s break it down </vt:lpstr>
      <vt:lpstr>Acceleration</vt:lpstr>
      <vt:lpstr>Second-Order Differential Equation Example</vt:lpstr>
      <vt:lpstr>Second-Order Differential Equation Example</vt:lpstr>
      <vt:lpstr>Let’s simulate in code! </vt:lpstr>
      <vt:lpstr>Euler’s Method Recap</vt:lpstr>
      <vt:lpstr>Euler’s Method Recap</vt:lpstr>
      <vt:lpstr>The variables </vt:lpstr>
      <vt:lpstr>Euler’s Method Recap</vt:lpstr>
      <vt:lpstr>An example: The motion of a falling object with air resistance</vt:lpstr>
      <vt:lpstr>The Second-Order Differential Equation The forces acting on the object are:</vt:lpstr>
      <vt:lpstr>The Second-Order Differential Equation The forces acting on the object are:</vt:lpstr>
      <vt:lpstr>Numerical Solution</vt:lpstr>
      <vt:lpstr>PowerPoint Presentation</vt:lpstr>
      <vt:lpstr>Introducing a more sophisticated approach</vt:lpstr>
      <vt:lpstr>Verlet</vt:lpstr>
      <vt:lpstr>Verlet formulae</vt:lpstr>
      <vt:lpstr>PowerPoint Presentation</vt:lpstr>
      <vt:lpstr>The next evolution</vt:lpstr>
      <vt:lpstr>ELI5</vt:lpstr>
      <vt:lpstr>Runge-Kutta Integration Formulae</vt:lpstr>
      <vt:lpstr>Runge-Kutta Integration Formulae</vt:lpstr>
      <vt:lpstr>PowerPoint Presentation</vt:lpstr>
      <vt:lpstr>Code explained</vt:lpstr>
      <vt:lpstr>Summary</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1</cp:revision>
  <dcterms:created xsi:type="dcterms:W3CDTF">2024-10-30T14:47:04Z</dcterms:created>
  <dcterms:modified xsi:type="dcterms:W3CDTF">2024-11-14T12:53:49Z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