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1" r:id="rId1"/>
    <p:sldMasterId id="2147483654" r:id="rId2"/>
  </p:sldMasterIdLst>
  <p:notesMasterIdLst>
    <p:notesMasterId r:id="rId8"/>
  </p:notesMasterIdLst>
  <p:handoutMasterIdLst>
    <p:handoutMasterId r:id="rId9"/>
  </p:handoutMasterIdLst>
  <p:sldIdLst>
    <p:sldId id="266" r:id="rId3"/>
    <p:sldId id="314" r:id="rId4"/>
    <p:sldId id="272" r:id="rId5"/>
    <p:sldId id="287" r:id="rId6"/>
    <p:sldId id="31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76"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2C2C"/>
    <a:srgbClr val="E6106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90" autoAdjust="0"/>
    <p:restoredTop sz="94660"/>
  </p:normalViewPr>
  <p:slideViewPr>
    <p:cSldViewPr snapToGrid="0" showGuides="1">
      <p:cViewPr varScale="1">
        <p:scale>
          <a:sx n="32" d="100"/>
          <a:sy n="32" d="100"/>
        </p:scale>
        <p:origin x="196" y="36"/>
      </p:cViewPr>
      <p:guideLst>
        <p:guide orient="horz" pos="2376"/>
        <p:guide pos="3840"/>
      </p:guideLst>
    </p:cSldViewPr>
  </p:slideViewPr>
  <p:notesTextViewPr>
    <p:cViewPr>
      <p:scale>
        <a:sx n="1" d="1"/>
        <a:sy n="1" d="1"/>
      </p:scale>
      <p:origin x="0" y="0"/>
    </p:cViewPr>
  </p:notesTextViewPr>
  <p:notesViewPr>
    <p:cSldViewPr snapToGrid="0" showGuides="1">
      <p:cViewPr varScale="1">
        <p:scale>
          <a:sx n="83" d="100"/>
          <a:sy n="83" d="100"/>
        </p:scale>
        <p:origin x="5040" y="9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4A7886-CBD5-4679-9A19-5F9D015804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74496C0-8A95-4E0D-A152-F4298AC3CB2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09CF014-DC08-4922-BCEE-BD88DE8FE7C1}" type="datetimeFigureOut">
              <a:rPr lang="en-US" smtClean="0"/>
              <a:t>3/20/2026</a:t>
            </a:fld>
            <a:endParaRPr lang="en-US"/>
          </a:p>
        </p:txBody>
      </p:sp>
      <p:sp>
        <p:nvSpPr>
          <p:cNvPr id="4" name="Footer Placeholder 3">
            <a:extLst>
              <a:ext uri="{FF2B5EF4-FFF2-40B4-BE49-F238E27FC236}">
                <a16:creationId xmlns:a16="http://schemas.microsoft.com/office/drawing/2014/main" id="{17CA34BA-7065-4020-B11C-774585B1298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0173A1E-D118-4043-9B37-B1D55726B4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6A49321-4EC0-43AE-9F03-B3EE854C1EF9}" type="slidenum">
              <a:rPr lang="en-US" smtClean="0"/>
              <a:t>‹#›</a:t>
            </a:fld>
            <a:endParaRPr lang="en-US"/>
          </a:p>
        </p:txBody>
      </p:sp>
    </p:spTree>
    <p:extLst>
      <p:ext uri="{BB962C8B-B14F-4D97-AF65-F5344CB8AC3E}">
        <p14:creationId xmlns:p14="http://schemas.microsoft.com/office/powerpoint/2010/main" val="3639575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7BBA2-CADB-46DA-BBAE-9DBDB9D4BC21}" type="datetimeFigureOut">
              <a:rPr lang="en-US" smtClean="0"/>
              <a:t>3/20/2026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237927-83BD-49EA-9E48-2C1BF0DA139E}" type="slidenum">
              <a:rPr lang="en-US" smtClean="0"/>
              <a:t>‹#›</a:t>
            </a:fld>
            <a:endParaRPr lang="en-US"/>
          </a:p>
        </p:txBody>
      </p:sp>
    </p:spTree>
    <p:extLst>
      <p:ext uri="{BB962C8B-B14F-4D97-AF65-F5344CB8AC3E}">
        <p14:creationId xmlns:p14="http://schemas.microsoft.com/office/powerpoint/2010/main" val="18320621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Information systems are also relevant to the current delivery and logistics companies as they facilitate the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to deal with shipments, </a:t>
            </a:r>
            <a:r>
              <a:rPr lang="en-US" sz="1200" b="0" i="0" u="none" strike="noStrike" kern="1200" dirty="0" err="1">
                <a:solidFill>
                  <a:schemeClr val="tx1"/>
                </a:solidFill>
                <a:effectLst/>
                <a:latin typeface="+mn-lt"/>
                <a:ea typeface="+mn-ea"/>
                <a:cs typeface="+mn-cs"/>
              </a:rPr>
              <a:t>organise</a:t>
            </a:r>
            <a:r>
              <a:rPr lang="en-US" sz="1200" b="0" i="0" u="none" strike="noStrike" kern="1200" dirty="0">
                <a:solidFill>
                  <a:schemeClr val="tx1"/>
                </a:solidFill>
                <a:effectLst/>
                <a:latin typeface="+mn-lt"/>
                <a:ea typeface="+mn-ea"/>
                <a:cs typeface="+mn-cs"/>
              </a:rPr>
              <a:t> transportation, and track packages across the entire supply chain. These systems receive, file, and handle information that helps the business firms in their daily conduct and communication among warehouses, drivers, and customers. Digital systems like tracking and logistics databases, online platforms enable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to track their deliveries and also obtain real-time information on their operations. This enhances effectiveness in its operations and contributes to the </a:t>
            </a:r>
            <a:r>
              <a:rPr lang="en-US" sz="1200" b="0" i="0" u="none" strike="noStrike" kern="1200" dirty="0" err="1">
                <a:solidFill>
                  <a:schemeClr val="tx1"/>
                </a:solidFill>
                <a:effectLst/>
                <a:latin typeface="+mn-lt"/>
                <a:ea typeface="+mn-ea"/>
                <a:cs typeface="+mn-cs"/>
              </a:rPr>
              <a:t>minimisation</a:t>
            </a:r>
            <a:r>
              <a:rPr lang="en-US" sz="1200" b="0" i="0" u="none" strike="noStrike" kern="1200" dirty="0">
                <a:solidFill>
                  <a:schemeClr val="tx1"/>
                </a:solidFill>
                <a:effectLst/>
                <a:latin typeface="+mn-lt"/>
                <a:ea typeface="+mn-ea"/>
                <a:cs typeface="+mn-cs"/>
              </a:rPr>
              <a:t> of transportation activity delays (</a:t>
            </a:r>
            <a:r>
              <a:rPr lang="en-US" sz="1200" b="0" i="0" u="none" strike="noStrike" kern="1200" dirty="0" err="1">
                <a:solidFill>
                  <a:schemeClr val="tx1"/>
                </a:solidFill>
                <a:effectLst/>
                <a:latin typeface="+mn-lt"/>
                <a:ea typeface="+mn-ea"/>
                <a:cs typeface="+mn-cs"/>
              </a:rPr>
              <a:t>Verbivska</a:t>
            </a:r>
            <a:r>
              <a:rPr lang="en-US" sz="1200" b="0" i="0" u="none" strike="noStrike" kern="1200" dirty="0">
                <a:solidFill>
                  <a:schemeClr val="tx1"/>
                </a:solidFill>
                <a:effectLst/>
                <a:latin typeface="+mn-lt"/>
                <a:ea typeface="+mn-ea"/>
                <a:cs typeface="+mn-cs"/>
              </a:rPr>
              <a:t> et al., 2023). The managerial decision-making can also be assisted by the information systems that present the correct and timely information concerning the logistic performance and delivery of the operations. Therefore, firms will be able to enhance the quality of services and stay competitive within the logistics sector (</a:t>
            </a:r>
            <a:r>
              <a:rPr lang="en-US" sz="1200" b="0" i="0" u="none" strike="noStrike" kern="1200" dirty="0" err="1">
                <a:solidFill>
                  <a:schemeClr val="tx1"/>
                </a:solidFill>
                <a:effectLst/>
                <a:latin typeface="+mn-lt"/>
                <a:ea typeface="+mn-ea"/>
                <a:cs typeface="+mn-cs"/>
              </a:rPr>
              <a:t>Kocaoglu</a:t>
            </a:r>
            <a:r>
              <a:rPr lang="en-US" sz="1200" b="0" i="0" u="none" strike="noStrike" kern="1200" dirty="0">
                <a:solidFill>
                  <a:schemeClr val="tx1"/>
                </a:solidFill>
                <a:effectLst/>
                <a:latin typeface="+mn-lt"/>
                <a:ea typeface="+mn-ea"/>
                <a:cs typeface="+mn-cs"/>
              </a:rPr>
              <a:t>, 2024).</a:t>
            </a:r>
            <a:endParaRPr lang="en-US" dirty="0"/>
          </a:p>
        </p:txBody>
      </p:sp>
      <p:sp>
        <p:nvSpPr>
          <p:cNvPr id="4" name="Slide Number Placeholder 3"/>
          <p:cNvSpPr>
            <a:spLocks noGrp="1"/>
          </p:cNvSpPr>
          <p:nvPr>
            <p:ph type="sldNum" sz="quarter" idx="5"/>
          </p:nvPr>
        </p:nvSpPr>
        <p:spPr/>
        <p:txBody>
          <a:bodyPr/>
          <a:lstStyle/>
          <a:p>
            <a:fld id="{72237927-83BD-49EA-9E48-2C1BF0DA139E}" type="slidenum">
              <a:rPr lang="en-US" smtClean="0"/>
              <a:t>5</a:t>
            </a:fld>
            <a:endParaRPr lang="en-US"/>
          </a:p>
        </p:txBody>
      </p:sp>
    </p:spTree>
    <p:extLst>
      <p:ext uri="{BB962C8B-B14F-4D97-AF65-F5344CB8AC3E}">
        <p14:creationId xmlns:p14="http://schemas.microsoft.com/office/powerpoint/2010/main" val="281840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
        <p:nvSpPr>
          <p:cNvPr id="3" name="Rectangle 2">
            <a:extLst>
              <a:ext uri="{FF2B5EF4-FFF2-40B4-BE49-F238E27FC236}">
                <a16:creationId xmlns:a16="http://schemas.microsoft.com/office/drawing/2014/main" id="{040102CF-3DC1-4FBF-A6B6-7990E98E434C}"/>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14E7073-04D6-4156-BAD6-03D7742E427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a:extLst>
              <a:ext uri="{FF2B5EF4-FFF2-40B4-BE49-F238E27FC236}">
                <a16:creationId xmlns:a16="http://schemas.microsoft.com/office/drawing/2014/main" id="{605B5919-1260-4929-BF92-B5876842C4C1}"/>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54863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868410" y="4207471"/>
            <a:ext cx="863147" cy="2425033"/>
          </a:xfrm>
          <a:prstGeom prst="rect">
            <a:avLst/>
          </a:prstGeom>
        </p:spPr>
      </p:pic>
      <p:cxnSp>
        <p:nvCxnSpPr>
          <p:cNvPr id="4" name="Straight Connector 3">
            <a:extLst>
              <a:ext uri="{FF2B5EF4-FFF2-40B4-BE49-F238E27FC236}">
                <a16:creationId xmlns:a16="http://schemas.microsoft.com/office/drawing/2014/main" id="{C1906CD0-196C-4FC7-8872-5383668D4DBD}"/>
              </a:ext>
            </a:extLst>
          </p:cNvPr>
          <p:cNvCxnSpPr>
            <a:cxnSpLocks/>
          </p:cNvCxnSpPr>
          <p:nvPr userDrawn="1"/>
        </p:nvCxnSpPr>
        <p:spPr>
          <a:xfrm flipH="1">
            <a:off x="1" y="6624450"/>
            <a:ext cx="12191999"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37ED3AE3-3013-4678-B766-8D5D6FF87822}"/>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3361A3F-6E74-4E9B-BD80-119E81BF9950}"/>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3425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4_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868410" y="4207471"/>
            <a:ext cx="863147" cy="2425033"/>
          </a:xfrm>
          <a:prstGeom prst="rect">
            <a:avLst/>
          </a:prstGeom>
        </p:spPr>
      </p:pic>
      <p:sp>
        <p:nvSpPr>
          <p:cNvPr id="5" name="Rectangle 4">
            <a:extLst>
              <a:ext uri="{FF2B5EF4-FFF2-40B4-BE49-F238E27FC236}">
                <a16:creationId xmlns:a16="http://schemas.microsoft.com/office/drawing/2014/main" id="{16BB385D-8C47-4005-9822-A2A7BF9BE78D}"/>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0F10182-1458-4BD9-85CC-A0AF172DCC3F}"/>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Isosceles Triangle 6">
            <a:extLst>
              <a:ext uri="{FF2B5EF4-FFF2-40B4-BE49-F238E27FC236}">
                <a16:creationId xmlns:a16="http://schemas.microsoft.com/office/drawing/2014/main" id="{9ACF6F13-89E5-476D-994C-CFF762A28737}"/>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9006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5_Contents slide layout">
    <p:spTree>
      <p:nvGrpSpPr>
        <p:cNvPr id="1" name=""/>
        <p:cNvGrpSpPr/>
        <p:nvPr/>
      </p:nvGrpSpPr>
      <p:grpSpPr>
        <a:xfrm>
          <a:off x="0" y="0"/>
          <a:ext cx="0" cy="0"/>
          <a:chOff x="0" y="0"/>
          <a:chExt cx="0" cy="0"/>
        </a:xfrm>
      </p:grpSpPr>
      <p:sp>
        <p:nvSpPr>
          <p:cNvPr id="6" name="Oval 21">
            <a:extLst>
              <a:ext uri="{FF2B5EF4-FFF2-40B4-BE49-F238E27FC236}">
                <a16:creationId xmlns:a16="http://schemas.microsoft.com/office/drawing/2014/main" id="{DF0E7D4B-AC33-4A8C-8204-4FE282F7F8F5}"/>
              </a:ext>
            </a:extLst>
          </p:cNvPr>
          <p:cNvSpPr>
            <a:spLocks noChangeAspect="1"/>
          </p:cNvSpPr>
          <p:nvPr userDrawn="1"/>
        </p:nvSpPr>
        <p:spPr>
          <a:xfrm>
            <a:off x="817094" y="405520"/>
            <a:ext cx="3605776" cy="3657538"/>
          </a:xfrm>
          <a:custGeom>
            <a:avLst/>
            <a:gdLst>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355803 w 1652142"/>
              <a:gd name="connsiteY39" fmla="*/ 1305197 h 1665940"/>
              <a:gd name="connsiteX40" fmla="*/ 152856 w 1652142"/>
              <a:gd name="connsiteY40" fmla="*/ 1344512 h 1665940"/>
              <a:gd name="connsiteX41" fmla="*/ 46675 w 1652142"/>
              <a:gd name="connsiteY41" fmla="*/ 1116809 h 1665940"/>
              <a:gd name="connsiteX42" fmla="*/ 183929 w 1652142"/>
              <a:gd name="connsiteY42" fmla="*/ 1005520 h 1665940"/>
              <a:gd name="connsiteX43" fmla="*/ 161615 w 1652142"/>
              <a:gd name="connsiteY43" fmla="*/ 838915 h 1665940"/>
              <a:gd name="connsiteX44" fmla="*/ 0 w 1652142"/>
              <a:gd name="connsiteY44" fmla="*/ 749197 h 1665940"/>
              <a:gd name="connsiteX45" fmla="*/ 65026 w 1652142"/>
              <a:gd name="connsiteY45" fmla="*/ 506515 h 1665940"/>
              <a:gd name="connsiteX46" fmla="*/ 250227 w 1652142"/>
              <a:gd name="connsiteY46" fmla="*/ 509630 h 1665940"/>
              <a:gd name="connsiteX47" fmla="*/ 340015 w 1652142"/>
              <a:gd name="connsiteY47" fmla="*/ 388679 h 1665940"/>
              <a:gd name="connsiteX48" fmla="*/ 277984 w 1652142"/>
              <a:gd name="connsiteY48" fmla="*/ 197357 h 1665940"/>
              <a:gd name="connsiteX49" fmla="*/ 491050 w 1652142"/>
              <a:gd name="connsiteY49" fmla="*/ 64219 h 1665940"/>
              <a:gd name="connsiteX50" fmla="*/ 639843 w 1652142"/>
              <a:gd name="connsiteY50" fmla="*/ 207726 h 1665940"/>
              <a:gd name="connsiteX51" fmla="*/ 638348 w 1652142"/>
              <a:gd name="connsiteY51" fmla="*/ 208660 h 1665940"/>
              <a:gd name="connsiteX52" fmla="*/ 821488 w 1652142"/>
              <a:gd name="connsiteY52" fmla="*/ 182440 h 1665940"/>
              <a:gd name="connsiteX53" fmla="*/ 815140 w 1652142"/>
              <a:gd name="connsiteY53" fmla="*/ 180739 h 1665940"/>
              <a:gd name="connsiteX54" fmla="*/ 915476 w 1652142"/>
              <a:gd name="connsiteY54" fmla="*/ 0 h 1665940"/>
              <a:gd name="connsiteX55" fmla="*/ 1158157 w 1652142"/>
              <a:gd name="connsiteY55"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815140 w 1652142"/>
              <a:gd name="connsiteY52" fmla="*/ 180739 h 1665940"/>
              <a:gd name="connsiteX53" fmla="*/ 915476 w 1652142"/>
              <a:gd name="connsiteY53" fmla="*/ 0 h 1665940"/>
              <a:gd name="connsiteX54" fmla="*/ 1158157 w 1652142"/>
              <a:gd name="connsiteY54"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915476 w 1652142"/>
              <a:gd name="connsiteY52" fmla="*/ 0 h 1665940"/>
              <a:gd name="connsiteX53" fmla="*/ 1158157 w 1652142"/>
              <a:gd name="connsiteY53"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821488 w 1652142"/>
              <a:gd name="connsiteY50" fmla="*/ 182440 h 1665940"/>
              <a:gd name="connsiteX51" fmla="*/ 915476 w 1652142"/>
              <a:gd name="connsiteY51" fmla="*/ 0 h 1665940"/>
              <a:gd name="connsiteX52" fmla="*/ 1158157 w 1652142"/>
              <a:gd name="connsiteY52"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286346 w 1652142"/>
              <a:gd name="connsiteY21" fmla="*/ 377149 h 1665940"/>
              <a:gd name="connsiteX22" fmla="*/ 1470353 w 1652142"/>
              <a:gd name="connsiteY22" fmla="*/ 331395 h 1665940"/>
              <a:gd name="connsiteX23" fmla="*/ 1588305 w 1652142"/>
              <a:gd name="connsiteY23" fmla="*/ 553229 h 1665940"/>
              <a:gd name="connsiteX24" fmla="*/ 1457194 w 1652142"/>
              <a:gd name="connsiteY24" fmla="*/ 671432 h 1665940"/>
              <a:gd name="connsiteX25" fmla="*/ 1478595 w 1652142"/>
              <a:gd name="connsiteY25" fmla="*/ 857704 h 1665940"/>
              <a:gd name="connsiteX26" fmla="*/ 1642362 w 1652142"/>
              <a:gd name="connsiteY26" fmla="*/ 948616 h 1665940"/>
              <a:gd name="connsiteX27" fmla="*/ 1577335 w 1652142"/>
              <a:gd name="connsiteY27" fmla="*/ 1191298 h 1665940"/>
              <a:gd name="connsiteX28" fmla="*/ 1378614 w 1652142"/>
              <a:gd name="connsiteY28" fmla="*/ 1187955 h 1665940"/>
              <a:gd name="connsiteX29" fmla="*/ 1288939 w 1652142"/>
              <a:gd name="connsiteY29" fmla="*/ 1301599 h 1665940"/>
              <a:gd name="connsiteX30" fmla="*/ 1354201 w 1652142"/>
              <a:gd name="connsiteY30" fmla="*/ 1471932 h 1665940"/>
              <a:gd name="connsiteX31" fmla="*/ 1148396 w 1652142"/>
              <a:gd name="connsiteY31" fmla="*/ 1616039 h 1665940"/>
              <a:gd name="connsiteX32" fmla="*/ 992294 w 1652142"/>
              <a:gd name="connsiteY32" fmla="*/ 1480516 h 1665940"/>
              <a:gd name="connsiteX33" fmla="*/ 823805 w 1652142"/>
              <a:gd name="connsiteY33" fmla="*/ 1495510 h 1665940"/>
              <a:gd name="connsiteX34" fmla="*/ 729193 w 1652142"/>
              <a:gd name="connsiteY34" fmla="*/ 1665940 h 1665940"/>
              <a:gd name="connsiteX35" fmla="*/ 486511 w 1652142"/>
              <a:gd name="connsiteY35" fmla="*/ 1600914 h 1665940"/>
              <a:gd name="connsiteX36" fmla="*/ 489790 w 1652142"/>
              <a:gd name="connsiteY36" fmla="*/ 1406012 h 1665940"/>
              <a:gd name="connsiteX37" fmla="*/ 352658 w 1652142"/>
              <a:gd name="connsiteY37" fmla="*/ 1298452 h 1665940"/>
              <a:gd name="connsiteX38" fmla="*/ 152856 w 1652142"/>
              <a:gd name="connsiteY38" fmla="*/ 1344512 h 1665940"/>
              <a:gd name="connsiteX39" fmla="*/ 46675 w 1652142"/>
              <a:gd name="connsiteY39" fmla="*/ 1116809 h 1665940"/>
              <a:gd name="connsiteX40" fmla="*/ 183929 w 1652142"/>
              <a:gd name="connsiteY40" fmla="*/ 1005520 h 1665940"/>
              <a:gd name="connsiteX41" fmla="*/ 161615 w 1652142"/>
              <a:gd name="connsiteY41" fmla="*/ 838915 h 1665940"/>
              <a:gd name="connsiteX42" fmla="*/ 0 w 1652142"/>
              <a:gd name="connsiteY42" fmla="*/ 749197 h 1665940"/>
              <a:gd name="connsiteX43" fmla="*/ 65026 w 1652142"/>
              <a:gd name="connsiteY43" fmla="*/ 506515 h 1665940"/>
              <a:gd name="connsiteX44" fmla="*/ 250227 w 1652142"/>
              <a:gd name="connsiteY44" fmla="*/ 509630 h 1665940"/>
              <a:gd name="connsiteX45" fmla="*/ 340015 w 1652142"/>
              <a:gd name="connsiteY45" fmla="*/ 388679 h 1665940"/>
              <a:gd name="connsiteX46" fmla="*/ 277984 w 1652142"/>
              <a:gd name="connsiteY46" fmla="*/ 197357 h 1665940"/>
              <a:gd name="connsiteX47" fmla="*/ 491050 w 1652142"/>
              <a:gd name="connsiteY47" fmla="*/ 64219 h 1665940"/>
              <a:gd name="connsiteX48" fmla="*/ 639843 w 1652142"/>
              <a:gd name="connsiteY48" fmla="*/ 207726 h 1665940"/>
              <a:gd name="connsiteX49" fmla="*/ 821488 w 1652142"/>
              <a:gd name="connsiteY49" fmla="*/ 182440 h 1665940"/>
              <a:gd name="connsiteX50" fmla="*/ 915476 w 1652142"/>
              <a:gd name="connsiteY50" fmla="*/ 0 h 1665940"/>
              <a:gd name="connsiteX51" fmla="*/ 1158157 w 1652142"/>
              <a:gd name="connsiteY51" fmla="*/ 65026 h 1665940"/>
              <a:gd name="connsiteX0" fmla="*/ 898689 w 1649662"/>
              <a:gd name="connsiteY0" fmla="*/ 548008 h 1665940"/>
              <a:gd name="connsiteX1" fmla="*/ 529661 w 1649662"/>
              <a:gd name="connsiteY1" fmla="*/ 761066 h 1665940"/>
              <a:gd name="connsiteX2" fmla="*/ 742719 w 1649662"/>
              <a:gd name="connsiteY2" fmla="*/ 1130094 h 1665940"/>
              <a:gd name="connsiteX3" fmla="*/ 1111747 w 1649662"/>
              <a:gd name="connsiteY3" fmla="*/ 917036 h 1665940"/>
              <a:gd name="connsiteX4" fmla="*/ 898689 w 1649662"/>
              <a:gd name="connsiteY4" fmla="*/ 548008 h 1665940"/>
              <a:gd name="connsiteX5" fmla="*/ 952303 w 1649662"/>
              <a:gd name="connsiteY5" fmla="*/ 347916 h 1665940"/>
              <a:gd name="connsiteX6" fmla="*/ 1311839 w 1649662"/>
              <a:gd name="connsiteY6" fmla="*/ 970650 h 1665940"/>
              <a:gd name="connsiteX7" fmla="*/ 689105 w 1649662"/>
              <a:gd name="connsiteY7" fmla="*/ 1330186 h 1665940"/>
              <a:gd name="connsiteX8" fmla="*/ 329569 w 1649662"/>
              <a:gd name="connsiteY8" fmla="*/ 707451 h 1665940"/>
              <a:gd name="connsiteX9" fmla="*/ 952303 w 1649662"/>
              <a:gd name="connsiteY9" fmla="*/ 347916 h 1665940"/>
              <a:gd name="connsiteX10" fmla="*/ 971799 w 1649662"/>
              <a:gd name="connsiteY10" fmla="*/ 275155 h 1665940"/>
              <a:gd name="connsiteX11" fmla="*/ 256808 w 1649662"/>
              <a:gd name="connsiteY11" fmla="*/ 687955 h 1665940"/>
              <a:gd name="connsiteX12" fmla="*/ 669609 w 1649662"/>
              <a:gd name="connsiteY12" fmla="*/ 1402947 h 1665940"/>
              <a:gd name="connsiteX13" fmla="*/ 1384600 w 1649662"/>
              <a:gd name="connsiteY13" fmla="*/ 990146 h 1665940"/>
              <a:gd name="connsiteX14" fmla="*/ 971799 w 1649662"/>
              <a:gd name="connsiteY14" fmla="*/ 275155 h 1665940"/>
              <a:gd name="connsiteX15" fmla="*/ 1647140 w 1649662"/>
              <a:gd name="connsiteY15" fmla="*/ 399895 h 1665940"/>
              <a:gd name="connsiteX16" fmla="*/ 1649662 w 1649662"/>
              <a:gd name="connsiteY16" fmla="*/ 403784 h 1665940"/>
              <a:gd name="connsiteX17" fmla="*/ 1647140 w 1649662"/>
              <a:gd name="connsiteY17" fmla="*/ 399895 h 1665940"/>
              <a:gd name="connsiteX18" fmla="*/ 1158157 w 1649662"/>
              <a:gd name="connsiteY18" fmla="*/ 65026 h 1665940"/>
              <a:gd name="connsiteX19" fmla="*/ 1154679 w 1649662"/>
              <a:gd name="connsiteY19" fmla="*/ 271718 h 1665940"/>
              <a:gd name="connsiteX20" fmla="*/ 1286346 w 1649662"/>
              <a:gd name="connsiteY20" fmla="*/ 377149 h 1665940"/>
              <a:gd name="connsiteX21" fmla="*/ 1470353 w 1649662"/>
              <a:gd name="connsiteY21" fmla="*/ 331395 h 1665940"/>
              <a:gd name="connsiteX22" fmla="*/ 1588305 w 1649662"/>
              <a:gd name="connsiteY22" fmla="*/ 553229 h 1665940"/>
              <a:gd name="connsiteX23" fmla="*/ 1457194 w 1649662"/>
              <a:gd name="connsiteY23" fmla="*/ 671432 h 1665940"/>
              <a:gd name="connsiteX24" fmla="*/ 1478595 w 1649662"/>
              <a:gd name="connsiteY24" fmla="*/ 857704 h 1665940"/>
              <a:gd name="connsiteX25" fmla="*/ 1642362 w 1649662"/>
              <a:gd name="connsiteY25" fmla="*/ 948616 h 1665940"/>
              <a:gd name="connsiteX26" fmla="*/ 1577335 w 1649662"/>
              <a:gd name="connsiteY26" fmla="*/ 1191298 h 1665940"/>
              <a:gd name="connsiteX27" fmla="*/ 1378614 w 1649662"/>
              <a:gd name="connsiteY27" fmla="*/ 1187955 h 1665940"/>
              <a:gd name="connsiteX28" fmla="*/ 1288939 w 1649662"/>
              <a:gd name="connsiteY28" fmla="*/ 1301599 h 1665940"/>
              <a:gd name="connsiteX29" fmla="*/ 1354201 w 1649662"/>
              <a:gd name="connsiteY29" fmla="*/ 1471932 h 1665940"/>
              <a:gd name="connsiteX30" fmla="*/ 1148396 w 1649662"/>
              <a:gd name="connsiteY30" fmla="*/ 1616039 h 1665940"/>
              <a:gd name="connsiteX31" fmla="*/ 992294 w 1649662"/>
              <a:gd name="connsiteY31" fmla="*/ 1480516 h 1665940"/>
              <a:gd name="connsiteX32" fmla="*/ 823805 w 1649662"/>
              <a:gd name="connsiteY32" fmla="*/ 1495510 h 1665940"/>
              <a:gd name="connsiteX33" fmla="*/ 729193 w 1649662"/>
              <a:gd name="connsiteY33" fmla="*/ 1665940 h 1665940"/>
              <a:gd name="connsiteX34" fmla="*/ 486511 w 1649662"/>
              <a:gd name="connsiteY34" fmla="*/ 1600914 h 1665940"/>
              <a:gd name="connsiteX35" fmla="*/ 489790 w 1649662"/>
              <a:gd name="connsiteY35" fmla="*/ 1406012 h 1665940"/>
              <a:gd name="connsiteX36" fmla="*/ 352658 w 1649662"/>
              <a:gd name="connsiteY36" fmla="*/ 1298452 h 1665940"/>
              <a:gd name="connsiteX37" fmla="*/ 152856 w 1649662"/>
              <a:gd name="connsiteY37" fmla="*/ 1344512 h 1665940"/>
              <a:gd name="connsiteX38" fmla="*/ 46675 w 1649662"/>
              <a:gd name="connsiteY38" fmla="*/ 1116809 h 1665940"/>
              <a:gd name="connsiteX39" fmla="*/ 183929 w 1649662"/>
              <a:gd name="connsiteY39" fmla="*/ 1005520 h 1665940"/>
              <a:gd name="connsiteX40" fmla="*/ 161615 w 1649662"/>
              <a:gd name="connsiteY40" fmla="*/ 838915 h 1665940"/>
              <a:gd name="connsiteX41" fmla="*/ 0 w 1649662"/>
              <a:gd name="connsiteY41" fmla="*/ 749197 h 1665940"/>
              <a:gd name="connsiteX42" fmla="*/ 65026 w 1649662"/>
              <a:gd name="connsiteY42" fmla="*/ 506515 h 1665940"/>
              <a:gd name="connsiteX43" fmla="*/ 250227 w 1649662"/>
              <a:gd name="connsiteY43" fmla="*/ 509630 h 1665940"/>
              <a:gd name="connsiteX44" fmla="*/ 340015 w 1649662"/>
              <a:gd name="connsiteY44" fmla="*/ 388679 h 1665940"/>
              <a:gd name="connsiteX45" fmla="*/ 277984 w 1649662"/>
              <a:gd name="connsiteY45" fmla="*/ 197357 h 1665940"/>
              <a:gd name="connsiteX46" fmla="*/ 491050 w 1649662"/>
              <a:gd name="connsiteY46" fmla="*/ 64219 h 1665940"/>
              <a:gd name="connsiteX47" fmla="*/ 639843 w 1649662"/>
              <a:gd name="connsiteY47" fmla="*/ 207726 h 1665940"/>
              <a:gd name="connsiteX48" fmla="*/ 821488 w 1649662"/>
              <a:gd name="connsiteY48" fmla="*/ 182440 h 1665940"/>
              <a:gd name="connsiteX49" fmla="*/ 915476 w 1649662"/>
              <a:gd name="connsiteY49" fmla="*/ 0 h 1665940"/>
              <a:gd name="connsiteX50" fmla="*/ 1158157 w 1649662"/>
              <a:gd name="connsiteY50" fmla="*/ 65026 h 1665940"/>
              <a:gd name="connsiteX0" fmla="*/ 898689 w 1642362"/>
              <a:gd name="connsiteY0" fmla="*/ 548008 h 1665940"/>
              <a:gd name="connsiteX1" fmla="*/ 529661 w 1642362"/>
              <a:gd name="connsiteY1" fmla="*/ 761066 h 1665940"/>
              <a:gd name="connsiteX2" fmla="*/ 742719 w 1642362"/>
              <a:gd name="connsiteY2" fmla="*/ 1130094 h 1665940"/>
              <a:gd name="connsiteX3" fmla="*/ 1111747 w 1642362"/>
              <a:gd name="connsiteY3" fmla="*/ 917036 h 1665940"/>
              <a:gd name="connsiteX4" fmla="*/ 898689 w 1642362"/>
              <a:gd name="connsiteY4" fmla="*/ 548008 h 1665940"/>
              <a:gd name="connsiteX5" fmla="*/ 952303 w 1642362"/>
              <a:gd name="connsiteY5" fmla="*/ 347916 h 1665940"/>
              <a:gd name="connsiteX6" fmla="*/ 1311839 w 1642362"/>
              <a:gd name="connsiteY6" fmla="*/ 970650 h 1665940"/>
              <a:gd name="connsiteX7" fmla="*/ 689105 w 1642362"/>
              <a:gd name="connsiteY7" fmla="*/ 1330186 h 1665940"/>
              <a:gd name="connsiteX8" fmla="*/ 329569 w 1642362"/>
              <a:gd name="connsiteY8" fmla="*/ 707451 h 1665940"/>
              <a:gd name="connsiteX9" fmla="*/ 952303 w 1642362"/>
              <a:gd name="connsiteY9" fmla="*/ 347916 h 1665940"/>
              <a:gd name="connsiteX10" fmla="*/ 971799 w 1642362"/>
              <a:gd name="connsiteY10" fmla="*/ 275155 h 1665940"/>
              <a:gd name="connsiteX11" fmla="*/ 256808 w 1642362"/>
              <a:gd name="connsiteY11" fmla="*/ 687955 h 1665940"/>
              <a:gd name="connsiteX12" fmla="*/ 669609 w 1642362"/>
              <a:gd name="connsiteY12" fmla="*/ 1402947 h 1665940"/>
              <a:gd name="connsiteX13" fmla="*/ 1384600 w 1642362"/>
              <a:gd name="connsiteY13" fmla="*/ 990146 h 1665940"/>
              <a:gd name="connsiteX14" fmla="*/ 971799 w 1642362"/>
              <a:gd name="connsiteY14" fmla="*/ 275155 h 1665940"/>
              <a:gd name="connsiteX15" fmla="*/ 1158157 w 1642362"/>
              <a:gd name="connsiteY15" fmla="*/ 65026 h 1665940"/>
              <a:gd name="connsiteX16" fmla="*/ 1154679 w 1642362"/>
              <a:gd name="connsiteY16" fmla="*/ 271718 h 1665940"/>
              <a:gd name="connsiteX17" fmla="*/ 1286346 w 1642362"/>
              <a:gd name="connsiteY17" fmla="*/ 377149 h 1665940"/>
              <a:gd name="connsiteX18" fmla="*/ 1470353 w 1642362"/>
              <a:gd name="connsiteY18" fmla="*/ 331395 h 1665940"/>
              <a:gd name="connsiteX19" fmla="*/ 1588305 w 1642362"/>
              <a:gd name="connsiteY19" fmla="*/ 553229 h 1665940"/>
              <a:gd name="connsiteX20" fmla="*/ 1457194 w 1642362"/>
              <a:gd name="connsiteY20" fmla="*/ 671432 h 1665940"/>
              <a:gd name="connsiteX21" fmla="*/ 1478595 w 1642362"/>
              <a:gd name="connsiteY21" fmla="*/ 857704 h 1665940"/>
              <a:gd name="connsiteX22" fmla="*/ 1642362 w 1642362"/>
              <a:gd name="connsiteY22" fmla="*/ 948616 h 1665940"/>
              <a:gd name="connsiteX23" fmla="*/ 1577335 w 1642362"/>
              <a:gd name="connsiteY23" fmla="*/ 1191298 h 1665940"/>
              <a:gd name="connsiteX24" fmla="*/ 1378614 w 1642362"/>
              <a:gd name="connsiteY24" fmla="*/ 1187955 h 1665940"/>
              <a:gd name="connsiteX25" fmla="*/ 1288939 w 1642362"/>
              <a:gd name="connsiteY25" fmla="*/ 1301599 h 1665940"/>
              <a:gd name="connsiteX26" fmla="*/ 1354201 w 1642362"/>
              <a:gd name="connsiteY26" fmla="*/ 1471932 h 1665940"/>
              <a:gd name="connsiteX27" fmla="*/ 1148396 w 1642362"/>
              <a:gd name="connsiteY27" fmla="*/ 1616039 h 1665940"/>
              <a:gd name="connsiteX28" fmla="*/ 992294 w 1642362"/>
              <a:gd name="connsiteY28" fmla="*/ 1480516 h 1665940"/>
              <a:gd name="connsiteX29" fmla="*/ 823805 w 1642362"/>
              <a:gd name="connsiteY29" fmla="*/ 1495510 h 1665940"/>
              <a:gd name="connsiteX30" fmla="*/ 729193 w 1642362"/>
              <a:gd name="connsiteY30" fmla="*/ 1665940 h 1665940"/>
              <a:gd name="connsiteX31" fmla="*/ 486511 w 1642362"/>
              <a:gd name="connsiteY31" fmla="*/ 1600914 h 1665940"/>
              <a:gd name="connsiteX32" fmla="*/ 489790 w 1642362"/>
              <a:gd name="connsiteY32" fmla="*/ 1406012 h 1665940"/>
              <a:gd name="connsiteX33" fmla="*/ 352658 w 1642362"/>
              <a:gd name="connsiteY33" fmla="*/ 1298452 h 1665940"/>
              <a:gd name="connsiteX34" fmla="*/ 152856 w 1642362"/>
              <a:gd name="connsiteY34" fmla="*/ 1344512 h 1665940"/>
              <a:gd name="connsiteX35" fmla="*/ 46675 w 1642362"/>
              <a:gd name="connsiteY35" fmla="*/ 1116809 h 1665940"/>
              <a:gd name="connsiteX36" fmla="*/ 183929 w 1642362"/>
              <a:gd name="connsiteY36" fmla="*/ 1005520 h 1665940"/>
              <a:gd name="connsiteX37" fmla="*/ 161615 w 1642362"/>
              <a:gd name="connsiteY37" fmla="*/ 838915 h 1665940"/>
              <a:gd name="connsiteX38" fmla="*/ 0 w 1642362"/>
              <a:gd name="connsiteY38" fmla="*/ 749197 h 1665940"/>
              <a:gd name="connsiteX39" fmla="*/ 65026 w 1642362"/>
              <a:gd name="connsiteY39" fmla="*/ 506515 h 1665940"/>
              <a:gd name="connsiteX40" fmla="*/ 250227 w 1642362"/>
              <a:gd name="connsiteY40" fmla="*/ 509630 h 1665940"/>
              <a:gd name="connsiteX41" fmla="*/ 340015 w 1642362"/>
              <a:gd name="connsiteY41" fmla="*/ 388679 h 1665940"/>
              <a:gd name="connsiteX42" fmla="*/ 277984 w 1642362"/>
              <a:gd name="connsiteY42" fmla="*/ 197357 h 1665940"/>
              <a:gd name="connsiteX43" fmla="*/ 491050 w 1642362"/>
              <a:gd name="connsiteY43" fmla="*/ 64219 h 1665940"/>
              <a:gd name="connsiteX44" fmla="*/ 639843 w 1642362"/>
              <a:gd name="connsiteY44" fmla="*/ 207726 h 1665940"/>
              <a:gd name="connsiteX45" fmla="*/ 821488 w 1642362"/>
              <a:gd name="connsiteY45" fmla="*/ 182440 h 1665940"/>
              <a:gd name="connsiteX46" fmla="*/ 915476 w 1642362"/>
              <a:gd name="connsiteY46" fmla="*/ 0 h 1665940"/>
              <a:gd name="connsiteX47" fmla="*/ 1158157 w 1642362"/>
              <a:gd name="connsiteY47" fmla="*/ 65026 h 166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64236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bg1"/>
          </a:solidFill>
          <a:ln w="31750">
            <a:noFill/>
          </a:ln>
          <a:effectLst>
            <a:innerShdw blurRad="114300">
              <a:schemeClr val="bg1">
                <a:lumMod val="7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7" name="Oval 21">
            <a:extLst>
              <a:ext uri="{FF2B5EF4-FFF2-40B4-BE49-F238E27FC236}">
                <a16:creationId xmlns:a16="http://schemas.microsoft.com/office/drawing/2014/main" id="{208A355B-288B-46AC-8F6D-C8E1883AEEBD}"/>
              </a:ext>
            </a:extLst>
          </p:cNvPr>
          <p:cNvSpPr>
            <a:spLocks noChangeAspect="1"/>
          </p:cNvSpPr>
          <p:nvPr userDrawn="1"/>
        </p:nvSpPr>
        <p:spPr>
          <a:xfrm rot="21317264">
            <a:off x="4317855" y="1291151"/>
            <a:ext cx="5263890" cy="5339456"/>
          </a:xfrm>
          <a:custGeom>
            <a:avLst/>
            <a:gdLst>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355803 w 1652142"/>
              <a:gd name="connsiteY39" fmla="*/ 1305197 h 1665940"/>
              <a:gd name="connsiteX40" fmla="*/ 152856 w 1652142"/>
              <a:gd name="connsiteY40" fmla="*/ 1344512 h 1665940"/>
              <a:gd name="connsiteX41" fmla="*/ 46675 w 1652142"/>
              <a:gd name="connsiteY41" fmla="*/ 1116809 h 1665940"/>
              <a:gd name="connsiteX42" fmla="*/ 183929 w 1652142"/>
              <a:gd name="connsiteY42" fmla="*/ 1005520 h 1665940"/>
              <a:gd name="connsiteX43" fmla="*/ 161615 w 1652142"/>
              <a:gd name="connsiteY43" fmla="*/ 838915 h 1665940"/>
              <a:gd name="connsiteX44" fmla="*/ 0 w 1652142"/>
              <a:gd name="connsiteY44" fmla="*/ 749197 h 1665940"/>
              <a:gd name="connsiteX45" fmla="*/ 65026 w 1652142"/>
              <a:gd name="connsiteY45" fmla="*/ 506515 h 1665940"/>
              <a:gd name="connsiteX46" fmla="*/ 250227 w 1652142"/>
              <a:gd name="connsiteY46" fmla="*/ 509630 h 1665940"/>
              <a:gd name="connsiteX47" fmla="*/ 340015 w 1652142"/>
              <a:gd name="connsiteY47" fmla="*/ 388679 h 1665940"/>
              <a:gd name="connsiteX48" fmla="*/ 277984 w 1652142"/>
              <a:gd name="connsiteY48" fmla="*/ 197357 h 1665940"/>
              <a:gd name="connsiteX49" fmla="*/ 491050 w 1652142"/>
              <a:gd name="connsiteY49" fmla="*/ 64219 h 1665940"/>
              <a:gd name="connsiteX50" fmla="*/ 639843 w 1652142"/>
              <a:gd name="connsiteY50" fmla="*/ 207726 h 1665940"/>
              <a:gd name="connsiteX51" fmla="*/ 638348 w 1652142"/>
              <a:gd name="connsiteY51" fmla="*/ 208660 h 1665940"/>
              <a:gd name="connsiteX52" fmla="*/ 821488 w 1652142"/>
              <a:gd name="connsiteY52" fmla="*/ 182440 h 1665940"/>
              <a:gd name="connsiteX53" fmla="*/ 815140 w 1652142"/>
              <a:gd name="connsiteY53" fmla="*/ 180739 h 1665940"/>
              <a:gd name="connsiteX54" fmla="*/ 915476 w 1652142"/>
              <a:gd name="connsiteY54" fmla="*/ 0 h 1665940"/>
              <a:gd name="connsiteX55" fmla="*/ 1158157 w 1652142"/>
              <a:gd name="connsiteY55"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815140 w 1652142"/>
              <a:gd name="connsiteY52" fmla="*/ 180739 h 1665940"/>
              <a:gd name="connsiteX53" fmla="*/ 915476 w 1652142"/>
              <a:gd name="connsiteY53" fmla="*/ 0 h 1665940"/>
              <a:gd name="connsiteX54" fmla="*/ 1158157 w 1652142"/>
              <a:gd name="connsiteY54"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638348 w 1652142"/>
              <a:gd name="connsiteY50" fmla="*/ 208660 h 1665940"/>
              <a:gd name="connsiteX51" fmla="*/ 821488 w 1652142"/>
              <a:gd name="connsiteY51" fmla="*/ 182440 h 1665940"/>
              <a:gd name="connsiteX52" fmla="*/ 915476 w 1652142"/>
              <a:gd name="connsiteY52" fmla="*/ 0 h 1665940"/>
              <a:gd name="connsiteX53" fmla="*/ 1158157 w 1652142"/>
              <a:gd name="connsiteY53"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148331 w 1652142"/>
              <a:gd name="connsiteY21" fmla="*/ 270017 h 1665940"/>
              <a:gd name="connsiteX22" fmla="*/ 1286346 w 1652142"/>
              <a:gd name="connsiteY22" fmla="*/ 377149 h 1665940"/>
              <a:gd name="connsiteX23" fmla="*/ 1470353 w 1652142"/>
              <a:gd name="connsiteY23" fmla="*/ 331395 h 1665940"/>
              <a:gd name="connsiteX24" fmla="*/ 1588305 w 1652142"/>
              <a:gd name="connsiteY24" fmla="*/ 553229 h 1665940"/>
              <a:gd name="connsiteX25" fmla="*/ 1457194 w 1652142"/>
              <a:gd name="connsiteY25" fmla="*/ 671432 h 1665940"/>
              <a:gd name="connsiteX26" fmla="*/ 1478595 w 1652142"/>
              <a:gd name="connsiteY26" fmla="*/ 857704 h 1665940"/>
              <a:gd name="connsiteX27" fmla="*/ 1642362 w 1652142"/>
              <a:gd name="connsiteY27" fmla="*/ 948616 h 1665940"/>
              <a:gd name="connsiteX28" fmla="*/ 1577335 w 1652142"/>
              <a:gd name="connsiteY28" fmla="*/ 1191298 h 1665940"/>
              <a:gd name="connsiteX29" fmla="*/ 1378614 w 1652142"/>
              <a:gd name="connsiteY29" fmla="*/ 1187955 h 1665940"/>
              <a:gd name="connsiteX30" fmla="*/ 1288939 w 1652142"/>
              <a:gd name="connsiteY30" fmla="*/ 1301599 h 1665940"/>
              <a:gd name="connsiteX31" fmla="*/ 1354201 w 1652142"/>
              <a:gd name="connsiteY31" fmla="*/ 1471932 h 1665940"/>
              <a:gd name="connsiteX32" fmla="*/ 1148396 w 1652142"/>
              <a:gd name="connsiteY32" fmla="*/ 1616039 h 1665940"/>
              <a:gd name="connsiteX33" fmla="*/ 992294 w 1652142"/>
              <a:gd name="connsiteY33" fmla="*/ 1480516 h 1665940"/>
              <a:gd name="connsiteX34" fmla="*/ 823805 w 1652142"/>
              <a:gd name="connsiteY34" fmla="*/ 1495510 h 1665940"/>
              <a:gd name="connsiteX35" fmla="*/ 729193 w 1652142"/>
              <a:gd name="connsiteY35" fmla="*/ 1665940 h 1665940"/>
              <a:gd name="connsiteX36" fmla="*/ 486511 w 1652142"/>
              <a:gd name="connsiteY36" fmla="*/ 1600914 h 1665940"/>
              <a:gd name="connsiteX37" fmla="*/ 489790 w 1652142"/>
              <a:gd name="connsiteY37" fmla="*/ 1406012 h 1665940"/>
              <a:gd name="connsiteX38" fmla="*/ 352658 w 1652142"/>
              <a:gd name="connsiteY38" fmla="*/ 1298452 h 1665940"/>
              <a:gd name="connsiteX39" fmla="*/ 152856 w 1652142"/>
              <a:gd name="connsiteY39" fmla="*/ 1344512 h 1665940"/>
              <a:gd name="connsiteX40" fmla="*/ 46675 w 1652142"/>
              <a:gd name="connsiteY40" fmla="*/ 1116809 h 1665940"/>
              <a:gd name="connsiteX41" fmla="*/ 183929 w 1652142"/>
              <a:gd name="connsiteY41" fmla="*/ 1005520 h 1665940"/>
              <a:gd name="connsiteX42" fmla="*/ 161615 w 1652142"/>
              <a:gd name="connsiteY42" fmla="*/ 838915 h 1665940"/>
              <a:gd name="connsiteX43" fmla="*/ 0 w 1652142"/>
              <a:gd name="connsiteY43" fmla="*/ 749197 h 1665940"/>
              <a:gd name="connsiteX44" fmla="*/ 65026 w 1652142"/>
              <a:gd name="connsiteY44" fmla="*/ 506515 h 1665940"/>
              <a:gd name="connsiteX45" fmla="*/ 250227 w 1652142"/>
              <a:gd name="connsiteY45" fmla="*/ 509630 h 1665940"/>
              <a:gd name="connsiteX46" fmla="*/ 340015 w 1652142"/>
              <a:gd name="connsiteY46" fmla="*/ 388679 h 1665940"/>
              <a:gd name="connsiteX47" fmla="*/ 277984 w 1652142"/>
              <a:gd name="connsiteY47" fmla="*/ 197357 h 1665940"/>
              <a:gd name="connsiteX48" fmla="*/ 491050 w 1652142"/>
              <a:gd name="connsiteY48" fmla="*/ 64219 h 1665940"/>
              <a:gd name="connsiteX49" fmla="*/ 639843 w 1652142"/>
              <a:gd name="connsiteY49" fmla="*/ 207726 h 1665940"/>
              <a:gd name="connsiteX50" fmla="*/ 821488 w 1652142"/>
              <a:gd name="connsiteY50" fmla="*/ 182440 h 1665940"/>
              <a:gd name="connsiteX51" fmla="*/ 915476 w 1652142"/>
              <a:gd name="connsiteY51" fmla="*/ 0 h 1665940"/>
              <a:gd name="connsiteX52" fmla="*/ 1158157 w 1652142"/>
              <a:gd name="connsiteY52" fmla="*/ 65026 h 1665940"/>
              <a:gd name="connsiteX0" fmla="*/ 898689 w 1652142"/>
              <a:gd name="connsiteY0" fmla="*/ 548008 h 1665940"/>
              <a:gd name="connsiteX1" fmla="*/ 529661 w 1652142"/>
              <a:gd name="connsiteY1" fmla="*/ 761066 h 1665940"/>
              <a:gd name="connsiteX2" fmla="*/ 742719 w 1652142"/>
              <a:gd name="connsiteY2" fmla="*/ 1130094 h 1665940"/>
              <a:gd name="connsiteX3" fmla="*/ 1111747 w 1652142"/>
              <a:gd name="connsiteY3" fmla="*/ 917036 h 1665940"/>
              <a:gd name="connsiteX4" fmla="*/ 898689 w 1652142"/>
              <a:gd name="connsiteY4" fmla="*/ 548008 h 1665940"/>
              <a:gd name="connsiteX5" fmla="*/ 952303 w 1652142"/>
              <a:gd name="connsiteY5" fmla="*/ 347916 h 1665940"/>
              <a:gd name="connsiteX6" fmla="*/ 1311839 w 1652142"/>
              <a:gd name="connsiteY6" fmla="*/ 970650 h 1665940"/>
              <a:gd name="connsiteX7" fmla="*/ 689105 w 1652142"/>
              <a:gd name="connsiteY7" fmla="*/ 1330186 h 1665940"/>
              <a:gd name="connsiteX8" fmla="*/ 329569 w 1652142"/>
              <a:gd name="connsiteY8" fmla="*/ 707451 h 1665940"/>
              <a:gd name="connsiteX9" fmla="*/ 952303 w 1652142"/>
              <a:gd name="connsiteY9" fmla="*/ 347916 h 1665940"/>
              <a:gd name="connsiteX10" fmla="*/ 971799 w 1652142"/>
              <a:gd name="connsiteY10" fmla="*/ 275155 h 1665940"/>
              <a:gd name="connsiteX11" fmla="*/ 256808 w 1652142"/>
              <a:gd name="connsiteY11" fmla="*/ 687955 h 1665940"/>
              <a:gd name="connsiteX12" fmla="*/ 669609 w 1652142"/>
              <a:gd name="connsiteY12" fmla="*/ 1402947 h 1665940"/>
              <a:gd name="connsiteX13" fmla="*/ 1384600 w 1652142"/>
              <a:gd name="connsiteY13" fmla="*/ 990146 h 1665940"/>
              <a:gd name="connsiteX14" fmla="*/ 971799 w 1652142"/>
              <a:gd name="connsiteY14" fmla="*/ 275155 h 1665940"/>
              <a:gd name="connsiteX15" fmla="*/ 1652142 w 1652142"/>
              <a:gd name="connsiteY15" fmla="*/ 394531 h 1665940"/>
              <a:gd name="connsiteX16" fmla="*/ 1649662 w 1652142"/>
              <a:gd name="connsiteY16" fmla="*/ 403784 h 1665940"/>
              <a:gd name="connsiteX17" fmla="*/ 1647140 w 1652142"/>
              <a:gd name="connsiteY17" fmla="*/ 399895 h 1665940"/>
              <a:gd name="connsiteX18" fmla="*/ 1652142 w 1652142"/>
              <a:gd name="connsiteY18" fmla="*/ 394531 h 1665940"/>
              <a:gd name="connsiteX19" fmla="*/ 1158157 w 1652142"/>
              <a:gd name="connsiteY19" fmla="*/ 65026 h 1665940"/>
              <a:gd name="connsiteX20" fmla="*/ 1154679 w 1652142"/>
              <a:gd name="connsiteY20" fmla="*/ 271718 h 1665940"/>
              <a:gd name="connsiteX21" fmla="*/ 1286346 w 1652142"/>
              <a:gd name="connsiteY21" fmla="*/ 377149 h 1665940"/>
              <a:gd name="connsiteX22" fmla="*/ 1470353 w 1652142"/>
              <a:gd name="connsiteY22" fmla="*/ 331395 h 1665940"/>
              <a:gd name="connsiteX23" fmla="*/ 1588305 w 1652142"/>
              <a:gd name="connsiteY23" fmla="*/ 553229 h 1665940"/>
              <a:gd name="connsiteX24" fmla="*/ 1457194 w 1652142"/>
              <a:gd name="connsiteY24" fmla="*/ 671432 h 1665940"/>
              <a:gd name="connsiteX25" fmla="*/ 1478595 w 1652142"/>
              <a:gd name="connsiteY25" fmla="*/ 857704 h 1665940"/>
              <a:gd name="connsiteX26" fmla="*/ 1642362 w 1652142"/>
              <a:gd name="connsiteY26" fmla="*/ 948616 h 1665940"/>
              <a:gd name="connsiteX27" fmla="*/ 1577335 w 1652142"/>
              <a:gd name="connsiteY27" fmla="*/ 1191298 h 1665940"/>
              <a:gd name="connsiteX28" fmla="*/ 1378614 w 1652142"/>
              <a:gd name="connsiteY28" fmla="*/ 1187955 h 1665940"/>
              <a:gd name="connsiteX29" fmla="*/ 1288939 w 1652142"/>
              <a:gd name="connsiteY29" fmla="*/ 1301599 h 1665940"/>
              <a:gd name="connsiteX30" fmla="*/ 1354201 w 1652142"/>
              <a:gd name="connsiteY30" fmla="*/ 1471932 h 1665940"/>
              <a:gd name="connsiteX31" fmla="*/ 1148396 w 1652142"/>
              <a:gd name="connsiteY31" fmla="*/ 1616039 h 1665940"/>
              <a:gd name="connsiteX32" fmla="*/ 992294 w 1652142"/>
              <a:gd name="connsiteY32" fmla="*/ 1480516 h 1665940"/>
              <a:gd name="connsiteX33" fmla="*/ 823805 w 1652142"/>
              <a:gd name="connsiteY33" fmla="*/ 1495510 h 1665940"/>
              <a:gd name="connsiteX34" fmla="*/ 729193 w 1652142"/>
              <a:gd name="connsiteY34" fmla="*/ 1665940 h 1665940"/>
              <a:gd name="connsiteX35" fmla="*/ 486511 w 1652142"/>
              <a:gd name="connsiteY35" fmla="*/ 1600914 h 1665940"/>
              <a:gd name="connsiteX36" fmla="*/ 489790 w 1652142"/>
              <a:gd name="connsiteY36" fmla="*/ 1406012 h 1665940"/>
              <a:gd name="connsiteX37" fmla="*/ 352658 w 1652142"/>
              <a:gd name="connsiteY37" fmla="*/ 1298452 h 1665940"/>
              <a:gd name="connsiteX38" fmla="*/ 152856 w 1652142"/>
              <a:gd name="connsiteY38" fmla="*/ 1344512 h 1665940"/>
              <a:gd name="connsiteX39" fmla="*/ 46675 w 1652142"/>
              <a:gd name="connsiteY39" fmla="*/ 1116809 h 1665940"/>
              <a:gd name="connsiteX40" fmla="*/ 183929 w 1652142"/>
              <a:gd name="connsiteY40" fmla="*/ 1005520 h 1665940"/>
              <a:gd name="connsiteX41" fmla="*/ 161615 w 1652142"/>
              <a:gd name="connsiteY41" fmla="*/ 838915 h 1665940"/>
              <a:gd name="connsiteX42" fmla="*/ 0 w 1652142"/>
              <a:gd name="connsiteY42" fmla="*/ 749197 h 1665940"/>
              <a:gd name="connsiteX43" fmla="*/ 65026 w 1652142"/>
              <a:gd name="connsiteY43" fmla="*/ 506515 h 1665940"/>
              <a:gd name="connsiteX44" fmla="*/ 250227 w 1652142"/>
              <a:gd name="connsiteY44" fmla="*/ 509630 h 1665940"/>
              <a:gd name="connsiteX45" fmla="*/ 340015 w 1652142"/>
              <a:gd name="connsiteY45" fmla="*/ 388679 h 1665940"/>
              <a:gd name="connsiteX46" fmla="*/ 277984 w 1652142"/>
              <a:gd name="connsiteY46" fmla="*/ 197357 h 1665940"/>
              <a:gd name="connsiteX47" fmla="*/ 491050 w 1652142"/>
              <a:gd name="connsiteY47" fmla="*/ 64219 h 1665940"/>
              <a:gd name="connsiteX48" fmla="*/ 639843 w 1652142"/>
              <a:gd name="connsiteY48" fmla="*/ 207726 h 1665940"/>
              <a:gd name="connsiteX49" fmla="*/ 821488 w 1652142"/>
              <a:gd name="connsiteY49" fmla="*/ 182440 h 1665940"/>
              <a:gd name="connsiteX50" fmla="*/ 915476 w 1652142"/>
              <a:gd name="connsiteY50" fmla="*/ 0 h 1665940"/>
              <a:gd name="connsiteX51" fmla="*/ 1158157 w 1652142"/>
              <a:gd name="connsiteY51" fmla="*/ 65026 h 1665940"/>
              <a:gd name="connsiteX0" fmla="*/ 898689 w 1649662"/>
              <a:gd name="connsiteY0" fmla="*/ 548008 h 1665940"/>
              <a:gd name="connsiteX1" fmla="*/ 529661 w 1649662"/>
              <a:gd name="connsiteY1" fmla="*/ 761066 h 1665940"/>
              <a:gd name="connsiteX2" fmla="*/ 742719 w 1649662"/>
              <a:gd name="connsiteY2" fmla="*/ 1130094 h 1665940"/>
              <a:gd name="connsiteX3" fmla="*/ 1111747 w 1649662"/>
              <a:gd name="connsiteY3" fmla="*/ 917036 h 1665940"/>
              <a:gd name="connsiteX4" fmla="*/ 898689 w 1649662"/>
              <a:gd name="connsiteY4" fmla="*/ 548008 h 1665940"/>
              <a:gd name="connsiteX5" fmla="*/ 952303 w 1649662"/>
              <a:gd name="connsiteY5" fmla="*/ 347916 h 1665940"/>
              <a:gd name="connsiteX6" fmla="*/ 1311839 w 1649662"/>
              <a:gd name="connsiteY6" fmla="*/ 970650 h 1665940"/>
              <a:gd name="connsiteX7" fmla="*/ 689105 w 1649662"/>
              <a:gd name="connsiteY7" fmla="*/ 1330186 h 1665940"/>
              <a:gd name="connsiteX8" fmla="*/ 329569 w 1649662"/>
              <a:gd name="connsiteY8" fmla="*/ 707451 h 1665940"/>
              <a:gd name="connsiteX9" fmla="*/ 952303 w 1649662"/>
              <a:gd name="connsiteY9" fmla="*/ 347916 h 1665940"/>
              <a:gd name="connsiteX10" fmla="*/ 971799 w 1649662"/>
              <a:gd name="connsiteY10" fmla="*/ 275155 h 1665940"/>
              <a:gd name="connsiteX11" fmla="*/ 256808 w 1649662"/>
              <a:gd name="connsiteY11" fmla="*/ 687955 h 1665940"/>
              <a:gd name="connsiteX12" fmla="*/ 669609 w 1649662"/>
              <a:gd name="connsiteY12" fmla="*/ 1402947 h 1665940"/>
              <a:gd name="connsiteX13" fmla="*/ 1384600 w 1649662"/>
              <a:gd name="connsiteY13" fmla="*/ 990146 h 1665940"/>
              <a:gd name="connsiteX14" fmla="*/ 971799 w 1649662"/>
              <a:gd name="connsiteY14" fmla="*/ 275155 h 1665940"/>
              <a:gd name="connsiteX15" fmla="*/ 1647140 w 1649662"/>
              <a:gd name="connsiteY15" fmla="*/ 399895 h 1665940"/>
              <a:gd name="connsiteX16" fmla="*/ 1649662 w 1649662"/>
              <a:gd name="connsiteY16" fmla="*/ 403784 h 1665940"/>
              <a:gd name="connsiteX17" fmla="*/ 1647140 w 1649662"/>
              <a:gd name="connsiteY17" fmla="*/ 399895 h 1665940"/>
              <a:gd name="connsiteX18" fmla="*/ 1158157 w 1649662"/>
              <a:gd name="connsiteY18" fmla="*/ 65026 h 1665940"/>
              <a:gd name="connsiteX19" fmla="*/ 1154679 w 1649662"/>
              <a:gd name="connsiteY19" fmla="*/ 271718 h 1665940"/>
              <a:gd name="connsiteX20" fmla="*/ 1286346 w 1649662"/>
              <a:gd name="connsiteY20" fmla="*/ 377149 h 1665940"/>
              <a:gd name="connsiteX21" fmla="*/ 1470353 w 1649662"/>
              <a:gd name="connsiteY21" fmla="*/ 331395 h 1665940"/>
              <a:gd name="connsiteX22" fmla="*/ 1588305 w 1649662"/>
              <a:gd name="connsiteY22" fmla="*/ 553229 h 1665940"/>
              <a:gd name="connsiteX23" fmla="*/ 1457194 w 1649662"/>
              <a:gd name="connsiteY23" fmla="*/ 671432 h 1665940"/>
              <a:gd name="connsiteX24" fmla="*/ 1478595 w 1649662"/>
              <a:gd name="connsiteY24" fmla="*/ 857704 h 1665940"/>
              <a:gd name="connsiteX25" fmla="*/ 1642362 w 1649662"/>
              <a:gd name="connsiteY25" fmla="*/ 948616 h 1665940"/>
              <a:gd name="connsiteX26" fmla="*/ 1577335 w 1649662"/>
              <a:gd name="connsiteY26" fmla="*/ 1191298 h 1665940"/>
              <a:gd name="connsiteX27" fmla="*/ 1378614 w 1649662"/>
              <a:gd name="connsiteY27" fmla="*/ 1187955 h 1665940"/>
              <a:gd name="connsiteX28" fmla="*/ 1288939 w 1649662"/>
              <a:gd name="connsiteY28" fmla="*/ 1301599 h 1665940"/>
              <a:gd name="connsiteX29" fmla="*/ 1354201 w 1649662"/>
              <a:gd name="connsiteY29" fmla="*/ 1471932 h 1665940"/>
              <a:gd name="connsiteX30" fmla="*/ 1148396 w 1649662"/>
              <a:gd name="connsiteY30" fmla="*/ 1616039 h 1665940"/>
              <a:gd name="connsiteX31" fmla="*/ 992294 w 1649662"/>
              <a:gd name="connsiteY31" fmla="*/ 1480516 h 1665940"/>
              <a:gd name="connsiteX32" fmla="*/ 823805 w 1649662"/>
              <a:gd name="connsiteY32" fmla="*/ 1495510 h 1665940"/>
              <a:gd name="connsiteX33" fmla="*/ 729193 w 1649662"/>
              <a:gd name="connsiteY33" fmla="*/ 1665940 h 1665940"/>
              <a:gd name="connsiteX34" fmla="*/ 486511 w 1649662"/>
              <a:gd name="connsiteY34" fmla="*/ 1600914 h 1665940"/>
              <a:gd name="connsiteX35" fmla="*/ 489790 w 1649662"/>
              <a:gd name="connsiteY35" fmla="*/ 1406012 h 1665940"/>
              <a:gd name="connsiteX36" fmla="*/ 352658 w 1649662"/>
              <a:gd name="connsiteY36" fmla="*/ 1298452 h 1665940"/>
              <a:gd name="connsiteX37" fmla="*/ 152856 w 1649662"/>
              <a:gd name="connsiteY37" fmla="*/ 1344512 h 1665940"/>
              <a:gd name="connsiteX38" fmla="*/ 46675 w 1649662"/>
              <a:gd name="connsiteY38" fmla="*/ 1116809 h 1665940"/>
              <a:gd name="connsiteX39" fmla="*/ 183929 w 1649662"/>
              <a:gd name="connsiteY39" fmla="*/ 1005520 h 1665940"/>
              <a:gd name="connsiteX40" fmla="*/ 161615 w 1649662"/>
              <a:gd name="connsiteY40" fmla="*/ 838915 h 1665940"/>
              <a:gd name="connsiteX41" fmla="*/ 0 w 1649662"/>
              <a:gd name="connsiteY41" fmla="*/ 749197 h 1665940"/>
              <a:gd name="connsiteX42" fmla="*/ 65026 w 1649662"/>
              <a:gd name="connsiteY42" fmla="*/ 506515 h 1665940"/>
              <a:gd name="connsiteX43" fmla="*/ 250227 w 1649662"/>
              <a:gd name="connsiteY43" fmla="*/ 509630 h 1665940"/>
              <a:gd name="connsiteX44" fmla="*/ 340015 w 1649662"/>
              <a:gd name="connsiteY44" fmla="*/ 388679 h 1665940"/>
              <a:gd name="connsiteX45" fmla="*/ 277984 w 1649662"/>
              <a:gd name="connsiteY45" fmla="*/ 197357 h 1665940"/>
              <a:gd name="connsiteX46" fmla="*/ 491050 w 1649662"/>
              <a:gd name="connsiteY46" fmla="*/ 64219 h 1665940"/>
              <a:gd name="connsiteX47" fmla="*/ 639843 w 1649662"/>
              <a:gd name="connsiteY47" fmla="*/ 207726 h 1665940"/>
              <a:gd name="connsiteX48" fmla="*/ 821488 w 1649662"/>
              <a:gd name="connsiteY48" fmla="*/ 182440 h 1665940"/>
              <a:gd name="connsiteX49" fmla="*/ 915476 w 1649662"/>
              <a:gd name="connsiteY49" fmla="*/ 0 h 1665940"/>
              <a:gd name="connsiteX50" fmla="*/ 1158157 w 1649662"/>
              <a:gd name="connsiteY50" fmla="*/ 65026 h 1665940"/>
              <a:gd name="connsiteX0" fmla="*/ 898689 w 1642362"/>
              <a:gd name="connsiteY0" fmla="*/ 548008 h 1665940"/>
              <a:gd name="connsiteX1" fmla="*/ 529661 w 1642362"/>
              <a:gd name="connsiteY1" fmla="*/ 761066 h 1665940"/>
              <a:gd name="connsiteX2" fmla="*/ 742719 w 1642362"/>
              <a:gd name="connsiteY2" fmla="*/ 1130094 h 1665940"/>
              <a:gd name="connsiteX3" fmla="*/ 1111747 w 1642362"/>
              <a:gd name="connsiteY3" fmla="*/ 917036 h 1665940"/>
              <a:gd name="connsiteX4" fmla="*/ 898689 w 1642362"/>
              <a:gd name="connsiteY4" fmla="*/ 548008 h 1665940"/>
              <a:gd name="connsiteX5" fmla="*/ 952303 w 1642362"/>
              <a:gd name="connsiteY5" fmla="*/ 347916 h 1665940"/>
              <a:gd name="connsiteX6" fmla="*/ 1311839 w 1642362"/>
              <a:gd name="connsiteY6" fmla="*/ 970650 h 1665940"/>
              <a:gd name="connsiteX7" fmla="*/ 689105 w 1642362"/>
              <a:gd name="connsiteY7" fmla="*/ 1330186 h 1665940"/>
              <a:gd name="connsiteX8" fmla="*/ 329569 w 1642362"/>
              <a:gd name="connsiteY8" fmla="*/ 707451 h 1665940"/>
              <a:gd name="connsiteX9" fmla="*/ 952303 w 1642362"/>
              <a:gd name="connsiteY9" fmla="*/ 347916 h 1665940"/>
              <a:gd name="connsiteX10" fmla="*/ 971799 w 1642362"/>
              <a:gd name="connsiteY10" fmla="*/ 275155 h 1665940"/>
              <a:gd name="connsiteX11" fmla="*/ 256808 w 1642362"/>
              <a:gd name="connsiteY11" fmla="*/ 687955 h 1665940"/>
              <a:gd name="connsiteX12" fmla="*/ 669609 w 1642362"/>
              <a:gd name="connsiteY12" fmla="*/ 1402947 h 1665940"/>
              <a:gd name="connsiteX13" fmla="*/ 1384600 w 1642362"/>
              <a:gd name="connsiteY13" fmla="*/ 990146 h 1665940"/>
              <a:gd name="connsiteX14" fmla="*/ 971799 w 1642362"/>
              <a:gd name="connsiteY14" fmla="*/ 275155 h 1665940"/>
              <a:gd name="connsiteX15" fmla="*/ 1158157 w 1642362"/>
              <a:gd name="connsiteY15" fmla="*/ 65026 h 1665940"/>
              <a:gd name="connsiteX16" fmla="*/ 1154679 w 1642362"/>
              <a:gd name="connsiteY16" fmla="*/ 271718 h 1665940"/>
              <a:gd name="connsiteX17" fmla="*/ 1286346 w 1642362"/>
              <a:gd name="connsiteY17" fmla="*/ 377149 h 1665940"/>
              <a:gd name="connsiteX18" fmla="*/ 1470353 w 1642362"/>
              <a:gd name="connsiteY18" fmla="*/ 331395 h 1665940"/>
              <a:gd name="connsiteX19" fmla="*/ 1588305 w 1642362"/>
              <a:gd name="connsiteY19" fmla="*/ 553229 h 1665940"/>
              <a:gd name="connsiteX20" fmla="*/ 1457194 w 1642362"/>
              <a:gd name="connsiteY20" fmla="*/ 671432 h 1665940"/>
              <a:gd name="connsiteX21" fmla="*/ 1478595 w 1642362"/>
              <a:gd name="connsiteY21" fmla="*/ 857704 h 1665940"/>
              <a:gd name="connsiteX22" fmla="*/ 1642362 w 1642362"/>
              <a:gd name="connsiteY22" fmla="*/ 948616 h 1665940"/>
              <a:gd name="connsiteX23" fmla="*/ 1577335 w 1642362"/>
              <a:gd name="connsiteY23" fmla="*/ 1191298 h 1665940"/>
              <a:gd name="connsiteX24" fmla="*/ 1378614 w 1642362"/>
              <a:gd name="connsiteY24" fmla="*/ 1187955 h 1665940"/>
              <a:gd name="connsiteX25" fmla="*/ 1288939 w 1642362"/>
              <a:gd name="connsiteY25" fmla="*/ 1301599 h 1665940"/>
              <a:gd name="connsiteX26" fmla="*/ 1354201 w 1642362"/>
              <a:gd name="connsiteY26" fmla="*/ 1471932 h 1665940"/>
              <a:gd name="connsiteX27" fmla="*/ 1148396 w 1642362"/>
              <a:gd name="connsiteY27" fmla="*/ 1616039 h 1665940"/>
              <a:gd name="connsiteX28" fmla="*/ 992294 w 1642362"/>
              <a:gd name="connsiteY28" fmla="*/ 1480516 h 1665940"/>
              <a:gd name="connsiteX29" fmla="*/ 823805 w 1642362"/>
              <a:gd name="connsiteY29" fmla="*/ 1495510 h 1665940"/>
              <a:gd name="connsiteX30" fmla="*/ 729193 w 1642362"/>
              <a:gd name="connsiteY30" fmla="*/ 1665940 h 1665940"/>
              <a:gd name="connsiteX31" fmla="*/ 486511 w 1642362"/>
              <a:gd name="connsiteY31" fmla="*/ 1600914 h 1665940"/>
              <a:gd name="connsiteX32" fmla="*/ 489790 w 1642362"/>
              <a:gd name="connsiteY32" fmla="*/ 1406012 h 1665940"/>
              <a:gd name="connsiteX33" fmla="*/ 352658 w 1642362"/>
              <a:gd name="connsiteY33" fmla="*/ 1298452 h 1665940"/>
              <a:gd name="connsiteX34" fmla="*/ 152856 w 1642362"/>
              <a:gd name="connsiteY34" fmla="*/ 1344512 h 1665940"/>
              <a:gd name="connsiteX35" fmla="*/ 46675 w 1642362"/>
              <a:gd name="connsiteY35" fmla="*/ 1116809 h 1665940"/>
              <a:gd name="connsiteX36" fmla="*/ 183929 w 1642362"/>
              <a:gd name="connsiteY36" fmla="*/ 1005520 h 1665940"/>
              <a:gd name="connsiteX37" fmla="*/ 161615 w 1642362"/>
              <a:gd name="connsiteY37" fmla="*/ 838915 h 1665940"/>
              <a:gd name="connsiteX38" fmla="*/ 0 w 1642362"/>
              <a:gd name="connsiteY38" fmla="*/ 749197 h 1665940"/>
              <a:gd name="connsiteX39" fmla="*/ 65026 w 1642362"/>
              <a:gd name="connsiteY39" fmla="*/ 506515 h 1665940"/>
              <a:gd name="connsiteX40" fmla="*/ 250227 w 1642362"/>
              <a:gd name="connsiteY40" fmla="*/ 509630 h 1665940"/>
              <a:gd name="connsiteX41" fmla="*/ 340015 w 1642362"/>
              <a:gd name="connsiteY41" fmla="*/ 388679 h 1665940"/>
              <a:gd name="connsiteX42" fmla="*/ 277984 w 1642362"/>
              <a:gd name="connsiteY42" fmla="*/ 197357 h 1665940"/>
              <a:gd name="connsiteX43" fmla="*/ 491050 w 1642362"/>
              <a:gd name="connsiteY43" fmla="*/ 64219 h 1665940"/>
              <a:gd name="connsiteX44" fmla="*/ 639843 w 1642362"/>
              <a:gd name="connsiteY44" fmla="*/ 207726 h 1665940"/>
              <a:gd name="connsiteX45" fmla="*/ 821488 w 1642362"/>
              <a:gd name="connsiteY45" fmla="*/ 182440 h 1665940"/>
              <a:gd name="connsiteX46" fmla="*/ 915476 w 1642362"/>
              <a:gd name="connsiteY46" fmla="*/ 0 h 1665940"/>
              <a:gd name="connsiteX47" fmla="*/ 1158157 w 1642362"/>
              <a:gd name="connsiteY47" fmla="*/ 65026 h 1665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642362" h="1665940">
                <a:moveTo>
                  <a:pt x="898689" y="548008"/>
                </a:moveTo>
                <a:cubicBezTo>
                  <a:pt x="737950" y="504938"/>
                  <a:pt x="572731" y="600328"/>
                  <a:pt x="529661" y="761066"/>
                </a:cubicBezTo>
                <a:cubicBezTo>
                  <a:pt x="486591" y="921805"/>
                  <a:pt x="581980" y="1087025"/>
                  <a:pt x="742719" y="1130094"/>
                </a:cubicBezTo>
                <a:cubicBezTo>
                  <a:pt x="903458" y="1173164"/>
                  <a:pt x="1068677" y="1077775"/>
                  <a:pt x="1111747" y="917036"/>
                </a:cubicBezTo>
                <a:cubicBezTo>
                  <a:pt x="1154817" y="756297"/>
                  <a:pt x="1059428" y="591077"/>
                  <a:pt x="898689" y="548008"/>
                </a:cubicBezTo>
                <a:close/>
                <a:moveTo>
                  <a:pt x="952303" y="347916"/>
                </a:moveTo>
                <a:cubicBezTo>
                  <a:pt x="1223549" y="420596"/>
                  <a:pt x="1384519" y="699404"/>
                  <a:pt x="1311839" y="970650"/>
                </a:cubicBezTo>
                <a:cubicBezTo>
                  <a:pt x="1239159" y="1241896"/>
                  <a:pt x="960351" y="1402866"/>
                  <a:pt x="689105" y="1330186"/>
                </a:cubicBezTo>
                <a:cubicBezTo>
                  <a:pt x="417859" y="1257506"/>
                  <a:pt x="256889" y="978698"/>
                  <a:pt x="329569" y="707451"/>
                </a:cubicBezTo>
                <a:cubicBezTo>
                  <a:pt x="402249" y="436205"/>
                  <a:pt x="681057" y="275235"/>
                  <a:pt x="952303" y="347916"/>
                </a:cubicBezTo>
                <a:close/>
                <a:moveTo>
                  <a:pt x="971799" y="275155"/>
                </a:moveTo>
                <a:cubicBezTo>
                  <a:pt x="660368" y="191707"/>
                  <a:pt x="340256" y="376524"/>
                  <a:pt x="256808" y="687955"/>
                </a:cubicBezTo>
                <a:cubicBezTo>
                  <a:pt x="173361" y="999387"/>
                  <a:pt x="358178" y="1319499"/>
                  <a:pt x="669609" y="1402947"/>
                </a:cubicBezTo>
                <a:cubicBezTo>
                  <a:pt x="981040" y="1486395"/>
                  <a:pt x="1301152" y="1301577"/>
                  <a:pt x="1384600" y="990146"/>
                </a:cubicBezTo>
                <a:cubicBezTo>
                  <a:pt x="1468047" y="678715"/>
                  <a:pt x="1283230" y="358603"/>
                  <a:pt x="971799" y="275155"/>
                </a:cubicBezTo>
                <a:close/>
                <a:moveTo>
                  <a:pt x="1158157" y="65026"/>
                </a:moveTo>
                <a:cubicBezTo>
                  <a:pt x="1156998" y="133923"/>
                  <a:pt x="1155838" y="202821"/>
                  <a:pt x="1154679" y="271718"/>
                </a:cubicBezTo>
                <a:lnTo>
                  <a:pt x="1286346" y="377149"/>
                </a:lnTo>
                <a:lnTo>
                  <a:pt x="1470353" y="331395"/>
                </a:lnTo>
                <a:lnTo>
                  <a:pt x="1588305" y="553229"/>
                </a:lnTo>
                <a:lnTo>
                  <a:pt x="1457194" y="671432"/>
                </a:lnTo>
                <a:cubicBezTo>
                  <a:pt x="1473630" y="731297"/>
                  <a:pt x="1481376" y="793983"/>
                  <a:pt x="1478595" y="857704"/>
                </a:cubicBezTo>
                <a:lnTo>
                  <a:pt x="1642362" y="948616"/>
                </a:lnTo>
                <a:lnTo>
                  <a:pt x="1577335" y="1191298"/>
                </a:lnTo>
                <a:lnTo>
                  <a:pt x="1378614" y="1187955"/>
                </a:lnTo>
                <a:cubicBezTo>
                  <a:pt x="1353489" y="1229936"/>
                  <a:pt x="1323048" y="1267799"/>
                  <a:pt x="1288939" y="1301599"/>
                </a:cubicBezTo>
                <a:lnTo>
                  <a:pt x="1354201" y="1471932"/>
                </a:lnTo>
                <a:lnTo>
                  <a:pt x="1148396" y="1616039"/>
                </a:lnTo>
                <a:lnTo>
                  <a:pt x="992294" y="1480516"/>
                </a:lnTo>
                <a:lnTo>
                  <a:pt x="823805" y="1495510"/>
                </a:lnTo>
                <a:lnTo>
                  <a:pt x="729193" y="1665940"/>
                </a:lnTo>
                <a:lnTo>
                  <a:pt x="486511" y="1600914"/>
                </a:lnTo>
                <a:lnTo>
                  <a:pt x="489790" y="1406012"/>
                </a:lnTo>
                <a:cubicBezTo>
                  <a:pt x="438364" y="1376702"/>
                  <a:pt x="391917" y="1340859"/>
                  <a:pt x="352658" y="1298452"/>
                </a:cubicBezTo>
                <a:lnTo>
                  <a:pt x="152856" y="1344512"/>
                </a:lnTo>
                <a:lnTo>
                  <a:pt x="46675" y="1116809"/>
                </a:lnTo>
                <a:lnTo>
                  <a:pt x="183929" y="1005520"/>
                </a:lnTo>
                <a:cubicBezTo>
                  <a:pt x="169279" y="951824"/>
                  <a:pt x="161626" y="895865"/>
                  <a:pt x="161615" y="838915"/>
                </a:cubicBezTo>
                <a:lnTo>
                  <a:pt x="0" y="749197"/>
                </a:lnTo>
                <a:lnTo>
                  <a:pt x="65026" y="506515"/>
                </a:lnTo>
                <a:lnTo>
                  <a:pt x="250227" y="509630"/>
                </a:lnTo>
                <a:cubicBezTo>
                  <a:pt x="275353" y="465291"/>
                  <a:pt x="305693" y="424864"/>
                  <a:pt x="340015" y="388679"/>
                </a:cubicBezTo>
                <a:lnTo>
                  <a:pt x="277984" y="197357"/>
                </a:lnTo>
                <a:lnTo>
                  <a:pt x="491050" y="64219"/>
                </a:lnTo>
                <a:lnTo>
                  <a:pt x="639843" y="207726"/>
                </a:lnTo>
                <a:lnTo>
                  <a:pt x="821488" y="182440"/>
                </a:lnTo>
                <a:lnTo>
                  <a:pt x="915476" y="0"/>
                </a:lnTo>
                <a:lnTo>
                  <a:pt x="1158157" y="65026"/>
                </a:lnTo>
                <a:close/>
              </a:path>
            </a:pathLst>
          </a:custGeom>
          <a:solidFill>
            <a:schemeClr val="bg1"/>
          </a:solidFill>
          <a:ln w="31750">
            <a:noFill/>
          </a:ln>
          <a:effectLst>
            <a:innerShdw blurRad="114300">
              <a:schemeClr val="bg1">
                <a:lumMod val="7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8" name="Rectangle 7">
            <a:extLst>
              <a:ext uri="{FF2B5EF4-FFF2-40B4-BE49-F238E27FC236}">
                <a16:creationId xmlns:a16="http://schemas.microsoft.com/office/drawing/2014/main" id="{FE21FA63-AC15-4DE7-9AE2-3208C793519C}"/>
              </a:ext>
            </a:extLst>
          </p:cNvPr>
          <p:cNvSpPr/>
          <p:nvPr userDrawn="1"/>
        </p:nvSpPr>
        <p:spPr>
          <a:xfrm>
            <a:off x="0" y="0"/>
            <a:ext cx="12192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
        <p:nvSpPr>
          <p:cNvPr id="3" name="Rectangle 2">
            <a:extLst>
              <a:ext uri="{FF2B5EF4-FFF2-40B4-BE49-F238E27FC236}">
                <a16:creationId xmlns:a16="http://schemas.microsoft.com/office/drawing/2014/main" id="{040102CF-3DC1-4FBF-A6B6-7990E98E434C}"/>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14E7073-04D6-4156-BAD6-03D7742E427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Isosceles Triangle 4">
            <a:extLst>
              <a:ext uri="{FF2B5EF4-FFF2-40B4-BE49-F238E27FC236}">
                <a16:creationId xmlns:a16="http://schemas.microsoft.com/office/drawing/2014/main" id="{605B5919-1260-4929-BF92-B5876842C4C1}"/>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3545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6597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solidFill>
          <a:schemeClr val="accent2"/>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856387" y="925918"/>
            <a:ext cx="6957387" cy="724247"/>
          </a:xfrm>
          <a:prstGeom prst="rect">
            <a:avLst/>
          </a:prstGeom>
        </p:spPr>
        <p:txBody>
          <a:bodyPr anchor="ctr"/>
          <a:lstStyle>
            <a:lvl1pPr marL="0" indent="0" algn="l">
              <a:buNone/>
              <a:defRPr sz="5400" b="0" baseline="0">
                <a:solidFill>
                  <a:schemeClr val="accent1"/>
                </a:solidFill>
                <a:latin typeface="+mj-lt"/>
                <a:cs typeface="Arial" pitchFamily="34" charset="0"/>
              </a:defRPr>
            </a:lvl1pPr>
          </a:lstStyle>
          <a:p>
            <a:pPr lvl="0"/>
            <a:r>
              <a:rPr lang="en-US" altLang="ko-KR" dirty="0"/>
              <a:t>BASIC LAYOUT</a:t>
            </a:r>
          </a:p>
        </p:txBody>
      </p:sp>
      <p:sp>
        <p:nvSpPr>
          <p:cNvPr id="6" name="Graphic 2">
            <a:extLst>
              <a:ext uri="{FF2B5EF4-FFF2-40B4-BE49-F238E27FC236}">
                <a16:creationId xmlns:a16="http://schemas.microsoft.com/office/drawing/2014/main" id="{1DD60E7E-E490-46D9-AB9B-87D9364A77D2}"/>
              </a:ext>
            </a:extLst>
          </p:cNvPr>
          <p:cNvSpPr/>
          <p:nvPr userDrawn="1"/>
        </p:nvSpPr>
        <p:spPr>
          <a:xfrm rot="2869724" flipH="1">
            <a:off x="-802604" y="1334467"/>
            <a:ext cx="5051336" cy="4369711"/>
          </a:xfrm>
          <a:custGeom>
            <a:avLst/>
            <a:gdLst>
              <a:gd name="connsiteX0" fmla="*/ 3953474 w 3952875"/>
              <a:gd name="connsiteY0" fmla="*/ 419576 h 3419475"/>
              <a:gd name="connsiteX1" fmla="*/ 3905849 w 3952875"/>
              <a:gd name="connsiteY1" fmla="*/ 547211 h 3419475"/>
              <a:gd name="connsiteX2" fmla="*/ 3792502 w 3952875"/>
              <a:gd name="connsiteY2" fmla="*/ 660559 h 3419475"/>
              <a:gd name="connsiteX3" fmla="*/ 3790597 w 3952875"/>
              <a:gd name="connsiteY3" fmla="*/ 681514 h 3419475"/>
              <a:gd name="connsiteX4" fmla="*/ 3926804 w 3952875"/>
              <a:gd name="connsiteY4" fmla="*/ 951071 h 3419475"/>
              <a:gd name="connsiteX5" fmla="*/ 3666772 w 3952875"/>
              <a:gd name="connsiteY5" fmla="*/ 1351121 h 3419475"/>
              <a:gd name="connsiteX6" fmla="*/ 3287677 w 3952875"/>
              <a:gd name="connsiteY6" fmla="*/ 1288256 h 3419475"/>
              <a:gd name="connsiteX7" fmla="*/ 3139087 w 3952875"/>
              <a:gd name="connsiteY7" fmla="*/ 980599 h 3419475"/>
              <a:gd name="connsiteX8" fmla="*/ 3139087 w 3952875"/>
              <a:gd name="connsiteY8" fmla="*/ 971074 h 3419475"/>
              <a:gd name="connsiteX9" fmla="*/ 3138134 w 3952875"/>
              <a:gd name="connsiteY9" fmla="*/ 968216 h 3419475"/>
              <a:gd name="connsiteX10" fmla="*/ 3120989 w 3952875"/>
              <a:gd name="connsiteY10" fmla="*/ 1003459 h 3419475"/>
              <a:gd name="connsiteX11" fmla="*/ 3085747 w 3952875"/>
              <a:gd name="connsiteY11" fmla="*/ 1100614 h 3419475"/>
              <a:gd name="connsiteX12" fmla="*/ 3064792 w 3952875"/>
              <a:gd name="connsiteY12" fmla="*/ 1115854 h 3419475"/>
              <a:gd name="connsiteX13" fmla="*/ 2966684 w 3952875"/>
              <a:gd name="connsiteY13" fmla="*/ 1120616 h 3419475"/>
              <a:gd name="connsiteX14" fmla="*/ 2990497 w 3952875"/>
              <a:gd name="connsiteY14" fmla="*/ 1170146 h 3419475"/>
              <a:gd name="connsiteX15" fmla="*/ 2941919 w 3952875"/>
              <a:gd name="connsiteY15" fmla="*/ 1277779 h 3419475"/>
              <a:gd name="connsiteX16" fmla="*/ 2824762 w 3952875"/>
              <a:gd name="connsiteY16" fmla="*/ 1266349 h 3419475"/>
              <a:gd name="connsiteX17" fmla="*/ 2794282 w 3952875"/>
              <a:gd name="connsiteY17" fmla="*/ 1266349 h 3419475"/>
              <a:gd name="connsiteX18" fmla="*/ 2549489 w 3952875"/>
              <a:gd name="connsiteY18" fmla="*/ 1492091 h 3419475"/>
              <a:gd name="connsiteX19" fmla="*/ 2170394 w 3952875"/>
              <a:gd name="connsiteY19" fmla="*/ 1841659 h 3419475"/>
              <a:gd name="connsiteX20" fmla="*/ 1886549 w 3952875"/>
              <a:gd name="connsiteY20" fmla="*/ 2103596 h 3419475"/>
              <a:gd name="connsiteX21" fmla="*/ 1505549 w 3952875"/>
              <a:gd name="connsiteY21" fmla="*/ 2454116 h 3419475"/>
              <a:gd name="connsiteX22" fmla="*/ 1221704 w 3952875"/>
              <a:gd name="connsiteY22" fmla="*/ 2716054 h 3419475"/>
              <a:gd name="connsiteX23" fmla="*/ 839752 w 3952875"/>
              <a:gd name="connsiteY23" fmla="*/ 3067526 h 3419475"/>
              <a:gd name="connsiteX24" fmla="*/ 621629 w 3952875"/>
              <a:gd name="connsiteY24" fmla="*/ 3269456 h 3419475"/>
              <a:gd name="connsiteX25" fmla="*/ 592102 w 3952875"/>
              <a:gd name="connsiteY25" fmla="*/ 3268504 h 3419475"/>
              <a:gd name="connsiteX26" fmla="*/ 572099 w 3952875"/>
              <a:gd name="connsiteY26" fmla="*/ 3254216 h 3419475"/>
              <a:gd name="connsiteX27" fmla="*/ 563527 w 3952875"/>
              <a:gd name="connsiteY27" fmla="*/ 3281839 h 3419475"/>
              <a:gd name="connsiteX28" fmla="*/ 458752 w 3952875"/>
              <a:gd name="connsiteY28" fmla="*/ 3411379 h 3419475"/>
              <a:gd name="connsiteX29" fmla="*/ 316829 w 3952875"/>
              <a:gd name="connsiteY29" fmla="*/ 3314224 h 3419475"/>
              <a:gd name="connsiteX30" fmla="*/ 461609 w 3952875"/>
              <a:gd name="connsiteY30" fmla="*/ 3164681 h 3419475"/>
              <a:gd name="connsiteX31" fmla="*/ 476849 w 3952875"/>
              <a:gd name="connsiteY31" fmla="*/ 3164681 h 3419475"/>
              <a:gd name="connsiteX32" fmla="*/ 479707 w 3952875"/>
              <a:gd name="connsiteY32" fmla="*/ 3146584 h 3419475"/>
              <a:gd name="connsiteX33" fmla="*/ 481612 w 3952875"/>
              <a:gd name="connsiteY33" fmla="*/ 3098006 h 3419475"/>
              <a:gd name="connsiteX34" fmla="*/ 644489 w 3952875"/>
              <a:gd name="connsiteY34" fmla="*/ 2950369 h 3419475"/>
              <a:gd name="connsiteX35" fmla="*/ 645442 w 3952875"/>
              <a:gd name="connsiteY35" fmla="*/ 2923699 h 3419475"/>
              <a:gd name="connsiteX36" fmla="*/ 614962 w 3952875"/>
              <a:gd name="connsiteY36" fmla="*/ 2890361 h 3419475"/>
              <a:gd name="connsiteX37" fmla="*/ 590197 w 3952875"/>
              <a:gd name="connsiteY37" fmla="*/ 2889409 h 3419475"/>
              <a:gd name="connsiteX38" fmla="*/ 465419 w 3952875"/>
              <a:gd name="connsiteY38" fmla="*/ 3003709 h 3419475"/>
              <a:gd name="connsiteX39" fmla="*/ 401602 w 3952875"/>
              <a:gd name="connsiteY39" fmla="*/ 3061811 h 3419475"/>
              <a:gd name="connsiteX40" fmla="*/ 382552 w 3952875"/>
              <a:gd name="connsiteY40" fmla="*/ 3060859 h 3419475"/>
              <a:gd name="connsiteX41" fmla="*/ 302542 w 3952875"/>
              <a:gd name="connsiteY41" fmla="*/ 2973229 h 3419475"/>
              <a:gd name="connsiteX42" fmla="*/ 299684 w 3952875"/>
              <a:gd name="connsiteY42" fmla="*/ 2953226 h 3419475"/>
              <a:gd name="connsiteX43" fmla="*/ 327307 w 3952875"/>
              <a:gd name="connsiteY43" fmla="*/ 2903696 h 3419475"/>
              <a:gd name="connsiteX44" fmla="*/ 325402 w 3952875"/>
              <a:gd name="connsiteY44" fmla="*/ 2884646 h 3419475"/>
              <a:gd name="connsiteX45" fmla="*/ 260632 w 3952875"/>
              <a:gd name="connsiteY45" fmla="*/ 2868454 h 3419475"/>
              <a:gd name="connsiteX46" fmla="*/ 192052 w 3952875"/>
              <a:gd name="connsiteY46" fmla="*/ 2854166 h 3419475"/>
              <a:gd name="connsiteX47" fmla="*/ 14887 w 3952875"/>
              <a:gd name="connsiteY47" fmla="*/ 2661761 h 3419475"/>
              <a:gd name="connsiteX48" fmla="*/ 15839 w 3952875"/>
              <a:gd name="connsiteY48" fmla="*/ 2631281 h 3419475"/>
              <a:gd name="connsiteX49" fmla="*/ 174907 w 3952875"/>
              <a:gd name="connsiteY49" fmla="*/ 2485549 h 3419475"/>
              <a:gd name="connsiteX50" fmla="*/ 198719 w 3952875"/>
              <a:gd name="connsiteY50" fmla="*/ 2486501 h 3419475"/>
              <a:gd name="connsiteX51" fmla="*/ 335879 w 3952875"/>
              <a:gd name="connsiteY51" fmla="*/ 2636996 h 3419475"/>
              <a:gd name="connsiteX52" fmla="*/ 354929 w 3952875"/>
              <a:gd name="connsiteY52" fmla="*/ 2637949 h 3419475"/>
              <a:gd name="connsiteX53" fmla="*/ 418747 w 3952875"/>
              <a:gd name="connsiteY53" fmla="*/ 2579846 h 3419475"/>
              <a:gd name="connsiteX54" fmla="*/ 419699 w 3952875"/>
              <a:gd name="connsiteY54" fmla="*/ 2563654 h 3419475"/>
              <a:gd name="connsiteX55" fmla="*/ 280634 w 3952875"/>
              <a:gd name="connsiteY55" fmla="*/ 2413159 h 3419475"/>
              <a:gd name="connsiteX56" fmla="*/ 280634 w 3952875"/>
              <a:gd name="connsiteY56" fmla="*/ 2388394 h 3419475"/>
              <a:gd name="connsiteX57" fmla="*/ 408269 w 3952875"/>
              <a:gd name="connsiteY57" fmla="*/ 2272189 h 3419475"/>
              <a:gd name="connsiteX58" fmla="*/ 429224 w 3952875"/>
              <a:gd name="connsiteY58" fmla="*/ 2273141 h 3419475"/>
              <a:gd name="connsiteX59" fmla="*/ 567337 w 3952875"/>
              <a:gd name="connsiteY59" fmla="*/ 2424589 h 3419475"/>
              <a:gd name="connsiteX60" fmla="*/ 587339 w 3952875"/>
              <a:gd name="connsiteY60" fmla="*/ 2425541 h 3419475"/>
              <a:gd name="connsiteX61" fmla="*/ 651157 w 3952875"/>
              <a:gd name="connsiteY61" fmla="*/ 2367439 h 3419475"/>
              <a:gd name="connsiteX62" fmla="*/ 651157 w 3952875"/>
              <a:gd name="connsiteY62" fmla="*/ 2351246 h 3419475"/>
              <a:gd name="connsiteX63" fmla="*/ 512092 w 3952875"/>
              <a:gd name="connsiteY63" fmla="*/ 2200751 h 3419475"/>
              <a:gd name="connsiteX64" fmla="*/ 513044 w 3952875"/>
              <a:gd name="connsiteY64" fmla="*/ 2176939 h 3419475"/>
              <a:gd name="connsiteX65" fmla="*/ 674017 w 3952875"/>
              <a:gd name="connsiteY65" fmla="*/ 2029301 h 3419475"/>
              <a:gd name="connsiteX66" fmla="*/ 698782 w 3952875"/>
              <a:gd name="connsiteY66" fmla="*/ 2030254 h 3419475"/>
              <a:gd name="connsiteX67" fmla="*/ 895949 w 3952875"/>
              <a:gd name="connsiteY67" fmla="*/ 2244566 h 3419475"/>
              <a:gd name="connsiteX68" fmla="*/ 899759 w 3952875"/>
              <a:gd name="connsiteY68" fmla="*/ 2275046 h 3419475"/>
              <a:gd name="connsiteX69" fmla="*/ 874994 w 3952875"/>
              <a:gd name="connsiteY69" fmla="*/ 2317909 h 3419475"/>
              <a:gd name="connsiteX70" fmla="*/ 876899 w 3952875"/>
              <a:gd name="connsiteY70" fmla="*/ 2339816 h 3419475"/>
              <a:gd name="connsiteX71" fmla="*/ 941669 w 3952875"/>
              <a:gd name="connsiteY71" fmla="*/ 2354104 h 3419475"/>
              <a:gd name="connsiteX72" fmla="*/ 1009297 w 3952875"/>
              <a:gd name="connsiteY72" fmla="*/ 2368391 h 3419475"/>
              <a:gd name="connsiteX73" fmla="*/ 1069304 w 3952875"/>
              <a:gd name="connsiteY73" fmla="*/ 2433161 h 3419475"/>
              <a:gd name="connsiteX74" fmla="*/ 1068352 w 3952875"/>
              <a:gd name="connsiteY74" fmla="*/ 2453164 h 3419475"/>
              <a:gd name="connsiteX75" fmla="*/ 889282 w 3952875"/>
              <a:gd name="connsiteY75" fmla="*/ 2617946 h 3419475"/>
              <a:gd name="connsiteX76" fmla="*/ 875947 w 3952875"/>
              <a:gd name="connsiteY76" fmla="*/ 2630329 h 3419475"/>
              <a:gd name="connsiteX77" fmla="*/ 875947 w 3952875"/>
              <a:gd name="connsiteY77" fmla="*/ 2645569 h 3419475"/>
              <a:gd name="connsiteX78" fmla="*/ 915952 w 3952875"/>
              <a:gd name="connsiteY78" fmla="*/ 2688431 h 3419475"/>
              <a:gd name="connsiteX79" fmla="*/ 932144 w 3952875"/>
              <a:gd name="connsiteY79" fmla="*/ 2689384 h 3419475"/>
              <a:gd name="connsiteX80" fmla="*/ 1186462 w 3952875"/>
              <a:gd name="connsiteY80" fmla="*/ 2456974 h 3419475"/>
              <a:gd name="connsiteX81" fmla="*/ 1533172 w 3952875"/>
              <a:gd name="connsiteY81" fmla="*/ 2140744 h 3419475"/>
              <a:gd name="connsiteX82" fmla="*/ 1787489 w 3952875"/>
              <a:gd name="connsiteY82" fmla="*/ 1908334 h 3419475"/>
              <a:gd name="connsiteX83" fmla="*/ 2137057 w 3952875"/>
              <a:gd name="connsiteY83" fmla="*/ 1589246 h 3419475"/>
              <a:gd name="connsiteX84" fmla="*/ 2388517 w 3952875"/>
              <a:gd name="connsiteY84" fmla="*/ 1359694 h 3419475"/>
              <a:gd name="connsiteX85" fmla="*/ 2658074 w 3952875"/>
              <a:gd name="connsiteY85" fmla="*/ 1113949 h 3419475"/>
              <a:gd name="connsiteX86" fmla="*/ 2659979 w 3952875"/>
              <a:gd name="connsiteY86" fmla="*/ 1091089 h 3419475"/>
              <a:gd name="connsiteX87" fmla="*/ 2667599 w 3952875"/>
              <a:gd name="connsiteY87" fmla="*/ 954881 h 3419475"/>
              <a:gd name="connsiteX88" fmla="*/ 2802854 w 3952875"/>
              <a:gd name="connsiteY88" fmla="*/ 948214 h 3419475"/>
              <a:gd name="connsiteX89" fmla="*/ 2813332 w 3952875"/>
              <a:gd name="connsiteY89" fmla="*/ 953929 h 3419475"/>
              <a:gd name="connsiteX90" fmla="*/ 2818094 w 3952875"/>
              <a:gd name="connsiteY90" fmla="*/ 941546 h 3419475"/>
              <a:gd name="connsiteX91" fmla="*/ 2828572 w 3952875"/>
              <a:gd name="connsiteY91" fmla="*/ 862489 h 3419475"/>
              <a:gd name="connsiteX92" fmla="*/ 2848574 w 3952875"/>
              <a:gd name="connsiteY92" fmla="*/ 839629 h 3419475"/>
              <a:gd name="connsiteX93" fmla="*/ 2970494 w 3952875"/>
              <a:gd name="connsiteY93" fmla="*/ 806291 h 3419475"/>
              <a:gd name="connsiteX94" fmla="*/ 2986687 w 3952875"/>
              <a:gd name="connsiteY94" fmla="*/ 800576 h 3419475"/>
              <a:gd name="connsiteX95" fmla="*/ 2919059 w 3952875"/>
              <a:gd name="connsiteY95" fmla="*/ 790099 h 3419475"/>
              <a:gd name="connsiteX96" fmla="*/ 2610449 w 3952875"/>
              <a:gd name="connsiteY96" fmla="*/ 453866 h 3419475"/>
              <a:gd name="connsiteX97" fmla="*/ 2931442 w 3952875"/>
              <a:gd name="connsiteY97" fmla="*/ 11906 h 3419475"/>
              <a:gd name="connsiteX98" fmla="*/ 2952397 w 3952875"/>
              <a:gd name="connsiteY98" fmla="*/ 7144 h 3419475"/>
              <a:gd name="connsiteX99" fmla="*/ 3047647 w 3952875"/>
              <a:gd name="connsiteY99" fmla="*/ 7144 h 3419475"/>
              <a:gd name="connsiteX100" fmla="*/ 3056219 w 3952875"/>
              <a:gd name="connsiteY100" fmla="*/ 9049 h 3419475"/>
              <a:gd name="connsiteX101" fmla="*/ 3319109 w 3952875"/>
              <a:gd name="connsiteY101" fmla="*/ 168116 h 3419475"/>
              <a:gd name="connsiteX102" fmla="*/ 3341017 w 3952875"/>
              <a:gd name="connsiteY102" fmla="*/ 168116 h 3419475"/>
              <a:gd name="connsiteX103" fmla="*/ 3918232 w 3952875"/>
              <a:gd name="connsiteY103" fmla="*/ 218599 h 3419475"/>
              <a:gd name="connsiteX104" fmla="*/ 3952522 w 3952875"/>
              <a:gd name="connsiteY104" fmla="*/ 325279 h 3419475"/>
              <a:gd name="connsiteX105" fmla="*/ 3953474 w 3952875"/>
              <a:gd name="connsiteY105" fmla="*/ 419576 h 3419475"/>
              <a:gd name="connsiteX106" fmla="*/ 3534374 w 3952875"/>
              <a:gd name="connsiteY106" fmla="*/ 1227296 h 3419475"/>
              <a:gd name="connsiteX107" fmla="*/ 3572474 w 3952875"/>
              <a:gd name="connsiteY107" fmla="*/ 1224439 h 3419475"/>
              <a:gd name="connsiteX108" fmla="*/ 3769642 w 3952875"/>
              <a:gd name="connsiteY108" fmla="*/ 1054894 h 3419475"/>
              <a:gd name="connsiteX109" fmla="*/ 3705824 w 3952875"/>
              <a:gd name="connsiteY109" fmla="*/ 800576 h 3419475"/>
              <a:gd name="connsiteX110" fmla="*/ 3554377 w 3952875"/>
              <a:gd name="connsiteY110" fmla="*/ 732949 h 3419475"/>
              <a:gd name="connsiteX111" fmla="*/ 3537232 w 3952875"/>
              <a:gd name="connsiteY111" fmla="*/ 710089 h 3419475"/>
              <a:gd name="connsiteX112" fmla="*/ 3552472 w 3952875"/>
              <a:gd name="connsiteY112" fmla="*/ 575786 h 3419475"/>
              <a:gd name="connsiteX113" fmla="*/ 3580094 w 3952875"/>
              <a:gd name="connsiteY113" fmla="*/ 554831 h 3419475"/>
              <a:gd name="connsiteX114" fmla="*/ 3682964 w 3952875"/>
              <a:gd name="connsiteY114" fmla="*/ 545306 h 3419475"/>
              <a:gd name="connsiteX115" fmla="*/ 3791549 w 3952875"/>
              <a:gd name="connsiteY115" fmla="*/ 306229 h 3419475"/>
              <a:gd name="connsiteX116" fmla="*/ 3554377 w 3952875"/>
              <a:gd name="connsiteY116" fmla="*/ 192881 h 3419475"/>
              <a:gd name="connsiteX117" fmla="*/ 3428647 w 3952875"/>
              <a:gd name="connsiteY117" fmla="*/ 395764 h 3419475"/>
              <a:gd name="connsiteX118" fmla="*/ 3413407 w 3952875"/>
              <a:gd name="connsiteY118" fmla="*/ 413861 h 3419475"/>
              <a:gd name="connsiteX119" fmla="*/ 3281009 w 3952875"/>
              <a:gd name="connsiteY119" fmla="*/ 416719 h 3419475"/>
              <a:gd name="connsiteX120" fmla="*/ 3248624 w 3952875"/>
              <a:gd name="connsiteY120" fmla="*/ 385286 h 3419475"/>
              <a:gd name="connsiteX121" fmla="*/ 2966684 w 3952875"/>
              <a:gd name="connsiteY121" fmla="*/ 152876 h 3419475"/>
              <a:gd name="connsiteX122" fmla="*/ 2757134 w 3952875"/>
              <a:gd name="connsiteY122" fmla="*/ 437674 h 3419475"/>
              <a:gd name="connsiteX123" fmla="*/ 2995259 w 3952875"/>
              <a:gd name="connsiteY123" fmla="*/ 645319 h 3419475"/>
              <a:gd name="connsiteX124" fmla="*/ 3135277 w 3952875"/>
              <a:gd name="connsiteY124" fmla="*/ 606266 h 3419475"/>
              <a:gd name="connsiteX125" fmla="*/ 3163852 w 3952875"/>
              <a:gd name="connsiteY125" fmla="*/ 611029 h 3419475"/>
              <a:gd name="connsiteX126" fmla="*/ 3185759 w 3952875"/>
              <a:gd name="connsiteY126" fmla="*/ 634841 h 3419475"/>
              <a:gd name="connsiteX127" fmla="*/ 3197189 w 3952875"/>
              <a:gd name="connsiteY127" fmla="*/ 639604 h 3419475"/>
              <a:gd name="connsiteX128" fmla="*/ 3204809 w 3952875"/>
              <a:gd name="connsiteY128" fmla="*/ 627221 h 3419475"/>
              <a:gd name="connsiteX129" fmla="*/ 3202904 w 3952875"/>
              <a:gd name="connsiteY129" fmla="*/ 614839 h 3419475"/>
              <a:gd name="connsiteX130" fmla="*/ 3307679 w 3952875"/>
              <a:gd name="connsiteY130" fmla="*/ 513874 h 3419475"/>
              <a:gd name="connsiteX131" fmla="*/ 3445792 w 3952875"/>
              <a:gd name="connsiteY131" fmla="*/ 670084 h 3419475"/>
              <a:gd name="connsiteX132" fmla="*/ 3383879 w 3952875"/>
              <a:gd name="connsiteY132" fmla="*/ 757714 h 3419475"/>
              <a:gd name="connsiteX133" fmla="*/ 3332444 w 3952875"/>
              <a:gd name="connsiteY133" fmla="*/ 758666 h 3419475"/>
              <a:gd name="connsiteX134" fmla="*/ 3309584 w 3952875"/>
              <a:gd name="connsiteY134" fmla="*/ 764381 h 3419475"/>
              <a:gd name="connsiteX135" fmla="*/ 3319109 w 3952875"/>
              <a:gd name="connsiteY135" fmla="*/ 781526 h 3419475"/>
              <a:gd name="connsiteX136" fmla="*/ 3335302 w 3952875"/>
              <a:gd name="connsiteY136" fmla="*/ 798671 h 3419475"/>
              <a:gd name="connsiteX137" fmla="*/ 3337207 w 3952875"/>
              <a:gd name="connsiteY137" fmla="*/ 831056 h 3419475"/>
              <a:gd name="connsiteX138" fmla="*/ 3287677 w 3952875"/>
              <a:gd name="connsiteY138" fmla="*/ 963454 h 3419475"/>
              <a:gd name="connsiteX139" fmla="*/ 3534374 w 3952875"/>
              <a:gd name="connsiteY139" fmla="*/ 1227296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3952875" h="3419475">
                <a:moveTo>
                  <a:pt x="3953474" y="419576"/>
                </a:moveTo>
                <a:cubicBezTo>
                  <a:pt x="3942997" y="464344"/>
                  <a:pt x="3930614" y="508159"/>
                  <a:pt x="3905849" y="547211"/>
                </a:cubicBezTo>
                <a:cubicBezTo>
                  <a:pt x="3877274" y="593884"/>
                  <a:pt x="3840127" y="631984"/>
                  <a:pt x="3792502" y="660559"/>
                </a:cubicBezTo>
                <a:cubicBezTo>
                  <a:pt x="3777262" y="670084"/>
                  <a:pt x="3777262" y="670084"/>
                  <a:pt x="3790597" y="681514"/>
                </a:cubicBezTo>
                <a:cubicBezTo>
                  <a:pt x="3871559" y="752951"/>
                  <a:pt x="3917279" y="842486"/>
                  <a:pt x="3926804" y="951071"/>
                </a:cubicBezTo>
                <a:cubicBezTo>
                  <a:pt x="3941092" y="1127284"/>
                  <a:pt x="3835364" y="1293019"/>
                  <a:pt x="3666772" y="1351121"/>
                </a:cubicBezTo>
                <a:cubicBezTo>
                  <a:pt x="3530564" y="1398746"/>
                  <a:pt x="3401977" y="1377791"/>
                  <a:pt x="3287677" y="1288256"/>
                </a:cubicBezTo>
                <a:cubicBezTo>
                  <a:pt x="3188617" y="1210151"/>
                  <a:pt x="3140992" y="1105376"/>
                  <a:pt x="3139087" y="980599"/>
                </a:cubicBezTo>
                <a:cubicBezTo>
                  <a:pt x="3139087" y="977741"/>
                  <a:pt x="3139087" y="974884"/>
                  <a:pt x="3139087" y="971074"/>
                </a:cubicBezTo>
                <a:cubicBezTo>
                  <a:pt x="3139087" y="970121"/>
                  <a:pt x="3139087" y="970121"/>
                  <a:pt x="3138134" y="968216"/>
                </a:cubicBezTo>
                <a:cubicBezTo>
                  <a:pt x="3129562" y="978694"/>
                  <a:pt x="3124799" y="991076"/>
                  <a:pt x="3120989" y="1003459"/>
                </a:cubicBezTo>
                <a:cubicBezTo>
                  <a:pt x="3108607" y="1035844"/>
                  <a:pt x="3097177" y="1068229"/>
                  <a:pt x="3085747" y="1100614"/>
                </a:cubicBezTo>
                <a:cubicBezTo>
                  <a:pt x="3081937" y="1112044"/>
                  <a:pt x="3076222" y="1115854"/>
                  <a:pt x="3064792" y="1115854"/>
                </a:cubicBezTo>
                <a:cubicBezTo>
                  <a:pt x="3033359" y="1116806"/>
                  <a:pt x="3000974" y="1118711"/>
                  <a:pt x="2966684" y="1120616"/>
                </a:cubicBezTo>
                <a:cubicBezTo>
                  <a:pt x="2978114" y="1137761"/>
                  <a:pt x="2986687" y="1153001"/>
                  <a:pt x="2990497" y="1170146"/>
                </a:cubicBezTo>
                <a:cubicBezTo>
                  <a:pt x="2999069" y="1211104"/>
                  <a:pt x="2979067" y="1255871"/>
                  <a:pt x="2941919" y="1277779"/>
                </a:cubicBezTo>
                <a:cubicBezTo>
                  <a:pt x="2903819" y="1299686"/>
                  <a:pt x="2854289" y="1295876"/>
                  <a:pt x="2824762" y="1266349"/>
                </a:cubicBezTo>
                <a:cubicBezTo>
                  <a:pt x="2812379" y="1253966"/>
                  <a:pt x="2805712" y="1255871"/>
                  <a:pt x="2794282" y="1266349"/>
                </a:cubicBezTo>
                <a:cubicBezTo>
                  <a:pt x="2713319" y="1341596"/>
                  <a:pt x="2631404" y="1416844"/>
                  <a:pt x="2549489" y="1492091"/>
                </a:cubicBezTo>
                <a:cubicBezTo>
                  <a:pt x="2422807" y="1608296"/>
                  <a:pt x="2296124" y="1725454"/>
                  <a:pt x="2170394" y="1841659"/>
                </a:cubicBezTo>
                <a:cubicBezTo>
                  <a:pt x="2076097" y="1929289"/>
                  <a:pt x="1980847" y="2015966"/>
                  <a:pt x="1886549" y="2103596"/>
                </a:cubicBezTo>
                <a:cubicBezTo>
                  <a:pt x="1759867" y="2220754"/>
                  <a:pt x="1633184" y="2336959"/>
                  <a:pt x="1505549" y="2454116"/>
                </a:cubicBezTo>
                <a:cubicBezTo>
                  <a:pt x="1411252" y="2541746"/>
                  <a:pt x="1316002" y="2628424"/>
                  <a:pt x="1221704" y="2716054"/>
                </a:cubicBezTo>
                <a:cubicBezTo>
                  <a:pt x="1094069" y="2833211"/>
                  <a:pt x="967387" y="2950369"/>
                  <a:pt x="839752" y="3067526"/>
                </a:cubicBezTo>
                <a:cubicBezTo>
                  <a:pt x="767362" y="3134201"/>
                  <a:pt x="694019" y="3201829"/>
                  <a:pt x="621629" y="3269456"/>
                </a:cubicBezTo>
                <a:cubicBezTo>
                  <a:pt x="605437" y="3283744"/>
                  <a:pt x="606389" y="3283744"/>
                  <a:pt x="592102" y="3268504"/>
                </a:cubicBezTo>
                <a:cubicBezTo>
                  <a:pt x="586387" y="3262789"/>
                  <a:pt x="582577" y="3249454"/>
                  <a:pt x="572099" y="3254216"/>
                </a:cubicBezTo>
                <a:cubicBezTo>
                  <a:pt x="560669" y="3258979"/>
                  <a:pt x="563527" y="3271361"/>
                  <a:pt x="563527" y="3281839"/>
                </a:cubicBezTo>
                <a:cubicBezTo>
                  <a:pt x="565432" y="3346609"/>
                  <a:pt x="518759" y="3402806"/>
                  <a:pt x="458752" y="3411379"/>
                </a:cubicBezTo>
                <a:cubicBezTo>
                  <a:pt x="391124" y="3419951"/>
                  <a:pt x="331117" y="3379946"/>
                  <a:pt x="316829" y="3314224"/>
                </a:cubicBezTo>
                <a:cubicBezTo>
                  <a:pt x="296827" y="3227546"/>
                  <a:pt x="373027" y="3150394"/>
                  <a:pt x="461609" y="3164681"/>
                </a:cubicBezTo>
                <a:cubicBezTo>
                  <a:pt x="466372" y="3165634"/>
                  <a:pt x="471134" y="3167539"/>
                  <a:pt x="476849" y="3164681"/>
                </a:cubicBezTo>
                <a:cubicBezTo>
                  <a:pt x="483517" y="3159919"/>
                  <a:pt x="488279" y="3156109"/>
                  <a:pt x="479707" y="3146584"/>
                </a:cubicBezTo>
                <a:cubicBezTo>
                  <a:pt x="456847" y="3121819"/>
                  <a:pt x="456847" y="3120866"/>
                  <a:pt x="481612" y="3098006"/>
                </a:cubicBezTo>
                <a:cubicBezTo>
                  <a:pt x="535904" y="3048476"/>
                  <a:pt x="590197" y="2998946"/>
                  <a:pt x="644489" y="2950369"/>
                </a:cubicBezTo>
                <a:cubicBezTo>
                  <a:pt x="655919" y="2939891"/>
                  <a:pt x="656872" y="2934176"/>
                  <a:pt x="645442" y="2923699"/>
                </a:cubicBezTo>
                <a:cubicBezTo>
                  <a:pt x="634012" y="2914174"/>
                  <a:pt x="624487" y="2902744"/>
                  <a:pt x="614962" y="2890361"/>
                </a:cubicBezTo>
                <a:cubicBezTo>
                  <a:pt x="606389" y="2878931"/>
                  <a:pt x="599722" y="2880836"/>
                  <a:pt x="590197" y="2889409"/>
                </a:cubicBezTo>
                <a:cubicBezTo>
                  <a:pt x="549239" y="2927509"/>
                  <a:pt x="507329" y="2965609"/>
                  <a:pt x="465419" y="3003709"/>
                </a:cubicBezTo>
                <a:cubicBezTo>
                  <a:pt x="444464" y="3022759"/>
                  <a:pt x="422557" y="3041809"/>
                  <a:pt x="401602" y="3061811"/>
                </a:cubicBezTo>
                <a:cubicBezTo>
                  <a:pt x="393982" y="3068479"/>
                  <a:pt x="389219" y="3068479"/>
                  <a:pt x="382552" y="3060859"/>
                </a:cubicBezTo>
                <a:cubicBezTo>
                  <a:pt x="355882" y="3031331"/>
                  <a:pt x="329212" y="3001804"/>
                  <a:pt x="302542" y="2973229"/>
                </a:cubicBezTo>
                <a:cubicBezTo>
                  <a:pt x="295874" y="2966561"/>
                  <a:pt x="295874" y="2960846"/>
                  <a:pt x="299684" y="2953226"/>
                </a:cubicBezTo>
                <a:cubicBezTo>
                  <a:pt x="309209" y="2937034"/>
                  <a:pt x="317782" y="2919889"/>
                  <a:pt x="327307" y="2903696"/>
                </a:cubicBezTo>
                <a:cubicBezTo>
                  <a:pt x="331117" y="2896076"/>
                  <a:pt x="331117" y="2891314"/>
                  <a:pt x="325402" y="2884646"/>
                </a:cubicBezTo>
                <a:cubicBezTo>
                  <a:pt x="299684" y="2851309"/>
                  <a:pt x="299684" y="2851309"/>
                  <a:pt x="260632" y="2868454"/>
                </a:cubicBezTo>
                <a:cubicBezTo>
                  <a:pt x="221579" y="2885599"/>
                  <a:pt x="221579" y="2885599"/>
                  <a:pt x="192052" y="2854166"/>
                </a:cubicBezTo>
                <a:cubicBezTo>
                  <a:pt x="132997" y="2790349"/>
                  <a:pt x="73942" y="2725579"/>
                  <a:pt x="14887" y="2661761"/>
                </a:cubicBezTo>
                <a:cubicBezTo>
                  <a:pt x="4409" y="2650331"/>
                  <a:pt x="4409" y="2641759"/>
                  <a:pt x="15839" y="2631281"/>
                </a:cubicBezTo>
                <a:cubicBezTo>
                  <a:pt x="69179" y="2582704"/>
                  <a:pt x="121567" y="2534126"/>
                  <a:pt x="174907" y="2485549"/>
                </a:cubicBezTo>
                <a:cubicBezTo>
                  <a:pt x="184432" y="2476976"/>
                  <a:pt x="190147" y="2476976"/>
                  <a:pt x="198719" y="2486501"/>
                </a:cubicBezTo>
                <a:cubicBezTo>
                  <a:pt x="244439" y="2536984"/>
                  <a:pt x="290159" y="2586514"/>
                  <a:pt x="335879" y="2636996"/>
                </a:cubicBezTo>
                <a:cubicBezTo>
                  <a:pt x="343499" y="2644616"/>
                  <a:pt x="347309" y="2645569"/>
                  <a:pt x="354929" y="2637949"/>
                </a:cubicBezTo>
                <a:cubicBezTo>
                  <a:pt x="375884" y="2617946"/>
                  <a:pt x="396839" y="2598896"/>
                  <a:pt x="418747" y="2579846"/>
                </a:cubicBezTo>
                <a:cubicBezTo>
                  <a:pt x="425414" y="2574131"/>
                  <a:pt x="425414" y="2570321"/>
                  <a:pt x="419699" y="2563654"/>
                </a:cubicBezTo>
                <a:cubicBezTo>
                  <a:pt x="373027" y="2513171"/>
                  <a:pt x="327307" y="2462689"/>
                  <a:pt x="280634" y="2413159"/>
                </a:cubicBezTo>
                <a:cubicBezTo>
                  <a:pt x="272062" y="2403634"/>
                  <a:pt x="270157" y="2397919"/>
                  <a:pt x="280634" y="2388394"/>
                </a:cubicBezTo>
                <a:cubicBezTo>
                  <a:pt x="323497" y="2350294"/>
                  <a:pt x="366359" y="2311241"/>
                  <a:pt x="408269" y="2272189"/>
                </a:cubicBezTo>
                <a:cubicBezTo>
                  <a:pt x="416842" y="2263616"/>
                  <a:pt x="421604" y="2265521"/>
                  <a:pt x="429224" y="2273141"/>
                </a:cubicBezTo>
                <a:cubicBezTo>
                  <a:pt x="474944" y="2323624"/>
                  <a:pt x="521617" y="2374106"/>
                  <a:pt x="567337" y="2424589"/>
                </a:cubicBezTo>
                <a:cubicBezTo>
                  <a:pt x="574957" y="2433161"/>
                  <a:pt x="579719" y="2432209"/>
                  <a:pt x="587339" y="2425541"/>
                </a:cubicBezTo>
                <a:cubicBezTo>
                  <a:pt x="608294" y="2405539"/>
                  <a:pt x="629249" y="2386489"/>
                  <a:pt x="651157" y="2367439"/>
                </a:cubicBezTo>
                <a:cubicBezTo>
                  <a:pt x="657824" y="2361724"/>
                  <a:pt x="656872" y="2357914"/>
                  <a:pt x="651157" y="2351246"/>
                </a:cubicBezTo>
                <a:cubicBezTo>
                  <a:pt x="604484" y="2300764"/>
                  <a:pt x="558764" y="2250281"/>
                  <a:pt x="512092" y="2200751"/>
                </a:cubicBezTo>
                <a:cubicBezTo>
                  <a:pt x="502567" y="2191226"/>
                  <a:pt x="502567" y="2185511"/>
                  <a:pt x="513044" y="2176939"/>
                </a:cubicBezTo>
                <a:cubicBezTo>
                  <a:pt x="567337" y="2128361"/>
                  <a:pt x="620677" y="2078831"/>
                  <a:pt x="674017" y="2029301"/>
                </a:cubicBezTo>
                <a:cubicBezTo>
                  <a:pt x="683542" y="2019776"/>
                  <a:pt x="689257" y="2019776"/>
                  <a:pt x="698782" y="2030254"/>
                </a:cubicBezTo>
                <a:cubicBezTo>
                  <a:pt x="764504" y="2101691"/>
                  <a:pt x="830227" y="2173129"/>
                  <a:pt x="895949" y="2244566"/>
                </a:cubicBezTo>
                <a:cubicBezTo>
                  <a:pt x="905474" y="2255044"/>
                  <a:pt x="907379" y="2262664"/>
                  <a:pt x="899759" y="2275046"/>
                </a:cubicBezTo>
                <a:cubicBezTo>
                  <a:pt x="890234" y="2288381"/>
                  <a:pt x="883567" y="2303621"/>
                  <a:pt x="874994" y="2317909"/>
                </a:cubicBezTo>
                <a:cubicBezTo>
                  <a:pt x="870232" y="2326481"/>
                  <a:pt x="870232" y="2332196"/>
                  <a:pt x="876899" y="2339816"/>
                </a:cubicBezTo>
                <a:cubicBezTo>
                  <a:pt x="903569" y="2371249"/>
                  <a:pt x="903569" y="2371249"/>
                  <a:pt x="941669" y="2354104"/>
                </a:cubicBezTo>
                <a:cubicBezTo>
                  <a:pt x="980722" y="2336959"/>
                  <a:pt x="980722" y="2336959"/>
                  <a:pt x="1009297" y="2368391"/>
                </a:cubicBezTo>
                <a:cubicBezTo>
                  <a:pt x="1029299" y="2390299"/>
                  <a:pt x="1048349" y="2411254"/>
                  <a:pt x="1069304" y="2433161"/>
                </a:cubicBezTo>
                <a:cubicBezTo>
                  <a:pt x="1076924" y="2440781"/>
                  <a:pt x="1075972" y="2445544"/>
                  <a:pt x="1068352" y="2453164"/>
                </a:cubicBezTo>
                <a:cubicBezTo>
                  <a:pt x="1008344" y="2507456"/>
                  <a:pt x="948337" y="2562701"/>
                  <a:pt x="889282" y="2617946"/>
                </a:cubicBezTo>
                <a:cubicBezTo>
                  <a:pt x="884519" y="2621756"/>
                  <a:pt x="880709" y="2626519"/>
                  <a:pt x="875947" y="2630329"/>
                </a:cubicBezTo>
                <a:cubicBezTo>
                  <a:pt x="869279" y="2635091"/>
                  <a:pt x="870232" y="2639854"/>
                  <a:pt x="875947" y="2645569"/>
                </a:cubicBezTo>
                <a:cubicBezTo>
                  <a:pt x="889282" y="2659856"/>
                  <a:pt x="902617" y="2674144"/>
                  <a:pt x="915952" y="2688431"/>
                </a:cubicBezTo>
                <a:cubicBezTo>
                  <a:pt x="921667" y="2694146"/>
                  <a:pt x="925477" y="2696051"/>
                  <a:pt x="932144" y="2689384"/>
                </a:cubicBezTo>
                <a:cubicBezTo>
                  <a:pt x="1016917" y="2611279"/>
                  <a:pt x="1101689" y="2534126"/>
                  <a:pt x="1186462" y="2456974"/>
                </a:cubicBezTo>
                <a:cubicBezTo>
                  <a:pt x="1301714" y="2351246"/>
                  <a:pt x="1417919" y="2245519"/>
                  <a:pt x="1533172" y="2140744"/>
                </a:cubicBezTo>
                <a:cubicBezTo>
                  <a:pt x="1617944" y="2063591"/>
                  <a:pt x="1702717" y="1985486"/>
                  <a:pt x="1787489" y="1908334"/>
                </a:cubicBezTo>
                <a:cubicBezTo>
                  <a:pt x="1903694" y="1801654"/>
                  <a:pt x="2019899" y="1695926"/>
                  <a:pt x="2137057" y="1589246"/>
                </a:cubicBezTo>
                <a:cubicBezTo>
                  <a:pt x="2220877" y="1513046"/>
                  <a:pt x="2304697" y="1435894"/>
                  <a:pt x="2388517" y="1359694"/>
                </a:cubicBezTo>
                <a:cubicBezTo>
                  <a:pt x="2478052" y="1277779"/>
                  <a:pt x="2567587" y="1194911"/>
                  <a:pt x="2658074" y="1113949"/>
                </a:cubicBezTo>
                <a:cubicBezTo>
                  <a:pt x="2667599" y="1105376"/>
                  <a:pt x="2667599" y="1100614"/>
                  <a:pt x="2659979" y="1091089"/>
                </a:cubicBezTo>
                <a:cubicBezTo>
                  <a:pt x="2626642" y="1049179"/>
                  <a:pt x="2630452" y="992029"/>
                  <a:pt x="2667599" y="954881"/>
                </a:cubicBezTo>
                <a:cubicBezTo>
                  <a:pt x="2703794" y="918686"/>
                  <a:pt x="2760944" y="915829"/>
                  <a:pt x="2802854" y="948214"/>
                </a:cubicBezTo>
                <a:cubicBezTo>
                  <a:pt x="2805712" y="951071"/>
                  <a:pt x="2808569" y="955834"/>
                  <a:pt x="2813332" y="953929"/>
                </a:cubicBezTo>
                <a:cubicBezTo>
                  <a:pt x="2819047" y="952024"/>
                  <a:pt x="2817142" y="946309"/>
                  <a:pt x="2818094" y="941546"/>
                </a:cubicBezTo>
                <a:cubicBezTo>
                  <a:pt x="2821904" y="914876"/>
                  <a:pt x="2825714" y="889159"/>
                  <a:pt x="2828572" y="862489"/>
                </a:cubicBezTo>
                <a:cubicBezTo>
                  <a:pt x="2829524" y="849154"/>
                  <a:pt x="2835239" y="843439"/>
                  <a:pt x="2848574" y="839629"/>
                </a:cubicBezTo>
                <a:cubicBezTo>
                  <a:pt x="2889532" y="829151"/>
                  <a:pt x="2930489" y="819626"/>
                  <a:pt x="2970494" y="806291"/>
                </a:cubicBezTo>
                <a:cubicBezTo>
                  <a:pt x="2975257" y="804386"/>
                  <a:pt x="2980019" y="802481"/>
                  <a:pt x="2986687" y="800576"/>
                </a:cubicBezTo>
                <a:cubicBezTo>
                  <a:pt x="2962874" y="796766"/>
                  <a:pt x="2940967" y="793909"/>
                  <a:pt x="2919059" y="790099"/>
                </a:cubicBezTo>
                <a:cubicBezTo>
                  <a:pt x="2756182" y="750094"/>
                  <a:pt x="2633309" y="616744"/>
                  <a:pt x="2610449" y="453866"/>
                </a:cubicBezTo>
                <a:cubicBezTo>
                  <a:pt x="2580922" y="245269"/>
                  <a:pt x="2723797" y="48101"/>
                  <a:pt x="2931442" y="11906"/>
                </a:cubicBezTo>
                <a:cubicBezTo>
                  <a:pt x="2938109" y="10954"/>
                  <a:pt x="2945729" y="9049"/>
                  <a:pt x="2952397" y="7144"/>
                </a:cubicBezTo>
                <a:cubicBezTo>
                  <a:pt x="2983829" y="7144"/>
                  <a:pt x="3016214" y="7144"/>
                  <a:pt x="3047647" y="7144"/>
                </a:cubicBezTo>
                <a:cubicBezTo>
                  <a:pt x="3050504" y="8096"/>
                  <a:pt x="3053362" y="9049"/>
                  <a:pt x="3056219" y="9049"/>
                </a:cubicBezTo>
                <a:cubicBezTo>
                  <a:pt x="3164804" y="27146"/>
                  <a:pt x="3253387" y="79534"/>
                  <a:pt x="3319109" y="168116"/>
                </a:cubicBezTo>
                <a:cubicBezTo>
                  <a:pt x="3330539" y="183356"/>
                  <a:pt x="3330539" y="183356"/>
                  <a:pt x="3341017" y="168116"/>
                </a:cubicBezTo>
                <a:cubicBezTo>
                  <a:pt x="3490559" y="-33814"/>
                  <a:pt x="3804884" y="-6191"/>
                  <a:pt x="3918232" y="218599"/>
                </a:cubicBezTo>
                <a:cubicBezTo>
                  <a:pt x="3935377" y="252889"/>
                  <a:pt x="3943949" y="289084"/>
                  <a:pt x="3952522" y="325279"/>
                </a:cubicBezTo>
                <a:cubicBezTo>
                  <a:pt x="3953474" y="356711"/>
                  <a:pt x="3953474" y="388144"/>
                  <a:pt x="3953474" y="419576"/>
                </a:cubicBezTo>
                <a:close/>
                <a:moveTo>
                  <a:pt x="3534374" y="1227296"/>
                </a:moveTo>
                <a:cubicBezTo>
                  <a:pt x="3546757" y="1226344"/>
                  <a:pt x="3560092" y="1227296"/>
                  <a:pt x="3572474" y="1224439"/>
                </a:cubicBezTo>
                <a:cubicBezTo>
                  <a:pt x="3670582" y="1206341"/>
                  <a:pt x="3740114" y="1150144"/>
                  <a:pt x="3769642" y="1054894"/>
                </a:cubicBezTo>
                <a:cubicBezTo>
                  <a:pt x="3800122" y="958691"/>
                  <a:pt x="3777262" y="872014"/>
                  <a:pt x="3705824" y="800576"/>
                </a:cubicBezTo>
                <a:cubicBezTo>
                  <a:pt x="3664867" y="759619"/>
                  <a:pt x="3612479" y="737711"/>
                  <a:pt x="3554377" y="732949"/>
                </a:cubicBezTo>
                <a:cubicBezTo>
                  <a:pt x="3538184" y="731996"/>
                  <a:pt x="3535327" y="724376"/>
                  <a:pt x="3537232" y="710089"/>
                </a:cubicBezTo>
                <a:cubicBezTo>
                  <a:pt x="3542947" y="665321"/>
                  <a:pt x="3547709" y="620554"/>
                  <a:pt x="3552472" y="575786"/>
                </a:cubicBezTo>
                <a:cubicBezTo>
                  <a:pt x="3555329" y="551974"/>
                  <a:pt x="3556282" y="551021"/>
                  <a:pt x="3580094" y="554831"/>
                </a:cubicBezTo>
                <a:cubicBezTo>
                  <a:pt x="3615337" y="560546"/>
                  <a:pt x="3649627" y="558641"/>
                  <a:pt x="3682964" y="545306"/>
                </a:cubicBezTo>
                <a:cubicBezTo>
                  <a:pt x="3778214" y="508159"/>
                  <a:pt x="3825839" y="401479"/>
                  <a:pt x="3791549" y="306229"/>
                </a:cubicBezTo>
                <a:cubicBezTo>
                  <a:pt x="3756307" y="210979"/>
                  <a:pt x="3651532" y="160496"/>
                  <a:pt x="3554377" y="192881"/>
                </a:cubicBezTo>
                <a:cubicBezTo>
                  <a:pt x="3481034" y="217646"/>
                  <a:pt x="3418169" y="290989"/>
                  <a:pt x="3428647" y="395764"/>
                </a:cubicBezTo>
                <a:cubicBezTo>
                  <a:pt x="3429599" y="409099"/>
                  <a:pt x="3426742" y="412909"/>
                  <a:pt x="3413407" y="413861"/>
                </a:cubicBezTo>
                <a:cubicBezTo>
                  <a:pt x="3369592" y="415766"/>
                  <a:pt x="3324824" y="415766"/>
                  <a:pt x="3281009" y="416719"/>
                </a:cubicBezTo>
                <a:cubicBezTo>
                  <a:pt x="3248624" y="417671"/>
                  <a:pt x="3249577" y="417671"/>
                  <a:pt x="3248624" y="385286"/>
                </a:cubicBezTo>
                <a:cubicBezTo>
                  <a:pt x="3244814" y="250984"/>
                  <a:pt x="3123847" y="130016"/>
                  <a:pt x="2966684" y="152876"/>
                </a:cubicBezTo>
                <a:cubicBezTo>
                  <a:pt x="2825714" y="172879"/>
                  <a:pt x="2737132" y="297656"/>
                  <a:pt x="2757134" y="437674"/>
                </a:cubicBezTo>
                <a:cubicBezTo>
                  <a:pt x="2774279" y="553879"/>
                  <a:pt x="2878102" y="644366"/>
                  <a:pt x="2995259" y="645319"/>
                </a:cubicBezTo>
                <a:cubicBezTo>
                  <a:pt x="3045742" y="646271"/>
                  <a:pt x="3092414" y="633889"/>
                  <a:pt x="3135277" y="606266"/>
                </a:cubicBezTo>
                <a:cubicBezTo>
                  <a:pt x="3147659" y="598646"/>
                  <a:pt x="3155279" y="599599"/>
                  <a:pt x="3163852" y="611029"/>
                </a:cubicBezTo>
                <a:cubicBezTo>
                  <a:pt x="3170519" y="619601"/>
                  <a:pt x="3178139" y="627221"/>
                  <a:pt x="3185759" y="634841"/>
                </a:cubicBezTo>
                <a:cubicBezTo>
                  <a:pt x="3188617" y="637699"/>
                  <a:pt x="3191474" y="642461"/>
                  <a:pt x="3197189" y="639604"/>
                </a:cubicBezTo>
                <a:cubicBezTo>
                  <a:pt x="3201952" y="636746"/>
                  <a:pt x="3205762" y="632936"/>
                  <a:pt x="3204809" y="627221"/>
                </a:cubicBezTo>
                <a:cubicBezTo>
                  <a:pt x="3204809" y="623411"/>
                  <a:pt x="3203857" y="618649"/>
                  <a:pt x="3202904" y="614839"/>
                </a:cubicBezTo>
                <a:cubicBezTo>
                  <a:pt x="3193379" y="551974"/>
                  <a:pt x="3244814" y="502444"/>
                  <a:pt x="3307679" y="513874"/>
                </a:cubicBezTo>
                <a:cubicBezTo>
                  <a:pt x="3383879" y="527209"/>
                  <a:pt x="3441982" y="592931"/>
                  <a:pt x="3445792" y="670084"/>
                </a:cubicBezTo>
                <a:cubicBezTo>
                  <a:pt x="3447697" y="710089"/>
                  <a:pt x="3422932" y="746284"/>
                  <a:pt x="3383879" y="757714"/>
                </a:cubicBezTo>
                <a:cubicBezTo>
                  <a:pt x="3366734" y="762476"/>
                  <a:pt x="3349589" y="763429"/>
                  <a:pt x="3332444" y="758666"/>
                </a:cubicBezTo>
                <a:cubicBezTo>
                  <a:pt x="3323872" y="756761"/>
                  <a:pt x="3314347" y="754856"/>
                  <a:pt x="3309584" y="764381"/>
                </a:cubicBezTo>
                <a:cubicBezTo>
                  <a:pt x="3304822" y="773906"/>
                  <a:pt x="3315299" y="775811"/>
                  <a:pt x="3319109" y="781526"/>
                </a:cubicBezTo>
                <a:cubicBezTo>
                  <a:pt x="3323872" y="787241"/>
                  <a:pt x="3328634" y="792956"/>
                  <a:pt x="3335302" y="798671"/>
                </a:cubicBezTo>
                <a:cubicBezTo>
                  <a:pt x="3347684" y="809149"/>
                  <a:pt x="3347684" y="817721"/>
                  <a:pt x="3337207" y="831056"/>
                </a:cubicBezTo>
                <a:cubicBezTo>
                  <a:pt x="3306727" y="869156"/>
                  <a:pt x="3290534" y="914876"/>
                  <a:pt x="3287677" y="963454"/>
                </a:cubicBezTo>
                <a:cubicBezTo>
                  <a:pt x="3277199" y="1108234"/>
                  <a:pt x="3389594" y="1227296"/>
                  <a:pt x="3534374" y="1227296"/>
                </a:cubicBezTo>
                <a:close/>
              </a:path>
            </a:pathLst>
          </a:custGeom>
          <a:noFill/>
          <a:ln w="34925" cap="flat">
            <a:solidFill>
              <a:schemeClr val="accent1"/>
            </a:solidFill>
            <a:prstDash val="solid"/>
            <a:miter/>
          </a:ln>
        </p:spPr>
        <p:txBody>
          <a:bodyPr rtlCol="0" anchor="ctr"/>
          <a:lstStyle/>
          <a:p>
            <a:endParaRPr lang="en-US"/>
          </a:p>
        </p:txBody>
      </p:sp>
      <p:cxnSp>
        <p:nvCxnSpPr>
          <p:cNvPr id="4" name="Straight Connector 3">
            <a:extLst>
              <a:ext uri="{FF2B5EF4-FFF2-40B4-BE49-F238E27FC236}">
                <a16:creationId xmlns:a16="http://schemas.microsoft.com/office/drawing/2014/main" id="{92F6D567-C060-4D2B-B097-8C3176DB8302}"/>
              </a:ext>
            </a:extLst>
          </p:cNvPr>
          <p:cNvCxnSpPr>
            <a:cxnSpLocks/>
          </p:cNvCxnSpPr>
          <p:nvPr userDrawn="1"/>
        </p:nvCxnSpPr>
        <p:spPr>
          <a:xfrm flipH="1">
            <a:off x="2872409" y="477136"/>
            <a:ext cx="8670698"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193E77-7AFA-45E8-B176-B8D26B378350}"/>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8A31E12-92B8-44BE-9F73-32CC46810BBB}"/>
              </a:ext>
            </a:extLst>
          </p:cNvPr>
          <p:cNvCxnSpPr>
            <a:cxnSpLocks/>
          </p:cNvCxnSpPr>
          <p:nvPr userDrawn="1"/>
        </p:nvCxnSpPr>
        <p:spPr>
          <a:xfrm flipH="1">
            <a:off x="2976596" y="6392850"/>
            <a:ext cx="8566511" cy="13272"/>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7874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Contents slide layout">
    <p:bg>
      <p:bgPr>
        <a:solidFill>
          <a:schemeClr val="accent2"/>
        </a:solidFill>
        <a:effectLst/>
      </p:bgPr>
    </p:bg>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1623393" y="701527"/>
            <a:ext cx="6957387" cy="724247"/>
          </a:xfrm>
          <a:prstGeom prst="rect">
            <a:avLst/>
          </a:prstGeom>
        </p:spPr>
        <p:txBody>
          <a:bodyPr anchor="ctr"/>
          <a:lstStyle>
            <a:lvl1pPr marL="0" indent="0" algn="l">
              <a:buNone/>
              <a:defRPr sz="5400" b="0" baseline="0">
                <a:solidFill>
                  <a:schemeClr val="accent1"/>
                </a:solidFill>
                <a:latin typeface="+mj-lt"/>
                <a:cs typeface="Arial" pitchFamily="34" charset="0"/>
              </a:defRPr>
            </a:lvl1pPr>
          </a:lstStyle>
          <a:p>
            <a:pPr lvl="0"/>
            <a:r>
              <a:rPr lang="en-US" altLang="ko-KR" dirty="0"/>
              <a:t>BASIC LAYOUT</a:t>
            </a:r>
          </a:p>
        </p:txBody>
      </p:sp>
      <p:sp>
        <p:nvSpPr>
          <p:cNvPr id="6" name="Graphic 2">
            <a:extLst>
              <a:ext uri="{FF2B5EF4-FFF2-40B4-BE49-F238E27FC236}">
                <a16:creationId xmlns:a16="http://schemas.microsoft.com/office/drawing/2014/main" id="{1DD60E7E-E490-46D9-AB9B-87D9364A77D2}"/>
              </a:ext>
            </a:extLst>
          </p:cNvPr>
          <p:cNvSpPr/>
          <p:nvPr userDrawn="1"/>
        </p:nvSpPr>
        <p:spPr>
          <a:xfrm rot="2816880" flipH="1">
            <a:off x="211958" y="4192650"/>
            <a:ext cx="2181863" cy="1887443"/>
          </a:xfrm>
          <a:custGeom>
            <a:avLst/>
            <a:gdLst>
              <a:gd name="connsiteX0" fmla="*/ 3953474 w 3952875"/>
              <a:gd name="connsiteY0" fmla="*/ 419576 h 3419475"/>
              <a:gd name="connsiteX1" fmla="*/ 3905849 w 3952875"/>
              <a:gd name="connsiteY1" fmla="*/ 547211 h 3419475"/>
              <a:gd name="connsiteX2" fmla="*/ 3792502 w 3952875"/>
              <a:gd name="connsiteY2" fmla="*/ 660559 h 3419475"/>
              <a:gd name="connsiteX3" fmla="*/ 3790597 w 3952875"/>
              <a:gd name="connsiteY3" fmla="*/ 681514 h 3419475"/>
              <a:gd name="connsiteX4" fmla="*/ 3926804 w 3952875"/>
              <a:gd name="connsiteY4" fmla="*/ 951071 h 3419475"/>
              <a:gd name="connsiteX5" fmla="*/ 3666772 w 3952875"/>
              <a:gd name="connsiteY5" fmla="*/ 1351121 h 3419475"/>
              <a:gd name="connsiteX6" fmla="*/ 3287677 w 3952875"/>
              <a:gd name="connsiteY6" fmla="*/ 1288256 h 3419475"/>
              <a:gd name="connsiteX7" fmla="*/ 3139087 w 3952875"/>
              <a:gd name="connsiteY7" fmla="*/ 980599 h 3419475"/>
              <a:gd name="connsiteX8" fmla="*/ 3139087 w 3952875"/>
              <a:gd name="connsiteY8" fmla="*/ 971074 h 3419475"/>
              <a:gd name="connsiteX9" fmla="*/ 3138134 w 3952875"/>
              <a:gd name="connsiteY9" fmla="*/ 968216 h 3419475"/>
              <a:gd name="connsiteX10" fmla="*/ 3120989 w 3952875"/>
              <a:gd name="connsiteY10" fmla="*/ 1003459 h 3419475"/>
              <a:gd name="connsiteX11" fmla="*/ 3085747 w 3952875"/>
              <a:gd name="connsiteY11" fmla="*/ 1100614 h 3419475"/>
              <a:gd name="connsiteX12" fmla="*/ 3064792 w 3952875"/>
              <a:gd name="connsiteY12" fmla="*/ 1115854 h 3419475"/>
              <a:gd name="connsiteX13" fmla="*/ 2966684 w 3952875"/>
              <a:gd name="connsiteY13" fmla="*/ 1120616 h 3419475"/>
              <a:gd name="connsiteX14" fmla="*/ 2990497 w 3952875"/>
              <a:gd name="connsiteY14" fmla="*/ 1170146 h 3419475"/>
              <a:gd name="connsiteX15" fmla="*/ 2941919 w 3952875"/>
              <a:gd name="connsiteY15" fmla="*/ 1277779 h 3419475"/>
              <a:gd name="connsiteX16" fmla="*/ 2824762 w 3952875"/>
              <a:gd name="connsiteY16" fmla="*/ 1266349 h 3419475"/>
              <a:gd name="connsiteX17" fmla="*/ 2794282 w 3952875"/>
              <a:gd name="connsiteY17" fmla="*/ 1266349 h 3419475"/>
              <a:gd name="connsiteX18" fmla="*/ 2549489 w 3952875"/>
              <a:gd name="connsiteY18" fmla="*/ 1492091 h 3419475"/>
              <a:gd name="connsiteX19" fmla="*/ 2170394 w 3952875"/>
              <a:gd name="connsiteY19" fmla="*/ 1841659 h 3419475"/>
              <a:gd name="connsiteX20" fmla="*/ 1886549 w 3952875"/>
              <a:gd name="connsiteY20" fmla="*/ 2103596 h 3419475"/>
              <a:gd name="connsiteX21" fmla="*/ 1505549 w 3952875"/>
              <a:gd name="connsiteY21" fmla="*/ 2454116 h 3419475"/>
              <a:gd name="connsiteX22" fmla="*/ 1221704 w 3952875"/>
              <a:gd name="connsiteY22" fmla="*/ 2716054 h 3419475"/>
              <a:gd name="connsiteX23" fmla="*/ 839752 w 3952875"/>
              <a:gd name="connsiteY23" fmla="*/ 3067526 h 3419475"/>
              <a:gd name="connsiteX24" fmla="*/ 621629 w 3952875"/>
              <a:gd name="connsiteY24" fmla="*/ 3269456 h 3419475"/>
              <a:gd name="connsiteX25" fmla="*/ 592102 w 3952875"/>
              <a:gd name="connsiteY25" fmla="*/ 3268504 h 3419475"/>
              <a:gd name="connsiteX26" fmla="*/ 572099 w 3952875"/>
              <a:gd name="connsiteY26" fmla="*/ 3254216 h 3419475"/>
              <a:gd name="connsiteX27" fmla="*/ 563527 w 3952875"/>
              <a:gd name="connsiteY27" fmla="*/ 3281839 h 3419475"/>
              <a:gd name="connsiteX28" fmla="*/ 458752 w 3952875"/>
              <a:gd name="connsiteY28" fmla="*/ 3411379 h 3419475"/>
              <a:gd name="connsiteX29" fmla="*/ 316829 w 3952875"/>
              <a:gd name="connsiteY29" fmla="*/ 3314224 h 3419475"/>
              <a:gd name="connsiteX30" fmla="*/ 461609 w 3952875"/>
              <a:gd name="connsiteY30" fmla="*/ 3164681 h 3419475"/>
              <a:gd name="connsiteX31" fmla="*/ 476849 w 3952875"/>
              <a:gd name="connsiteY31" fmla="*/ 3164681 h 3419475"/>
              <a:gd name="connsiteX32" fmla="*/ 479707 w 3952875"/>
              <a:gd name="connsiteY32" fmla="*/ 3146584 h 3419475"/>
              <a:gd name="connsiteX33" fmla="*/ 481612 w 3952875"/>
              <a:gd name="connsiteY33" fmla="*/ 3098006 h 3419475"/>
              <a:gd name="connsiteX34" fmla="*/ 644489 w 3952875"/>
              <a:gd name="connsiteY34" fmla="*/ 2950369 h 3419475"/>
              <a:gd name="connsiteX35" fmla="*/ 645442 w 3952875"/>
              <a:gd name="connsiteY35" fmla="*/ 2923699 h 3419475"/>
              <a:gd name="connsiteX36" fmla="*/ 614962 w 3952875"/>
              <a:gd name="connsiteY36" fmla="*/ 2890361 h 3419475"/>
              <a:gd name="connsiteX37" fmla="*/ 590197 w 3952875"/>
              <a:gd name="connsiteY37" fmla="*/ 2889409 h 3419475"/>
              <a:gd name="connsiteX38" fmla="*/ 465419 w 3952875"/>
              <a:gd name="connsiteY38" fmla="*/ 3003709 h 3419475"/>
              <a:gd name="connsiteX39" fmla="*/ 401602 w 3952875"/>
              <a:gd name="connsiteY39" fmla="*/ 3061811 h 3419475"/>
              <a:gd name="connsiteX40" fmla="*/ 382552 w 3952875"/>
              <a:gd name="connsiteY40" fmla="*/ 3060859 h 3419475"/>
              <a:gd name="connsiteX41" fmla="*/ 302542 w 3952875"/>
              <a:gd name="connsiteY41" fmla="*/ 2973229 h 3419475"/>
              <a:gd name="connsiteX42" fmla="*/ 299684 w 3952875"/>
              <a:gd name="connsiteY42" fmla="*/ 2953226 h 3419475"/>
              <a:gd name="connsiteX43" fmla="*/ 327307 w 3952875"/>
              <a:gd name="connsiteY43" fmla="*/ 2903696 h 3419475"/>
              <a:gd name="connsiteX44" fmla="*/ 325402 w 3952875"/>
              <a:gd name="connsiteY44" fmla="*/ 2884646 h 3419475"/>
              <a:gd name="connsiteX45" fmla="*/ 260632 w 3952875"/>
              <a:gd name="connsiteY45" fmla="*/ 2868454 h 3419475"/>
              <a:gd name="connsiteX46" fmla="*/ 192052 w 3952875"/>
              <a:gd name="connsiteY46" fmla="*/ 2854166 h 3419475"/>
              <a:gd name="connsiteX47" fmla="*/ 14887 w 3952875"/>
              <a:gd name="connsiteY47" fmla="*/ 2661761 h 3419475"/>
              <a:gd name="connsiteX48" fmla="*/ 15839 w 3952875"/>
              <a:gd name="connsiteY48" fmla="*/ 2631281 h 3419475"/>
              <a:gd name="connsiteX49" fmla="*/ 174907 w 3952875"/>
              <a:gd name="connsiteY49" fmla="*/ 2485549 h 3419475"/>
              <a:gd name="connsiteX50" fmla="*/ 198719 w 3952875"/>
              <a:gd name="connsiteY50" fmla="*/ 2486501 h 3419475"/>
              <a:gd name="connsiteX51" fmla="*/ 335879 w 3952875"/>
              <a:gd name="connsiteY51" fmla="*/ 2636996 h 3419475"/>
              <a:gd name="connsiteX52" fmla="*/ 354929 w 3952875"/>
              <a:gd name="connsiteY52" fmla="*/ 2637949 h 3419475"/>
              <a:gd name="connsiteX53" fmla="*/ 418747 w 3952875"/>
              <a:gd name="connsiteY53" fmla="*/ 2579846 h 3419475"/>
              <a:gd name="connsiteX54" fmla="*/ 419699 w 3952875"/>
              <a:gd name="connsiteY54" fmla="*/ 2563654 h 3419475"/>
              <a:gd name="connsiteX55" fmla="*/ 280634 w 3952875"/>
              <a:gd name="connsiteY55" fmla="*/ 2413159 h 3419475"/>
              <a:gd name="connsiteX56" fmla="*/ 280634 w 3952875"/>
              <a:gd name="connsiteY56" fmla="*/ 2388394 h 3419475"/>
              <a:gd name="connsiteX57" fmla="*/ 408269 w 3952875"/>
              <a:gd name="connsiteY57" fmla="*/ 2272189 h 3419475"/>
              <a:gd name="connsiteX58" fmla="*/ 429224 w 3952875"/>
              <a:gd name="connsiteY58" fmla="*/ 2273141 h 3419475"/>
              <a:gd name="connsiteX59" fmla="*/ 567337 w 3952875"/>
              <a:gd name="connsiteY59" fmla="*/ 2424589 h 3419475"/>
              <a:gd name="connsiteX60" fmla="*/ 587339 w 3952875"/>
              <a:gd name="connsiteY60" fmla="*/ 2425541 h 3419475"/>
              <a:gd name="connsiteX61" fmla="*/ 651157 w 3952875"/>
              <a:gd name="connsiteY61" fmla="*/ 2367439 h 3419475"/>
              <a:gd name="connsiteX62" fmla="*/ 651157 w 3952875"/>
              <a:gd name="connsiteY62" fmla="*/ 2351246 h 3419475"/>
              <a:gd name="connsiteX63" fmla="*/ 512092 w 3952875"/>
              <a:gd name="connsiteY63" fmla="*/ 2200751 h 3419475"/>
              <a:gd name="connsiteX64" fmla="*/ 513044 w 3952875"/>
              <a:gd name="connsiteY64" fmla="*/ 2176939 h 3419475"/>
              <a:gd name="connsiteX65" fmla="*/ 674017 w 3952875"/>
              <a:gd name="connsiteY65" fmla="*/ 2029301 h 3419475"/>
              <a:gd name="connsiteX66" fmla="*/ 698782 w 3952875"/>
              <a:gd name="connsiteY66" fmla="*/ 2030254 h 3419475"/>
              <a:gd name="connsiteX67" fmla="*/ 895949 w 3952875"/>
              <a:gd name="connsiteY67" fmla="*/ 2244566 h 3419475"/>
              <a:gd name="connsiteX68" fmla="*/ 899759 w 3952875"/>
              <a:gd name="connsiteY68" fmla="*/ 2275046 h 3419475"/>
              <a:gd name="connsiteX69" fmla="*/ 874994 w 3952875"/>
              <a:gd name="connsiteY69" fmla="*/ 2317909 h 3419475"/>
              <a:gd name="connsiteX70" fmla="*/ 876899 w 3952875"/>
              <a:gd name="connsiteY70" fmla="*/ 2339816 h 3419475"/>
              <a:gd name="connsiteX71" fmla="*/ 941669 w 3952875"/>
              <a:gd name="connsiteY71" fmla="*/ 2354104 h 3419475"/>
              <a:gd name="connsiteX72" fmla="*/ 1009297 w 3952875"/>
              <a:gd name="connsiteY72" fmla="*/ 2368391 h 3419475"/>
              <a:gd name="connsiteX73" fmla="*/ 1069304 w 3952875"/>
              <a:gd name="connsiteY73" fmla="*/ 2433161 h 3419475"/>
              <a:gd name="connsiteX74" fmla="*/ 1068352 w 3952875"/>
              <a:gd name="connsiteY74" fmla="*/ 2453164 h 3419475"/>
              <a:gd name="connsiteX75" fmla="*/ 889282 w 3952875"/>
              <a:gd name="connsiteY75" fmla="*/ 2617946 h 3419475"/>
              <a:gd name="connsiteX76" fmla="*/ 875947 w 3952875"/>
              <a:gd name="connsiteY76" fmla="*/ 2630329 h 3419475"/>
              <a:gd name="connsiteX77" fmla="*/ 875947 w 3952875"/>
              <a:gd name="connsiteY77" fmla="*/ 2645569 h 3419475"/>
              <a:gd name="connsiteX78" fmla="*/ 915952 w 3952875"/>
              <a:gd name="connsiteY78" fmla="*/ 2688431 h 3419475"/>
              <a:gd name="connsiteX79" fmla="*/ 932144 w 3952875"/>
              <a:gd name="connsiteY79" fmla="*/ 2689384 h 3419475"/>
              <a:gd name="connsiteX80" fmla="*/ 1186462 w 3952875"/>
              <a:gd name="connsiteY80" fmla="*/ 2456974 h 3419475"/>
              <a:gd name="connsiteX81" fmla="*/ 1533172 w 3952875"/>
              <a:gd name="connsiteY81" fmla="*/ 2140744 h 3419475"/>
              <a:gd name="connsiteX82" fmla="*/ 1787489 w 3952875"/>
              <a:gd name="connsiteY82" fmla="*/ 1908334 h 3419475"/>
              <a:gd name="connsiteX83" fmla="*/ 2137057 w 3952875"/>
              <a:gd name="connsiteY83" fmla="*/ 1589246 h 3419475"/>
              <a:gd name="connsiteX84" fmla="*/ 2388517 w 3952875"/>
              <a:gd name="connsiteY84" fmla="*/ 1359694 h 3419475"/>
              <a:gd name="connsiteX85" fmla="*/ 2658074 w 3952875"/>
              <a:gd name="connsiteY85" fmla="*/ 1113949 h 3419475"/>
              <a:gd name="connsiteX86" fmla="*/ 2659979 w 3952875"/>
              <a:gd name="connsiteY86" fmla="*/ 1091089 h 3419475"/>
              <a:gd name="connsiteX87" fmla="*/ 2667599 w 3952875"/>
              <a:gd name="connsiteY87" fmla="*/ 954881 h 3419475"/>
              <a:gd name="connsiteX88" fmla="*/ 2802854 w 3952875"/>
              <a:gd name="connsiteY88" fmla="*/ 948214 h 3419475"/>
              <a:gd name="connsiteX89" fmla="*/ 2813332 w 3952875"/>
              <a:gd name="connsiteY89" fmla="*/ 953929 h 3419475"/>
              <a:gd name="connsiteX90" fmla="*/ 2818094 w 3952875"/>
              <a:gd name="connsiteY90" fmla="*/ 941546 h 3419475"/>
              <a:gd name="connsiteX91" fmla="*/ 2828572 w 3952875"/>
              <a:gd name="connsiteY91" fmla="*/ 862489 h 3419475"/>
              <a:gd name="connsiteX92" fmla="*/ 2848574 w 3952875"/>
              <a:gd name="connsiteY92" fmla="*/ 839629 h 3419475"/>
              <a:gd name="connsiteX93" fmla="*/ 2970494 w 3952875"/>
              <a:gd name="connsiteY93" fmla="*/ 806291 h 3419475"/>
              <a:gd name="connsiteX94" fmla="*/ 2986687 w 3952875"/>
              <a:gd name="connsiteY94" fmla="*/ 800576 h 3419475"/>
              <a:gd name="connsiteX95" fmla="*/ 2919059 w 3952875"/>
              <a:gd name="connsiteY95" fmla="*/ 790099 h 3419475"/>
              <a:gd name="connsiteX96" fmla="*/ 2610449 w 3952875"/>
              <a:gd name="connsiteY96" fmla="*/ 453866 h 3419475"/>
              <a:gd name="connsiteX97" fmla="*/ 2931442 w 3952875"/>
              <a:gd name="connsiteY97" fmla="*/ 11906 h 3419475"/>
              <a:gd name="connsiteX98" fmla="*/ 2952397 w 3952875"/>
              <a:gd name="connsiteY98" fmla="*/ 7144 h 3419475"/>
              <a:gd name="connsiteX99" fmla="*/ 3047647 w 3952875"/>
              <a:gd name="connsiteY99" fmla="*/ 7144 h 3419475"/>
              <a:gd name="connsiteX100" fmla="*/ 3056219 w 3952875"/>
              <a:gd name="connsiteY100" fmla="*/ 9049 h 3419475"/>
              <a:gd name="connsiteX101" fmla="*/ 3319109 w 3952875"/>
              <a:gd name="connsiteY101" fmla="*/ 168116 h 3419475"/>
              <a:gd name="connsiteX102" fmla="*/ 3341017 w 3952875"/>
              <a:gd name="connsiteY102" fmla="*/ 168116 h 3419475"/>
              <a:gd name="connsiteX103" fmla="*/ 3918232 w 3952875"/>
              <a:gd name="connsiteY103" fmla="*/ 218599 h 3419475"/>
              <a:gd name="connsiteX104" fmla="*/ 3952522 w 3952875"/>
              <a:gd name="connsiteY104" fmla="*/ 325279 h 3419475"/>
              <a:gd name="connsiteX105" fmla="*/ 3953474 w 3952875"/>
              <a:gd name="connsiteY105" fmla="*/ 419576 h 3419475"/>
              <a:gd name="connsiteX106" fmla="*/ 3534374 w 3952875"/>
              <a:gd name="connsiteY106" fmla="*/ 1227296 h 3419475"/>
              <a:gd name="connsiteX107" fmla="*/ 3572474 w 3952875"/>
              <a:gd name="connsiteY107" fmla="*/ 1224439 h 3419475"/>
              <a:gd name="connsiteX108" fmla="*/ 3769642 w 3952875"/>
              <a:gd name="connsiteY108" fmla="*/ 1054894 h 3419475"/>
              <a:gd name="connsiteX109" fmla="*/ 3705824 w 3952875"/>
              <a:gd name="connsiteY109" fmla="*/ 800576 h 3419475"/>
              <a:gd name="connsiteX110" fmla="*/ 3554377 w 3952875"/>
              <a:gd name="connsiteY110" fmla="*/ 732949 h 3419475"/>
              <a:gd name="connsiteX111" fmla="*/ 3537232 w 3952875"/>
              <a:gd name="connsiteY111" fmla="*/ 710089 h 3419475"/>
              <a:gd name="connsiteX112" fmla="*/ 3552472 w 3952875"/>
              <a:gd name="connsiteY112" fmla="*/ 575786 h 3419475"/>
              <a:gd name="connsiteX113" fmla="*/ 3580094 w 3952875"/>
              <a:gd name="connsiteY113" fmla="*/ 554831 h 3419475"/>
              <a:gd name="connsiteX114" fmla="*/ 3682964 w 3952875"/>
              <a:gd name="connsiteY114" fmla="*/ 545306 h 3419475"/>
              <a:gd name="connsiteX115" fmla="*/ 3791549 w 3952875"/>
              <a:gd name="connsiteY115" fmla="*/ 306229 h 3419475"/>
              <a:gd name="connsiteX116" fmla="*/ 3554377 w 3952875"/>
              <a:gd name="connsiteY116" fmla="*/ 192881 h 3419475"/>
              <a:gd name="connsiteX117" fmla="*/ 3428647 w 3952875"/>
              <a:gd name="connsiteY117" fmla="*/ 395764 h 3419475"/>
              <a:gd name="connsiteX118" fmla="*/ 3413407 w 3952875"/>
              <a:gd name="connsiteY118" fmla="*/ 413861 h 3419475"/>
              <a:gd name="connsiteX119" fmla="*/ 3281009 w 3952875"/>
              <a:gd name="connsiteY119" fmla="*/ 416719 h 3419475"/>
              <a:gd name="connsiteX120" fmla="*/ 3248624 w 3952875"/>
              <a:gd name="connsiteY120" fmla="*/ 385286 h 3419475"/>
              <a:gd name="connsiteX121" fmla="*/ 2966684 w 3952875"/>
              <a:gd name="connsiteY121" fmla="*/ 152876 h 3419475"/>
              <a:gd name="connsiteX122" fmla="*/ 2757134 w 3952875"/>
              <a:gd name="connsiteY122" fmla="*/ 437674 h 3419475"/>
              <a:gd name="connsiteX123" fmla="*/ 2995259 w 3952875"/>
              <a:gd name="connsiteY123" fmla="*/ 645319 h 3419475"/>
              <a:gd name="connsiteX124" fmla="*/ 3135277 w 3952875"/>
              <a:gd name="connsiteY124" fmla="*/ 606266 h 3419475"/>
              <a:gd name="connsiteX125" fmla="*/ 3163852 w 3952875"/>
              <a:gd name="connsiteY125" fmla="*/ 611029 h 3419475"/>
              <a:gd name="connsiteX126" fmla="*/ 3185759 w 3952875"/>
              <a:gd name="connsiteY126" fmla="*/ 634841 h 3419475"/>
              <a:gd name="connsiteX127" fmla="*/ 3197189 w 3952875"/>
              <a:gd name="connsiteY127" fmla="*/ 639604 h 3419475"/>
              <a:gd name="connsiteX128" fmla="*/ 3204809 w 3952875"/>
              <a:gd name="connsiteY128" fmla="*/ 627221 h 3419475"/>
              <a:gd name="connsiteX129" fmla="*/ 3202904 w 3952875"/>
              <a:gd name="connsiteY129" fmla="*/ 614839 h 3419475"/>
              <a:gd name="connsiteX130" fmla="*/ 3307679 w 3952875"/>
              <a:gd name="connsiteY130" fmla="*/ 513874 h 3419475"/>
              <a:gd name="connsiteX131" fmla="*/ 3445792 w 3952875"/>
              <a:gd name="connsiteY131" fmla="*/ 670084 h 3419475"/>
              <a:gd name="connsiteX132" fmla="*/ 3383879 w 3952875"/>
              <a:gd name="connsiteY132" fmla="*/ 757714 h 3419475"/>
              <a:gd name="connsiteX133" fmla="*/ 3332444 w 3952875"/>
              <a:gd name="connsiteY133" fmla="*/ 758666 h 3419475"/>
              <a:gd name="connsiteX134" fmla="*/ 3309584 w 3952875"/>
              <a:gd name="connsiteY134" fmla="*/ 764381 h 3419475"/>
              <a:gd name="connsiteX135" fmla="*/ 3319109 w 3952875"/>
              <a:gd name="connsiteY135" fmla="*/ 781526 h 3419475"/>
              <a:gd name="connsiteX136" fmla="*/ 3335302 w 3952875"/>
              <a:gd name="connsiteY136" fmla="*/ 798671 h 3419475"/>
              <a:gd name="connsiteX137" fmla="*/ 3337207 w 3952875"/>
              <a:gd name="connsiteY137" fmla="*/ 831056 h 3419475"/>
              <a:gd name="connsiteX138" fmla="*/ 3287677 w 3952875"/>
              <a:gd name="connsiteY138" fmla="*/ 963454 h 3419475"/>
              <a:gd name="connsiteX139" fmla="*/ 3534374 w 3952875"/>
              <a:gd name="connsiteY139" fmla="*/ 1227296 h 3419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Lst>
            <a:rect l="l" t="t" r="r" b="b"/>
            <a:pathLst>
              <a:path w="3952875" h="3419475">
                <a:moveTo>
                  <a:pt x="3953474" y="419576"/>
                </a:moveTo>
                <a:cubicBezTo>
                  <a:pt x="3942997" y="464344"/>
                  <a:pt x="3930614" y="508159"/>
                  <a:pt x="3905849" y="547211"/>
                </a:cubicBezTo>
                <a:cubicBezTo>
                  <a:pt x="3877274" y="593884"/>
                  <a:pt x="3840127" y="631984"/>
                  <a:pt x="3792502" y="660559"/>
                </a:cubicBezTo>
                <a:cubicBezTo>
                  <a:pt x="3777262" y="670084"/>
                  <a:pt x="3777262" y="670084"/>
                  <a:pt x="3790597" y="681514"/>
                </a:cubicBezTo>
                <a:cubicBezTo>
                  <a:pt x="3871559" y="752951"/>
                  <a:pt x="3917279" y="842486"/>
                  <a:pt x="3926804" y="951071"/>
                </a:cubicBezTo>
                <a:cubicBezTo>
                  <a:pt x="3941092" y="1127284"/>
                  <a:pt x="3835364" y="1293019"/>
                  <a:pt x="3666772" y="1351121"/>
                </a:cubicBezTo>
                <a:cubicBezTo>
                  <a:pt x="3530564" y="1398746"/>
                  <a:pt x="3401977" y="1377791"/>
                  <a:pt x="3287677" y="1288256"/>
                </a:cubicBezTo>
                <a:cubicBezTo>
                  <a:pt x="3188617" y="1210151"/>
                  <a:pt x="3140992" y="1105376"/>
                  <a:pt x="3139087" y="980599"/>
                </a:cubicBezTo>
                <a:cubicBezTo>
                  <a:pt x="3139087" y="977741"/>
                  <a:pt x="3139087" y="974884"/>
                  <a:pt x="3139087" y="971074"/>
                </a:cubicBezTo>
                <a:cubicBezTo>
                  <a:pt x="3139087" y="970121"/>
                  <a:pt x="3139087" y="970121"/>
                  <a:pt x="3138134" y="968216"/>
                </a:cubicBezTo>
                <a:cubicBezTo>
                  <a:pt x="3129562" y="978694"/>
                  <a:pt x="3124799" y="991076"/>
                  <a:pt x="3120989" y="1003459"/>
                </a:cubicBezTo>
                <a:cubicBezTo>
                  <a:pt x="3108607" y="1035844"/>
                  <a:pt x="3097177" y="1068229"/>
                  <a:pt x="3085747" y="1100614"/>
                </a:cubicBezTo>
                <a:cubicBezTo>
                  <a:pt x="3081937" y="1112044"/>
                  <a:pt x="3076222" y="1115854"/>
                  <a:pt x="3064792" y="1115854"/>
                </a:cubicBezTo>
                <a:cubicBezTo>
                  <a:pt x="3033359" y="1116806"/>
                  <a:pt x="3000974" y="1118711"/>
                  <a:pt x="2966684" y="1120616"/>
                </a:cubicBezTo>
                <a:cubicBezTo>
                  <a:pt x="2978114" y="1137761"/>
                  <a:pt x="2986687" y="1153001"/>
                  <a:pt x="2990497" y="1170146"/>
                </a:cubicBezTo>
                <a:cubicBezTo>
                  <a:pt x="2999069" y="1211104"/>
                  <a:pt x="2979067" y="1255871"/>
                  <a:pt x="2941919" y="1277779"/>
                </a:cubicBezTo>
                <a:cubicBezTo>
                  <a:pt x="2903819" y="1299686"/>
                  <a:pt x="2854289" y="1295876"/>
                  <a:pt x="2824762" y="1266349"/>
                </a:cubicBezTo>
                <a:cubicBezTo>
                  <a:pt x="2812379" y="1253966"/>
                  <a:pt x="2805712" y="1255871"/>
                  <a:pt x="2794282" y="1266349"/>
                </a:cubicBezTo>
                <a:cubicBezTo>
                  <a:pt x="2713319" y="1341596"/>
                  <a:pt x="2631404" y="1416844"/>
                  <a:pt x="2549489" y="1492091"/>
                </a:cubicBezTo>
                <a:cubicBezTo>
                  <a:pt x="2422807" y="1608296"/>
                  <a:pt x="2296124" y="1725454"/>
                  <a:pt x="2170394" y="1841659"/>
                </a:cubicBezTo>
                <a:cubicBezTo>
                  <a:pt x="2076097" y="1929289"/>
                  <a:pt x="1980847" y="2015966"/>
                  <a:pt x="1886549" y="2103596"/>
                </a:cubicBezTo>
                <a:cubicBezTo>
                  <a:pt x="1759867" y="2220754"/>
                  <a:pt x="1633184" y="2336959"/>
                  <a:pt x="1505549" y="2454116"/>
                </a:cubicBezTo>
                <a:cubicBezTo>
                  <a:pt x="1411252" y="2541746"/>
                  <a:pt x="1316002" y="2628424"/>
                  <a:pt x="1221704" y="2716054"/>
                </a:cubicBezTo>
                <a:cubicBezTo>
                  <a:pt x="1094069" y="2833211"/>
                  <a:pt x="967387" y="2950369"/>
                  <a:pt x="839752" y="3067526"/>
                </a:cubicBezTo>
                <a:cubicBezTo>
                  <a:pt x="767362" y="3134201"/>
                  <a:pt x="694019" y="3201829"/>
                  <a:pt x="621629" y="3269456"/>
                </a:cubicBezTo>
                <a:cubicBezTo>
                  <a:pt x="605437" y="3283744"/>
                  <a:pt x="606389" y="3283744"/>
                  <a:pt x="592102" y="3268504"/>
                </a:cubicBezTo>
                <a:cubicBezTo>
                  <a:pt x="586387" y="3262789"/>
                  <a:pt x="582577" y="3249454"/>
                  <a:pt x="572099" y="3254216"/>
                </a:cubicBezTo>
                <a:cubicBezTo>
                  <a:pt x="560669" y="3258979"/>
                  <a:pt x="563527" y="3271361"/>
                  <a:pt x="563527" y="3281839"/>
                </a:cubicBezTo>
                <a:cubicBezTo>
                  <a:pt x="565432" y="3346609"/>
                  <a:pt x="518759" y="3402806"/>
                  <a:pt x="458752" y="3411379"/>
                </a:cubicBezTo>
                <a:cubicBezTo>
                  <a:pt x="391124" y="3419951"/>
                  <a:pt x="331117" y="3379946"/>
                  <a:pt x="316829" y="3314224"/>
                </a:cubicBezTo>
                <a:cubicBezTo>
                  <a:pt x="296827" y="3227546"/>
                  <a:pt x="373027" y="3150394"/>
                  <a:pt x="461609" y="3164681"/>
                </a:cubicBezTo>
                <a:cubicBezTo>
                  <a:pt x="466372" y="3165634"/>
                  <a:pt x="471134" y="3167539"/>
                  <a:pt x="476849" y="3164681"/>
                </a:cubicBezTo>
                <a:cubicBezTo>
                  <a:pt x="483517" y="3159919"/>
                  <a:pt x="488279" y="3156109"/>
                  <a:pt x="479707" y="3146584"/>
                </a:cubicBezTo>
                <a:cubicBezTo>
                  <a:pt x="456847" y="3121819"/>
                  <a:pt x="456847" y="3120866"/>
                  <a:pt x="481612" y="3098006"/>
                </a:cubicBezTo>
                <a:cubicBezTo>
                  <a:pt x="535904" y="3048476"/>
                  <a:pt x="590197" y="2998946"/>
                  <a:pt x="644489" y="2950369"/>
                </a:cubicBezTo>
                <a:cubicBezTo>
                  <a:pt x="655919" y="2939891"/>
                  <a:pt x="656872" y="2934176"/>
                  <a:pt x="645442" y="2923699"/>
                </a:cubicBezTo>
                <a:cubicBezTo>
                  <a:pt x="634012" y="2914174"/>
                  <a:pt x="624487" y="2902744"/>
                  <a:pt x="614962" y="2890361"/>
                </a:cubicBezTo>
                <a:cubicBezTo>
                  <a:pt x="606389" y="2878931"/>
                  <a:pt x="599722" y="2880836"/>
                  <a:pt x="590197" y="2889409"/>
                </a:cubicBezTo>
                <a:cubicBezTo>
                  <a:pt x="549239" y="2927509"/>
                  <a:pt x="507329" y="2965609"/>
                  <a:pt x="465419" y="3003709"/>
                </a:cubicBezTo>
                <a:cubicBezTo>
                  <a:pt x="444464" y="3022759"/>
                  <a:pt x="422557" y="3041809"/>
                  <a:pt x="401602" y="3061811"/>
                </a:cubicBezTo>
                <a:cubicBezTo>
                  <a:pt x="393982" y="3068479"/>
                  <a:pt x="389219" y="3068479"/>
                  <a:pt x="382552" y="3060859"/>
                </a:cubicBezTo>
                <a:cubicBezTo>
                  <a:pt x="355882" y="3031331"/>
                  <a:pt x="329212" y="3001804"/>
                  <a:pt x="302542" y="2973229"/>
                </a:cubicBezTo>
                <a:cubicBezTo>
                  <a:pt x="295874" y="2966561"/>
                  <a:pt x="295874" y="2960846"/>
                  <a:pt x="299684" y="2953226"/>
                </a:cubicBezTo>
                <a:cubicBezTo>
                  <a:pt x="309209" y="2937034"/>
                  <a:pt x="317782" y="2919889"/>
                  <a:pt x="327307" y="2903696"/>
                </a:cubicBezTo>
                <a:cubicBezTo>
                  <a:pt x="331117" y="2896076"/>
                  <a:pt x="331117" y="2891314"/>
                  <a:pt x="325402" y="2884646"/>
                </a:cubicBezTo>
                <a:cubicBezTo>
                  <a:pt x="299684" y="2851309"/>
                  <a:pt x="299684" y="2851309"/>
                  <a:pt x="260632" y="2868454"/>
                </a:cubicBezTo>
                <a:cubicBezTo>
                  <a:pt x="221579" y="2885599"/>
                  <a:pt x="221579" y="2885599"/>
                  <a:pt x="192052" y="2854166"/>
                </a:cubicBezTo>
                <a:cubicBezTo>
                  <a:pt x="132997" y="2790349"/>
                  <a:pt x="73942" y="2725579"/>
                  <a:pt x="14887" y="2661761"/>
                </a:cubicBezTo>
                <a:cubicBezTo>
                  <a:pt x="4409" y="2650331"/>
                  <a:pt x="4409" y="2641759"/>
                  <a:pt x="15839" y="2631281"/>
                </a:cubicBezTo>
                <a:cubicBezTo>
                  <a:pt x="69179" y="2582704"/>
                  <a:pt x="121567" y="2534126"/>
                  <a:pt x="174907" y="2485549"/>
                </a:cubicBezTo>
                <a:cubicBezTo>
                  <a:pt x="184432" y="2476976"/>
                  <a:pt x="190147" y="2476976"/>
                  <a:pt x="198719" y="2486501"/>
                </a:cubicBezTo>
                <a:cubicBezTo>
                  <a:pt x="244439" y="2536984"/>
                  <a:pt x="290159" y="2586514"/>
                  <a:pt x="335879" y="2636996"/>
                </a:cubicBezTo>
                <a:cubicBezTo>
                  <a:pt x="343499" y="2644616"/>
                  <a:pt x="347309" y="2645569"/>
                  <a:pt x="354929" y="2637949"/>
                </a:cubicBezTo>
                <a:cubicBezTo>
                  <a:pt x="375884" y="2617946"/>
                  <a:pt x="396839" y="2598896"/>
                  <a:pt x="418747" y="2579846"/>
                </a:cubicBezTo>
                <a:cubicBezTo>
                  <a:pt x="425414" y="2574131"/>
                  <a:pt x="425414" y="2570321"/>
                  <a:pt x="419699" y="2563654"/>
                </a:cubicBezTo>
                <a:cubicBezTo>
                  <a:pt x="373027" y="2513171"/>
                  <a:pt x="327307" y="2462689"/>
                  <a:pt x="280634" y="2413159"/>
                </a:cubicBezTo>
                <a:cubicBezTo>
                  <a:pt x="272062" y="2403634"/>
                  <a:pt x="270157" y="2397919"/>
                  <a:pt x="280634" y="2388394"/>
                </a:cubicBezTo>
                <a:cubicBezTo>
                  <a:pt x="323497" y="2350294"/>
                  <a:pt x="366359" y="2311241"/>
                  <a:pt x="408269" y="2272189"/>
                </a:cubicBezTo>
                <a:cubicBezTo>
                  <a:pt x="416842" y="2263616"/>
                  <a:pt x="421604" y="2265521"/>
                  <a:pt x="429224" y="2273141"/>
                </a:cubicBezTo>
                <a:cubicBezTo>
                  <a:pt x="474944" y="2323624"/>
                  <a:pt x="521617" y="2374106"/>
                  <a:pt x="567337" y="2424589"/>
                </a:cubicBezTo>
                <a:cubicBezTo>
                  <a:pt x="574957" y="2433161"/>
                  <a:pt x="579719" y="2432209"/>
                  <a:pt x="587339" y="2425541"/>
                </a:cubicBezTo>
                <a:cubicBezTo>
                  <a:pt x="608294" y="2405539"/>
                  <a:pt x="629249" y="2386489"/>
                  <a:pt x="651157" y="2367439"/>
                </a:cubicBezTo>
                <a:cubicBezTo>
                  <a:pt x="657824" y="2361724"/>
                  <a:pt x="656872" y="2357914"/>
                  <a:pt x="651157" y="2351246"/>
                </a:cubicBezTo>
                <a:cubicBezTo>
                  <a:pt x="604484" y="2300764"/>
                  <a:pt x="558764" y="2250281"/>
                  <a:pt x="512092" y="2200751"/>
                </a:cubicBezTo>
                <a:cubicBezTo>
                  <a:pt x="502567" y="2191226"/>
                  <a:pt x="502567" y="2185511"/>
                  <a:pt x="513044" y="2176939"/>
                </a:cubicBezTo>
                <a:cubicBezTo>
                  <a:pt x="567337" y="2128361"/>
                  <a:pt x="620677" y="2078831"/>
                  <a:pt x="674017" y="2029301"/>
                </a:cubicBezTo>
                <a:cubicBezTo>
                  <a:pt x="683542" y="2019776"/>
                  <a:pt x="689257" y="2019776"/>
                  <a:pt x="698782" y="2030254"/>
                </a:cubicBezTo>
                <a:cubicBezTo>
                  <a:pt x="764504" y="2101691"/>
                  <a:pt x="830227" y="2173129"/>
                  <a:pt x="895949" y="2244566"/>
                </a:cubicBezTo>
                <a:cubicBezTo>
                  <a:pt x="905474" y="2255044"/>
                  <a:pt x="907379" y="2262664"/>
                  <a:pt x="899759" y="2275046"/>
                </a:cubicBezTo>
                <a:cubicBezTo>
                  <a:pt x="890234" y="2288381"/>
                  <a:pt x="883567" y="2303621"/>
                  <a:pt x="874994" y="2317909"/>
                </a:cubicBezTo>
                <a:cubicBezTo>
                  <a:pt x="870232" y="2326481"/>
                  <a:pt x="870232" y="2332196"/>
                  <a:pt x="876899" y="2339816"/>
                </a:cubicBezTo>
                <a:cubicBezTo>
                  <a:pt x="903569" y="2371249"/>
                  <a:pt x="903569" y="2371249"/>
                  <a:pt x="941669" y="2354104"/>
                </a:cubicBezTo>
                <a:cubicBezTo>
                  <a:pt x="980722" y="2336959"/>
                  <a:pt x="980722" y="2336959"/>
                  <a:pt x="1009297" y="2368391"/>
                </a:cubicBezTo>
                <a:cubicBezTo>
                  <a:pt x="1029299" y="2390299"/>
                  <a:pt x="1048349" y="2411254"/>
                  <a:pt x="1069304" y="2433161"/>
                </a:cubicBezTo>
                <a:cubicBezTo>
                  <a:pt x="1076924" y="2440781"/>
                  <a:pt x="1075972" y="2445544"/>
                  <a:pt x="1068352" y="2453164"/>
                </a:cubicBezTo>
                <a:cubicBezTo>
                  <a:pt x="1008344" y="2507456"/>
                  <a:pt x="948337" y="2562701"/>
                  <a:pt x="889282" y="2617946"/>
                </a:cubicBezTo>
                <a:cubicBezTo>
                  <a:pt x="884519" y="2621756"/>
                  <a:pt x="880709" y="2626519"/>
                  <a:pt x="875947" y="2630329"/>
                </a:cubicBezTo>
                <a:cubicBezTo>
                  <a:pt x="869279" y="2635091"/>
                  <a:pt x="870232" y="2639854"/>
                  <a:pt x="875947" y="2645569"/>
                </a:cubicBezTo>
                <a:cubicBezTo>
                  <a:pt x="889282" y="2659856"/>
                  <a:pt x="902617" y="2674144"/>
                  <a:pt x="915952" y="2688431"/>
                </a:cubicBezTo>
                <a:cubicBezTo>
                  <a:pt x="921667" y="2694146"/>
                  <a:pt x="925477" y="2696051"/>
                  <a:pt x="932144" y="2689384"/>
                </a:cubicBezTo>
                <a:cubicBezTo>
                  <a:pt x="1016917" y="2611279"/>
                  <a:pt x="1101689" y="2534126"/>
                  <a:pt x="1186462" y="2456974"/>
                </a:cubicBezTo>
                <a:cubicBezTo>
                  <a:pt x="1301714" y="2351246"/>
                  <a:pt x="1417919" y="2245519"/>
                  <a:pt x="1533172" y="2140744"/>
                </a:cubicBezTo>
                <a:cubicBezTo>
                  <a:pt x="1617944" y="2063591"/>
                  <a:pt x="1702717" y="1985486"/>
                  <a:pt x="1787489" y="1908334"/>
                </a:cubicBezTo>
                <a:cubicBezTo>
                  <a:pt x="1903694" y="1801654"/>
                  <a:pt x="2019899" y="1695926"/>
                  <a:pt x="2137057" y="1589246"/>
                </a:cubicBezTo>
                <a:cubicBezTo>
                  <a:pt x="2220877" y="1513046"/>
                  <a:pt x="2304697" y="1435894"/>
                  <a:pt x="2388517" y="1359694"/>
                </a:cubicBezTo>
                <a:cubicBezTo>
                  <a:pt x="2478052" y="1277779"/>
                  <a:pt x="2567587" y="1194911"/>
                  <a:pt x="2658074" y="1113949"/>
                </a:cubicBezTo>
                <a:cubicBezTo>
                  <a:pt x="2667599" y="1105376"/>
                  <a:pt x="2667599" y="1100614"/>
                  <a:pt x="2659979" y="1091089"/>
                </a:cubicBezTo>
                <a:cubicBezTo>
                  <a:pt x="2626642" y="1049179"/>
                  <a:pt x="2630452" y="992029"/>
                  <a:pt x="2667599" y="954881"/>
                </a:cubicBezTo>
                <a:cubicBezTo>
                  <a:pt x="2703794" y="918686"/>
                  <a:pt x="2760944" y="915829"/>
                  <a:pt x="2802854" y="948214"/>
                </a:cubicBezTo>
                <a:cubicBezTo>
                  <a:pt x="2805712" y="951071"/>
                  <a:pt x="2808569" y="955834"/>
                  <a:pt x="2813332" y="953929"/>
                </a:cubicBezTo>
                <a:cubicBezTo>
                  <a:pt x="2819047" y="952024"/>
                  <a:pt x="2817142" y="946309"/>
                  <a:pt x="2818094" y="941546"/>
                </a:cubicBezTo>
                <a:cubicBezTo>
                  <a:pt x="2821904" y="914876"/>
                  <a:pt x="2825714" y="889159"/>
                  <a:pt x="2828572" y="862489"/>
                </a:cubicBezTo>
                <a:cubicBezTo>
                  <a:pt x="2829524" y="849154"/>
                  <a:pt x="2835239" y="843439"/>
                  <a:pt x="2848574" y="839629"/>
                </a:cubicBezTo>
                <a:cubicBezTo>
                  <a:pt x="2889532" y="829151"/>
                  <a:pt x="2930489" y="819626"/>
                  <a:pt x="2970494" y="806291"/>
                </a:cubicBezTo>
                <a:cubicBezTo>
                  <a:pt x="2975257" y="804386"/>
                  <a:pt x="2980019" y="802481"/>
                  <a:pt x="2986687" y="800576"/>
                </a:cubicBezTo>
                <a:cubicBezTo>
                  <a:pt x="2962874" y="796766"/>
                  <a:pt x="2940967" y="793909"/>
                  <a:pt x="2919059" y="790099"/>
                </a:cubicBezTo>
                <a:cubicBezTo>
                  <a:pt x="2756182" y="750094"/>
                  <a:pt x="2633309" y="616744"/>
                  <a:pt x="2610449" y="453866"/>
                </a:cubicBezTo>
                <a:cubicBezTo>
                  <a:pt x="2580922" y="245269"/>
                  <a:pt x="2723797" y="48101"/>
                  <a:pt x="2931442" y="11906"/>
                </a:cubicBezTo>
                <a:cubicBezTo>
                  <a:pt x="2938109" y="10954"/>
                  <a:pt x="2945729" y="9049"/>
                  <a:pt x="2952397" y="7144"/>
                </a:cubicBezTo>
                <a:cubicBezTo>
                  <a:pt x="2983829" y="7144"/>
                  <a:pt x="3016214" y="7144"/>
                  <a:pt x="3047647" y="7144"/>
                </a:cubicBezTo>
                <a:cubicBezTo>
                  <a:pt x="3050504" y="8096"/>
                  <a:pt x="3053362" y="9049"/>
                  <a:pt x="3056219" y="9049"/>
                </a:cubicBezTo>
                <a:cubicBezTo>
                  <a:pt x="3164804" y="27146"/>
                  <a:pt x="3253387" y="79534"/>
                  <a:pt x="3319109" y="168116"/>
                </a:cubicBezTo>
                <a:cubicBezTo>
                  <a:pt x="3330539" y="183356"/>
                  <a:pt x="3330539" y="183356"/>
                  <a:pt x="3341017" y="168116"/>
                </a:cubicBezTo>
                <a:cubicBezTo>
                  <a:pt x="3490559" y="-33814"/>
                  <a:pt x="3804884" y="-6191"/>
                  <a:pt x="3918232" y="218599"/>
                </a:cubicBezTo>
                <a:cubicBezTo>
                  <a:pt x="3935377" y="252889"/>
                  <a:pt x="3943949" y="289084"/>
                  <a:pt x="3952522" y="325279"/>
                </a:cubicBezTo>
                <a:cubicBezTo>
                  <a:pt x="3953474" y="356711"/>
                  <a:pt x="3953474" y="388144"/>
                  <a:pt x="3953474" y="419576"/>
                </a:cubicBezTo>
                <a:close/>
                <a:moveTo>
                  <a:pt x="3534374" y="1227296"/>
                </a:moveTo>
                <a:cubicBezTo>
                  <a:pt x="3546757" y="1226344"/>
                  <a:pt x="3560092" y="1227296"/>
                  <a:pt x="3572474" y="1224439"/>
                </a:cubicBezTo>
                <a:cubicBezTo>
                  <a:pt x="3670582" y="1206341"/>
                  <a:pt x="3740114" y="1150144"/>
                  <a:pt x="3769642" y="1054894"/>
                </a:cubicBezTo>
                <a:cubicBezTo>
                  <a:pt x="3800122" y="958691"/>
                  <a:pt x="3777262" y="872014"/>
                  <a:pt x="3705824" y="800576"/>
                </a:cubicBezTo>
                <a:cubicBezTo>
                  <a:pt x="3664867" y="759619"/>
                  <a:pt x="3612479" y="737711"/>
                  <a:pt x="3554377" y="732949"/>
                </a:cubicBezTo>
                <a:cubicBezTo>
                  <a:pt x="3538184" y="731996"/>
                  <a:pt x="3535327" y="724376"/>
                  <a:pt x="3537232" y="710089"/>
                </a:cubicBezTo>
                <a:cubicBezTo>
                  <a:pt x="3542947" y="665321"/>
                  <a:pt x="3547709" y="620554"/>
                  <a:pt x="3552472" y="575786"/>
                </a:cubicBezTo>
                <a:cubicBezTo>
                  <a:pt x="3555329" y="551974"/>
                  <a:pt x="3556282" y="551021"/>
                  <a:pt x="3580094" y="554831"/>
                </a:cubicBezTo>
                <a:cubicBezTo>
                  <a:pt x="3615337" y="560546"/>
                  <a:pt x="3649627" y="558641"/>
                  <a:pt x="3682964" y="545306"/>
                </a:cubicBezTo>
                <a:cubicBezTo>
                  <a:pt x="3778214" y="508159"/>
                  <a:pt x="3825839" y="401479"/>
                  <a:pt x="3791549" y="306229"/>
                </a:cubicBezTo>
                <a:cubicBezTo>
                  <a:pt x="3756307" y="210979"/>
                  <a:pt x="3651532" y="160496"/>
                  <a:pt x="3554377" y="192881"/>
                </a:cubicBezTo>
                <a:cubicBezTo>
                  <a:pt x="3481034" y="217646"/>
                  <a:pt x="3418169" y="290989"/>
                  <a:pt x="3428647" y="395764"/>
                </a:cubicBezTo>
                <a:cubicBezTo>
                  <a:pt x="3429599" y="409099"/>
                  <a:pt x="3426742" y="412909"/>
                  <a:pt x="3413407" y="413861"/>
                </a:cubicBezTo>
                <a:cubicBezTo>
                  <a:pt x="3369592" y="415766"/>
                  <a:pt x="3324824" y="415766"/>
                  <a:pt x="3281009" y="416719"/>
                </a:cubicBezTo>
                <a:cubicBezTo>
                  <a:pt x="3248624" y="417671"/>
                  <a:pt x="3249577" y="417671"/>
                  <a:pt x="3248624" y="385286"/>
                </a:cubicBezTo>
                <a:cubicBezTo>
                  <a:pt x="3244814" y="250984"/>
                  <a:pt x="3123847" y="130016"/>
                  <a:pt x="2966684" y="152876"/>
                </a:cubicBezTo>
                <a:cubicBezTo>
                  <a:pt x="2825714" y="172879"/>
                  <a:pt x="2737132" y="297656"/>
                  <a:pt x="2757134" y="437674"/>
                </a:cubicBezTo>
                <a:cubicBezTo>
                  <a:pt x="2774279" y="553879"/>
                  <a:pt x="2878102" y="644366"/>
                  <a:pt x="2995259" y="645319"/>
                </a:cubicBezTo>
                <a:cubicBezTo>
                  <a:pt x="3045742" y="646271"/>
                  <a:pt x="3092414" y="633889"/>
                  <a:pt x="3135277" y="606266"/>
                </a:cubicBezTo>
                <a:cubicBezTo>
                  <a:pt x="3147659" y="598646"/>
                  <a:pt x="3155279" y="599599"/>
                  <a:pt x="3163852" y="611029"/>
                </a:cubicBezTo>
                <a:cubicBezTo>
                  <a:pt x="3170519" y="619601"/>
                  <a:pt x="3178139" y="627221"/>
                  <a:pt x="3185759" y="634841"/>
                </a:cubicBezTo>
                <a:cubicBezTo>
                  <a:pt x="3188617" y="637699"/>
                  <a:pt x="3191474" y="642461"/>
                  <a:pt x="3197189" y="639604"/>
                </a:cubicBezTo>
                <a:cubicBezTo>
                  <a:pt x="3201952" y="636746"/>
                  <a:pt x="3205762" y="632936"/>
                  <a:pt x="3204809" y="627221"/>
                </a:cubicBezTo>
                <a:cubicBezTo>
                  <a:pt x="3204809" y="623411"/>
                  <a:pt x="3203857" y="618649"/>
                  <a:pt x="3202904" y="614839"/>
                </a:cubicBezTo>
                <a:cubicBezTo>
                  <a:pt x="3193379" y="551974"/>
                  <a:pt x="3244814" y="502444"/>
                  <a:pt x="3307679" y="513874"/>
                </a:cubicBezTo>
                <a:cubicBezTo>
                  <a:pt x="3383879" y="527209"/>
                  <a:pt x="3441982" y="592931"/>
                  <a:pt x="3445792" y="670084"/>
                </a:cubicBezTo>
                <a:cubicBezTo>
                  <a:pt x="3447697" y="710089"/>
                  <a:pt x="3422932" y="746284"/>
                  <a:pt x="3383879" y="757714"/>
                </a:cubicBezTo>
                <a:cubicBezTo>
                  <a:pt x="3366734" y="762476"/>
                  <a:pt x="3349589" y="763429"/>
                  <a:pt x="3332444" y="758666"/>
                </a:cubicBezTo>
                <a:cubicBezTo>
                  <a:pt x="3323872" y="756761"/>
                  <a:pt x="3314347" y="754856"/>
                  <a:pt x="3309584" y="764381"/>
                </a:cubicBezTo>
                <a:cubicBezTo>
                  <a:pt x="3304822" y="773906"/>
                  <a:pt x="3315299" y="775811"/>
                  <a:pt x="3319109" y="781526"/>
                </a:cubicBezTo>
                <a:cubicBezTo>
                  <a:pt x="3323872" y="787241"/>
                  <a:pt x="3328634" y="792956"/>
                  <a:pt x="3335302" y="798671"/>
                </a:cubicBezTo>
                <a:cubicBezTo>
                  <a:pt x="3347684" y="809149"/>
                  <a:pt x="3347684" y="817721"/>
                  <a:pt x="3337207" y="831056"/>
                </a:cubicBezTo>
                <a:cubicBezTo>
                  <a:pt x="3306727" y="869156"/>
                  <a:pt x="3290534" y="914876"/>
                  <a:pt x="3287677" y="963454"/>
                </a:cubicBezTo>
                <a:cubicBezTo>
                  <a:pt x="3277199" y="1108234"/>
                  <a:pt x="3389594" y="1227296"/>
                  <a:pt x="3534374" y="1227296"/>
                </a:cubicBezTo>
                <a:close/>
              </a:path>
            </a:pathLst>
          </a:custGeom>
          <a:noFill/>
          <a:ln w="34925" cap="flat">
            <a:solidFill>
              <a:schemeClr val="accent1"/>
            </a:solidFill>
            <a:prstDash val="solid"/>
            <a:miter/>
          </a:ln>
        </p:spPr>
        <p:txBody>
          <a:bodyPr rtlCol="0" anchor="ctr"/>
          <a:lstStyle/>
          <a:p>
            <a:endParaRPr lang="en-US"/>
          </a:p>
        </p:txBody>
      </p:sp>
      <p:cxnSp>
        <p:nvCxnSpPr>
          <p:cNvPr id="4" name="Straight Connector 3">
            <a:extLst>
              <a:ext uri="{FF2B5EF4-FFF2-40B4-BE49-F238E27FC236}">
                <a16:creationId xmlns:a16="http://schemas.microsoft.com/office/drawing/2014/main" id="{92F6D567-C060-4D2B-B097-8C3176DB8302}"/>
              </a:ext>
            </a:extLst>
          </p:cNvPr>
          <p:cNvCxnSpPr>
            <a:cxnSpLocks/>
          </p:cNvCxnSpPr>
          <p:nvPr userDrawn="1"/>
        </p:nvCxnSpPr>
        <p:spPr>
          <a:xfrm flipH="1">
            <a:off x="1281085" y="477136"/>
            <a:ext cx="10262022"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193E77-7AFA-45E8-B176-B8D26B378350}"/>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A8A31E12-92B8-44BE-9F73-32CC46810BBB}"/>
              </a:ext>
            </a:extLst>
          </p:cNvPr>
          <p:cNvCxnSpPr>
            <a:cxnSpLocks/>
          </p:cNvCxnSpPr>
          <p:nvPr userDrawn="1"/>
        </p:nvCxnSpPr>
        <p:spPr>
          <a:xfrm flipH="1">
            <a:off x="1281085" y="6392850"/>
            <a:ext cx="10262024" cy="17495"/>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FCEB618-9DF6-4F92-9895-C3F16A28D107}"/>
              </a:ext>
            </a:extLst>
          </p:cNvPr>
          <p:cNvCxnSpPr>
            <a:cxnSpLocks/>
          </p:cNvCxnSpPr>
          <p:nvPr userDrawn="1"/>
        </p:nvCxnSpPr>
        <p:spPr>
          <a:xfrm flipV="1">
            <a:off x="1281085" y="477136"/>
            <a:ext cx="0" cy="1173029"/>
          </a:xfrm>
          <a:prstGeom prst="line">
            <a:avLst/>
          </a:prstGeom>
          <a:ln w="44450">
            <a:solidFill>
              <a:schemeClr val="accent1"/>
            </a:solidFill>
            <a:headEnd type="oval" w="lg" len="lg"/>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3405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9_Contents slide layout">
    <p:spTree>
      <p:nvGrpSpPr>
        <p:cNvPr id="1" name=""/>
        <p:cNvGrpSpPr/>
        <p:nvPr/>
      </p:nvGrpSpPr>
      <p:grpSpPr>
        <a:xfrm>
          <a:off x="0" y="0"/>
          <a:ext cx="0" cy="0"/>
          <a:chOff x="0" y="0"/>
          <a:chExt cx="0" cy="0"/>
        </a:xfrm>
      </p:grpSpPr>
      <p:sp>
        <p:nvSpPr>
          <p:cNvPr id="4" name="그림 개체 틀 2">
            <a:extLst>
              <a:ext uri="{FF2B5EF4-FFF2-40B4-BE49-F238E27FC236}">
                <a16:creationId xmlns:a16="http://schemas.microsoft.com/office/drawing/2014/main" id="{09EB6ADC-6B44-49DF-82E3-AB3A22E5DE2B}"/>
              </a:ext>
            </a:extLst>
          </p:cNvPr>
          <p:cNvSpPr>
            <a:spLocks noGrp="1"/>
          </p:cNvSpPr>
          <p:nvPr>
            <p:ph type="pic" sz="quarter" idx="41" hasCustomPrompt="1"/>
          </p:nvPr>
        </p:nvSpPr>
        <p:spPr>
          <a:xfrm>
            <a:off x="7628714" y="496198"/>
            <a:ext cx="3930307" cy="283464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
        <p:nvSpPr>
          <p:cNvPr id="5" name="그림 개체 틀 2">
            <a:extLst>
              <a:ext uri="{FF2B5EF4-FFF2-40B4-BE49-F238E27FC236}">
                <a16:creationId xmlns:a16="http://schemas.microsoft.com/office/drawing/2014/main" id="{2B7FFA71-E8E7-4BA8-AD43-D1DE14F120D0}"/>
              </a:ext>
            </a:extLst>
          </p:cNvPr>
          <p:cNvSpPr>
            <a:spLocks noGrp="1"/>
          </p:cNvSpPr>
          <p:nvPr>
            <p:ph type="pic" sz="quarter" idx="42" hasCustomPrompt="1"/>
          </p:nvPr>
        </p:nvSpPr>
        <p:spPr>
          <a:xfrm>
            <a:off x="4846324" y="3513718"/>
            <a:ext cx="2608213" cy="283464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190455939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0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1563307B-4B6F-4D4D-AB66-99288A7B7613}"/>
              </a:ext>
            </a:extLst>
          </p:cNvPr>
          <p:cNvSpPr>
            <a:spLocks noGrp="1"/>
          </p:cNvSpPr>
          <p:nvPr>
            <p:ph type="pic" sz="quarter" idx="41" hasCustomPrompt="1"/>
          </p:nvPr>
        </p:nvSpPr>
        <p:spPr>
          <a:xfrm>
            <a:off x="5334000" y="0"/>
            <a:ext cx="6858000"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06072428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25CCC988-11E6-43E3-B86B-C909FFF498C6}"/>
              </a:ext>
            </a:extLst>
          </p:cNvPr>
          <p:cNvSpPr>
            <a:spLocks noGrp="1"/>
          </p:cNvSpPr>
          <p:nvPr>
            <p:ph type="pic" sz="quarter" idx="41" hasCustomPrompt="1"/>
          </p:nvPr>
        </p:nvSpPr>
        <p:spPr>
          <a:xfrm>
            <a:off x="0" y="0"/>
            <a:ext cx="6096000"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2695210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5_Contents slide layout">
    <p:spTree>
      <p:nvGrpSpPr>
        <p:cNvPr id="1" name=""/>
        <p:cNvGrpSpPr/>
        <p:nvPr/>
      </p:nvGrpSpPr>
      <p:grpSpPr>
        <a:xfrm>
          <a:off x="0" y="0"/>
          <a:ext cx="0" cy="0"/>
          <a:chOff x="0" y="0"/>
          <a:chExt cx="0" cy="0"/>
        </a:xfrm>
      </p:grpSpPr>
      <p:sp>
        <p:nvSpPr>
          <p:cNvPr id="2" name="그림 개체 틀 2">
            <a:extLst>
              <a:ext uri="{FF2B5EF4-FFF2-40B4-BE49-F238E27FC236}">
                <a16:creationId xmlns:a16="http://schemas.microsoft.com/office/drawing/2014/main" id="{25CCC988-11E6-43E3-B86B-C909FFF498C6}"/>
              </a:ext>
            </a:extLst>
          </p:cNvPr>
          <p:cNvSpPr>
            <a:spLocks noGrp="1"/>
          </p:cNvSpPr>
          <p:nvPr>
            <p:ph type="pic" sz="quarter" idx="41" hasCustomPrompt="1"/>
          </p:nvPr>
        </p:nvSpPr>
        <p:spPr>
          <a:xfrm>
            <a:off x="0" y="0"/>
            <a:ext cx="4689695" cy="6858000"/>
          </a:xfrm>
          <a:prstGeom prst="rect">
            <a:avLst/>
          </a:prstGeom>
          <a:solidFill>
            <a:schemeClr val="bg1">
              <a:lumMod val="95000"/>
            </a:schemeClr>
          </a:solidFill>
        </p:spPr>
        <p:txBody>
          <a:bodyPr anchor="ct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431292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Contents slide layou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112FC24-B0BB-43AE-AB6F-2F8A6318C976}"/>
              </a:ext>
            </a:extLst>
          </p:cNvPr>
          <p:cNvGrpSpPr/>
          <p:nvPr userDrawn="1"/>
        </p:nvGrpSpPr>
        <p:grpSpPr>
          <a:xfrm flipH="1">
            <a:off x="486250" y="477136"/>
            <a:ext cx="11704320" cy="5935130"/>
            <a:chOff x="-161213" y="477136"/>
            <a:chExt cx="11704320" cy="5935130"/>
          </a:xfrm>
        </p:grpSpPr>
        <p:cxnSp>
          <p:nvCxnSpPr>
            <p:cNvPr id="5" name="Straight Connector 4">
              <a:extLst>
                <a:ext uri="{FF2B5EF4-FFF2-40B4-BE49-F238E27FC236}">
                  <a16:creationId xmlns:a16="http://schemas.microsoft.com/office/drawing/2014/main" id="{202B0099-32CD-4A9E-A010-EB75F1B7ADBC}"/>
                </a:ext>
              </a:extLst>
            </p:cNvPr>
            <p:cNvCxnSpPr>
              <a:cxnSpLocks/>
            </p:cNvCxnSpPr>
            <p:nvPr userDrawn="1"/>
          </p:nvCxnSpPr>
          <p:spPr>
            <a:xfrm flipH="1">
              <a:off x="-161213" y="477136"/>
              <a:ext cx="11704320" cy="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6FFECB2-D63A-4DED-B565-1B5EC1C6DBCE}"/>
                </a:ext>
              </a:extLst>
            </p:cNvPr>
            <p:cNvCxnSpPr>
              <a:cxnSpLocks/>
            </p:cNvCxnSpPr>
            <p:nvPr userDrawn="1"/>
          </p:nvCxnSpPr>
          <p:spPr>
            <a:xfrm flipV="1">
              <a:off x="11543107" y="477136"/>
              <a:ext cx="0" cy="5935130"/>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23856D-6F4B-428C-8039-92BC2469A811}"/>
                </a:ext>
              </a:extLst>
            </p:cNvPr>
            <p:cNvCxnSpPr>
              <a:cxnSpLocks/>
            </p:cNvCxnSpPr>
            <p:nvPr userDrawn="1"/>
          </p:nvCxnSpPr>
          <p:spPr>
            <a:xfrm flipH="1">
              <a:off x="-161213" y="6392850"/>
              <a:ext cx="11704320" cy="13272"/>
            </a:xfrm>
            <a:prstGeom prst="line">
              <a:avLst/>
            </a:prstGeom>
            <a:ln w="4445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Picture Placeholder 3">
            <a:extLst>
              <a:ext uri="{FF2B5EF4-FFF2-40B4-BE49-F238E27FC236}">
                <a16:creationId xmlns:a16="http://schemas.microsoft.com/office/drawing/2014/main" id="{2913480D-83E6-465D-B9EC-FA0799699FB0}"/>
              </a:ext>
            </a:extLst>
          </p:cNvPr>
          <p:cNvSpPr>
            <a:spLocks noGrp="1"/>
          </p:cNvSpPr>
          <p:nvPr>
            <p:ph type="pic" sz="quarter" idx="41" hasCustomPrompt="1"/>
          </p:nvPr>
        </p:nvSpPr>
        <p:spPr>
          <a:xfrm>
            <a:off x="5268686" y="0"/>
            <a:ext cx="6923314" cy="6858000"/>
          </a:xfrm>
          <a:custGeom>
            <a:avLst/>
            <a:gdLst>
              <a:gd name="connsiteX0" fmla="*/ 1714500 w 6923314"/>
              <a:gd name="connsiteY0" fmla="*/ 0 h 6858000"/>
              <a:gd name="connsiteX1" fmla="*/ 6923314 w 6923314"/>
              <a:gd name="connsiteY1" fmla="*/ 0 h 6858000"/>
              <a:gd name="connsiteX2" fmla="*/ 6923314 w 6923314"/>
              <a:gd name="connsiteY2" fmla="*/ 1637212 h 6858000"/>
              <a:gd name="connsiteX3" fmla="*/ 5618117 w 6923314"/>
              <a:gd name="connsiteY3" fmla="*/ 6858000 h 6858000"/>
              <a:gd name="connsiteX4" fmla="*/ 0 w 692331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23314" h="6858000">
                <a:moveTo>
                  <a:pt x="1714500" y="0"/>
                </a:moveTo>
                <a:lnTo>
                  <a:pt x="6923314" y="0"/>
                </a:lnTo>
                <a:lnTo>
                  <a:pt x="6923314" y="1637212"/>
                </a:lnTo>
                <a:lnTo>
                  <a:pt x="5618117" y="6858000"/>
                </a:lnTo>
                <a:lnTo>
                  <a:pt x="0" y="6858000"/>
                </a:lnTo>
                <a:close/>
              </a:path>
            </a:pathLst>
          </a:custGeom>
          <a:solidFill>
            <a:schemeClr val="bg1">
              <a:lumMod val="95000"/>
            </a:schemeClr>
          </a:solidFill>
        </p:spPr>
        <p:txBody>
          <a:bodyPr wrap="square" anchor="ctr">
            <a:noAutofit/>
          </a:bodyP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4293002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4_Contents slide layout">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5F11EEFC-446C-47E4-B2EA-DE7ED313E7C9}"/>
              </a:ext>
            </a:extLst>
          </p:cNvPr>
          <p:cNvSpPr/>
          <p:nvPr userDrawn="1"/>
        </p:nvSpPr>
        <p:spPr>
          <a:xfrm>
            <a:off x="4028659" y="0"/>
            <a:ext cx="8163341" cy="6858000"/>
          </a:xfrm>
          <a:custGeom>
            <a:avLst/>
            <a:gdLst>
              <a:gd name="connsiteX0" fmla="*/ 555736 w 8163341"/>
              <a:gd name="connsiteY0" fmla="*/ 0 h 6858000"/>
              <a:gd name="connsiteX1" fmla="*/ 8163341 w 8163341"/>
              <a:gd name="connsiteY1" fmla="*/ 0 h 6858000"/>
              <a:gd name="connsiteX2" fmla="*/ 8163341 w 8163341"/>
              <a:gd name="connsiteY2" fmla="*/ 6858000 h 6858000"/>
              <a:gd name="connsiteX3" fmla="*/ 1386403 w 8163341"/>
              <a:gd name="connsiteY3" fmla="*/ 6858000 h 6858000"/>
              <a:gd name="connsiteX4" fmla="*/ 1368696 w 8163341"/>
              <a:gd name="connsiteY4" fmla="*/ 6835467 h 6858000"/>
              <a:gd name="connsiteX5" fmla="*/ 0 w 8163341"/>
              <a:gd name="connsiteY5" fmla="*/ 2713384 h 6858000"/>
              <a:gd name="connsiteX6" fmla="*/ 541410 w 8163341"/>
              <a:gd name="connsiteY6" fmla="*/ 3168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3341" h="6858000">
                <a:moveTo>
                  <a:pt x="555736" y="0"/>
                </a:moveTo>
                <a:lnTo>
                  <a:pt x="8163341" y="0"/>
                </a:lnTo>
                <a:lnTo>
                  <a:pt x="8163341" y="6858000"/>
                </a:lnTo>
                <a:lnTo>
                  <a:pt x="1386403" y="6858000"/>
                </a:lnTo>
                <a:lnTo>
                  <a:pt x="1368696" y="6835467"/>
                </a:lnTo>
                <a:cubicBezTo>
                  <a:pt x="509067" y="5686009"/>
                  <a:pt x="0" y="4259146"/>
                  <a:pt x="0" y="2713384"/>
                </a:cubicBezTo>
                <a:cubicBezTo>
                  <a:pt x="0" y="1762146"/>
                  <a:pt x="192783" y="855935"/>
                  <a:pt x="541410" y="31689"/>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12">
            <a:extLst>
              <a:ext uri="{FF2B5EF4-FFF2-40B4-BE49-F238E27FC236}">
                <a16:creationId xmlns:a16="http://schemas.microsoft.com/office/drawing/2014/main" id="{8697FC26-F258-4DC5-8D4C-92A80119685B}"/>
              </a:ext>
            </a:extLst>
          </p:cNvPr>
          <p:cNvSpPr>
            <a:spLocks noGrp="1"/>
          </p:cNvSpPr>
          <p:nvPr>
            <p:ph type="pic" sz="quarter" idx="41" hasCustomPrompt="1"/>
          </p:nvPr>
        </p:nvSpPr>
        <p:spPr>
          <a:xfrm>
            <a:off x="4131362" y="0"/>
            <a:ext cx="8060638" cy="6858000"/>
          </a:xfrm>
          <a:custGeom>
            <a:avLst/>
            <a:gdLst>
              <a:gd name="connsiteX0" fmla="*/ 555736 w 8060638"/>
              <a:gd name="connsiteY0" fmla="*/ 0 h 6858000"/>
              <a:gd name="connsiteX1" fmla="*/ 8060638 w 8060638"/>
              <a:gd name="connsiteY1" fmla="*/ 0 h 6858000"/>
              <a:gd name="connsiteX2" fmla="*/ 8060638 w 8060638"/>
              <a:gd name="connsiteY2" fmla="*/ 6858000 h 6858000"/>
              <a:gd name="connsiteX3" fmla="*/ 1386404 w 8060638"/>
              <a:gd name="connsiteY3" fmla="*/ 6858000 h 6858000"/>
              <a:gd name="connsiteX4" fmla="*/ 1368697 w 8060638"/>
              <a:gd name="connsiteY4" fmla="*/ 6835467 h 6858000"/>
              <a:gd name="connsiteX5" fmla="*/ 0 w 8060638"/>
              <a:gd name="connsiteY5" fmla="*/ 2713384 h 6858000"/>
              <a:gd name="connsiteX6" fmla="*/ 541410 w 8060638"/>
              <a:gd name="connsiteY6" fmla="*/ 3168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60638" h="6858000">
                <a:moveTo>
                  <a:pt x="555736" y="0"/>
                </a:moveTo>
                <a:lnTo>
                  <a:pt x="8060638" y="0"/>
                </a:lnTo>
                <a:lnTo>
                  <a:pt x="8060638" y="6858000"/>
                </a:lnTo>
                <a:lnTo>
                  <a:pt x="1386404" y="6858000"/>
                </a:lnTo>
                <a:lnTo>
                  <a:pt x="1368697" y="6835467"/>
                </a:lnTo>
                <a:cubicBezTo>
                  <a:pt x="509067" y="5686009"/>
                  <a:pt x="0" y="4259146"/>
                  <a:pt x="0" y="2713384"/>
                </a:cubicBezTo>
                <a:cubicBezTo>
                  <a:pt x="0" y="1762146"/>
                  <a:pt x="192784" y="855935"/>
                  <a:pt x="541410" y="31689"/>
                </a:cubicBezTo>
                <a:close/>
              </a:path>
            </a:pathLst>
          </a:custGeom>
          <a:solidFill>
            <a:schemeClr val="bg1">
              <a:lumMod val="95000"/>
            </a:schemeClr>
          </a:solidFill>
        </p:spPr>
        <p:txBody>
          <a:bodyPr wrap="square" anchor="ctr">
            <a:noAutofit/>
          </a:bodyPr>
          <a:lstStyle>
            <a:lvl1pPr marL="0" indent="0" algn="ctr">
              <a:buNone/>
              <a:defRPr sz="1200">
                <a:solidFill>
                  <a:schemeClr val="tx1"/>
                </a:solidFill>
                <a:latin typeface="+mn-lt"/>
                <a:cs typeface="Arial" pitchFamily="34" charset="0"/>
              </a:defRPr>
            </a:lvl1pPr>
          </a:lstStyle>
          <a:p>
            <a:r>
              <a:rPr lang="en-US" altLang="ko-KR" dirty="0"/>
              <a:t>Place Your Picture Here</a:t>
            </a:r>
            <a:endParaRPr lang="ko-KR" altLang="en-US" dirty="0"/>
          </a:p>
        </p:txBody>
      </p:sp>
    </p:spTree>
    <p:extLst>
      <p:ext uri="{BB962C8B-B14F-4D97-AF65-F5344CB8AC3E}">
        <p14:creationId xmlns:p14="http://schemas.microsoft.com/office/powerpoint/2010/main" val="338190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3_Contents slide layout">
    <p:spTree>
      <p:nvGrpSpPr>
        <p:cNvPr id="1" name=""/>
        <p:cNvGrpSpPr/>
        <p:nvPr/>
      </p:nvGrpSpPr>
      <p:grpSpPr>
        <a:xfrm>
          <a:off x="0" y="0"/>
          <a:ext cx="0" cy="0"/>
          <a:chOff x="0" y="0"/>
          <a:chExt cx="0" cy="0"/>
        </a:xfrm>
      </p:grpSpPr>
      <p:sp>
        <p:nvSpPr>
          <p:cNvPr id="3" name="Hexagon 7">
            <a:extLst>
              <a:ext uri="{FF2B5EF4-FFF2-40B4-BE49-F238E27FC236}">
                <a16:creationId xmlns:a16="http://schemas.microsoft.com/office/drawing/2014/main" id="{81307760-051C-4C15-A332-4E9693E15B43}"/>
              </a:ext>
            </a:extLst>
          </p:cNvPr>
          <p:cNvSpPr/>
          <p:nvPr userDrawn="1"/>
        </p:nvSpPr>
        <p:spPr>
          <a:xfrm>
            <a:off x="627017" y="2679826"/>
            <a:ext cx="11037601" cy="165874"/>
          </a:xfrm>
          <a:custGeom>
            <a:avLst/>
            <a:gdLst/>
            <a:ahLst/>
            <a:cxnLst/>
            <a:rect l="l" t="t" r="r" b="b"/>
            <a:pathLst>
              <a:path w="8352928" h="576064">
                <a:moveTo>
                  <a:pt x="0" y="0"/>
                </a:moveTo>
                <a:lnTo>
                  <a:pt x="7704856" y="0"/>
                </a:lnTo>
                <a:lnTo>
                  <a:pt x="7776864" y="0"/>
                </a:lnTo>
                <a:lnTo>
                  <a:pt x="8208912" y="0"/>
                </a:lnTo>
                <a:lnTo>
                  <a:pt x="8352928" y="288032"/>
                </a:lnTo>
                <a:lnTo>
                  <a:pt x="8208912" y="576064"/>
                </a:lnTo>
                <a:lnTo>
                  <a:pt x="7776864" y="576064"/>
                </a:lnTo>
                <a:lnTo>
                  <a:pt x="7704856" y="576064"/>
                </a:lnTo>
                <a:lnTo>
                  <a:pt x="0" y="576064"/>
                </a:lnTo>
                <a:close/>
              </a:path>
            </a:pathLst>
          </a:cu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800"/>
          </a:p>
        </p:txBody>
      </p:sp>
      <p:sp>
        <p:nvSpPr>
          <p:cNvPr id="4" name="그림 개체 틀 2">
            <a:extLst>
              <a:ext uri="{FF2B5EF4-FFF2-40B4-BE49-F238E27FC236}">
                <a16:creationId xmlns:a16="http://schemas.microsoft.com/office/drawing/2014/main" id="{840A11CA-422C-4A04-8A4D-FAF2E080A4BA}"/>
              </a:ext>
            </a:extLst>
          </p:cNvPr>
          <p:cNvSpPr>
            <a:spLocks noGrp="1"/>
          </p:cNvSpPr>
          <p:nvPr>
            <p:ph type="pic" sz="quarter" idx="13" hasCustomPrompt="1"/>
          </p:nvPr>
        </p:nvSpPr>
        <p:spPr>
          <a:xfrm>
            <a:off x="1106725" y="1826763"/>
            <a:ext cx="1872000" cy="1872000"/>
          </a:xfrm>
          <a:prstGeom prst="ellipse">
            <a:avLst/>
          </a:prstGeom>
          <a:solidFill>
            <a:schemeClr val="bg1"/>
          </a:solidFill>
          <a:ln w="50800">
            <a:solidFill>
              <a:schemeClr val="accent1"/>
            </a:solidFill>
          </a:ln>
          <a:effectLst>
            <a:innerShdw blurRad="114300">
              <a:schemeClr val="bg1"/>
            </a:innerShdw>
          </a:effectLst>
        </p:spPr>
        <p:txBody>
          <a:bodyPr anchor="ctr"/>
          <a:lstStyle>
            <a:lvl1pPr marL="0" indent="0" algn="ctr">
              <a:buNone/>
              <a:defRPr sz="1200"/>
            </a:lvl1pPr>
          </a:lstStyle>
          <a:p>
            <a:r>
              <a:rPr lang="en-US" altLang="ko-KR" dirty="0"/>
              <a:t>Place Your Picture Here</a:t>
            </a:r>
            <a:endParaRPr lang="ko-KR" altLang="en-US" dirty="0"/>
          </a:p>
        </p:txBody>
      </p:sp>
      <p:sp>
        <p:nvSpPr>
          <p:cNvPr id="5" name="그림 개체 틀 2">
            <a:extLst>
              <a:ext uri="{FF2B5EF4-FFF2-40B4-BE49-F238E27FC236}">
                <a16:creationId xmlns:a16="http://schemas.microsoft.com/office/drawing/2014/main" id="{B4671F09-6A0A-4146-B1B8-FDD75C385BD7}"/>
              </a:ext>
            </a:extLst>
          </p:cNvPr>
          <p:cNvSpPr>
            <a:spLocks noGrp="1"/>
          </p:cNvSpPr>
          <p:nvPr>
            <p:ph type="pic" sz="quarter" idx="14" hasCustomPrompt="1"/>
          </p:nvPr>
        </p:nvSpPr>
        <p:spPr>
          <a:xfrm>
            <a:off x="9193031" y="1826763"/>
            <a:ext cx="1872000" cy="1872000"/>
          </a:xfrm>
          <a:prstGeom prst="ellipse">
            <a:avLst/>
          </a:prstGeom>
          <a:solidFill>
            <a:schemeClr val="bg1"/>
          </a:solidFill>
          <a:ln w="50800">
            <a:solidFill>
              <a:schemeClr val="accent4"/>
            </a:solidFill>
          </a:ln>
          <a:effectLst>
            <a:innerShdw blurRad="114300">
              <a:schemeClr val="bg1"/>
            </a:innerShdw>
          </a:effectLst>
        </p:spPr>
        <p:txBody>
          <a:bodyPr anchor="ctr"/>
          <a:lstStyle>
            <a:lvl1pPr marL="0" indent="0" algn="ctr">
              <a:buNone/>
              <a:defRPr sz="1200"/>
            </a:lvl1pPr>
          </a:lstStyle>
          <a:p>
            <a:r>
              <a:rPr lang="en-US" altLang="ko-KR" dirty="0"/>
              <a:t>Place Your Picture Here</a:t>
            </a:r>
            <a:endParaRPr lang="ko-KR" altLang="en-US" dirty="0"/>
          </a:p>
        </p:txBody>
      </p:sp>
      <p:sp>
        <p:nvSpPr>
          <p:cNvPr id="6" name="그림 개체 틀 2">
            <a:extLst>
              <a:ext uri="{FF2B5EF4-FFF2-40B4-BE49-F238E27FC236}">
                <a16:creationId xmlns:a16="http://schemas.microsoft.com/office/drawing/2014/main" id="{1D8A55DD-EC4E-441F-81AD-8EA8BB43D188}"/>
              </a:ext>
            </a:extLst>
          </p:cNvPr>
          <p:cNvSpPr>
            <a:spLocks noGrp="1"/>
          </p:cNvSpPr>
          <p:nvPr>
            <p:ph type="pic" sz="quarter" idx="15" hasCustomPrompt="1"/>
          </p:nvPr>
        </p:nvSpPr>
        <p:spPr>
          <a:xfrm>
            <a:off x="6497595" y="1826763"/>
            <a:ext cx="1872000" cy="1872000"/>
          </a:xfrm>
          <a:prstGeom prst="ellipse">
            <a:avLst/>
          </a:prstGeom>
          <a:solidFill>
            <a:schemeClr val="bg1"/>
          </a:solidFill>
          <a:ln w="50800">
            <a:solidFill>
              <a:schemeClr val="accent3"/>
            </a:solidFill>
          </a:ln>
          <a:effectLst>
            <a:innerShdw blurRad="114300">
              <a:schemeClr val="bg1"/>
            </a:innerShdw>
          </a:effectLst>
        </p:spPr>
        <p:txBody>
          <a:bodyPr anchor="ctr"/>
          <a:lstStyle>
            <a:lvl1pPr marL="0" indent="0" algn="ctr">
              <a:buNone/>
              <a:defRPr sz="1200"/>
            </a:lvl1pPr>
          </a:lstStyle>
          <a:p>
            <a:r>
              <a:rPr lang="en-US" altLang="ko-KR" dirty="0"/>
              <a:t>Place Your Picture Here</a:t>
            </a:r>
            <a:endParaRPr lang="ko-KR" altLang="en-US" dirty="0"/>
          </a:p>
        </p:txBody>
      </p:sp>
      <p:sp>
        <p:nvSpPr>
          <p:cNvPr id="7" name="그림 개체 틀 2">
            <a:extLst>
              <a:ext uri="{FF2B5EF4-FFF2-40B4-BE49-F238E27FC236}">
                <a16:creationId xmlns:a16="http://schemas.microsoft.com/office/drawing/2014/main" id="{4C0EFF93-9B49-4BDB-8D8F-A9173DC17B60}"/>
              </a:ext>
            </a:extLst>
          </p:cNvPr>
          <p:cNvSpPr>
            <a:spLocks noGrp="1"/>
          </p:cNvSpPr>
          <p:nvPr>
            <p:ph type="pic" sz="quarter" idx="16" hasCustomPrompt="1"/>
          </p:nvPr>
        </p:nvSpPr>
        <p:spPr>
          <a:xfrm>
            <a:off x="3802160" y="1826763"/>
            <a:ext cx="1872000" cy="1872000"/>
          </a:xfrm>
          <a:prstGeom prst="ellipse">
            <a:avLst/>
          </a:prstGeom>
          <a:solidFill>
            <a:schemeClr val="bg1"/>
          </a:solidFill>
          <a:ln w="50800">
            <a:solidFill>
              <a:schemeClr val="accent2"/>
            </a:solidFill>
          </a:ln>
          <a:effectLst>
            <a:innerShdw blurRad="114300">
              <a:schemeClr val="bg1"/>
            </a:innerShdw>
          </a:effectLst>
        </p:spPr>
        <p:txBody>
          <a:bodyPr anchor="ctr"/>
          <a:lstStyle>
            <a:lvl1pPr marL="0" indent="0" algn="ctr">
              <a:buNone/>
              <a:defRPr sz="1200"/>
            </a:lvl1pPr>
          </a:lstStyle>
          <a:p>
            <a:r>
              <a:rPr lang="en-US" altLang="ko-KR" dirty="0"/>
              <a:t>Place Your Picture Here</a:t>
            </a:r>
            <a:endParaRPr lang="ko-KR" altLang="en-US" dirty="0"/>
          </a:p>
        </p:txBody>
      </p:sp>
      <p:sp>
        <p:nvSpPr>
          <p:cNvPr id="8" name="Rectangle 7">
            <a:extLst>
              <a:ext uri="{FF2B5EF4-FFF2-40B4-BE49-F238E27FC236}">
                <a16:creationId xmlns:a16="http://schemas.microsoft.com/office/drawing/2014/main" id="{1727EEFC-6B81-4FCF-8608-B01244E803FE}"/>
              </a:ext>
            </a:extLst>
          </p:cNvPr>
          <p:cNvSpPr/>
          <p:nvPr userDrawn="1"/>
        </p:nvSpPr>
        <p:spPr>
          <a:xfrm>
            <a:off x="3694160" y="4207989"/>
            <a:ext cx="2088000" cy="3600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dirty="0">
              <a:solidFill>
                <a:srgbClr val="262626"/>
              </a:solidFill>
            </a:endParaRPr>
          </a:p>
        </p:txBody>
      </p:sp>
      <p:sp>
        <p:nvSpPr>
          <p:cNvPr id="9" name="Rectangle 8">
            <a:extLst>
              <a:ext uri="{FF2B5EF4-FFF2-40B4-BE49-F238E27FC236}">
                <a16:creationId xmlns:a16="http://schemas.microsoft.com/office/drawing/2014/main" id="{DB610D67-A5B6-4309-B89A-8A1072CFBDFF}"/>
              </a:ext>
            </a:extLst>
          </p:cNvPr>
          <p:cNvSpPr/>
          <p:nvPr userDrawn="1"/>
        </p:nvSpPr>
        <p:spPr>
          <a:xfrm>
            <a:off x="6389595" y="4207989"/>
            <a:ext cx="2088000" cy="3600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dirty="0">
              <a:solidFill>
                <a:srgbClr val="262626"/>
              </a:solidFill>
            </a:endParaRPr>
          </a:p>
        </p:txBody>
      </p:sp>
      <p:sp>
        <p:nvSpPr>
          <p:cNvPr id="10" name="Rectangle 9">
            <a:extLst>
              <a:ext uri="{FF2B5EF4-FFF2-40B4-BE49-F238E27FC236}">
                <a16:creationId xmlns:a16="http://schemas.microsoft.com/office/drawing/2014/main" id="{2D71F3DA-CDBA-42D2-8E22-75B555233C19}"/>
              </a:ext>
            </a:extLst>
          </p:cNvPr>
          <p:cNvSpPr/>
          <p:nvPr userDrawn="1"/>
        </p:nvSpPr>
        <p:spPr>
          <a:xfrm>
            <a:off x="9085031" y="4207989"/>
            <a:ext cx="2088000" cy="36004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dirty="0">
              <a:solidFill>
                <a:srgbClr val="262626"/>
              </a:solidFill>
            </a:endParaRPr>
          </a:p>
        </p:txBody>
      </p:sp>
      <p:sp>
        <p:nvSpPr>
          <p:cNvPr id="11" name="Rectangle 10">
            <a:extLst>
              <a:ext uri="{FF2B5EF4-FFF2-40B4-BE49-F238E27FC236}">
                <a16:creationId xmlns:a16="http://schemas.microsoft.com/office/drawing/2014/main" id="{A160E14D-DED8-4BDC-9BA4-11EC795C536A}"/>
              </a:ext>
            </a:extLst>
          </p:cNvPr>
          <p:cNvSpPr/>
          <p:nvPr userDrawn="1"/>
        </p:nvSpPr>
        <p:spPr>
          <a:xfrm>
            <a:off x="998725" y="4207989"/>
            <a:ext cx="2088000" cy="360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ko-KR" altLang="en-US" sz="1800" dirty="0">
              <a:solidFill>
                <a:srgbClr val="262626"/>
              </a:solidFill>
            </a:endParaRPr>
          </a:p>
        </p:txBody>
      </p:sp>
      <p:sp>
        <p:nvSpPr>
          <p:cNvPr id="12" name="Text Placeholder 9">
            <a:extLst>
              <a:ext uri="{FF2B5EF4-FFF2-40B4-BE49-F238E27FC236}">
                <a16:creationId xmlns:a16="http://schemas.microsoft.com/office/drawing/2014/main" id="{CF0494C1-45DC-4230-8D7B-EDFD8F3C4099}"/>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
        <p:nvSpPr>
          <p:cNvPr id="13" name="Rectangle 12">
            <a:extLst>
              <a:ext uri="{FF2B5EF4-FFF2-40B4-BE49-F238E27FC236}">
                <a16:creationId xmlns:a16="http://schemas.microsoft.com/office/drawing/2014/main" id="{2583D185-DFB2-42F1-9BBA-3E1F4BB1E702}"/>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6B6611-3E7E-499A-814C-DC0D6919B6FB}"/>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624EA248-E326-48AF-AA36-DAF279AEC15F}"/>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423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8_Contents slide layou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C1906CD0-196C-4FC7-8872-5383668D4DBD}"/>
              </a:ext>
            </a:extLst>
          </p:cNvPr>
          <p:cNvCxnSpPr>
            <a:cxnSpLocks/>
          </p:cNvCxnSpPr>
          <p:nvPr userDrawn="1"/>
        </p:nvCxnSpPr>
        <p:spPr>
          <a:xfrm flipH="1">
            <a:off x="1" y="6624450"/>
            <a:ext cx="12191999"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3" descr="E:\002-KIMS BUSINESS\007-02-MaxPPT-Contents\150902-com-Global-Laptop\mo900.png">
            <a:extLst>
              <a:ext uri="{FF2B5EF4-FFF2-40B4-BE49-F238E27FC236}">
                <a16:creationId xmlns:a16="http://schemas.microsoft.com/office/drawing/2014/main" id="{A0D68BEC-81CA-49DB-B5DB-32E86BC56049}"/>
              </a:ext>
            </a:extLst>
          </p:cNvPr>
          <p:cNvPicPr>
            <a:picLocks noChangeAspect="1" noChangeArrowheads="1"/>
          </p:cNvPicPr>
          <p:nvPr userDrawn="1"/>
        </p:nvPicPr>
        <p:blipFill rotWithShape="1">
          <a:blip r:embed="rId2">
            <a:extLst>
              <a:ext uri="{BEBA8EAE-BF5A-486C-A8C5-ECC9F3942E4B}">
                <a14:imgProps xmlns:a14="http://schemas.microsoft.com/office/drawing/2010/main">
                  <a14:imgLayer r:embed="rId3">
                    <a14:imgEffect>
                      <a14:saturation sat="66000"/>
                    </a14:imgEffect>
                  </a14:imgLayer>
                </a14:imgProps>
              </a:ext>
              <a:ext uri="{28A0092B-C50C-407E-A947-70E740481C1C}">
                <a14:useLocalDpi xmlns:a14="http://schemas.microsoft.com/office/drawing/2010/main" val="0"/>
              </a:ext>
            </a:extLst>
          </a:blip>
          <a:srcRect l="18253"/>
          <a:stretch/>
        </p:blipFill>
        <p:spPr bwMode="auto">
          <a:xfrm>
            <a:off x="0" y="2348880"/>
            <a:ext cx="3683812" cy="4509120"/>
          </a:xfrm>
          <a:prstGeom prst="rect">
            <a:avLst/>
          </a:prstGeom>
          <a:noFill/>
          <a:extLst>
            <a:ext uri="{909E8E84-426E-40DD-AFC4-6F175D3DCCD1}">
              <a14:hiddenFill xmlns:a14="http://schemas.microsoft.com/office/drawing/2010/main">
                <a:solidFill>
                  <a:srgbClr val="FFFFFF"/>
                </a:solidFill>
              </a14:hiddenFill>
            </a:ext>
          </a:extLst>
        </p:spPr>
      </p:pic>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pic>
        <p:nvPicPr>
          <p:cNvPr id="3" name="Graphic 2">
            <a:extLst>
              <a:ext uri="{FF2B5EF4-FFF2-40B4-BE49-F238E27FC236}">
                <a16:creationId xmlns:a16="http://schemas.microsoft.com/office/drawing/2014/main" id="{AC16D358-38D5-4BFB-AC73-E794FB27720B}"/>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0868410" y="4207471"/>
            <a:ext cx="863147" cy="2425033"/>
          </a:xfrm>
          <a:prstGeom prst="rect">
            <a:avLst/>
          </a:prstGeom>
        </p:spPr>
      </p:pic>
      <p:sp>
        <p:nvSpPr>
          <p:cNvPr id="5" name="Rectangle 4">
            <a:extLst>
              <a:ext uri="{FF2B5EF4-FFF2-40B4-BE49-F238E27FC236}">
                <a16:creationId xmlns:a16="http://schemas.microsoft.com/office/drawing/2014/main" id="{37ED3AE3-3013-4678-B766-8D5D6FF87822}"/>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5">
            <a:extLst>
              <a:ext uri="{FF2B5EF4-FFF2-40B4-BE49-F238E27FC236}">
                <a16:creationId xmlns:a16="http://schemas.microsoft.com/office/drawing/2014/main" id="{53361A3F-6E74-4E9B-BD80-119E81BF9950}"/>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Picture Placeholder 2">
            <a:extLst>
              <a:ext uri="{FF2B5EF4-FFF2-40B4-BE49-F238E27FC236}">
                <a16:creationId xmlns:a16="http://schemas.microsoft.com/office/drawing/2014/main" id="{4D6FA72B-64F2-4946-B4AF-2E2AD3ABD15C}"/>
              </a:ext>
            </a:extLst>
          </p:cNvPr>
          <p:cNvSpPr>
            <a:spLocks noGrp="1"/>
          </p:cNvSpPr>
          <p:nvPr>
            <p:ph type="pic" idx="14" hasCustomPrompt="1"/>
          </p:nvPr>
        </p:nvSpPr>
        <p:spPr>
          <a:xfrm>
            <a:off x="1620092" y="2699240"/>
            <a:ext cx="1684418" cy="2650546"/>
          </a:xfrm>
          <a:custGeom>
            <a:avLst/>
            <a:gdLst>
              <a:gd name="connsiteX0" fmla="*/ 0 w 1296000"/>
              <a:gd name="connsiteY0" fmla="*/ 0 h 2700000"/>
              <a:gd name="connsiteX1" fmla="*/ 1296000 w 1296000"/>
              <a:gd name="connsiteY1" fmla="*/ 0 h 2700000"/>
              <a:gd name="connsiteX2" fmla="*/ 1296000 w 1296000"/>
              <a:gd name="connsiteY2" fmla="*/ 2700000 h 2700000"/>
              <a:gd name="connsiteX3" fmla="*/ 0 w 1296000"/>
              <a:gd name="connsiteY3" fmla="*/ 2700000 h 2700000"/>
              <a:gd name="connsiteX4" fmla="*/ 0 w 1296000"/>
              <a:gd name="connsiteY4" fmla="*/ 0 h 2700000"/>
              <a:gd name="connsiteX0" fmla="*/ 0 w 1436677"/>
              <a:gd name="connsiteY0" fmla="*/ 0 h 2745513"/>
              <a:gd name="connsiteX1" fmla="*/ 1436677 w 1436677"/>
              <a:gd name="connsiteY1" fmla="*/ 45513 h 2745513"/>
              <a:gd name="connsiteX2" fmla="*/ 1436677 w 1436677"/>
              <a:gd name="connsiteY2" fmla="*/ 2745513 h 2745513"/>
              <a:gd name="connsiteX3" fmla="*/ 140677 w 1436677"/>
              <a:gd name="connsiteY3" fmla="*/ 2745513 h 2745513"/>
              <a:gd name="connsiteX4" fmla="*/ 0 w 1436677"/>
              <a:gd name="connsiteY4" fmla="*/ 0 h 2745513"/>
              <a:gd name="connsiteX0" fmla="*/ 0 w 1453227"/>
              <a:gd name="connsiteY0" fmla="*/ 0 h 2745513"/>
              <a:gd name="connsiteX1" fmla="*/ 1453227 w 1453227"/>
              <a:gd name="connsiteY1" fmla="*/ 45513 h 2745513"/>
              <a:gd name="connsiteX2" fmla="*/ 1453227 w 1453227"/>
              <a:gd name="connsiteY2" fmla="*/ 2745513 h 2745513"/>
              <a:gd name="connsiteX3" fmla="*/ 157227 w 1453227"/>
              <a:gd name="connsiteY3" fmla="*/ 2745513 h 2745513"/>
              <a:gd name="connsiteX4" fmla="*/ 0 w 1453227"/>
              <a:gd name="connsiteY4" fmla="*/ 0 h 2745513"/>
              <a:gd name="connsiteX0" fmla="*/ 0 w 1523565"/>
              <a:gd name="connsiteY0" fmla="*/ 0 h 2745513"/>
              <a:gd name="connsiteX1" fmla="*/ 1523565 w 1523565"/>
              <a:gd name="connsiteY1" fmla="*/ 16550 h 2745513"/>
              <a:gd name="connsiteX2" fmla="*/ 1453227 w 1523565"/>
              <a:gd name="connsiteY2" fmla="*/ 2745513 h 2745513"/>
              <a:gd name="connsiteX3" fmla="*/ 157227 w 1523565"/>
              <a:gd name="connsiteY3" fmla="*/ 2745513 h 2745513"/>
              <a:gd name="connsiteX4" fmla="*/ 0 w 1523565"/>
              <a:gd name="connsiteY4" fmla="*/ 0 h 2745513"/>
              <a:gd name="connsiteX0" fmla="*/ 0 w 1672517"/>
              <a:gd name="connsiteY0" fmla="*/ 0 h 2745513"/>
              <a:gd name="connsiteX1" fmla="*/ 1523565 w 1672517"/>
              <a:gd name="connsiteY1" fmla="*/ 16550 h 2745513"/>
              <a:gd name="connsiteX2" fmla="*/ 1672517 w 1672517"/>
              <a:gd name="connsiteY2" fmla="*/ 2580011 h 2745513"/>
              <a:gd name="connsiteX3" fmla="*/ 157227 w 1672517"/>
              <a:gd name="connsiteY3" fmla="*/ 2745513 h 2745513"/>
              <a:gd name="connsiteX4" fmla="*/ 0 w 1672517"/>
              <a:gd name="connsiteY4" fmla="*/ 0 h 2745513"/>
              <a:gd name="connsiteX0" fmla="*/ 0 w 1672517"/>
              <a:gd name="connsiteY0" fmla="*/ 0 h 2580011"/>
              <a:gd name="connsiteX1" fmla="*/ 1523565 w 1672517"/>
              <a:gd name="connsiteY1" fmla="*/ 16550 h 2580011"/>
              <a:gd name="connsiteX2" fmla="*/ 1672517 w 1672517"/>
              <a:gd name="connsiteY2" fmla="*/ 2580011 h 2580011"/>
              <a:gd name="connsiteX3" fmla="*/ 165502 w 1672517"/>
              <a:gd name="connsiteY3" fmla="*/ 2563460 h 2580011"/>
              <a:gd name="connsiteX4" fmla="*/ 0 w 1672517"/>
              <a:gd name="connsiteY4" fmla="*/ 0 h 2580011"/>
              <a:gd name="connsiteX0" fmla="*/ 0 w 1672517"/>
              <a:gd name="connsiteY0" fmla="*/ 0 h 2604835"/>
              <a:gd name="connsiteX1" fmla="*/ 1523565 w 1672517"/>
              <a:gd name="connsiteY1" fmla="*/ 16550 h 2604835"/>
              <a:gd name="connsiteX2" fmla="*/ 1672517 w 1672517"/>
              <a:gd name="connsiteY2" fmla="*/ 2580011 h 2604835"/>
              <a:gd name="connsiteX3" fmla="*/ 161364 w 1672517"/>
              <a:gd name="connsiteY3" fmla="*/ 2604835 h 2604835"/>
              <a:gd name="connsiteX4" fmla="*/ 0 w 1672517"/>
              <a:gd name="connsiteY4" fmla="*/ 0 h 2604835"/>
              <a:gd name="connsiteX0" fmla="*/ 0 w 1672517"/>
              <a:gd name="connsiteY0" fmla="*/ 0 h 2613110"/>
              <a:gd name="connsiteX1" fmla="*/ 1523565 w 1672517"/>
              <a:gd name="connsiteY1" fmla="*/ 16550 h 2613110"/>
              <a:gd name="connsiteX2" fmla="*/ 1672517 w 1672517"/>
              <a:gd name="connsiteY2" fmla="*/ 2580011 h 2613110"/>
              <a:gd name="connsiteX3" fmla="*/ 161364 w 1672517"/>
              <a:gd name="connsiteY3" fmla="*/ 2613110 h 2613110"/>
              <a:gd name="connsiteX4" fmla="*/ 0 w 1672517"/>
              <a:gd name="connsiteY4" fmla="*/ 0 h 2613110"/>
              <a:gd name="connsiteX0" fmla="*/ 0 w 1707351"/>
              <a:gd name="connsiteY0" fmla="*/ 867 h 2596560"/>
              <a:gd name="connsiteX1" fmla="*/ 1558399 w 1707351"/>
              <a:gd name="connsiteY1" fmla="*/ 0 h 2596560"/>
              <a:gd name="connsiteX2" fmla="*/ 1707351 w 1707351"/>
              <a:gd name="connsiteY2" fmla="*/ 2563461 h 2596560"/>
              <a:gd name="connsiteX3" fmla="*/ 196198 w 1707351"/>
              <a:gd name="connsiteY3" fmla="*/ 2596560 h 2596560"/>
              <a:gd name="connsiteX4" fmla="*/ 0 w 1707351"/>
              <a:gd name="connsiteY4" fmla="*/ 867 h 2596560"/>
              <a:gd name="connsiteX0" fmla="*/ 186979 w 1894330"/>
              <a:gd name="connsiteY0" fmla="*/ 867 h 2596560"/>
              <a:gd name="connsiteX1" fmla="*/ 1745378 w 1894330"/>
              <a:gd name="connsiteY1" fmla="*/ 0 h 2596560"/>
              <a:gd name="connsiteX2" fmla="*/ 1894330 w 1894330"/>
              <a:gd name="connsiteY2" fmla="*/ 2563461 h 2596560"/>
              <a:gd name="connsiteX3" fmla="*/ 0 w 1894330"/>
              <a:gd name="connsiteY3" fmla="*/ 2596560 h 2596560"/>
              <a:gd name="connsiteX4" fmla="*/ 186979 w 1894330"/>
              <a:gd name="connsiteY4" fmla="*/ 867 h 2596560"/>
              <a:gd name="connsiteX0" fmla="*/ 186979 w 1745378"/>
              <a:gd name="connsiteY0" fmla="*/ 867 h 2615713"/>
              <a:gd name="connsiteX1" fmla="*/ 1745378 w 1745378"/>
              <a:gd name="connsiteY1" fmla="*/ 0 h 2615713"/>
              <a:gd name="connsiteX2" fmla="*/ 1528570 w 1745378"/>
              <a:gd name="connsiteY2" fmla="*/ 2615713 h 2615713"/>
              <a:gd name="connsiteX3" fmla="*/ 0 w 1745378"/>
              <a:gd name="connsiteY3" fmla="*/ 2596560 h 2615713"/>
              <a:gd name="connsiteX4" fmla="*/ 186979 w 1745378"/>
              <a:gd name="connsiteY4" fmla="*/ 867 h 2615713"/>
              <a:gd name="connsiteX0" fmla="*/ 186979 w 1658293"/>
              <a:gd name="connsiteY0" fmla="*/ 0 h 2614846"/>
              <a:gd name="connsiteX1" fmla="*/ 1658293 w 1658293"/>
              <a:gd name="connsiteY1" fmla="*/ 16551 h 2614846"/>
              <a:gd name="connsiteX2" fmla="*/ 1528570 w 1658293"/>
              <a:gd name="connsiteY2" fmla="*/ 2614846 h 2614846"/>
              <a:gd name="connsiteX3" fmla="*/ 0 w 1658293"/>
              <a:gd name="connsiteY3" fmla="*/ 2595693 h 2614846"/>
              <a:gd name="connsiteX4" fmla="*/ 186979 w 1658293"/>
              <a:gd name="connsiteY4" fmla="*/ 0 h 2614846"/>
              <a:gd name="connsiteX0" fmla="*/ 186979 w 1545081"/>
              <a:gd name="connsiteY0" fmla="*/ 0 h 2614846"/>
              <a:gd name="connsiteX1" fmla="*/ 1545081 w 1545081"/>
              <a:gd name="connsiteY1" fmla="*/ 16551 h 2614846"/>
              <a:gd name="connsiteX2" fmla="*/ 1528570 w 1545081"/>
              <a:gd name="connsiteY2" fmla="*/ 2614846 h 2614846"/>
              <a:gd name="connsiteX3" fmla="*/ 0 w 1545081"/>
              <a:gd name="connsiteY3" fmla="*/ 2595693 h 2614846"/>
              <a:gd name="connsiteX4" fmla="*/ 186979 w 1545081"/>
              <a:gd name="connsiteY4" fmla="*/ 0 h 2614846"/>
              <a:gd name="connsiteX0" fmla="*/ 186979 w 1675709"/>
              <a:gd name="connsiteY0" fmla="*/ 866 h 2615712"/>
              <a:gd name="connsiteX1" fmla="*/ 1675709 w 1675709"/>
              <a:gd name="connsiteY1" fmla="*/ 0 h 2615712"/>
              <a:gd name="connsiteX2" fmla="*/ 1528570 w 1675709"/>
              <a:gd name="connsiteY2" fmla="*/ 2615712 h 2615712"/>
              <a:gd name="connsiteX3" fmla="*/ 0 w 1675709"/>
              <a:gd name="connsiteY3" fmla="*/ 2596559 h 2615712"/>
              <a:gd name="connsiteX4" fmla="*/ 186979 w 1675709"/>
              <a:gd name="connsiteY4" fmla="*/ 866 h 2615712"/>
              <a:gd name="connsiteX0" fmla="*/ 169562 w 1675709"/>
              <a:gd name="connsiteY0" fmla="*/ 18283 h 2615712"/>
              <a:gd name="connsiteX1" fmla="*/ 1675709 w 1675709"/>
              <a:gd name="connsiteY1" fmla="*/ 0 h 2615712"/>
              <a:gd name="connsiteX2" fmla="*/ 1528570 w 1675709"/>
              <a:gd name="connsiteY2" fmla="*/ 2615712 h 2615712"/>
              <a:gd name="connsiteX3" fmla="*/ 0 w 1675709"/>
              <a:gd name="connsiteY3" fmla="*/ 2596559 h 2615712"/>
              <a:gd name="connsiteX4" fmla="*/ 169562 w 1675709"/>
              <a:gd name="connsiteY4" fmla="*/ 18283 h 2615712"/>
              <a:gd name="connsiteX0" fmla="*/ 169562 w 1667000"/>
              <a:gd name="connsiteY0" fmla="*/ 18283 h 2615712"/>
              <a:gd name="connsiteX1" fmla="*/ 1667000 w 1667000"/>
              <a:gd name="connsiteY1" fmla="*/ 0 h 2615712"/>
              <a:gd name="connsiteX2" fmla="*/ 1528570 w 1667000"/>
              <a:gd name="connsiteY2" fmla="*/ 2615712 h 2615712"/>
              <a:gd name="connsiteX3" fmla="*/ 0 w 1667000"/>
              <a:gd name="connsiteY3" fmla="*/ 2596559 h 2615712"/>
              <a:gd name="connsiteX4" fmla="*/ 169562 w 1667000"/>
              <a:gd name="connsiteY4" fmla="*/ 18283 h 2615712"/>
              <a:gd name="connsiteX0" fmla="*/ 169562 w 1667000"/>
              <a:gd name="connsiteY0" fmla="*/ 866 h 2615712"/>
              <a:gd name="connsiteX1" fmla="*/ 1667000 w 1667000"/>
              <a:gd name="connsiteY1" fmla="*/ 0 h 2615712"/>
              <a:gd name="connsiteX2" fmla="*/ 1528570 w 1667000"/>
              <a:gd name="connsiteY2" fmla="*/ 2615712 h 2615712"/>
              <a:gd name="connsiteX3" fmla="*/ 0 w 1667000"/>
              <a:gd name="connsiteY3" fmla="*/ 2596559 h 2615712"/>
              <a:gd name="connsiteX4" fmla="*/ 169562 w 1667000"/>
              <a:gd name="connsiteY4" fmla="*/ 866 h 2615712"/>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22684 h 2641837"/>
              <a:gd name="connsiteX4" fmla="*/ 169562 w 1667000"/>
              <a:gd name="connsiteY4" fmla="*/ 26991 h 2641837"/>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22684 h 2641837"/>
              <a:gd name="connsiteX4" fmla="*/ 169562 w 1667000"/>
              <a:gd name="connsiteY4" fmla="*/ 26991 h 2641837"/>
              <a:gd name="connsiteX0" fmla="*/ 169562 w 1667000"/>
              <a:gd name="connsiteY0" fmla="*/ 26991 h 2641837"/>
              <a:gd name="connsiteX1" fmla="*/ 1667000 w 1667000"/>
              <a:gd name="connsiteY1" fmla="*/ 0 h 2641837"/>
              <a:gd name="connsiteX2" fmla="*/ 1528570 w 1667000"/>
              <a:gd name="connsiteY2" fmla="*/ 2641837 h 2641837"/>
              <a:gd name="connsiteX3" fmla="*/ 0 w 1667000"/>
              <a:gd name="connsiteY3" fmla="*/ 2613976 h 2641837"/>
              <a:gd name="connsiteX4" fmla="*/ 169562 w 1667000"/>
              <a:gd name="connsiteY4" fmla="*/ 26991 h 2641837"/>
              <a:gd name="connsiteX0" fmla="*/ 169562 w 1667000"/>
              <a:gd name="connsiteY0" fmla="*/ 26991 h 2650546"/>
              <a:gd name="connsiteX1" fmla="*/ 1667000 w 1667000"/>
              <a:gd name="connsiteY1" fmla="*/ 0 h 2650546"/>
              <a:gd name="connsiteX2" fmla="*/ 1528570 w 1667000"/>
              <a:gd name="connsiteY2" fmla="*/ 2650546 h 2650546"/>
              <a:gd name="connsiteX3" fmla="*/ 0 w 1667000"/>
              <a:gd name="connsiteY3" fmla="*/ 2613976 h 2650546"/>
              <a:gd name="connsiteX4" fmla="*/ 169562 w 1667000"/>
              <a:gd name="connsiteY4" fmla="*/ 26991 h 2650546"/>
              <a:gd name="connsiteX0" fmla="*/ 169562 w 1684418"/>
              <a:gd name="connsiteY0" fmla="*/ 26991 h 2650546"/>
              <a:gd name="connsiteX1" fmla="*/ 1684418 w 1684418"/>
              <a:gd name="connsiteY1" fmla="*/ 0 h 2650546"/>
              <a:gd name="connsiteX2" fmla="*/ 1528570 w 1684418"/>
              <a:gd name="connsiteY2" fmla="*/ 2650546 h 2650546"/>
              <a:gd name="connsiteX3" fmla="*/ 0 w 1684418"/>
              <a:gd name="connsiteY3" fmla="*/ 2613976 h 2650546"/>
              <a:gd name="connsiteX4" fmla="*/ 169562 w 1684418"/>
              <a:gd name="connsiteY4" fmla="*/ 26991 h 2650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4418" h="2650546">
                <a:moveTo>
                  <a:pt x="169562" y="26991"/>
                </a:moveTo>
                <a:lnTo>
                  <a:pt x="1684418" y="0"/>
                </a:lnTo>
                <a:lnTo>
                  <a:pt x="1528570" y="2650546"/>
                </a:lnTo>
                <a:lnTo>
                  <a:pt x="0" y="2613976"/>
                </a:lnTo>
                <a:lnTo>
                  <a:pt x="169562" y="26991"/>
                </a:lnTo>
                <a:close/>
              </a:path>
            </a:pathLst>
          </a:custGeom>
          <a:solidFill>
            <a:schemeClr val="bg1">
              <a:lumMod val="95000"/>
            </a:schemeClr>
          </a:solidFill>
        </p:spPr>
        <p:txBody>
          <a:bodyPr anchor="ctr"/>
          <a:lstStyle>
            <a:lvl1pPr marL="0" indent="0" algn="ctr">
              <a:buNone/>
              <a:defRPr sz="1600">
                <a:latin typeface="Arial" pitchFamily="34" charset="0"/>
                <a:cs typeface="Arial" pitchFamily="34" charset="0"/>
              </a:defRPr>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r>
              <a:rPr lang="en-US" altLang="ko-KR" dirty="0"/>
              <a:t>Your Picture Here</a:t>
            </a:r>
            <a:endParaRPr lang="ko-KR" altLang="en-US" dirty="0"/>
          </a:p>
        </p:txBody>
      </p:sp>
    </p:spTree>
    <p:extLst>
      <p:ext uri="{BB962C8B-B14F-4D97-AF65-F5344CB8AC3E}">
        <p14:creationId xmlns:p14="http://schemas.microsoft.com/office/powerpoint/2010/main" val="26875467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2_Contents slide layout">
    <p:spTree>
      <p:nvGrpSpPr>
        <p:cNvPr id="1" name=""/>
        <p:cNvGrpSpPr/>
        <p:nvPr/>
      </p:nvGrpSpPr>
      <p:grpSpPr>
        <a:xfrm>
          <a:off x="0" y="0"/>
          <a:ext cx="0" cy="0"/>
          <a:chOff x="0" y="0"/>
          <a:chExt cx="0" cy="0"/>
        </a:xfrm>
      </p:grpSpPr>
      <p:sp>
        <p:nvSpPr>
          <p:cNvPr id="11" name="Picture Placeholder 2">
            <a:extLst>
              <a:ext uri="{FF2B5EF4-FFF2-40B4-BE49-F238E27FC236}">
                <a16:creationId xmlns:a16="http://schemas.microsoft.com/office/drawing/2014/main" id="{69B1A541-96AC-491F-A4C3-A87E563723CA}"/>
              </a:ext>
            </a:extLst>
          </p:cNvPr>
          <p:cNvSpPr>
            <a:spLocks noGrp="1"/>
          </p:cNvSpPr>
          <p:nvPr>
            <p:ph type="pic" sz="quarter" idx="42" hasCustomPrompt="1"/>
          </p:nvPr>
        </p:nvSpPr>
        <p:spPr>
          <a:xfrm>
            <a:off x="756172"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12" name="Picture Placeholder 2">
            <a:extLst>
              <a:ext uri="{FF2B5EF4-FFF2-40B4-BE49-F238E27FC236}">
                <a16:creationId xmlns:a16="http://schemas.microsoft.com/office/drawing/2014/main" id="{483ECD2A-B2C9-421D-A8D2-32E383E518AD}"/>
              </a:ext>
            </a:extLst>
          </p:cNvPr>
          <p:cNvSpPr>
            <a:spLocks noGrp="1"/>
          </p:cNvSpPr>
          <p:nvPr>
            <p:ph type="pic" sz="quarter" idx="43" hasCustomPrompt="1"/>
          </p:nvPr>
        </p:nvSpPr>
        <p:spPr>
          <a:xfrm>
            <a:off x="4480350"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13" name="Picture Placeholder 2">
            <a:extLst>
              <a:ext uri="{FF2B5EF4-FFF2-40B4-BE49-F238E27FC236}">
                <a16:creationId xmlns:a16="http://schemas.microsoft.com/office/drawing/2014/main" id="{3A93B8D7-9580-4A09-9DAC-42E66631F61C}"/>
              </a:ext>
            </a:extLst>
          </p:cNvPr>
          <p:cNvSpPr>
            <a:spLocks noGrp="1"/>
          </p:cNvSpPr>
          <p:nvPr>
            <p:ph type="pic" sz="quarter" idx="44" hasCustomPrompt="1"/>
          </p:nvPr>
        </p:nvSpPr>
        <p:spPr>
          <a:xfrm>
            <a:off x="8257279" y="4696914"/>
            <a:ext cx="1371600" cy="1371600"/>
          </a:xfrm>
          <a:prstGeom prst="ellipse">
            <a:avLst/>
          </a:prstGeom>
          <a:solidFill>
            <a:schemeClr val="bg1">
              <a:lumMod val="95000"/>
            </a:schemeClr>
          </a:solidFill>
        </p:spPr>
        <p:txBody>
          <a:bodyPr anchor="ctr"/>
          <a:lstStyle>
            <a:lvl1pPr marL="0" marR="0" indent="0" algn="ctr" defTabSz="914446" rtl="0" eaLnBrk="1" fontAlgn="auto" latinLnBrk="0" hangingPunct="1">
              <a:lnSpc>
                <a:spcPct val="100000"/>
              </a:lnSpc>
              <a:spcBef>
                <a:spcPct val="20000"/>
              </a:spcBef>
              <a:spcAft>
                <a:spcPts val="0"/>
              </a:spcAft>
              <a:buClrTx/>
              <a:buSzTx/>
              <a:buFont typeface="Arial" pitchFamily="34" charset="0"/>
              <a:buNone/>
              <a:tabLst/>
              <a:defRPr sz="1200">
                <a:solidFill>
                  <a:schemeClr val="tx1">
                    <a:lumMod val="75000"/>
                    <a:lumOff val="25000"/>
                  </a:schemeClr>
                </a:solidFill>
              </a:defRPr>
            </a:lvl1pPr>
          </a:lstStyle>
          <a:p>
            <a:pPr marL="0" lvl="0" algn="ctr"/>
            <a:r>
              <a:rPr lang="en-US" altLang="ko-KR" dirty="0"/>
              <a:t>Place Your Picture Here</a:t>
            </a:r>
            <a:endParaRPr lang="ko-KR" altLang="en-US" dirty="0"/>
          </a:p>
        </p:txBody>
      </p:sp>
      <p:sp>
        <p:nvSpPr>
          <p:cNvPr id="20" name="Oval 19">
            <a:extLst>
              <a:ext uri="{FF2B5EF4-FFF2-40B4-BE49-F238E27FC236}">
                <a16:creationId xmlns:a16="http://schemas.microsoft.com/office/drawing/2014/main" id="{16D13416-37E2-47AB-A01D-21EAD8DDE15A}"/>
              </a:ext>
            </a:extLst>
          </p:cNvPr>
          <p:cNvSpPr/>
          <p:nvPr userDrawn="1"/>
        </p:nvSpPr>
        <p:spPr>
          <a:xfrm>
            <a:off x="8165839" y="4605474"/>
            <a:ext cx="1554480" cy="1554480"/>
          </a:xfrm>
          <a:prstGeom prst="ellipse">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1" name="Oval 20">
            <a:extLst>
              <a:ext uri="{FF2B5EF4-FFF2-40B4-BE49-F238E27FC236}">
                <a16:creationId xmlns:a16="http://schemas.microsoft.com/office/drawing/2014/main" id="{9E6CFF5B-D9AE-4106-8445-EBB74E8C1D93}"/>
              </a:ext>
            </a:extLst>
          </p:cNvPr>
          <p:cNvSpPr/>
          <p:nvPr userDrawn="1"/>
        </p:nvSpPr>
        <p:spPr>
          <a:xfrm>
            <a:off x="664732" y="4605474"/>
            <a:ext cx="1554480" cy="155448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2" name="Oval 21">
            <a:extLst>
              <a:ext uri="{FF2B5EF4-FFF2-40B4-BE49-F238E27FC236}">
                <a16:creationId xmlns:a16="http://schemas.microsoft.com/office/drawing/2014/main" id="{A954ABF2-964B-4695-9125-6F6F0AAE886D}"/>
              </a:ext>
            </a:extLst>
          </p:cNvPr>
          <p:cNvSpPr/>
          <p:nvPr userDrawn="1"/>
        </p:nvSpPr>
        <p:spPr>
          <a:xfrm>
            <a:off x="4388910" y="4605474"/>
            <a:ext cx="1554480" cy="1554480"/>
          </a:xfrm>
          <a:prstGeom prst="ellipse">
            <a:avLst/>
          </a:prstGeom>
          <a:no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8" name="Text Placeholder 9">
            <a:extLst>
              <a:ext uri="{FF2B5EF4-FFF2-40B4-BE49-F238E27FC236}">
                <a16:creationId xmlns:a16="http://schemas.microsoft.com/office/drawing/2014/main" id="{E86BD326-A0F4-4536-BFA3-9946312E4096}"/>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
        <p:nvSpPr>
          <p:cNvPr id="9" name="Rectangle 8">
            <a:extLst>
              <a:ext uri="{FF2B5EF4-FFF2-40B4-BE49-F238E27FC236}">
                <a16:creationId xmlns:a16="http://schemas.microsoft.com/office/drawing/2014/main" id="{CDA8B23D-E5B8-4CD0-8EC1-A3AB2E3F9089}"/>
              </a:ext>
            </a:extLst>
          </p:cNvPr>
          <p:cNvSpPr/>
          <p:nvPr userDrawn="1"/>
        </p:nvSpPr>
        <p:spPr>
          <a:xfrm>
            <a:off x="0" y="6605081"/>
            <a:ext cx="12192000" cy="276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A5F741-3ADB-40A1-93F3-257F05B4C5F7}"/>
              </a:ext>
            </a:extLst>
          </p:cNvPr>
          <p:cNvSpPr/>
          <p:nvPr userDrawn="1"/>
        </p:nvSpPr>
        <p:spPr>
          <a:xfrm>
            <a:off x="0" y="0"/>
            <a:ext cx="12192000" cy="778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69476099-B6CF-4F49-B704-F82E3664514A}"/>
              </a:ext>
            </a:extLst>
          </p:cNvPr>
          <p:cNvSpPr/>
          <p:nvPr userDrawn="1"/>
        </p:nvSpPr>
        <p:spPr>
          <a:xfrm rot="10800000">
            <a:off x="5920902" y="0"/>
            <a:ext cx="350196" cy="301893"/>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603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Section Break Slide layout">
    <p:bg>
      <p:bgPr>
        <a:solidFill>
          <a:schemeClr val="accent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6A74E0E-C5F6-48B4-8A48-5F0E3983DB42}"/>
              </a:ext>
            </a:extLst>
          </p:cNvPr>
          <p:cNvSpPr/>
          <p:nvPr userDrawn="1"/>
        </p:nvSpPr>
        <p:spPr>
          <a:xfrm>
            <a:off x="0" y="3847729"/>
            <a:ext cx="12192000" cy="301027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8249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91698797"/>
      </p:ext>
    </p:extLst>
  </p:cSld>
  <p:clrMap bg1="lt1" tx1="dk1" bg2="lt2" tx2="dk2" accent1="accent1" accent2="accent2" accent3="accent3" accent4="accent4" accent5="accent5" accent6="accent6" hlink="hlink" folHlink="folHlink"/>
  <p:sldLayoutIdLst>
    <p:sldLayoutId id="2147483652" r:id="rId1"/>
    <p:sldLayoutId id="2147483657" r:id="rId2"/>
    <p:sldLayoutId id="2147483658" r:id="rId3"/>
    <p:sldLayoutId id="2147483661" r:id="rId4"/>
    <p:sldLayoutId id="2147483653" r:id="rId5"/>
    <p:sldLayoutId id="2147483660" r:id="rId6"/>
    <p:sldLayoutId id="2147483664" r:id="rId7"/>
    <p:sldLayoutId id="2147483666" r:id="rId8"/>
    <p:sldLayoutId id="2147483667" r:id="rId9"/>
    <p:sldLayoutId id="2147483668" r:id="rId10"/>
    <p:sldLayoutId id="2147483674" r:id="rId11"/>
    <p:sldLayoutId id="2147483669" r:id="rId12"/>
    <p:sldLayoutId id="2147483671" r:id="rId13"/>
    <p:sldLayoutId id="2147483670" r:id="rId14"/>
    <p:sldLayoutId id="2147483665" r:id="rId15"/>
    <p:sldLayoutId id="214748365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2553539"/>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dirty="0"/>
              <a:t>Introduction to Information Systems</a:t>
            </a:r>
          </a:p>
        </p:txBody>
      </p:sp>
      <p:cxnSp>
        <p:nvCxnSpPr>
          <p:cNvPr id="24" name="Straight Connector 23">
            <a:extLst>
              <a:ext uri="{FF2B5EF4-FFF2-40B4-BE49-F238E27FC236}">
                <a16:creationId xmlns:a16="http://schemas.microsoft.com/office/drawing/2014/main" id="{EE53850F-F4B4-40F7-BEA6-606B09E0F384}"/>
              </a:ext>
            </a:extLst>
          </p:cNvPr>
          <p:cNvCxnSpPr>
            <a:cxnSpLocks/>
          </p:cNvCxnSpPr>
          <p:nvPr/>
        </p:nvCxnSpPr>
        <p:spPr>
          <a:xfrm>
            <a:off x="0" y="5752735"/>
            <a:ext cx="12192000" cy="1101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7" name="Group 3">
            <a:extLst>
              <a:ext uri="{FF2B5EF4-FFF2-40B4-BE49-F238E27FC236}">
                <a16:creationId xmlns:a16="http://schemas.microsoft.com/office/drawing/2014/main" id="{97475F7E-E323-447D-89E2-DE44567F7D43}"/>
              </a:ext>
            </a:extLst>
          </p:cNvPr>
          <p:cNvGrpSpPr/>
          <p:nvPr/>
        </p:nvGrpSpPr>
        <p:grpSpPr>
          <a:xfrm>
            <a:off x="1542382" y="1173143"/>
            <a:ext cx="1686399" cy="5981365"/>
            <a:chOff x="6576209" y="627534"/>
            <a:chExt cx="1103057" cy="4077545"/>
          </a:xfrm>
        </p:grpSpPr>
        <p:sp>
          <p:nvSpPr>
            <p:cNvPr id="8" name="Oval 2">
              <a:extLst>
                <a:ext uri="{FF2B5EF4-FFF2-40B4-BE49-F238E27FC236}">
                  <a16:creationId xmlns:a16="http://schemas.microsoft.com/office/drawing/2014/main" id="{DB91AB96-2884-4F9C-9285-F4AB282F993D}"/>
                </a:ext>
              </a:extLst>
            </p:cNvPr>
            <p:cNvSpPr/>
            <p:nvPr/>
          </p:nvSpPr>
          <p:spPr>
            <a:xfrm rot="1887332">
              <a:off x="6576209" y="4001864"/>
              <a:ext cx="1089847" cy="703215"/>
            </a:xfrm>
            <a:prstGeom prst="ellipse">
              <a:avLst/>
            </a:prstGeom>
            <a:solidFill>
              <a:schemeClr val="tx1">
                <a:lumMod val="75000"/>
                <a:lumOff val="25000"/>
                <a:alpha val="48000"/>
              </a:schemeClr>
            </a:solidFill>
            <a:ln>
              <a:noFill/>
            </a:ln>
            <a:effectLst>
              <a:softEdge rad="317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nvGrpSpPr>
            <p:cNvPr id="9" name="Group 56">
              <a:extLst>
                <a:ext uri="{FF2B5EF4-FFF2-40B4-BE49-F238E27FC236}">
                  <a16:creationId xmlns:a16="http://schemas.microsoft.com/office/drawing/2014/main" id="{DE2E41F3-92C1-42D1-8399-C9E24CE07424}"/>
                </a:ext>
              </a:extLst>
            </p:cNvPr>
            <p:cNvGrpSpPr/>
            <p:nvPr/>
          </p:nvGrpSpPr>
          <p:grpSpPr>
            <a:xfrm>
              <a:off x="6588224" y="627534"/>
              <a:ext cx="1091042" cy="3865265"/>
              <a:chOff x="1962626" y="587921"/>
              <a:chExt cx="1606905" cy="5692831"/>
            </a:xfrm>
          </p:grpSpPr>
          <p:sp>
            <p:nvSpPr>
              <p:cNvPr id="10" name="Freeform 57">
                <a:extLst>
                  <a:ext uri="{FF2B5EF4-FFF2-40B4-BE49-F238E27FC236}">
                    <a16:creationId xmlns:a16="http://schemas.microsoft.com/office/drawing/2014/main" id="{3DC7A65D-38AB-43F5-8377-19A09C81B65B}"/>
                  </a:ext>
                </a:extLst>
              </p:cNvPr>
              <p:cNvSpPr/>
              <p:nvPr/>
            </p:nvSpPr>
            <p:spPr>
              <a:xfrm>
                <a:off x="2733325" y="5823612"/>
                <a:ext cx="372189" cy="457140"/>
              </a:xfrm>
              <a:custGeom>
                <a:avLst/>
                <a:gdLst>
                  <a:gd name="connsiteX0" fmla="*/ 295625 w 372189"/>
                  <a:gd name="connsiteY0" fmla="*/ 926 h 457140"/>
                  <a:gd name="connsiteX1" fmla="*/ 147988 w 372189"/>
                  <a:gd name="connsiteY1" fmla="*/ 53313 h 457140"/>
                  <a:gd name="connsiteX2" fmla="*/ 114650 w 372189"/>
                  <a:gd name="connsiteY2" fmla="*/ 91413 h 457140"/>
                  <a:gd name="connsiteX3" fmla="*/ 100363 w 372189"/>
                  <a:gd name="connsiteY3" fmla="*/ 134276 h 457140"/>
                  <a:gd name="connsiteX4" fmla="*/ 67025 w 372189"/>
                  <a:gd name="connsiteY4" fmla="*/ 181901 h 457140"/>
                  <a:gd name="connsiteX5" fmla="*/ 81313 w 372189"/>
                  <a:gd name="connsiteY5" fmla="*/ 239051 h 457140"/>
                  <a:gd name="connsiteX6" fmla="*/ 57500 w 372189"/>
                  <a:gd name="connsiteY6" fmla="*/ 286676 h 457140"/>
                  <a:gd name="connsiteX7" fmla="*/ 38450 w 372189"/>
                  <a:gd name="connsiteY7" fmla="*/ 310488 h 457140"/>
                  <a:gd name="connsiteX8" fmla="*/ 24163 w 372189"/>
                  <a:gd name="connsiteY8" fmla="*/ 348588 h 457140"/>
                  <a:gd name="connsiteX9" fmla="*/ 5113 w 372189"/>
                  <a:gd name="connsiteY9" fmla="*/ 391451 h 457140"/>
                  <a:gd name="connsiteX10" fmla="*/ 14638 w 372189"/>
                  <a:gd name="connsiteY10" fmla="*/ 453363 h 457140"/>
                  <a:gd name="connsiteX11" fmla="*/ 152750 w 372189"/>
                  <a:gd name="connsiteY11" fmla="*/ 448601 h 457140"/>
                  <a:gd name="connsiteX12" fmla="*/ 276575 w 372189"/>
                  <a:gd name="connsiteY12" fmla="*/ 434313 h 457140"/>
                  <a:gd name="connsiteX13" fmla="*/ 333725 w 372189"/>
                  <a:gd name="connsiteY13" fmla="*/ 391451 h 457140"/>
                  <a:gd name="connsiteX14" fmla="*/ 338488 w 372189"/>
                  <a:gd name="connsiteY14" fmla="*/ 320013 h 457140"/>
                  <a:gd name="connsiteX15" fmla="*/ 357538 w 372189"/>
                  <a:gd name="connsiteY15" fmla="*/ 339063 h 457140"/>
                  <a:gd name="connsiteX16" fmla="*/ 371825 w 372189"/>
                  <a:gd name="connsiteY16" fmla="*/ 310488 h 457140"/>
                  <a:gd name="connsiteX17" fmla="*/ 367063 w 372189"/>
                  <a:gd name="connsiteY17" fmla="*/ 229526 h 457140"/>
                  <a:gd name="connsiteX18" fmla="*/ 357538 w 372189"/>
                  <a:gd name="connsiteY18" fmla="*/ 177138 h 457140"/>
                  <a:gd name="connsiteX19" fmla="*/ 343250 w 372189"/>
                  <a:gd name="connsiteY19" fmla="*/ 100938 h 457140"/>
                  <a:gd name="connsiteX20" fmla="*/ 295625 w 372189"/>
                  <a:gd name="connsiteY20" fmla="*/ 926 h 45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2189" h="457140">
                    <a:moveTo>
                      <a:pt x="295625" y="926"/>
                    </a:moveTo>
                    <a:cubicBezTo>
                      <a:pt x="263081" y="-7012"/>
                      <a:pt x="178150" y="38232"/>
                      <a:pt x="147988" y="53313"/>
                    </a:cubicBezTo>
                    <a:cubicBezTo>
                      <a:pt x="117826" y="68394"/>
                      <a:pt x="122587" y="77919"/>
                      <a:pt x="114650" y="91413"/>
                    </a:cubicBezTo>
                    <a:cubicBezTo>
                      <a:pt x="106713" y="104907"/>
                      <a:pt x="108300" y="119195"/>
                      <a:pt x="100363" y="134276"/>
                    </a:cubicBezTo>
                    <a:cubicBezTo>
                      <a:pt x="92425" y="149357"/>
                      <a:pt x="70200" y="164439"/>
                      <a:pt x="67025" y="181901"/>
                    </a:cubicBezTo>
                    <a:cubicBezTo>
                      <a:pt x="63850" y="199364"/>
                      <a:pt x="82900" y="221589"/>
                      <a:pt x="81313" y="239051"/>
                    </a:cubicBezTo>
                    <a:cubicBezTo>
                      <a:pt x="79726" y="256513"/>
                      <a:pt x="64644" y="274770"/>
                      <a:pt x="57500" y="286676"/>
                    </a:cubicBezTo>
                    <a:cubicBezTo>
                      <a:pt x="50356" y="298582"/>
                      <a:pt x="44006" y="300169"/>
                      <a:pt x="38450" y="310488"/>
                    </a:cubicBezTo>
                    <a:cubicBezTo>
                      <a:pt x="32894" y="320807"/>
                      <a:pt x="29719" y="335094"/>
                      <a:pt x="24163" y="348588"/>
                    </a:cubicBezTo>
                    <a:cubicBezTo>
                      <a:pt x="18607" y="362082"/>
                      <a:pt x="6700" y="373989"/>
                      <a:pt x="5113" y="391451"/>
                    </a:cubicBezTo>
                    <a:cubicBezTo>
                      <a:pt x="3526" y="408913"/>
                      <a:pt x="-9968" y="443838"/>
                      <a:pt x="14638" y="453363"/>
                    </a:cubicBezTo>
                    <a:cubicBezTo>
                      <a:pt x="39244" y="462888"/>
                      <a:pt x="109094" y="451776"/>
                      <a:pt x="152750" y="448601"/>
                    </a:cubicBezTo>
                    <a:cubicBezTo>
                      <a:pt x="196406" y="445426"/>
                      <a:pt x="246413" y="443838"/>
                      <a:pt x="276575" y="434313"/>
                    </a:cubicBezTo>
                    <a:cubicBezTo>
                      <a:pt x="306737" y="424788"/>
                      <a:pt x="323406" y="410501"/>
                      <a:pt x="333725" y="391451"/>
                    </a:cubicBezTo>
                    <a:cubicBezTo>
                      <a:pt x="344044" y="372401"/>
                      <a:pt x="334519" y="328744"/>
                      <a:pt x="338488" y="320013"/>
                    </a:cubicBezTo>
                    <a:cubicBezTo>
                      <a:pt x="342457" y="311282"/>
                      <a:pt x="351982" y="340650"/>
                      <a:pt x="357538" y="339063"/>
                    </a:cubicBezTo>
                    <a:cubicBezTo>
                      <a:pt x="363094" y="337476"/>
                      <a:pt x="370238" y="328744"/>
                      <a:pt x="371825" y="310488"/>
                    </a:cubicBezTo>
                    <a:cubicBezTo>
                      <a:pt x="373413" y="292232"/>
                      <a:pt x="369444" y="251751"/>
                      <a:pt x="367063" y="229526"/>
                    </a:cubicBezTo>
                    <a:cubicBezTo>
                      <a:pt x="364682" y="207301"/>
                      <a:pt x="361507" y="198569"/>
                      <a:pt x="357538" y="177138"/>
                    </a:cubicBezTo>
                    <a:cubicBezTo>
                      <a:pt x="353569" y="155707"/>
                      <a:pt x="353569" y="130307"/>
                      <a:pt x="343250" y="100938"/>
                    </a:cubicBezTo>
                    <a:cubicBezTo>
                      <a:pt x="332931" y="71569"/>
                      <a:pt x="328169" y="8864"/>
                      <a:pt x="295625" y="926"/>
                    </a:cubicBezTo>
                    <a:close/>
                  </a:path>
                </a:pathLst>
              </a:cu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ko-KR" dirty="0"/>
                  <a:t> </a:t>
                </a:r>
                <a:endParaRPr lang="ko-KR" altLang="en-US" dirty="0"/>
              </a:p>
            </p:txBody>
          </p:sp>
          <p:sp>
            <p:nvSpPr>
              <p:cNvPr id="11" name="Freeform 58">
                <a:extLst>
                  <a:ext uri="{FF2B5EF4-FFF2-40B4-BE49-F238E27FC236}">
                    <a16:creationId xmlns:a16="http://schemas.microsoft.com/office/drawing/2014/main" id="{E8BD7478-EE6E-42CA-8F64-33FDF62DF105}"/>
                  </a:ext>
                </a:extLst>
              </p:cNvPr>
              <p:cNvSpPr/>
              <p:nvPr/>
            </p:nvSpPr>
            <p:spPr>
              <a:xfrm>
                <a:off x="2355309" y="5349401"/>
                <a:ext cx="349372" cy="622774"/>
              </a:xfrm>
              <a:custGeom>
                <a:avLst/>
                <a:gdLst>
                  <a:gd name="connsiteX0" fmla="*/ 245016 w 349372"/>
                  <a:gd name="connsiteY0" fmla="*/ 3649 h 622774"/>
                  <a:gd name="connsiteX1" fmla="*/ 325979 w 349372"/>
                  <a:gd name="connsiteY1" fmla="*/ 32224 h 622774"/>
                  <a:gd name="connsiteX2" fmla="*/ 345029 w 349372"/>
                  <a:gd name="connsiteY2" fmla="*/ 136999 h 622774"/>
                  <a:gd name="connsiteX3" fmla="*/ 345029 w 349372"/>
                  <a:gd name="connsiteY3" fmla="*/ 160812 h 622774"/>
                  <a:gd name="connsiteX4" fmla="*/ 297404 w 349372"/>
                  <a:gd name="connsiteY4" fmla="*/ 251299 h 622774"/>
                  <a:gd name="connsiteX5" fmla="*/ 283116 w 349372"/>
                  <a:gd name="connsiteY5" fmla="*/ 256062 h 622774"/>
                  <a:gd name="connsiteX6" fmla="*/ 273591 w 349372"/>
                  <a:gd name="connsiteY6" fmla="*/ 313212 h 622774"/>
                  <a:gd name="connsiteX7" fmla="*/ 273591 w 349372"/>
                  <a:gd name="connsiteY7" fmla="*/ 360837 h 622774"/>
                  <a:gd name="connsiteX8" fmla="*/ 278354 w 349372"/>
                  <a:gd name="connsiteY8" fmla="*/ 413224 h 622774"/>
                  <a:gd name="connsiteX9" fmla="*/ 259304 w 349372"/>
                  <a:gd name="connsiteY9" fmla="*/ 498949 h 622774"/>
                  <a:gd name="connsiteX10" fmla="*/ 235491 w 349372"/>
                  <a:gd name="connsiteY10" fmla="*/ 551337 h 622774"/>
                  <a:gd name="connsiteX11" fmla="*/ 168816 w 349372"/>
                  <a:gd name="connsiteY11" fmla="*/ 598962 h 622774"/>
                  <a:gd name="connsiteX12" fmla="*/ 92616 w 349372"/>
                  <a:gd name="connsiteY12" fmla="*/ 622774 h 622774"/>
                  <a:gd name="connsiteX13" fmla="*/ 21179 w 349372"/>
                  <a:gd name="connsiteY13" fmla="*/ 598962 h 622774"/>
                  <a:gd name="connsiteX14" fmla="*/ 2129 w 349372"/>
                  <a:gd name="connsiteY14" fmla="*/ 556099 h 622774"/>
                  <a:gd name="connsiteX15" fmla="*/ 6891 w 349372"/>
                  <a:gd name="connsiteY15" fmla="*/ 465612 h 622774"/>
                  <a:gd name="connsiteX16" fmla="*/ 59279 w 349372"/>
                  <a:gd name="connsiteY16" fmla="*/ 346549 h 622774"/>
                  <a:gd name="connsiteX17" fmla="*/ 106904 w 349372"/>
                  <a:gd name="connsiteY17" fmla="*/ 227487 h 622774"/>
                  <a:gd name="connsiteX18" fmla="*/ 130716 w 349372"/>
                  <a:gd name="connsiteY18" fmla="*/ 151287 h 622774"/>
                  <a:gd name="connsiteX19" fmla="*/ 168816 w 349372"/>
                  <a:gd name="connsiteY19" fmla="*/ 17937 h 622774"/>
                  <a:gd name="connsiteX20" fmla="*/ 245016 w 349372"/>
                  <a:gd name="connsiteY20" fmla="*/ 3649 h 6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49372" h="622774">
                    <a:moveTo>
                      <a:pt x="245016" y="3649"/>
                    </a:moveTo>
                    <a:cubicBezTo>
                      <a:pt x="271210" y="6030"/>
                      <a:pt x="309310" y="9999"/>
                      <a:pt x="325979" y="32224"/>
                    </a:cubicBezTo>
                    <a:cubicBezTo>
                      <a:pt x="342648" y="54449"/>
                      <a:pt x="341854" y="115568"/>
                      <a:pt x="345029" y="136999"/>
                    </a:cubicBezTo>
                    <a:cubicBezTo>
                      <a:pt x="348204" y="158430"/>
                      <a:pt x="352966" y="141762"/>
                      <a:pt x="345029" y="160812"/>
                    </a:cubicBezTo>
                    <a:cubicBezTo>
                      <a:pt x="337092" y="179862"/>
                      <a:pt x="307723" y="235424"/>
                      <a:pt x="297404" y="251299"/>
                    </a:cubicBezTo>
                    <a:cubicBezTo>
                      <a:pt x="287085" y="267174"/>
                      <a:pt x="287085" y="245743"/>
                      <a:pt x="283116" y="256062"/>
                    </a:cubicBezTo>
                    <a:cubicBezTo>
                      <a:pt x="279147" y="266381"/>
                      <a:pt x="275178" y="295750"/>
                      <a:pt x="273591" y="313212"/>
                    </a:cubicBezTo>
                    <a:cubicBezTo>
                      <a:pt x="272004" y="330674"/>
                      <a:pt x="272797" y="344168"/>
                      <a:pt x="273591" y="360837"/>
                    </a:cubicBezTo>
                    <a:cubicBezTo>
                      <a:pt x="274385" y="377506"/>
                      <a:pt x="280735" y="390205"/>
                      <a:pt x="278354" y="413224"/>
                    </a:cubicBezTo>
                    <a:cubicBezTo>
                      <a:pt x="275973" y="436243"/>
                      <a:pt x="266448" y="475930"/>
                      <a:pt x="259304" y="498949"/>
                    </a:cubicBezTo>
                    <a:cubicBezTo>
                      <a:pt x="252160" y="521968"/>
                      <a:pt x="250572" y="534668"/>
                      <a:pt x="235491" y="551337"/>
                    </a:cubicBezTo>
                    <a:cubicBezTo>
                      <a:pt x="220410" y="568006"/>
                      <a:pt x="192628" y="587056"/>
                      <a:pt x="168816" y="598962"/>
                    </a:cubicBezTo>
                    <a:cubicBezTo>
                      <a:pt x="145004" y="610868"/>
                      <a:pt x="117222" y="622774"/>
                      <a:pt x="92616" y="622774"/>
                    </a:cubicBezTo>
                    <a:cubicBezTo>
                      <a:pt x="68010" y="622774"/>
                      <a:pt x="36260" y="610075"/>
                      <a:pt x="21179" y="598962"/>
                    </a:cubicBezTo>
                    <a:cubicBezTo>
                      <a:pt x="6098" y="587849"/>
                      <a:pt x="4510" y="578324"/>
                      <a:pt x="2129" y="556099"/>
                    </a:cubicBezTo>
                    <a:cubicBezTo>
                      <a:pt x="-252" y="533874"/>
                      <a:pt x="-2634" y="500537"/>
                      <a:pt x="6891" y="465612"/>
                    </a:cubicBezTo>
                    <a:cubicBezTo>
                      <a:pt x="16416" y="430687"/>
                      <a:pt x="42610" y="386236"/>
                      <a:pt x="59279" y="346549"/>
                    </a:cubicBezTo>
                    <a:cubicBezTo>
                      <a:pt x="75948" y="306862"/>
                      <a:pt x="94998" y="260031"/>
                      <a:pt x="106904" y="227487"/>
                    </a:cubicBezTo>
                    <a:cubicBezTo>
                      <a:pt x="118810" y="194943"/>
                      <a:pt x="120397" y="186212"/>
                      <a:pt x="130716" y="151287"/>
                    </a:cubicBezTo>
                    <a:cubicBezTo>
                      <a:pt x="141035" y="116362"/>
                      <a:pt x="150560" y="44131"/>
                      <a:pt x="168816" y="17937"/>
                    </a:cubicBezTo>
                    <a:cubicBezTo>
                      <a:pt x="187072" y="-8257"/>
                      <a:pt x="218822" y="1268"/>
                      <a:pt x="245016" y="3649"/>
                    </a:cubicBezTo>
                    <a:close/>
                  </a:path>
                </a:pathLst>
              </a:cu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Freeform 59">
                <a:extLst>
                  <a:ext uri="{FF2B5EF4-FFF2-40B4-BE49-F238E27FC236}">
                    <a16:creationId xmlns:a16="http://schemas.microsoft.com/office/drawing/2014/main" id="{3BEDE1FF-1F98-449D-8393-0E2C3E9302BA}"/>
                  </a:ext>
                </a:extLst>
              </p:cNvPr>
              <p:cNvSpPr/>
              <p:nvPr/>
            </p:nvSpPr>
            <p:spPr>
              <a:xfrm>
                <a:off x="2385747" y="3258503"/>
                <a:ext cx="987690" cy="2696464"/>
              </a:xfrm>
              <a:custGeom>
                <a:avLst/>
                <a:gdLst>
                  <a:gd name="connsiteX0" fmla="*/ 905141 w 987690"/>
                  <a:gd name="connsiteY0" fmla="*/ 46672 h 2696464"/>
                  <a:gd name="connsiteX1" fmla="*/ 786078 w 987690"/>
                  <a:gd name="connsiteY1" fmla="*/ 3810 h 2696464"/>
                  <a:gd name="connsiteX2" fmla="*/ 409841 w 987690"/>
                  <a:gd name="connsiteY2" fmla="*/ 8572 h 2696464"/>
                  <a:gd name="connsiteX3" fmla="*/ 166953 w 987690"/>
                  <a:gd name="connsiteY3" fmla="*/ 60960 h 2696464"/>
                  <a:gd name="connsiteX4" fmla="*/ 52653 w 987690"/>
                  <a:gd name="connsiteY4" fmla="*/ 137160 h 2696464"/>
                  <a:gd name="connsiteX5" fmla="*/ 28841 w 987690"/>
                  <a:gd name="connsiteY5" fmla="*/ 284797 h 2696464"/>
                  <a:gd name="connsiteX6" fmla="*/ 266 w 987690"/>
                  <a:gd name="connsiteY6" fmla="*/ 513397 h 2696464"/>
                  <a:gd name="connsiteX7" fmla="*/ 14553 w 987690"/>
                  <a:gd name="connsiteY7" fmla="*/ 589597 h 2696464"/>
                  <a:gd name="connsiteX8" fmla="*/ 14553 w 987690"/>
                  <a:gd name="connsiteY8" fmla="*/ 661035 h 2696464"/>
                  <a:gd name="connsiteX9" fmla="*/ 28841 w 987690"/>
                  <a:gd name="connsiteY9" fmla="*/ 761047 h 2696464"/>
                  <a:gd name="connsiteX10" fmla="*/ 38366 w 987690"/>
                  <a:gd name="connsiteY10" fmla="*/ 861060 h 2696464"/>
                  <a:gd name="connsiteX11" fmla="*/ 43128 w 987690"/>
                  <a:gd name="connsiteY11" fmla="*/ 956310 h 2696464"/>
                  <a:gd name="connsiteX12" fmla="*/ 52653 w 987690"/>
                  <a:gd name="connsiteY12" fmla="*/ 1046797 h 2696464"/>
                  <a:gd name="connsiteX13" fmla="*/ 38366 w 987690"/>
                  <a:gd name="connsiteY13" fmla="*/ 1122997 h 2696464"/>
                  <a:gd name="connsiteX14" fmla="*/ 66941 w 987690"/>
                  <a:gd name="connsiteY14" fmla="*/ 1175385 h 2696464"/>
                  <a:gd name="connsiteX15" fmla="*/ 76466 w 987690"/>
                  <a:gd name="connsiteY15" fmla="*/ 1265872 h 2696464"/>
                  <a:gd name="connsiteX16" fmla="*/ 43128 w 987690"/>
                  <a:gd name="connsiteY16" fmla="*/ 1389697 h 2696464"/>
                  <a:gd name="connsiteX17" fmla="*/ 47891 w 987690"/>
                  <a:gd name="connsiteY17" fmla="*/ 1442085 h 2696464"/>
                  <a:gd name="connsiteX18" fmla="*/ 28841 w 987690"/>
                  <a:gd name="connsiteY18" fmla="*/ 1537335 h 2696464"/>
                  <a:gd name="connsiteX19" fmla="*/ 19316 w 987690"/>
                  <a:gd name="connsiteY19" fmla="*/ 1642110 h 2696464"/>
                  <a:gd name="connsiteX20" fmla="*/ 38366 w 987690"/>
                  <a:gd name="connsiteY20" fmla="*/ 1780222 h 2696464"/>
                  <a:gd name="connsiteX21" fmla="*/ 38366 w 987690"/>
                  <a:gd name="connsiteY21" fmla="*/ 1942147 h 2696464"/>
                  <a:gd name="connsiteX22" fmla="*/ 52653 w 987690"/>
                  <a:gd name="connsiteY22" fmla="*/ 2042160 h 2696464"/>
                  <a:gd name="connsiteX23" fmla="*/ 43128 w 987690"/>
                  <a:gd name="connsiteY23" fmla="*/ 2085022 h 2696464"/>
                  <a:gd name="connsiteX24" fmla="*/ 76466 w 987690"/>
                  <a:gd name="connsiteY24" fmla="*/ 2189797 h 2696464"/>
                  <a:gd name="connsiteX25" fmla="*/ 109803 w 987690"/>
                  <a:gd name="connsiteY25" fmla="*/ 2299335 h 2696464"/>
                  <a:gd name="connsiteX26" fmla="*/ 166953 w 987690"/>
                  <a:gd name="connsiteY26" fmla="*/ 2337435 h 2696464"/>
                  <a:gd name="connsiteX27" fmla="*/ 243153 w 987690"/>
                  <a:gd name="connsiteY27" fmla="*/ 2246947 h 2696464"/>
                  <a:gd name="connsiteX28" fmla="*/ 300303 w 987690"/>
                  <a:gd name="connsiteY28" fmla="*/ 2142172 h 2696464"/>
                  <a:gd name="connsiteX29" fmla="*/ 295541 w 987690"/>
                  <a:gd name="connsiteY29" fmla="*/ 2032635 h 2696464"/>
                  <a:gd name="connsiteX30" fmla="*/ 319353 w 987690"/>
                  <a:gd name="connsiteY30" fmla="*/ 1842135 h 2696464"/>
                  <a:gd name="connsiteX31" fmla="*/ 328878 w 987690"/>
                  <a:gd name="connsiteY31" fmla="*/ 1723072 h 2696464"/>
                  <a:gd name="connsiteX32" fmla="*/ 328878 w 987690"/>
                  <a:gd name="connsiteY32" fmla="*/ 1604010 h 2696464"/>
                  <a:gd name="connsiteX33" fmla="*/ 343166 w 987690"/>
                  <a:gd name="connsiteY33" fmla="*/ 1503997 h 2696464"/>
                  <a:gd name="connsiteX34" fmla="*/ 362216 w 987690"/>
                  <a:gd name="connsiteY34" fmla="*/ 1475422 h 2696464"/>
                  <a:gd name="connsiteX35" fmla="*/ 366978 w 987690"/>
                  <a:gd name="connsiteY35" fmla="*/ 1432560 h 2696464"/>
                  <a:gd name="connsiteX36" fmla="*/ 381266 w 987690"/>
                  <a:gd name="connsiteY36" fmla="*/ 1418272 h 2696464"/>
                  <a:gd name="connsiteX37" fmla="*/ 362216 w 987690"/>
                  <a:gd name="connsiteY37" fmla="*/ 1337310 h 2696464"/>
                  <a:gd name="connsiteX38" fmla="*/ 390791 w 987690"/>
                  <a:gd name="connsiteY38" fmla="*/ 1237297 h 2696464"/>
                  <a:gd name="connsiteX39" fmla="*/ 419366 w 987690"/>
                  <a:gd name="connsiteY39" fmla="*/ 1199197 h 2696464"/>
                  <a:gd name="connsiteX40" fmla="*/ 419366 w 987690"/>
                  <a:gd name="connsiteY40" fmla="*/ 1046797 h 2696464"/>
                  <a:gd name="connsiteX41" fmla="*/ 438416 w 987690"/>
                  <a:gd name="connsiteY41" fmla="*/ 994410 h 2696464"/>
                  <a:gd name="connsiteX42" fmla="*/ 443178 w 987690"/>
                  <a:gd name="connsiteY42" fmla="*/ 899160 h 2696464"/>
                  <a:gd name="connsiteX43" fmla="*/ 462228 w 987690"/>
                  <a:gd name="connsiteY43" fmla="*/ 822960 h 2696464"/>
                  <a:gd name="connsiteX44" fmla="*/ 481278 w 987690"/>
                  <a:gd name="connsiteY44" fmla="*/ 784860 h 2696464"/>
                  <a:gd name="connsiteX45" fmla="*/ 486041 w 987690"/>
                  <a:gd name="connsiteY45" fmla="*/ 913447 h 2696464"/>
                  <a:gd name="connsiteX46" fmla="*/ 509853 w 987690"/>
                  <a:gd name="connsiteY46" fmla="*/ 1027747 h 2696464"/>
                  <a:gd name="connsiteX47" fmla="*/ 519378 w 987690"/>
                  <a:gd name="connsiteY47" fmla="*/ 1127760 h 2696464"/>
                  <a:gd name="connsiteX48" fmla="*/ 500328 w 987690"/>
                  <a:gd name="connsiteY48" fmla="*/ 1284922 h 2696464"/>
                  <a:gd name="connsiteX49" fmla="*/ 519378 w 987690"/>
                  <a:gd name="connsiteY49" fmla="*/ 1323022 h 2696464"/>
                  <a:gd name="connsiteX50" fmla="*/ 514616 w 987690"/>
                  <a:gd name="connsiteY50" fmla="*/ 1437322 h 2696464"/>
                  <a:gd name="connsiteX51" fmla="*/ 509853 w 987690"/>
                  <a:gd name="connsiteY51" fmla="*/ 1503997 h 2696464"/>
                  <a:gd name="connsiteX52" fmla="*/ 538428 w 987690"/>
                  <a:gd name="connsiteY52" fmla="*/ 1556385 h 2696464"/>
                  <a:gd name="connsiteX53" fmla="*/ 524141 w 987690"/>
                  <a:gd name="connsiteY53" fmla="*/ 1637347 h 2696464"/>
                  <a:gd name="connsiteX54" fmla="*/ 543191 w 987690"/>
                  <a:gd name="connsiteY54" fmla="*/ 1718310 h 2696464"/>
                  <a:gd name="connsiteX55" fmla="*/ 519378 w 987690"/>
                  <a:gd name="connsiteY55" fmla="*/ 1799272 h 2696464"/>
                  <a:gd name="connsiteX56" fmla="*/ 514616 w 987690"/>
                  <a:gd name="connsiteY56" fmla="*/ 2004060 h 2696464"/>
                  <a:gd name="connsiteX57" fmla="*/ 486041 w 987690"/>
                  <a:gd name="connsiteY57" fmla="*/ 2170747 h 2696464"/>
                  <a:gd name="connsiteX58" fmla="*/ 481278 w 987690"/>
                  <a:gd name="connsiteY58" fmla="*/ 2256472 h 2696464"/>
                  <a:gd name="connsiteX59" fmla="*/ 514616 w 987690"/>
                  <a:gd name="connsiteY59" fmla="*/ 2351722 h 2696464"/>
                  <a:gd name="connsiteX60" fmla="*/ 524141 w 987690"/>
                  <a:gd name="connsiteY60" fmla="*/ 2385060 h 2696464"/>
                  <a:gd name="connsiteX61" fmla="*/ 462228 w 987690"/>
                  <a:gd name="connsiteY61" fmla="*/ 2475547 h 2696464"/>
                  <a:gd name="connsiteX62" fmla="*/ 428891 w 987690"/>
                  <a:gd name="connsiteY62" fmla="*/ 2513647 h 2696464"/>
                  <a:gd name="connsiteX63" fmla="*/ 457466 w 987690"/>
                  <a:gd name="connsiteY63" fmla="*/ 2570797 h 2696464"/>
                  <a:gd name="connsiteX64" fmla="*/ 438416 w 987690"/>
                  <a:gd name="connsiteY64" fmla="*/ 2642235 h 2696464"/>
                  <a:gd name="connsiteX65" fmla="*/ 505091 w 987690"/>
                  <a:gd name="connsiteY65" fmla="*/ 2651760 h 2696464"/>
                  <a:gd name="connsiteX66" fmla="*/ 614628 w 987690"/>
                  <a:gd name="connsiteY66" fmla="*/ 2675572 h 2696464"/>
                  <a:gd name="connsiteX67" fmla="*/ 690828 w 987690"/>
                  <a:gd name="connsiteY67" fmla="*/ 2694622 h 2696464"/>
                  <a:gd name="connsiteX68" fmla="*/ 743216 w 987690"/>
                  <a:gd name="connsiteY68" fmla="*/ 2627947 h 2696464"/>
                  <a:gd name="connsiteX69" fmla="*/ 757503 w 987690"/>
                  <a:gd name="connsiteY69" fmla="*/ 2532697 h 2696464"/>
                  <a:gd name="connsiteX70" fmla="*/ 743216 w 987690"/>
                  <a:gd name="connsiteY70" fmla="*/ 2485072 h 2696464"/>
                  <a:gd name="connsiteX71" fmla="*/ 743216 w 987690"/>
                  <a:gd name="connsiteY71" fmla="*/ 2437447 h 2696464"/>
                  <a:gd name="connsiteX72" fmla="*/ 795603 w 987690"/>
                  <a:gd name="connsiteY72" fmla="*/ 2356485 h 2696464"/>
                  <a:gd name="connsiteX73" fmla="*/ 809891 w 987690"/>
                  <a:gd name="connsiteY73" fmla="*/ 2223135 h 2696464"/>
                  <a:gd name="connsiteX74" fmla="*/ 819416 w 987690"/>
                  <a:gd name="connsiteY74" fmla="*/ 2094547 h 2696464"/>
                  <a:gd name="connsiteX75" fmla="*/ 838466 w 987690"/>
                  <a:gd name="connsiteY75" fmla="*/ 1913572 h 2696464"/>
                  <a:gd name="connsiteX76" fmla="*/ 862278 w 987690"/>
                  <a:gd name="connsiteY76" fmla="*/ 1699260 h 2696464"/>
                  <a:gd name="connsiteX77" fmla="*/ 857516 w 987690"/>
                  <a:gd name="connsiteY77" fmla="*/ 1608772 h 2696464"/>
                  <a:gd name="connsiteX78" fmla="*/ 871803 w 987690"/>
                  <a:gd name="connsiteY78" fmla="*/ 1484947 h 2696464"/>
                  <a:gd name="connsiteX79" fmla="*/ 895616 w 987690"/>
                  <a:gd name="connsiteY79" fmla="*/ 1170622 h 2696464"/>
                  <a:gd name="connsiteX80" fmla="*/ 924191 w 987690"/>
                  <a:gd name="connsiteY80" fmla="*/ 908685 h 2696464"/>
                  <a:gd name="connsiteX81" fmla="*/ 914666 w 987690"/>
                  <a:gd name="connsiteY81" fmla="*/ 780097 h 2696464"/>
                  <a:gd name="connsiteX82" fmla="*/ 948003 w 987690"/>
                  <a:gd name="connsiteY82" fmla="*/ 613410 h 2696464"/>
                  <a:gd name="connsiteX83" fmla="*/ 981341 w 987690"/>
                  <a:gd name="connsiteY83" fmla="*/ 441960 h 2696464"/>
                  <a:gd name="connsiteX84" fmla="*/ 981341 w 987690"/>
                  <a:gd name="connsiteY84" fmla="*/ 337185 h 2696464"/>
                  <a:gd name="connsiteX85" fmla="*/ 981341 w 987690"/>
                  <a:gd name="connsiteY85" fmla="*/ 137160 h 2696464"/>
                  <a:gd name="connsiteX86" fmla="*/ 905141 w 987690"/>
                  <a:gd name="connsiteY86" fmla="*/ 46672 h 269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987690" h="2696464">
                    <a:moveTo>
                      <a:pt x="905141" y="46672"/>
                    </a:moveTo>
                    <a:cubicBezTo>
                      <a:pt x="872597" y="24447"/>
                      <a:pt x="868628" y="10160"/>
                      <a:pt x="786078" y="3810"/>
                    </a:cubicBezTo>
                    <a:cubicBezTo>
                      <a:pt x="703528" y="-2540"/>
                      <a:pt x="513028" y="-953"/>
                      <a:pt x="409841" y="8572"/>
                    </a:cubicBezTo>
                    <a:cubicBezTo>
                      <a:pt x="306654" y="18097"/>
                      <a:pt x="226484" y="39529"/>
                      <a:pt x="166953" y="60960"/>
                    </a:cubicBezTo>
                    <a:cubicBezTo>
                      <a:pt x="107422" y="82391"/>
                      <a:pt x="75672" y="99854"/>
                      <a:pt x="52653" y="137160"/>
                    </a:cubicBezTo>
                    <a:cubicBezTo>
                      <a:pt x="29634" y="174466"/>
                      <a:pt x="37572" y="222091"/>
                      <a:pt x="28841" y="284797"/>
                    </a:cubicBezTo>
                    <a:cubicBezTo>
                      <a:pt x="20110" y="347503"/>
                      <a:pt x="2647" y="462597"/>
                      <a:pt x="266" y="513397"/>
                    </a:cubicBezTo>
                    <a:cubicBezTo>
                      <a:pt x="-2115" y="564197"/>
                      <a:pt x="12172" y="564991"/>
                      <a:pt x="14553" y="589597"/>
                    </a:cubicBezTo>
                    <a:cubicBezTo>
                      <a:pt x="16934" y="614203"/>
                      <a:pt x="12172" y="632460"/>
                      <a:pt x="14553" y="661035"/>
                    </a:cubicBezTo>
                    <a:cubicBezTo>
                      <a:pt x="16934" y="689610"/>
                      <a:pt x="24872" y="727710"/>
                      <a:pt x="28841" y="761047"/>
                    </a:cubicBezTo>
                    <a:cubicBezTo>
                      <a:pt x="32810" y="794384"/>
                      <a:pt x="35985" y="828516"/>
                      <a:pt x="38366" y="861060"/>
                    </a:cubicBezTo>
                    <a:cubicBezTo>
                      <a:pt x="40747" y="893604"/>
                      <a:pt x="40747" y="925354"/>
                      <a:pt x="43128" y="956310"/>
                    </a:cubicBezTo>
                    <a:cubicBezTo>
                      <a:pt x="45509" y="987266"/>
                      <a:pt x="53447" y="1019016"/>
                      <a:pt x="52653" y="1046797"/>
                    </a:cubicBezTo>
                    <a:cubicBezTo>
                      <a:pt x="51859" y="1074578"/>
                      <a:pt x="35985" y="1101566"/>
                      <a:pt x="38366" y="1122997"/>
                    </a:cubicBezTo>
                    <a:cubicBezTo>
                      <a:pt x="40747" y="1144428"/>
                      <a:pt x="60591" y="1151573"/>
                      <a:pt x="66941" y="1175385"/>
                    </a:cubicBezTo>
                    <a:cubicBezTo>
                      <a:pt x="73291" y="1199197"/>
                      <a:pt x="80435" y="1230153"/>
                      <a:pt x="76466" y="1265872"/>
                    </a:cubicBezTo>
                    <a:cubicBezTo>
                      <a:pt x="72497" y="1301591"/>
                      <a:pt x="47890" y="1360328"/>
                      <a:pt x="43128" y="1389697"/>
                    </a:cubicBezTo>
                    <a:cubicBezTo>
                      <a:pt x="38366" y="1419066"/>
                      <a:pt x="50272" y="1417479"/>
                      <a:pt x="47891" y="1442085"/>
                    </a:cubicBezTo>
                    <a:cubicBezTo>
                      <a:pt x="45510" y="1466691"/>
                      <a:pt x="33603" y="1503998"/>
                      <a:pt x="28841" y="1537335"/>
                    </a:cubicBezTo>
                    <a:cubicBezTo>
                      <a:pt x="24079" y="1570672"/>
                      <a:pt x="17729" y="1601629"/>
                      <a:pt x="19316" y="1642110"/>
                    </a:cubicBezTo>
                    <a:cubicBezTo>
                      <a:pt x="20903" y="1682591"/>
                      <a:pt x="35191" y="1730216"/>
                      <a:pt x="38366" y="1780222"/>
                    </a:cubicBezTo>
                    <a:cubicBezTo>
                      <a:pt x="41541" y="1830228"/>
                      <a:pt x="35985" y="1898491"/>
                      <a:pt x="38366" y="1942147"/>
                    </a:cubicBezTo>
                    <a:cubicBezTo>
                      <a:pt x="40747" y="1985803"/>
                      <a:pt x="51859" y="2018348"/>
                      <a:pt x="52653" y="2042160"/>
                    </a:cubicBezTo>
                    <a:cubicBezTo>
                      <a:pt x="53447" y="2065972"/>
                      <a:pt x="39159" y="2060416"/>
                      <a:pt x="43128" y="2085022"/>
                    </a:cubicBezTo>
                    <a:cubicBezTo>
                      <a:pt x="47097" y="2109628"/>
                      <a:pt x="65353" y="2154078"/>
                      <a:pt x="76466" y="2189797"/>
                    </a:cubicBezTo>
                    <a:cubicBezTo>
                      <a:pt x="87578" y="2225516"/>
                      <a:pt x="94722" y="2274729"/>
                      <a:pt x="109803" y="2299335"/>
                    </a:cubicBezTo>
                    <a:cubicBezTo>
                      <a:pt x="124884" y="2323941"/>
                      <a:pt x="144728" y="2346166"/>
                      <a:pt x="166953" y="2337435"/>
                    </a:cubicBezTo>
                    <a:cubicBezTo>
                      <a:pt x="189178" y="2328704"/>
                      <a:pt x="220928" y="2279491"/>
                      <a:pt x="243153" y="2246947"/>
                    </a:cubicBezTo>
                    <a:cubicBezTo>
                      <a:pt x="265378" y="2214403"/>
                      <a:pt x="291572" y="2177891"/>
                      <a:pt x="300303" y="2142172"/>
                    </a:cubicBezTo>
                    <a:cubicBezTo>
                      <a:pt x="309034" y="2106453"/>
                      <a:pt x="292366" y="2082641"/>
                      <a:pt x="295541" y="2032635"/>
                    </a:cubicBezTo>
                    <a:cubicBezTo>
                      <a:pt x="298716" y="1982629"/>
                      <a:pt x="313797" y="1893729"/>
                      <a:pt x="319353" y="1842135"/>
                    </a:cubicBezTo>
                    <a:cubicBezTo>
                      <a:pt x="324909" y="1790541"/>
                      <a:pt x="327291" y="1762759"/>
                      <a:pt x="328878" y="1723072"/>
                    </a:cubicBezTo>
                    <a:cubicBezTo>
                      <a:pt x="330465" y="1683385"/>
                      <a:pt x="326497" y="1640522"/>
                      <a:pt x="328878" y="1604010"/>
                    </a:cubicBezTo>
                    <a:cubicBezTo>
                      <a:pt x="331259" y="1567498"/>
                      <a:pt x="337610" y="1525428"/>
                      <a:pt x="343166" y="1503997"/>
                    </a:cubicBezTo>
                    <a:cubicBezTo>
                      <a:pt x="348722" y="1482566"/>
                      <a:pt x="358247" y="1487328"/>
                      <a:pt x="362216" y="1475422"/>
                    </a:cubicBezTo>
                    <a:cubicBezTo>
                      <a:pt x="366185" y="1463516"/>
                      <a:pt x="363803" y="1442085"/>
                      <a:pt x="366978" y="1432560"/>
                    </a:cubicBezTo>
                    <a:cubicBezTo>
                      <a:pt x="370153" y="1423035"/>
                      <a:pt x="382060" y="1434147"/>
                      <a:pt x="381266" y="1418272"/>
                    </a:cubicBezTo>
                    <a:cubicBezTo>
                      <a:pt x="380472" y="1402397"/>
                      <a:pt x="360629" y="1367472"/>
                      <a:pt x="362216" y="1337310"/>
                    </a:cubicBezTo>
                    <a:cubicBezTo>
                      <a:pt x="363803" y="1307148"/>
                      <a:pt x="381266" y="1260316"/>
                      <a:pt x="390791" y="1237297"/>
                    </a:cubicBezTo>
                    <a:cubicBezTo>
                      <a:pt x="400316" y="1214278"/>
                      <a:pt x="414604" y="1230947"/>
                      <a:pt x="419366" y="1199197"/>
                    </a:cubicBezTo>
                    <a:cubicBezTo>
                      <a:pt x="424128" y="1167447"/>
                      <a:pt x="416191" y="1080928"/>
                      <a:pt x="419366" y="1046797"/>
                    </a:cubicBezTo>
                    <a:cubicBezTo>
                      <a:pt x="422541" y="1012666"/>
                      <a:pt x="434447" y="1019016"/>
                      <a:pt x="438416" y="994410"/>
                    </a:cubicBezTo>
                    <a:cubicBezTo>
                      <a:pt x="442385" y="969804"/>
                      <a:pt x="439209" y="927735"/>
                      <a:pt x="443178" y="899160"/>
                    </a:cubicBezTo>
                    <a:cubicBezTo>
                      <a:pt x="447147" y="870585"/>
                      <a:pt x="455878" y="842010"/>
                      <a:pt x="462228" y="822960"/>
                    </a:cubicBezTo>
                    <a:cubicBezTo>
                      <a:pt x="468578" y="803910"/>
                      <a:pt x="477309" y="769779"/>
                      <a:pt x="481278" y="784860"/>
                    </a:cubicBezTo>
                    <a:cubicBezTo>
                      <a:pt x="485247" y="799941"/>
                      <a:pt x="481279" y="872966"/>
                      <a:pt x="486041" y="913447"/>
                    </a:cubicBezTo>
                    <a:cubicBezTo>
                      <a:pt x="490803" y="953928"/>
                      <a:pt x="504297" y="992028"/>
                      <a:pt x="509853" y="1027747"/>
                    </a:cubicBezTo>
                    <a:cubicBezTo>
                      <a:pt x="515409" y="1063466"/>
                      <a:pt x="520965" y="1084898"/>
                      <a:pt x="519378" y="1127760"/>
                    </a:cubicBezTo>
                    <a:cubicBezTo>
                      <a:pt x="517791" y="1170622"/>
                      <a:pt x="500328" y="1252378"/>
                      <a:pt x="500328" y="1284922"/>
                    </a:cubicBezTo>
                    <a:cubicBezTo>
                      <a:pt x="500328" y="1317466"/>
                      <a:pt x="516997" y="1297622"/>
                      <a:pt x="519378" y="1323022"/>
                    </a:cubicBezTo>
                    <a:cubicBezTo>
                      <a:pt x="521759" y="1348422"/>
                      <a:pt x="516203" y="1407160"/>
                      <a:pt x="514616" y="1437322"/>
                    </a:cubicBezTo>
                    <a:cubicBezTo>
                      <a:pt x="513029" y="1467484"/>
                      <a:pt x="505884" y="1484153"/>
                      <a:pt x="509853" y="1503997"/>
                    </a:cubicBezTo>
                    <a:cubicBezTo>
                      <a:pt x="513822" y="1523841"/>
                      <a:pt x="536047" y="1534160"/>
                      <a:pt x="538428" y="1556385"/>
                    </a:cubicBezTo>
                    <a:cubicBezTo>
                      <a:pt x="540809" y="1578610"/>
                      <a:pt x="523347" y="1610360"/>
                      <a:pt x="524141" y="1637347"/>
                    </a:cubicBezTo>
                    <a:cubicBezTo>
                      <a:pt x="524935" y="1664334"/>
                      <a:pt x="543985" y="1691323"/>
                      <a:pt x="543191" y="1718310"/>
                    </a:cubicBezTo>
                    <a:cubicBezTo>
                      <a:pt x="542397" y="1745297"/>
                      <a:pt x="524140" y="1751647"/>
                      <a:pt x="519378" y="1799272"/>
                    </a:cubicBezTo>
                    <a:cubicBezTo>
                      <a:pt x="514616" y="1846897"/>
                      <a:pt x="520172" y="1942147"/>
                      <a:pt x="514616" y="2004060"/>
                    </a:cubicBezTo>
                    <a:cubicBezTo>
                      <a:pt x="509060" y="2065973"/>
                      <a:pt x="491597" y="2128678"/>
                      <a:pt x="486041" y="2170747"/>
                    </a:cubicBezTo>
                    <a:cubicBezTo>
                      <a:pt x="480485" y="2212816"/>
                      <a:pt x="476515" y="2226310"/>
                      <a:pt x="481278" y="2256472"/>
                    </a:cubicBezTo>
                    <a:cubicBezTo>
                      <a:pt x="486040" y="2286635"/>
                      <a:pt x="507472" y="2330291"/>
                      <a:pt x="514616" y="2351722"/>
                    </a:cubicBezTo>
                    <a:cubicBezTo>
                      <a:pt x="521760" y="2373153"/>
                      <a:pt x="532872" y="2364422"/>
                      <a:pt x="524141" y="2385060"/>
                    </a:cubicBezTo>
                    <a:cubicBezTo>
                      <a:pt x="515410" y="2405698"/>
                      <a:pt x="478103" y="2454116"/>
                      <a:pt x="462228" y="2475547"/>
                    </a:cubicBezTo>
                    <a:cubicBezTo>
                      <a:pt x="446353" y="2496978"/>
                      <a:pt x="429685" y="2497772"/>
                      <a:pt x="428891" y="2513647"/>
                    </a:cubicBezTo>
                    <a:cubicBezTo>
                      <a:pt x="428097" y="2529522"/>
                      <a:pt x="455878" y="2549366"/>
                      <a:pt x="457466" y="2570797"/>
                    </a:cubicBezTo>
                    <a:cubicBezTo>
                      <a:pt x="459054" y="2592228"/>
                      <a:pt x="430479" y="2628741"/>
                      <a:pt x="438416" y="2642235"/>
                    </a:cubicBezTo>
                    <a:cubicBezTo>
                      <a:pt x="446353" y="2655729"/>
                      <a:pt x="475722" y="2646204"/>
                      <a:pt x="505091" y="2651760"/>
                    </a:cubicBezTo>
                    <a:cubicBezTo>
                      <a:pt x="534460" y="2657316"/>
                      <a:pt x="583672" y="2668428"/>
                      <a:pt x="614628" y="2675572"/>
                    </a:cubicBezTo>
                    <a:cubicBezTo>
                      <a:pt x="645584" y="2682716"/>
                      <a:pt x="669397" y="2702559"/>
                      <a:pt x="690828" y="2694622"/>
                    </a:cubicBezTo>
                    <a:cubicBezTo>
                      <a:pt x="712259" y="2686685"/>
                      <a:pt x="732104" y="2654934"/>
                      <a:pt x="743216" y="2627947"/>
                    </a:cubicBezTo>
                    <a:cubicBezTo>
                      <a:pt x="754328" y="2600960"/>
                      <a:pt x="757503" y="2556509"/>
                      <a:pt x="757503" y="2532697"/>
                    </a:cubicBezTo>
                    <a:cubicBezTo>
                      <a:pt x="757503" y="2508885"/>
                      <a:pt x="745597" y="2500947"/>
                      <a:pt x="743216" y="2485072"/>
                    </a:cubicBezTo>
                    <a:cubicBezTo>
                      <a:pt x="740835" y="2469197"/>
                      <a:pt x="734485" y="2458878"/>
                      <a:pt x="743216" y="2437447"/>
                    </a:cubicBezTo>
                    <a:cubicBezTo>
                      <a:pt x="751947" y="2416016"/>
                      <a:pt x="784490" y="2392204"/>
                      <a:pt x="795603" y="2356485"/>
                    </a:cubicBezTo>
                    <a:cubicBezTo>
                      <a:pt x="806715" y="2320766"/>
                      <a:pt x="805922" y="2266791"/>
                      <a:pt x="809891" y="2223135"/>
                    </a:cubicBezTo>
                    <a:cubicBezTo>
                      <a:pt x="813860" y="2179479"/>
                      <a:pt x="814654" y="2146141"/>
                      <a:pt x="819416" y="2094547"/>
                    </a:cubicBezTo>
                    <a:cubicBezTo>
                      <a:pt x="824178" y="2042953"/>
                      <a:pt x="831322" y="1979453"/>
                      <a:pt x="838466" y="1913572"/>
                    </a:cubicBezTo>
                    <a:cubicBezTo>
                      <a:pt x="845610" y="1847691"/>
                      <a:pt x="859103" y="1750060"/>
                      <a:pt x="862278" y="1699260"/>
                    </a:cubicBezTo>
                    <a:cubicBezTo>
                      <a:pt x="865453" y="1648460"/>
                      <a:pt x="855929" y="1644491"/>
                      <a:pt x="857516" y="1608772"/>
                    </a:cubicBezTo>
                    <a:cubicBezTo>
                      <a:pt x="859103" y="1573053"/>
                      <a:pt x="865453" y="1557972"/>
                      <a:pt x="871803" y="1484947"/>
                    </a:cubicBezTo>
                    <a:cubicBezTo>
                      <a:pt x="878153" y="1411922"/>
                      <a:pt x="886885" y="1266665"/>
                      <a:pt x="895616" y="1170622"/>
                    </a:cubicBezTo>
                    <a:cubicBezTo>
                      <a:pt x="904347" y="1074579"/>
                      <a:pt x="921016" y="973773"/>
                      <a:pt x="924191" y="908685"/>
                    </a:cubicBezTo>
                    <a:cubicBezTo>
                      <a:pt x="927366" y="843598"/>
                      <a:pt x="910697" y="829309"/>
                      <a:pt x="914666" y="780097"/>
                    </a:cubicBezTo>
                    <a:cubicBezTo>
                      <a:pt x="918635" y="730885"/>
                      <a:pt x="936891" y="669766"/>
                      <a:pt x="948003" y="613410"/>
                    </a:cubicBezTo>
                    <a:cubicBezTo>
                      <a:pt x="959115" y="557054"/>
                      <a:pt x="975785" y="487998"/>
                      <a:pt x="981341" y="441960"/>
                    </a:cubicBezTo>
                    <a:cubicBezTo>
                      <a:pt x="986897" y="395923"/>
                      <a:pt x="981341" y="337185"/>
                      <a:pt x="981341" y="337185"/>
                    </a:cubicBezTo>
                    <a:cubicBezTo>
                      <a:pt x="981341" y="286385"/>
                      <a:pt x="995628" y="189547"/>
                      <a:pt x="981341" y="137160"/>
                    </a:cubicBezTo>
                    <a:cubicBezTo>
                      <a:pt x="967054" y="84773"/>
                      <a:pt x="937685" y="68897"/>
                      <a:pt x="905141" y="46672"/>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3" name="Freeform 60">
                <a:extLst>
                  <a:ext uri="{FF2B5EF4-FFF2-40B4-BE49-F238E27FC236}">
                    <a16:creationId xmlns:a16="http://schemas.microsoft.com/office/drawing/2014/main" id="{864DE0EB-759A-46E1-99CC-7798470F7273}"/>
                  </a:ext>
                </a:extLst>
              </p:cNvPr>
              <p:cNvSpPr/>
              <p:nvPr/>
            </p:nvSpPr>
            <p:spPr>
              <a:xfrm>
                <a:off x="3327354" y="3615547"/>
                <a:ext cx="234996" cy="523697"/>
              </a:xfrm>
              <a:custGeom>
                <a:avLst/>
                <a:gdLst/>
                <a:ahLst/>
                <a:cxnLst/>
                <a:rect l="l" t="t" r="r" b="b"/>
                <a:pathLst>
                  <a:path w="221335" h="493253">
                    <a:moveTo>
                      <a:pt x="77834" y="328437"/>
                    </a:moveTo>
                    <a:cubicBezTo>
                      <a:pt x="65239" y="329495"/>
                      <a:pt x="52963" y="333729"/>
                      <a:pt x="50846" y="340502"/>
                    </a:cubicBezTo>
                    <a:cubicBezTo>
                      <a:pt x="46613" y="354049"/>
                      <a:pt x="50846" y="372675"/>
                      <a:pt x="50846" y="386222"/>
                    </a:cubicBezTo>
                    <a:cubicBezTo>
                      <a:pt x="50846" y="386222"/>
                      <a:pt x="44073" y="417549"/>
                      <a:pt x="50846" y="421782"/>
                    </a:cubicBezTo>
                    <a:cubicBezTo>
                      <a:pt x="57619" y="426015"/>
                      <a:pt x="82173" y="426015"/>
                      <a:pt x="91486" y="411622"/>
                    </a:cubicBezTo>
                    <a:cubicBezTo>
                      <a:pt x="100799" y="397229"/>
                      <a:pt x="113499" y="347275"/>
                      <a:pt x="106726" y="335422"/>
                    </a:cubicBezTo>
                    <a:cubicBezTo>
                      <a:pt x="103340" y="329496"/>
                      <a:pt x="90428" y="327379"/>
                      <a:pt x="77834" y="328437"/>
                    </a:cubicBezTo>
                    <a:close/>
                    <a:moveTo>
                      <a:pt x="121966" y="142"/>
                    </a:moveTo>
                    <a:cubicBezTo>
                      <a:pt x="139746" y="4375"/>
                      <a:pt x="172766" y="90735"/>
                      <a:pt x="188006" y="132222"/>
                    </a:cubicBezTo>
                    <a:cubicBezTo>
                      <a:pt x="203246" y="173709"/>
                      <a:pt x="208326" y="212655"/>
                      <a:pt x="213406" y="249062"/>
                    </a:cubicBezTo>
                    <a:cubicBezTo>
                      <a:pt x="218486" y="285469"/>
                      <a:pt x="225259" y="315102"/>
                      <a:pt x="218486" y="350662"/>
                    </a:cubicBezTo>
                    <a:cubicBezTo>
                      <a:pt x="211713" y="386222"/>
                      <a:pt x="186313" y="438715"/>
                      <a:pt x="172766" y="462422"/>
                    </a:cubicBezTo>
                    <a:cubicBezTo>
                      <a:pt x="159219" y="486129"/>
                      <a:pt x="154139" y="490362"/>
                      <a:pt x="137206" y="492902"/>
                    </a:cubicBezTo>
                    <a:cubicBezTo>
                      <a:pt x="120273" y="495442"/>
                      <a:pt x="88946" y="483589"/>
                      <a:pt x="71166" y="477662"/>
                    </a:cubicBezTo>
                    <a:cubicBezTo>
                      <a:pt x="53386" y="471735"/>
                      <a:pt x="39839" y="466655"/>
                      <a:pt x="30526" y="457342"/>
                    </a:cubicBezTo>
                    <a:cubicBezTo>
                      <a:pt x="21213" y="448029"/>
                      <a:pt x="20366" y="428555"/>
                      <a:pt x="15286" y="421782"/>
                    </a:cubicBezTo>
                    <a:cubicBezTo>
                      <a:pt x="10206" y="415009"/>
                      <a:pt x="-801" y="425169"/>
                      <a:pt x="46" y="416702"/>
                    </a:cubicBezTo>
                    <a:cubicBezTo>
                      <a:pt x="893" y="408235"/>
                      <a:pt x="16133" y="391302"/>
                      <a:pt x="20366" y="370982"/>
                    </a:cubicBezTo>
                    <a:cubicBezTo>
                      <a:pt x="24599" y="350662"/>
                      <a:pt x="22059" y="316795"/>
                      <a:pt x="25446" y="294782"/>
                    </a:cubicBezTo>
                    <a:cubicBezTo>
                      <a:pt x="28833" y="272769"/>
                      <a:pt x="29679" y="266842"/>
                      <a:pt x="40686" y="238902"/>
                    </a:cubicBezTo>
                    <a:cubicBezTo>
                      <a:pt x="51693" y="210962"/>
                      <a:pt x="77939" y="166935"/>
                      <a:pt x="91486" y="127142"/>
                    </a:cubicBezTo>
                    <a:cubicBezTo>
                      <a:pt x="105033" y="87349"/>
                      <a:pt x="104186" y="-4091"/>
                      <a:pt x="121966" y="142"/>
                    </a:cubicBezTo>
                    <a:close/>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4" name="Freeform 61">
                <a:extLst>
                  <a:ext uri="{FF2B5EF4-FFF2-40B4-BE49-F238E27FC236}">
                    <a16:creationId xmlns:a16="http://schemas.microsoft.com/office/drawing/2014/main" id="{10C0D86B-0A75-40CD-BB3D-F091221FDDF7}"/>
                  </a:ext>
                </a:extLst>
              </p:cNvPr>
              <p:cNvSpPr/>
              <p:nvPr/>
            </p:nvSpPr>
            <p:spPr>
              <a:xfrm>
                <a:off x="2019921" y="587921"/>
                <a:ext cx="342320" cy="748473"/>
              </a:xfrm>
              <a:custGeom>
                <a:avLst/>
                <a:gdLst>
                  <a:gd name="connsiteX0" fmla="*/ 108599 w 342320"/>
                  <a:gd name="connsiteY0" fmla="*/ 748119 h 748473"/>
                  <a:gd name="connsiteX1" fmla="*/ 154319 w 342320"/>
                  <a:gd name="connsiteY1" fmla="*/ 529679 h 748473"/>
                  <a:gd name="connsiteX2" fmla="*/ 149239 w 342320"/>
                  <a:gd name="connsiteY2" fmla="*/ 443319 h 748473"/>
                  <a:gd name="connsiteX3" fmla="*/ 159399 w 342320"/>
                  <a:gd name="connsiteY3" fmla="*/ 377279 h 748473"/>
                  <a:gd name="connsiteX4" fmla="*/ 179719 w 342320"/>
                  <a:gd name="connsiteY4" fmla="*/ 341719 h 748473"/>
                  <a:gd name="connsiteX5" fmla="*/ 210199 w 342320"/>
                  <a:gd name="connsiteY5" fmla="*/ 301079 h 748473"/>
                  <a:gd name="connsiteX6" fmla="*/ 230519 w 342320"/>
                  <a:gd name="connsiteY6" fmla="*/ 295999 h 748473"/>
                  <a:gd name="connsiteX7" fmla="*/ 276239 w 342320"/>
                  <a:gd name="connsiteY7" fmla="*/ 255359 h 748473"/>
                  <a:gd name="connsiteX8" fmla="*/ 306719 w 342320"/>
                  <a:gd name="connsiteY8" fmla="*/ 219799 h 748473"/>
                  <a:gd name="connsiteX9" fmla="*/ 337199 w 342320"/>
                  <a:gd name="connsiteY9" fmla="*/ 148679 h 748473"/>
                  <a:gd name="connsiteX10" fmla="*/ 342279 w 342320"/>
                  <a:gd name="connsiteY10" fmla="*/ 87719 h 748473"/>
                  <a:gd name="connsiteX11" fmla="*/ 337199 w 342320"/>
                  <a:gd name="connsiteY11" fmla="*/ 67399 h 748473"/>
                  <a:gd name="connsiteX12" fmla="*/ 311799 w 342320"/>
                  <a:gd name="connsiteY12" fmla="*/ 52159 h 748473"/>
                  <a:gd name="connsiteX13" fmla="*/ 281319 w 342320"/>
                  <a:gd name="connsiteY13" fmla="*/ 21679 h 748473"/>
                  <a:gd name="connsiteX14" fmla="*/ 260999 w 342320"/>
                  <a:gd name="connsiteY14" fmla="*/ 16599 h 748473"/>
                  <a:gd name="connsiteX15" fmla="*/ 225439 w 342320"/>
                  <a:gd name="connsiteY15" fmla="*/ 16599 h 748473"/>
                  <a:gd name="connsiteX16" fmla="*/ 154319 w 342320"/>
                  <a:gd name="connsiteY16" fmla="*/ 6439 h 748473"/>
                  <a:gd name="connsiteX17" fmla="*/ 113679 w 342320"/>
                  <a:gd name="connsiteY17" fmla="*/ 1359 h 748473"/>
                  <a:gd name="connsiteX18" fmla="*/ 93359 w 342320"/>
                  <a:gd name="connsiteY18" fmla="*/ 31839 h 748473"/>
                  <a:gd name="connsiteX19" fmla="*/ 93359 w 342320"/>
                  <a:gd name="connsiteY19" fmla="*/ 67399 h 748473"/>
                  <a:gd name="connsiteX20" fmla="*/ 78119 w 342320"/>
                  <a:gd name="connsiteY20" fmla="*/ 123279 h 748473"/>
                  <a:gd name="connsiteX21" fmla="*/ 47639 w 342320"/>
                  <a:gd name="connsiteY21" fmla="*/ 168999 h 748473"/>
                  <a:gd name="connsiteX22" fmla="*/ 37479 w 342320"/>
                  <a:gd name="connsiteY22" fmla="*/ 265519 h 748473"/>
                  <a:gd name="connsiteX23" fmla="*/ 22239 w 342320"/>
                  <a:gd name="connsiteY23" fmla="*/ 321399 h 748473"/>
                  <a:gd name="connsiteX24" fmla="*/ 6999 w 342320"/>
                  <a:gd name="connsiteY24" fmla="*/ 397599 h 748473"/>
                  <a:gd name="connsiteX25" fmla="*/ 6999 w 342320"/>
                  <a:gd name="connsiteY25" fmla="*/ 473799 h 748473"/>
                  <a:gd name="connsiteX26" fmla="*/ 108599 w 342320"/>
                  <a:gd name="connsiteY26" fmla="*/ 748119 h 748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2320" h="748473">
                    <a:moveTo>
                      <a:pt x="108599" y="748119"/>
                    </a:moveTo>
                    <a:cubicBezTo>
                      <a:pt x="133152" y="757432"/>
                      <a:pt x="147546" y="580479"/>
                      <a:pt x="154319" y="529679"/>
                    </a:cubicBezTo>
                    <a:cubicBezTo>
                      <a:pt x="161092" y="478879"/>
                      <a:pt x="148392" y="468719"/>
                      <a:pt x="149239" y="443319"/>
                    </a:cubicBezTo>
                    <a:cubicBezTo>
                      <a:pt x="150086" y="417919"/>
                      <a:pt x="154319" y="394212"/>
                      <a:pt x="159399" y="377279"/>
                    </a:cubicBezTo>
                    <a:cubicBezTo>
                      <a:pt x="164479" y="360346"/>
                      <a:pt x="171252" y="354419"/>
                      <a:pt x="179719" y="341719"/>
                    </a:cubicBezTo>
                    <a:cubicBezTo>
                      <a:pt x="188186" y="329019"/>
                      <a:pt x="201732" y="308699"/>
                      <a:pt x="210199" y="301079"/>
                    </a:cubicBezTo>
                    <a:cubicBezTo>
                      <a:pt x="218666" y="293459"/>
                      <a:pt x="219512" y="303619"/>
                      <a:pt x="230519" y="295999"/>
                    </a:cubicBezTo>
                    <a:cubicBezTo>
                      <a:pt x="241526" y="288379"/>
                      <a:pt x="263539" y="268059"/>
                      <a:pt x="276239" y="255359"/>
                    </a:cubicBezTo>
                    <a:cubicBezTo>
                      <a:pt x="288939" y="242659"/>
                      <a:pt x="296559" y="237579"/>
                      <a:pt x="306719" y="219799"/>
                    </a:cubicBezTo>
                    <a:cubicBezTo>
                      <a:pt x="316879" y="202019"/>
                      <a:pt x="331272" y="170692"/>
                      <a:pt x="337199" y="148679"/>
                    </a:cubicBezTo>
                    <a:cubicBezTo>
                      <a:pt x="343126" y="126666"/>
                      <a:pt x="342279" y="101266"/>
                      <a:pt x="342279" y="87719"/>
                    </a:cubicBezTo>
                    <a:cubicBezTo>
                      <a:pt x="342279" y="74172"/>
                      <a:pt x="342279" y="73326"/>
                      <a:pt x="337199" y="67399"/>
                    </a:cubicBezTo>
                    <a:cubicBezTo>
                      <a:pt x="332119" y="61472"/>
                      <a:pt x="321112" y="59779"/>
                      <a:pt x="311799" y="52159"/>
                    </a:cubicBezTo>
                    <a:cubicBezTo>
                      <a:pt x="302486" y="44539"/>
                      <a:pt x="289786" y="27606"/>
                      <a:pt x="281319" y="21679"/>
                    </a:cubicBezTo>
                    <a:cubicBezTo>
                      <a:pt x="272852" y="15752"/>
                      <a:pt x="270312" y="17446"/>
                      <a:pt x="260999" y="16599"/>
                    </a:cubicBezTo>
                    <a:cubicBezTo>
                      <a:pt x="251686" y="15752"/>
                      <a:pt x="243219" y="18292"/>
                      <a:pt x="225439" y="16599"/>
                    </a:cubicBezTo>
                    <a:cubicBezTo>
                      <a:pt x="207659" y="14906"/>
                      <a:pt x="172946" y="8979"/>
                      <a:pt x="154319" y="6439"/>
                    </a:cubicBezTo>
                    <a:cubicBezTo>
                      <a:pt x="135692" y="3899"/>
                      <a:pt x="123839" y="-2874"/>
                      <a:pt x="113679" y="1359"/>
                    </a:cubicBezTo>
                    <a:cubicBezTo>
                      <a:pt x="103519" y="5592"/>
                      <a:pt x="96746" y="20832"/>
                      <a:pt x="93359" y="31839"/>
                    </a:cubicBezTo>
                    <a:cubicBezTo>
                      <a:pt x="89972" y="42846"/>
                      <a:pt x="95899" y="52159"/>
                      <a:pt x="93359" y="67399"/>
                    </a:cubicBezTo>
                    <a:cubicBezTo>
                      <a:pt x="90819" y="82639"/>
                      <a:pt x="85739" y="106346"/>
                      <a:pt x="78119" y="123279"/>
                    </a:cubicBezTo>
                    <a:cubicBezTo>
                      <a:pt x="70499" y="140212"/>
                      <a:pt x="54412" y="145292"/>
                      <a:pt x="47639" y="168999"/>
                    </a:cubicBezTo>
                    <a:cubicBezTo>
                      <a:pt x="40866" y="192706"/>
                      <a:pt x="41712" y="240119"/>
                      <a:pt x="37479" y="265519"/>
                    </a:cubicBezTo>
                    <a:cubicBezTo>
                      <a:pt x="33246" y="290919"/>
                      <a:pt x="27319" y="299386"/>
                      <a:pt x="22239" y="321399"/>
                    </a:cubicBezTo>
                    <a:cubicBezTo>
                      <a:pt x="17159" y="343412"/>
                      <a:pt x="9539" y="372199"/>
                      <a:pt x="6999" y="397599"/>
                    </a:cubicBezTo>
                    <a:cubicBezTo>
                      <a:pt x="4459" y="422999"/>
                      <a:pt x="-7394" y="414532"/>
                      <a:pt x="6999" y="473799"/>
                    </a:cubicBezTo>
                    <a:cubicBezTo>
                      <a:pt x="21392" y="533066"/>
                      <a:pt x="84046" y="738806"/>
                      <a:pt x="108599" y="748119"/>
                    </a:cubicBezTo>
                    <a:close/>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5" name="Freeform 62">
                <a:extLst>
                  <a:ext uri="{FF2B5EF4-FFF2-40B4-BE49-F238E27FC236}">
                    <a16:creationId xmlns:a16="http://schemas.microsoft.com/office/drawing/2014/main" id="{DB77BA87-6837-4914-8E04-C3A9CDE4401E}"/>
                  </a:ext>
                </a:extLst>
              </p:cNvPr>
              <p:cNvSpPr/>
              <p:nvPr/>
            </p:nvSpPr>
            <p:spPr>
              <a:xfrm>
                <a:off x="2643475" y="1349662"/>
                <a:ext cx="523167" cy="762969"/>
              </a:xfrm>
              <a:custGeom>
                <a:avLst/>
                <a:gdLst>
                  <a:gd name="connsiteX0" fmla="*/ 17663 w 523167"/>
                  <a:gd name="connsiteY0" fmla="*/ 221230 h 762969"/>
                  <a:gd name="connsiteX1" fmla="*/ 79 w 523167"/>
                  <a:gd name="connsiteY1" fmla="*/ 268123 h 762969"/>
                  <a:gd name="connsiteX2" fmla="*/ 11802 w 523167"/>
                  <a:gd name="connsiteY2" fmla="*/ 332600 h 762969"/>
                  <a:gd name="connsiteX3" fmla="*/ 26456 w 523167"/>
                  <a:gd name="connsiteY3" fmla="*/ 370700 h 762969"/>
                  <a:gd name="connsiteX4" fmla="*/ 58694 w 523167"/>
                  <a:gd name="connsiteY4" fmla="*/ 385353 h 762969"/>
                  <a:gd name="connsiteX5" fmla="*/ 67487 w 523167"/>
                  <a:gd name="connsiteY5" fmla="*/ 432246 h 762969"/>
                  <a:gd name="connsiteX6" fmla="*/ 85071 w 523167"/>
                  <a:gd name="connsiteY6" fmla="*/ 485000 h 762969"/>
                  <a:gd name="connsiteX7" fmla="*/ 108517 w 523167"/>
                  <a:gd name="connsiteY7" fmla="*/ 523100 h 762969"/>
                  <a:gd name="connsiteX8" fmla="*/ 102656 w 523167"/>
                  <a:gd name="connsiteY8" fmla="*/ 549476 h 762969"/>
                  <a:gd name="connsiteX9" fmla="*/ 140756 w 523167"/>
                  <a:gd name="connsiteY9" fmla="*/ 678430 h 762969"/>
                  <a:gd name="connsiteX10" fmla="*/ 249194 w 523167"/>
                  <a:gd name="connsiteY10" fmla="*/ 760492 h 762969"/>
                  <a:gd name="connsiteX11" fmla="*/ 351771 w 523167"/>
                  <a:gd name="connsiteY11" fmla="*/ 734115 h 762969"/>
                  <a:gd name="connsiteX12" fmla="*/ 404525 w 523167"/>
                  <a:gd name="connsiteY12" fmla="*/ 657915 h 762969"/>
                  <a:gd name="connsiteX13" fmla="*/ 392802 w 523167"/>
                  <a:gd name="connsiteY13" fmla="*/ 602230 h 762969"/>
                  <a:gd name="connsiteX14" fmla="*/ 389871 w 523167"/>
                  <a:gd name="connsiteY14" fmla="*/ 567061 h 762969"/>
                  <a:gd name="connsiteX15" fmla="*/ 404525 w 523167"/>
                  <a:gd name="connsiteY15" fmla="*/ 517238 h 762969"/>
                  <a:gd name="connsiteX16" fmla="*/ 433833 w 523167"/>
                  <a:gd name="connsiteY16" fmla="*/ 461553 h 762969"/>
                  <a:gd name="connsiteX17" fmla="*/ 454348 w 523167"/>
                  <a:gd name="connsiteY17" fmla="*/ 414661 h 762969"/>
                  <a:gd name="connsiteX18" fmla="*/ 460210 w 523167"/>
                  <a:gd name="connsiteY18" fmla="*/ 376561 h 762969"/>
                  <a:gd name="connsiteX19" fmla="*/ 480725 w 523167"/>
                  <a:gd name="connsiteY19" fmla="*/ 379492 h 762969"/>
                  <a:gd name="connsiteX20" fmla="*/ 501240 w 523167"/>
                  <a:gd name="connsiteY20" fmla="*/ 353115 h 762969"/>
                  <a:gd name="connsiteX21" fmla="*/ 521756 w 523167"/>
                  <a:gd name="connsiteY21" fmla="*/ 297430 h 762969"/>
                  <a:gd name="connsiteX22" fmla="*/ 518825 w 523167"/>
                  <a:gd name="connsiteY22" fmla="*/ 238815 h 762969"/>
                  <a:gd name="connsiteX23" fmla="*/ 498310 w 523167"/>
                  <a:gd name="connsiteY23" fmla="*/ 203646 h 762969"/>
                  <a:gd name="connsiteX24" fmla="*/ 489517 w 523167"/>
                  <a:gd name="connsiteY24" fmla="*/ 206576 h 762969"/>
                  <a:gd name="connsiteX25" fmla="*/ 445556 w 523167"/>
                  <a:gd name="connsiteY25" fmla="*/ 142100 h 762969"/>
                  <a:gd name="connsiteX26" fmla="*/ 445556 w 523167"/>
                  <a:gd name="connsiteY26" fmla="*/ 80553 h 762969"/>
                  <a:gd name="connsiteX27" fmla="*/ 369356 w 523167"/>
                  <a:gd name="connsiteY27" fmla="*/ 24869 h 762969"/>
                  <a:gd name="connsiteX28" fmla="*/ 211094 w 523167"/>
                  <a:gd name="connsiteY28" fmla="*/ 1423 h 762969"/>
                  <a:gd name="connsiteX29" fmla="*/ 82140 w 523167"/>
                  <a:gd name="connsiteY29" fmla="*/ 16076 h 762969"/>
                  <a:gd name="connsiteX30" fmla="*/ 41110 w 523167"/>
                  <a:gd name="connsiteY30" fmla="*/ 124515 h 762969"/>
                  <a:gd name="connsiteX31" fmla="*/ 17663 w 523167"/>
                  <a:gd name="connsiteY31" fmla="*/ 221230 h 762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23167" h="762969">
                    <a:moveTo>
                      <a:pt x="17663" y="221230"/>
                    </a:moveTo>
                    <a:cubicBezTo>
                      <a:pt x="10825" y="245165"/>
                      <a:pt x="1056" y="249561"/>
                      <a:pt x="79" y="268123"/>
                    </a:cubicBezTo>
                    <a:cubicBezTo>
                      <a:pt x="-898" y="286685"/>
                      <a:pt x="7406" y="315504"/>
                      <a:pt x="11802" y="332600"/>
                    </a:cubicBezTo>
                    <a:cubicBezTo>
                      <a:pt x="16198" y="349696"/>
                      <a:pt x="18641" y="361908"/>
                      <a:pt x="26456" y="370700"/>
                    </a:cubicBezTo>
                    <a:cubicBezTo>
                      <a:pt x="34271" y="379492"/>
                      <a:pt x="51856" y="375095"/>
                      <a:pt x="58694" y="385353"/>
                    </a:cubicBezTo>
                    <a:cubicBezTo>
                      <a:pt x="65533" y="395611"/>
                      <a:pt x="63091" y="415638"/>
                      <a:pt x="67487" y="432246"/>
                    </a:cubicBezTo>
                    <a:cubicBezTo>
                      <a:pt x="71883" y="448854"/>
                      <a:pt x="78233" y="469858"/>
                      <a:pt x="85071" y="485000"/>
                    </a:cubicBezTo>
                    <a:cubicBezTo>
                      <a:pt x="91909" y="500142"/>
                      <a:pt x="105586" y="512354"/>
                      <a:pt x="108517" y="523100"/>
                    </a:cubicBezTo>
                    <a:cubicBezTo>
                      <a:pt x="111448" y="533846"/>
                      <a:pt x="97283" y="523588"/>
                      <a:pt x="102656" y="549476"/>
                    </a:cubicBezTo>
                    <a:cubicBezTo>
                      <a:pt x="108029" y="575364"/>
                      <a:pt x="116333" y="643261"/>
                      <a:pt x="140756" y="678430"/>
                    </a:cubicBezTo>
                    <a:cubicBezTo>
                      <a:pt x="165179" y="713599"/>
                      <a:pt x="214025" y="751211"/>
                      <a:pt x="249194" y="760492"/>
                    </a:cubicBezTo>
                    <a:cubicBezTo>
                      <a:pt x="284363" y="769773"/>
                      <a:pt x="325882" y="751211"/>
                      <a:pt x="351771" y="734115"/>
                    </a:cubicBezTo>
                    <a:cubicBezTo>
                      <a:pt x="377660" y="717019"/>
                      <a:pt x="397687" y="679896"/>
                      <a:pt x="404525" y="657915"/>
                    </a:cubicBezTo>
                    <a:cubicBezTo>
                      <a:pt x="411364" y="635934"/>
                      <a:pt x="395244" y="617372"/>
                      <a:pt x="392802" y="602230"/>
                    </a:cubicBezTo>
                    <a:cubicBezTo>
                      <a:pt x="390360" y="587088"/>
                      <a:pt x="387917" y="581226"/>
                      <a:pt x="389871" y="567061"/>
                    </a:cubicBezTo>
                    <a:cubicBezTo>
                      <a:pt x="391825" y="552896"/>
                      <a:pt x="397198" y="534823"/>
                      <a:pt x="404525" y="517238"/>
                    </a:cubicBezTo>
                    <a:cubicBezTo>
                      <a:pt x="411852" y="499653"/>
                      <a:pt x="425529" y="478649"/>
                      <a:pt x="433833" y="461553"/>
                    </a:cubicBezTo>
                    <a:cubicBezTo>
                      <a:pt x="442137" y="444457"/>
                      <a:pt x="449952" y="428826"/>
                      <a:pt x="454348" y="414661"/>
                    </a:cubicBezTo>
                    <a:cubicBezTo>
                      <a:pt x="458744" y="400496"/>
                      <a:pt x="455814" y="382422"/>
                      <a:pt x="460210" y="376561"/>
                    </a:cubicBezTo>
                    <a:cubicBezTo>
                      <a:pt x="464606" y="370700"/>
                      <a:pt x="473887" y="383400"/>
                      <a:pt x="480725" y="379492"/>
                    </a:cubicBezTo>
                    <a:cubicBezTo>
                      <a:pt x="487563" y="375584"/>
                      <a:pt x="494401" y="366792"/>
                      <a:pt x="501240" y="353115"/>
                    </a:cubicBezTo>
                    <a:cubicBezTo>
                      <a:pt x="508079" y="339438"/>
                      <a:pt x="518825" y="316480"/>
                      <a:pt x="521756" y="297430"/>
                    </a:cubicBezTo>
                    <a:cubicBezTo>
                      <a:pt x="524687" y="278380"/>
                      <a:pt x="522733" y="254446"/>
                      <a:pt x="518825" y="238815"/>
                    </a:cubicBezTo>
                    <a:cubicBezTo>
                      <a:pt x="514917" y="223184"/>
                      <a:pt x="503195" y="209019"/>
                      <a:pt x="498310" y="203646"/>
                    </a:cubicBezTo>
                    <a:cubicBezTo>
                      <a:pt x="493425" y="198273"/>
                      <a:pt x="498309" y="216834"/>
                      <a:pt x="489517" y="206576"/>
                    </a:cubicBezTo>
                    <a:cubicBezTo>
                      <a:pt x="480725" y="196318"/>
                      <a:pt x="452883" y="163104"/>
                      <a:pt x="445556" y="142100"/>
                    </a:cubicBezTo>
                    <a:cubicBezTo>
                      <a:pt x="438229" y="121096"/>
                      <a:pt x="458256" y="100091"/>
                      <a:pt x="445556" y="80553"/>
                    </a:cubicBezTo>
                    <a:cubicBezTo>
                      <a:pt x="432856" y="61014"/>
                      <a:pt x="408433" y="38057"/>
                      <a:pt x="369356" y="24869"/>
                    </a:cubicBezTo>
                    <a:cubicBezTo>
                      <a:pt x="330279" y="11681"/>
                      <a:pt x="258963" y="2888"/>
                      <a:pt x="211094" y="1423"/>
                    </a:cubicBezTo>
                    <a:cubicBezTo>
                      <a:pt x="163225" y="-43"/>
                      <a:pt x="110471" y="-4439"/>
                      <a:pt x="82140" y="16076"/>
                    </a:cubicBezTo>
                    <a:cubicBezTo>
                      <a:pt x="53809" y="36591"/>
                      <a:pt x="51368" y="95207"/>
                      <a:pt x="41110" y="124515"/>
                    </a:cubicBezTo>
                    <a:cubicBezTo>
                      <a:pt x="30852" y="153823"/>
                      <a:pt x="24501" y="197295"/>
                      <a:pt x="17663" y="221230"/>
                    </a:cubicBezTo>
                    <a:close/>
                  </a:path>
                </a:pathLst>
              </a:cu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6" name="Freeform 63">
                <a:extLst>
                  <a:ext uri="{FF2B5EF4-FFF2-40B4-BE49-F238E27FC236}">
                    <a16:creationId xmlns:a16="http://schemas.microsoft.com/office/drawing/2014/main" id="{2F42A7FF-2613-4633-A4D1-A4EF5120172A}"/>
                  </a:ext>
                </a:extLst>
              </p:cNvPr>
              <p:cNvSpPr/>
              <p:nvPr/>
            </p:nvSpPr>
            <p:spPr>
              <a:xfrm>
                <a:off x="2637393" y="1187979"/>
                <a:ext cx="516208" cy="478107"/>
              </a:xfrm>
              <a:custGeom>
                <a:avLst/>
                <a:gdLst>
                  <a:gd name="connsiteX0" fmla="*/ 50121 w 516208"/>
                  <a:gd name="connsiteY0" fmla="*/ 477197 h 478107"/>
                  <a:gd name="connsiteX1" fmla="*/ 26675 w 516208"/>
                  <a:gd name="connsiteY1" fmla="*/ 371689 h 478107"/>
                  <a:gd name="connsiteX2" fmla="*/ 12021 w 516208"/>
                  <a:gd name="connsiteY2" fmla="*/ 345312 h 478107"/>
                  <a:gd name="connsiteX3" fmla="*/ 298 w 516208"/>
                  <a:gd name="connsiteY3" fmla="*/ 313074 h 478107"/>
                  <a:gd name="connsiteX4" fmla="*/ 3229 w 516208"/>
                  <a:gd name="connsiteY4" fmla="*/ 277905 h 478107"/>
                  <a:gd name="connsiteX5" fmla="*/ 298 w 516208"/>
                  <a:gd name="connsiteY5" fmla="*/ 231012 h 478107"/>
                  <a:gd name="connsiteX6" fmla="*/ 6160 w 516208"/>
                  <a:gd name="connsiteY6" fmla="*/ 184120 h 478107"/>
                  <a:gd name="connsiteX7" fmla="*/ 23744 w 516208"/>
                  <a:gd name="connsiteY7" fmla="*/ 134297 h 478107"/>
                  <a:gd name="connsiteX8" fmla="*/ 64775 w 516208"/>
                  <a:gd name="connsiteY8" fmla="*/ 90335 h 478107"/>
                  <a:gd name="connsiteX9" fmla="*/ 102875 w 516208"/>
                  <a:gd name="connsiteY9" fmla="*/ 52235 h 478107"/>
                  <a:gd name="connsiteX10" fmla="*/ 179075 w 516208"/>
                  <a:gd name="connsiteY10" fmla="*/ 25859 h 478107"/>
                  <a:gd name="connsiteX11" fmla="*/ 214244 w 516208"/>
                  <a:gd name="connsiteY11" fmla="*/ 2412 h 478107"/>
                  <a:gd name="connsiteX12" fmla="*/ 281652 w 516208"/>
                  <a:gd name="connsiteY12" fmla="*/ 2412 h 478107"/>
                  <a:gd name="connsiteX13" fmla="*/ 357852 w 516208"/>
                  <a:gd name="connsiteY13" fmla="*/ 17066 h 478107"/>
                  <a:gd name="connsiteX14" fmla="*/ 401814 w 516208"/>
                  <a:gd name="connsiteY14" fmla="*/ 52235 h 478107"/>
                  <a:gd name="connsiteX15" fmla="*/ 454568 w 516208"/>
                  <a:gd name="connsiteY15" fmla="*/ 81543 h 478107"/>
                  <a:gd name="connsiteX16" fmla="*/ 498529 w 516208"/>
                  <a:gd name="connsiteY16" fmla="*/ 140159 h 478107"/>
                  <a:gd name="connsiteX17" fmla="*/ 507321 w 516208"/>
                  <a:gd name="connsiteY17" fmla="*/ 207566 h 478107"/>
                  <a:gd name="connsiteX18" fmla="*/ 516114 w 516208"/>
                  <a:gd name="connsiteY18" fmla="*/ 266182 h 478107"/>
                  <a:gd name="connsiteX19" fmla="*/ 501460 w 516208"/>
                  <a:gd name="connsiteY19" fmla="*/ 324797 h 478107"/>
                  <a:gd name="connsiteX20" fmla="*/ 495598 w 516208"/>
                  <a:gd name="connsiteY20" fmla="*/ 354105 h 478107"/>
                  <a:gd name="connsiteX21" fmla="*/ 489737 w 516208"/>
                  <a:gd name="connsiteY21" fmla="*/ 403928 h 478107"/>
                  <a:gd name="connsiteX22" fmla="*/ 475083 w 516208"/>
                  <a:gd name="connsiteY22" fmla="*/ 444959 h 478107"/>
                  <a:gd name="connsiteX23" fmla="*/ 457498 w 516208"/>
                  <a:gd name="connsiteY23" fmla="*/ 380482 h 478107"/>
                  <a:gd name="connsiteX24" fmla="*/ 448706 w 516208"/>
                  <a:gd name="connsiteY24" fmla="*/ 351174 h 478107"/>
                  <a:gd name="connsiteX25" fmla="*/ 422329 w 516208"/>
                  <a:gd name="connsiteY25" fmla="*/ 304282 h 478107"/>
                  <a:gd name="connsiteX26" fmla="*/ 419398 w 516208"/>
                  <a:gd name="connsiteY26" fmla="*/ 248597 h 478107"/>
                  <a:gd name="connsiteX27" fmla="*/ 381298 w 516208"/>
                  <a:gd name="connsiteY27" fmla="*/ 225151 h 478107"/>
                  <a:gd name="connsiteX28" fmla="*/ 357852 w 516208"/>
                  <a:gd name="connsiteY28" fmla="*/ 233943 h 478107"/>
                  <a:gd name="connsiteX29" fmla="*/ 322683 w 516208"/>
                  <a:gd name="connsiteY29" fmla="*/ 216359 h 478107"/>
                  <a:gd name="connsiteX30" fmla="*/ 278721 w 516208"/>
                  <a:gd name="connsiteY30" fmla="*/ 228082 h 478107"/>
                  <a:gd name="connsiteX31" fmla="*/ 249414 w 516208"/>
                  <a:gd name="connsiteY31" fmla="*/ 236874 h 478107"/>
                  <a:gd name="connsiteX32" fmla="*/ 199591 w 516208"/>
                  <a:gd name="connsiteY32" fmla="*/ 231012 h 478107"/>
                  <a:gd name="connsiteX33" fmla="*/ 143906 w 516208"/>
                  <a:gd name="connsiteY33" fmla="*/ 242735 h 478107"/>
                  <a:gd name="connsiteX34" fmla="*/ 111668 w 516208"/>
                  <a:gd name="connsiteY34" fmla="*/ 245666 h 478107"/>
                  <a:gd name="connsiteX35" fmla="*/ 94083 w 516208"/>
                  <a:gd name="connsiteY35" fmla="*/ 260320 h 478107"/>
                  <a:gd name="connsiteX36" fmla="*/ 88221 w 516208"/>
                  <a:gd name="connsiteY36" fmla="*/ 304282 h 478107"/>
                  <a:gd name="connsiteX37" fmla="*/ 67706 w 516208"/>
                  <a:gd name="connsiteY37" fmla="*/ 333589 h 478107"/>
                  <a:gd name="connsiteX38" fmla="*/ 67706 w 516208"/>
                  <a:gd name="connsiteY38" fmla="*/ 418582 h 478107"/>
                  <a:gd name="connsiteX39" fmla="*/ 50121 w 516208"/>
                  <a:gd name="connsiteY39" fmla="*/ 477197 h 47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516208" h="478107">
                    <a:moveTo>
                      <a:pt x="50121" y="477197"/>
                    </a:moveTo>
                    <a:cubicBezTo>
                      <a:pt x="43283" y="469382"/>
                      <a:pt x="33025" y="393670"/>
                      <a:pt x="26675" y="371689"/>
                    </a:cubicBezTo>
                    <a:cubicBezTo>
                      <a:pt x="20325" y="349708"/>
                      <a:pt x="16417" y="355081"/>
                      <a:pt x="12021" y="345312"/>
                    </a:cubicBezTo>
                    <a:cubicBezTo>
                      <a:pt x="7625" y="335543"/>
                      <a:pt x="1763" y="324308"/>
                      <a:pt x="298" y="313074"/>
                    </a:cubicBezTo>
                    <a:cubicBezTo>
                      <a:pt x="-1167" y="301840"/>
                      <a:pt x="3229" y="291582"/>
                      <a:pt x="3229" y="277905"/>
                    </a:cubicBezTo>
                    <a:cubicBezTo>
                      <a:pt x="3229" y="264228"/>
                      <a:pt x="-191" y="246643"/>
                      <a:pt x="298" y="231012"/>
                    </a:cubicBezTo>
                    <a:cubicBezTo>
                      <a:pt x="786" y="215381"/>
                      <a:pt x="2252" y="200239"/>
                      <a:pt x="6160" y="184120"/>
                    </a:cubicBezTo>
                    <a:cubicBezTo>
                      <a:pt x="10068" y="168001"/>
                      <a:pt x="13975" y="149928"/>
                      <a:pt x="23744" y="134297"/>
                    </a:cubicBezTo>
                    <a:cubicBezTo>
                      <a:pt x="33513" y="118666"/>
                      <a:pt x="51587" y="104012"/>
                      <a:pt x="64775" y="90335"/>
                    </a:cubicBezTo>
                    <a:cubicBezTo>
                      <a:pt x="77964" y="76658"/>
                      <a:pt x="83825" y="62981"/>
                      <a:pt x="102875" y="52235"/>
                    </a:cubicBezTo>
                    <a:cubicBezTo>
                      <a:pt x="121925" y="41489"/>
                      <a:pt x="160513" y="34163"/>
                      <a:pt x="179075" y="25859"/>
                    </a:cubicBezTo>
                    <a:cubicBezTo>
                      <a:pt x="197637" y="17555"/>
                      <a:pt x="197148" y="6320"/>
                      <a:pt x="214244" y="2412"/>
                    </a:cubicBezTo>
                    <a:cubicBezTo>
                      <a:pt x="231340" y="-1496"/>
                      <a:pt x="257717" y="-30"/>
                      <a:pt x="281652" y="2412"/>
                    </a:cubicBezTo>
                    <a:cubicBezTo>
                      <a:pt x="305587" y="4854"/>
                      <a:pt x="337825" y="8762"/>
                      <a:pt x="357852" y="17066"/>
                    </a:cubicBezTo>
                    <a:cubicBezTo>
                      <a:pt x="377879" y="25370"/>
                      <a:pt x="385695" y="41489"/>
                      <a:pt x="401814" y="52235"/>
                    </a:cubicBezTo>
                    <a:cubicBezTo>
                      <a:pt x="417933" y="62981"/>
                      <a:pt x="438449" y="66889"/>
                      <a:pt x="454568" y="81543"/>
                    </a:cubicBezTo>
                    <a:cubicBezTo>
                      <a:pt x="470687" y="96197"/>
                      <a:pt x="489737" y="119155"/>
                      <a:pt x="498529" y="140159"/>
                    </a:cubicBezTo>
                    <a:cubicBezTo>
                      <a:pt x="507321" y="161163"/>
                      <a:pt x="504390" y="186562"/>
                      <a:pt x="507321" y="207566"/>
                    </a:cubicBezTo>
                    <a:cubicBezTo>
                      <a:pt x="510252" y="228570"/>
                      <a:pt x="517091" y="246644"/>
                      <a:pt x="516114" y="266182"/>
                    </a:cubicBezTo>
                    <a:cubicBezTo>
                      <a:pt x="515137" y="285720"/>
                      <a:pt x="504879" y="310143"/>
                      <a:pt x="501460" y="324797"/>
                    </a:cubicBezTo>
                    <a:cubicBezTo>
                      <a:pt x="498041" y="339451"/>
                      <a:pt x="497552" y="340917"/>
                      <a:pt x="495598" y="354105"/>
                    </a:cubicBezTo>
                    <a:cubicBezTo>
                      <a:pt x="493644" y="367293"/>
                      <a:pt x="493156" y="388786"/>
                      <a:pt x="489737" y="403928"/>
                    </a:cubicBezTo>
                    <a:cubicBezTo>
                      <a:pt x="486318" y="419070"/>
                      <a:pt x="480456" y="448867"/>
                      <a:pt x="475083" y="444959"/>
                    </a:cubicBezTo>
                    <a:cubicBezTo>
                      <a:pt x="469710" y="441051"/>
                      <a:pt x="461894" y="396113"/>
                      <a:pt x="457498" y="380482"/>
                    </a:cubicBezTo>
                    <a:cubicBezTo>
                      <a:pt x="453102" y="364851"/>
                      <a:pt x="454567" y="363874"/>
                      <a:pt x="448706" y="351174"/>
                    </a:cubicBezTo>
                    <a:cubicBezTo>
                      <a:pt x="442845" y="338474"/>
                      <a:pt x="427214" y="321378"/>
                      <a:pt x="422329" y="304282"/>
                    </a:cubicBezTo>
                    <a:cubicBezTo>
                      <a:pt x="417444" y="287186"/>
                      <a:pt x="426236" y="261785"/>
                      <a:pt x="419398" y="248597"/>
                    </a:cubicBezTo>
                    <a:cubicBezTo>
                      <a:pt x="412560" y="235409"/>
                      <a:pt x="391556" y="227593"/>
                      <a:pt x="381298" y="225151"/>
                    </a:cubicBezTo>
                    <a:cubicBezTo>
                      <a:pt x="371040" y="222709"/>
                      <a:pt x="367621" y="235408"/>
                      <a:pt x="357852" y="233943"/>
                    </a:cubicBezTo>
                    <a:cubicBezTo>
                      <a:pt x="348083" y="232478"/>
                      <a:pt x="335871" y="217336"/>
                      <a:pt x="322683" y="216359"/>
                    </a:cubicBezTo>
                    <a:cubicBezTo>
                      <a:pt x="309495" y="215382"/>
                      <a:pt x="290933" y="224663"/>
                      <a:pt x="278721" y="228082"/>
                    </a:cubicBezTo>
                    <a:cubicBezTo>
                      <a:pt x="266509" y="231501"/>
                      <a:pt x="262602" y="236386"/>
                      <a:pt x="249414" y="236874"/>
                    </a:cubicBezTo>
                    <a:cubicBezTo>
                      <a:pt x="236226" y="237362"/>
                      <a:pt x="217176" y="230035"/>
                      <a:pt x="199591" y="231012"/>
                    </a:cubicBezTo>
                    <a:cubicBezTo>
                      <a:pt x="182006" y="231989"/>
                      <a:pt x="158560" y="240293"/>
                      <a:pt x="143906" y="242735"/>
                    </a:cubicBezTo>
                    <a:cubicBezTo>
                      <a:pt x="129252" y="245177"/>
                      <a:pt x="119972" y="242735"/>
                      <a:pt x="111668" y="245666"/>
                    </a:cubicBezTo>
                    <a:cubicBezTo>
                      <a:pt x="103364" y="248597"/>
                      <a:pt x="97991" y="250551"/>
                      <a:pt x="94083" y="260320"/>
                    </a:cubicBezTo>
                    <a:cubicBezTo>
                      <a:pt x="90175" y="270089"/>
                      <a:pt x="92617" y="292071"/>
                      <a:pt x="88221" y="304282"/>
                    </a:cubicBezTo>
                    <a:cubicBezTo>
                      <a:pt x="83825" y="316493"/>
                      <a:pt x="71125" y="314539"/>
                      <a:pt x="67706" y="333589"/>
                    </a:cubicBezTo>
                    <a:cubicBezTo>
                      <a:pt x="64287" y="352639"/>
                      <a:pt x="69171" y="396601"/>
                      <a:pt x="67706" y="418582"/>
                    </a:cubicBezTo>
                    <a:cubicBezTo>
                      <a:pt x="66241" y="440563"/>
                      <a:pt x="56959" y="485012"/>
                      <a:pt x="50121" y="477197"/>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7" name="Freeform 64">
                <a:extLst>
                  <a:ext uri="{FF2B5EF4-FFF2-40B4-BE49-F238E27FC236}">
                    <a16:creationId xmlns:a16="http://schemas.microsoft.com/office/drawing/2014/main" id="{62C83561-345F-47B1-B9FA-A1CF2C3DAD45}"/>
                  </a:ext>
                </a:extLst>
              </p:cNvPr>
              <p:cNvSpPr/>
              <p:nvPr/>
            </p:nvSpPr>
            <p:spPr>
              <a:xfrm>
                <a:off x="2460680" y="1873253"/>
                <a:ext cx="902625" cy="1510983"/>
              </a:xfrm>
              <a:custGeom>
                <a:avLst/>
                <a:gdLst>
                  <a:gd name="connsiteX0" fmla="*/ 285568 w 902625"/>
                  <a:gd name="connsiteY0" fmla="*/ 1267 h 1510983"/>
                  <a:gd name="connsiteX1" fmla="*/ 294712 w 902625"/>
                  <a:gd name="connsiteY1" fmla="*/ 68323 h 1510983"/>
                  <a:gd name="connsiteX2" fmla="*/ 352624 w 902625"/>
                  <a:gd name="connsiteY2" fmla="*/ 117091 h 1510983"/>
                  <a:gd name="connsiteX3" fmla="*/ 410536 w 902625"/>
                  <a:gd name="connsiteY3" fmla="*/ 171955 h 1510983"/>
                  <a:gd name="connsiteX4" fmla="*/ 462352 w 902625"/>
                  <a:gd name="connsiteY4" fmla="*/ 184147 h 1510983"/>
                  <a:gd name="connsiteX5" fmla="*/ 529408 w 902625"/>
                  <a:gd name="connsiteY5" fmla="*/ 150619 h 1510983"/>
                  <a:gd name="connsiteX6" fmla="*/ 584272 w 902625"/>
                  <a:gd name="connsiteY6" fmla="*/ 104899 h 1510983"/>
                  <a:gd name="connsiteX7" fmla="*/ 593416 w 902625"/>
                  <a:gd name="connsiteY7" fmla="*/ 83563 h 1510983"/>
                  <a:gd name="connsiteX8" fmla="*/ 581224 w 902625"/>
                  <a:gd name="connsiteY8" fmla="*/ 65275 h 1510983"/>
                  <a:gd name="connsiteX9" fmla="*/ 608656 w 902625"/>
                  <a:gd name="connsiteY9" fmla="*/ 101851 h 1510983"/>
                  <a:gd name="connsiteX10" fmla="*/ 608656 w 902625"/>
                  <a:gd name="connsiteY10" fmla="*/ 138427 h 1510983"/>
                  <a:gd name="connsiteX11" fmla="*/ 605608 w 902625"/>
                  <a:gd name="connsiteY11" fmla="*/ 175003 h 1510983"/>
                  <a:gd name="connsiteX12" fmla="*/ 654376 w 902625"/>
                  <a:gd name="connsiteY12" fmla="*/ 217675 h 1510983"/>
                  <a:gd name="connsiteX13" fmla="*/ 761056 w 902625"/>
                  <a:gd name="connsiteY13" fmla="*/ 406651 h 1510983"/>
                  <a:gd name="connsiteX14" fmla="*/ 773248 w 902625"/>
                  <a:gd name="connsiteY14" fmla="*/ 836419 h 1510983"/>
                  <a:gd name="connsiteX15" fmla="*/ 861640 w 902625"/>
                  <a:gd name="connsiteY15" fmla="*/ 1214371 h 1510983"/>
                  <a:gd name="connsiteX16" fmla="*/ 901264 w 902625"/>
                  <a:gd name="connsiteY16" fmla="*/ 1397251 h 1510983"/>
                  <a:gd name="connsiteX17" fmla="*/ 815920 w 902625"/>
                  <a:gd name="connsiteY17" fmla="*/ 1427731 h 1510983"/>
                  <a:gd name="connsiteX18" fmla="*/ 742768 w 902625"/>
                  <a:gd name="connsiteY18" fmla="*/ 1436875 h 1510983"/>
                  <a:gd name="connsiteX19" fmla="*/ 681808 w 902625"/>
                  <a:gd name="connsiteY19" fmla="*/ 1433827 h 1510983"/>
                  <a:gd name="connsiteX20" fmla="*/ 559888 w 902625"/>
                  <a:gd name="connsiteY20" fmla="*/ 1461259 h 1510983"/>
                  <a:gd name="connsiteX21" fmla="*/ 434920 w 902625"/>
                  <a:gd name="connsiteY21" fmla="*/ 1491739 h 1510983"/>
                  <a:gd name="connsiteX22" fmla="*/ 355672 w 902625"/>
                  <a:gd name="connsiteY22" fmla="*/ 1506979 h 1510983"/>
                  <a:gd name="connsiteX23" fmla="*/ 230704 w 902625"/>
                  <a:gd name="connsiteY23" fmla="*/ 1510027 h 1510983"/>
                  <a:gd name="connsiteX24" fmla="*/ 133168 w 902625"/>
                  <a:gd name="connsiteY24" fmla="*/ 1506979 h 1510983"/>
                  <a:gd name="connsiteX25" fmla="*/ 14296 w 902625"/>
                  <a:gd name="connsiteY25" fmla="*/ 1470403 h 1510983"/>
                  <a:gd name="connsiteX26" fmla="*/ 5152 w 902625"/>
                  <a:gd name="connsiteY26" fmla="*/ 1196083 h 1510983"/>
                  <a:gd name="connsiteX27" fmla="*/ 41728 w 902625"/>
                  <a:gd name="connsiteY27" fmla="*/ 702307 h 1510983"/>
                  <a:gd name="connsiteX28" fmla="*/ 145360 w 902625"/>
                  <a:gd name="connsiteY28" fmla="*/ 226819 h 1510983"/>
                  <a:gd name="connsiteX29" fmla="*/ 245944 w 902625"/>
                  <a:gd name="connsiteY29" fmla="*/ 40891 h 1510983"/>
                  <a:gd name="connsiteX30" fmla="*/ 285568 w 902625"/>
                  <a:gd name="connsiteY30" fmla="*/ 1267 h 1510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2625" h="1510983">
                    <a:moveTo>
                      <a:pt x="285568" y="1267"/>
                    </a:moveTo>
                    <a:cubicBezTo>
                      <a:pt x="293696" y="5839"/>
                      <a:pt x="283536" y="49019"/>
                      <a:pt x="294712" y="68323"/>
                    </a:cubicBezTo>
                    <a:cubicBezTo>
                      <a:pt x="305888" y="87627"/>
                      <a:pt x="333320" y="99819"/>
                      <a:pt x="352624" y="117091"/>
                    </a:cubicBezTo>
                    <a:cubicBezTo>
                      <a:pt x="371928" y="134363"/>
                      <a:pt x="392248" y="160779"/>
                      <a:pt x="410536" y="171955"/>
                    </a:cubicBezTo>
                    <a:cubicBezTo>
                      <a:pt x="428824" y="183131"/>
                      <a:pt x="442540" y="187703"/>
                      <a:pt x="462352" y="184147"/>
                    </a:cubicBezTo>
                    <a:cubicBezTo>
                      <a:pt x="482164" y="180591"/>
                      <a:pt x="509088" y="163827"/>
                      <a:pt x="529408" y="150619"/>
                    </a:cubicBezTo>
                    <a:cubicBezTo>
                      <a:pt x="549728" y="137411"/>
                      <a:pt x="573604" y="116075"/>
                      <a:pt x="584272" y="104899"/>
                    </a:cubicBezTo>
                    <a:cubicBezTo>
                      <a:pt x="594940" y="93723"/>
                      <a:pt x="593924" y="90167"/>
                      <a:pt x="593416" y="83563"/>
                    </a:cubicBezTo>
                    <a:cubicBezTo>
                      <a:pt x="592908" y="76959"/>
                      <a:pt x="578684" y="62227"/>
                      <a:pt x="581224" y="65275"/>
                    </a:cubicBezTo>
                    <a:cubicBezTo>
                      <a:pt x="583764" y="68323"/>
                      <a:pt x="604084" y="89659"/>
                      <a:pt x="608656" y="101851"/>
                    </a:cubicBezTo>
                    <a:cubicBezTo>
                      <a:pt x="613228" y="114043"/>
                      <a:pt x="609164" y="126235"/>
                      <a:pt x="608656" y="138427"/>
                    </a:cubicBezTo>
                    <a:cubicBezTo>
                      <a:pt x="608148" y="150619"/>
                      <a:pt x="597988" y="161795"/>
                      <a:pt x="605608" y="175003"/>
                    </a:cubicBezTo>
                    <a:cubicBezTo>
                      <a:pt x="613228" y="188211"/>
                      <a:pt x="628468" y="179067"/>
                      <a:pt x="654376" y="217675"/>
                    </a:cubicBezTo>
                    <a:cubicBezTo>
                      <a:pt x="680284" y="256283"/>
                      <a:pt x="741244" y="303527"/>
                      <a:pt x="761056" y="406651"/>
                    </a:cubicBezTo>
                    <a:cubicBezTo>
                      <a:pt x="780868" y="509775"/>
                      <a:pt x="756484" y="701799"/>
                      <a:pt x="773248" y="836419"/>
                    </a:cubicBezTo>
                    <a:cubicBezTo>
                      <a:pt x="790012" y="971039"/>
                      <a:pt x="840304" y="1120899"/>
                      <a:pt x="861640" y="1214371"/>
                    </a:cubicBezTo>
                    <a:cubicBezTo>
                      <a:pt x="882976" y="1307843"/>
                      <a:pt x="908884" y="1361691"/>
                      <a:pt x="901264" y="1397251"/>
                    </a:cubicBezTo>
                    <a:cubicBezTo>
                      <a:pt x="893644" y="1432811"/>
                      <a:pt x="842336" y="1421127"/>
                      <a:pt x="815920" y="1427731"/>
                    </a:cubicBezTo>
                    <a:cubicBezTo>
                      <a:pt x="789504" y="1434335"/>
                      <a:pt x="765120" y="1435859"/>
                      <a:pt x="742768" y="1436875"/>
                    </a:cubicBezTo>
                    <a:cubicBezTo>
                      <a:pt x="720416" y="1437891"/>
                      <a:pt x="712288" y="1429763"/>
                      <a:pt x="681808" y="1433827"/>
                    </a:cubicBezTo>
                    <a:cubicBezTo>
                      <a:pt x="651328" y="1437891"/>
                      <a:pt x="559888" y="1461259"/>
                      <a:pt x="559888" y="1461259"/>
                    </a:cubicBezTo>
                    <a:lnTo>
                      <a:pt x="434920" y="1491739"/>
                    </a:lnTo>
                    <a:cubicBezTo>
                      <a:pt x="400884" y="1499359"/>
                      <a:pt x="389708" y="1503931"/>
                      <a:pt x="355672" y="1506979"/>
                    </a:cubicBezTo>
                    <a:cubicBezTo>
                      <a:pt x="321636" y="1510027"/>
                      <a:pt x="267788" y="1510027"/>
                      <a:pt x="230704" y="1510027"/>
                    </a:cubicBezTo>
                    <a:cubicBezTo>
                      <a:pt x="193620" y="1510027"/>
                      <a:pt x="169236" y="1513583"/>
                      <a:pt x="133168" y="1506979"/>
                    </a:cubicBezTo>
                    <a:cubicBezTo>
                      <a:pt x="97100" y="1500375"/>
                      <a:pt x="35632" y="1522219"/>
                      <a:pt x="14296" y="1470403"/>
                    </a:cubicBezTo>
                    <a:cubicBezTo>
                      <a:pt x="-7040" y="1418587"/>
                      <a:pt x="580" y="1324099"/>
                      <a:pt x="5152" y="1196083"/>
                    </a:cubicBezTo>
                    <a:cubicBezTo>
                      <a:pt x="9724" y="1068067"/>
                      <a:pt x="18360" y="863851"/>
                      <a:pt x="41728" y="702307"/>
                    </a:cubicBezTo>
                    <a:cubicBezTo>
                      <a:pt x="65096" y="540763"/>
                      <a:pt x="111324" y="337055"/>
                      <a:pt x="145360" y="226819"/>
                    </a:cubicBezTo>
                    <a:cubicBezTo>
                      <a:pt x="179396" y="116583"/>
                      <a:pt x="222068" y="78483"/>
                      <a:pt x="245944" y="40891"/>
                    </a:cubicBezTo>
                    <a:cubicBezTo>
                      <a:pt x="269820" y="3299"/>
                      <a:pt x="277440" y="-3305"/>
                      <a:pt x="285568" y="1267"/>
                    </a:cubicBezTo>
                    <a:close/>
                  </a:path>
                </a:pathLst>
              </a:cu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18" name="Freeform 65">
                <a:extLst>
                  <a:ext uri="{FF2B5EF4-FFF2-40B4-BE49-F238E27FC236}">
                    <a16:creationId xmlns:a16="http://schemas.microsoft.com/office/drawing/2014/main" id="{D1530D3B-4392-41B2-8DA2-BABD33D3AA52}"/>
                  </a:ext>
                </a:extLst>
              </p:cNvPr>
              <p:cNvSpPr/>
              <p:nvPr/>
            </p:nvSpPr>
            <p:spPr>
              <a:xfrm>
                <a:off x="2823398" y="2045097"/>
                <a:ext cx="372325" cy="1206936"/>
              </a:xfrm>
              <a:custGeom>
                <a:avLst/>
                <a:gdLst>
                  <a:gd name="connsiteX0" fmla="*/ 60010 w 372325"/>
                  <a:gd name="connsiteY0" fmla="*/ 111 h 1206936"/>
                  <a:gd name="connsiteX1" fmla="*/ 2098 w 372325"/>
                  <a:gd name="connsiteY1" fmla="*/ 42783 h 1206936"/>
                  <a:gd name="connsiteX2" fmla="*/ 14290 w 372325"/>
                  <a:gd name="connsiteY2" fmla="*/ 79359 h 1206936"/>
                  <a:gd name="connsiteX3" fmla="*/ 29530 w 372325"/>
                  <a:gd name="connsiteY3" fmla="*/ 97647 h 1206936"/>
                  <a:gd name="connsiteX4" fmla="*/ 44770 w 372325"/>
                  <a:gd name="connsiteY4" fmla="*/ 122031 h 1206936"/>
                  <a:gd name="connsiteX5" fmla="*/ 29530 w 372325"/>
                  <a:gd name="connsiteY5" fmla="*/ 170799 h 1206936"/>
                  <a:gd name="connsiteX6" fmla="*/ 32578 w 372325"/>
                  <a:gd name="connsiteY6" fmla="*/ 259191 h 1206936"/>
                  <a:gd name="connsiteX7" fmla="*/ 50866 w 372325"/>
                  <a:gd name="connsiteY7" fmla="*/ 393303 h 1206936"/>
                  <a:gd name="connsiteX8" fmla="*/ 133162 w 372325"/>
                  <a:gd name="connsiteY8" fmla="*/ 926703 h 1206936"/>
                  <a:gd name="connsiteX9" fmla="*/ 166690 w 372325"/>
                  <a:gd name="connsiteY9" fmla="*/ 1097391 h 1206936"/>
                  <a:gd name="connsiteX10" fmla="*/ 178882 w 372325"/>
                  <a:gd name="connsiteY10" fmla="*/ 1124823 h 1206936"/>
                  <a:gd name="connsiteX11" fmla="*/ 227650 w 372325"/>
                  <a:gd name="connsiteY11" fmla="*/ 1158351 h 1206936"/>
                  <a:gd name="connsiteX12" fmla="*/ 297754 w 372325"/>
                  <a:gd name="connsiteY12" fmla="*/ 1201023 h 1206936"/>
                  <a:gd name="connsiteX13" fmla="*/ 316042 w 372325"/>
                  <a:gd name="connsiteY13" fmla="*/ 1191879 h 1206936"/>
                  <a:gd name="connsiteX14" fmla="*/ 367858 w 372325"/>
                  <a:gd name="connsiteY14" fmla="*/ 1066911 h 1206936"/>
                  <a:gd name="connsiteX15" fmla="*/ 367858 w 372325"/>
                  <a:gd name="connsiteY15" fmla="*/ 1036431 h 1206936"/>
                  <a:gd name="connsiteX16" fmla="*/ 352618 w 372325"/>
                  <a:gd name="connsiteY16" fmla="*/ 990711 h 1206936"/>
                  <a:gd name="connsiteX17" fmla="*/ 306898 w 372325"/>
                  <a:gd name="connsiteY17" fmla="*/ 810879 h 1206936"/>
                  <a:gd name="connsiteX18" fmla="*/ 230698 w 372325"/>
                  <a:gd name="connsiteY18" fmla="*/ 457311 h 1206936"/>
                  <a:gd name="connsiteX19" fmla="*/ 188026 w 372325"/>
                  <a:gd name="connsiteY19" fmla="*/ 289671 h 1206936"/>
                  <a:gd name="connsiteX20" fmla="*/ 166690 w 372325"/>
                  <a:gd name="connsiteY20" fmla="*/ 210423 h 1206936"/>
                  <a:gd name="connsiteX21" fmla="*/ 142306 w 372325"/>
                  <a:gd name="connsiteY21" fmla="*/ 173847 h 1206936"/>
                  <a:gd name="connsiteX22" fmla="*/ 124018 w 372325"/>
                  <a:gd name="connsiteY22" fmla="*/ 131175 h 1206936"/>
                  <a:gd name="connsiteX23" fmla="*/ 117922 w 372325"/>
                  <a:gd name="connsiteY23" fmla="*/ 100695 h 1206936"/>
                  <a:gd name="connsiteX24" fmla="*/ 148402 w 372325"/>
                  <a:gd name="connsiteY24" fmla="*/ 82407 h 1206936"/>
                  <a:gd name="connsiteX25" fmla="*/ 154498 w 372325"/>
                  <a:gd name="connsiteY25" fmla="*/ 54975 h 1206936"/>
                  <a:gd name="connsiteX26" fmla="*/ 136210 w 372325"/>
                  <a:gd name="connsiteY26" fmla="*/ 30591 h 1206936"/>
                  <a:gd name="connsiteX27" fmla="*/ 60010 w 372325"/>
                  <a:gd name="connsiteY27" fmla="*/ 111 h 120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372325" h="1206936">
                    <a:moveTo>
                      <a:pt x="60010" y="111"/>
                    </a:moveTo>
                    <a:cubicBezTo>
                      <a:pt x="37658" y="2143"/>
                      <a:pt x="9718" y="29575"/>
                      <a:pt x="2098" y="42783"/>
                    </a:cubicBezTo>
                    <a:cubicBezTo>
                      <a:pt x="-5522" y="55991"/>
                      <a:pt x="9718" y="70215"/>
                      <a:pt x="14290" y="79359"/>
                    </a:cubicBezTo>
                    <a:cubicBezTo>
                      <a:pt x="18862" y="88503"/>
                      <a:pt x="24450" y="90535"/>
                      <a:pt x="29530" y="97647"/>
                    </a:cubicBezTo>
                    <a:cubicBezTo>
                      <a:pt x="34610" y="104759"/>
                      <a:pt x="44770" y="109839"/>
                      <a:pt x="44770" y="122031"/>
                    </a:cubicBezTo>
                    <a:cubicBezTo>
                      <a:pt x="44770" y="134223"/>
                      <a:pt x="31562" y="147939"/>
                      <a:pt x="29530" y="170799"/>
                    </a:cubicBezTo>
                    <a:cubicBezTo>
                      <a:pt x="27498" y="193659"/>
                      <a:pt x="29022" y="222107"/>
                      <a:pt x="32578" y="259191"/>
                    </a:cubicBezTo>
                    <a:cubicBezTo>
                      <a:pt x="36134" y="296275"/>
                      <a:pt x="34102" y="282051"/>
                      <a:pt x="50866" y="393303"/>
                    </a:cubicBezTo>
                    <a:cubicBezTo>
                      <a:pt x="67630" y="504555"/>
                      <a:pt x="113858" y="809355"/>
                      <a:pt x="133162" y="926703"/>
                    </a:cubicBezTo>
                    <a:cubicBezTo>
                      <a:pt x="152466" y="1044051"/>
                      <a:pt x="159070" y="1064371"/>
                      <a:pt x="166690" y="1097391"/>
                    </a:cubicBezTo>
                    <a:cubicBezTo>
                      <a:pt x="174310" y="1130411"/>
                      <a:pt x="168722" y="1114663"/>
                      <a:pt x="178882" y="1124823"/>
                    </a:cubicBezTo>
                    <a:cubicBezTo>
                      <a:pt x="189042" y="1134983"/>
                      <a:pt x="207838" y="1145651"/>
                      <a:pt x="227650" y="1158351"/>
                    </a:cubicBezTo>
                    <a:cubicBezTo>
                      <a:pt x="247462" y="1171051"/>
                      <a:pt x="283022" y="1195435"/>
                      <a:pt x="297754" y="1201023"/>
                    </a:cubicBezTo>
                    <a:cubicBezTo>
                      <a:pt x="312486" y="1206611"/>
                      <a:pt x="304358" y="1214231"/>
                      <a:pt x="316042" y="1191879"/>
                    </a:cubicBezTo>
                    <a:cubicBezTo>
                      <a:pt x="327726" y="1169527"/>
                      <a:pt x="359222" y="1092819"/>
                      <a:pt x="367858" y="1066911"/>
                    </a:cubicBezTo>
                    <a:cubicBezTo>
                      <a:pt x="376494" y="1041003"/>
                      <a:pt x="370398" y="1049131"/>
                      <a:pt x="367858" y="1036431"/>
                    </a:cubicBezTo>
                    <a:cubicBezTo>
                      <a:pt x="365318" y="1023731"/>
                      <a:pt x="362778" y="1028303"/>
                      <a:pt x="352618" y="990711"/>
                    </a:cubicBezTo>
                    <a:cubicBezTo>
                      <a:pt x="342458" y="953119"/>
                      <a:pt x="327218" y="899779"/>
                      <a:pt x="306898" y="810879"/>
                    </a:cubicBezTo>
                    <a:cubicBezTo>
                      <a:pt x="286578" y="721979"/>
                      <a:pt x="250510" y="544179"/>
                      <a:pt x="230698" y="457311"/>
                    </a:cubicBezTo>
                    <a:cubicBezTo>
                      <a:pt x="210886" y="370443"/>
                      <a:pt x="198694" y="330819"/>
                      <a:pt x="188026" y="289671"/>
                    </a:cubicBezTo>
                    <a:cubicBezTo>
                      <a:pt x="177358" y="248523"/>
                      <a:pt x="174310" y="229727"/>
                      <a:pt x="166690" y="210423"/>
                    </a:cubicBezTo>
                    <a:cubicBezTo>
                      <a:pt x="159070" y="191119"/>
                      <a:pt x="149418" y="187055"/>
                      <a:pt x="142306" y="173847"/>
                    </a:cubicBezTo>
                    <a:cubicBezTo>
                      <a:pt x="135194" y="160639"/>
                      <a:pt x="128082" y="143367"/>
                      <a:pt x="124018" y="131175"/>
                    </a:cubicBezTo>
                    <a:cubicBezTo>
                      <a:pt x="119954" y="118983"/>
                      <a:pt x="113858" y="108823"/>
                      <a:pt x="117922" y="100695"/>
                    </a:cubicBezTo>
                    <a:cubicBezTo>
                      <a:pt x="121986" y="92567"/>
                      <a:pt x="142306" y="90027"/>
                      <a:pt x="148402" y="82407"/>
                    </a:cubicBezTo>
                    <a:cubicBezTo>
                      <a:pt x="154498" y="74787"/>
                      <a:pt x="156530" y="63611"/>
                      <a:pt x="154498" y="54975"/>
                    </a:cubicBezTo>
                    <a:cubicBezTo>
                      <a:pt x="152466" y="46339"/>
                      <a:pt x="144846" y="36687"/>
                      <a:pt x="136210" y="30591"/>
                    </a:cubicBezTo>
                    <a:cubicBezTo>
                      <a:pt x="127574" y="24495"/>
                      <a:pt x="82362" y="-1921"/>
                      <a:pt x="60010" y="11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9" name="Freeform 66">
                <a:extLst>
                  <a:ext uri="{FF2B5EF4-FFF2-40B4-BE49-F238E27FC236}">
                    <a16:creationId xmlns:a16="http://schemas.microsoft.com/office/drawing/2014/main" id="{CABC4F1E-C4E5-4529-A636-BDF670C1D992}"/>
                  </a:ext>
                </a:extLst>
              </p:cNvPr>
              <p:cNvSpPr/>
              <p:nvPr/>
            </p:nvSpPr>
            <p:spPr>
              <a:xfrm>
                <a:off x="3067836" y="1975406"/>
                <a:ext cx="501695" cy="1929431"/>
              </a:xfrm>
              <a:custGeom>
                <a:avLst/>
                <a:gdLst>
                  <a:gd name="connsiteX0" fmla="*/ 217 w 501695"/>
                  <a:gd name="connsiteY0" fmla="*/ 1783 h 1929431"/>
                  <a:gd name="connsiteX1" fmla="*/ 44332 w 501695"/>
                  <a:gd name="connsiteY1" fmla="*/ 73973 h 1929431"/>
                  <a:gd name="connsiteX2" fmla="*/ 96469 w 501695"/>
                  <a:gd name="connsiteY2" fmla="*/ 122099 h 1929431"/>
                  <a:gd name="connsiteX3" fmla="*/ 196732 w 501695"/>
                  <a:gd name="connsiteY3" fmla="*/ 154183 h 1929431"/>
                  <a:gd name="connsiteX4" fmla="*/ 317048 w 501695"/>
                  <a:gd name="connsiteY4" fmla="*/ 238405 h 1929431"/>
                  <a:gd name="connsiteX5" fmla="*/ 353143 w 501695"/>
                  <a:gd name="connsiteY5" fmla="*/ 270489 h 1929431"/>
                  <a:gd name="connsiteX6" fmla="*/ 365175 w 501695"/>
                  <a:gd name="connsiteY6" fmla="*/ 358720 h 1929431"/>
                  <a:gd name="connsiteX7" fmla="*/ 369185 w 501695"/>
                  <a:gd name="connsiteY7" fmla="*/ 406847 h 1929431"/>
                  <a:gd name="connsiteX8" fmla="*/ 369185 w 501695"/>
                  <a:gd name="connsiteY8" fmla="*/ 454973 h 1929431"/>
                  <a:gd name="connsiteX9" fmla="*/ 381217 w 501695"/>
                  <a:gd name="connsiteY9" fmla="*/ 527162 h 1929431"/>
                  <a:gd name="connsiteX10" fmla="*/ 401269 w 501695"/>
                  <a:gd name="connsiteY10" fmla="*/ 579299 h 1929431"/>
                  <a:gd name="connsiteX11" fmla="*/ 397259 w 501695"/>
                  <a:gd name="connsiteY11" fmla="*/ 631436 h 1929431"/>
                  <a:gd name="connsiteX12" fmla="*/ 409290 w 501695"/>
                  <a:gd name="connsiteY12" fmla="*/ 707636 h 1929431"/>
                  <a:gd name="connsiteX13" fmla="*/ 433353 w 501695"/>
                  <a:gd name="connsiteY13" fmla="*/ 852015 h 1929431"/>
                  <a:gd name="connsiteX14" fmla="*/ 449396 w 501695"/>
                  <a:gd name="connsiteY14" fmla="*/ 1020457 h 1929431"/>
                  <a:gd name="connsiteX15" fmla="*/ 461427 w 501695"/>
                  <a:gd name="connsiteY15" fmla="*/ 1060562 h 1929431"/>
                  <a:gd name="connsiteX16" fmla="*/ 469448 w 501695"/>
                  <a:gd name="connsiteY16" fmla="*/ 1092647 h 1929431"/>
                  <a:gd name="connsiteX17" fmla="*/ 473459 w 501695"/>
                  <a:gd name="connsiteY17" fmla="*/ 1220983 h 1929431"/>
                  <a:gd name="connsiteX18" fmla="*/ 489501 w 501695"/>
                  <a:gd name="connsiteY18" fmla="*/ 1401457 h 1929431"/>
                  <a:gd name="connsiteX19" fmla="*/ 493511 w 501695"/>
                  <a:gd name="connsiteY19" fmla="*/ 1545836 h 1929431"/>
                  <a:gd name="connsiteX20" fmla="*/ 501532 w 501695"/>
                  <a:gd name="connsiteY20" fmla="*/ 1706257 h 1929431"/>
                  <a:gd name="connsiteX21" fmla="*/ 493511 w 501695"/>
                  <a:gd name="connsiteY21" fmla="*/ 1798499 h 1929431"/>
                  <a:gd name="connsiteX22" fmla="*/ 441375 w 501695"/>
                  <a:gd name="connsiteY22" fmla="*/ 1782457 h 1929431"/>
                  <a:gd name="connsiteX23" fmla="*/ 369185 w 501695"/>
                  <a:gd name="connsiteY23" fmla="*/ 1782457 h 1929431"/>
                  <a:gd name="connsiteX24" fmla="*/ 345122 w 501695"/>
                  <a:gd name="connsiteY24" fmla="*/ 1874699 h 1929431"/>
                  <a:gd name="connsiteX25" fmla="*/ 260901 w 501695"/>
                  <a:gd name="connsiteY25" fmla="*/ 1926836 h 1929431"/>
                  <a:gd name="connsiteX26" fmla="*/ 280953 w 501695"/>
                  <a:gd name="connsiteY26" fmla="*/ 1794489 h 1929431"/>
                  <a:gd name="connsiteX27" fmla="*/ 292985 w 501695"/>
                  <a:gd name="connsiteY27" fmla="*/ 1694226 h 1929431"/>
                  <a:gd name="connsiteX28" fmla="*/ 264911 w 501695"/>
                  <a:gd name="connsiteY28" fmla="*/ 1618026 h 1929431"/>
                  <a:gd name="connsiteX29" fmla="*/ 260901 w 501695"/>
                  <a:gd name="connsiteY29" fmla="*/ 1469636 h 1929431"/>
                  <a:gd name="connsiteX30" fmla="*/ 216785 w 501695"/>
                  <a:gd name="connsiteY30" fmla="*/ 1313226 h 1929431"/>
                  <a:gd name="connsiteX31" fmla="*/ 160638 w 501695"/>
                  <a:gd name="connsiteY31" fmla="*/ 1092647 h 1929431"/>
                  <a:gd name="connsiteX32" fmla="*/ 124543 w 501695"/>
                  <a:gd name="connsiteY32" fmla="*/ 952278 h 1929431"/>
                  <a:gd name="connsiteX33" fmla="*/ 112511 w 501695"/>
                  <a:gd name="connsiteY33" fmla="*/ 663520 h 1929431"/>
                  <a:gd name="connsiteX34" fmla="*/ 48343 w 501695"/>
                  <a:gd name="connsiteY34" fmla="*/ 334657 h 1929431"/>
                  <a:gd name="connsiteX35" fmla="*/ 28290 w 501695"/>
                  <a:gd name="connsiteY35" fmla="*/ 154183 h 1929431"/>
                  <a:gd name="connsiteX36" fmla="*/ 217 w 501695"/>
                  <a:gd name="connsiteY36" fmla="*/ 1783 h 1929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501695" h="1929431">
                    <a:moveTo>
                      <a:pt x="217" y="1783"/>
                    </a:moveTo>
                    <a:cubicBezTo>
                      <a:pt x="2891" y="-11585"/>
                      <a:pt x="28290" y="53920"/>
                      <a:pt x="44332" y="73973"/>
                    </a:cubicBezTo>
                    <a:cubicBezTo>
                      <a:pt x="60374" y="94026"/>
                      <a:pt x="71069" y="108731"/>
                      <a:pt x="96469" y="122099"/>
                    </a:cubicBezTo>
                    <a:cubicBezTo>
                      <a:pt x="121869" y="135467"/>
                      <a:pt x="159969" y="134799"/>
                      <a:pt x="196732" y="154183"/>
                    </a:cubicBezTo>
                    <a:cubicBezTo>
                      <a:pt x="233495" y="173567"/>
                      <a:pt x="290980" y="219021"/>
                      <a:pt x="317048" y="238405"/>
                    </a:cubicBezTo>
                    <a:cubicBezTo>
                      <a:pt x="343116" y="257789"/>
                      <a:pt x="345122" y="250437"/>
                      <a:pt x="353143" y="270489"/>
                    </a:cubicBezTo>
                    <a:cubicBezTo>
                      <a:pt x="361164" y="290541"/>
                      <a:pt x="362501" y="335994"/>
                      <a:pt x="365175" y="358720"/>
                    </a:cubicBezTo>
                    <a:cubicBezTo>
                      <a:pt x="367849" y="381446"/>
                      <a:pt x="368517" y="390805"/>
                      <a:pt x="369185" y="406847"/>
                    </a:cubicBezTo>
                    <a:cubicBezTo>
                      <a:pt x="369853" y="422889"/>
                      <a:pt x="367180" y="434921"/>
                      <a:pt x="369185" y="454973"/>
                    </a:cubicBezTo>
                    <a:cubicBezTo>
                      <a:pt x="371190" y="475025"/>
                      <a:pt x="375870" y="506441"/>
                      <a:pt x="381217" y="527162"/>
                    </a:cubicBezTo>
                    <a:cubicBezTo>
                      <a:pt x="386564" y="547883"/>
                      <a:pt x="398595" y="561920"/>
                      <a:pt x="401269" y="579299"/>
                    </a:cubicBezTo>
                    <a:cubicBezTo>
                      <a:pt x="403943" y="596678"/>
                      <a:pt x="395922" y="610047"/>
                      <a:pt x="397259" y="631436"/>
                    </a:cubicBezTo>
                    <a:cubicBezTo>
                      <a:pt x="398596" y="652825"/>
                      <a:pt x="403274" y="670873"/>
                      <a:pt x="409290" y="707636"/>
                    </a:cubicBezTo>
                    <a:cubicBezTo>
                      <a:pt x="415306" y="744399"/>
                      <a:pt x="426669" y="799878"/>
                      <a:pt x="433353" y="852015"/>
                    </a:cubicBezTo>
                    <a:cubicBezTo>
                      <a:pt x="440037" y="904152"/>
                      <a:pt x="444717" y="985699"/>
                      <a:pt x="449396" y="1020457"/>
                    </a:cubicBezTo>
                    <a:cubicBezTo>
                      <a:pt x="454075" y="1055215"/>
                      <a:pt x="458085" y="1048530"/>
                      <a:pt x="461427" y="1060562"/>
                    </a:cubicBezTo>
                    <a:cubicBezTo>
                      <a:pt x="464769" y="1072594"/>
                      <a:pt x="467443" y="1065910"/>
                      <a:pt x="469448" y="1092647"/>
                    </a:cubicBezTo>
                    <a:cubicBezTo>
                      <a:pt x="471453" y="1119384"/>
                      <a:pt x="470117" y="1169515"/>
                      <a:pt x="473459" y="1220983"/>
                    </a:cubicBezTo>
                    <a:cubicBezTo>
                      <a:pt x="476801" y="1272451"/>
                      <a:pt x="486159" y="1347315"/>
                      <a:pt x="489501" y="1401457"/>
                    </a:cubicBezTo>
                    <a:cubicBezTo>
                      <a:pt x="492843" y="1455599"/>
                      <a:pt x="491506" y="1495036"/>
                      <a:pt x="493511" y="1545836"/>
                    </a:cubicBezTo>
                    <a:cubicBezTo>
                      <a:pt x="495516" y="1596636"/>
                      <a:pt x="501532" y="1664147"/>
                      <a:pt x="501532" y="1706257"/>
                    </a:cubicBezTo>
                    <a:cubicBezTo>
                      <a:pt x="501532" y="1748367"/>
                      <a:pt x="503537" y="1785799"/>
                      <a:pt x="493511" y="1798499"/>
                    </a:cubicBezTo>
                    <a:cubicBezTo>
                      <a:pt x="483485" y="1811199"/>
                      <a:pt x="462096" y="1785131"/>
                      <a:pt x="441375" y="1782457"/>
                    </a:cubicBezTo>
                    <a:cubicBezTo>
                      <a:pt x="420654" y="1779783"/>
                      <a:pt x="385227" y="1767083"/>
                      <a:pt x="369185" y="1782457"/>
                    </a:cubicBezTo>
                    <a:cubicBezTo>
                      <a:pt x="353143" y="1797831"/>
                      <a:pt x="363169" y="1850636"/>
                      <a:pt x="345122" y="1874699"/>
                    </a:cubicBezTo>
                    <a:cubicBezTo>
                      <a:pt x="327075" y="1898762"/>
                      <a:pt x="271596" y="1940204"/>
                      <a:pt x="260901" y="1926836"/>
                    </a:cubicBezTo>
                    <a:cubicBezTo>
                      <a:pt x="250206" y="1913468"/>
                      <a:pt x="275606" y="1833257"/>
                      <a:pt x="280953" y="1794489"/>
                    </a:cubicBezTo>
                    <a:cubicBezTo>
                      <a:pt x="286300" y="1755721"/>
                      <a:pt x="295659" y="1723636"/>
                      <a:pt x="292985" y="1694226"/>
                    </a:cubicBezTo>
                    <a:cubicBezTo>
                      <a:pt x="290311" y="1664816"/>
                      <a:pt x="270258" y="1655458"/>
                      <a:pt x="264911" y="1618026"/>
                    </a:cubicBezTo>
                    <a:cubicBezTo>
                      <a:pt x="259564" y="1580594"/>
                      <a:pt x="268922" y="1520436"/>
                      <a:pt x="260901" y="1469636"/>
                    </a:cubicBezTo>
                    <a:cubicBezTo>
                      <a:pt x="252880" y="1418836"/>
                      <a:pt x="233495" y="1376057"/>
                      <a:pt x="216785" y="1313226"/>
                    </a:cubicBezTo>
                    <a:cubicBezTo>
                      <a:pt x="200075" y="1250395"/>
                      <a:pt x="176012" y="1152805"/>
                      <a:pt x="160638" y="1092647"/>
                    </a:cubicBezTo>
                    <a:cubicBezTo>
                      <a:pt x="145264" y="1032489"/>
                      <a:pt x="132564" y="1023799"/>
                      <a:pt x="124543" y="952278"/>
                    </a:cubicBezTo>
                    <a:cubicBezTo>
                      <a:pt x="116522" y="880757"/>
                      <a:pt x="125211" y="766457"/>
                      <a:pt x="112511" y="663520"/>
                    </a:cubicBezTo>
                    <a:cubicBezTo>
                      <a:pt x="99811" y="560583"/>
                      <a:pt x="62380" y="419546"/>
                      <a:pt x="48343" y="334657"/>
                    </a:cubicBezTo>
                    <a:cubicBezTo>
                      <a:pt x="34306" y="249768"/>
                      <a:pt x="36311" y="208993"/>
                      <a:pt x="28290" y="154183"/>
                    </a:cubicBezTo>
                    <a:cubicBezTo>
                      <a:pt x="20269" y="99373"/>
                      <a:pt x="-2457" y="15151"/>
                      <a:pt x="217" y="1783"/>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0" name="Freeform 67">
                <a:extLst>
                  <a:ext uri="{FF2B5EF4-FFF2-40B4-BE49-F238E27FC236}">
                    <a16:creationId xmlns:a16="http://schemas.microsoft.com/office/drawing/2014/main" id="{D3CA4CD4-F70A-42D7-B53A-8F24FDF2D370}"/>
                  </a:ext>
                </a:extLst>
              </p:cNvPr>
              <p:cNvSpPr/>
              <p:nvPr/>
            </p:nvSpPr>
            <p:spPr>
              <a:xfrm>
                <a:off x="1962626" y="1061611"/>
                <a:ext cx="820807" cy="2475960"/>
              </a:xfrm>
              <a:custGeom>
                <a:avLst/>
                <a:gdLst>
                  <a:gd name="connsiteX0" fmla="*/ 46647 w 820807"/>
                  <a:gd name="connsiteY0" fmla="*/ 1178 h 2475960"/>
                  <a:gd name="connsiteX1" fmla="*/ 90762 w 820807"/>
                  <a:gd name="connsiteY1" fmla="*/ 117484 h 2475960"/>
                  <a:gd name="connsiteX2" fmla="*/ 154931 w 820807"/>
                  <a:gd name="connsiteY2" fmla="*/ 117484 h 2475960"/>
                  <a:gd name="connsiteX3" fmla="*/ 207068 w 820807"/>
                  <a:gd name="connsiteY3" fmla="*/ 93421 h 2475960"/>
                  <a:gd name="connsiteX4" fmla="*/ 239152 w 820807"/>
                  <a:gd name="connsiteY4" fmla="*/ 53315 h 2475960"/>
                  <a:gd name="connsiteX5" fmla="*/ 247173 w 820807"/>
                  <a:gd name="connsiteY5" fmla="*/ 41284 h 2475960"/>
                  <a:gd name="connsiteX6" fmla="*/ 239152 w 820807"/>
                  <a:gd name="connsiteY6" fmla="*/ 69357 h 2475960"/>
                  <a:gd name="connsiteX7" fmla="*/ 239152 w 820807"/>
                  <a:gd name="connsiteY7" fmla="*/ 149568 h 2475960"/>
                  <a:gd name="connsiteX8" fmla="*/ 247173 w 820807"/>
                  <a:gd name="connsiteY8" fmla="*/ 217747 h 2475960"/>
                  <a:gd name="connsiteX9" fmla="*/ 239152 w 820807"/>
                  <a:gd name="connsiteY9" fmla="*/ 326031 h 2475960"/>
                  <a:gd name="connsiteX10" fmla="*/ 251184 w 820807"/>
                  <a:gd name="connsiteY10" fmla="*/ 406242 h 2475960"/>
                  <a:gd name="connsiteX11" fmla="*/ 247173 w 820807"/>
                  <a:gd name="connsiteY11" fmla="*/ 494473 h 2475960"/>
                  <a:gd name="connsiteX12" fmla="*/ 315352 w 820807"/>
                  <a:gd name="connsiteY12" fmla="*/ 622810 h 2475960"/>
                  <a:gd name="connsiteX13" fmla="*/ 391552 w 820807"/>
                  <a:gd name="connsiteY13" fmla="*/ 735105 h 2475960"/>
                  <a:gd name="connsiteX14" fmla="*/ 431657 w 820807"/>
                  <a:gd name="connsiteY14" fmla="*/ 779221 h 2475960"/>
                  <a:gd name="connsiteX15" fmla="*/ 447699 w 820807"/>
                  <a:gd name="connsiteY15" fmla="*/ 743126 h 2475960"/>
                  <a:gd name="connsiteX16" fmla="*/ 491815 w 820807"/>
                  <a:gd name="connsiteY16" fmla="*/ 739115 h 2475960"/>
                  <a:gd name="connsiteX17" fmla="*/ 572026 w 820807"/>
                  <a:gd name="connsiteY17" fmla="*/ 763178 h 2475960"/>
                  <a:gd name="connsiteX18" fmla="*/ 640205 w 820807"/>
                  <a:gd name="connsiteY18" fmla="*/ 811305 h 2475960"/>
                  <a:gd name="connsiteX19" fmla="*/ 684320 w 820807"/>
                  <a:gd name="connsiteY19" fmla="*/ 839378 h 2475960"/>
                  <a:gd name="connsiteX20" fmla="*/ 728436 w 820807"/>
                  <a:gd name="connsiteY20" fmla="*/ 851410 h 2475960"/>
                  <a:gd name="connsiteX21" fmla="*/ 760520 w 820807"/>
                  <a:gd name="connsiteY21" fmla="*/ 827347 h 2475960"/>
                  <a:gd name="connsiteX22" fmla="*/ 780573 w 820807"/>
                  <a:gd name="connsiteY22" fmla="*/ 795263 h 2475960"/>
                  <a:gd name="connsiteX23" fmla="*/ 780573 w 820807"/>
                  <a:gd name="connsiteY23" fmla="*/ 871463 h 2475960"/>
                  <a:gd name="connsiteX24" fmla="*/ 804636 w 820807"/>
                  <a:gd name="connsiteY24" fmla="*/ 943652 h 2475960"/>
                  <a:gd name="connsiteX25" fmla="*/ 816668 w 820807"/>
                  <a:gd name="connsiteY25" fmla="*/ 999800 h 2475960"/>
                  <a:gd name="connsiteX26" fmla="*/ 820678 w 820807"/>
                  <a:gd name="connsiteY26" fmla="*/ 1051936 h 2475960"/>
                  <a:gd name="connsiteX27" fmla="*/ 812657 w 820807"/>
                  <a:gd name="connsiteY27" fmla="*/ 1140168 h 2475960"/>
                  <a:gd name="connsiteX28" fmla="*/ 792605 w 820807"/>
                  <a:gd name="connsiteY28" fmla="*/ 1264494 h 2475960"/>
                  <a:gd name="connsiteX29" fmla="*/ 728436 w 820807"/>
                  <a:gd name="connsiteY29" fmla="*/ 1384810 h 2475960"/>
                  <a:gd name="connsiteX30" fmla="*/ 668278 w 820807"/>
                  <a:gd name="connsiteY30" fmla="*/ 1521168 h 2475960"/>
                  <a:gd name="connsiteX31" fmla="*/ 628173 w 820807"/>
                  <a:gd name="connsiteY31" fmla="*/ 1621431 h 2475960"/>
                  <a:gd name="connsiteX32" fmla="*/ 588068 w 820807"/>
                  <a:gd name="connsiteY32" fmla="*/ 1833989 h 2475960"/>
                  <a:gd name="connsiteX33" fmla="*/ 576036 w 820807"/>
                  <a:gd name="connsiteY33" fmla="*/ 2042536 h 2475960"/>
                  <a:gd name="connsiteX34" fmla="*/ 572026 w 820807"/>
                  <a:gd name="connsiteY34" fmla="*/ 2303221 h 2475960"/>
                  <a:gd name="connsiteX35" fmla="*/ 539941 w 820807"/>
                  <a:gd name="connsiteY35" fmla="*/ 2443589 h 2475960"/>
                  <a:gd name="connsiteX36" fmla="*/ 515878 w 820807"/>
                  <a:gd name="connsiteY36" fmla="*/ 2475673 h 2475960"/>
                  <a:gd name="connsiteX37" fmla="*/ 443689 w 820807"/>
                  <a:gd name="connsiteY37" fmla="*/ 2455621 h 2475960"/>
                  <a:gd name="connsiteX38" fmla="*/ 415615 w 820807"/>
                  <a:gd name="connsiteY38" fmla="*/ 2395463 h 2475960"/>
                  <a:gd name="connsiteX39" fmla="*/ 395562 w 820807"/>
                  <a:gd name="connsiteY39" fmla="*/ 2231031 h 2475960"/>
                  <a:gd name="connsiteX40" fmla="*/ 383531 w 820807"/>
                  <a:gd name="connsiteY40" fmla="*/ 2046547 h 2475960"/>
                  <a:gd name="connsiteX41" fmla="*/ 379520 w 820807"/>
                  <a:gd name="connsiteY41" fmla="*/ 1918210 h 2475960"/>
                  <a:gd name="connsiteX42" fmla="*/ 383531 w 820807"/>
                  <a:gd name="connsiteY42" fmla="*/ 1886126 h 2475960"/>
                  <a:gd name="connsiteX43" fmla="*/ 367489 w 820807"/>
                  <a:gd name="connsiteY43" fmla="*/ 1878105 h 2475960"/>
                  <a:gd name="connsiteX44" fmla="*/ 383531 w 820807"/>
                  <a:gd name="connsiteY44" fmla="*/ 1805915 h 2475960"/>
                  <a:gd name="connsiteX45" fmla="*/ 395562 w 820807"/>
                  <a:gd name="connsiteY45" fmla="*/ 1725705 h 2475960"/>
                  <a:gd name="connsiteX46" fmla="*/ 399573 w 820807"/>
                  <a:gd name="connsiteY46" fmla="*/ 1613410 h 2475960"/>
                  <a:gd name="connsiteX47" fmla="*/ 395562 w 820807"/>
                  <a:gd name="connsiteY47" fmla="*/ 1517157 h 2475960"/>
                  <a:gd name="connsiteX48" fmla="*/ 383531 w 820807"/>
                  <a:gd name="connsiteY48" fmla="*/ 1364757 h 2475960"/>
                  <a:gd name="connsiteX49" fmla="*/ 351447 w 820807"/>
                  <a:gd name="connsiteY49" fmla="*/ 1280536 h 2475960"/>
                  <a:gd name="connsiteX50" fmla="*/ 327384 w 820807"/>
                  <a:gd name="connsiteY50" fmla="*/ 1152200 h 2475960"/>
                  <a:gd name="connsiteX51" fmla="*/ 291289 w 820807"/>
                  <a:gd name="connsiteY51" fmla="*/ 1084021 h 2475960"/>
                  <a:gd name="connsiteX52" fmla="*/ 183005 w 820807"/>
                  <a:gd name="connsiteY52" fmla="*/ 971726 h 2475960"/>
                  <a:gd name="connsiteX53" fmla="*/ 146910 w 820807"/>
                  <a:gd name="connsiteY53" fmla="*/ 887505 h 2475960"/>
                  <a:gd name="connsiteX54" fmla="*/ 74720 w 820807"/>
                  <a:gd name="connsiteY54" fmla="*/ 743126 h 2475960"/>
                  <a:gd name="connsiteX55" fmla="*/ 50657 w 820807"/>
                  <a:gd name="connsiteY55" fmla="*/ 695000 h 2475960"/>
                  <a:gd name="connsiteX56" fmla="*/ 30605 w 820807"/>
                  <a:gd name="connsiteY56" fmla="*/ 642863 h 2475960"/>
                  <a:gd name="connsiteX57" fmla="*/ 14562 w 820807"/>
                  <a:gd name="connsiteY57" fmla="*/ 486452 h 2475960"/>
                  <a:gd name="connsiteX58" fmla="*/ 6541 w 820807"/>
                  <a:gd name="connsiteY58" fmla="*/ 374157 h 2475960"/>
                  <a:gd name="connsiteX59" fmla="*/ 2531 w 820807"/>
                  <a:gd name="connsiteY59" fmla="*/ 261863 h 2475960"/>
                  <a:gd name="connsiteX60" fmla="*/ 2531 w 820807"/>
                  <a:gd name="connsiteY60" fmla="*/ 249831 h 2475960"/>
                  <a:gd name="connsiteX61" fmla="*/ 34615 w 820807"/>
                  <a:gd name="connsiteY61" fmla="*/ 129515 h 2475960"/>
                  <a:gd name="connsiteX62" fmla="*/ 46647 w 820807"/>
                  <a:gd name="connsiteY62" fmla="*/ 61336 h 2475960"/>
                  <a:gd name="connsiteX63" fmla="*/ 46647 w 820807"/>
                  <a:gd name="connsiteY63" fmla="*/ 1178 h 247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820807" h="2475960">
                    <a:moveTo>
                      <a:pt x="46647" y="1178"/>
                    </a:moveTo>
                    <a:cubicBezTo>
                      <a:pt x="53999" y="10536"/>
                      <a:pt x="72715" y="98100"/>
                      <a:pt x="90762" y="117484"/>
                    </a:cubicBezTo>
                    <a:cubicBezTo>
                      <a:pt x="108809" y="136868"/>
                      <a:pt x="135547" y="121494"/>
                      <a:pt x="154931" y="117484"/>
                    </a:cubicBezTo>
                    <a:cubicBezTo>
                      <a:pt x="174315" y="113474"/>
                      <a:pt x="193031" y="104116"/>
                      <a:pt x="207068" y="93421"/>
                    </a:cubicBezTo>
                    <a:cubicBezTo>
                      <a:pt x="221105" y="82726"/>
                      <a:pt x="232468" y="62004"/>
                      <a:pt x="239152" y="53315"/>
                    </a:cubicBezTo>
                    <a:cubicBezTo>
                      <a:pt x="245836" y="44626"/>
                      <a:pt x="247173" y="38610"/>
                      <a:pt x="247173" y="41284"/>
                    </a:cubicBezTo>
                    <a:cubicBezTo>
                      <a:pt x="247173" y="43958"/>
                      <a:pt x="240489" y="51310"/>
                      <a:pt x="239152" y="69357"/>
                    </a:cubicBezTo>
                    <a:cubicBezTo>
                      <a:pt x="237815" y="87404"/>
                      <a:pt x="237815" y="124837"/>
                      <a:pt x="239152" y="149568"/>
                    </a:cubicBezTo>
                    <a:cubicBezTo>
                      <a:pt x="240489" y="174299"/>
                      <a:pt x="247173" y="188337"/>
                      <a:pt x="247173" y="217747"/>
                    </a:cubicBezTo>
                    <a:cubicBezTo>
                      <a:pt x="247173" y="247157"/>
                      <a:pt x="238484" y="294615"/>
                      <a:pt x="239152" y="326031"/>
                    </a:cubicBezTo>
                    <a:cubicBezTo>
                      <a:pt x="239820" y="357447"/>
                      <a:pt x="249847" y="378168"/>
                      <a:pt x="251184" y="406242"/>
                    </a:cubicBezTo>
                    <a:cubicBezTo>
                      <a:pt x="252521" y="434316"/>
                      <a:pt x="236478" y="458378"/>
                      <a:pt x="247173" y="494473"/>
                    </a:cubicBezTo>
                    <a:cubicBezTo>
                      <a:pt x="257868" y="530568"/>
                      <a:pt x="291289" y="582705"/>
                      <a:pt x="315352" y="622810"/>
                    </a:cubicBezTo>
                    <a:cubicBezTo>
                      <a:pt x="339415" y="662915"/>
                      <a:pt x="372168" y="709037"/>
                      <a:pt x="391552" y="735105"/>
                    </a:cubicBezTo>
                    <a:cubicBezTo>
                      <a:pt x="410936" y="761173"/>
                      <a:pt x="422299" y="777884"/>
                      <a:pt x="431657" y="779221"/>
                    </a:cubicBezTo>
                    <a:cubicBezTo>
                      <a:pt x="441015" y="780558"/>
                      <a:pt x="437673" y="749810"/>
                      <a:pt x="447699" y="743126"/>
                    </a:cubicBezTo>
                    <a:cubicBezTo>
                      <a:pt x="457725" y="736442"/>
                      <a:pt x="471094" y="735773"/>
                      <a:pt x="491815" y="739115"/>
                    </a:cubicBezTo>
                    <a:cubicBezTo>
                      <a:pt x="512536" y="742457"/>
                      <a:pt x="547294" y="751146"/>
                      <a:pt x="572026" y="763178"/>
                    </a:cubicBezTo>
                    <a:cubicBezTo>
                      <a:pt x="596758" y="775210"/>
                      <a:pt x="621489" y="798605"/>
                      <a:pt x="640205" y="811305"/>
                    </a:cubicBezTo>
                    <a:cubicBezTo>
                      <a:pt x="658921" y="824005"/>
                      <a:pt x="669615" y="832694"/>
                      <a:pt x="684320" y="839378"/>
                    </a:cubicBezTo>
                    <a:cubicBezTo>
                      <a:pt x="699025" y="846062"/>
                      <a:pt x="715736" y="853415"/>
                      <a:pt x="728436" y="851410"/>
                    </a:cubicBezTo>
                    <a:cubicBezTo>
                      <a:pt x="741136" y="849405"/>
                      <a:pt x="751831" y="836705"/>
                      <a:pt x="760520" y="827347"/>
                    </a:cubicBezTo>
                    <a:cubicBezTo>
                      <a:pt x="769209" y="817989"/>
                      <a:pt x="777231" y="787910"/>
                      <a:pt x="780573" y="795263"/>
                    </a:cubicBezTo>
                    <a:cubicBezTo>
                      <a:pt x="783915" y="802616"/>
                      <a:pt x="776563" y="846732"/>
                      <a:pt x="780573" y="871463"/>
                    </a:cubicBezTo>
                    <a:cubicBezTo>
                      <a:pt x="784583" y="896194"/>
                      <a:pt x="798620" y="922263"/>
                      <a:pt x="804636" y="943652"/>
                    </a:cubicBezTo>
                    <a:cubicBezTo>
                      <a:pt x="810652" y="965042"/>
                      <a:pt x="813994" y="981753"/>
                      <a:pt x="816668" y="999800"/>
                    </a:cubicBezTo>
                    <a:cubicBezTo>
                      <a:pt x="819342" y="1017847"/>
                      <a:pt x="821346" y="1028541"/>
                      <a:pt x="820678" y="1051936"/>
                    </a:cubicBezTo>
                    <a:cubicBezTo>
                      <a:pt x="820010" y="1075331"/>
                      <a:pt x="817336" y="1104742"/>
                      <a:pt x="812657" y="1140168"/>
                    </a:cubicBezTo>
                    <a:cubicBezTo>
                      <a:pt x="807978" y="1175594"/>
                      <a:pt x="806642" y="1223720"/>
                      <a:pt x="792605" y="1264494"/>
                    </a:cubicBezTo>
                    <a:cubicBezTo>
                      <a:pt x="778568" y="1305268"/>
                      <a:pt x="749157" y="1342031"/>
                      <a:pt x="728436" y="1384810"/>
                    </a:cubicBezTo>
                    <a:cubicBezTo>
                      <a:pt x="707715" y="1427589"/>
                      <a:pt x="684989" y="1481731"/>
                      <a:pt x="668278" y="1521168"/>
                    </a:cubicBezTo>
                    <a:cubicBezTo>
                      <a:pt x="651568" y="1560605"/>
                      <a:pt x="641541" y="1569294"/>
                      <a:pt x="628173" y="1621431"/>
                    </a:cubicBezTo>
                    <a:cubicBezTo>
                      <a:pt x="614805" y="1673568"/>
                      <a:pt x="596758" y="1763805"/>
                      <a:pt x="588068" y="1833989"/>
                    </a:cubicBezTo>
                    <a:cubicBezTo>
                      <a:pt x="579379" y="1904173"/>
                      <a:pt x="578710" y="1964331"/>
                      <a:pt x="576036" y="2042536"/>
                    </a:cubicBezTo>
                    <a:cubicBezTo>
                      <a:pt x="573362" y="2120741"/>
                      <a:pt x="578042" y="2236379"/>
                      <a:pt x="572026" y="2303221"/>
                    </a:cubicBezTo>
                    <a:cubicBezTo>
                      <a:pt x="566010" y="2370063"/>
                      <a:pt x="549299" y="2414847"/>
                      <a:pt x="539941" y="2443589"/>
                    </a:cubicBezTo>
                    <a:cubicBezTo>
                      <a:pt x="530583" y="2472331"/>
                      <a:pt x="531920" y="2473668"/>
                      <a:pt x="515878" y="2475673"/>
                    </a:cubicBezTo>
                    <a:cubicBezTo>
                      <a:pt x="499836" y="2477678"/>
                      <a:pt x="460399" y="2468989"/>
                      <a:pt x="443689" y="2455621"/>
                    </a:cubicBezTo>
                    <a:cubicBezTo>
                      <a:pt x="426979" y="2442253"/>
                      <a:pt x="423636" y="2432895"/>
                      <a:pt x="415615" y="2395463"/>
                    </a:cubicBezTo>
                    <a:cubicBezTo>
                      <a:pt x="407594" y="2358031"/>
                      <a:pt x="400909" y="2289184"/>
                      <a:pt x="395562" y="2231031"/>
                    </a:cubicBezTo>
                    <a:cubicBezTo>
                      <a:pt x="390215" y="2172878"/>
                      <a:pt x="386205" y="2098684"/>
                      <a:pt x="383531" y="2046547"/>
                    </a:cubicBezTo>
                    <a:cubicBezTo>
                      <a:pt x="380857" y="1994410"/>
                      <a:pt x="379520" y="1944947"/>
                      <a:pt x="379520" y="1918210"/>
                    </a:cubicBezTo>
                    <a:cubicBezTo>
                      <a:pt x="379520" y="1891473"/>
                      <a:pt x="385536" y="1892810"/>
                      <a:pt x="383531" y="1886126"/>
                    </a:cubicBezTo>
                    <a:cubicBezTo>
                      <a:pt x="381526" y="1879442"/>
                      <a:pt x="367489" y="1891473"/>
                      <a:pt x="367489" y="1878105"/>
                    </a:cubicBezTo>
                    <a:cubicBezTo>
                      <a:pt x="367489" y="1864737"/>
                      <a:pt x="378852" y="1831315"/>
                      <a:pt x="383531" y="1805915"/>
                    </a:cubicBezTo>
                    <a:cubicBezTo>
                      <a:pt x="388210" y="1780515"/>
                      <a:pt x="392888" y="1757789"/>
                      <a:pt x="395562" y="1725705"/>
                    </a:cubicBezTo>
                    <a:cubicBezTo>
                      <a:pt x="398236" y="1693621"/>
                      <a:pt x="399573" y="1648168"/>
                      <a:pt x="399573" y="1613410"/>
                    </a:cubicBezTo>
                    <a:cubicBezTo>
                      <a:pt x="399573" y="1578652"/>
                      <a:pt x="398236" y="1558599"/>
                      <a:pt x="395562" y="1517157"/>
                    </a:cubicBezTo>
                    <a:cubicBezTo>
                      <a:pt x="392888" y="1475715"/>
                      <a:pt x="390884" y="1404194"/>
                      <a:pt x="383531" y="1364757"/>
                    </a:cubicBezTo>
                    <a:cubicBezTo>
                      <a:pt x="376179" y="1325320"/>
                      <a:pt x="360805" y="1315962"/>
                      <a:pt x="351447" y="1280536"/>
                    </a:cubicBezTo>
                    <a:cubicBezTo>
                      <a:pt x="342089" y="1245110"/>
                      <a:pt x="337410" y="1184953"/>
                      <a:pt x="327384" y="1152200"/>
                    </a:cubicBezTo>
                    <a:cubicBezTo>
                      <a:pt x="317358" y="1119447"/>
                      <a:pt x="315352" y="1114100"/>
                      <a:pt x="291289" y="1084021"/>
                    </a:cubicBezTo>
                    <a:cubicBezTo>
                      <a:pt x="267226" y="1053942"/>
                      <a:pt x="207068" y="1004479"/>
                      <a:pt x="183005" y="971726"/>
                    </a:cubicBezTo>
                    <a:cubicBezTo>
                      <a:pt x="158942" y="938973"/>
                      <a:pt x="164957" y="925605"/>
                      <a:pt x="146910" y="887505"/>
                    </a:cubicBezTo>
                    <a:cubicBezTo>
                      <a:pt x="128863" y="849405"/>
                      <a:pt x="74720" y="743126"/>
                      <a:pt x="74720" y="743126"/>
                    </a:cubicBezTo>
                    <a:cubicBezTo>
                      <a:pt x="58678" y="711042"/>
                      <a:pt x="58009" y="711710"/>
                      <a:pt x="50657" y="695000"/>
                    </a:cubicBezTo>
                    <a:cubicBezTo>
                      <a:pt x="43305" y="678290"/>
                      <a:pt x="36621" y="677621"/>
                      <a:pt x="30605" y="642863"/>
                    </a:cubicBezTo>
                    <a:cubicBezTo>
                      <a:pt x="24589" y="608105"/>
                      <a:pt x="18573" y="531236"/>
                      <a:pt x="14562" y="486452"/>
                    </a:cubicBezTo>
                    <a:cubicBezTo>
                      <a:pt x="10551" y="441668"/>
                      <a:pt x="8546" y="411588"/>
                      <a:pt x="6541" y="374157"/>
                    </a:cubicBezTo>
                    <a:cubicBezTo>
                      <a:pt x="4536" y="336726"/>
                      <a:pt x="3199" y="282584"/>
                      <a:pt x="2531" y="261863"/>
                    </a:cubicBezTo>
                    <a:cubicBezTo>
                      <a:pt x="1863" y="241142"/>
                      <a:pt x="-2816" y="271889"/>
                      <a:pt x="2531" y="249831"/>
                    </a:cubicBezTo>
                    <a:cubicBezTo>
                      <a:pt x="7878" y="227773"/>
                      <a:pt x="27262" y="160931"/>
                      <a:pt x="34615" y="129515"/>
                    </a:cubicBezTo>
                    <a:cubicBezTo>
                      <a:pt x="41968" y="98099"/>
                      <a:pt x="43973" y="82057"/>
                      <a:pt x="46647" y="61336"/>
                    </a:cubicBezTo>
                    <a:cubicBezTo>
                      <a:pt x="49321" y="40615"/>
                      <a:pt x="39295" y="-8180"/>
                      <a:pt x="46647" y="117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1" name="Freeform 68">
                <a:extLst>
                  <a:ext uri="{FF2B5EF4-FFF2-40B4-BE49-F238E27FC236}">
                    <a16:creationId xmlns:a16="http://schemas.microsoft.com/office/drawing/2014/main" id="{297B40EE-7BA3-47D8-9652-37C7D4E5CB0C}"/>
                  </a:ext>
                </a:extLst>
              </p:cNvPr>
              <p:cNvSpPr/>
              <p:nvPr/>
            </p:nvSpPr>
            <p:spPr>
              <a:xfrm>
                <a:off x="3369294" y="3701664"/>
                <a:ext cx="188144" cy="101390"/>
              </a:xfrm>
              <a:custGeom>
                <a:avLst/>
                <a:gdLst>
                  <a:gd name="connsiteX0" fmla="*/ 176546 w 188144"/>
                  <a:gd name="connsiteY0" fmla="*/ 11816 h 101390"/>
                  <a:gd name="connsiteX1" fmla="*/ 181626 w 188144"/>
                  <a:gd name="connsiteY1" fmla="*/ 98176 h 101390"/>
                  <a:gd name="connsiteX2" fmla="*/ 156226 w 188144"/>
                  <a:gd name="connsiteY2" fmla="*/ 82936 h 101390"/>
                  <a:gd name="connsiteX3" fmla="*/ 105426 w 188144"/>
                  <a:gd name="connsiteY3" fmla="*/ 82936 h 101390"/>
                  <a:gd name="connsiteX4" fmla="*/ 49546 w 188144"/>
                  <a:gd name="connsiteY4" fmla="*/ 88016 h 101390"/>
                  <a:gd name="connsiteX5" fmla="*/ 3826 w 188144"/>
                  <a:gd name="connsiteY5" fmla="*/ 98176 h 101390"/>
                  <a:gd name="connsiteX6" fmla="*/ 8906 w 188144"/>
                  <a:gd name="connsiteY6" fmla="*/ 52456 h 101390"/>
                  <a:gd name="connsiteX7" fmla="*/ 59706 w 188144"/>
                  <a:gd name="connsiteY7" fmla="*/ 6736 h 101390"/>
                  <a:gd name="connsiteX8" fmla="*/ 176546 w 188144"/>
                  <a:gd name="connsiteY8" fmla="*/ 11816 h 1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144" h="101390">
                    <a:moveTo>
                      <a:pt x="176546" y="11816"/>
                    </a:moveTo>
                    <a:cubicBezTo>
                      <a:pt x="196866" y="27056"/>
                      <a:pt x="185013" y="86323"/>
                      <a:pt x="181626" y="98176"/>
                    </a:cubicBezTo>
                    <a:cubicBezTo>
                      <a:pt x="178239" y="110029"/>
                      <a:pt x="168926" y="85476"/>
                      <a:pt x="156226" y="82936"/>
                    </a:cubicBezTo>
                    <a:cubicBezTo>
                      <a:pt x="143526" y="80396"/>
                      <a:pt x="123206" y="82089"/>
                      <a:pt x="105426" y="82936"/>
                    </a:cubicBezTo>
                    <a:cubicBezTo>
                      <a:pt x="87646" y="83783"/>
                      <a:pt x="66479" y="85476"/>
                      <a:pt x="49546" y="88016"/>
                    </a:cubicBezTo>
                    <a:cubicBezTo>
                      <a:pt x="32613" y="90556"/>
                      <a:pt x="10599" y="104103"/>
                      <a:pt x="3826" y="98176"/>
                    </a:cubicBezTo>
                    <a:cubicBezTo>
                      <a:pt x="-2947" y="92249"/>
                      <a:pt x="-407" y="67696"/>
                      <a:pt x="8906" y="52456"/>
                    </a:cubicBezTo>
                    <a:cubicBezTo>
                      <a:pt x="18219" y="37216"/>
                      <a:pt x="39386" y="16049"/>
                      <a:pt x="59706" y="6736"/>
                    </a:cubicBezTo>
                    <a:cubicBezTo>
                      <a:pt x="80026" y="-2577"/>
                      <a:pt x="156226" y="-3424"/>
                      <a:pt x="176546" y="11816"/>
                    </a:cubicBezTo>
                    <a:close/>
                  </a:path>
                </a:pathLst>
              </a:cu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2" name="Freeform 69">
                <a:extLst>
                  <a:ext uri="{FF2B5EF4-FFF2-40B4-BE49-F238E27FC236}">
                    <a16:creationId xmlns:a16="http://schemas.microsoft.com/office/drawing/2014/main" id="{A26A0BA4-47B5-46C2-AB3C-377941F77D10}"/>
                  </a:ext>
                </a:extLst>
              </p:cNvPr>
              <p:cNvSpPr/>
              <p:nvPr/>
            </p:nvSpPr>
            <p:spPr>
              <a:xfrm>
                <a:off x="2013205" y="1026478"/>
                <a:ext cx="200477" cy="252445"/>
              </a:xfrm>
              <a:custGeom>
                <a:avLst/>
                <a:gdLst>
                  <a:gd name="connsiteX0" fmla="*/ 196595 w 198015"/>
                  <a:gd name="connsiteY0" fmla="*/ 136842 h 252445"/>
                  <a:gd name="connsiteX1" fmla="*/ 176275 w 198015"/>
                  <a:gd name="connsiteY1" fmla="*/ 86042 h 252445"/>
                  <a:gd name="connsiteX2" fmla="*/ 181355 w 198015"/>
                  <a:gd name="connsiteY2" fmla="*/ 40322 h 252445"/>
                  <a:gd name="connsiteX3" fmla="*/ 155955 w 198015"/>
                  <a:gd name="connsiteY3" fmla="*/ 9842 h 252445"/>
                  <a:gd name="connsiteX4" fmla="*/ 155955 w 198015"/>
                  <a:gd name="connsiteY4" fmla="*/ 50482 h 252445"/>
                  <a:gd name="connsiteX5" fmla="*/ 110235 w 198015"/>
                  <a:gd name="connsiteY5" fmla="*/ 65722 h 252445"/>
                  <a:gd name="connsiteX6" fmla="*/ 64515 w 198015"/>
                  <a:gd name="connsiteY6" fmla="*/ 65722 h 252445"/>
                  <a:gd name="connsiteX7" fmla="*/ 23875 w 198015"/>
                  <a:gd name="connsiteY7" fmla="*/ 20002 h 252445"/>
                  <a:gd name="connsiteX8" fmla="*/ 3555 w 198015"/>
                  <a:gd name="connsiteY8" fmla="*/ 4762 h 252445"/>
                  <a:gd name="connsiteX9" fmla="*/ 3555 w 198015"/>
                  <a:gd name="connsiteY9" fmla="*/ 101282 h 252445"/>
                  <a:gd name="connsiteX10" fmla="*/ 39115 w 198015"/>
                  <a:gd name="connsiteY10" fmla="*/ 243522 h 252445"/>
                  <a:gd name="connsiteX11" fmla="*/ 130555 w 198015"/>
                  <a:gd name="connsiteY11" fmla="*/ 228282 h 252445"/>
                  <a:gd name="connsiteX12" fmla="*/ 196595 w 198015"/>
                  <a:gd name="connsiteY12" fmla="*/ 136842 h 252445"/>
                  <a:gd name="connsiteX0" fmla="*/ 196595 w 200477"/>
                  <a:gd name="connsiteY0" fmla="*/ 136842 h 252445"/>
                  <a:gd name="connsiteX1" fmla="*/ 191515 w 200477"/>
                  <a:gd name="connsiteY1" fmla="*/ 80962 h 252445"/>
                  <a:gd name="connsiteX2" fmla="*/ 181355 w 200477"/>
                  <a:gd name="connsiteY2" fmla="*/ 40322 h 252445"/>
                  <a:gd name="connsiteX3" fmla="*/ 155955 w 200477"/>
                  <a:gd name="connsiteY3" fmla="*/ 9842 h 252445"/>
                  <a:gd name="connsiteX4" fmla="*/ 155955 w 200477"/>
                  <a:gd name="connsiteY4" fmla="*/ 50482 h 252445"/>
                  <a:gd name="connsiteX5" fmla="*/ 110235 w 200477"/>
                  <a:gd name="connsiteY5" fmla="*/ 65722 h 252445"/>
                  <a:gd name="connsiteX6" fmla="*/ 64515 w 200477"/>
                  <a:gd name="connsiteY6" fmla="*/ 65722 h 252445"/>
                  <a:gd name="connsiteX7" fmla="*/ 23875 w 200477"/>
                  <a:gd name="connsiteY7" fmla="*/ 20002 h 252445"/>
                  <a:gd name="connsiteX8" fmla="*/ 3555 w 200477"/>
                  <a:gd name="connsiteY8" fmla="*/ 4762 h 252445"/>
                  <a:gd name="connsiteX9" fmla="*/ 3555 w 200477"/>
                  <a:gd name="connsiteY9" fmla="*/ 101282 h 252445"/>
                  <a:gd name="connsiteX10" fmla="*/ 39115 w 200477"/>
                  <a:gd name="connsiteY10" fmla="*/ 243522 h 252445"/>
                  <a:gd name="connsiteX11" fmla="*/ 130555 w 200477"/>
                  <a:gd name="connsiteY11" fmla="*/ 228282 h 252445"/>
                  <a:gd name="connsiteX12" fmla="*/ 196595 w 200477"/>
                  <a:gd name="connsiteY12" fmla="*/ 136842 h 252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477" h="252445">
                    <a:moveTo>
                      <a:pt x="196595" y="136842"/>
                    </a:moveTo>
                    <a:cubicBezTo>
                      <a:pt x="206755" y="112289"/>
                      <a:pt x="194055" y="97049"/>
                      <a:pt x="191515" y="80962"/>
                    </a:cubicBezTo>
                    <a:cubicBezTo>
                      <a:pt x="188975" y="64875"/>
                      <a:pt x="187282" y="52175"/>
                      <a:pt x="181355" y="40322"/>
                    </a:cubicBezTo>
                    <a:cubicBezTo>
                      <a:pt x="175428" y="28469"/>
                      <a:pt x="160188" y="8149"/>
                      <a:pt x="155955" y="9842"/>
                    </a:cubicBezTo>
                    <a:cubicBezTo>
                      <a:pt x="151722" y="11535"/>
                      <a:pt x="163575" y="41169"/>
                      <a:pt x="155955" y="50482"/>
                    </a:cubicBezTo>
                    <a:cubicBezTo>
                      <a:pt x="148335" y="59795"/>
                      <a:pt x="125475" y="63182"/>
                      <a:pt x="110235" y="65722"/>
                    </a:cubicBezTo>
                    <a:cubicBezTo>
                      <a:pt x="94995" y="68262"/>
                      <a:pt x="78908" y="73342"/>
                      <a:pt x="64515" y="65722"/>
                    </a:cubicBezTo>
                    <a:cubicBezTo>
                      <a:pt x="50122" y="58102"/>
                      <a:pt x="34035" y="30162"/>
                      <a:pt x="23875" y="20002"/>
                    </a:cubicBezTo>
                    <a:cubicBezTo>
                      <a:pt x="13715" y="9842"/>
                      <a:pt x="6942" y="-8785"/>
                      <a:pt x="3555" y="4762"/>
                    </a:cubicBezTo>
                    <a:cubicBezTo>
                      <a:pt x="168" y="18309"/>
                      <a:pt x="-2372" y="61489"/>
                      <a:pt x="3555" y="101282"/>
                    </a:cubicBezTo>
                    <a:cubicBezTo>
                      <a:pt x="9482" y="141075"/>
                      <a:pt x="17948" y="222355"/>
                      <a:pt x="39115" y="243522"/>
                    </a:cubicBezTo>
                    <a:cubicBezTo>
                      <a:pt x="60282" y="264689"/>
                      <a:pt x="106848" y="243522"/>
                      <a:pt x="130555" y="228282"/>
                    </a:cubicBezTo>
                    <a:cubicBezTo>
                      <a:pt x="154262" y="213042"/>
                      <a:pt x="186435" y="161395"/>
                      <a:pt x="196595" y="136842"/>
                    </a:cubicBezTo>
                    <a:close/>
                  </a:path>
                </a:pathLst>
              </a:cu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grpSp>
      <p:grpSp>
        <p:nvGrpSpPr>
          <p:cNvPr id="26" name="그룹 3">
            <a:extLst>
              <a:ext uri="{FF2B5EF4-FFF2-40B4-BE49-F238E27FC236}">
                <a16:creationId xmlns:a16="http://schemas.microsoft.com/office/drawing/2014/main" id="{76E1AB4F-E395-40D2-93FB-7E3A862179FB}"/>
              </a:ext>
            </a:extLst>
          </p:cNvPr>
          <p:cNvGrpSpPr/>
          <p:nvPr/>
        </p:nvGrpSpPr>
        <p:grpSpPr>
          <a:xfrm>
            <a:off x="4771163" y="1013869"/>
            <a:ext cx="6805485" cy="5937612"/>
            <a:chOff x="8070434" y="1645829"/>
            <a:chExt cx="2925465" cy="5937612"/>
          </a:xfrm>
        </p:grpSpPr>
        <p:sp>
          <p:nvSpPr>
            <p:cNvPr id="27" name="TextBox 26">
              <a:extLst>
                <a:ext uri="{FF2B5EF4-FFF2-40B4-BE49-F238E27FC236}">
                  <a16:creationId xmlns:a16="http://schemas.microsoft.com/office/drawing/2014/main" id="{C7713ABE-1D90-439A-B436-9028C71FCED6}"/>
                </a:ext>
              </a:extLst>
            </p:cNvPr>
            <p:cNvSpPr txBox="1"/>
            <p:nvPr/>
          </p:nvSpPr>
          <p:spPr>
            <a:xfrm>
              <a:off x="8070434" y="2008132"/>
              <a:ext cx="2925465" cy="5575309"/>
            </a:xfrm>
            <a:prstGeom prst="rect">
              <a:avLst/>
            </a:prstGeom>
            <a:noFill/>
          </p:spPr>
          <p:txBody>
            <a:bodyPr wrap="square" lIns="108000" rIns="108000" rtlCol="0">
              <a:spAutoFit/>
            </a:bodyPr>
            <a:lstStyle/>
            <a:p>
              <a:pPr>
                <a:lnSpc>
                  <a:spcPct val="150000"/>
                </a:lnSpc>
              </a:pPr>
              <a:r>
                <a:rPr lang="en-US" sz="2000" dirty="0"/>
                <a:t>• Information systems support logistics and delivery operations</a:t>
              </a:r>
              <a:br>
                <a:rPr lang="en-US" sz="2000" dirty="0"/>
              </a:br>
              <a:r>
                <a:rPr lang="en-US" sz="2000" dirty="0"/>
                <a:t>• Collect, process, and store shipment information</a:t>
              </a:r>
              <a:br>
                <a:rPr lang="en-US" sz="2000" dirty="0"/>
              </a:br>
              <a:r>
                <a:rPr lang="en-US" sz="2000" dirty="0"/>
                <a:t>• Enable communication between warehouses, drivers, and customers</a:t>
              </a:r>
              <a:br>
                <a:rPr lang="en-US" sz="2000" dirty="0"/>
              </a:br>
              <a:r>
                <a:rPr lang="en-US" sz="2000" dirty="0"/>
                <a:t>• Improve efficiency and reduce delivery delays</a:t>
              </a:r>
              <a:br>
                <a:rPr lang="en-US" sz="2000" dirty="0"/>
              </a:br>
              <a:r>
                <a:rPr lang="en-US" sz="2000" dirty="0"/>
                <a:t>• Support decision-making through real-time data</a:t>
              </a:r>
              <a:br>
                <a:rPr lang="en-US" sz="2000" dirty="0"/>
              </a:br>
              <a:r>
                <a:rPr lang="en-US" sz="2000" dirty="0"/>
                <a:t>• Provide competitive advantage for logistics companies</a:t>
              </a:r>
              <a:endParaRPr lang="en-US" altLang="ko-KR" sz="2000" dirty="0">
                <a:solidFill>
                  <a:schemeClr val="tx1">
                    <a:lumMod val="75000"/>
                    <a:lumOff val="25000"/>
                  </a:schemeClr>
                </a:solidFill>
                <a:ea typeface="FZShuTi" pitchFamily="2" charset="-122"/>
                <a:cs typeface="Arial" pitchFamily="34" charset="0"/>
              </a:endParaRPr>
            </a:p>
          </p:txBody>
        </p:sp>
        <p:sp>
          <p:nvSpPr>
            <p:cNvPr id="28" name="TextBox 27">
              <a:extLst>
                <a:ext uri="{FF2B5EF4-FFF2-40B4-BE49-F238E27FC236}">
                  <a16:creationId xmlns:a16="http://schemas.microsoft.com/office/drawing/2014/main" id="{9261C7CA-4FC8-427F-A6CA-8890E5D158E7}"/>
                </a:ext>
              </a:extLst>
            </p:cNvPr>
            <p:cNvSpPr txBox="1"/>
            <p:nvPr/>
          </p:nvSpPr>
          <p:spPr>
            <a:xfrm>
              <a:off x="8070434" y="1645829"/>
              <a:ext cx="2925465" cy="307777"/>
            </a:xfrm>
            <a:prstGeom prst="rect">
              <a:avLst/>
            </a:prstGeom>
            <a:noFill/>
          </p:spPr>
          <p:txBody>
            <a:bodyPr wrap="square" lIns="108000" rIns="108000" rtlCol="0" anchor="ctr">
              <a:spAutoFit/>
            </a:bodyPr>
            <a:lstStyle/>
            <a:p>
              <a:endParaRPr lang="ko-KR" altLang="en-US" sz="1400" b="1" dirty="0">
                <a:solidFill>
                  <a:schemeClr val="tx1">
                    <a:lumMod val="75000"/>
                    <a:lumOff val="25000"/>
                  </a:schemeClr>
                </a:solidFill>
                <a:cs typeface="Arial" pitchFamily="34" charset="0"/>
              </a:endParaRPr>
            </a:p>
          </p:txBody>
        </p:sp>
      </p:grpSp>
    </p:spTree>
    <p:extLst>
      <p:ext uri="{BB962C8B-B14F-4D97-AF65-F5344CB8AC3E}">
        <p14:creationId xmlns:p14="http://schemas.microsoft.com/office/powerpoint/2010/main" val="1951952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D548CE62-11E0-4EEE-812D-9430CE58EFA5}"/>
              </a:ext>
            </a:extLst>
          </p:cNvPr>
          <p:cNvSpPr txBox="1"/>
          <p:nvPr/>
        </p:nvSpPr>
        <p:spPr>
          <a:xfrm>
            <a:off x="561441" y="713507"/>
            <a:ext cx="3310877" cy="2062103"/>
          </a:xfrm>
          <a:prstGeom prst="rect">
            <a:avLst/>
          </a:prstGeom>
          <a:noFill/>
        </p:spPr>
        <p:txBody>
          <a:bodyPr wrap="square" rtlCol="0" anchor="ctr">
            <a:spAutoFit/>
          </a:bodyPr>
          <a:lstStyle/>
          <a:p>
            <a:r>
              <a:rPr lang="en-US" sz="3200" b="1" dirty="0"/>
              <a:t>Input: Data Collected in Delivery Systems</a:t>
            </a:r>
            <a:endParaRPr lang="ko-KR" altLang="en-US" sz="3200" b="1" dirty="0">
              <a:cs typeface="Arial" pitchFamily="34" charset="0"/>
            </a:endParaRPr>
          </a:p>
        </p:txBody>
      </p:sp>
      <p:sp>
        <p:nvSpPr>
          <p:cNvPr id="12" name="TextBox 11">
            <a:extLst>
              <a:ext uri="{FF2B5EF4-FFF2-40B4-BE49-F238E27FC236}">
                <a16:creationId xmlns:a16="http://schemas.microsoft.com/office/drawing/2014/main" id="{5DA49914-6FF5-466B-B51A-E6D75A00EBE6}"/>
              </a:ext>
            </a:extLst>
          </p:cNvPr>
          <p:cNvSpPr txBox="1"/>
          <p:nvPr/>
        </p:nvSpPr>
        <p:spPr>
          <a:xfrm>
            <a:off x="549204" y="3097527"/>
            <a:ext cx="3168031" cy="3382144"/>
          </a:xfrm>
          <a:prstGeom prst="rect">
            <a:avLst/>
          </a:prstGeom>
          <a:noFill/>
        </p:spPr>
        <p:txBody>
          <a:bodyPr wrap="square" rtlCol="0">
            <a:spAutoFit/>
          </a:bodyPr>
          <a:lstStyle/>
          <a:p>
            <a:pPr>
              <a:lnSpc>
                <a:spcPct val="150000"/>
              </a:lnSpc>
            </a:pPr>
            <a:r>
              <a:rPr lang="en-US" sz="1200" dirty="0"/>
              <a:t>Customer information (name, address, contact number)</a:t>
            </a:r>
            <a:br>
              <a:rPr lang="en-US" sz="1200" dirty="0"/>
            </a:br>
            <a:r>
              <a:rPr lang="en-US" sz="1200" dirty="0"/>
              <a:t>• Package details (weight, size, delivery instructions)</a:t>
            </a:r>
            <a:br>
              <a:rPr lang="en-US" sz="1200" dirty="0"/>
            </a:br>
            <a:r>
              <a:rPr lang="en-US" sz="1200" dirty="0"/>
              <a:t>• Unique tracking number or barcode for each parcel</a:t>
            </a:r>
            <a:br>
              <a:rPr lang="en-US" sz="1200" dirty="0"/>
            </a:br>
            <a:r>
              <a:rPr lang="en-US" sz="1200" dirty="0"/>
              <a:t>• Data entered through online systems or mobile applications</a:t>
            </a:r>
            <a:br>
              <a:rPr lang="en-US" sz="1200" dirty="0"/>
            </a:br>
            <a:r>
              <a:rPr lang="en-US" sz="1200" dirty="0"/>
              <a:t>• Information recorded at collection </a:t>
            </a:r>
            <a:r>
              <a:rPr lang="en-US" sz="1200" dirty="0" err="1"/>
              <a:t>centres</a:t>
            </a:r>
            <a:r>
              <a:rPr lang="en-US" sz="1200" dirty="0"/>
              <a:t> or warehouses</a:t>
            </a:r>
            <a:br>
              <a:rPr lang="en-US" sz="1200" dirty="0"/>
            </a:br>
            <a:r>
              <a:rPr lang="en-US" sz="1200" dirty="0"/>
              <a:t>• Accurate input ensures correct package identification and routing</a:t>
            </a:r>
            <a:endParaRPr lang="en-US" altLang="ko-KR" sz="1200" dirty="0">
              <a:cs typeface="Arial" pitchFamily="34" charset="0"/>
            </a:endParaRPr>
          </a:p>
        </p:txBody>
      </p:sp>
      <p:pic>
        <p:nvPicPr>
          <p:cNvPr id="4" name="Picture Placeholder 3">
            <a:extLst>
              <a:ext uri="{FF2B5EF4-FFF2-40B4-BE49-F238E27FC236}">
                <a16:creationId xmlns:a16="http://schemas.microsoft.com/office/drawing/2014/main" id="{614BFE96-F530-E716-629A-5B79EC6B3430}"/>
              </a:ext>
            </a:extLst>
          </p:cNvPr>
          <p:cNvPicPr>
            <a:picLocks noGrp="1" noChangeAspect="1"/>
          </p:cNvPicPr>
          <p:nvPr>
            <p:ph type="pic" sz="quarter" idx="41"/>
          </p:nvPr>
        </p:nvPicPr>
        <p:blipFill>
          <a:blip r:embed="rId2">
            <a:extLst>
              <a:ext uri="{28A0092B-C50C-407E-A947-70E740481C1C}">
                <a14:useLocalDpi xmlns:a14="http://schemas.microsoft.com/office/drawing/2010/main" val="0"/>
              </a:ext>
            </a:extLst>
          </a:blip>
          <a:srcRect l="12325" r="12325"/>
          <a:stretch>
            <a:fillRect/>
          </a:stretch>
        </p:blipFill>
        <p:spPr>
          <a:custGeom>
            <a:avLst/>
            <a:gdLst>
              <a:gd name="connsiteX0" fmla="*/ 555736 w 8060638"/>
              <a:gd name="connsiteY0" fmla="*/ 0 h 6858000"/>
              <a:gd name="connsiteX1" fmla="*/ 8060638 w 8060638"/>
              <a:gd name="connsiteY1" fmla="*/ 0 h 6858000"/>
              <a:gd name="connsiteX2" fmla="*/ 8060638 w 8060638"/>
              <a:gd name="connsiteY2" fmla="*/ 6858000 h 6858000"/>
              <a:gd name="connsiteX3" fmla="*/ 1386404 w 8060638"/>
              <a:gd name="connsiteY3" fmla="*/ 6858000 h 6858000"/>
              <a:gd name="connsiteX4" fmla="*/ 1368697 w 8060638"/>
              <a:gd name="connsiteY4" fmla="*/ 6835467 h 6858000"/>
              <a:gd name="connsiteX5" fmla="*/ 0 w 8060638"/>
              <a:gd name="connsiteY5" fmla="*/ 2713384 h 6858000"/>
              <a:gd name="connsiteX6" fmla="*/ 541410 w 8060638"/>
              <a:gd name="connsiteY6" fmla="*/ 3168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060638" h="6858000">
                <a:moveTo>
                  <a:pt x="555736" y="0"/>
                </a:moveTo>
                <a:lnTo>
                  <a:pt x="8060638" y="0"/>
                </a:lnTo>
                <a:lnTo>
                  <a:pt x="8060638" y="6858000"/>
                </a:lnTo>
                <a:lnTo>
                  <a:pt x="1386404" y="6858000"/>
                </a:lnTo>
                <a:lnTo>
                  <a:pt x="1368697" y="6835467"/>
                </a:lnTo>
                <a:cubicBezTo>
                  <a:pt x="509067" y="5686009"/>
                  <a:pt x="0" y="4259146"/>
                  <a:pt x="0" y="2713384"/>
                </a:cubicBezTo>
                <a:cubicBezTo>
                  <a:pt x="0" y="1762146"/>
                  <a:pt x="192784" y="855935"/>
                  <a:pt x="541410" y="31689"/>
                </a:cubicBezTo>
                <a:close/>
              </a:path>
            </a:pathLst>
          </a:custGeom>
          <a:solidFill>
            <a:prstClr val="white">
              <a:lumMod val="95000"/>
            </a:prstClr>
          </a:solidFill>
        </p:spPr>
      </p:pic>
    </p:spTree>
    <p:extLst>
      <p:ext uri="{BB962C8B-B14F-4D97-AF65-F5344CB8AC3E}">
        <p14:creationId xmlns:p14="http://schemas.microsoft.com/office/powerpoint/2010/main" val="892890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3600" dirty="0"/>
              <a:t>Processing: Technologies Used in Delivery Operations</a:t>
            </a:r>
          </a:p>
        </p:txBody>
      </p:sp>
      <p:cxnSp>
        <p:nvCxnSpPr>
          <p:cNvPr id="32" name="Straight Connector 31">
            <a:extLst>
              <a:ext uri="{FF2B5EF4-FFF2-40B4-BE49-F238E27FC236}">
                <a16:creationId xmlns:a16="http://schemas.microsoft.com/office/drawing/2014/main" id="{9D7630C0-A3BB-4AD5-8176-186FA750F356}"/>
              </a:ext>
            </a:extLst>
          </p:cNvPr>
          <p:cNvCxnSpPr>
            <a:cxnSpLocks/>
          </p:cNvCxnSpPr>
          <p:nvPr/>
        </p:nvCxnSpPr>
        <p:spPr>
          <a:xfrm>
            <a:off x="4206686" y="3907735"/>
            <a:ext cx="7205870" cy="0"/>
          </a:xfrm>
          <a:prstGeom prst="line">
            <a:avLst/>
          </a:prstGeom>
          <a:ln w="44450">
            <a:solidFill>
              <a:schemeClr val="accent3"/>
            </a:solidFill>
          </a:ln>
        </p:spPr>
        <p:style>
          <a:lnRef idx="1">
            <a:schemeClr val="accent1"/>
          </a:lnRef>
          <a:fillRef idx="0">
            <a:schemeClr val="accent1"/>
          </a:fillRef>
          <a:effectRef idx="0">
            <a:schemeClr val="accent1"/>
          </a:effectRef>
          <a:fontRef idx="minor">
            <a:schemeClr val="tx1"/>
          </a:fontRef>
        </p:style>
      </p:cxnSp>
      <p:grpSp>
        <p:nvGrpSpPr>
          <p:cNvPr id="54" name="Group 53">
            <a:extLst>
              <a:ext uri="{FF2B5EF4-FFF2-40B4-BE49-F238E27FC236}">
                <a16:creationId xmlns:a16="http://schemas.microsoft.com/office/drawing/2014/main" id="{FB3A1AE1-2F27-428B-98E1-5D7A52DBA366}"/>
              </a:ext>
            </a:extLst>
          </p:cNvPr>
          <p:cNvGrpSpPr/>
          <p:nvPr/>
        </p:nvGrpSpPr>
        <p:grpSpPr>
          <a:xfrm>
            <a:off x="4206686" y="1704895"/>
            <a:ext cx="5417277" cy="738049"/>
            <a:chOff x="4276262" y="1953370"/>
            <a:chExt cx="5417277" cy="738049"/>
          </a:xfrm>
        </p:grpSpPr>
        <p:sp>
          <p:nvSpPr>
            <p:cNvPr id="34" name="Oval 33">
              <a:extLst>
                <a:ext uri="{FF2B5EF4-FFF2-40B4-BE49-F238E27FC236}">
                  <a16:creationId xmlns:a16="http://schemas.microsoft.com/office/drawing/2014/main" id="{7B2A6893-9409-4B24-AED6-CCEBF719AADA}"/>
                </a:ext>
              </a:extLst>
            </p:cNvPr>
            <p:cNvSpPr/>
            <p:nvPr/>
          </p:nvSpPr>
          <p:spPr>
            <a:xfrm>
              <a:off x="4276262" y="2085870"/>
              <a:ext cx="605549" cy="605549"/>
            </a:xfrm>
            <a:prstGeom prst="ellipse">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0" name="Freeform 31">
              <a:extLst>
                <a:ext uri="{FF2B5EF4-FFF2-40B4-BE49-F238E27FC236}">
                  <a16:creationId xmlns:a16="http://schemas.microsoft.com/office/drawing/2014/main" id="{18E4D79D-8498-44D9-8A4A-915088309B7C}"/>
                </a:ext>
              </a:extLst>
            </p:cNvPr>
            <p:cNvSpPr>
              <a:spLocks noChangeAspect="1"/>
            </p:cNvSpPr>
            <p:nvPr/>
          </p:nvSpPr>
          <p:spPr>
            <a:xfrm rot="8580000">
              <a:off x="4416880" y="2226920"/>
              <a:ext cx="324311" cy="323447"/>
            </a:xfrm>
            <a:custGeom>
              <a:avLst/>
              <a:gdLst/>
              <a:ahLst/>
              <a:cxnLst/>
              <a:rect l="l" t="t" r="r" b="b"/>
              <a:pathLst>
                <a:path w="3872365" h="3862045">
                  <a:moveTo>
                    <a:pt x="1786489" y="808318"/>
                  </a:moveTo>
                  <a:cubicBezTo>
                    <a:pt x="1525809" y="610106"/>
                    <a:pt x="1257124" y="397966"/>
                    <a:pt x="1040385" y="230829"/>
                  </a:cubicBezTo>
                  <a:cubicBezTo>
                    <a:pt x="1905215" y="-194386"/>
                    <a:pt x="2650439" y="24572"/>
                    <a:pt x="3162062" y="429660"/>
                  </a:cubicBezTo>
                  <a:cubicBezTo>
                    <a:pt x="3007351" y="875340"/>
                    <a:pt x="2905932" y="1443216"/>
                    <a:pt x="2745609" y="1410478"/>
                  </a:cubicBezTo>
                  <a:cubicBezTo>
                    <a:pt x="2633182" y="1430335"/>
                    <a:pt x="2220955" y="1138671"/>
                    <a:pt x="1786489" y="808318"/>
                  </a:cubicBezTo>
                  <a:close/>
                  <a:moveTo>
                    <a:pt x="2701004" y="2590217"/>
                  </a:moveTo>
                  <a:cubicBezTo>
                    <a:pt x="2682933" y="2576481"/>
                    <a:pt x="2672282" y="2559744"/>
                    <a:pt x="2670336" y="2539383"/>
                  </a:cubicBezTo>
                  <a:cubicBezTo>
                    <a:pt x="2587360" y="2376647"/>
                    <a:pt x="3042640" y="1246798"/>
                    <a:pt x="3299881" y="563773"/>
                  </a:cubicBezTo>
                  <a:cubicBezTo>
                    <a:pt x="3959368" y="1266493"/>
                    <a:pt x="3967860" y="2043171"/>
                    <a:pt x="3730056" y="2650875"/>
                  </a:cubicBezTo>
                  <a:cubicBezTo>
                    <a:pt x="3317547" y="2635434"/>
                    <a:pt x="2827499" y="2686366"/>
                    <a:pt x="2701004" y="2590217"/>
                  </a:cubicBezTo>
                  <a:close/>
                  <a:moveTo>
                    <a:pt x="19691" y="2248546"/>
                  </a:moveTo>
                  <a:cubicBezTo>
                    <a:pt x="-100797" y="1292396"/>
                    <a:pt x="348853" y="659059"/>
                    <a:pt x="898439" y="307194"/>
                  </a:cubicBezTo>
                  <a:cubicBezTo>
                    <a:pt x="1269469" y="598575"/>
                    <a:pt x="1773388" y="879352"/>
                    <a:pt x="1690237" y="1020281"/>
                  </a:cubicBezTo>
                  <a:cubicBezTo>
                    <a:pt x="1661713" y="1200709"/>
                    <a:pt x="629275" y="1847170"/>
                    <a:pt x="19691" y="2248546"/>
                  </a:cubicBezTo>
                  <a:close/>
                  <a:moveTo>
                    <a:pt x="1805382" y="3858278"/>
                  </a:moveTo>
                  <a:cubicBezTo>
                    <a:pt x="1676483" y="3404460"/>
                    <a:pt x="1433840" y="2881111"/>
                    <a:pt x="1583946" y="2815971"/>
                  </a:cubicBezTo>
                  <a:cubicBezTo>
                    <a:pt x="1713076" y="2686769"/>
                    <a:pt x="2928316" y="2770622"/>
                    <a:pt x="3657403" y="2804207"/>
                  </a:cubicBezTo>
                  <a:cubicBezTo>
                    <a:pt x="3192869" y="3648569"/>
                    <a:pt x="2456828" y="3896652"/>
                    <a:pt x="1805382" y="3858278"/>
                  </a:cubicBezTo>
                  <a:close/>
                  <a:moveTo>
                    <a:pt x="762284" y="3480575"/>
                  </a:moveTo>
                  <a:cubicBezTo>
                    <a:pt x="380940" y="3198297"/>
                    <a:pt x="161300" y="2806810"/>
                    <a:pt x="58293" y="2412172"/>
                  </a:cubicBezTo>
                  <a:cubicBezTo>
                    <a:pt x="450067" y="2149344"/>
                    <a:pt x="872820" y="1756853"/>
                    <a:pt x="981158" y="1879484"/>
                  </a:cubicBezTo>
                  <a:cubicBezTo>
                    <a:pt x="1143940" y="1962367"/>
                    <a:pt x="1439720" y="3144041"/>
                    <a:pt x="1633080" y="3847823"/>
                  </a:cubicBezTo>
                  <a:cubicBezTo>
                    <a:pt x="1278110" y="3779994"/>
                    <a:pt x="991090" y="3649942"/>
                    <a:pt x="762284" y="348057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lumMod val="75000"/>
                    <a:lumOff val="25000"/>
                  </a:schemeClr>
                </a:solidFill>
              </a:endParaRPr>
            </a:p>
          </p:txBody>
        </p:sp>
        <p:sp>
          <p:nvSpPr>
            <p:cNvPr id="43" name="TextBox 42">
              <a:extLst>
                <a:ext uri="{FF2B5EF4-FFF2-40B4-BE49-F238E27FC236}">
                  <a16:creationId xmlns:a16="http://schemas.microsoft.com/office/drawing/2014/main" id="{DDCF57A4-4810-490F-B44E-F69CE6ED81CE}"/>
                </a:ext>
              </a:extLst>
            </p:cNvPr>
            <p:cNvSpPr txBox="1"/>
            <p:nvPr/>
          </p:nvSpPr>
          <p:spPr>
            <a:xfrm>
              <a:off x="4957753" y="1953370"/>
              <a:ext cx="4735786" cy="612155"/>
            </a:xfrm>
            <a:prstGeom prst="rect">
              <a:avLst/>
            </a:prstGeom>
            <a:noFill/>
          </p:spPr>
          <p:txBody>
            <a:bodyPr wrap="square" rtlCol="0">
              <a:spAutoFit/>
            </a:bodyPr>
            <a:lstStyle/>
            <a:p>
              <a:pPr>
                <a:lnSpc>
                  <a:spcPct val="150000"/>
                </a:lnSpc>
              </a:pPr>
              <a:r>
                <a:rPr lang="en-US" sz="1200" dirty="0"/>
                <a:t>•Barcode scanning systems used to identify packages</a:t>
              </a:r>
              <a:br>
                <a:rPr lang="en-US" sz="1200" dirty="0"/>
              </a:br>
              <a:r>
                <a:rPr lang="en-US" sz="1200" dirty="0"/>
                <a:t> Handheld devices used by drivers to update delivery status</a:t>
              </a:r>
              <a:endParaRPr lang="en-US" altLang="ko-KR" sz="1200" dirty="0">
                <a:solidFill>
                  <a:schemeClr val="tx1">
                    <a:lumMod val="75000"/>
                    <a:lumOff val="25000"/>
                  </a:schemeClr>
                </a:solidFill>
                <a:cs typeface="Arial" pitchFamily="34" charset="0"/>
              </a:endParaRPr>
            </a:p>
          </p:txBody>
        </p:sp>
      </p:grpSp>
      <p:grpSp>
        <p:nvGrpSpPr>
          <p:cNvPr id="57" name="Group 56">
            <a:extLst>
              <a:ext uri="{FF2B5EF4-FFF2-40B4-BE49-F238E27FC236}">
                <a16:creationId xmlns:a16="http://schemas.microsoft.com/office/drawing/2014/main" id="{36E97FBF-F893-425E-A0C9-9F23596551C4}"/>
              </a:ext>
            </a:extLst>
          </p:cNvPr>
          <p:cNvGrpSpPr/>
          <p:nvPr/>
        </p:nvGrpSpPr>
        <p:grpSpPr>
          <a:xfrm>
            <a:off x="4206686" y="5305942"/>
            <a:ext cx="5497377" cy="605549"/>
            <a:chOff x="4276263" y="4374423"/>
            <a:chExt cx="5497377" cy="605549"/>
          </a:xfrm>
        </p:grpSpPr>
        <p:sp>
          <p:nvSpPr>
            <p:cNvPr id="37" name="Oval 36">
              <a:extLst>
                <a:ext uri="{FF2B5EF4-FFF2-40B4-BE49-F238E27FC236}">
                  <a16:creationId xmlns:a16="http://schemas.microsoft.com/office/drawing/2014/main" id="{8D789DE5-485B-4254-A55C-586E8B376E76}"/>
                </a:ext>
              </a:extLst>
            </p:cNvPr>
            <p:cNvSpPr/>
            <p:nvPr/>
          </p:nvSpPr>
          <p:spPr>
            <a:xfrm>
              <a:off x="4276263" y="4374423"/>
              <a:ext cx="605549" cy="605549"/>
            </a:xfrm>
            <a:prstGeom prst="ellipse">
              <a:avLst/>
            </a:prstGeom>
            <a:solidFill>
              <a:schemeClr val="bg1"/>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41" name="Rectangle 1">
              <a:extLst>
                <a:ext uri="{FF2B5EF4-FFF2-40B4-BE49-F238E27FC236}">
                  <a16:creationId xmlns:a16="http://schemas.microsoft.com/office/drawing/2014/main" id="{EE0DC7A2-ED86-4CD5-9736-AFA10EC08FE7}"/>
                </a:ext>
              </a:extLst>
            </p:cNvPr>
            <p:cNvSpPr>
              <a:spLocks noChangeAspect="1"/>
            </p:cNvSpPr>
            <p:nvPr/>
          </p:nvSpPr>
          <p:spPr>
            <a:xfrm>
              <a:off x="4432305" y="4530751"/>
              <a:ext cx="293456" cy="292893"/>
            </a:xfrm>
            <a:custGeom>
              <a:avLst/>
              <a:gdLst/>
              <a:ahLst/>
              <a:cxnLst/>
              <a:rect l="l" t="t" r="r" b="b"/>
              <a:pathLst>
                <a:path w="4020621" h="4012920">
                  <a:moveTo>
                    <a:pt x="780213" y="3724888"/>
                  </a:moveTo>
                  <a:lnTo>
                    <a:pt x="2868445" y="3724888"/>
                  </a:lnTo>
                  <a:lnTo>
                    <a:pt x="2868445" y="4012920"/>
                  </a:lnTo>
                  <a:lnTo>
                    <a:pt x="780213" y="4012920"/>
                  </a:lnTo>
                  <a:close/>
                  <a:moveTo>
                    <a:pt x="4020621" y="2152587"/>
                  </a:moveTo>
                  <a:lnTo>
                    <a:pt x="4020621" y="3448731"/>
                  </a:lnTo>
                  <a:lnTo>
                    <a:pt x="3903908" y="3386593"/>
                  </a:lnTo>
                  <a:lnTo>
                    <a:pt x="3903908" y="2214725"/>
                  </a:lnTo>
                  <a:close/>
                  <a:moveTo>
                    <a:pt x="1582587" y="1544569"/>
                  </a:moveTo>
                  <a:cubicBezTo>
                    <a:pt x="1525677" y="1652847"/>
                    <a:pt x="1434945" y="1739939"/>
                    <a:pt x="1324158" y="1792547"/>
                  </a:cubicBezTo>
                  <a:lnTo>
                    <a:pt x="1790243" y="1792547"/>
                  </a:lnTo>
                  <a:cubicBezTo>
                    <a:pt x="1708293" y="1721838"/>
                    <a:pt x="1638004" y="1638154"/>
                    <a:pt x="1582587" y="1544569"/>
                  </a:cubicBezTo>
                  <a:close/>
                  <a:moveTo>
                    <a:pt x="1238323" y="1312673"/>
                  </a:moveTo>
                  <a:cubicBezTo>
                    <a:pt x="1173622" y="1312673"/>
                    <a:pt x="1121172" y="1365123"/>
                    <a:pt x="1121172" y="1429824"/>
                  </a:cubicBezTo>
                  <a:cubicBezTo>
                    <a:pt x="1121172" y="1494525"/>
                    <a:pt x="1173622" y="1546975"/>
                    <a:pt x="1238323" y="1546975"/>
                  </a:cubicBezTo>
                  <a:cubicBezTo>
                    <a:pt x="1303024" y="1546975"/>
                    <a:pt x="1355474" y="1494525"/>
                    <a:pt x="1355474" y="1429824"/>
                  </a:cubicBezTo>
                  <a:cubicBezTo>
                    <a:pt x="1355474" y="1365123"/>
                    <a:pt x="1303024" y="1312673"/>
                    <a:pt x="1238323" y="1312673"/>
                  </a:cubicBezTo>
                  <a:close/>
                  <a:moveTo>
                    <a:pt x="870057" y="1312673"/>
                  </a:moveTo>
                  <a:cubicBezTo>
                    <a:pt x="805356" y="1312673"/>
                    <a:pt x="752906" y="1365123"/>
                    <a:pt x="752906" y="1429824"/>
                  </a:cubicBezTo>
                  <a:cubicBezTo>
                    <a:pt x="752906" y="1494525"/>
                    <a:pt x="805356" y="1546975"/>
                    <a:pt x="870057" y="1546975"/>
                  </a:cubicBezTo>
                  <a:cubicBezTo>
                    <a:pt x="934758" y="1546975"/>
                    <a:pt x="987208" y="1494525"/>
                    <a:pt x="987208" y="1429824"/>
                  </a:cubicBezTo>
                  <a:cubicBezTo>
                    <a:pt x="987208" y="1365123"/>
                    <a:pt x="934758" y="1312673"/>
                    <a:pt x="870057" y="1312673"/>
                  </a:cubicBezTo>
                  <a:close/>
                  <a:moveTo>
                    <a:pt x="2775838" y="1127627"/>
                  </a:moveTo>
                  <a:cubicBezTo>
                    <a:pt x="2666578" y="1127627"/>
                    <a:pt x="2578006" y="1216199"/>
                    <a:pt x="2578006" y="1325459"/>
                  </a:cubicBezTo>
                  <a:cubicBezTo>
                    <a:pt x="2578006" y="1434719"/>
                    <a:pt x="2666578" y="1523291"/>
                    <a:pt x="2775838" y="1523291"/>
                  </a:cubicBezTo>
                  <a:cubicBezTo>
                    <a:pt x="2885098" y="1523291"/>
                    <a:pt x="2973670" y="1434719"/>
                    <a:pt x="2973670" y="1325459"/>
                  </a:cubicBezTo>
                  <a:cubicBezTo>
                    <a:pt x="2973670" y="1216199"/>
                    <a:pt x="2885098" y="1127627"/>
                    <a:pt x="2775838" y="1127627"/>
                  </a:cubicBezTo>
                  <a:close/>
                  <a:moveTo>
                    <a:pt x="2153949" y="1127627"/>
                  </a:moveTo>
                  <a:cubicBezTo>
                    <a:pt x="2044689" y="1127627"/>
                    <a:pt x="1956117" y="1216199"/>
                    <a:pt x="1956117" y="1325459"/>
                  </a:cubicBezTo>
                  <a:cubicBezTo>
                    <a:pt x="1956117" y="1434719"/>
                    <a:pt x="2044689" y="1523291"/>
                    <a:pt x="2153949" y="1523291"/>
                  </a:cubicBezTo>
                  <a:cubicBezTo>
                    <a:pt x="2263209" y="1523291"/>
                    <a:pt x="2351781" y="1434719"/>
                    <a:pt x="2351781" y="1325459"/>
                  </a:cubicBezTo>
                  <a:cubicBezTo>
                    <a:pt x="2351781" y="1216199"/>
                    <a:pt x="2263209" y="1127627"/>
                    <a:pt x="2153949" y="1127627"/>
                  </a:cubicBezTo>
                  <a:close/>
                  <a:moveTo>
                    <a:pt x="1238323" y="956510"/>
                  </a:moveTo>
                  <a:cubicBezTo>
                    <a:pt x="1173622" y="956510"/>
                    <a:pt x="1121172" y="1008960"/>
                    <a:pt x="1121172" y="1073661"/>
                  </a:cubicBezTo>
                  <a:cubicBezTo>
                    <a:pt x="1121172" y="1138362"/>
                    <a:pt x="1173622" y="1190812"/>
                    <a:pt x="1238323" y="1190812"/>
                  </a:cubicBezTo>
                  <a:cubicBezTo>
                    <a:pt x="1303024" y="1190812"/>
                    <a:pt x="1355474" y="1138362"/>
                    <a:pt x="1355474" y="1073661"/>
                  </a:cubicBezTo>
                  <a:cubicBezTo>
                    <a:pt x="1355474" y="1008960"/>
                    <a:pt x="1303024" y="956510"/>
                    <a:pt x="1238323" y="956510"/>
                  </a:cubicBezTo>
                  <a:close/>
                  <a:moveTo>
                    <a:pt x="870057" y="956510"/>
                  </a:moveTo>
                  <a:cubicBezTo>
                    <a:pt x="805356" y="956510"/>
                    <a:pt x="752906" y="1008960"/>
                    <a:pt x="752906" y="1073661"/>
                  </a:cubicBezTo>
                  <a:cubicBezTo>
                    <a:pt x="752906" y="1138362"/>
                    <a:pt x="805356" y="1190812"/>
                    <a:pt x="870057" y="1190812"/>
                  </a:cubicBezTo>
                  <a:cubicBezTo>
                    <a:pt x="934758" y="1190812"/>
                    <a:pt x="987208" y="1138362"/>
                    <a:pt x="987208" y="1073661"/>
                  </a:cubicBezTo>
                  <a:cubicBezTo>
                    <a:pt x="987208" y="1008960"/>
                    <a:pt x="934758" y="956510"/>
                    <a:pt x="870057" y="956510"/>
                  </a:cubicBezTo>
                  <a:close/>
                  <a:moveTo>
                    <a:pt x="2775838" y="526176"/>
                  </a:moveTo>
                  <a:cubicBezTo>
                    <a:pt x="2666578" y="526176"/>
                    <a:pt x="2578006" y="614748"/>
                    <a:pt x="2578006" y="724008"/>
                  </a:cubicBezTo>
                  <a:cubicBezTo>
                    <a:pt x="2578006" y="833268"/>
                    <a:pt x="2666578" y="921840"/>
                    <a:pt x="2775838" y="921840"/>
                  </a:cubicBezTo>
                  <a:cubicBezTo>
                    <a:pt x="2885098" y="921840"/>
                    <a:pt x="2973670" y="833268"/>
                    <a:pt x="2973670" y="724008"/>
                  </a:cubicBezTo>
                  <a:cubicBezTo>
                    <a:pt x="2973670" y="614748"/>
                    <a:pt x="2885098" y="526176"/>
                    <a:pt x="2775838" y="526176"/>
                  </a:cubicBezTo>
                  <a:close/>
                  <a:moveTo>
                    <a:pt x="2153949" y="526176"/>
                  </a:moveTo>
                  <a:cubicBezTo>
                    <a:pt x="2044689" y="526176"/>
                    <a:pt x="1956117" y="614748"/>
                    <a:pt x="1956117" y="724008"/>
                  </a:cubicBezTo>
                  <a:cubicBezTo>
                    <a:pt x="1956117" y="833268"/>
                    <a:pt x="2044689" y="921840"/>
                    <a:pt x="2153949" y="921840"/>
                  </a:cubicBezTo>
                  <a:cubicBezTo>
                    <a:pt x="2263209" y="921840"/>
                    <a:pt x="2351781" y="833268"/>
                    <a:pt x="2351781" y="724008"/>
                  </a:cubicBezTo>
                  <a:cubicBezTo>
                    <a:pt x="2351781" y="614748"/>
                    <a:pt x="2263209" y="526176"/>
                    <a:pt x="2153949" y="526176"/>
                  </a:cubicBezTo>
                  <a:close/>
                  <a:moveTo>
                    <a:pt x="2464893" y="0"/>
                  </a:moveTo>
                  <a:cubicBezTo>
                    <a:pt x="3030837" y="0"/>
                    <a:pt x="3489626" y="458789"/>
                    <a:pt x="3489626" y="1024733"/>
                  </a:cubicBezTo>
                  <a:cubicBezTo>
                    <a:pt x="3489626" y="1442455"/>
                    <a:pt x="3239684" y="1801800"/>
                    <a:pt x="2880320" y="1959209"/>
                  </a:cubicBezTo>
                  <a:lnTo>
                    <a:pt x="2880320" y="2008571"/>
                  </a:lnTo>
                  <a:lnTo>
                    <a:pt x="3250857" y="2008571"/>
                  </a:lnTo>
                  <a:lnTo>
                    <a:pt x="3250857" y="2359970"/>
                  </a:lnTo>
                  <a:lnTo>
                    <a:pt x="3437294" y="2359970"/>
                  </a:lnTo>
                  <a:lnTo>
                    <a:pt x="3437294" y="2360694"/>
                  </a:lnTo>
                  <a:lnTo>
                    <a:pt x="3852060" y="2233461"/>
                  </a:lnTo>
                  <a:lnTo>
                    <a:pt x="3852060" y="3367858"/>
                  </a:lnTo>
                  <a:lnTo>
                    <a:pt x="3437294" y="3240624"/>
                  </a:lnTo>
                  <a:lnTo>
                    <a:pt x="3437294" y="3241349"/>
                  </a:lnTo>
                  <a:lnTo>
                    <a:pt x="3250857" y="3241349"/>
                  </a:lnTo>
                  <a:lnTo>
                    <a:pt x="3250857" y="3633063"/>
                  </a:lnTo>
                  <a:lnTo>
                    <a:pt x="298529" y="3633063"/>
                  </a:lnTo>
                  <a:lnTo>
                    <a:pt x="298529" y="2431730"/>
                  </a:lnTo>
                  <a:lnTo>
                    <a:pt x="0" y="2008571"/>
                  </a:lnTo>
                  <a:lnTo>
                    <a:pt x="298529" y="2008571"/>
                  </a:lnTo>
                  <a:lnTo>
                    <a:pt x="792088" y="2008571"/>
                  </a:lnTo>
                  <a:lnTo>
                    <a:pt x="792088" y="1796817"/>
                  </a:lnTo>
                  <a:cubicBezTo>
                    <a:pt x="587745" y="1700755"/>
                    <a:pt x="447370" y="1492642"/>
                    <a:pt x="447370" y="1251742"/>
                  </a:cubicBezTo>
                  <a:cubicBezTo>
                    <a:pt x="447370" y="916605"/>
                    <a:pt x="719053" y="644923"/>
                    <a:pt x="1054190" y="644923"/>
                  </a:cubicBezTo>
                  <a:cubicBezTo>
                    <a:pt x="1212753" y="644923"/>
                    <a:pt x="1357112" y="705740"/>
                    <a:pt x="1463939" y="806702"/>
                  </a:cubicBezTo>
                  <a:cubicBezTo>
                    <a:pt x="1563407" y="345444"/>
                    <a:pt x="1973809" y="0"/>
                    <a:pt x="2464893"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lumMod val="75000"/>
                    <a:lumOff val="25000"/>
                  </a:schemeClr>
                </a:solidFill>
              </a:endParaRPr>
            </a:p>
          </p:txBody>
        </p:sp>
        <p:sp>
          <p:nvSpPr>
            <p:cNvPr id="52" name="TextBox 51">
              <a:extLst>
                <a:ext uri="{FF2B5EF4-FFF2-40B4-BE49-F238E27FC236}">
                  <a16:creationId xmlns:a16="http://schemas.microsoft.com/office/drawing/2014/main" id="{E3D17B09-8B15-4FC1-9DC5-C62D5E7FB32D}"/>
                </a:ext>
              </a:extLst>
            </p:cNvPr>
            <p:cNvSpPr txBox="1"/>
            <p:nvPr/>
          </p:nvSpPr>
          <p:spPr>
            <a:xfrm>
              <a:off x="5037854" y="4441008"/>
              <a:ext cx="4735786" cy="276999"/>
            </a:xfrm>
            <a:prstGeom prst="rect">
              <a:avLst/>
            </a:prstGeom>
            <a:noFill/>
          </p:spPr>
          <p:txBody>
            <a:bodyPr wrap="square" rtlCol="0">
              <a:spAutoFit/>
            </a:bodyPr>
            <a:lstStyle/>
            <a:p>
              <a:r>
                <a:rPr lang="en-US" sz="1200" dirty="0"/>
                <a:t>Systems coordinate warehouse and transportation activities</a:t>
              </a:r>
              <a:endParaRPr lang="en-US" altLang="ko-KR" sz="1200" dirty="0">
                <a:solidFill>
                  <a:schemeClr val="tx1">
                    <a:lumMod val="75000"/>
                    <a:lumOff val="25000"/>
                  </a:schemeClr>
                </a:solidFill>
                <a:cs typeface="Arial" pitchFamily="34" charset="0"/>
              </a:endParaRPr>
            </a:p>
          </p:txBody>
        </p:sp>
      </p:grpSp>
      <p:grpSp>
        <p:nvGrpSpPr>
          <p:cNvPr id="58" name="Group 57">
            <a:extLst>
              <a:ext uri="{FF2B5EF4-FFF2-40B4-BE49-F238E27FC236}">
                <a16:creationId xmlns:a16="http://schemas.microsoft.com/office/drawing/2014/main" id="{150B9510-3B05-45B2-A959-D82E7F92AA61}"/>
              </a:ext>
            </a:extLst>
          </p:cNvPr>
          <p:cNvGrpSpPr/>
          <p:nvPr/>
        </p:nvGrpSpPr>
        <p:grpSpPr>
          <a:xfrm>
            <a:off x="5442452" y="4196141"/>
            <a:ext cx="5471071" cy="605549"/>
            <a:chOff x="4276261" y="2848721"/>
            <a:chExt cx="5471071" cy="605549"/>
          </a:xfrm>
        </p:grpSpPr>
        <p:sp>
          <p:nvSpPr>
            <p:cNvPr id="59" name="Oval 58">
              <a:extLst>
                <a:ext uri="{FF2B5EF4-FFF2-40B4-BE49-F238E27FC236}">
                  <a16:creationId xmlns:a16="http://schemas.microsoft.com/office/drawing/2014/main" id="{BDEE347B-4EA5-42B7-A280-424CE94A49EF}"/>
                </a:ext>
              </a:extLst>
            </p:cNvPr>
            <p:cNvSpPr/>
            <p:nvPr/>
          </p:nvSpPr>
          <p:spPr>
            <a:xfrm>
              <a:off x="4276261" y="2848721"/>
              <a:ext cx="605549" cy="605549"/>
            </a:xfrm>
            <a:prstGeom prst="ellipse">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0" name="Rounded Rectangle 9">
              <a:extLst>
                <a:ext uri="{FF2B5EF4-FFF2-40B4-BE49-F238E27FC236}">
                  <a16:creationId xmlns:a16="http://schemas.microsoft.com/office/drawing/2014/main" id="{920406B4-B93A-4581-811B-2FA9812C90BF}"/>
                </a:ext>
              </a:extLst>
            </p:cNvPr>
            <p:cNvSpPr>
              <a:spLocks/>
            </p:cNvSpPr>
            <p:nvPr/>
          </p:nvSpPr>
          <p:spPr>
            <a:xfrm>
              <a:off x="4438149" y="3010611"/>
              <a:ext cx="281770" cy="281770"/>
            </a:xfrm>
            <a:custGeom>
              <a:avLst/>
              <a:gdLst/>
              <a:ahLst/>
              <a:cxnLst/>
              <a:rect l="l" t="t" r="r" b="b"/>
              <a:pathLst>
                <a:path w="3960440" h="3960000">
                  <a:moveTo>
                    <a:pt x="1588743" y="1414211"/>
                  </a:moveTo>
                  <a:cubicBezTo>
                    <a:pt x="1540407" y="1411706"/>
                    <a:pt x="1506842" y="1440258"/>
                    <a:pt x="1506842" y="1478573"/>
                  </a:cubicBezTo>
                  <a:lnTo>
                    <a:pt x="1506842" y="2462752"/>
                  </a:lnTo>
                  <a:cubicBezTo>
                    <a:pt x="1506842" y="2484086"/>
                    <a:pt x="1516471" y="2503171"/>
                    <a:pt x="1532201" y="2515206"/>
                  </a:cubicBezTo>
                  <a:cubicBezTo>
                    <a:pt x="1552351" y="2541621"/>
                    <a:pt x="1589483" y="2548946"/>
                    <a:pt x="1619199" y="2531790"/>
                  </a:cubicBezTo>
                  <a:lnTo>
                    <a:pt x="2471524" y="2039700"/>
                  </a:lnTo>
                  <a:cubicBezTo>
                    <a:pt x="2509339" y="2017643"/>
                    <a:pt x="2509577" y="1945490"/>
                    <a:pt x="2464719" y="1913406"/>
                  </a:cubicBezTo>
                  <a:cubicBezTo>
                    <a:pt x="2315501" y="1808322"/>
                    <a:pt x="1748389" y="1486683"/>
                    <a:pt x="1588743" y="1414211"/>
                  </a:cubicBezTo>
                  <a:close/>
                  <a:moveTo>
                    <a:pt x="1982320" y="904379"/>
                  </a:moveTo>
                  <a:cubicBezTo>
                    <a:pt x="2575020" y="904379"/>
                    <a:pt x="3055498" y="1384857"/>
                    <a:pt x="3055498" y="1977557"/>
                  </a:cubicBezTo>
                  <a:cubicBezTo>
                    <a:pt x="3055498" y="2570257"/>
                    <a:pt x="2575020" y="3050735"/>
                    <a:pt x="1982320" y="3050735"/>
                  </a:cubicBezTo>
                  <a:cubicBezTo>
                    <a:pt x="1389620" y="3050735"/>
                    <a:pt x="909142" y="2570257"/>
                    <a:pt x="909142" y="1977557"/>
                  </a:cubicBezTo>
                  <a:cubicBezTo>
                    <a:pt x="909142" y="1384857"/>
                    <a:pt x="1389620" y="904379"/>
                    <a:pt x="1982320" y="904379"/>
                  </a:cubicBezTo>
                  <a:close/>
                  <a:moveTo>
                    <a:pt x="1982320" y="537397"/>
                  </a:moveTo>
                  <a:cubicBezTo>
                    <a:pt x="1186942" y="537397"/>
                    <a:pt x="542160" y="1182179"/>
                    <a:pt x="542160" y="1977557"/>
                  </a:cubicBezTo>
                  <a:cubicBezTo>
                    <a:pt x="542160" y="2772935"/>
                    <a:pt x="1186942" y="3417717"/>
                    <a:pt x="1982320" y="3417717"/>
                  </a:cubicBezTo>
                  <a:cubicBezTo>
                    <a:pt x="2777698" y="3417717"/>
                    <a:pt x="3422480" y="2772935"/>
                    <a:pt x="3422480" y="1977557"/>
                  </a:cubicBezTo>
                  <a:cubicBezTo>
                    <a:pt x="3422480" y="1182179"/>
                    <a:pt x="2777698" y="537397"/>
                    <a:pt x="1982320" y="537397"/>
                  </a:cubicBezTo>
                  <a:close/>
                  <a:moveTo>
                    <a:pt x="436907" y="0"/>
                  </a:moveTo>
                  <a:lnTo>
                    <a:pt x="3523533" y="0"/>
                  </a:lnTo>
                  <a:cubicBezTo>
                    <a:pt x="3764830" y="0"/>
                    <a:pt x="3960440" y="195610"/>
                    <a:pt x="3960440" y="436907"/>
                  </a:cubicBezTo>
                  <a:lnTo>
                    <a:pt x="3960440" y="3523093"/>
                  </a:lnTo>
                  <a:cubicBezTo>
                    <a:pt x="3960440" y="3764390"/>
                    <a:pt x="3764830" y="3960000"/>
                    <a:pt x="3523533" y="3960000"/>
                  </a:cubicBezTo>
                  <a:lnTo>
                    <a:pt x="436907" y="3960000"/>
                  </a:lnTo>
                  <a:cubicBezTo>
                    <a:pt x="195610" y="3960000"/>
                    <a:pt x="0" y="3764390"/>
                    <a:pt x="0" y="3523093"/>
                  </a:cubicBezTo>
                  <a:lnTo>
                    <a:pt x="0" y="436907"/>
                  </a:lnTo>
                  <a:cubicBezTo>
                    <a:pt x="0" y="195610"/>
                    <a:pt x="195610" y="0"/>
                    <a:pt x="43690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lumMod val="75000"/>
                    <a:lumOff val="25000"/>
                  </a:schemeClr>
                </a:solidFill>
              </a:endParaRPr>
            </a:p>
          </p:txBody>
        </p:sp>
        <p:sp>
          <p:nvSpPr>
            <p:cNvPr id="62" name="TextBox 61">
              <a:extLst>
                <a:ext uri="{FF2B5EF4-FFF2-40B4-BE49-F238E27FC236}">
                  <a16:creationId xmlns:a16="http://schemas.microsoft.com/office/drawing/2014/main" id="{1160D095-D825-48DF-929C-A75EC55E8256}"/>
                </a:ext>
              </a:extLst>
            </p:cNvPr>
            <p:cNvSpPr txBox="1"/>
            <p:nvPr/>
          </p:nvSpPr>
          <p:spPr>
            <a:xfrm>
              <a:off x="5011546" y="3036641"/>
              <a:ext cx="4735786" cy="276999"/>
            </a:xfrm>
            <a:prstGeom prst="rect">
              <a:avLst/>
            </a:prstGeom>
            <a:noFill/>
          </p:spPr>
          <p:txBody>
            <a:bodyPr wrap="square" rtlCol="0">
              <a:spAutoFit/>
            </a:bodyPr>
            <a:lstStyle/>
            <a:p>
              <a:r>
                <a:rPr lang="en-US" sz="1200" dirty="0"/>
                <a:t>Central databases store shipment information</a:t>
              </a:r>
              <a:endParaRPr lang="en-US" altLang="ko-KR" sz="1200" dirty="0">
                <a:solidFill>
                  <a:schemeClr val="tx1">
                    <a:lumMod val="75000"/>
                    <a:lumOff val="25000"/>
                  </a:schemeClr>
                </a:solidFill>
                <a:cs typeface="Arial" pitchFamily="34" charset="0"/>
              </a:endParaRPr>
            </a:p>
          </p:txBody>
        </p:sp>
      </p:grpSp>
      <p:grpSp>
        <p:nvGrpSpPr>
          <p:cNvPr id="64" name="Group 63">
            <a:extLst>
              <a:ext uri="{FF2B5EF4-FFF2-40B4-BE49-F238E27FC236}">
                <a16:creationId xmlns:a16="http://schemas.microsoft.com/office/drawing/2014/main" id="{8E65A29D-57D4-4293-A90E-CF758939E977}"/>
              </a:ext>
            </a:extLst>
          </p:cNvPr>
          <p:cNvGrpSpPr/>
          <p:nvPr/>
        </p:nvGrpSpPr>
        <p:grpSpPr>
          <a:xfrm>
            <a:off x="5442452" y="2947195"/>
            <a:ext cx="5471071" cy="618976"/>
            <a:chOff x="4276262" y="3611572"/>
            <a:chExt cx="5471071" cy="618976"/>
          </a:xfrm>
        </p:grpSpPr>
        <p:sp>
          <p:nvSpPr>
            <p:cNvPr id="65" name="Oval 64">
              <a:extLst>
                <a:ext uri="{FF2B5EF4-FFF2-40B4-BE49-F238E27FC236}">
                  <a16:creationId xmlns:a16="http://schemas.microsoft.com/office/drawing/2014/main" id="{0F385C1C-F284-45DE-A4B6-CC92E944EE03}"/>
                </a:ext>
              </a:extLst>
            </p:cNvPr>
            <p:cNvSpPr/>
            <p:nvPr/>
          </p:nvSpPr>
          <p:spPr>
            <a:xfrm>
              <a:off x="4276262" y="3611572"/>
              <a:ext cx="605549" cy="605549"/>
            </a:xfrm>
            <a:prstGeom prst="ellipse">
              <a:avLst/>
            </a:prstGeom>
            <a:solidFill>
              <a:schemeClr val="bg1"/>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66" name="Donut 6">
              <a:extLst>
                <a:ext uri="{FF2B5EF4-FFF2-40B4-BE49-F238E27FC236}">
                  <a16:creationId xmlns:a16="http://schemas.microsoft.com/office/drawing/2014/main" id="{F1BDE689-E7E5-42AA-BDC6-088C3D268C4B}"/>
                </a:ext>
              </a:extLst>
            </p:cNvPr>
            <p:cNvSpPr>
              <a:spLocks noChangeAspect="1"/>
            </p:cNvSpPr>
            <p:nvPr/>
          </p:nvSpPr>
          <p:spPr>
            <a:xfrm>
              <a:off x="4405998" y="3741308"/>
              <a:ext cx="346079" cy="346079"/>
            </a:xfrm>
            <a:custGeom>
              <a:avLst/>
              <a:gdLst/>
              <a:ahLst/>
              <a:cxnLst/>
              <a:rect l="l" t="t" r="r" b="b"/>
              <a:pathLst>
                <a:path w="3960000" h="3960000">
                  <a:moveTo>
                    <a:pt x="1980000" y="1260000"/>
                  </a:moveTo>
                  <a:cubicBezTo>
                    <a:pt x="2377645" y="1260000"/>
                    <a:pt x="2700000" y="1582355"/>
                    <a:pt x="2700000" y="1980000"/>
                  </a:cubicBezTo>
                  <a:cubicBezTo>
                    <a:pt x="2700000" y="2377645"/>
                    <a:pt x="2377645" y="2700000"/>
                    <a:pt x="1980000" y="2700000"/>
                  </a:cubicBezTo>
                  <a:cubicBezTo>
                    <a:pt x="1582355" y="2700000"/>
                    <a:pt x="1260000" y="2377645"/>
                    <a:pt x="1260000" y="1980000"/>
                  </a:cubicBezTo>
                  <a:cubicBezTo>
                    <a:pt x="1260000" y="1582355"/>
                    <a:pt x="1582355" y="1260000"/>
                    <a:pt x="1980000" y="1260000"/>
                  </a:cubicBezTo>
                  <a:close/>
                  <a:moveTo>
                    <a:pt x="2490424" y="1258488"/>
                  </a:moveTo>
                  <a:lnTo>
                    <a:pt x="3822407" y="1258488"/>
                  </a:lnTo>
                  <a:cubicBezTo>
                    <a:pt x="3911854" y="1481555"/>
                    <a:pt x="3960000" y="1725155"/>
                    <a:pt x="3960000" y="1980000"/>
                  </a:cubicBezTo>
                  <a:cubicBezTo>
                    <a:pt x="3960000" y="3073524"/>
                    <a:pt x="3073524" y="3960000"/>
                    <a:pt x="1980000" y="3960000"/>
                  </a:cubicBezTo>
                  <a:lnTo>
                    <a:pt x="1852759" y="3953575"/>
                  </a:lnTo>
                  <a:lnTo>
                    <a:pt x="2729076" y="2455486"/>
                  </a:lnTo>
                  <a:lnTo>
                    <a:pt x="2726868" y="2454194"/>
                  </a:lnTo>
                  <a:cubicBezTo>
                    <a:pt x="2814857" y="2317465"/>
                    <a:pt x="2865416" y="2154637"/>
                    <a:pt x="2865416" y="1980000"/>
                  </a:cubicBezTo>
                  <a:cubicBezTo>
                    <a:pt x="2865416" y="1681504"/>
                    <a:pt x="2717708" y="1417508"/>
                    <a:pt x="2490424" y="1258488"/>
                  </a:cubicBezTo>
                  <a:close/>
                  <a:moveTo>
                    <a:pt x="334727" y="878603"/>
                  </a:moveTo>
                  <a:lnTo>
                    <a:pt x="1154753" y="2298930"/>
                  </a:lnTo>
                  <a:cubicBezTo>
                    <a:pt x="1281989" y="2630497"/>
                    <a:pt x="1603560" y="2865416"/>
                    <a:pt x="1980000" y="2865416"/>
                  </a:cubicBezTo>
                  <a:cubicBezTo>
                    <a:pt x="2123408" y="2865416"/>
                    <a:pt x="2258854" y="2831322"/>
                    <a:pt x="2378271" y="2770003"/>
                  </a:cubicBezTo>
                  <a:lnTo>
                    <a:pt x="1695481" y="3937251"/>
                  </a:lnTo>
                  <a:cubicBezTo>
                    <a:pt x="736579" y="3801546"/>
                    <a:pt x="0" y="2976792"/>
                    <a:pt x="0" y="1980000"/>
                  </a:cubicBezTo>
                  <a:cubicBezTo>
                    <a:pt x="0" y="1572291"/>
                    <a:pt x="123228" y="1193364"/>
                    <a:pt x="334727" y="878603"/>
                  </a:cubicBezTo>
                  <a:close/>
                  <a:moveTo>
                    <a:pt x="1980000" y="0"/>
                  </a:moveTo>
                  <a:cubicBezTo>
                    <a:pt x="2762762" y="0"/>
                    <a:pt x="3439434" y="454224"/>
                    <a:pt x="3758731" y="1114488"/>
                  </a:cubicBezTo>
                  <a:lnTo>
                    <a:pt x="2165892" y="1114488"/>
                  </a:lnTo>
                  <a:cubicBezTo>
                    <a:pt x="2106002" y="1101330"/>
                    <a:pt x="2043789" y="1094584"/>
                    <a:pt x="1980000" y="1094584"/>
                  </a:cubicBezTo>
                  <a:cubicBezTo>
                    <a:pt x="1916211" y="1094584"/>
                    <a:pt x="1853998" y="1101330"/>
                    <a:pt x="1794108" y="1114488"/>
                  </a:cubicBezTo>
                  <a:lnTo>
                    <a:pt x="1774506" y="1114488"/>
                  </a:lnTo>
                  <a:lnTo>
                    <a:pt x="1774506" y="1119528"/>
                  </a:lnTo>
                  <a:cubicBezTo>
                    <a:pt x="1405645" y="1206316"/>
                    <a:pt x="1126346" y="1524537"/>
                    <a:pt x="1097987" y="1912608"/>
                  </a:cubicBezTo>
                  <a:lnTo>
                    <a:pt x="428214" y="752526"/>
                  </a:lnTo>
                  <a:cubicBezTo>
                    <a:pt x="789694" y="293724"/>
                    <a:pt x="1350545" y="0"/>
                    <a:pt x="1980000" y="0"/>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lumMod val="75000"/>
                    <a:lumOff val="25000"/>
                  </a:schemeClr>
                </a:solidFill>
              </a:endParaRPr>
            </a:p>
          </p:txBody>
        </p:sp>
        <p:sp>
          <p:nvSpPr>
            <p:cNvPr id="68" name="TextBox 67">
              <a:extLst>
                <a:ext uri="{FF2B5EF4-FFF2-40B4-BE49-F238E27FC236}">
                  <a16:creationId xmlns:a16="http://schemas.microsoft.com/office/drawing/2014/main" id="{FD90ABC4-E3B9-4F3C-9025-9B45132777B3}"/>
                </a:ext>
              </a:extLst>
            </p:cNvPr>
            <p:cNvSpPr txBox="1"/>
            <p:nvPr/>
          </p:nvSpPr>
          <p:spPr>
            <a:xfrm>
              <a:off x="5011547" y="3618393"/>
              <a:ext cx="4735786" cy="612155"/>
            </a:xfrm>
            <a:prstGeom prst="rect">
              <a:avLst/>
            </a:prstGeom>
            <a:noFill/>
          </p:spPr>
          <p:txBody>
            <a:bodyPr wrap="square" rtlCol="0">
              <a:spAutoFit/>
            </a:bodyPr>
            <a:lstStyle/>
            <a:p>
              <a:pPr>
                <a:lnSpc>
                  <a:spcPct val="150000"/>
                </a:lnSpc>
              </a:pPr>
              <a:r>
                <a:rPr lang="en-US" sz="1200" dirty="0"/>
                <a:t>GPS tracking systems monitor vehicle location</a:t>
              </a:r>
              <a:br>
                <a:rPr lang="en-US" sz="1200" dirty="0"/>
              </a:br>
              <a:r>
                <a:rPr lang="en-US" sz="1200" dirty="0"/>
                <a:t> Route </a:t>
              </a:r>
              <a:r>
                <a:rPr lang="en-US" sz="1200" dirty="0" err="1"/>
                <a:t>optimisation</a:t>
              </a:r>
              <a:r>
                <a:rPr lang="en-US" sz="1200" dirty="0"/>
                <a:t> software improves delivery efficiency</a:t>
              </a:r>
              <a:endParaRPr lang="en-US" altLang="ko-KR" sz="1200" dirty="0">
                <a:solidFill>
                  <a:schemeClr val="tx1">
                    <a:lumMod val="75000"/>
                    <a:lumOff val="25000"/>
                  </a:schemeClr>
                </a:solidFill>
                <a:cs typeface="Arial" pitchFamily="34" charset="0"/>
              </a:endParaRPr>
            </a:p>
          </p:txBody>
        </p:sp>
      </p:grpSp>
      <p:grpSp>
        <p:nvGrpSpPr>
          <p:cNvPr id="72" name="Group 71">
            <a:extLst>
              <a:ext uri="{FF2B5EF4-FFF2-40B4-BE49-F238E27FC236}">
                <a16:creationId xmlns:a16="http://schemas.microsoft.com/office/drawing/2014/main" id="{95ABC2C1-F9BE-4210-9BB0-7D84109CFB42}"/>
              </a:ext>
            </a:extLst>
          </p:cNvPr>
          <p:cNvGrpSpPr/>
          <p:nvPr/>
        </p:nvGrpSpPr>
        <p:grpSpPr>
          <a:xfrm>
            <a:off x="953311" y="1053817"/>
            <a:ext cx="2100413" cy="5324912"/>
            <a:chOff x="953311" y="1053817"/>
            <a:chExt cx="2100413" cy="5324912"/>
          </a:xfrm>
        </p:grpSpPr>
        <p:grpSp>
          <p:nvGrpSpPr>
            <p:cNvPr id="30" name="Group 29">
              <a:extLst>
                <a:ext uri="{FF2B5EF4-FFF2-40B4-BE49-F238E27FC236}">
                  <a16:creationId xmlns:a16="http://schemas.microsoft.com/office/drawing/2014/main" id="{019BCBBC-1564-44C3-9320-8C29FC565E0E}"/>
                </a:ext>
              </a:extLst>
            </p:cNvPr>
            <p:cNvGrpSpPr/>
            <p:nvPr/>
          </p:nvGrpSpPr>
          <p:grpSpPr>
            <a:xfrm>
              <a:off x="953311" y="1053817"/>
              <a:ext cx="2100413" cy="2643864"/>
              <a:chOff x="1350877" y="1098163"/>
              <a:chExt cx="2100413" cy="2643864"/>
            </a:xfrm>
          </p:grpSpPr>
          <p:sp>
            <p:nvSpPr>
              <p:cNvPr id="24" name="Freeform: Shape 23">
                <a:extLst>
                  <a:ext uri="{FF2B5EF4-FFF2-40B4-BE49-F238E27FC236}">
                    <a16:creationId xmlns:a16="http://schemas.microsoft.com/office/drawing/2014/main" id="{03BCEA1B-E756-4DA4-9457-C97A2658E644}"/>
                  </a:ext>
                </a:extLst>
              </p:cNvPr>
              <p:cNvSpPr>
                <a:spLocks/>
              </p:cNvSpPr>
              <p:nvPr/>
            </p:nvSpPr>
            <p:spPr bwMode="auto">
              <a:xfrm rot="395367">
                <a:off x="1350877" y="1729407"/>
                <a:ext cx="2100413" cy="2012620"/>
              </a:xfrm>
              <a:custGeom>
                <a:avLst/>
                <a:gdLst>
                  <a:gd name="connsiteX0" fmla="*/ 1083647 w 2334182"/>
                  <a:gd name="connsiteY0" fmla="*/ 171768 h 2236619"/>
                  <a:gd name="connsiteX1" fmla="*/ 950300 w 2334182"/>
                  <a:gd name="connsiteY1" fmla="*/ 202779 h 2236619"/>
                  <a:gd name="connsiteX2" fmla="*/ 907661 w 2334182"/>
                  <a:gd name="connsiteY2" fmla="*/ 218284 h 2236619"/>
                  <a:gd name="connsiteX3" fmla="*/ 862695 w 2334182"/>
                  <a:gd name="connsiteY3" fmla="*/ 235340 h 2236619"/>
                  <a:gd name="connsiteX4" fmla="*/ 819281 w 2334182"/>
                  <a:gd name="connsiteY4" fmla="*/ 254722 h 2236619"/>
                  <a:gd name="connsiteX5" fmla="*/ 775091 w 2334182"/>
                  <a:gd name="connsiteY5" fmla="*/ 277980 h 2236619"/>
                  <a:gd name="connsiteX6" fmla="*/ 733227 w 2334182"/>
                  <a:gd name="connsiteY6" fmla="*/ 302787 h 2236619"/>
                  <a:gd name="connsiteX7" fmla="*/ 692138 w 2334182"/>
                  <a:gd name="connsiteY7" fmla="*/ 329922 h 2236619"/>
                  <a:gd name="connsiteX8" fmla="*/ 654149 w 2334182"/>
                  <a:gd name="connsiteY8" fmla="*/ 360932 h 2236619"/>
                  <a:gd name="connsiteX9" fmla="*/ 618487 w 2334182"/>
                  <a:gd name="connsiteY9" fmla="*/ 394269 h 2236619"/>
                  <a:gd name="connsiteX10" fmla="*/ 586702 w 2334182"/>
                  <a:gd name="connsiteY10" fmla="*/ 431482 h 2236619"/>
                  <a:gd name="connsiteX11" fmla="*/ 558017 w 2334182"/>
                  <a:gd name="connsiteY11" fmla="*/ 469469 h 2236619"/>
                  <a:gd name="connsiteX12" fmla="*/ 535534 w 2334182"/>
                  <a:gd name="connsiteY12" fmla="*/ 511334 h 2236619"/>
                  <a:gd name="connsiteX13" fmla="*/ 516928 w 2334182"/>
                  <a:gd name="connsiteY13" fmla="*/ 557074 h 2236619"/>
                  <a:gd name="connsiteX14" fmla="*/ 506075 w 2334182"/>
                  <a:gd name="connsiteY14" fmla="*/ 604366 h 2236619"/>
                  <a:gd name="connsiteX15" fmla="*/ 500647 w 2334182"/>
                  <a:gd name="connsiteY15" fmla="*/ 657083 h 2236619"/>
                  <a:gd name="connsiteX16" fmla="*/ 502973 w 2334182"/>
                  <a:gd name="connsiteY16" fmla="*/ 693521 h 2236619"/>
                  <a:gd name="connsiteX17" fmla="*/ 513051 w 2334182"/>
                  <a:gd name="connsiteY17" fmla="*/ 727633 h 2236619"/>
                  <a:gd name="connsiteX18" fmla="*/ 527007 w 2334182"/>
                  <a:gd name="connsiteY18" fmla="*/ 758644 h 2236619"/>
                  <a:gd name="connsiteX19" fmla="*/ 547163 w 2334182"/>
                  <a:gd name="connsiteY19" fmla="*/ 786552 h 2236619"/>
                  <a:gd name="connsiteX20" fmla="*/ 568095 w 2334182"/>
                  <a:gd name="connsiteY20" fmla="*/ 812912 h 2236619"/>
                  <a:gd name="connsiteX21" fmla="*/ 592129 w 2334182"/>
                  <a:gd name="connsiteY21" fmla="*/ 836170 h 2236619"/>
                  <a:gd name="connsiteX22" fmla="*/ 616162 w 2334182"/>
                  <a:gd name="connsiteY22" fmla="*/ 854001 h 2236619"/>
                  <a:gd name="connsiteX23" fmla="*/ 640970 w 2334182"/>
                  <a:gd name="connsiteY23" fmla="*/ 871056 h 2236619"/>
                  <a:gd name="connsiteX24" fmla="*/ 673532 w 2334182"/>
                  <a:gd name="connsiteY24" fmla="*/ 883460 h 2236619"/>
                  <a:gd name="connsiteX25" fmla="*/ 709194 w 2334182"/>
                  <a:gd name="connsiteY25" fmla="*/ 891988 h 2236619"/>
                  <a:gd name="connsiteX26" fmla="*/ 748732 w 2334182"/>
                  <a:gd name="connsiteY26" fmla="*/ 898190 h 2236619"/>
                  <a:gd name="connsiteX27" fmla="*/ 790596 w 2334182"/>
                  <a:gd name="connsiteY27" fmla="*/ 902067 h 2236619"/>
                  <a:gd name="connsiteX28" fmla="*/ 834786 w 2334182"/>
                  <a:gd name="connsiteY28" fmla="*/ 905168 h 2236619"/>
                  <a:gd name="connsiteX29" fmla="*/ 878201 w 2334182"/>
                  <a:gd name="connsiteY29" fmla="*/ 905943 h 2236619"/>
                  <a:gd name="connsiteX30" fmla="*/ 923167 w 2334182"/>
                  <a:gd name="connsiteY30" fmla="*/ 905943 h 2236619"/>
                  <a:gd name="connsiteX31" fmla="*/ 968132 w 2334182"/>
                  <a:gd name="connsiteY31" fmla="*/ 907493 h 2236619"/>
                  <a:gd name="connsiteX32" fmla="*/ 1010772 w 2334182"/>
                  <a:gd name="connsiteY32" fmla="*/ 910595 h 2236619"/>
                  <a:gd name="connsiteX33" fmla="*/ 1050310 w 2334182"/>
                  <a:gd name="connsiteY33" fmla="*/ 913696 h 2236619"/>
                  <a:gd name="connsiteX34" fmla="*/ 1086747 w 2334182"/>
                  <a:gd name="connsiteY34" fmla="*/ 919122 h 2236619"/>
                  <a:gd name="connsiteX35" fmla="*/ 1120859 w 2334182"/>
                  <a:gd name="connsiteY35" fmla="*/ 927650 h 2236619"/>
                  <a:gd name="connsiteX36" fmla="*/ 1148768 w 2334182"/>
                  <a:gd name="connsiteY36" fmla="*/ 938505 h 2236619"/>
                  <a:gd name="connsiteX37" fmla="*/ 1169700 w 2334182"/>
                  <a:gd name="connsiteY37" fmla="*/ 954009 h 2236619"/>
                  <a:gd name="connsiteX38" fmla="*/ 1186756 w 2334182"/>
                  <a:gd name="connsiteY38" fmla="*/ 971065 h 2236619"/>
                  <a:gd name="connsiteX39" fmla="*/ 1202261 w 2334182"/>
                  <a:gd name="connsiteY39" fmla="*/ 991222 h 2236619"/>
                  <a:gd name="connsiteX40" fmla="*/ 1213891 w 2334182"/>
                  <a:gd name="connsiteY40" fmla="*/ 1010604 h 2236619"/>
                  <a:gd name="connsiteX41" fmla="*/ 1224744 w 2334182"/>
                  <a:gd name="connsiteY41" fmla="*/ 1033086 h 2236619"/>
                  <a:gd name="connsiteX42" fmla="*/ 1233272 w 2334182"/>
                  <a:gd name="connsiteY42" fmla="*/ 1054018 h 2236619"/>
                  <a:gd name="connsiteX43" fmla="*/ 1241801 w 2334182"/>
                  <a:gd name="connsiteY43" fmla="*/ 1076501 h 2236619"/>
                  <a:gd name="connsiteX44" fmla="*/ 1250328 w 2334182"/>
                  <a:gd name="connsiteY44" fmla="*/ 1099759 h 2236619"/>
                  <a:gd name="connsiteX45" fmla="*/ 1260407 w 2334182"/>
                  <a:gd name="connsiteY45" fmla="*/ 1120691 h 2236619"/>
                  <a:gd name="connsiteX46" fmla="*/ 1269710 w 2334182"/>
                  <a:gd name="connsiteY46" fmla="*/ 1141624 h 2236619"/>
                  <a:gd name="connsiteX47" fmla="*/ 1281339 w 2334182"/>
                  <a:gd name="connsiteY47" fmla="*/ 1161780 h 2236619"/>
                  <a:gd name="connsiteX48" fmla="*/ 1293743 w 2334182"/>
                  <a:gd name="connsiteY48" fmla="*/ 1179611 h 2236619"/>
                  <a:gd name="connsiteX49" fmla="*/ 1309248 w 2334182"/>
                  <a:gd name="connsiteY49" fmla="*/ 1196668 h 2236619"/>
                  <a:gd name="connsiteX50" fmla="*/ 1327855 w 2334182"/>
                  <a:gd name="connsiteY50" fmla="*/ 1210622 h 2236619"/>
                  <a:gd name="connsiteX51" fmla="*/ 1350338 w 2334182"/>
                  <a:gd name="connsiteY51" fmla="*/ 1222251 h 2236619"/>
                  <a:gd name="connsiteX52" fmla="*/ 1377471 w 2334182"/>
                  <a:gd name="connsiteY52" fmla="*/ 1231555 h 2236619"/>
                  <a:gd name="connsiteX53" fmla="*/ 1406932 w 2334182"/>
                  <a:gd name="connsiteY53" fmla="*/ 1237756 h 2236619"/>
                  <a:gd name="connsiteX54" fmla="*/ 1441818 w 2334182"/>
                  <a:gd name="connsiteY54" fmla="*/ 1240082 h 2236619"/>
                  <a:gd name="connsiteX55" fmla="*/ 1484458 w 2334182"/>
                  <a:gd name="connsiteY55" fmla="*/ 1239307 h 2236619"/>
                  <a:gd name="connsiteX56" fmla="*/ 1502289 w 2334182"/>
                  <a:gd name="connsiteY56" fmla="*/ 1267216 h 2236619"/>
                  <a:gd name="connsiteX57" fmla="*/ 1523996 w 2334182"/>
                  <a:gd name="connsiteY57" fmla="*/ 1296677 h 2236619"/>
                  <a:gd name="connsiteX58" fmla="*/ 1548805 w 2334182"/>
                  <a:gd name="connsiteY58" fmla="*/ 1327687 h 2236619"/>
                  <a:gd name="connsiteX59" fmla="*/ 1577490 w 2334182"/>
                  <a:gd name="connsiteY59" fmla="*/ 1357146 h 2236619"/>
                  <a:gd name="connsiteX60" fmla="*/ 1606949 w 2334182"/>
                  <a:gd name="connsiteY60" fmla="*/ 1385831 h 2236619"/>
                  <a:gd name="connsiteX61" fmla="*/ 1636410 w 2334182"/>
                  <a:gd name="connsiteY61" fmla="*/ 1406764 h 2236619"/>
                  <a:gd name="connsiteX62" fmla="*/ 1665870 w 2334182"/>
                  <a:gd name="connsiteY62" fmla="*/ 1422268 h 2236619"/>
                  <a:gd name="connsiteX63" fmla="*/ 1691453 w 2334182"/>
                  <a:gd name="connsiteY63" fmla="*/ 1429246 h 2236619"/>
                  <a:gd name="connsiteX64" fmla="*/ 1720914 w 2334182"/>
                  <a:gd name="connsiteY64" fmla="*/ 1430797 h 2236619"/>
                  <a:gd name="connsiteX65" fmla="*/ 1753474 w 2334182"/>
                  <a:gd name="connsiteY65" fmla="*/ 1429246 h 2236619"/>
                  <a:gd name="connsiteX66" fmla="*/ 1787587 w 2334182"/>
                  <a:gd name="connsiteY66" fmla="*/ 1426145 h 2236619"/>
                  <a:gd name="connsiteX67" fmla="*/ 1822473 w 2334182"/>
                  <a:gd name="connsiteY67" fmla="*/ 1419168 h 2236619"/>
                  <a:gd name="connsiteX68" fmla="*/ 1856584 w 2334182"/>
                  <a:gd name="connsiteY68" fmla="*/ 1410640 h 2236619"/>
                  <a:gd name="connsiteX69" fmla="*/ 1889921 w 2334182"/>
                  <a:gd name="connsiteY69" fmla="*/ 1401336 h 2236619"/>
                  <a:gd name="connsiteX70" fmla="*/ 1920156 w 2334182"/>
                  <a:gd name="connsiteY70" fmla="*/ 1389708 h 2236619"/>
                  <a:gd name="connsiteX71" fmla="*/ 1948066 w 2334182"/>
                  <a:gd name="connsiteY71" fmla="*/ 1378853 h 2236619"/>
                  <a:gd name="connsiteX72" fmla="*/ 1968998 w 2334182"/>
                  <a:gd name="connsiteY72" fmla="*/ 1367225 h 2236619"/>
                  <a:gd name="connsiteX73" fmla="*/ 1986054 w 2334182"/>
                  <a:gd name="connsiteY73" fmla="*/ 1357146 h 2236619"/>
                  <a:gd name="connsiteX74" fmla="*/ 2011638 w 2334182"/>
                  <a:gd name="connsiteY74" fmla="*/ 1337766 h 2236619"/>
                  <a:gd name="connsiteX75" fmla="*/ 2036446 w 2334182"/>
                  <a:gd name="connsiteY75" fmla="*/ 1315283 h 2236619"/>
                  <a:gd name="connsiteX76" fmla="*/ 2060480 w 2334182"/>
                  <a:gd name="connsiteY76" fmla="*/ 1291250 h 2236619"/>
                  <a:gd name="connsiteX77" fmla="*/ 2084513 w 2334182"/>
                  <a:gd name="connsiteY77" fmla="*/ 1265666 h 2236619"/>
                  <a:gd name="connsiteX78" fmla="*/ 2106995 w 2334182"/>
                  <a:gd name="connsiteY78" fmla="*/ 1236205 h 2236619"/>
                  <a:gd name="connsiteX79" fmla="*/ 2127153 w 2334182"/>
                  <a:gd name="connsiteY79" fmla="*/ 1205195 h 2236619"/>
                  <a:gd name="connsiteX80" fmla="*/ 2144983 w 2334182"/>
                  <a:gd name="connsiteY80" fmla="*/ 1171083 h 2236619"/>
                  <a:gd name="connsiteX81" fmla="*/ 2160488 w 2334182"/>
                  <a:gd name="connsiteY81" fmla="*/ 1133095 h 2236619"/>
                  <a:gd name="connsiteX82" fmla="*/ 2172117 w 2334182"/>
                  <a:gd name="connsiteY82" fmla="*/ 1093557 h 2236619"/>
                  <a:gd name="connsiteX83" fmla="*/ 2180645 w 2334182"/>
                  <a:gd name="connsiteY83" fmla="*/ 1048591 h 2236619"/>
                  <a:gd name="connsiteX84" fmla="*/ 2183747 w 2334182"/>
                  <a:gd name="connsiteY84" fmla="*/ 1002076 h 2236619"/>
                  <a:gd name="connsiteX85" fmla="*/ 2182196 w 2334182"/>
                  <a:gd name="connsiteY85" fmla="*/ 950133 h 2236619"/>
                  <a:gd name="connsiteX86" fmla="*/ 2175218 w 2334182"/>
                  <a:gd name="connsiteY86" fmla="*/ 895090 h 2236619"/>
                  <a:gd name="connsiteX87" fmla="*/ 2158162 w 2334182"/>
                  <a:gd name="connsiteY87" fmla="*/ 812912 h 2236619"/>
                  <a:gd name="connsiteX88" fmla="*/ 2137231 w 2334182"/>
                  <a:gd name="connsiteY88" fmla="*/ 736936 h 2236619"/>
                  <a:gd name="connsiteX89" fmla="*/ 2110096 w 2334182"/>
                  <a:gd name="connsiteY89" fmla="*/ 664061 h 2236619"/>
                  <a:gd name="connsiteX90" fmla="*/ 2077535 w 2334182"/>
                  <a:gd name="connsiteY90" fmla="*/ 595837 h 2236619"/>
                  <a:gd name="connsiteX91" fmla="*/ 2041098 w 2334182"/>
                  <a:gd name="connsiteY91" fmla="*/ 533041 h 2236619"/>
                  <a:gd name="connsiteX92" fmla="*/ 1997683 w 2334182"/>
                  <a:gd name="connsiteY92" fmla="*/ 473346 h 2236619"/>
                  <a:gd name="connsiteX93" fmla="*/ 1951167 w 2334182"/>
                  <a:gd name="connsiteY93" fmla="*/ 419853 h 2236619"/>
                  <a:gd name="connsiteX94" fmla="*/ 1896899 w 2334182"/>
                  <a:gd name="connsiteY94" fmla="*/ 371786 h 2236619"/>
                  <a:gd name="connsiteX95" fmla="*/ 1841079 w 2334182"/>
                  <a:gd name="connsiteY95" fmla="*/ 326821 h 2236619"/>
                  <a:gd name="connsiteX96" fmla="*/ 1777508 w 2334182"/>
                  <a:gd name="connsiteY96" fmla="*/ 288833 h 2236619"/>
                  <a:gd name="connsiteX97" fmla="*/ 1710061 w 2334182"/>
                  <a:gd name="connsiteY97" fmla="*/ 254722 h 2236619"/>
                  <a:gd name="connsiteX98" fmla="*/ 1637960 w 2334182"/>
                  <a:gd name="connsiteY98" fmla="*/ 225261 h 2236619"/>
                  <a:gd name="connsiteX99" fmla="*/ 1560433 w 2334182"/>
                  <a:gd name="connsiteY99" fmla="*/ 202779 h 2236619"/>
                  <a:gd name="connsiteX100" fmla="*/ 1477481 w 2334182"/>
                  <a:gd name="connsiteY100" fmla="*/ 184948 h 2236619"/>
                  <a:gd name="connsiteX101" fmla="*/ 1391427 w 2334182"/>
                  <a:gd name="connsiteY101" fmla="*/ 171768 h 2236619"/>
                  <a:gd name="connsiteX102" fmla="*/ 1298395 w 2334182"/>
                  <a:gd name="connsiteY102" fmla="*/ 164791 h 2236619"/>
                  <a:gd name="connsiteX103" fmla="*/ 1200712 w 2334182"/>
                  <a:gd name="connsiteY103" fmla="*/ 163240 h 2236619"/>
                  <a:gd name="connsiteX104" fmla="*/ 1112347 w 2334182"/>
                  <a:gd name="connsiteY104" fmla="*/ 7377 h 2236619"/>
                  <a:gd name="connsiteX105" fmla="*/ 1202794 w 2334182"/>
                  <a:gd name="connsiteY105" fmla="*/ 0 h 2236619"/>
                  <a:gd name="connsiteX106" fmla="*/ 1304349 w 2334182"/>
                  <a:gd name="connsiteY106" fmla="*/ 820 h 2236619"/>
                  <a:gd name="connsiteX107" fmla="*/ 1399557 w 2334182"/>
                  <a:gd name="connsiteY107" fmla="*/ 8195 h 2236619"/>
                  <a:gd name="connsiteX108" fmla="*/ 1490005 w 2334182"/>
                  <a:gd name="connsiteY108" fmla="*/ 20490 h 2236619"/>
                  <a:gd name="connsiteX109" fmla="*/ 1576486 w 2334182"/>
                  <a:gd name="connsiteY109" fmla="*/ 38520 h 2236619"/>
                  <a:gd name="connsiteX110" fmla="*/ 1658999 w 2334182"/>
                  <a:gd name="connsiteY110" fmla="*/ 60649 h 2236619"/>
                  <a:gd name="connsiteX111" fmla="*/ 1735165 w 2334182"/>
                  <a:gd name="connsiteY111" fmla="*/ 89334 h 2236619"/>
                  <a:gd name="connsiteX112" fmla="*/ 1808952 w 2334182"/>
                  <a:gd name="connsiteY112" fmla="*/ 120478 h 2236619"/>
                  <a:gd name="connsiteX113" fmla="*/ 1876391 w 2334182"/>
                  <a:gd name="connsiteY113" fmla="*/ 157358 h 2236619"/>
                  <a:gd name="connsiteX114" fmla="*/ 1939862 w 2334182"/>
                  <a:gd name="connsiteY114" fmla="*/ 199157 h 2236619"/>
                  <a:gd name="connsiteX115" fmla="*/ 2000955 w 2334182"/>
                  <a:gd name="connsiteY115" fmla="*/ 245873 h 2236619"/>
                  <a:gd name="connsiteX116" fmla="*/ 2055699 w 2334182"/>
                  <a:gd name="connsiteY116" fmla="*/ 295866 h 2236619"/>
                  <a:gd name="connsiteX117" fmla="*/ 2105683 w 2334182"/>
                  <a:gd name="connsiteY117" fmla="*/ 351598 h 2236619"/>
                  <a:gd name="connsiteX118" fmla="*/ 2152493 w 2334182"/>
                  <a:gd name="connsiteY118" fmla="*/ 409787 h 2236619"/>
                  <a:gd name="connsiteX119" fmla="*/ 2193750 w 2334182"/>
                  <a:gd name="connsiteY119" fmla="*/ 472075 h 2236619"/>
                  <a:gd name="connsiteX120" fmla="*/ 2231834 w 2334182"/>
                  <a:gd name="connsiteY120" fmla="*/ 537641 h 2236619"/>
                  <a:gd name="connsiteX121" fmla="*/ 2257223 w 2334182"/>
                  <a:gd name="connsiteY121" fmla="*/ 592553 h 2236619"/>
                  <a:gd name="connsiteX122" fmla="*/ 2279437 w 2334182"/>
                  <a:gd name="connsiteY122" fmla="*/ 654021 h 2236619"/>
                  <a:gd name="connsiteX123" fmla="*/ 2299273 w 2334182"/>
                  <a:gd name="connsiteY123" fmla="*/ 721226 h 2236619"/>
                  <a:gd name="connsiteX124" fmla="*/ 2315141 w 2334182"/>
                  <a:gd name="connsiteY124" fmla="*/ 794168 h 2236619"/>
                  <a:gd name="connsiteX125" fmla="*/ 2327042 w 2334182"/>
                  <a:gd name="connsiteY125" fmla="*/ 868749 h 2236619"/>
                  <a:gd name="connsiteX126" fmla="*/ 2332595 w 2334182"/>
                  <a:gd name="connsiteY126" fmla="*/ 945790 h 2236619"/>
                  <a:gd name="connsiteX127" fmla="*/ 2334182 w 2334182"/>
                  <a:gd name="connsiteY127" fmla="*/ 1024469 h 2236619"/>
                  <a:gd name="connsiteX128" fmla="*/ 2329422 w 2334182"/>
                  <a:gd name="connsiteY128" fmla="*/ 1102329 h 2236619"/>
                  <a:gd name="connsiteX129" fmla="*/ 2319901 w 2334182"/>
                  <a:gd name="connsiteY129" fmla="*/ 1178549 h 2236619"/>
                  <a:gd name="connsiteX130" fmla="*/ 2302446 w 2334182"/>
                  <a:gd name="connsiteY130" fmla="*/ 1253131 h 2236619"/>
                  <a:gd name="connsiteX131" fmla="*/ 2279438 w 2334182"/>
                  <a:gd name="connsiteY131" fmla="*/ 1317056 h 2236619"/>
                  <a:gd name="connsiteX132" fmla="*/ 2251669 w 2334182"/>
                  <a:gd name="connsiteY132" fmla="*/ 1376887 h 2236619"/>
                  <a:gd name="connsiteX133" fmla="*/ 2218347 w 2334182"/>
                  <a:gd name="connsiteY133" fmla="*/ 1431798 h 2236619"/>
                  <a:gd name="connsiteX134" fmla="*/ 2184230 w 2334182"/>
                  <a:gd name="connsiteY134" fmla="*/ 1485070 h 2236619"/>
                  <a:gd name="connsiteX135" fmla="*/ 2146146 w 2334182"/>
                  <a:gd name="connsiteY135" fmla="*/ 1537523 h 2236619"/>
                  <a:gd name="connsiteX136" fmla="*/ 2108857 w 2334182"/>
                  <a:gd name="connsiteY136" fmla="*/ 1586698 h 2236619"/>
                  <a:gd name="connsiteX137" fmla="*/ 2071567 w 2334182"/>
                  <a:gd name="connsiteY137" fmla="*/ 1637511 h 2236619"/>
                  <a:gd name="connsiteX138" fmla="*/ 2035070 w 2334182"/>
                  <a:gd name="connsiteY138" fmla="*/ 1688324 h 2236619"/>
                  <a:gd name="connsiteX139" fmla="*/ 2010476 w 2334182"/>
                  <a:gd name="connsiteY139" fmla="*/ 1729303 h 2236619"/>
                  <a:gd name="connsiteX140" fmla="*/ 1990641 w 2334182"/>
                  <a:gd name="connsiteY140" fmla="*/ 1776019 h 2236619"/>
                  <a:gd name="connsiteX141" fmla="*/ 1974772 w 2334182"/>
                  <a:gd name="connsiteY141" fmla="*/ 1825194 h 2236619"/>
                  <a:gd name="connsiteX142" fmla="*/ 1962078 w 2334182"/>
                  <a:gd name="connsiteY142" fmla="*/ 1878466 h 2236619"/>
                  <a:gd name="connsiteX143" fmla="*/ 1960491 w 2334182"/>
                  <a:gd name="connsiteY143" fmla="*/ 1903872 h 2236619"/>
                  <a:gd name="connsiteX144" fmla="*/ 1962078 w 2334182"/>
                  <a:gd name="connsiteY144" fmla="*/ 1934197 h 2236619"/>
                  <a:gd name="connsiteX145" fmla="*/ 1966044 w 2334182"/>
                  <a:gd name="connsiteY145" fmla="*/ 1971077 h 2236619"/>
                  <a:gd name="connsiteX146" fmla="*/ 1971598 w 2334182"/>
                  <a:gd name="connsiteY146" fmla="*/ 2009597 h 2236619"/>
                  <a:gd name="connsiteX147" fmla="*/ 1980326 w 2334182"/>
                  <a:gd name="connsiteY147" fmla="*/ 2051395 h 2236619"/>
                  <a:gd name="connsiteX148" fmla="*/ 1990640 w 2334182"/>
                  <a:gd name="connsiteY148" fmla="*/ 2093195 h 2236619"/>
                  <a:gd name="connsiteX149" fmla="*/ 1991123 w 2334182"/>
                  <a:gd name="connsiteY149" fmla="*/ 2095075 h 2236619"/>
                  <a:gd name="connsiteX150" fmla="*/ 1365671 w 2334182"/>
                  <a:gd name="connsiteY150" fmla="*/ 2095075 h 2236619"/>
                  <a:gd name="connsiteX151" fmla="*/ 1211165 w 2334182"/>
                  <a:gd name="connsiteY151" fmla="*/ 2159073 h 2236619"/>
                  <a:gd name="connsiteX152" fmla="*/ 1185737 w 2334182"/>
                  <a:gd name="connsiteY152" fmla="*/ 2196789 h 2236619"/>
                  <a:gd name="connsiteX153" fmla="*/ 951135 w 2334182"/>
                  <a:gd name="connsiteY153" fmla="*/ 2223889 h 2236619"/>
                  <a:gd name="connsiteX154" fmla="*/ 947319 w 2334182"/>
                  <a:gd name="connsiteY154" fmla="*/ 2215311 h 2236619"/>
                  <a:gd name="connsiteX155" fmla="*/ 933038 w 2334182"/>
                  <a:gd name="connsiteY155" fmla="*/ 2191544 h 2236619"/>
                  <a:gd name="connsiteX156" fmla="*/ 917170 w 2334182"/>
                  <a:gd name="connsiteY156" fmla="*/ 2176791 h 2236619"/>
                  <a:gd name="connsiteX157" fmla="*/ 899716 w 2334182"/>
                  <a:gd name="connsiteY157" fmla="*/ 2169415 h 2236619"/>
                  <a:gd name="connsiteX158" fmla="*/ 879881 w 2334182"/>
                  <a:gd name="connsiteY158" fmla="*/ 2166136 h 2236619"/>
                  <a:gd name="connsiteX159" fmla="*/ 856872 w 2334182"/>
                  <a:gd name="connsiteY159" fmla="*/ 2167777 h 2236619"/>
                  <a:gd name="connsiteX160" fmla="*/ 833864 w 2334182"/>
                  <a:gd name="connsiteY160" fmla="*/ 2171054 h 2236619"/>
                  <a:gd name="connsiteX161" fmla="*/ 812442 w 2334182"/>
                  <a:gd name="connsiteY161" fmla="*/ 2176791 h 2236619"/>
                  <a:gd name="connsiteX162" fmla="*/ 791813 w 2334182"/>
                  <a:gd name="connsiteY162" fmla="*/ 2182528 h 2236619"/>
                  <a:gd name="connsiteX163" fmla="*/ 772771 w 2334182"/>
                  <a:gd name="connsiteY163" fmla="*/ 2188264 h 2236619"/>
                  <a:gd name="connsiteX164" fmla="*/ 758490 w 2334182"/>
                  <a:gd name="connsiteY164" fmla="*/ 2193182 h 2236619"/>
                  <a:gd name="connsiteX165" fmla="*/ 724374 w 2334182"/>
                  <a:gd name="connsiteY165" fmla="*/ 2204657 h 2236619"/>
                  <a:gd name="connsiteX166" fmla="*/ 685497 w 2334182"/>
                  <a:gd name="connsiteY166" fmla="*/ 2215311 h 2236619"/>
                  <a:gd name="connsiteX167" fmla="*/ 641861 w 2334182"/>
                  <a:gd name="connsiteY167" fmla="*/ 2224326 h 2236619"/>
                  <a:gd name="connsiteX168" fmla="*/ 595844 w 2334182"/>
                  <a:gd name="connsiteY168" fmla="*/ 2230063 h 2236619"/>
                  <a:gd name="connsiteX169" fmla="*/ 549827 w 2334182"/>
                  <a:gd name="connsiteY169" fmla="*/ 2234981 h 2236619"/>
                  <a:gd name="connsiteX170" fmla="*/ 503016 w 2334182"/>
                  <a:gd name="connsiteY170" fmla="*/ 2236619 h 2236619"/>
                  <a:gd name="connsiteX171" fmla="*/ 458585 w 2334182"/>
                  <a:gd name="connsiteY171" fmla="*/ 2233342 h 2236619"/>
                  <a:gd name="connsiteX172" fmla="*/ 416535 w 2334182"/>
                  <a:gd name="connsiteY172" fmla="*/ 2225965 h 2236619"/>
                  <a:gd name="connsiteX173" fmla="*/ 393527 w 2334182"/>
                  <a:gd name="connsiteY173" fmla="*/ 2220229 h 2236619"/>
                  <a:gd name="connsiteX174" fmla="*/ 370518 w 2334182"/>
                  <a:gd name="connsiteY174" fmla="*/ 2209574 h 2236619"/>
                  <a:gd name="connsiteX175" fmla="*/ 347509 w 2334182"/>
                  <a:gd name="connsiteY175" fmla="*/ 2197280 h 2236619"/>
                  <a:gd name="connsiteX176" fmla="*/ 327675 w 2334182"/>
                  <a:gd name="connsiteY176" fmla="*/ 2182528 h 2236619"/>
                  <a:gd name="connsiteX177" fmla="*/ 307047 w 2334182"/>
                  <a:gd name="connsiteY177" fmla="*/ 2164497 h 2236619"/>
                  <a:gd name="connsiteX178" fmla="*/ 291178 w 2334182"/>
                  <a:gd name="connsiteY178" fmla="*/ 2145647 h 2236619"/>
                  <a:gd name="connsiteX179" fmla="*/ 280070 w 2334182"/>
                  <a:gd name="connsiteY179" fmla="*/ 2121880 h 2236619"/>
                  <a:gd name="connsiteX180" fmla="*/ 271342 w 2334182"/>
                  <a:gd name="connsiteY180" fmla="*/ 2094833 h 2236619"/>
                  <a:gd name="connsiteX181" fmla="*/ 268169 w 2334182"/>
                  <a:gd name="connsiteY181" fmla="*/ 2065329 h 2236619"/>
                  <a:gd name="connsiteX182" fmla="*/ 271342 w 2334182"/>
                  <a:gd name="connsiteY182" fmla="*/ 2032546 h 2236619"/>
                  <a:gd name="connsiteX183" fmla="*/ 275310 w 2334182"/>
                  <a:gd name="connsiteY183" fmla="*/ 2009597 h 2236619"/>
                  <a:gd name="connsiteX184" fmla="*/ 280864 w 2334182"/>
                  <a:gd name="connsiteY184" fmla="*/ 1984191 h 2236619"/>
                  <a:gd name="connsiteX185" fmla="*/ 287211 w 2334182"/>
                  <a:gd name="connsiteY185" fmla="*/ 1957964 h 2236619"/>
                  <a:gd name="connsiteX186" fmla="*/ 289591 w 2334182"/>
                  <a:gd name="connsiteY186" fmla="*/ 1932558 h 2236619"/>
                  <a:gd name="connsiteX187" fmla="*/ 289591 w 2334182"/>
                  <a:gd name="connsiteY187" fmla="*/ 1905512 h 2236619"/>
                  <a:gd name="connsiteX188" fmla="*/ 282450 w 2334182"/>
                  <a:gd name="connsiteY188" fmla="*/ 1881745 h 2236619"/>
                  <a:gd name="connsiteX189" fmla="*/ 275310 w 2334182"/>
                  <a:gd name="connsiteY189" fmla="*/ 1868630 h 2236619"/>
                  <a:gd name="connsiteX190" fmla="*/ 262615 w 2334182"/>
                  <a:gd name="connsiteY190" fmla="*/ 1856338 h 2236619"/>
                  <a:gd name="connsiteX191" fmla="*/ 249128 w 2334182"/>
                  <a:gd name="connsiteY191" fmla="*/ 1847322 h 2236619"/>
                  <a:gd name="connsiteX192" fmla="*/ 234847 w 2334182"/>
                  <a:gd name="connsiteY192" fmla="*/ 1839945 h 2236619"/>
                  <a:gd name="connsiteX193" fmla="*/ 220565 w 2334182"/>
                  <a:gd name="connsiteY193" fmla="*/ 1829291 h 2236619"/>
                  <a:gd name="connsiteX194" fmla="*/ 209457 w 2334182"/>
                  <a:gd name="connsiteY194" fmla="*/ 1817817 h 2236619"/>
                  <a:gd name="connsiteX195" fmla="*/ 200730 w 2334182"/>
                  <a:gd name="connsiteY195" fmla="*/ 1803065 h 2236619"/>
                  <a:gd name="connsiteX196" fmla="*/ 197557 w 2334182"/>
                  <a:gd name="connsiteY196" fmla="*/ 1786674 h 2236619"/>
                  <a:gd name="connsiteX197" fmla="*/ 199143 w 2334182"/>
                  <a:gd name="connsiteY197" fmla="*/ 1770281 h 2236619"/>
                  <a:gd name="connsiteX198" fmla="*/ 204697 w 2334182"/>
                  <a:gd name="connsiteY198" fmla="*/ 1754709 h 2236619"/>
                  <a:gd name="connsiteX199" fmla="*/ 211838 w 2334182"/>
                  <a:gd name="connsiteY199" fmla="*/ 1741596 h 2236619"/>
                  <a:gd name="connsiteX200" fmla="*/ 216598 w 2334182"/>
                  <a:gd name="connsiteY200" fmla="*/ 1728483 h 2236619"/>
                  <a:gd name="connsiteX201" fmla="*/ 193590 w 2334182"/>
                  <a:gd name="connsiteY201" fmla="*/ 1712092 h 2236619"/>
                  <a:gd name="connsiteX202" fmla="*/ 177722 w 2334182"/>
                  <a:gd name="connsiteY202" fmla="*/ 1695701 h 2236619"/>
                  <a:gd name="connsiteX203" fmla="*/ 168994 w 2334182"/>
                  <a:gd name="connsiteY203" fmla="*/ 1679309 h 2236619"/>
                  <a:gd name="connsiteX204" fmla="*/ 167408 w 2334182"/>
                  <a:gd name="connsiteY204" fmla="*/ 1661278 h 2236619"/>
                  <a:gd name="connsiteX205" fmla="*/ 169787 w 2334182"/>
                  <a:gd name="connsiteY205" fmla="*/ 1644887 h 2236619"/>
                  <a:gd name="connsiteX206" fmla="*/ 176135 w 2334182"/>
                  <a:gd name="connsiteY206" fmla="*/ 1626857 h 2236619"/>
                  <a:gd name="connsiteX207" fmla="*/ 184862 w 2334182"/>
                  <a:gd name="connsiteY207" fmla="*/ 1608826 h 2236619"/>
                  <a:gd name="connsiteX208" fmla="*/ 194383 w 2334182"/>
                  <a:gd name="connsiteY208" fmla="*/ 1590796 h 2236619"/>
                  <a:gd name="connsiteX209" fmla="*/ 203111 w 2334182"/>
                  <a:gd name="connsiteY209" fmla="*/ 1571944 h 2236619"/>
                  <a:gd name="connsiteX210" fmla="*/ 211838 w 2334182"/>
                  <a:gd name="connsiteY210" fmla="*/ 1553914 h 2236619"/>
                  <a:gd name="connsiteX211" fmla="*/ 216598 w 2334182"/>
                  <a:gd name="connsiteY211" fmla="*/ 1534245 h 2236619"/>
                  <a:gd name="connsiteX212" fmla="*/ 200730 w 2334182"/>
                  <a:gd name="connsiteY212" fmla="*/ 1519492 h 2236619"/>
                  <a:gd name="connsiteX213" fmla="*/ 178514 w 2334182"/>
                  <a:gd name="connsiteY213" fmla="*/ 1508018 h 2236619"/>
                  <a:gd name="connsiteX214" fmla="*/ 153919 w 2334182"/>
                  <a:gd name="connsiteY214" fmla="*/ 1497364 h 2236619"/>
                  <a:gd name="connsiteX215" fmla="*/ 128531 w 2334182"/>
                  <a:gd name="connsiteY215" fmla="*/ 1488349 h 2236619"/>
                  <a:gd name="connsiteX216" fmla="*/ 102348 w 2334182"/>
                  <a:gd name="connsiteY216" fmla="*/ 1479333 h 2236619"/>
                  <a:gd name="connsiteX217" fmla="*/ 76166 w 2334182"/>
                  <a:gd name="connsiteY217" fmla="*/ 1470318 h 2236619"/>
                  <a:gd name="connsiteX218" fmla="*/ 51571 w 2334182"/>
                  <a:gd name="connsiteY218" fmla="*/ 1459663 h 2236619"/>
                  <a:gd name="connsiteX219" fmla="*/ 31736 w 2334182"/>
                  <a:gd name="connsiteY219" fmla="*/ 1448189 h 2236619"/>
                  <a:gd name="connsiteX220" fmla="*/ 14281 w 2334182"/>
                  <a:gd name="connsiteY220" fmla="*/ 1431798 h 2236619"/>
                  <a:gd name="connsiteX221" fmla="*/ 3967 w 2334182"/>
                  <a:gd name="connsiteY221" fmla="*/ 1412128 h 2236619"/>
                  <a:gd name="connsiteX222" fmla="*/ 0 w 2334182"/>
                  <a:gd name="connsiteY222" fmla="*/ 1391638 h 2236619"/>
                  <a:gd name="connsiteX223" fmla="*/ 3174 w 2334182"/>
                  <a:gd name="connsiteY223" fmla="*/ 1371969 h 2236619"/>
                  <a:gd name="connsiteX224" fmla="*/ 10314 w 2334182"/>
                  <a:gd name="connsiteY224" fmla="*/ 1353938 h 2236619"/>
                  <a:gd name="connsiteX225" fmla="*/ 21422 w 2334182"/>
                  <a:gd name="connsiteY225" fmla="*/ 1339185 h 2236619"/>
                  <a:gd name="connsiteX226" fmla="*/ 34909 w 2334182"/>
                  <a:gd name="connsiteY226" fmla="*/ 1324433 h 2236619"/>
                  <a:gd name="connsiteX227" fmla="*/ 47604 w 2334182"/>
                  <a:gd name="connsiteY227" fmla="*/ 1312140 h 2236619"/>
                  <a:gd name="connsiteX228" fmla="*/ 57919 w 2334182"/>
                  <a:gd name="connsiteY228" fmla="*/ 1302305 h 2236619"/>
                  <a:gd name="connsiteX229" fmla="*/ 88068 w 2334182"/>
                  <a:gd name="connsiteY229" fmla="*/ 1266244 h 2236619"/>
                  <a:gd name="connsiteX230" fmla="*/ 119803 w 2334182"/>
                  <a:gd name="connsiteY230" fmla="*/ 1233461 h 2236619"/>
                  <a:gd name="connsiteX231" fmla="*/ 151540 w 2334182"/>
                  <a:gd name="connsiteY231" fmla="*/ 1200677 h 2236619"/>
                  <a:gd name="connsiteX232" fmla="*/ 181689 w 2334182"/>
                  <a:gd name="connsiteY232" fmla="*/ 1164615 h 2236619"/>
                  <a:gd name="connsiteX233" fmla="*/ 210251 w 2334182"/>
                  <a:gd name="connsiteY233" fmla="*/ 1129374 h 2236619"/>
                  <a:gd name="connsiteX234" fmla="*/ 236433 w 2334182"/>
                  <a:gd name="connsiteY234" fmla="*/ 1089215 h 2236619"/>
                  <a:gd name="connsiteX235" fmla="*/ 257855 w 2334182"/>
                  <a:gd name="connsiteY235" fmla="*/ 1045778 h 2236619"/>
                  <a:gd name="connsiteX236" fmla="*/ 269756 w 2334182"/>
                  <a:gd name="connsiteY236" fmla="*/ 1009716 h 2236619"/>
                  <a:gd name="connsiteX237" fmla="*/ 273723 w 2334182"/>
                  <a:gd name="connsiteY237" fmla="*/ 974475 h 2236619"/>
                  <a:gd name="connsiteX238" fmla="*/ 273723 w 2334182"/>
                  <a:gd name="connsiteY238" fmla="*/ 936775 h 2236619"/>
                  <a:gd name="connsiteX239" fmla="*/ 272930 w 2334182"/>
                  <a:gd name="connsiteY239" fmla="*/ 896615 h 2236619"/>
                  <a:gd name="connsiteX240" fmla="*/ 271342 w 2334182"/>
                  <a:gd name="connsiteY240" fmla="*/ 856456 h 2236619"/>
                  <a:gd name="connsiteX241" fmla="*/ 272930 w 2334182"/>
                  <a:gd name="connsiteY241" fmla="*/ 813019 h 2236619"/>
                  <a:gd name="connsiteX242" fmla="*/ 276896 w 2334182"/>
                  <a:gd name="connsiteY242" fmla="*/ 767123 h 2236619"/>
                  <a:gd name="connsiteX243" fmla="*/ 321327 w 2334182"/>
                  <a:gd name="connsiteY243" fmla="*/ 577800 h 2236619"/>
                  <a:gd name="connsiteX244" fmla="*/ 349096 w 2334182"/>
                  <a:gd name="connsiteY244" fmla="*/ 508956 h 2236619"/>
                  <a:gd name="connsiteX245" fmla="*/ 382419 w 2334182"/>
                  <a:gd name="connsiteY245" fmla="*/ 445030 h 2236619"/>
                  <a:gd name="connsiteX246" fmla="*/ 421295 w 2334182"/>
                  <a:gd name="connsiteY246" fmla="*/ 385200 h 2236619"/>
                  <a:gd name="connsiteX247" fmla="*/ 465726 w 2334182"/>
                  <a:gd name="connsiteY247" fmla="*/ 328650 h 2236619"/>
                  <a:gd name="connsiteX248" fmla="*/ 514917 w 2334182"/>
                  <a:gd name="connsiteY248" fmla="*/ 277017 h 2236619"/>
                  <a:gd name="connsiteX249" fmla="*/ 568074 w 2334182"/>
                  <a:gd name="connsiteY249" fmla="*/ 229481 h 2236619"/>
                  <a:gd name="connsiteX250" fmla="*/ 625993 w 2334182"/>
                  <a:gd name="connsiteY250" fmla="*/ 186044 h 2236619"/>
                  <a:gd name="connsiteX251" fmla="*/ 686291 w 2334182"/>
                  <a:gd name="connsiteY251" fmla="*/ 147523 h 2236619"/>
                  <a:gd name="connsiteX252" fmla="*/ 751351 w 2334182"/>
                  <a:gd name="connsiteY252" fmla="*/ 113101 h 2236619"/>
                  <a:gd name="connsiteX253" fmla="*/ 817996 w 2334182"/>
                  <a:gd name="connsiteY253" fmla="*/ 84416 h 2236619"/>
                  <a:gd name="connsiteX254" fmla="*/ 885434 w 2334182"/>
                  <a:gd name="connsiteY254" fmla="*/ 59010 h 2236619"/>
                  <a:gd name="connsiteX0" fmla="*/ 1083647 w 2334182"/>
                  <a:gd name="connsiteY0" fmla="*/ 171768 h 2236619"/>
                  <a:gd name="connsiteX1" fmla="*/ 950300 w 2334182"/>
                  <a:gd name="connsiteY1" fmla="*/ 202779 h 2236619"/>
                  <a:gd name="connsiteX2" fmla="*/ 907661 w 2334182"/>
                  <a:gd name="connsiteY2" fmla="*/ 218284 h 2236619"/>
                  <a:gd name="connsiteX3" fmla="*/ 862695 w 2334182"/>
                  <a:gd name="connsiteY3" fmla="*/ 235340 h 2236619"/>
                  <a:gd name="connsiteX4" fmla="*/ 819281 w 2334182"/>
                  <a:gd name="connsiteY4" fmla="*/ 254722 h 2236619"/>
                  <a:gd name="connsiteX5" fmla="*/ 775091 w 2334182"/>
                  <a:gd name="connsiteY5" fmla="*/ 277980 h 2236619"/>
                  <a:gd name="connsiteX6" fmla="*/ 733227 w 2334182"/>
                  <a:gd name="connsiteY6" fmla="*/ 302787 h 2236619"/>
                  <a:gd name="connsiteX7" fmla="*/ 692138 w 2334182"/>
                  <a:gd name="connsiteY7" fmla="*/ 329922 h 2236619"/>
                  <a:gd name="connsiteX8" fmla="*/ 654149 w 2334182"/>
                  <a:gd name="connsiteY8" fmla="*/ 360932 h 2236619"/>
                  <a:gd name="connsiteX9" fmla="*/ 618487 w 2334182"/>
                  <a:gd name="connsiteY9" fmla="*/ 394269 h 2236619"/>
                  <a:gd name="connsiteX10" fmla="*/ 586702 w 2334182"/>
                  <a:gd name="connsiteY10" fmla="*/ 431482 h 2236619"/>
                  <a:gd name="connsiteX11" fmla="*/ 558017 w 2334182"/>
                  <a:gd name="connsiteY11" fmla="*/ 469469 h 2236619"/>
                  <a:gd name="connsiteX12" fmla="*/ 535534 w 2334182"/>
                  <a:gd name="connsiteY12" fmla="*/ 511334 h 2236619"/>
                  <a:gd name="connsiteX13" fmla="*/ 516928 w 2334182"/>
                  <a:gd name="connsiteY13" fmla="*/ 557074 h 2236619"/>
                  <a:gd name="connsiteX14" fmla="*/ 506075 w 2334182"/>
                  <a:gd name="connsiteY14" fmla="*/ 604366 h 2236619"/>
                  <a:gd name="connsiteX15" fmla="*/ 500647 w 2334182"/>
                  <a:gd name="connsiteY15" fmla="*/ 657083 h 2236619"/>
                  <a:gd name="connsiteX16" fmla="*/ 502973 w 2334182"/>
                  <a:gd name="connsiteY16" fmla="*/ 693521 h 2236619"/>
                  <a:gd name="connsiteX17" fmla="*/ 513051 w 2334182"/>
                  <a:gd name="connsiteY17" fmla="*/ 727633 h 2236619"/>
                  <a:gd name="connsiteX18" fmla="*/ 527007 w 2334182"/>
                  <a:gd name="connsiteY18" fmla="*/ 758644 h 2236619"/>
                  <a:gd name="connsiteX19" fmla="*/ 547163 w 2334182"/>
                  <a:gd name="connsiteY19" fmla="*/ 786552 h 2236619"/>
                  <a:gd name="connsiteX20" fmla="*/ 568095 w 2334182"/>
                  <a:gd name="connsiteY20" fmla="*/ 812912 h 2236619"/>
                  <a:gd name="connsiteX21" fmla="*/ 592129 w 2334182"/>
                  <a:gd name="connsiteY21" fmla="*/ 836170 h 2236619"/>
                  <a:gd name="connsiteX22" fmla="*/ 616162 w 2334182"/>
                  <a:gd name="connsiteY22" fmla="*/ 854001 h 2236619"/>
                  <a:gd name="connsiteX23" fmla="*/ 640970 w 2334182"/>
                  <a:gd name="connsiteY23" fmla="*/ 871056 h 2236619"/>
                  <a:gd name="connsiteX24" fmla="*/ 673532 w 2334182"/>
                  <a:gd name="connsiteY24" fmla="*/ 883460 h 2236619"/>
                  <a:gd name="connsiteX25" fmla="*/ 709194 w 2334182"/>
                  <a:gd name="connsiteY25" fmla="*/ 891988 h 2236619"/>
                  <a:gd name="connsiteX26" fmla="*/ 748732 w 2334182"/>
                  <a:gd name="connsiteY26" fmla="*/ 898190 h 2236619"/>
                  <a:gd name="connsiteX27" fmla="*/ 790596 w 2334182"/>
                  <a:gd name="connsiteY27" fmla="*/ 902067 h 2236619"/>
                  <a:gd name="connsiteX28" fmla="*/ 834786 w 2334182"/>
                  <a:gd name="connsiteY28" fmla="*/ 905168 h 2236619"/>
                  <a:gd name="connsiteX29" fmla="*/ 878201 w 2334182"/>
                  <a:gd name="connsiteY29" fmla="*/ 905943 h 2236619"/>
                  <a:gd name="connsiteX30" fmla="*/ 923167 w 2334182"/>
                  <a:gd name="connsiteY30" fmla="*/ 905943 h 2236619"/>
                  <a:gd name="connsiteX31" fmla="*/ 968132 w 2334182"/>
                  <a:gd name="connsiteY31" fmla="*/ 907493 h 2236619"/>
                  <a:gd name="connsiteX32" fmla="*/ 1010772 w 2334182"/>
                  <a:gd name="connsiteY32" fmla="*/ 910595 h 2236619"/>
                  <a:gd name="connsiteX33" fmla="*/ 1050310 w 2334182"/>
                  <a:gd name="connsiteY33" fmla="*/ 913696 h 2236619"/>
                  <a:gd name="connsiteX34" fmla="*/ 1086747 w 2334182"/>
                  <a:gd name="connsiteY34" fmla="*/ 919122 h 2236619"/>
                  <a:gd name="connsiteX35" fmla="*/ 1120859 w 2334182"/>
                  <a:gd name="connsiteY35" fmla="*/ 927650 h 2236619"/>
                  <a:gd name="connsiteX36" fmla="*/ 1148768 w 2334182"/>
                  <a:gd name="connsiteY36" fmla="*/ 938505 h 2236619"/>
                  <a:gd name="connsiteX37" fmla="*/ 1169700 w 2334182"/>
                  <a:gd name="connsiteY37" fmla="*/ 954009 h 2236619"/>
                  <a:gd name="connsiteX38" fmla="*/ 1186756 w 2334182"/>
                  <a:gd name="connsiteY38" fmla="*/ 971065 h 2236619"/>
                  <a:gd name="connsiteX39" fmla="*/ 1202261 w 2334182"/>
                  <a:gd name="connsiteY39" fmla="*/ 991222 h 2236619"/>
                  <a:gd name="connsiteX40" fmla="*/ 1213891 w 2334182"/>
                  <a:gd name="connsiteY40" fmla="*/ 1010604 h 2236619"/>
                  <a:gd name="connsiteX41" fmla="*/ 1224744 w 2334182"/>
                  <a:gd name="connsiteY41" fmla="*/ 1033086 h 2236619"/>
                  <a:gd name="connsiteX42" fmla="*/ 1233272 w 2334182"/>
                  <a:gd name="connsiteY42" fmla="*/ 1054018 h 2236619"/>
                  <a:gd name="connsiteX43" fmla="*/ 1241801 w 2334182"/>
                  <a:gd name="connsiteY43" fmla="*/ 1076501 h 2236619"/>
                  <a:gd name="connsiteX44" fmla="*/ 1250328 w 2334182"/>
                  <a:gd name="connsiteY44" fmla="*/ 1099759 h 2236619"/>
                  <a:gd name="connsiteX45" fmla="*/ 1260407 w 2334182"/>
                  <a:gd name="connsiteY45" fmla="*/ 1120691 h 2236619"/>
                  <a:gd name="connsiteX46" fmla="*/ 1269710 w 2334182"/>
                  <a:gd name="connsiteY46" fmla="*/ 1141624 h 2236619"/>
                  <a:gd name="connsiteX47" fmla="*/ 1281339 w 2334182"/>
                  <a:gd name="connsiteY47" fmla="*/ 1161780 h 2236619"/>
                  <a:gd name="connsiteX48" fmla="*/ 1293743 w 2334182"/>
                  <a:gd name="connsiteY48" fmla="*/ 1179611 h 2236619"/>
                  <a:gd name="connsiteX49" fmla="*/ 1309248 w 2334182"/>
                  <a:gd name="connsiteY49" fmla="*/ 1196668 h 2236619"/>
                  <a:gd name="connsiteX50" fmla="*/ 1327855 w 2334182"/>
                  <a:gd name="connsiteY50" fmla="*/ 1210622 h 2236619"/>
                  <a:gd name="connsiteX51" fmla="*/ 1350338 w 2334182"/>
                  <a:gd name="connsiteY51" fmla="*/ 1222251 h 2236619"/>
                  <a:gd name="connsiteX52" fmla="*/ 1377471 w 2334182"/>
                  <a:gd name="connsiteY52" fmla="*/ 1231555 h 2236619"/>
                  <a:gd name="connsiteX53" fmla="*/ 1406932 w 2334182"/>
                  <a:gd name="connsiteY53" fmla="*/ 1237756 h 2236619"/>
                  <a:gd name="connsiteX54" fmla="*/ 1441818 w 2334182"/>
                  <a:gd name="connsiteY54" fmla="*/ 1240082 h 2236619"/>
                  <a:gd name="connsiteX55" fmla="*/ 1484458 w 2334182"/>
                  <a:gd name="connsiteY55" fmla="*/ 1239307 h 2236619"/>
                  <a:gd name="connsiteX56" fmla="*/ 1502289 w 2334182"/>
                  <a:gd name="connsiteY56" fmla="*/ 1267216 h 2236619"/>
                  <a:gd name="connsiteX57" fmla="*/ 1523996 w 2334182"/>
                  <a:gd name="connsiteY57" fmla="*/ 1296677 h 2236619"/>
                  <a:gd name="connsiteX58" fmla="*/ 1548805 w 2334182"/>
                  <a:gd name="connsiteY58" fmla="*/ 1327687 h 2236619"/>
                  <a:gd name="connsiteX59" fmla="*/ 1577490 w 2334182"/>
                  <a:gd name="connsiteY59" fmla="*/ 1357146 h 2236619"/>
                  <a:gd name="connsiteX60" fmla="*/ 1606949 w 2334182"/>
                  <a:gd name="connsiteY60" fmla="*/ 1385831 h 2236619"/>
                  <a:gd name="connsiteX61" fmla="*/ 1636410 w 2334182"/>
                  <a:gd name="connsiteY61" fmla="*/ 1406764 h 2236619"/>
                  <a:gd name="connsiteX62" fmla="*/ 1665870 w 2334182"/>
                  <a:gd name="connsiteY62" fmla="*/ 1422268 h 2236619"/>
                  <a:gd name="connsiteX63" fmla="*/ 1691453 w 2334182"/>
                  <a:gd name="connsiteY63" fmla="*/ 1429246 h 2236619"/>
                  <a:gd name="connsiteX64" fmla="*/ 1720914 w 2334182"/>
                  <a:gd name="connsiteY64" fmla="*/ 1430797 h 2236619"/>
                  <a:gd name="connsiteX65" fmla="*/ 1753474 w 2334182"/>
                  <a:gd name="connsiteY65" fmla="*/ 1429246 h 2236619"/>
                  <a:gd name="connsiteX66" fmla="*/ 1787587 w 2334182"/>
                  <a:gd name="connsiteY66" fmla="*/ 1426145 h 2236619"/>
                  <a:gd name="connsiteX67" fmla="*/ 1822473 w 2334182"/>
                  <a:gd name="connsiteY67" fmla="*/ 1419168 h 2236619"/>
                  <a:gd name="connsiteX68" fmla="*/ 1856584 w 2334182"/>
                  <a:gd name="connsiteY68" fmla="*/ 1410640 h 2236619"/>
                  <a:gd name="connsiteX69" fmla="*/ 1889921 w 2334182"/>
                  <a:gd name="connsiteY69" fmla="*/ 1401336 h 2236619"/>
                  <a:gd name="connsiteX70" fmla="*/ 1920156 w 2334182"/>
                  <a:gd name="connsiteY70" fmla="*/ 1389708 h 2236619"/>
                  <a:gd name="connsiteX71" fmla="*/ 1948066 w 2334182"/>
                  <a:gd name="connsiteY71" fmla="*/ 1378853 h 2236619"/>
                  <a:gd name="connsiteX72" fmla="*/ 1968998 w 2334182"/>
                  <a:gd name="connsiteY72" fmla="*/ 1367225 h 2236619"/>
                  <a:gd name="connsiteX73" fmla="*/ 1986054 w 2334182"/>
                  <a:gd name="connsiteY73" fmla="*/ 1357146 h 2236619"/>
                  <a:gd name="connsiteX74" fmla="*/ 2011638 w 2334182"/>
                  <a:gd name="connsiteY74" fmla="*/ 1337766 h 2236619"/>
                  <a:gd name="connsiteX75" fmla="*/ 2036446 w 2334182"/>
                  <a:gd name="connsiteY75" fmla="*/ 1315283 h 2236619"/>
                  <a:gd name="connsiteX76" fmla="*/ 2060480 w 2334182"/>
                  <a:gd name="connsiteY76" fmla="*/ 1291250 h 2236619"/>
                  <a:gd name="connsiteX77" fmla="*/ 2084513 w 2334182"/>
                  <a:gd name="connsiteY77" fmla="*/ 1265666 h 2236619"/>
                  <a:gd name="connsiteX78" fmla="*/ 2106995 w 2334182"/>
                  <a:gd name="connsiteY78" fmla="*/ 1236205 h 2236619"/>
                  <a:gd name="connsiteX79" fmla="*/ 2127153 w 2334182"/>
                  <a:gd name="connsiteY79" fmla="*/ 1205195 h 2236619"/>
                  <a:gd name="connsiteX80" fmla="*/ 2144983 w 2334182"/>
                  <a:gd name="connsiteY80" fmla="*/ 1171083 h 2236619"/>
                  <a:gd name="connsiteX81" fmla="*/ 2160488 w 2334182"/>
                  <a:gd name="connsiteY81" fmla="*/ 1133095 h 2236619"/>
                  <a:gd name="connsiteX82" fmla="*/ 2172117 w 2334182"/>
                  <a:gd name="connsiteY82" fmla="*/ 1093557 h 2236619"/>
                  <a:gd name="connsiteX83" fmla="*/ 2180645 w 2334182"/>
                  <a:gd name="connsiteY83" fmla="*/ 1048591 h 2236619"/>
                  <a:gd name="connsiteX84" fmla="*/ 2183747 w 2334182"/>
                  <a:gd name="connsiteY84" fmla="*/ 1002076 h 2236619"/>
                  <a:gd name="connsiteX85" fmla="*/ 2182196 w 2334182"/>
                  <a:gd name="connsiteY85" fmla="*/ 950133 h 2236619"/>
                  <a:gd name="connsiteX86" fmla="*/ 2175218 w 2334182"/>
                  <a:gd name="connsiteY86" fmla="*/ 895090 h 2236619"/>
                  <a:gd name="connsiteX87" fmla="*/ 2158162 w 2334182"/>
                  <a:gd name="connsiteY87" fmla="*/ 812912 h 2236619"/>
                  <a:gd name="connsiteX88" fmla="*/ 2137231 w 2334182"/>
                  <a:gd name="connsiteY88" fmla="*/ 736936 h 2236619"/>
                  <a:gd name="connsiteX89" fmla="*/ 2110096 w 2334182"/>
                  <a:gd name="connsiteY89" fmla="*/ 664061 h 2236619"/>
                  <a:gd name="connsiteX90" fmla="*/ 2077535 w 2334182"/>
                  <a:gd name="connsiteY90" fmla="*/ 595837 h 2236619"/>
                  <a:gd name="connsiteX91" fmla="*/ 2041098 w 2334182"/>
                  <a:gd name="connsiteY91" fmla="*/ 533041 h 2236619"/>
                  <a:gd name="connsiteX92" fmla="*/ 1997683 w 2334182"/>
                  <a:gd name="connsiteY92" fmla="*/ 473346 h 2236619"/>
                  <a:gd name="connsiteX93" fmla="*/ 1951167 w 2334182"/>
                  <a:gd name="connsiteY93" fmla="*/ 419853 h 2236619"/>
                  <a:gd name="connsiteX94" fmla="*/ 1896899 w 2334182"/>
                  <a:gd name="connsiteY94" fmla="*/ 371786 h 2236619"/>
                  <a:gd name="connsiteX95" fmla="*/ 1841079 w 2334182"/>
                  <a:gd name="connsiteY95" fmla="*/ 326821 h 2236619"/>
                  <a:gd name="connsiteX96" fmla="*/ 1777508 w 2334182"/>
                  <a:gd name="connsiteY96" fmla="*/ 288833 h 2236619"/>
                  <a:gd name="connsiteX97" fmla="*/ 1710061 w 2334182"/>
                  <a:gd name="connsiteY97" fmla="*/ 254722 h 2236619"/>
                  <a:gd name="connsiteX98" fmla="*/ 1637960 w 2334182"/>
                  <a:gd name="connsiteY98" fmla="*/ 225261 h 2236619"/>
                  <a:gd name="connsiteX99" fmla="*/ 1560433 w 2334182"/>
                  <a:gd name="connsiteY99" fmla="*/ 202779 h 2236619"/>
                  <a:gd name="connsiteX100" fmla="*/ 1477481 w 2334182"/>
                  <a:gd name="connsiteY100" fmla="*/ 184948 h 2236619"/>
                  <a:gd name="connsiteX101" fmla="*/ 1391427 w 2334182"/>
                  <a:gd name="connsiteY101" fmla="*/ 171768 h 2236619"/>
                  <a:gd name="connsiteX102" fmla="*/ 1298395 w 2334182"/>
                  <a:gd name="connsiteY102" fmla="*/ 164791 h 2236619"/>
                  <a:gd name="connsiteX103" fmla="*/ 1200712 w 2334182"/>
                  <a:gd name="connsiteY103" fmla="*/ 163240 h 2236619"/>
                  <a:gd name="connsiteX104" fmla="*/ 1083647 w 2334182"/>
                  <a:gd name="connsiteY104" fmla="*/ 171768 h 2236619"/>
                  <a:gd name="connsiteX105" fmla="*/ 1112347 w 2334182"/>
                  <a:gd name="connsiteY105" fmla="*/ 7377 h 2236619"/>
                  <a:gd name="connsiteX106" fmla="*/ 1202794 w 2334182"/>
                  <a:gd name="connsiteY106" fmla="*/ 0 h 2236619"/>
                  <a:gd name="connsiteX107" fmla="*/ 1304349 w 2334182"/>
                  <a:gd name="connsiteY107" fmla="*/ 820 h 2236619"/>
                  <a:gd name="connsiteX108" fmla="*/ 1399557 w 2334182"/>
                  <a:gd name="connsiteY108" fmla="*/ 8195 h 2236619"/>
                  <a:gd name="connsiteX109" fmla="*/ 1490005 w 2334182"/>
                  <a:gd name="connsiteY109" fmla="*/ 20490 h 2236619"/>
                  <a:gd name="connsiteX110" fmla="*/ 1576486 w 2334182"/>
                  <a:gd name="connsiteY110" fmla="*/ 38520 h 2236619"/>
                  <a:gd name="connsiteX111" fmla="*/ 1658999 w 2334182"/>
                  <a:gd name="connsiteY111" fmla="*/ 60649 h 2236619"/>
                  <a:gd name="connsiteX112" fmla="*/ 1735165 w 2334182"/>
                  <a:gd name="connsiteY112" fmla="*/ 89334 h 2236619"/>
                  <a:gd name="connsiteX113" fmla="*/ 1808952 w 2334182"/>
                  <a:gd name="connsiteY113" fmla="*/ 120478 h 2236619"/>
                  <a:gd name="connsiteX114" fmla="*/ 1876391 w 2334182"/>
                  <a:gd name="connsiteY114" fmla="*/ 157358 h 2236619"/>
                  <a:gd name="connsiteX115" fmla="*/ 1939862 w 2334182"/>
                  <a:gd name="connsiteY115" fmla="*/ 199157 h 2236619"/>
                  <a:gd name="connsiteX116" fmla="*/ 2000955 w 2334182"/>
                  <a:gd name="connsiteY116" fmla="*/ 245873 h 2236619"/>
                  <a:gd name="connsiteX117" fmla="*/ 2055699 w 2334182"/>
                  <a:gd name="connsiteY117" fmla="*/ 295866 h 2236619"/>
                  <a:gd name="connsiteX118" fmla="*/ 2105683 w 2334182"/>
                  <a:gd name="connsiteY118" fmla="*/ 351598 h 2236619"/>
                  <a:gd name="connsiteX119" fmla="*/ 2152493 w 2334182"/>
                  <a:gd name="connsiteY119" fmla="*/ 409787 h 2236619"/>
                  <a:gd name="connsiteX120" fmla="*/ 2193750 w 2334182"/>
                  <a:gd name="connsiteY120" fmla="*/ 472075 h 2236619"/>
                  <a:gd name="connsiteX121" fmla="*/ 2231834 w 2334182"/>
                  <a:gd name="connsiteY121" fmla="*/ 537641 h 2236619"/>
                  <a:gd name="connsiteX122" fmla="*/ 2257223 w 2334182"/>
                  <a:gd name="connsiteY122" fmla="*/ 592553 h 2236619"/>
                  <a:gd name="connsiteX123" fmla="*/ 2279437 w 2334182"/>
                  <a:gd name="connsiteY123" fmla="*/ 654021 h 2236619"/>
                  <a:gd name="connsiteX124" fmla="*/ 2299273 w 2334182"/>
                  <a:gd name="connsiteY124" fmla="*/ 721226 h 2236619"/>
                  <a:gd name="connsiteX125" fmla="*/ 2315141 w 2334182"/>
                  <a:gd name="connsiteY125" fmla="*/ 794168 h 2236619"/>
                  <a:gd name="connsiteX126" fmla="*/ 2327042 w 2334182"/>
                  <a:gd name="connsiteY126" fmla="*/ 868749 h 2236619"/>
                  <a:gd name="connsiteX127" fmla="*/ 2332595 w 2334182"/>
                  <a:gd name="connsiteY127" fmla="*/ 945790 h 2236619"/>
                  <a:gd name="connsiteX128" fmla="*/ 2334182 w 2334182"/>
                  <a:gd name="connsiteY128" fmla="*/ 1024469 h 2236619"/>
                  <a:gd name="connsiteX129" fmla="*/ 2329422 w 2334182"/>
                  <a:gd name="connsiteY129" fmla="*/ 1102329 h 2236619"/>
                  <a:gd name="connsiteX130" fmla="*/ 2319901 w 2334182"/>
                  <a:gd name="connsiteY130" fmla="*/ 1178549 h 2236619"/>
                  <a:gd name="connsiteX131" fmla="*/ 2302446 w 2334182"/>
                  <a:gd name="connsiteY131" fmla="*/ 1253131 h 2236619"/>
                  <a:gd name="connsiteX132" fmla="*/ 2279438 w 2334182"/>
                  <a:gd name="connsiteY132" fmla="*/ 1317056 h 2236619"/>
                  <a:gd name="connsiteX133" fmla="*/ 2251669 w 2334182"/>
                  <a:gd name="connsiteY133" fmla="*/ 1376887 h 2236619"/>
                  <a:gd name="connsiteX134" fmla="*/ 2218347 w 2334182"/>
                  <a:gd name="connsiteY134" fmla="*/ 1431798 h 2236619"/>
                  <a:gd name="connsiteX135" fmla="*/ 2184230 w 2334182"/>
                  <a:gd name="connsiteY135" fmla="*/ 1485070 h 2236619"/>
                  <a:gd name="connsiteX136" fmla="*/ 2146146 w 2334182"/>
                  <a:gd name="connsiteY136" fmla="*/ 1537523 h 2236619"/>
                  <a:gd name="connsiteX137" fmla="*/ 2108857 w 2334182"/>
                  <a:gd name="connsiteY137" fmla="*/ 1586698 h 2236619"/>
                  <a:gd name="connsiteX138" fmla="*/ 2071567 w 2334182"/>
                  <a:gd name="connsiteY138" fmla="*/ 1637511 h 2236619"/>
                  <a:gd name="connsiteX139" fmla="*/ 2035070 w 2334182"/>
                  <a:gd name="connsiteY139" fmla="*/ 1688324 h 2236619"/>
                  <a:gd name="connsiteX140" fmla="*/ 2010476 w 2334182"/>
                  <a:gd name="connsiteY140" fmla="*/ 1729303 h 2236619"/>
                  <a:gd name="connsiteX141" fmla="*/ 1990641 w 2334182"/>
                  <a:gd name="connsiteY141" fmla="*/ 1776019 h 2236619"/>
                  <a:gd name="connsiteX142" fmla="*/ 1974772 w 2334182"/>
                  <a:gd name="connsiteY142" fmla="*/ 1825194 h 2236619"/>
                  <a:gd name="connsiteX143" fmla="*/ 1962078 w 2334182"/>
                  <a:gd name="connsiteY143" fmla="*/ 1878466 h 2236619"/>
                  <a:gd name="connsiteX144" fmla="*/ 1960491 w 2334182"/>
                  <a:gd name="connsiteY144" fmla="*/ 1903872 h 2236619"/>
                  <a:gd name="connsiteX145" fmla="*/ 1962078 w 2334182"/>
                  <a:gd name="connsiteY145" fmla="*/ 1934197 h 2236619"/>
                  <a:gd name="connsiteX146" fmla="*/ 1966044 w 2334182"/>
                  <a:gd name="connsiteY146" fmla="*/ 1971077 h 2236619"/>
                  <a:gd name="connsiteX147" fmla="*/ 1971598 w 2334182"/>
                  <a:gd name="connsiteY147" fmla="*/ 2009597 h 2236619"/>
                  <a:gd name="connsiteX148" fmla="*/ 1980326 w 2334182"/>
                  <a:gd name="connsiteY148" fmla="*/ 2051395 h 2236619"/>
                  <a:gd name="connsiteX149" fmla="*/ 1990640 w 2334182"/>
                  <a:gd name="connsiteY149" fmla="*/ 2093195 h 2236619"/>
                  <a:gd name="connsiteX150" fmla="*/ 1991123 w 2334182"/>
                  <a:gd name="connsiteY150" fmla="*/ 2095075 h 2236619"/>
                  <a:gd name="connsiteX151" fmla="*/ 1211165 w 2334182"/>
                  <a:gd name="connsiteY151" fmla="*/ 2159073 h 2236619"/>
                  <a:gd name="connsiteX152" fmla="*/ 1185737 w 2334182"/>
                  <a:gd name="connsiteY152" fmla="*/ 2196789 h 2236619"/>
                  <a:gd name="connsiteX153" fmla="*/ 951135 w 2334182"/>
                  <a:gd name="connsiteY153" fmla="*/ 2223889 h 2236619"/>
                  <a:gd name="connsiteX154" fmla="*/ 947319 w 2334182"/>
                  <a:gd name="connsiteY154" fmla="*/ 2215311 h 2236619"/>
                  <a:gd name="connsiteX155" fmla="*/ 933038 w 2334182"/>
                  <a:gd name="connsiteY155" fmla="*/ 2191544 h 2236619"/>
                  <a:gd name="connsiteX156" fmla="*/ 917170 w 2334182"/>
                  <a:gd name="connsiteY156" fmla="*/ 2176791 h 2236619"/>
                  <a:gd name="connsiteX157" fmla="*/ 899716 w 2334182"/>
                  <a:gd name="connsiteY157" fmla="*/ 2169415 h 2236619"/>
                  <a:gd name="connsiteX158" fmla="*/ 879881 w 2334182"/>
                  <a:gd name="connsiteY158" fmla="*/ 2166136 h 2236619"/>
                  <a:gd name="connsiteX159" fmla="*/ 856872 w 2334182"/>
                  <a:gd name="connsiteY159" fmla="*/ 2167777 h 2236619"/>
                  <a:gd name="connsiteX160" fmla="*/ 833864 w 2334182"/>
                  <a:gd name="connsiteY160" fmla="*/ 2171054 h 2236619"/>
                  <a:gd name="connsiteX161" fmla="*/ 812442 w 2334182"/>
                  <a:gd name="connsiteY161" fmla="*/ 2176791 h 2236619"/>
                  <a:gd name="connsiteX162" fmla="*/ 791813 w 2334182"/>
                  <a:gd name="connsiteY162" fmla="*/ 2182528 h 2236619"/>
                  <a:gd name="connsiteX163" fmla="*/ 772771 w 2334182"/>
                  <a:gd name="connsiteY163" fmla="*/ 2188264 h 2236619"/>
                  <a:gd name="connsiteX164" fmla="*/ 758490 w 2334182"/>
                  <a:gd name="connsiteY164" fmla="*/ 2193182 h 2236619"/>
                  <a:gd name="connsiteX165" fmla="*/ 724374 w 2334182"/>
                  <a:gd name="connsiteY165" fmla="*/ 2204657 h 2236619"/>
                  <a:gd name="connsiteX166" fmla="*/ 685497 w 2334182"/>
                  <a:gd name="connsiteY166" fmla="*/ 2215311 h 2236619"/>
                  <a:gd name="connsiteX167" fmla="*/ 641861 w 2334182"/>
                  <a:gd name="connsiteY167" fmla="*/ 2224326 h 2236619"/>
                  <a:gd name="connsiteX168" fmla="*/ 595844 w 2334182"/>
                  <a:gd name="connsiteY168" fmla="*/ 2230063 h 2236619"/>
                  <a:gd name="connsiteX169" fmla="*/ 549827 w 2334182"/>
                  <a:gd name="connsiteY169" fmla="*/ 2234981 h 2236619"/>
                  <a:gd name="connsiteX170" fmla="*/ 503016 w 2334182"/>
                  <a:gd name="connsiteY170" fmla="*/ 2236619 h 2236619"/>
                  <a:gd name="connsiteX171" fmla="*/ 458585 w 2334182"/>
                  <a:gd name="connsiteY171" fmla="*/ 2233342 h 2236619"/>
                  <a:gd name="connsiteX172" fmla="*/ 416535 w 2334182"/>
                  <a:gd name="connsiteY172" fmla="*/ 2225965 h 2236619"/>
                  <a:gd name="connsiteX173" fmla="*/ 393527 w 2334182"/>
                  <a:gd name="connsiteY173" fmla="*/ 2220229 h 2236619"/>
                  <a:gd name="connsiteX174" fmla="*/ 370518 w 2334182"/>
                  <a:gd name="connsiteY174" fmla="*/ 2209574 h 2236619"/>
                  <a:gd name="connsiteX175" fmla="*/ 347509 w 2334182"/>
                  <a:gd name="connsiteY175" fmla="*/ 2197280 h 2236619"/>
                  <a:gd name="connsiteX176" fmla="*/ 327675 w 2334182"/>
                  <a:gd name="connsiteY176" fmla="*/ 2182528 h 2236619"/>
                  <a:gd name="connsiteX177" fmla="*/ 307047 w 2334182"/>
                  <a:gd name="connsiteY177" fmla="*/ 2164497 h 2236619"/>
                  <a:gd name="connsiteX178" fmla="*/ 291178 w 2334182"/>
                  <a:gd name="connsiteY178" fmla="*/ 2145647 h 2236619"/>
                  <a:gd name="connsiteX179" fmla="*/ 280070 w 2334182"/>
                  <a:gd name="connsiteY179" fmla="*/ 2121880 h 2236619"/>
                  <a:gd name="connsiteX180" fmla="*/ 271342 w 2334182"/>
                  <a:gd name="connsiteY180" fmla="*/ 2094833 h 2236619"/>
                  <a:gd name="connsiteX181" fmla="*/ 268169 w 2334182"/>
                  <a:gd name="connsiteY181" fmla="*/ 2065329 h 2236619"/>
                  <a:gd name="connsiteX182" fmla="*/ 271342 w 2334182"/>
                  <a:gd name="connsiteY182" fmla="*/ 2032546 h 2236619"/>
                  <a:gd name="connsiteX183" fmla="*/ 275310 w 2334182"/>
                  <a:gd name="connsiteY183" fmla="*/ 2009597 h 2236619"/>
                  <a:gd name="connsiteX184" fmla="*/ 280864 w 2334182"/>
                  <a:gd name="connsiteY184" fmla="*/ 1984191 h 2236619"/>
                  <a:gd name="connsiteX185" fmla="*/ 287211 w 2334182"/>
                  <a:gd name="connsiteY185" fmla="*/ 1957964 h 2236619"/>
                  <a:gd name="connsiteX186" fmla="*/ 289591 w 2334182"/>
                  <a:gd name="connsiteY186" fmla="*/ 1932558 h 2236619"/>
                  <a:gd name="connsiteX187" fmla="*/ 289591 w 2334182"/>
                  <a:gd name="connsiteY187" fmla="*/ 1905512 h 2236619"/>
                  <a:gd name="connsiteX188" fmla="*/ 282450 w 2334182"/>
                  <a:gd name="connsiteY188" fmla="*/ 1881745 h 2236619"/>
                  <a:gd name="connsiteX189" fmla="*/ 275310 w 2334182"/>
                  <a:gd name="connsiteY189" fmla="*/ 1868630 h 2236619"/>
                  <a:gd name="connsiteX190" fmla="*/ 262615 w 2334182"/>
                  <a:gd name="connsiteY190" fmla="*/ 1856338 h 2236619"/>
                  <a:gd name="connsiteX191" fmla="*/ 249128 w 2334182"/>
                  <a:gd name="connsiteY191" fmla="*/ 1847322 h 2236619"/>
                  <a:gd name="connsiteX192" fmla="*/ 234847 w 2334182"/>
                  <a:gd name="connsiteY192" fmla="*/ 1839945 h 2236619"/>
                  <a:gd name="connsiteX193" fmla="*/ 220565 w 2334182"/>
                  <a:gd name="connsiteY193" fmla="*/ 1829291 h 2236619"/>
                  <a:gd name="connsiteX194" fmla="*/ 209457 w 2334182"/>
                  <a:gd name="connsiteY194" fmla="*/ 1817817 h 2236619"/>
                  <a:gd name="connsiteX195" fmla="*/ 200730 w 2334182"/>
                  <a:gd name="connsiteY195" fmla="*/ 1803065 h 2236619"/>
                  <a:gd name="connsiteX196" fmla="*/ 197557 w 2334182"/>
                  <a:gd name="connsiteY196" fmla="*/ 1786674 h 2236619"/>
                  <a:gd name="connsiteX197" fmla="*/ 199143 w 2334182"/>
                  <a:gd name="connsiteY197" fmla="*/ 1770281 h 2236619"/>
                  <a:gd name="connsiteX198" fmla="*/ 204697 w 2334182"/>
                  <a:gd name="connsiteY198" fmla="*/ 1754709 h 2236619"/>
                  <a:gd name="connsiteX199" fmla="*/ 211838 w 2334182"/>
                  <a:gd name="connsiteY199" fmla="*/ 1741596 h 2236619"/>
                  <a:gd name="connsiteX200" fmla="*/ 216598 w 2334182"/>
                  <a:gd name="connsiteY200" fmla="*/ 1728483 h 2236619"/>
                  <a:gd name="connsiteX201" fmla="*/ 193590 w 2334182"/>
                  <a:gd name="connsiteY201" fmla="*/ 1712092 h 2236619"/>
                  <a:gd name="connsiteX202" fmla="*/ 177722 w 2334182"/>
                  <a:gd name="connsiteY202" fmla="*/ 1695701 h 2236619"/>
                  <a:gd name="connsiteX203" fmla="*/ 168994 w 2334182"/>
                  <a:gd name="connsiteY203" fmla="*/ 1679309 h 2236619"/>
                  <a:gd name="connsiteX204" fmla="*/ 167408 w 2334182"/>
                  <a:gd name="connsiteY204" fmla="*/ 1661278 h 2236619"/>
                  <a:gd name="connsiteX205" fmla="*/ 169787 w 2334182"/>
                  <a:gd name="connsiteY205" fmla="*/ 1644887 h 2236619"/>
                  <a:gd name="connsiteX206" fmla="*/ 176135 w 2334182"/>
                  <a:gd name="connsiteY206" fmla="*/ 1626857 h 2236619"/>
                  <a:gd name="connsiteX207" fmla="*/ 184862 w 2334182"/>
                  <a:gd name="connsiteY207" fmla="*/ 1608826 h 2236619"/>
                  <a:gd name="connsiteX208" fmla="*/ 194383 w 2334182"/>
                  <a:gd name="connsiteY208" fmla="*/ 1590796 h 2236619"/>
                  <a:gd name="connsiteX209" fmla="*/ 203111 w 2334182"/>
                  <a:gd name="connsiteY209" fmla="*/ 1571944 h 2236619"/>
                  <a:gd name="connsiteX210" fmla="*/ 211838 w 2334182"/>
                  <a:gd name="connsiteY210" fmla="*/ 1553914 h 2236619"/>
                  <a:gd name="connsiteX211" fmla="*/ 216598 w 2334182"/>
                  <a:gd name="connsiteY211" fmla="*/ 1534245 h 2236619"/>
                  <a:gd name="connsiteX212" fmla="*/ 200730 w 2334182"/>
                  <a:gd name="connsiteY212" fmla="*/ 1519492 h 2236619"/>
                  <a:gd name="connsiteX213" fmla="*/ 178514 w 2334182"/>
                  <a:gd name="connsiteY213" fmla="*/ 1508018 h 2236619"/>
                  <a:gd name="connsiteX214" fmla="*/ 153919 w 2334182"/>
                  <a:gd name="connsiteY214" fmla="*/ 1497364 h 2236619"/>
                  <a:gd name="connsiteX215" fmla="*/ 128531 w 2334182"/>
                  <a:gd name="connsiteY215" fmla="*/ 1488349 h 2236619"/>
                  <a:gd name="connsiteX216" fmla="*/ 102348 w 2334182"/>
                  <a:gd name="connsiteY216" fmla="*/ 1479333 h 2236619"/>
                  <a:gd name="connsiteX217" fmla="*/ 76166 w 2334182"/>
                  <a:gd name="connsiteY217" fmla="*/ 1470318 h 2236619"/>
                  <a:gd name="connsiteX218" fmla="*/ 51571 w 2334182"/>
                  <a:gd name="connsiteY218" fmla="*/ 1459663 h 2236619"/>
                  <a:gd name="connsiteX219" fmla="*/ 31736 w 2334182"/>
                  <a:gd name="connsiteY219" fmla="*/ 1448189 h 2236619"/>
                  <a:gd name="connsiteX220" fmla="*/ 14281 w 2334182"/>
                  <a:gd name="connsiteY220" fmla="*/ 1431798 h 2236619"/>
                  <a:gd name="connsiteX221" fmla="*/ 3967 w 2334182"/>
                  <a:gd name="connsiteY221" fmla="*/ 1412128 h 2236619"/>
                  <a:gd name="connsiteX222" fmla="*/ 0 w 2334182"/>
                  <a:gd name="connsiteY222" fmla="*/ 1391638 h 2236619"/>
                  <a:gd name="connsiteX223" fmla="*/ 3174 w 2334182"/>
                  <a:gd name="connsiteY223" fmla="*/ 1371969 h 2236619"/>
                  <a:gd name="connsiteX224" fmla="*/ 10314 w 2334182"/>
                  <a:gd name="connsiteY224" fmla="*/ 1353938 h 2236619"/>
                  <a:gd name="connsiteX225" fmla="*/ 21422 w 2334182"/>
                  <a:gd name="connsiteY225" fmla="*/ 1339185 h 2236619"/>
                  <a:gd name="connsiteX226" fmla="*/ 34909 w 2334182"/>
                  <a:gd name="connsiteY226" fmla="*/ 1324433 h 2236619"/>
                  <a:gd name="connsiteX227" fmla="*/ 47604 w 2334182"/>
                  <a:gd name="connsiteY227" fmla="*/ 1312140 h 2236619"/>
                  <a:gd name="connsiteX228" fmla="*/ 57919 w 2334182"/>
                  <a:gd name="connsiteY228" fmla="*/ 1302305 h 2236619"/>
                  <a:gd name="connsiteX229" fmla="*/ 88068 w 2334182"/>
                  <a:gd name="connsiteY229" fmla="*/ 1266244 h 2236619"/>
                  <a:gd name="connsiteX230" fmla="*/ 119803 w 2334182"/>
                  <a:gd name="connsiteY230" fmla="*/ 1233461 h 2236619"/>
                  <a:gd name="connsiteX231" fmla="*/ 151540 w 2334182"/>
                  <a:gd name="connsiteY231" fmla="*/ 1200677 h 2236619"/>
                  <a:gd name="connsiteX232" fmla="*/ 181689 w 2334182"/>
                  <a:gd name="connsiteY232" fmla="*/ 1164615 h 2236619"/>
                  <a:gd name="connsiteX233" fmla="*/ 210251 w 2334182"/>
                  <a:gd name="connsiteY233" fmla="*/ 1129374 h 2236619"/>
                  <a:gd name="connsiteX234" fmla="*/ 236433 w 2334182"/>
                  <a:gd name="connsiteY234" fmla="*/ 1089215 h 2236619"/>
                  <a:gd name="connsiteX235" fmla="*/ 257855 w 2334182"/>
                  <a:gd name="connsiteY235" fmla="*/ 1045778 h 2236619"/>
                  <a:gd name="connsiteX236" fmla="*/ 269756 w 2334182"/>
                  <a:gd name="connsiteY236" fmla="*/ 1009716 h 2236619"/>
                  <a:gd name="connsiteX237" fmla="*/ 273723 w 2334182"/>
                  <a:gd name="connsiteY237" fmla="*/ 974475 h 2236619"/>
                  <a:gd name="connsiteX238" fmla="*/ 273723 w 2334182"/>
                  <a:gd name="connsiteY238" fmla="*/ 936775 h 2236619"/>
                  <a:gd name="connsiteX239" fmla="*/ 272930 w 2334182"/>
                  <a:gd name="connsiteY239" fmla="*/ 896615 h 2236619"/>
                  <a:gd name="connsiteX240" fmla="*/ 271342 w 2334182"/>
                  <a:gd name="connsiteY240" fmla="*/ 856456 h 2236619"/>
                  <a:gd name="connsiteX241" fmla="*/ 272930 w 2334182"/>
                  <a:gd name="connsiteY241" fmla="*/ 813019 h 2236619"/>
                  <a:gd name="connsiteX242" fmla="*/ 276896 w 2334182"/>
                  <a:gd name="connsiteY242" fmla="*/ 767123 h 2236619"/>
                  <a:gd name="connsiteX243" fmla="*/ 321327 w 2334182"/>
                  <a:gd name="connsiteY243" fmla="*/ 577800 h 2236619"/>
                  <a:gd name="connsiteX244" fmla="*/ 349096 w 2334182"/>
                  <a:gd name="connsiteY244" fmla="*/ 508956 h 2236619"/>
                  <a:gd name="connsiteX245" fmla="*/ 382419 w 2334182"/>
                  <a:gd name="connsiteY245" fmla="*/ 445030 h 2236619"/>
                  <a:gd name="connsiteX246" fmla="*/ 421295 w 2334182"/>
                  <a:gd name="connsiteY246" fmla="*/ 385200 h 2236619"/>
                  <a:gd name="connsiteX247" fmla="*/ 465726 w 2334182"/>
                  <a:gd name="connsiteY247" fmla="*/ 328650 h 2236619"/>
                  <a:gd name="connsiteX248" fmla="*/ 514917 w 2334182"/>
                  <a:gd name="connsiteY248" fmla="*/ 277017 h 2236619"/>
                  <a:gd name="connsiteX249" fmla="*/ 568074 w 2334182"/>
                  <a:gd name="connsiteY249" fmla="*/ 229481 h 2236619"/>
                  <a:gd name="connsiteX250" fmla="*/ 625993 w 2334182"/>
                  <a:gd name="connsiteY250" fmla="*/ 186044 h 2236619"/>
                  <a:gd name="connsiteX251" fmla="*/ 686291 w 2334182"/>
                  <a:gd name="connsiteY251" fmla="*/ 147523 h 2236619"/>
                  <a:gd name="connsiteX252" fmla="*/ 751351 w 2334182"/>
                  <a:gd name="connsiteY252" fmla="*/ 113101 h 2236619"/>
                  <a:gd name="connsiteX253" fmla="*/ 817996 w 2334182"/>
                  <a:gd name="connsiteY253" fmla="*/ 84416 h 2236619"/>
                  <a:gd name="connsiteX254" fmla="*/ 885434 w 2334182"/>
                  <a:gd name="connsiteY254" fmla="*/ 59010 h 2236619"/>
                  <a:gd name="connsiteX255" fmla="*/ 1112347 w 2334182"/>
                  <a:gd name="connsiteY255" fmla="*/ 7377 h 2236619"/>
                  <a:gd name="connsiteX0" fmla="*/ 1083647 w 2334182"/>
                  <a:gd name="connsiteY0" fmla="*/ 171768 h 2236619"/>
                  <a:gd name="connsiteX1" fmla="*/ 950300 w 2334182"/>
                  <a:gd name="connsiteY1" fmla="*/ 202779 h 2236619"/>
                  <a:gd name="connsiteX2" fmla="*/ 907661 w 2334182"/>
                  <a:gd name="connsiteY2" fmla="*/ 218284 h 2236619"/>
                  <a:gd name="connsiteX3" fmla="*/ 862695 w 2334182"/>
                  <a:gd name="connsiteY3" fmla="*/ 235340 h 2236619"/>
                  <a:gd name="connsiteX4" fmla="*/ 819281 w 2334182"/>
                  <a:gd name="connsiteY4" fmla="*/ 254722 h 2236619"/>
                  <a:gd name="connsiteX5" fmla="*/ 775091 w 2334182"/>
                  <a:gd name="connsiteY5" fmla="*/ 277980 h 2236619"/>
                  <a:gd name="connsiteX6" fmla="*/ 733227 w 2334182"/>
                  <a:gd name="connsiteY6" fmla="*/ 302787 h 2236619"/>
                  <a:gd name="connsiteX7" fmla="*/ 692138 w 2334182"/>
                  <a:gd name="connsiteY7" fmla="*/ 329922 h 2236619"/>
                  <a:gd name="connsiteX8" fmla="*/ 654149 w 2334182"/>
                  <a:gd name="connsiteY8" fmla="*/ 360932 h 2236619"/>
                  <a:gd name="connsiteX9" fmla="*/ 618487 w 2334182"/>
                  <a:gd name="connsiteY9" fmla="*/ 394269 h 2236619"/>
                  <a:gd name="connsiteX10" fmla="*/ 586702 w 2334182"/>
                  <a:gd name="connsiteY10" fmla="*/ 431482 h 2236619"/>
                  <a:gd name="connsiteX11" fmla="*/ 558017 w 2334182"/>
                  <a:gd name="connsiteY11" fmla="*/ 469469 h 2236619"/>
                  <a:gd name="connsiteX12" fmla="*/ 535534 w 2334182"/>
                  <a:gd name="connsiteY12" fmla="*/ 511334 h 2236619"/>
                  <a:gd name="connsiteX13" fmla="*/ 516928 w 2334182"/>
                  <a:gd name="connsiteY13" fmla="*/ 557074 h 2236619"/>
                  <a:gd name="connsiteX14" fmla="*/ 506075 w 2334182"/>
                  <a:gd name="connsiteY14" fmla="*/ 604366 h 2236619"/>
                  <a:gd name="connsiteX15" fmla="*/ 500647 w 2334182"/>
                  <a:gd name="connsiteY15" fmla="*/ 657083 h 2236619"/>
                  <a:gd name="connsiteX16" fmla="*/ 502973 w 2334182"/>
                  <a:gd name="connsiteY16" fmla="*/ 693521 h 2236619"/>
                  <a:gd name="connsiteX17" fmla="*/ 513051 w 2334182"/>
                  <a:gd name="connsiteY17" fmla="*/ 727633 h 2236619"/>
                  <a:gd name="connsiteX18" fmla="*/ 527007 w 2334182"/>
                  <a:gd name="connsiteY18" fmla="*/ 758644 h 2236619"/>
                  <a:gd name="connsiteX19" fmla="*/ 547163 w 2334182"/>
                  <a:gd name="connsiteY19" fmla="*/ 786552 h 2236619"/>
                  <a:gd name="connsiteX20" fmla="*/ 568095 w 2334182"/>
                  <a:gd name="connsiteY20" fmla="*/ 812912 h 2236619"/>
                  <a:gd name="connsiteX21" fmla="*/ 592129 w 2334182"/>
                  <a:gd name="connsiteY21" fmla="*/ 836170 h 2236619"/>
                  <a:gd name="connsiteX22" fmla="*/ 616162 w 2334182"/>
                  <a:gd name="connsiteY22" fmla="*/ 854001 h 2236619"/>
                  <a:gd name="connsiteX23" fmla="*/ 640970 w 2334182"/>
                  <a:gd name="connsiteY23" fmla="*/ 871056 h 2236619"/>
                  <a:gd name="connsiteX24" fmla="*/ 673532 w 2334182"/>
                  <a:gd name="connsiteY24" fmla="*/ 883460 h 2236619"/>
                  <a:gd name="connsiteX25" fmla="*/ 709194 w 2334182"/>
                  <a:gd name="connsiteY25" fmla="*/ 891988 h 2236619"/>
                  <a:gd name="connsiteX26" fmla="*/ 748732 w 2334182"/>
                  <a:gd name="connsiteY26" fmla="*/ 898190 h 2236619"/>
                  <a:gd name="connsiteX27" fmla="*/ 790596 w 2334182"/>
                  <a:gd name="connsiteY27" fmla="*/ 902067 h 2236619"/>
                  <a:gd name="connsiteX28" fmla="*/ 834786 w 2334182"/>
                  <a:gd name="connsiteY28" fmla="*/ 905168 h 2236619"/>
                  <a:gd name="connsiteX29" fmla="*/ 878201 w 2334182"/>
                  <a:gd name="connsiteY29" fmla="*/ 905943 h 2236619"/>
                  <a:gd name="connsiteX30" fmla="*/ 923167 w 2334182"/>
                  <a:gd name="connsiteY30" fmla="*/ 905943 h 2236619"/>
                  <a:gd name="connsiteX31" fmla="*/ 968132 w 2334182"/>
                  <a:gd name="connsiteY31" fmla="*/ 907493 h 2236619"/>
                  <a:gd name="connsiteX32" fmla="*/ 1010772 w 2334182"/>
                  <a:gd name="connsiteY32" fmla="*/ 910595 h 2236619"/>
                  <a:gd name="connsiteX33" fmla="*/ 1050310 w 2334182"/>
                  <a:gd name="connsiteY33" fmla="*/ 913696 h 2236619"/>
                  <a:gd name="connsiteX34" fmla="*/ 1086747 w 2334182"/>
                  <a:gd name="connsiteY34" fmla="*/ 919122 h 2236619"/>
                  <a:gd name="connsiteX35" fmla="*/ 1120859 w 2334182"/>
                  <a:gd name="connsiteY35" fmla="*/ 927650 h 2236619"/>
                  <a:gd name="connsiteX36" fmla="*/ 1148768 w 2334182"/>
                  <a:gd name="connsiteY36" fmla="*/ 938505 h 2236619"/>
                  <a:gd name="connsiteX37" fmla="*/ 1169700 w 2334182"/>
                  <a:gd name="connsiteY37" fmla="*/ 954009 h 2236619"/>
                  <a:gd name="connsiteX38" fmla="*/ 1186756 w 2334182"/>
                  <a:gd name="connsiteY38" fmla="*/ 971065 h 2236619"/>
                  <a:gd name="connsiteX39" fmla="*/ 1202261 w 2334182"/>
                  <a:gd name="connsiteY39" fmla="*/ 991222 h 2236619"/>
                  <a:gd name="connsiteX40" fmla="*/ 1213891 w 2334182"/>
                  <a:gd name="connsiteY40" fmla="*/ 1010604 h 2236619"/>
                  <a:gd name="connsiteX41" fmla="*/ 1224744 w 2334182"/>
                  <a:gd name="connsiteY41" fmla="*/ 1033086 h 2236619"/>
                  <a:gd name="connsiteX42" fmla="*/ 1233272 w 2334182"/>
                  <a:gd name="connsiteY42" fmla="*/ 1054018 h 2236619"/>
                  <a:gd name="connsiteX43" fmla="*/ 1241801 w 2334182"/>
                  <a:gd name="connsiteY43" fmla="*/ 1076501 h 2236619"/>
                  <a:gd name="connsiteX44" fmla="*/ 1250328 w 2334182"/>
                  <a:gd name="connsiteY44" fmla="*/ 1099759 h 2236619"/>
                  <a:gd name="connsiteX45" fmla="*/ 1260407 w 2334182"/>
                  <a:gd name="connsiteY45" fmla="*/ 1120691 h 2236619"/>
                  <a:gd name="connsiteX46" fmla="*/ 1269710 w 2334182"/>
                  <a:gd name="connsiteY46" fmla="*/ 1141624 h 2236619"/>
                  <a:gd name="connsiteX47" fmla="*/ 1281339 w 2334182"/>
                  <a:gd name="connsiteY47" fmla="*/ 1161780 h 2236619"/>
                  <a:gd name="connsiteX48" fmla="*/ 1293743 w 2334182"/>
                  <a:gd name="connsiteY48" fmla="*/ 1179611 h 2236619"/>
                  <a:gd name="connsiteX49" fmla="*/ 1309248 w 2334182"/>
                  <a:gd name="connsiteY49" fmla="*/ 1196668 h 2236619"/>
                  <a:gd name="connsiteX50" fmla="*/ 1327855 w 2334182"/>
                  <a:gd name="connsiteY50" fmla="*/ 1210622 h 2236619"/>
                  <a:gd name="connsiteX51" fmla="*/ 1350338 w 2334182"/>
                  <a:gd name="connsiteY51" fmla="*/ 1222251 h 2236619"/>
                  <a:gd name="connsiteX52" fmla="*/ 1377471 w 2334182"/>
                  <a:gd name="connsiteY52" fmla="*/ 1231555 h 2236619"/>
                  <a:gd name="connsiteX53" fmla="*/ 1406932 w 2334182"/>
                  <a:gd name="connsiteY53" fmla="*/ 1237756 h 2236619"/>
                  <a:gd name="connsiteX54" fmla="*/ 1441818 w 2334182"/>
                  <a:gd name="connsiteY54" fmla="*/ 1240082 h 2236619"/>
                  <a:gd name="connsiteX55" fmla="*/ 1484458 w 2334182"/>
                  <a:gd name="connsiteY55" fmla="*/ 1239307 h 2236619"/>
                  <a:gd name="connsiteX56" fmla="*/ 1502289 w 2334182"/>
                  <a:gd name="connsiteY56" fmla="*/ 1267216 h 2236619"/>
                  <a:gd name="connsiteX57" fmla="*/ 1523996 w 2334182"/>
                  <a:gd name="connsiteY57" fmla="*/ 1296677 h 2236619"/>
                  <a:gd name="connsiteX58" fmla="*/ 1548805 w 2334182"/>
                  <a:gd name="connsiteY58" fmla="*/ 1327687 h 2236619"/>
                  <a:gd name="connsiteX59" fmla="*/ 1577490 w 2334182"/>
                  <a:gd name="connsiteY59" fmla="*/ 1357146 h 2236619"/>
                  <a:gd name="connsiteX60" fmla="*/ 1606949 w 2334182"/>
                  <a:gd name="connsiteY60" fmla="*/ 1385831 h 2236619"/>
                  <a:gd name="connsiteX61" fmla="*/ 1636410 w 2334182"/>
                  <a:gd name="connsiteY61" fmla="*/ 1406764 h 2236619"/>
                  <a:gd name="connsiteX62" fmla="*/ 1665870 w 2334182"/>
                  <a:gd name="connsiteY62" fmla="*/ 1422268 h 2236619"/>
                  <a:gd name="connsiteX63" fmla="*/ 1691453 w 2334182"/>
                  <a:gd name="connsiteY63" fmla="*/ 1429246 h 2236619"/>
                  <a:gd name="connsiteX64" fmla="*/ 1720914 w 2334182"/>
                  <a:gd name="connsiteY64" fmla="*/ 1430797 h 2236619"/>
                  <a:gd name="connsiteX65" fmla="*/ 1753474 w 2334182"/>
                  <a:gd name="connsiteY65" fmla="*/ 1429246 h 2236619"/>
                  <a:gd name="connsiteX66" fmla="*/ 1787587 w 2334182"/>
                  <a:gd name="connsiteY66" fmla="*/ 1426145 h 2236619"/>
                  <a:gd name="connsiteX67" fmla="*/ 1822473 w 2334182"/>
                  <a:gd name="connsiteY67" fmla="*/ 1419168 h 2236619"/>
                  <a:gd name="connsiteX68" fmla="*/ 1856584 w 2334182"/>
                  <a:gd name="connsiteY68" fmla="*/ 1410640 h 2236619"/>
                  <a:gd name="connsiteX69" fmla="*/ 1889921 w 2334182"/>
                  <a:gd name="connsiteY69" fmla="*/ 1401336 h 2236619"/>
                  <a:gd name="connsiteX70" fmla="*/ 1920156 w 2334182"/>
                  <a:gd name="connsiteY70" fmla="*/ 1389708 h 2236619"/>
                  <a:gd name="connsiteX71" fmla="*/ 1948066 w 2334182"/>
                  <a:gd name="connsiteY71" fmla="*/ 1378853 h 2236619"/>
                  <a:gd name="connsiteX72" fmla="*/ 1968998 w 2334182"/>
                  <a:gd name="connsiteY72" fmla="*/ 1367225 h 2236619"/>
                  <a:gd name="connsiteX73" fmla="*/ 1986054 w 2334182"/>
                  <a:gd name="connsiteY73" fmla="*/ 1357146 h 2236619"/>
                  <a:gd name="connsiteX74" fmla="*/ 2011638 w 2334182"/>
                  <a:gd name="connsiteY74" fmla="*/ 1337766 h 2236619"/>
                  <a:gd name="connsiteX75" fmla="*/ 2036446 w 2334182"/>
                  <a:gd name="connsiteY75" fmla="*/ 1315283 h 2236619"/>
                  <a:gd name="connsiteX76" fmla="*/ 2060480 w 2334182"/>
                  <a:gd name="connsiteY76" fmla="*/ 1291250 h 2236619"/>
                  <a:gd name="connsiteX77" fmla="*/ 2084513 w 2334182"/>
                  <a:gd name="connsiteY77" fmla="*/ 1265666 h 2236619"/>
                  <a:gd name="connsiteX78" fmla="*/ 2106995 w 2334182"/>
                  <a:gd name="connsiteY78" fmla="*/ 1236205 h 2236619"/>
                  <a:gd name="connsiteX79" fmla="*/ 2127153 w 2334182"/>
                  <a:gd name="connsiteY79" fmla="*/ 1205195 h 2236619"/>
                  <a:gd name="connsiteX80" fmla="*/ 2144983 w 2334182"/>
                  <a:gd name="connsiteY80" fmla="*/ 1171083 h 2236619"/>
                  <a:gd name="connsiteX81" fmla="*/ 2160488 w 2334182"/>
                  <a:gd name="connsiteY81" fmla="*/ 1133095 h 2236619"/>
                  <a:gd name="connsiteX82" fmla="*/ 2172117 w 2334182"/>
                  <a:gd name="connsiteY82" fmla="*/ 1093557 h 2236619"/>
                  <a:gd name="connsiteX83" fmla="*/ 2180645 w 2334182"/>
                  <a:gd name="connsiteY83" fmla="*/ 1048591 h 2236619"/>
                  <a:gd name="connsiteX84" fmla="*/ 2183747 w 2334182"/>
                  <a:gd name="connsiteY84" fmla="*/ 1002076 h 2236619"/>
                  <a:gd name="connsiteX85" fmla="*/ 2182196 w 2334182"/>
                  <a:gd name="connsiteY85" fmla="*/ 950133 h 2236619"/>
                  <a:gd name="connsiteX86" fmla="*/ 2175218 w 2334182"/>
                  <a:gd name="connsiteY86" fmla="*/ 895090 h 2236619"/>
                  <a:gd name="connsiteX87" fmla="*/ 2158162 w 2334182"/>
                  <a:gd name="connsiteY87" fmla="*/ 812912 h 2236619"/>
                  <a:gd name="connsiteX88" fmla="*/ 2137231 w 2334182"/>
                  <a:gd name="connsiteY88" fmla="*/ 736936 h 2236619"/>
                  <a:gd name="connsiteX89" fmla="*/ 2110096 w 2334182"/>
                  <a:gd name="connsiteY89" fmla="*/ 664061 h 2236619"/>
                  <a:gd name="connsiteX90" fmla="*/ 2077535 w 2334182"/>
                  <a:gd name="connsiteY90" fmla="*/ 595837 h 2236619"/>
                  <a:gd name="connsiteX91" fmla="*/ 2041098 w 2334182"/>
                  <a:gd name="connsiteY91" fmla="*/ 533041 h 2236619"/>
                  <a:gd name="connsiteX92" fmla="*/ 1997683 w 2334182"/>
                  <a:gd name="connsiteY92" fmla="*/ 473346 h 2236619"/>
                  <a:gd name="connsiteX93" fmla="*/ 1951167 w 2334182"/>
                  <a:gd name="connsiteY93" fmla="*/ 419853 h 2236619"/>
                  <a:gd name="connsiteX94" fmla="*/ 1896899 w 2334182"/>
                  <a:gd name="connsiteY94" fmla="*/ 371786 h 2236619"/>
                  <a:gd name="connsiteX95" fmla="*/ 1841079 w 2334182"/>
                  <a:gd name="connsiteY95" fmla="*/ 326821 h 2236619"/>
                  <a:gd name="connsiteX96" fmla="*/ 1777508 w 2334182"/>
                  <a:gd name="connsiteY96" fmla="*/ 288833 h 2236619"/>
                  <a:gd name="connsiteX97" fmla="*/ 1710061 w 2334182"/>
                  <a:gd name="connsiteY97" fmla="*/ 254722 h 2236619"/>
                  <a:gd name="connsiteX98" fmla="*/ 1637960 w 2334182"/>
                  <a:gd name="connsiteY98" fmla="*/ 225261 h 2236619"/>
                  <a:gd name="connsiteX99" fmla="*/ 1560433 w 2334182"/>
                  <a:gd name="connsiteY99" fmla="*/ 202779 h 2236619"/>
                  <a:gd name="connsiteX100" fmla="*/ 1477481 w 2334182"/>
                  <a:gd name="connsiteY100" fmla="*/ 184948 h 2236619"/>
                  <a:gd name="connsiteX101" fmla="*/ 1391427 w 2334182"/>
                  <a:gd name="connsiteY101" fmla="*/ 171768 h 2236619"/>
                  <a:gd name="connsiteX102" fmla="*/ 1298395 w 2334182"/>
                  <a:gd name="connsiteY102" fmla="*/ 164791 h 2236619"/>
                  <a:gd name="connsiteX103" fmla="*/ 1200712 w 2334182"/>
                  <a:gd name="connsiteY103" fmla="*/ 163240 h 2236619"/>
                  <a:gd name="connsiteX104" fmla="*/ 1083647 w 2334182"/>
                  <a:gd name="connsiteY104" fmla="*/ 171768 h 2236619"/>
                  <a:gd name="connsiteX105" fmla="*/ 1112347 w 2334182"/>
                  <a:gd name="connsiteY105" fmla="*/ 7377 h 2236619"/>
                  <a:gd name="connsiteX106" fmla="*/ 1202794 w 2334182"/>
                  <a:gd name="connsiteY106" fmla="*/ 0 h 2236619"/>
                  <a:gd name="connsiteX107" fmla="*/ 1304349 w 2334182"/>
                  <a:gd name="connsiteY107" fmla="*/ 820 h 2236619"/>
                  <a:gd name="connsiteX108" fmla="*/ 1399557 w 2334182"/>
                  <a:gd name="connsiteY108" fmla="*/ 8195 h 2236619"/>
                  <a:gd name="connsiteX109" fmla="*/ 1490005 w 2334182"/>
                  <a:gd name="connsiteY109" fmla="*/ 20490 h 2236619"/>
                  <a:gd name="connsiteX110" fmla="*/ 1576486 w 2334182"/>
                  <a:gd name="connsiteY110" fmla="*/ 38520 h 2236619"/>
                  <a:gd name="connsiteX111" fmla="*/ 1658999 w 2334182"/>
                  <a:gd name="connsiteY111" fmla="*/ 60649 h 2236619"/>
                  <a:gd name="connsiteX112" fmla="*/ 1735165 w 2334182"/>
                  <a:gd name="connsiteY112" fmla="*/ 89334 h 2236619"/>
                  <a:gd name="connsiteX113" fmla="*/ 1808952 w 2334182"/>
                  <a:gd name="connsiteY113" fmla="*/ 120478 h 2236619"/>
                  <a:gd name="connsiteX114" fmla="*/ 1876391 w 2334182"/>
                  <a:gd name="connsiteY114" fmla="*/ 157358 h 2236619"/>
                  <a:gd name="connsiteX115" fmla="*/ 1939862 w 2334182"/>
                  <a:gd name="connsiteY115" fmla="*/ 199157 h 2236619"/>
                  <a:gd name="connsiteX116" fmla="*/ 2000955 w 2334182"/>
                  <a:gd name="connsiteY116" fmla="*/ 245873 h 2236619"/>
                  <a:gd name="connsiteX117" fmla="*/ 2055699 w 2334182"/>
                  <a:gd name="connsiteY117" fmla="*/ 295866 h 2236619"/>
                  <a:gd name="connsiteX118" fmla="*/ 2105683 w 2334182"/>
                  <a:gd name="connsiteY118" fmla="*/ 351598 h 2236619"/>
                  <a:gd name="connsiteX119" fmla="*/ 2152493 w 2334182"/>
                  <a:gd name="connsiteY119" fmla="*/ 409787 h 2236619"/>
                  <a:gd name="connsiteX120" fmla="*/ 2193750 w 2334182"/>
                  <a:gd name="connsiteY120" fmla="*/ 472075 h 2236619"/>
                  <a:gd name="connsiteX121" fmla="*/ 2231834 w 2334182"/>
                  <a:gd name="connsiteY121" fmla="*/ 537641 h 2236619"/>
                  <a:gd name="connsiteX122" fmla="*/ 2257223 w 2334182"/>
                  <a:gd name="connsiteY122" fmla="*/ 592553 h 2236619"/>
                  <a:gd name="connsiteX123" fmla="*/ 2279437 w 2334182"/>
                  <a:gd name="connsiteY123" fmla="*/ 654021 h 2236619"/>
                  <a:gd name="connsiteX124" fmla="*/ 2299273 w 2334182"/>
                  <a:gd name="connsiteY124" fmla="*/ 721226 h 2236619"/>
                  <a:gd name="connsiteX125" fmla="*/ 2315141 w 2334182"/>
                  <a:gd name="connsiteY125" fmla="*/ 794168 h 2236619"/>
                  <a:gd name="connsiteX126" fmla="*/ 2327042 w 2334182"/>
                  <a:gd name="connsiteY126" fmla="*/ 868749 h 2236619"/>
                  <a:gd name="connsiteX127" fmla="*/ 2332595 w 2334182"/>
                  <a:gd name="connsiteY127" fmla="*/ 945790 h 2236619"/>
                  <a:gd name="connsiteX128" fmla="*/ 2334182 w 2334182"/>
                  <a:gd name="connsiteY128" fmla="*/ 1024469 h 2236619"/>
                  <a:gd name="connsiteX129" fmla="*/ 2329422 w 2334182"/>
                  <a:gd name="connsiteY129" fmla="*/ 1102329 h 2236619"/>
                  <a:gd name="connsiteX130" fmla="*/ 2319901 w 2334182"/>
                  <a:gd name="connsiteY130" fmla="*/ 1178549 h 2236619"/>
                  <a:gd name="connsiteX131" fmla="*/ 2302446 w 2334182"/>
                  <a:gd name="connsiteY131" fmla="*/ 1253131 h 2236619"/>
                  <a:gd name="connsiteX132" fmla="*/ 2279438 w 2334182"/>
                  <a:gd name="connsiteY132" fmla="*/ 1317056 h 2236619"/>
                  <a:gd name="connsiteX133" fmla="*/ 2251669 w 2334182"/>
                  <a:gd name="connsiteY133" fmla="*/ 1376887 h 2236619"/>
                  <a:gd name="connsiteX134" fmla="*/ 2218347 w 2334182"/>
                  <a:gd name="connsiteY134" fmla="*/ 1431798 h 2236619"/>
                  <a:gd name="connsiteX135" fmla="*/ 2184230 w 2334182"/>
                  <a:gd name="connsiteY135" fmla="*/ 1485070 h 2236619"/>
                  <a:gd name="connsiteX136" fmla="*/ 2146146 w 2334182"/>
                  <a:gd name="connsiteY136" fmla="*/ 1537523 h 2236619"/>
                  <a:gd name="connsiteX137" fmla="*/ 2108857 w 2334182"/>
                  <a:gd name="connsiteY137" fmla="*/ 1586698 h 2236619"/>
                  <a:gd name="connsiteX138" fmla="*/ 2071567 w 2334182"/>
                  <a:gd name="connsiteY138" fmla="*/ 1637511 h 2236619"/>
                  <a:gd name="connsiteX139" fmla="*/ 2035070 w 2334182"/>
                  <a:gd name="connsiteY139" fmla="*/ 1688324 h 2236619"/>
                  <a:gd name="connsiteX140" fmla="*/ 2010476 w 2334182"/>
                  <a:gd name="connsiteY140" fmla="*/ 1729303 h 2236619"/>
                  <a:gd name="connsiteX141" fmla="*/ 1990641 w 2334182"/>
                  <a:gd name="connsiteY141" fmla="*/ 1776019 h 2236619"/>
                  <a:gd name="connsiteX142" fmla="*/ 1974772 w 2334182"/>
                  <a:gd name="connsiteY142" fmla="*/ 1825194 h 2236619"/>
                  <a:gd name="connsiteX143" fmla="*/ 1962078 w 2334182"/>
                  <a:gd name="connsiteY143" fmla="*/ 1878466 h 2236619"/>
                  <a:gd name="connsiteX144" fmla="*/ 1960491 w 2334182"/>
                  <a:gd name="connsiteY144" fmla="*/ 1903872 h 2236619"/>
                  <a:gd name="connsiteX145" fmla="*/ 1962078 w 2334182"/>
                  <a:gd name="connsiteY145" fmla="*/ 1934197 h 2236619"/>
                  <a:gd name="connsiteX146" fmla="*/ 1966044 w 2334182"/>
                  <a:gd name="connsiteY146" fmla="*/ 1971077 h 2236619"/>
                  <a:gd name="connsiteX147" fmla="*/ 1971598 w 2334182"/>
                  <a:gd name="connsiteY147" fmla="*/ 2009597 h 2236619"/>
                  <a:gd name="connsiteX148" fmla="*/ 1980326 w 2334182"/>
                  <a:gd name="connsiteY148" fmla="*/ 2051395 h 2236619"/>
                  <a:gd name="connsiteX149" fmla="*/ 1990640 w 2334182"/>
                  <a:gd name="connsiteY149" fmla="*/ 2093195 h 2236619"/>
                  <a:gd name="connsiteX150" fmla="*/ 1991123 w 2334182"/>
                  <a:gd name="connsiteY150" fmla="*/ 2095075 h 2236619"/>
                  <a:gd name="connsiteX151" fmla="*/ 1211165 w 2334182"/>
                  <a:gd name="connsiteY151" fmla="*/ 2159073 h 2236619"/>
                  <a:gd name="connsiteX152" fmla="*/ 951135 w 2334182"/>
                  <a:gd name="connsiteY152" fmla="*/ 2223889 h 2236619"/>
                  <a:gd name="connsiteX153" fmla="*/ 947319 w 2334182"/>
                  <a:gd name="connsiteY153" fmla="*/ 2215311 h 2236619"/>
                  <a:gd name="connsiteX154" fmla="*/ 933038 w 2334182"/>
                  <a:gd name="connsiteY154" fmla="*/ 2191544 h 2236619"/>
                  <a:gd name="connsiteX155" fmla="*/ 917170 w 2334182"/>
                  <a:gd name="connsiteY155" fmla="*/ 2176791 h 2236619"/>
                  <a:gd name="connsiteX156" fmla="*/ 899716 w 2334182"/>
                  <a:gd name="connsiteY156" fmla="*/ 2169415 h 2236619"/>
                  <a:gd name="connsiteX157" fmla="*/ 879881 w 2334182"/>
                  <a:gd name="connsiteY157" fmla="*/ 2166136 h 2236619"/>
                  <a:gd name="connsiteX158" fmla="*/ 856872 w 2334182"/>
                  <a:gd name="connsiteY158" fmla="*/ 2167777 h 2236619"/>
                  <a:gd name="connsiteX159" fmla="*/ 833864 w 2334182"/>
                  <a:gd name="connsiteY159" fmla="*/ 2171054 h 2236619"/>
                  <a:gd name="connsiteX160" fmla="*/ 812442 w 2334182"/>
                  <a:gd name="connsiteY160" fmla="*/ 2176791 h 2236619"/>
                  <a:gd name="connsiteX161" fmla="*/ 791813 w 2334182"/>
                  <a:gd name="connsiteY161" fmla="*/ 2182528 h 2236619"/>
                  <a:gd name="connsiteX162" fmla="*/ 772771 w 2334182"/>
                  <a:gd name="connsiteY162" fmla="*/ 2188264 h 2236619"/>
                  <a:gd name="connsiteX163" fmla="*/ 758490 w 2334182"/>
                  <a:gd name="connsiteY163" fmla="*/ 2193182 h 2236619"/>
                  <a:gd name="connsiteX164" fmla="*/ 724374 w 2334182"/>
                  <a:gd name="connsiteY164" fmla="*/ 2204657 h 2236619"/>
                  <a:gd name="connsiteX165" fmla="*/ 685497 w 2334182"/>
                  <a:gd name="connsiteY165" fmla="*/ 2215311 h 2236619"/>
                  <a:gd name="connsiteX166" fmla="*/ 641861 w 2334182"/>
                  <a:gd name="connsiteY166" fmla="*/ 2224326 h 2236619"/>
                  <a:gd name="connsiteX167" fmla="*/ 595844 w 2334182"/>
                  <a:gd name="connsiteY167" fmla="*/ 2230063 h 2236619"/>
                  <a:gd name="connsiteX168" fmla="*/ 549827 w 2334182"/>
                  <a:gd name="connsiteY168" fmla="*/ 2234981 h 2236619"/>
                  <a:gd name="connsiteX169" fmla="*/ 503016 w 2334182"/>
                  <a:gd name="connsiteY169" fmla="*/ 2236619 h 2236619"/>
                  <a:gd name="connsiteX170" fmla="*/ 458585 w 2334182"/>
                  <a:gd name="connsiteY170" fmla="*/ 2233342 h 2236619"/>
                  <a:gd name="connsiteX171" fmla="*/ 416535 w 2334182"/>
                  <a:gd name="connsiteY171" fmla="*/ 2225965 h 2236619"/>
                  <a:gd name="connsiteX172" fmla="*/ 393527 w 2334182"/>
                  <a:gd name="connsiteY172" fmla="*/ 2220229 h 2236619"/>
                  <a:gd name="connsiteX173" fmla="*/ 370518 w 2334182"/>
                  <a:gd name="connsiteY173" fmla="*/ 2209574 h 2236619"/>
                  <a:gd name="connsiteX174" fmla="*/ 347509 w 2334182"/>
                  <a:gd name="connsiteY174" fmla="*/ 2197280 h 2236619"/>
                  <a:gd name="connsiteX175" fmla="*/ 327675 w 2334182"/>
                  <a:gd name="connsiteY175" fmla="*/ 2182528 h 2236619"/>
                  <a:gd name="connsiteX176" fmla="*/ 307047 w 2334182"/>
                  <a:gd name="connsiteY176" fmla="*/ 2164497 h 2236619"/>
                  <a:gd name="connsiteX177" fmla="*/ 291178 w 2334182"/>
                  <a:gd name="connsiteY177" fmla="*/ 2145647 h 2236619"/>
                  <a:gd name="connsiteX178" fmla="*/ 280070 w 2334182"/>
                  <a:gd name="connsiteY178" fmla="*/ 2121880 h 2236619"/>
                  <a:gd name="connsiteX179" fmla="*/ 271342 w 2334182"/>
                  <a:gd name="connsiteY179" fmla="*/ 2094833 h 2236619"/>
                  <a:gd name="connsiteX180" fmla="*/ 268169 w 2334182"/>
                  <a:gd name="connsiteY180" fmla="*/ 2065329 h 2236619"/>
                  <a:gd name="connsiteX181" fmla="*/ 271342 w 2334182"/>
                  <a:gd name="connsiteY181" fmla="*/ 2032546 h 2236619"/>
                  <a:gd name="connsiteX182" fmla="*/ 275310 w 2334182"/>
                  <a:gd name="connsiteY182" fmla="*/ 2009597 h 2236619"/>
                  <a:gd name="connsiteX183" fmla="*/ 280864 w 2334182"/>
                  <a:gd name="connsiteY183" fmla="*/ 1984191 h 2236619"/>
                  <a:gd name="connsiteX184" fmla="*/ 287211 w 2334182"/>
                  <a:gd name="connsiteY184" fmla="*/ 1957964 h 2236619"/>
                  <a:gd name="connsiteX185" fmla="*/ 289591 w 2334182"/>
                  <a:gd name="connsiteY185" fmla="*/ 1932558 h 2236619"/>
                  <a:gd name="connsiteX186" fmla="*/ 289591 w 2334182"/>
                  <a:gd name="connsiteY186" fmla="*/ 1905512 h 2236619"/>
                  <a:gd name="connsiteX187" fmla="*/ 282450 w 2334182"/>
                  <a:gd name="connsiteY187" fmla="*/ 1881745 h 2236619"/>
                  <a:gd name="connsiteX188" fmla="*/ 275310 w 2334182"/>
                  <a:gd name="connsiteY188" fmla="*/ 1868630 h 2236619"/>
                  <a:gd name="connsiteX189" fmla="*/ 262615 w 2334182"/>
                  <a:gd name="connsiteY189" fmla="*/ 1856338 h 2236619"/>
                  <a:gd name="connsiteX190" fmla="*/ 249128 w 2334182"/>
                  <a:gd name="connsiteY190" fmla="*/ 1847322 h 2236619"/>
                  <a:gd name="connsiteX191" fmla="*/ 234847 w 2334182"/>
                  <a:gd name="connsiteY191" fmla="*/ 1839945 h 2236619"/>
                  <a:gd name="connsiteX192" fmla="*/ 220565 w 2334182"/>
                  <a:gd name="connsiteY192" fmla="*/ 1829291 h 2236619"/>
                  <a:gd name="connsiteX193" fmla="*/ 209457 w 2334182"/>
                  <a:gd name="connsiteY193" fmla="*/ 1817817 h 2236619"/>
                  <a:gd name="connsiteX194" fmla="*/ 200730 w 2334182"/>
                  <a:gd name="connsiteY194" fmla="*/ 1803065 h 2236619"/>
                  <a:gd name="connsiteX195" fmla="*/ 197557 w 2334182"/>
                  <a:gd name="connsiteY195" fmla="*/ 1786674 h 2236619"/>
                  <a:gd name="connsiteX196" fmla="*/ 199143 w 2334182"/>
                  <a:gd name="connsiteY196" fmla="*/ 1770281 h 2236619"/>
                  <a:gd name="connsiteX197" fmla="*/ 204697 w 2334182"/>
                  <a:gd name="connsiteY197" fmla="*/ 1754709 h 2236619"/>
                  <a:gd name="connsiteX198" fmla="*/ 211838 w 2334182"/>
                  <a:gd name="connsiteY198" fmla="*/ 1741596 h 2236619"/>
                  <a:gd name="connsiteX199" fmla="*/ 216598 w 2334182"/>
                  <a:gd name="connsiteY199" fmla="*/ 1728483 h 2236619"/>
                  <a:gd name="connsiteX200" fmla="*/ 193590 w 2334182"/>
                  <a:gd name="connsiteY200" fmla="*/ 1712092 h 2236619"/>
                  <a:gd name="connsiteX201" fmla="*/ 177722 w 2334182"/>
                  <a:gd name="connsiteY201" fmla="*/ 1695701 h 2236619"/>
                  <a:gd name="connsiteX202" fmla="*/ 168994 w 2334182"/>
                  <a:gd name="connsiteY202" fmla="*/ 1679309 h 2236619"/>
                  <a:gd name="connsiteX203" fmla="*/ 167408 w 2334182"/>
                  <a:gd name="connsiteY203" fmla="*/ 1661278 h 2236619"/>
                  <a:gd name="connsiteX204" fmla="*/ 169787 w 2334182"/>
                  <a:gd name="connsiteY204" fmla="*/ 1644887 h 2236619"/>
                  <a:gd name="connsiteX205" fmla="*/ 176135 w 2334182"/>
                  <a:gd name="connsiteY205" fmla="*/ 1626857 h 2236619"/>
                  <a:gd name="connsiteX206" fmla="*/ 184862 w 2334182"/>
                  <a:gd name="connsiteY206" fmla="*/ 1608826 h 2236619"/>
                  <a:gd name="connsiteX207" fmla="*/ 194383 w 2334182"/>
                  <a:gd name="connsiteY207" fmla="*/ 1590796 h 2236619"/>
                  <a:gd name="connsiteX208" fmla="*/ 203111 w 2334182"/>
                  <a:gd name="connsiteY208" fmla="*/ 1571944 h 2236619"/>
                  <a:gd name="connsiteX209" fmla="*/ 211838 w 2334182"/>
                  <a:gd name="connsiteY209" fmla="*/ 1553914 h 2236619"/>
                  <a:gd name="connsiteX210" fmla="*/ 216598 w 2334182"/>
                  <a:gd name="connsiteY210" fmla="*/ 1534245 h 2236619"/>
                  <a:gd name="connsiteX211" fmla="*/ 200730 w 2334182"/>
                  <a:gd name="connsiteY211" fmla="*/ 1519492 h 2236619"/>
                  <a:gd name="connsiteX212" fmla="*/ 178514 w 2334182"/>
                  <a:gd name="connsiteY212" fmla="*/ 1508018 h 2236619"/>
                  <a:gd name="connsiteX213" fmla="*/ 153919 w 2334182"/>
                  <a:gd name="connsiteY213" fmla="*/ 1497364 h 2236619"/>
                  <a:gd name="connsiteX214" fmla="*/ 128531 w 2334182"/>
                  <a:gd name="connsiteY214" fmla="*/ 1488349 h 2236619"/>
                  <a:gd name="connsiteX215" fmla="*/ 102348 w 2334182"/>
                  <a:gd name="connsiteY215" fmla="*/ 1479333 h 2236619"/>
                  <a:gd name="connsiteX216" fmla="*/ 76166 w 2334182"/>
                  <a:gd name="connsiteY216" fmla="*/ 1470318 h 2236619"/>
                  <a:gd name="connsiteX217" fmla="*/ 51571 w 2334182"/>
                  <a:gd name="connsiteY217" fmla="*/ 1459663 h 2236619"/>
                  <a:gd name="connsiteX218" fmla="*/ 31736 w 2334182"/>
                  <a:gd name="connsiteY218" fmla="*/ 1448189 h 2236619"/>
                  <a:gd name="connsiteX219" fmla="*/ 14281 w 2334182"/>
                  <a:gd name="connsiteY219" fmla="*/ 1431798 h 2236619"/>
                  <a:gd name="connsiteX220" fmla="*/ 3967 w 2334182"/>
                  <a:gd name="connsiteY220" fmla="*/ 1412128 h 2236619"/>
                  <a:gd name="connsiteX221" fmla="*/ 0 w 2334182"/>
                  <a:gd name="connsiteY221" fmla="*/ 1391638 h 2236619"/>
                  <a:gd name="connsiteX222" fmla="*/ 3174 w 2334182"/>
                  <a:gd name="connsiteY222" fmla="*/ 1371969 h 2236619"/>
                  <a:gd name="connsiteX223" fmla="*/ 10314 w 2334182"/>
                  <a:gd name="connsiteY223" fmla="*/ 1353938 h 2236619"/>
                  <a:gd name="connsiteX224" fmla="*/ 21422 w 2334182"/>
                  <a:gd name="connsiteY224" fmla="*/ 1339185 h 2236619"/>
                  <a:gd name="connsiteX225" fmla="*/ 34909 w 2334182"/>
                  <a:gd name="connsiteY225" fmla="*/ 1324433 h 2236619"/>
                  <a:gd name="connsiteX226" fmla="*/ 47604 w 2334182"/>
                  <a:gd name="connsiteY226" fmla="*/ 1312140 h 2236619"/>
                  <a:gd name="connsiteX227" fmla="*/ 57919 w 2334182"/>
                  <a:gd name="connsiteY227" fmla="*/ 1302305 h 2236619"/>
                  <a:gd name="connsiteX228" fmla="*/ 88068 w 2334182"/>
                  <a:gd name="connsiteY228" fmla="*/ 1266244 h 2236619"/>
                  <a:gd name="connsiteX229" fmla="*/ 119803 w 2334182"/>
                  <a:gd name="connsiteY229" fmla="*/ 1233461 h 2236619"/>
                  <a:gd name="connsiteX230" fmla="*/ 151540 w 2334182"/>
                  <a:gd name="connsiteY230" fmla="*/ 1200677 h 2236619"/>
                  <a:gd name="connsiteX231" fmla="*/ 181689 w 2334182"/>
                  <a:gd name="connsiteY231" fmla="*/ 1164615 h 2236619"/>
                  <a:gd name="connsiteX232" fmla="*/ 210251 w 2334182"/>
                  <a:gd name="connsiteY232" fmla="*/ 1129374 h 2236619"/>
                  <a:gd name="connsiteX233" fmla="*/ 236433 w 2334182"/>
                  <a:gd name="connsiteY233" fmla="*/ 1089215 h 2236619"/>
                  <a:gd name="connsiteX234" fmla="*/ 257855 w 2334182"/>
                  <a:gd name="connsiteY234" fmla="*/ 1045778 h 2236619"/>
                  <a:gd name="connsiteX235" fmla="*/ 269756 w 2334182"/>
                  <a:gd name="connsiteY235" fmla="*/ 1009716 h 2236619"/>
                  <a:gd name="connsiteX236" fmla="*/ 273723 w 2334182"/>
                  <a:gd name="connsiteY236" fmla="*/ 974475 h 2236619"/>
                  <a:gd name="connsiteX237" fmla="*/ 273723 w 2334182"/>
                  <a:gd name="connsiteY237" fmla="*/ 936775 h 2236619"/>
                  <a:gd name="connsiteX238" fmla="*/ 272930 w 2334182"/>
                  <a:gd name="connsiteY238" fmla="*/ 896615 h 2236619"/>
                  <a:gd name="connsiteX239" fmla="*/ 271342 w 2334182"/>
                  <a:gd name="connsiteY239" fmla="*/ 856456 h 2236619"/>
                  <a:gd name="connsiteX240" fmla="*/ 272930 w 2334182"/>
                  <a:gd name="connsiteY240" fmla="*/ 813019 h 2236619"/>
                  <a:gd name="connsiteX241" fmla="*/ 276896 w 2334182"/>
                  <a:gd name="connsiteY241" fmla="*/ 767123 h 2236619"/>
                  <a:gd name="connsiteX242" fmla="*/ 321327 w 2334182"/>
                  <a:gd name="connsiteY242" fmla="*/ 577800 h 2236619"/>
                  <a:gd name="connsiteX243" fmla="*/ 349096 w 2334182"/>
                  <a:gd name="connsiteY243" fmla="*/ 508956 h 2236619"/>
                  <a:gd name="connsiteX244" fmla="*/ 382419 w 2334182"/>
                  <a:gd name="connsiteY244" fmla="*/ 445030 h 2236619"/>
                  <a:gd name="connsiteX245" fmla="*/ 421295 w 2334182"/>
                  <a:gd name="connsiteY245" fmla="*/ 385200 h 2236619"/>
                  <a:gd name="connsiteX246" fmla="*/ 465726 w 2334182"/>
                  <a:gd name="connsiteY246" fmla="*/ 328650 h 2236619"/>
                  <a:gd name="connsiteX247" fmla="*/ 514917 w 2334182"/>
                  <a:gd name="connsiteY247" fmla="*/ 277017 h 2236619"/>
                  <a:gd name="connsiteX248" fmla="*/ 568074 w 2334182"/>
                  <a:gd name="connsiteY248" fmla="*/ 229481 h 2236619"/>
                  <a:gd name="connsiteX249" fmla="*/ 625993 w 2334182"/>
                  <a:gd name="connsiteY249" fmla="*/ 186044 h 2236619"/>
                  <a:gd name="connsiteX250" fmla="*/ 686291 w 2334182"/>
                  <a:gd name="connsiteY250" fmla="*/ 147523 h 2236619"/>
                  <a:gd name="connsiteX251" fmla="*/ 751351 w 2334182"/>
                  <a:gd name="connsiteY251" fmla="*/ 113101 h 2236619"/>
                  <a:gd name="connsiteX252" fmla="*/ 817996 w 2334182"/>
                  <a:gd name="connsiteY252" fmla="*/ 84416 h 2236619"/>
                  <a:gd name="connsiteX253" fmla="*/ 885434 w 2334182"/>
                  <a:gd name="connsiteY253" fmla="*/ 59010 h 2236619"/>
                  <a:gd name="connsiteX254" fmla="*/ 1112347 w 2334182"/>
                  <a:gd name="connsiteY254" fmla="*/ 7377 h 2236619"/>
                  <a:gd name="connsiteX0" fmla="*/ 1083647 w 2334182"/>
                  <a:gd name="connsiteY0" fmla="*/ 171768 h 2236619"/>
                  <a:gd name="connsiteX1" fmla="*/ 950300 w 2334182"/>
                  <a:gd name="connsiteY1" fmla="*/ 202779 h 2236619"/>
                  <a:gd name="connsiteX2" fmla="*/ 907661 w 2334182"/>
                  <a:gd name="connsiteY2" fmla="*/ 218284 h 2236619"/>
                  <a:gd name="connsiteX3" fmla="*/ 862695 w 2334182"/>
                  <a:gd name="connsiteY3" fmla="*/ 235340 h 2236619"/>
                  <a:gd name="connsiteX4" fmla="*/ 819281 w 2334182"/>
                  <a:gd name="connsiteY4" fmla="*/ 254722 h 2236619"/>
                  <a:gd name="connsiteX5" fmla="*/ 775091 w 2334182"/>
                  <a:gd name="connsiteY5" fmla="*/ 277980 h 2236619"/>
                  <a:gd name="connsiteX6" fmla="*/ 733227 w 2334182"/>
                  <a:gd name="connsiteY6" fmla="*/ 302787 h 2236619"/>
                  <a:gd name="connsiteX7" fmla="*/ 692138 w 2334182"/>
                  <a:gd name="connsiteY7" fmla="*/ 329922 h 2236619"/>
                  <a:gd name="connsiteX8" fmla="*/ 654149 w 2334182"/>
                  <a:gd name="connsiteY8" fmla="*/ 360932 h 2236619"/>
                  <a:gd name="connsiteX9" fmla="*/ 618487 w 2334182"/>
                  <a:gd name="connsiteY9" fmla="*/ 394269 h 2236619"/>
                  <a:gd name="connsiteX10" fmla="*/ 586702 w 2334182"/>
                  <a:gd name="connsiteY10" fmla="*/ 431482 h 2236619"/>
                  <a:gd name="connsiteX11" fmla="*/ 558017 w 2334182"/>
                  <a:gd name="connsiteY11" fmla="*/ 469469 h 2236619"/>
                  <a:gd name="connsiteX12" fmla="*/ 535534 w 2334182"/>
                  <a:gd name="connsiteY12" fmla="*/ 511334 h 2236619"/>
                  <a:gd name="connsiteX13" fmla="*/ 516928 w 2334182"/>
                  <a:gd name="connsiteY13" fmla="*/ 557074 h 2236619"/>
                  <a:gd name="connsiteX14" fmla="*/ 506075 w 2334182"/>
                  <a:gd name="connsiteY14" fmla="*/ 604366 h 2236619"/>
                  <a:gd name="connsiteX15" fmla="*/ 500647 w 2334182"/>
                  <a:gd name="connsiteY15" fmla="*/ 657083 h 2236619"/>
                  <a:gd name="connsiteX16" fmla="*/ 502973 w 2334182"/>
                  <a:gd name="connsiteY16" fmla="*/ 693521 h 2236619"/>
                  <a:gd name="connsiteX17" fmla="*/ 513051 w 2334182"/>
                  <a:gd name="connsiteY17" fmla="*/ 727633 h 2236619"/>
                  <a:gd name="connsiteX18" fmla="*/ 527007 w 2334182"/>
                  <a:gd name="connsiteY18" fmla="*/ 758644 h 2236619"/>
                  <a:gd name="connsiteX19" fmla="*/ 547163 w 2334182"/>
                  <a:gd name="connsiteY19" fmla="*/ 786552 h 2236619"/>
                  <a:gd name="connsiteX20" fmla="*/ 568095 w 2334182"/>
                  <a:gd name="connsiteY20" fmla="*/ 812912 h 2236619"/>
                  <a:gd name="connsiteX21" fmla="*/ 592129 w 2334182"/>
                  <a:gd name="connsiteY21" fmla="*/ 836170 h 2236619"/>
                  <a:gd name="connsiteX22" fmla="*/ 616162 w 2334182"/>
                  <a:gd name="connsiteY22" fmla="*/ 854001 h 2236619"/>
                  <a:gd name="connsiteX23" fmla="*/ 640970 w 2334182"/>
                  <a:gd name="connsiteY23" fmla="*/ 871056 h 2236619"/>
                  <a:gd name="connsiteX24" fmla="*/ 673532 w 2334182"/>
                  <a:gd name="connsiteY24" fmla="*/ 883460 h 2236619"/>
                  <a:gd name="connsiteX25" fmla="*/ 709194 w 2334182"/>
                  <a:gd name="connsiteY25" fmla="*/ 891988 h 2236619"/>
                  <a:gd name="connsiteX26" fmla="*/ 748732 w 2334182"/>
                  <a:gd name="connsiteY26" fmla="*/ 898190 h 2236619"/>
                  <a:gd name="connsiteX27" fmla="*/ 790596 w 2334182"/>
                  <a:gd name="connsiteY27" fmla="*/ 902067 h 2236619"/>
                  <a:gd name="connsiteX28" fmla="*/ 834786 w 2334182"/>
                  <a:gd name="connsiteY28" fmla="*/ 905168 h 2236619"/>
                  <a:gd name="connsiteX29" fmla="*/ 878201 w 2334182"/>
                  <a:gd name="connsiteY29" fmla="*/ 905943 h 2236619"/>
                  <a:gd name="connsiteX30" fmla="*/ 923167 w 2334182"/>
                  <a:gd name="connsiteY30" fmla="*/ 905943 h 2236619"/>
                  <a:gd name="connsiteX31" fmla="*/ 968132 w 2334182"/>
                  <a:gd name="connsiteY31" fmla="*/ 907493 h 2236619"/>
                  <a:gd name="connsiteX32" fmla="*/ 1010772 w 2334182"/>
                  <a:gd name="connsiteY32" fmla="*/ 910595 h 2236619"/>
                  <a:gd name="connsiteX33" fmla="*/ 1050310 w 2334182"/>
                  <a:gd name="connsiteY33" fmla="*/ 913696 h 2236619"/>
                  <a:gd name="connsiteX34" fmla="*/ 1086747 w 2334182"/>
                  <a:gd name="connsiteY34" fmla="*/ 919122 h 2236619"/>
                  <a:gd name="connsiteX35" fmla="*/ 1120859 w 2334182"/>
                  <a:gd name="connsiteY35" fmla="*/ 927650 h 2236619"/>
                  <a:gd name="connsiteX36" fmla="*/ 1148768 w 2334182"/>
                  <a:gd name="connsiteY36" fmla="*/ 938505 h 2236619"/>
                  <a:gd name="connsiteX37" fmla="*/ 1169700 w 2334182"/>
                  <a:gd name="connsiteY37" fmla="*/ 954009 h 2236619"/>
                  <a:gd name="connsiteX38" fmla="*/ 1186756 w 2334182"/>
                  <a:gd name="connsiteY38" fmla="*/ 971065 h 2236619"/>
                  <a:gd name="connsiteX39" fmla="*/ 1202261 w 2334182"/>
                  <a:gd name="connsiteY39" fmla="*/ 991222 h 2236619"/>
                  <a:gd name="connsiteX40" fmla="*/ 1213891 w 2334182"/>
                  <a:gd name="connsiteY40" fmla="*/ 1010604 h 2236619"/>
                  <a:gd name="connsiteX41" fmla="*/ 1224744 w 2334182"/>
                  <a:gd name="connsiteY41" fmla="*/ 1033086 h 2236619"/>
                  <a:gd name="connsiteX42" fmla="*/ 1233272 w 2334182"/>
                  <a:gd name="connsiteY42" fmla="*/ 1054018 h 2236619"/>
                  <a:gd name="connsiteX43" fmla="*/ 1241801 w 2334182"/>
                  <a:gd name="connsiteY43" fmla="*/ 1076501 h 2236619"/>
                  <a:gd name="connsiteX44" fmla="*/ 1250328 w 2334182"/>
                  <a:gd name="connsiteY44" fmla="*/ 1099759 h 2236619"/>
                  <a:gd name="connsiteX45" fmla="*/ 1260407 w 2334182"/>
                  <a:gd name="connsiteY45" fmla="*/ 1120691 h 2236619"/>
                  <a:gd name="connsiteX46" fmla="*/ 1269710 w 2334182"/>
                  <a:gd name="connsiteY46" fmla="*/ 1141624 h 2236619"/>
                  <a:gd name="connsiteX47" fmla="*/ 1281339 w 2334182"/>
                  <a:gd name="connsiteY47" fmla="*/ 1161780 h 2236619"/>
                  <a:gd name="connsiteX48" fmla="*/ 1293743 w 2334182"/>
                  <a:gd name="connsiteY48" fmla="*/ 1179611 h 2236619"/>
                  <a:gd name="connsiteX49" fmla="*/ 1309248 w 2334182"/>
                  <a:gd name="connsiteY49" fmla="*/ 1196668 h 2236619"/>
                  <a:gd name="connsiteX50" fmla="*/ 1327855 w 2334182"/>
                  <a:gd name="connsiteY50" fmla="*/ 1210622 h 2236619"/>
                  <a:gd name="connsiteX51" fmla="*/ 1350338 w 2334182"/>
                  <a:gd name="connsiteY51" fmla="*/ 1222251 h 2236619"/>
                  <a:gd name="connsiteX52" fmla="*/ 1377471 w 2334182"/>
                  <a:gd name="connsiteY52" fmla="*/ 1231555 h 2236619"/>
                  <a:gd name="connsiteX53" fmla="*/ 1406932 w 2334182"/>
                  <a:gd name="connsiteY53" fmla="*/ 1237756 h 2236619"/>
                  <a:gd name="connsiteX54" fmla="*/ 1441818 w 2334182"/>
                  <a:gd name="connsiteY54" fmla="*/ 1240082 h 2236619"/>
                  <a:gd name="connsiteX55" fmla="*/ 1484458 w 2334182"/>
                  <a:gd name="connsiteY55" fmla="*/ 1239307 h 2236619"/>
                  <a:gd name="connsiteX56" fmla="*/ 1502289 w 2334182"/>
                  <a:gd name="connsiteY56" fmla="*/ 1267216 h 2236619"/>
                  <a:gd name="connsiteX57" fmla="*/ 1523996 w 2334182"/>
                  <a:gd name="connsiteY57" fmla="*/ 1296677 h 2236619"/>
                  <a:gd name="connsiteX58" fmla="*/ 1548805 w 2334182"/>
                  <a:gd name="connsiteY58" fmla="*/ 1327687 h 2236619"/>
                  <a:gd name="connsiteX59" fmla="*/ 1577490 w 2334182"/>
                  <a:gd name="connsiteY59" fmla="*/ 1357146 h 2236619"/>
                  <a:gd name="connsiteX60" fmla="*/ 1606949 w 2334182"/>
                  <a:gd name="connsiteY60" fmla="*/ 1385831 h 2236619"/>
                  <a:gd name="connsiteX61" fmla="*/ 1636410 w 2334182"/>
                  <a:gd name="connsiteY61" fmla="*/ 1406764 h 2236619"/>
                  <a:gd name="connsiteX62" fmla="*/ 1665870 w 2334182"/>
                  <a:gd name="connsiteY62" fmla="*/ 1422268 h 2236619"/>
                  <a:gd name="connsiteX63" fmla="*/ 1691453 w 2334182"/>
                  <a:gd name="connsiteY63" fmla="*/ 1429246 h 2236619"/>
                  <a:gd name="connsiteX64" fmla="*/ 1720914 w 2334182"/>
                  <a:gd name="connsiteY64" fmla="*/ 1430797 h 2236619"/>
                  <a:gd name="connsiteX65" fmla="*/ 1753474 w 2334182"/>
                  <a:gd name="connsiteY65" fmla="*/ 1429246 h 2236619"/>
                  <a:gd name="connsiteX66" fmla="*/ 1787587 w 2334182"/>
                  <a:gd name="connsiteY66" fmla="*/ 1426145 h 2236619"/>
                  <a:gd name="connsiteX67" fmla="*/ 1822473 w 2334182"/>
                  <a:gd name="connsiteY67" fmla="*/ 1419168 h 2236619"/>
                  <a:gd name="connsiteX68" fmla="*/ 1856584 w 2334182"/>
                  <a:gd name="connsiteY68" fmla="*/ 1410640 h 2236619"/>
                  <a:gd name="connsiteX69" fmla="*/ 1889921 w 2334182"/>
                  <a:gd name="connsiteY69" fmla="*/ 1401336 h 2236619"/>
                  <a:gd name="connsiteX70" fmla="*/ 1920156 w 2334182"/>
                  <a:gd name="connsiteY70" fmla="*/ 1389708 h 2236619"/>
                  <a:gd name="connsiteX71" fmla="*/ 1948066 w 2334182"/>
                  <a:gd name="connsiteY71" fmla="*/ 1378853 h 2236619"/>
                  <a:gd name="connsiteX72" fmla="*/ 1968998 w 2334182"/>
                  <a:gd name="connsiteY72" fmla="*/ 1367225 h 2236619"/>
                  <a:gd name="connsiteX73" fmla="*/ 1986054 w 2334182"/>
                  <a:gd name="connsiteY73" fmla="*/ 1357146 h 2236619"/>
                  <a:gd name="connsiteX74" fmla="*/ 2011638 w 2334182"/>
                  <a:gd name="connsiteY74" fmla="*/ 1337766 h 2236619"/>
                  <a:gd name="connsiteX75" fmla="*/ 2036446 w 2334182"/>
                  <a:gd name="connsiteY75" fmla="*/ 1315283 h 2236619"/>
                  <a:gd name="connsiteX76" fmla="*/ 2060480 w 2334182"/>
                  <a:gd name="connsiteY76" fmla="*/ 1291250 h 2236619"/>
                  <a:gd name="connsiteX77" fmla="*/ 2084513 w 2334182"/>
                  <a:gd name="connsiteY77" fmla="*/ 1265666 h 2236619"/>
                  <a:gd name="connsiteX78" fmla="*/ 2106995 w 2334182"/>
                  <a:gd name="connsiteY78" fmla="*/ 1236205 h 2236619"/>
                  <a:gd name="connsiteX79" fmla="*/ 2127153 w 2334182"/>
                  <a:gd name="connsiteY79" fmla="*/ 1205195 h 2236619"/>
                  <a:gd name="connsiteX80" fmla="*/ 2144983 w 2334182"/>
                  <a:gd name="connsiteY80" fmla="*/ 1171083 h 2236619"/>
                  <a:gd name="connsiteX81" fmla="*/ 2160488 w 2334182"/>
                  <a:gd name="connsiteY81" fmla="*/ 1133095 h 2236619"/>
                  <a:gd name="connsiteX82" fmla="*/ 2172117 w 2334182"/>
                  <a:gd name="connsiteY82" fmla="*/ 1093557 h 2236619"/>
                  <a:gd name="connsiteX83" fmla="*/ 2180645 w 2334182"/>
                  <a:gd name="connsiteY83" fmla="*/ 1048591 h 2236619"/>
                  <a:gd name="connsiteX84" fmla="*/ 2183747 w 2334182"/>
                  <a:gd name="connsiteY84" fmla="*/ 1002076 h 2236619"/>
                  <a:gd name="connsiteX85" fmla="*/ 2182196 w 2334182"/>
                  <a:gd name="connsiteY85" fmla="*/ 950133 h 2236619"/>
                  <a:gd name="connsiteX86" fmla="*/ 2175218 w 2334182"/>
                  <a:gd name="connsiteY86" fmla="*/ 895090 h 2236619"/>
                  <a:gd name="connsiteX87" fmla="*/ 2158162 w 2334182"/>
                  <a:gd name="connsiteY87" fmla="*/ 812912 h 2236619"/>
                  <a:gd name="connsiteX88" fmla="*/ 2137231 w 2334182"/>
                  <a:gd name="connsiteY88" fmla="*/ 736936 h 2236619"/>
                  <a:gd name="connsiteX89" fmla="*/ 2110096 w 2334182"/>
                  <a:gd name="connsiteY89" fmla="*/ 664061 h 2236619"/>
                  <a:gd name="connsiteX90" fmla="*/ 2077535 w 2334182"/>
                  <a:gd name="connsiteY90" fmla="*/ 595837 h 2236619"/>
                  <a:gd name="connsiteX91" fmla="*/ 2041098 w 2334182"/>
                  <a:gd name="connsiteY91" fmla="*/ 533041 h 2236619"/>
                  <a:gd name="connsiteX92" fmla="*/ 1997683 w 2334182"/>
                  <a:gd name="connsiteY92" fmla="*/ 473346 h 2236619"/>
                  <a:gd name="connsiteX93" fmla="*/ 1951167 w 2334182"/>
                  <a:gd name="connsiteY93" fmla="*/ 419853 h 2236619"/>
                  <a:gd name="connsiteX94" fmla="*/ 1896899 w 2334182"/>
                  <a:gd name="connsiteY94" fmla="*/ 371786 h 2236619"/>
                  <a:gd name="connsiteX95" fmla="*/ 1841079 w 2334182"/>
                  <a:gd name="connsiteY95" fmla="*/ 326821 h 2236619"/>
                  <a:gd name="connsiteX96" fmla="*/ 1777508 w 2334182"/>
                  <a:gd name="connsiteY96" fmla="*/ 288833 h 2236619"/>
                  <a:gd name="connsiteX97" fmla="*/ 1710061 w 2334182"/>
                  <a:gd name="connsiteY97" fmla="*/ 254722 h 2236619"/>
                  <a:gd name="connsiteX98" fmla="*/ 1637960 w 2334182"/>
                  <a:gd name="connsiteY98" fmla="*/ 225261 h 2236619"/>
                  <a:gd name="connsiteX99" fmla="*/ 1560433 w 2334182"/>
                  <a:gd name="connsiteY99" fmla="*/ 202779 h 2236619"/>
                  <a:gd name="connsiteX100" fmla="*/ 1477481 w 2334182"/>
                  <a:gd name="connsiteY100" fmla="*/ 184948 h 2236619"/>
                  <a:gd name="connsiteX101" fmla="*/ 1391427 w 2334182"/>
                  <a:gd name="connsiteY101" fmla="*/ 171768 h 2236619"/>
                  <a:gd name="connsiteX102" fmla="*/ 1298395 w 2334182"/>
                  <a:gd name="connsiteY102" fmla="*/ 164791 h 2236619"/>
                  <a:gd name="connsiteX103" fmla="*/ 1200712 w 2334182"/>
                  <a:gd name="connsiteY103" fmla="*/ 163240 h 2236619"/>
                  <a:gd name="connsiteX104" fmla="*/ 1083647 w 2334182"/>
                  <a:gd name="connsiteY104" fmla="*/ 171768 h 2236619"/>
                  <a:gd name="connsiteX105" fmla="*/ 1112347 w 2334182"/>
                  <a:gd name="connsiteY105" fmla="*/ 7377 h 2236619"/>
                  <a:gd name="connsiteX106" fmla="*/ 1202794 w 2334182"/>
                  <a:gd name="connsiteY106" fmla="*/ 0 h 2236619"/>
                  <a:gd name="connsiteX107" fmla="*/ 1304349 w 2334182"/>
                  <a:gd name="connsiteY107" fmla="*/ 820 h 2236619"/>
                  <a:gd name="connsiteX108" fmla="*/ 1399557 w 2334182"/>
                  <a:gd name="connsiteY108" fmla="*/ 8195 h 2236619"/>
                  <a:gd name="connsiteX109" fmla="*/ 1490005 w 2334182"/>
                  <a:gd name="connsiteY109" fmla="*/ 20490 h 2236619"/>
                  <a:gd name="connsiteX110" fmla="*/ 1576486 w 2334182"/>
                  <a:gd name="connsiteY110" fmla="*/ 38520 h 2236619"/>
                  <a:gd name="connsiteX111" fmla="*/ 1658999 w 2334182"/>
                  <a:gd name="connsiteY111" fmla="*/ 60649 h 2236619"/>
                  <a:gd name="connsiteX112" fmla="*/ 1735165 w 2334182"/>
                  <a:gd name="connsiteY112" fmla="*/ 89334 h 2236619"/>
                  <a:gd name="connsiteX113" fmla="*/ 1808952 w 2334182"/>
                  <a:gd name="connsiteY113" fmla="*/ 120478 h 2236619"/>
                  <a:gd name="connsiteX114" fmla="*/ 1876391 w 2334182"/>
                  <a:gd name="connsiteY114" fmla="*/ 157358 h 2236619"/>
                  <a:gd name="connsiteX115" fmla="*/ 1939862 w 2334182"/>
                  <a:gd name="connsiteY115" fmla="*/ 199157 h 2236619"/>
                  <a:gd name="connsiteX116" fmla="*/ 2000955 w 2334182"/>
                  <a:gd name="connsiteY116" fmla="*/ 245873 h 2236619"/>
                  <a:gd name="connsiteX117" fmla="*/ 2055699 w 2334182"/>
                  <a:gd name="connsiteY117" fmla="*/ 295866 h 2236619"/>
                  <a:gd name="connsiteX118" fmla="*/ 2105683 w 2334182"/>
                  <a:gd name="connsiteY118" fmla="*/ 351598 h 2236619"/>
                  <a:gd name="connsiteX119" fmla="*/ 2152493 w 2334182"/>
                  <a:gd name="connsiteY119" fmla="*/ 409787 h 2236619"/>
                  <a:gd name="connsiteX120" fmla="*/ 2193750 w 2334182"/>
                  <a:gd name="connsiteY120" fmla="*/ 472075 h 2236619"/>
                  <a:gd name="connsiteX121" fmla="*/ 2231834 w 2334182"/>
                  <a:gd name="connsiteY121" fmla="*/ 537641 h 2236619"/>
                  <a:gd name="connsiteX122" fmla="*/ 2257223 w 2334182"/>
                  <a:gd name="connsiteY122" fmla="*/ 592553 h 2236619"/>
                  <a:gd name="connsiteX123" fmla="*/ 2279437 w 2334182"/>
                  <a:gd name="connsiteY123" fmla="*/ 654021 h 2236619"/>
                  <a:gd name="connsiteX124" fmla="*/ 2299273 w 2334182"/>
                  <a:gd name="connsiteY124" fmla="*/ 721226 h 2236619"/>
                  <a:gd name="connsiteX125" fmla="*/ 2315141 w 2334182"/>
                  <a:gd name="connsiteY125" fmla="*/ 794168 h 2236619"/>
                  <a:gd name="connsiteX126" fmla="*/ 2327042 w 2334182"/>
                  <a:gd name="connsiteY126" fmla="*/ 868749 h 2236619"/>
                  <a:gd name="connsiteX127" fmla="*/ 2332595 w 2334182"/>
                  <a:gd name="connsiteY127" fmla="*/ 945790 h 2236619"/>
                  <a:gd name="connsiteX128" fmla="*/ 2334182 w 2334182"/>
                  <a:gd name="connsiteY128" fmla="*/ 1024469 h 2236619"/>
                  <a:gd name="connsiteX129" fmla="*/ 2329422 w 2334182"/>
                  <a:gd name="connsiteY129" fmla="*/ 1102329 h 2236619"/>
                  <a:gd name="connsiteX130" fmla="*/ 2319901 w 2334182"/>
                  <a:gd name="connsiteY130" fmla="*/ 1178549 h 2236619"/>
                  <a:gd name="connsiteX131" fmla="*/ 2302446 w 2334182"/>
                  <a:gd name="connsiteY131" fmla="*/ 1253131 h 2236619"/>
                  <a:gd name="connsiteX132" fmla="*/ 2279438 w 2334182"/>
                  <a:gd name="connsiteY132" fmla="*/ 1317056 h 2236619"/>
                  <a:gd name="connsiteX133" fmla="*/ 2251669 w 2334182"/>
                  <a:gd name="connsiteY133" fmla="*/ 1376887 h 2236619"/>
                  <a:gd name="connsiteX134" fmla="*/ 2218347 w 2334182"/>
                  <a:gd name="connsiteY134" fmla="*/ 1431798 h 2236619"/>
                  <a:gd name="connsiteX135" fmla="*/ 2184230 w 2334182"/>
                  <a:gd name="connsiteY135" fmla="*/ 1485070 h 2236619"/>
                  <a:gd name="connsiteX136" fmla="*/ 2146146 w 2334182"/>
                  <a:gd name="connsiteY136" fmla="*/ 1537523 h 2236619"/>
                  <a:gd name="connsiteX137" fmla="*/ 2108857 w 2334182"/>
                  <a:gd name="connsiteY137" fmla="*/ 1586698 h 2236619"/>
                  <a:gd name="connsiteX138" fmla="*/ 2071567 w 2334182"/>
                  <a:gd name="connsiteY138" fmla="*/ 1637511 h 2236619"/>
                  <a:gd name="connsiteX139" fmla="*/ 2035070 w 2334182"/>
                  <a:gd name="connsiteY139" fmla="*/ 1688324 h 2236619"/>
                  <a:gd name="connsiteX140" fmla="*/ 2010476 w 2334182"/>
                  <a:gd name="connsiteY140" fmla="*/ 1729303 h 2236619"/>
                  <a:gd name="connsiteX141" fmla="*/ 1990641 w 2334182"/>
                  <a:gd name="connsiteY141" fmla="*/ 1776019 h 2236619"/>
                  <a:gd name="connsiteX142" fmla="*/ 1974772 w 2334182"/>
                  <a:gd name="connsiteY142" fmla="*/ 1825194 h 2236619"/>
                  <a:gd name="connsiteX143" fmla="*/ 1962078 w 2334182"/>
                  <a:gd name="connsiteY143" fmla="*/ 1878466 h 2236619"/>
                  <a:gd name="connsiteX144" fmla="*/ 1960491 w 2334182"/>
                  <a:gd name="connsiteY144" fmla="*/ 1903872 h 2236619"/>
                  <a:gd name="connsiteX145" fmla="*/ 1962078 w 2334182"/>
                  <a:gd name="connsiteY145" fmla="*/ 1934197 h 2236619"/>
                  <a:gd name="connsiteX146" fmla="*/ 1966044 w 2334182"/>
                  <a:gd name="connsiteY146" fmla="*/ 1971077 h 2236619"/>
                  <a:gd name="connsiteX147" fmla="*/ 1971598 w 2334182"/>
                  <a:gd name="connsiteY147" fmla="*/ 2009597 h 2236619"/>
                  <a:gd name="connsiteX148" fmla="*/ 1980326 w 2334182"/>
                  <a:gd name="connsiteY148" fmla="*/ 2051395 h 2236619"/>
                  <a:gd name="connsiteX149" fmla="*/ 1990640 w 2334182"/>
                  <a:gd name="connsiteY149" fmla="*/ 2093195 h 2236619"/>
                  <a:gd name="connsiteX150" fmla="*/ 1991123 w 2334182"/>
                  <a:gd name="connsiteY150" fmla="*/ 2095075 h 2236619"/>
                  <a:gd name="connsiteX151" fmla="*/ 951135 w 2334182"/>
                  <a:gd name="connsiteY151" fmla="*/ 2223889 h 2236619"/>
                  <a:gd name="connsiteX152" fmla="*/ 947319 w 2334182"/>
                  <a:gd name="connsiteY152" fmla="*/ 2215311 h 2236619"/>
                  <a:gd name="connsiteX153" fmla="*/ 933038 w 2334182"/>
                  <a:gd name="connsiteY153" fmla="*/ 2191544 h 2236619"/>
                  <a:gd name="connsiteX154" fmla="*/ 917170 w 2334182"/>
                  <a:gd name="connsiteY154" fmla="*/ 2176791 h 2236619"/>
                  <a:gd name="connsiteX155" fmla="*/ 899716 w 2334182"/>
                  <a:gd name="connsiteY155" fmla="*/ 2169415 h 2236619"/>
                  <a:gd name="connsiteX156" fmla="*/ 879881 w 2334182"/>
                  <a:gd name="connsiteY156" fmla="*/ 2166136 h 2236619"/>
                  <a:gd name="connsiteX157" fmla="*/ 856872 w 2334182"/>
                  <a:gd name="connsiteY157" fmla="*/ 2167777 h 2236619"/>
                  <a:gd name="connsiteX158" fmla="*/ 833864 w 2334182"/>
                  <a:gd name="connsiteY158" fmla="*/ 2171054 h 2236619"/>
                  <a:gd name="connsiteX159" fmla="*/ 812442 w 2334182"/>
                  <a:gd name="connsiteY159" fmla="*/ 2176791 h 2236619"/>
                  <a:gd name="connsiteX160" fmla="*/ 791813 w 2334182"/>
                  <a:gd name="connsiteY160" fmla="*/ 2182528 h 2236619"/>
                  <a:gd name="connsiteX161" fmla="*/ 772771 w 2334182"/>
                  <a:gd name="connsiteY161" fmla="*/ 2188264 h 2236619"/>
                  <a:gd name="connsiteX162" fmla="*/ 758490 w 2334182"/>
                  <a:gd name="connsiteY162" fmla="*/ 2193182 h 2236619"/>
                  <a:gd name="connsiteX163" fmla="*/ 724374 w 2334182"/>
                  <a:gd name="connsiteY163" fmla="*/ 2204657 h 2236619"/>
                  <a:gd name="connsiteX164" fmla="*/ 685497 w 2334182"/>
                  <a:gd name="connsiteY164" fmla="*/ 2215311 h 2236619"/>
                  <a:gd name="connsiteX165" fmla="*/ 641861 w 2334182"/>
                  <a:gd name="connsiteY165" fmla="*/ 2224326 h 2236619"/>
                  <a:gd name="connsiteX166" fmla="*/ 595844 w 2334182"/>
                  <a:gd name="connsiteY166" fmla="*/ 2230063 h 2236619"/>
                  <a:gd name="connsiteX167" fmla="*/ 549827 w 2334182"/>
                  <a:gd name="connsiteY167" fmla="*/ 2234981 h 2236619"/>
                  <a:gd name="connsiteX168" fmla="*/ 503016 w 2334182"/>
                  <a:gd name="connsiteY168" fmla="*/ 2236619 h 2236619"/>
                  <a:gd name="connsiteX169" fmla="*/ 458585 w 2334182"/>
                  <a:gd name="connsiteY169" fmla="*/ 2233342 h 2236619"/>
                  <a:gd name="connsiteX170" fmla="*/ 416535 w 2334182"/>
                  <a:gd name="connsiteY170" fmla="*/ 2225965 h 2236619"/>
                  <a:gd name="connsiteX171" fmla="*/ 393527 w 2334182"/>
                  <a:gd name="connsiteY171" fmla="*/ 2220229 h 2236619"/>
                  <a:gd name="connsiteX172" fmla="*/ 370518 w 2334182"/>
                  <a:gd name="connsiteY172" fmla="*/ 2209574 h 2236619"/>
                  <a:gd name="connsiteX173" fmla="*/ 347509 w 2334182"/>
                  <a:gd name="connsiteY173" fmla="*/ 2197280 h 2236619"/>
                  <a:gd name="connsiteX174" fmla="*/ 327675 w 2334182"/>
                  <a:gd name="connsiteY174" fmla="*/ 2182528 h 2236619"/>
                  <a:gd name="connsiteX175" fmla="*/ 307047 w 2334182"/>
                  <a:gd name="connsiteY175" fmla="*/ 2164497 h 2236619"/>
                  <a:gd name="connsiteX176" fmla="*/ 291178 w 2334182"/>
                  <a:gd name="connsiteY176" fmla="*/ 2145647 h 2236619"/>
                  <a:gd name="connsiteX177" fmla="*/ 280070 w 2334182"/>
                  <a:gd name="connsiteY177" fmla="*/ 2121880 h 2236619"/>
                  <a:gd name="connsiteX178" fmla="*/ 271342 w 2334182"/>
                  <a:gd name="connsiteY178" fmla="*/ 2094833 h 2236619"/>
                  <a:gd name="connsiteX179" fmla="*/ 268169 w 2334182"/>
                  <a:gd name="connsiteY179" fmla="*/ 2065329 h 2236619"/>
                  <a:gd name="connsiteX180" fmla="*/ 271342 w 2334182"/>
                  <a:gd name="connsiteY180" fmla="*/ 2032546 h 2236619"/>
                  <a:gd name="connsiteX181" fmla="*/ 275310 w 2334182"/>
                  <a:gd name="connsiteY181" fmla="*/ 2009597 h 2236619"/>
                  <a:gd name="connsiteX182" fmla="*/ 280864 w 2334182"/>
                  <a:gd name="connsiteY182" fmla="*/ 1984191 h 2236619"/>
                  <a:gd name="connsiteX183" fmla="*/ 287211 w 2334182"/>
                  <a:gd name="connsiteY183" fmla="*/ 1957964 h 2236619"/>
                  <a:gd name="connsiteX184" fmla="*/ 289591 w 2334182"/>
                  <a:gd name="connsiteY184" fmla="*/ 1932558 h 2236619"/>
                  <a:gd name="connsiteX185" fmla="*/ 289591 w 2334182"/>
                  <a:gd name="connsiteY185" fmla="*/ 1905512 h 2236619"/>
                  <a:gd name="connsiteX186" fmla="*/ 282450 w 2334182"/>
                  <a:gd name="connsiteY186" fmla="*/ 1881745 h 2236619"/>
                  <a:gd name="connsiteX187" fmla="*/ 275310 w 2334182"/>
                  <a:gd name="connsiteY187" fmla="*/ 1868630 h 2236619"/>
                  <a:gd name="connsiteX188" fmla="*/ 262615 w 2334182"/>
                  <a:gd name="connsiteY188" fmla="*/ 1856338 h 2236619"/>
                  <a:gd name="connsiteX189" fmla="*/ 249128 w 2334182"/>
                  <a:gd name="connsiteY189" fmla="*/ 1847322 h 2236619"/>
                  <a:gd name="connsiteX190" fmla="*/ 234847 w 2334182"/>
                  <a:gd name="connsiteY190" fmla="*/ 1839945 h 2236619"/>
                  <a:gd name="connsiteX191" fmla="*/ 220565 w 2334182"/>
                  <a:gd name="connsiteY191" fmla="*/ 1829291 h 2236619"/>
                  <a:gd name="connsiteX192" fmla="*/ 209457 w 2334182"/>
                  <a:gd name="connsiteY192" fmla="*/ 1817817 h 2236619"/>
                  <a:gd name="connsiteX193" fmla="*/ 200730 w 2334182"/>
                  <a:gd name="connsiteY193" fmla="*/ 1803065 h 2236619"/>
                  <a:gd name="connsiteX194" fmla="*/ 197557 w 2334182"/>
                  <a:gd name="connsiteY194" fmla="*/ 1786674 h 2236619"/>
                  <a:gd name="connsiteX195" fmla="*/ 199143 w 2334182"/>
                  <a:gd name="connsiteY195" fmla="*/ 1770281 h 2236619"/>
                  <a:gd name="connsiteX196" fmla="*/ 204697 w 2334182"/>
                  <a:gd name="connsiteY196" fmla="*/ 1754709 h 2236619"/>
                  <a:gd name="connsiteX197" fmla="*/ 211838 w 2334182"/>
                  <a:gd name="connsiteY197" fmla="*/ 1741596 h 2236619"/>
                  <a:gd name="connsiteX198" fmla="*/ 216598 w 2334182"/>
                  <a:gd name="connsiteY198" fmla="*/ 1728483 h 2236619"/>
                  <a:gd name="connsiteX199" fmla="*/ 193590 w 2334182"/>
                  <a:gd name="connsiteY199" fmla="*/ 1712092 h 2236619"/>
                  <a:gd name="connsiteX200" fmla="*/ 177722 w 2334182"/>
                  <a:gd name="connsiteY200" fmla="*/ 1695701 h 2236619"/>
                  <a:gd name="connsiteX201" fmla="*/ 168994 w 2334182"/>
                  <a:gd name="connsiteY201" fmla="*/ 1679309 h 2236619"/>
                  <a:gd name="connsiteX202" fmla="*/ 167408 w 2334182"/>
                  <a:gd name="connsiteY202" fmla="*/ 1661278 h 2236619"/>
                  <a:gd name="connsiteX203" fmla="*/ 169787 w 2334182"/>
                  <a:gd name="connsiteY203" fmla="*/ 1644887 h 2236619"/>
                  <a:gd name="connsiteX204" fmla="*/ 176135 w 2334182"/>
                  <a:gd name="connsiteY204" fmla="*/ 1626857 h 2236619"/>
                  <a:gd name="connsiteX205" fmla="*/ 184862 w 2334182"/>
                  <a:gd name="connsiteY205" fmla="*/ 1608826 h 2236619"/>
                  <a:gd name="connsiteX206" fmla="*/ 194383 w 2334182"/>
                  <a:gd name="connsiteY206" fmla="*/ 1590796 h 2236619"/>
                  <a:gd name="connsiteX207" fmla="*/ 203111 w 2334182"/>
                  <a:gd name="connsiteY207" fmla="*/ 1571944 h 2236619"/>
                  <a:gd name="connsiteX208" fmla="*/ 211838 w 2334182"/>
                  <a:gd name="connsiteY208" fmla="*/ 1553914 h 2236619"/>
                  <a:gd name="connsiteX209" fmla="*/ 216598 w 2334182"/>
                  <a:gd name="connsiteY209" fmla="*/ 1534245 h 2236619"/>
                  <a:gd name="connsiteX210" fmla="*/ 200730 w 2334182"/>
                  <a:gd name="connsiteY210" fmla="*/ 1519492 h 2236619"/>
                  <a:gd name="connsiteX211" fmla="*/ 178514 w 2334182"/>
                  <a:gd name="connsiteY211" fmla="*/ 1508018 h 2236619"/>
                  <a:gd name="connsiteX212" fmla="*/ 153919 w 2334182"/>
                  <a:gd name="connsiteY212" fmla="*/ 1497364 h 2236619"/>
                  <a:gd name="connsiteX213" fmla="*/ 128531 w 2334182"/>
                  <a:gd name="connsiteY213" fmla="*/ 1488349 h 2236619"/>
                  <a:gd name="connsiteX214" fmla="*/ 102348 w 2334182"/>
                  <a:gd name="connsiteY214" fmla="*/ 1479333 h 2236619"/>
                  <a:gd name="connsiteX215" fmla="*/ 76166 w 2334182"/>
                  <a:gd name="connsiteY215" fmla="*/ 1470318 h 2236619"/>
                  <a:gd name="connsiteX216" fmla="*/ 51571 w 2334182"/>
                  <a:gd name="connsiteY216" fmla="*/ 1459663 h 2236619"/>
                  <a:gd name="connsiteX217" fmla="*/ 31736 w 2334182"/>
                  <a:gd name="connsiteY217" fmla="*/ 1448189 h 2236619"/>
                  <a:gd name="connsiteX218" fmla="*/ 14281 w 2334182"/>
                  <a:gd name="connsiteY218" fmla="*/ 1431798 h 2236619"/>
                  <a:gd name="connsiteX219" fmla="*/ 3967 w 2334182"/>
                  <a:gd name="connsiteY219" fmla="*/ 1412128 h 2236619"/>
                  <a:gd name="connsiteX220" fmla="*/ 0 w 2334182"/>
                  <a:gd name="connsiteY220" fmla="*/ 1391638 h 2236619"/>
                  <a:gd name="connsiteX221" fmla="*/ 3174 w 2334182"/>
                  <a:gd name="connsiteY221" fmla="*/ 1371969 h 2236619"/>
                  <a:gd name="connsiteX222" fmla="*/ 10314 w 2334182"/>
                  <a:gd name="connsiteY222" fmla="*/ 1353938 h 2236619"/>
                  <a:gd name="connsiteX223" fmla="*/ 21422 w 2334182"/>
                  <a:gd name="connsiteY223" fmla="*/ 1339185 h 2236619"/>
                  <a:gd name="connsiteX224" fmla="*/ 34909 w 2334182"/>
                  <a:gd name="connsiteY224" fmla="*/ 1324433 h 2236619"/>
                  <a:gd name="connsiteX225" fmla="*/ 47604 w 2334182"/>
                  <a:gd name="connsiteY225" fmla="*/ 1312140 h 2236619"/>
                  <a:gd name="connsiteX226" fmla="*/ 57919 w 2334182"/>
                  <a:gd name="connsiteY226" fmla="*/ 1302305 h 2236619"/>
                  <a:gd name="connsiteX227" fmla="*/ 88068 w 2334182"/>
                  <a:gd name="connsiteY227" fmla="*/ 1266244 h 2236619"/>
                  <a:gd name="connsiteX228" fmla="*/ 119803 w 2334182"/>
                  <a:gd name="connsiteY228" fmla="*/ 1233461 h 2236619"/>
                  <a:gd name="connsiteX229" fmla="*/ 151540 w 2334182"/>
                  <a:gd name="connsiteY229" fmla="*/ 1200677 h 2236619"/>
                  <a:gd name="connsiteX230" fmla="*/ 181689 w 2334182"/>
                  <a:gd name="connsiteY230" fmla="*/ 1164615 h 2236619"/>
                  <a:gd name="connsiteX231" fmla="*/ 210251 w 2334182"/>
                  <a:gd name="connsiteY231" fmla="*/ 1129374 h 2236619"/>
                  <a:gd name="connsiteX232" fmla="*/ 236433 w 2334182"/>
                  <a:gd name="connsiteY232" fmla="*/ 1089215 h 2236619"/>
                  <a:gd name="connsiteX233" fmla="*/ 257855 w 2334182"/>
                  <a:gd name="connsiteY233" fmla="*/ 1045778 h 2236619"/>
                  <a:gd name="connsiteX234" fmla="*/ 269756 w 2334182"/>
                  <a:gd name="connsiteY234" fmla="*/ 1009716 h 2236619"/>
                  <a:gd name="connsiteX235" fmla="*/ 273723 w 2334182"/>
                  <a:gd name="connsiteY235" fmla="*/ 974475 h 2236619"/>
                  <a:gd name="connsiteX236" fmla="*/ 273723 w 2334182"/>
                  <a:gd name="connsiteY236" fmla="*/ 936775 h 2236619"/>
                  <a:gd name="connsiteX237" fmla="*/ 272930 w 2334182"/>
                  <a:gd name="connsiteY237" fmla="*/ 896615 h 2236619"/>
                  <a:gd name="connsiteX238" fmla="*/ 271342 w 2334182"/>
                  <a:gd name="connsiteY238" fmla="*/ 856456 h 2236619"/>
                  <a:gd name="connsiteX239" fmla="*/ 272930 w 2334182"/>
                  <a:gd name="connsiteY239" fmla="*/ 813019 h 2236619"/>
                  <a:gd name="connsiteX240" fmla="*/ 276896 w 2334182"/>
                  <a:gd name="connsiteY240" fmla="*/ 767123 h 2236619"/>
                  <a:gd name="connsiteX241" fmla="*/ 321327 w 2334182"/>
                  <a:gd name="connsiteY241" fmla="*/ 577800 h 2236619"/>
                  <a:gd name="connsiteX242" fmla="*/ 349096 w 2334182"/>
                  <a:gd name="connsiteY242" fmla="*/ 508956 h 2236619"/>
                  <a:gd name="connsiteX243" fmla="*/ 382419 w 2334182"/>
                  <a:gd name="connsiteY243" fmla="*/ 445030 h 2236619"/>
                  <a:gd name="connsiteX244" fmla="*/ 421295 w 2334182"/>
                  <a:gd name="connsiteY244" fmla="*/ 385200 h 2236619"/>
                  <a:gd name="connsiteX245" fmla="*/ 465726 w 2334182"/>
                  <a:gd name="connsiteY245" fmla="*/ 328650 h 2236619"/>
                  <a:gd name="connsiteX246" fmla="*/ 514917 w 2334182"/>
                  <a:gd name="connsiteY246" fmla="*/ 277017 h 2236619"/>
                  <a:gd name="connsiteX247" fmla="*/ 568074 w 2334182"/>
                  <a:gd name="connsiteY247" fmla="*/ 229481 h 2236619"/>
                  <a:gd name="connsiteX248" fmla="*/ 625993 w 2334182"/>
                  <a:gd name="connsiteY248" fmla="*/ 186044 h 2236619"/>
                  <a:gd name="connsiteX249" fmla="*/ 686291 w 2334182"/>
                  <a:gd name="connsiteY249" fmla="*/ 147523 h 2236619"/>
                  <a:gd name="connsiteX250" fmla="*/ 751351 w 2334182"/>
                  <a:gd name="connsiteY250" fmla="*/ 113101 h 2236619"/>
                  <a:gd name="connsiteX251" fmla="*/ 817996 w 2334182"/>
                  <a:gd name="connsiteY251" fmla="*/ 84416 h 2236619"/>
                  <a:gd name="connsiteX252" fmla="*/ 885434 w 2334182"/>
                  <a:gd name="connsiteY252" fmla="*/ 59010 h 2236619"/>
                  <a:gd name="connsiteX253" fmla="*/ 1112347 w 2334182"/>
                  <a:gd name="connsiteY253" fmla="*/ 7377 h 223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Lst>
                <a:rect l="l" t="t" r="r" b="b"/>
                <a:pathLst>
                  <a:path w="2334182" h="2236619">
                    <a:moveTo>
                      <a:pt x="1083647" y="171768"/>
                    </a:moveTo>
                    <a:lnTo>
                      <a:pt x="950300" y="202779"/>
                    </a:lnTo>
                    <a:lnTo>
                      <a:pt x="907661" y="218284"/>
                    </a:lnTo>
                    <a:lnTo>
                      <a:pt x="862695" y="235340"/>
                    </a:lnTo>
                    <a:lnTo>
                      <a:pt x="819281" y="254722"/>
                    </a:lnTo>
                    <a:lnTo>
                      <a:pt x="775091" y="277980"/>
                    </a:lnTo>
                    <a:lnTo>
                      <a:pt x="733227" y="302787"/>
                    </a:lnTo>
                    <a:lnTo>
                      <a:pt x="692138" y="329922"/>
                    </a:lnTo>
                    <a:lnTo>
                      <a:pt x="654149" y="360932"/>
                    </a:lnTo>
                    <a:lnTo>
                      <a:pt x="618487" y="394269"/>
                    </a:lnTo>
                    <a:lnTo>
                      <a:pt x="586702" y="431482"/>
                    </a:lnTo>
                    <a:lnTo>
                      <a:pt x="558017" y="469469"/>
                    </a:lnTo>
                    <a:lnTo>
                      <a:pt x="535534" y="511334"/>
                    </a:lnTo>
                    <a:lnTo>
                      <a:pt x="516928" y="557074"/>
                    </a:lnTo>
                    <a:lnTo>
                      <a:pt x="506075" y="604366"/>
                    </a:lnTo>
                    <a:lnTo>
                      <a:pt x="500647" y="657083"/>
                    </a:lnTo>
                    <a:lnTo>
                      <a:pt x="502973" y="693521"/>
                    </a:lnTo>
                    <a:lnTo>
                      <a:pt x="513051" y="727633"/>
                    </a:lnTo>
                    <a:lnTo>
                      <a:pt x="527007" y="758644"/>
                    </a:lnTo>
                    <a:lnTo>
                      <a:pt x="547163" y="786552"/>
                    </a:lnTo>
                    <a:lnTo>
                      <a:pt x="568095" y="812912"/>
                    </a:lnTo>
                    <a:lnTo>
                      <a:pt x="592129" y="836170"/>
                    </a:lnTo>
                    <a:lnTo>
                      <a:pt x="616162" y="854001"/>
                    </a:lnTo>
                    <a:lnTo>
                      <a:pt x="640970" y="871056"/>
                    </a:lnTo>
                    <a:lnTo>
                      <a:pt x="673532" y="883460"/>
                    </a:lnTo>
                    <a:lnTo>
                      <a:pt x="709194" y="891988"/>
                    </a:lnTo>
                    <a:lnTo>
                      <a:pt x="748732" y="898190"/>
                    </a:lnTo>
                    <a:lnTo>
                      <a:pt x="790596" y="902067"/>
                    </a:lnTo>
                    <a:lnTo>
                      <a:pt x="834786" y="905168"/>
                    </a:lnTo>
                    <a:lnTo>
                      <a:pt x="878201" y="905943"/>
                    </a:lnTo>
                    <a:lnTo>
                      <a:pt x="923167" y="905943"/>
                    </a:lnTo>
                    <a:lnTo>
                      <a:pt x="968132" y="907493"/>
                    </a:lnTo>
                    <a:lnTo>
                      <a:pt x="1010772" y="910595"/>
                    </a:lnTo>
                    <a:lnTo>
                      <a:pt x="1050310" y="913696"/>
                    </a:lnTo>
                    <a:lnTo>
                      <a:pt x="1086747" y="919122"/>
                    </a:lnTo>
                    <a:lnTo>
                      <a:pt x="1120859" y="927650"/>
                    </a:lnTo>
                    <a:lnTo>
                      <a:pt x="1148768" y="938505"/>
                    </a:lnTo>
                    <a:lnTo>
                      <a:pt x="1169700" y="954009"/>
                    </a:lnTo>
                    <a:lnTo>
                      <a:pt x="1186756" y="971065"/>
                    </a:lnTo>
                    <a:lnTo>
                      <a:pt x="1202261" y="991222"/>
                    </a:lnTo>
                    <a:lnTo>
                      <a:pt x="1213891" y="1010604"/>
                    </a:lnTo>
                    <a:lnTo>
                      <a:pt x="1224744" y="1033086"/>
                    </a:lnTo>
                    <a:lnTo>
                      <a:pt x="1233272" y="1054018"/>
                    </a:lnTo>
                    <a:lnTo>
                      <a:pt x="1241801" y="1076501"/>
                    </a:lnTo>
                    <a:lnTo>
                      <a:pt x="1250328" y="1099759"/>
                    </a:lnTo>
                    <a:lnTo>
                      <a:pt x="1260407" y="1120691"/>
                    </a:lnTo>
                    <a:lnTo>
                      <a:pt x="1269710" y="1141624"/>
                    </a:lnTo>
                    <a:lnTo>
                      <a:pt x="1281339" y="1161780"/>
                    </a:lnTo>
                    <a:lnTo>
                      <a:pt x="1293743" y="1179611"/>
                    </a:lnTo>
                    <a:lnTo>
                      <a:pt x="1309248" y="1196668"/>
                    </a:lnTo>
                    <a:lnTo>
                      <a:pt x="1327855" y="1210622"/>
                    </a:lnTo>
                    <a:lnTo>
                      <a:pt x="1350338" y="1222251"/>
                    </a:lnTo>
                    <a:lnTo>
                      <a:pt x="1377471" y="1231555"/>
                    </a:lnTo>
                    <a:lnTo>
                      <a:pt x="1406932" y="1237756"/>
                    </a:lnTo>
                    <a:lnTo>
                      <a:pt x="1441818" y="1240082"/>
                    </a:lnTo>
                    <a:lnTo>
                      <a:pt x="1484458" y="1239307"/>
                    </a:lnTo>
                    <a:lnTo>
                      <a:pt x="1502289" y="1267216"/>
                    </a:lnTo>
                    <a:lnTo>
                      <a:pt x="1523996" y="1296677"/>
                    </a:lnTo>
                    <a:lnTo>
                      <a:pt x="1548805" y="1327687"/>
                    </a:lnTo>
                    <a:lnTo>
                      <a:pt x="1577490" y="1357146"/>
                    </a:lnTo>
                    <a:lnTo>
                      <a:pt x="1606949" y="1385831"/>
                    </a:lnTo>
                    <a:lnTo>
                      <a:pt x="1636410" y="1406764"/>
                    </a:lnTo>
                    <a:lnTo>
                      <a:pt x="1665870" y="1422268"/>
                    </a:lnTo>
                    <a:lnTo>
                      <a:pt x="1691453" y="1429246"/>
                    </a:lnTo>
                    <a:lnTo>
                      <a:pt x="1720914" y="1430797"/>
                    </a:lnTo>
                    <a:lnTo>
                      <a:pt x="1753474" y="1429246"/>
                    </a:lnTo>
                    <a:lnTo>
                      <a:pt x="1787587" y="1426145"/>
                    </a:lnTo>
                    <a:lnTo>
                      <a:pt x="1822473" y="1419168"/>
                    </a:lnTo>
                    <a:lnTo>
                      <a:pt x="1856584" y="1410640"/>
                    </a:lnTo>
                    <a:lnTo>
                      <a:pt x="1889921" y="1401336"/>
                    </a:lnTo>
                    <a:lnTo>
                      <a:pt x="1920156" y="1389708"/>
                    </a:lnTo>
                    <a:lnTo>
                      <a:pt x="1948066" y="1378853"/>
                    </a:lnTo>
                    <a:lnTo>
                      <a:pt x="1968998" y="1367225"/>
                    </a:lnTo>
                    <a:lnTo>
                      <a:pt x="1986054" y="1357146"/>
                    </a:lnTo>
                    <a:lnTo>
                      <a:pt x="2011638" y="1337766"/>
                    </a:lnTo>
                    <a:lnTo>
                      <a:pt x="2036446" y="1315283"/>
                    </a:lnTo>
                    <a:lnTo>
                      <a:pt x="2060480" y="1291250"/>
                    </a:lnTo>
                    <a:lnTo>
                      <a:pt x="2084513" y="1265666"/>
                    </a:lnTo>
                    <a:lnTo>
                      <a:pt x="2106995" y="1236205"/>
                    </a:lnTo>
                    <a:lnTo>
                      <a:pt x="2127153" y="1205195"/>
                    </a:lnTo>
                    <a:lnTo>
                      <a:pt x="2144983" y="1171083"/>
                    </a:lnTo>
                    <a:lnTo>
                      <a:pt x="2160488" y="1133095"/>
                    </a:lnTo>
                    <a:lnTo>
                      <a:pt x="2172117" y="1093557"/>
                    </a:lnTo>
                    <a:lnTo>
                      <a:pt x="2180645" y="1048591"/>
                    </a:lnTo>
                    <a:lnTo>
                      <a:pt x="2183747" y="1002076"/>
                    </a:lnTo>
                    <a:lnTo>
                      <a:pt x="2182196" y="950133"/>
                    </a:lnTo>
                    <a:lnTo>
                      <a:pt x="2175218" y="895090"/>
                    </a:lnTo>
                    <a:lnTo>
                      <a:pt x="2158162" y="812912"/>
                    </a:lnTo>
                    <a:lnTo>
                      <a:pt x="2137231" y="736936"/>
                    </a:lnTo>
                    <a:lnTo>
                      <a:pt x="2110096" y="664061"/>
                    </a:lnTo>
                    <a:lnTo>
                      <a:pt x="2077535" y="595837"/>
                    </a:lnTo>
                    <a:lnTo>
                      <a:pt x="2041098" y="533041"/>
                    </a:lnTo>
                    <a:lnTo>
                      <a:pt x="1997683" y="473346"/>
                    </a:lnTo>
                    <a:lnTo>
                      <a:pt x="1951167" y="419853"/>
                    </a:lnTo>
                    <a:lnTo>
                      <a:pt x="1896899" y="371786"/>
                    </a:lnTo>
                    <a:lnTo>
                      <a:pt x="1841079" y="326821"/>
                    </a:lnTo>
                    <a:lnTo>
                      <a:pt x="1777508" y="288833"/>
                    </a:lnTo>
                    <a:lnTo>
                      <a:pt x="1710061" y="254722"/>
                    </a:lnTo>
                    <a:lnTo>
                      <a:pt x="1637960" y="225261"/>
                    </a:lnTo>
                    <a:lnTo>
                      <a:pt x="1560433" y="202779"/>
                    </a:lnTo>
                    <a:lnTo>
                      <a:pt x="1477481" y="184948"/>
                    </a:lnTo>
                    <a:lnTo>
                      <a:pt x="1391427" y="171768"/>
                    </a:lnTo>
                    <a:lnTo>
                      <a:pt x="1298395" y="164791"/>
                    </a:lnTo>
                    <a:lnTo>
                      <a:pt x="1200712" y="163240"/>
                    </a:lnTo>
                    <a:lnTo>
                      <a:pt x="1083647" y="171768"/>
                    </a:lnTo>
                    <a:close/>
                    <a:moveTo>
                      <a:pt x="1112347" y="7377"/>
                    </a:moveTo>
                    <a:lnTo>
                      <a:pt x="1202794" y="0"/>
                    </a:lnTo>
                    <a:lnTo>
                      <a:pt x="1304349" y="820"/>
                    </a:lnTo>
                    <a:lnTo>
                      <a:pt x="1399557" y="8195"/>
                    </a:lnTo>
                    <a:lnTo>
                      <a:pt x="1490005" y="20490"/>
                    </a:lnTo>
                    <a:lnTo>
                      <a:pt x="1576486" y="38520"/>
                    </a:lnTo>
                    <a:lnTo>
                      <a:pt x="1658999" y="60649"/>
                    </a:lnTo>
                    <a:lnTo>
                      <a:pt x="1735165" y="89334"/>
                    </a:lnTo>
                    <a:lnTo>
                      <a:pt x="1808952" y="120478"/>
                    </a:lnTo>
                    <a:lnTo>
                      <a:pt x="1876391" y="157358"/>
                    </a:lnTo>
                    <a:lnTo>
                      <a:pt x="1939862" y="199157"/>
                    </a:lnTo>
                    <a:lnTo>
                      <a:pt x="2000955" y="245873"/>
                    </a:lnTo>
                    <a:lnTo>
                      <a:pt x="2055699" y="295866"/>
                    </a:lnTo>
                    <a:lnTo>
                      <a:pt x="2105683" y="351598"/>
                    </a:lnTo>
                    <a:lnTo>
                      <a:pt x="2152493" y="409787"/>
                    </a:lnTo>
                    <a:lnTo>
                      <a:pt x="2193750" y="472075"/>
                    </a:lnTo>
                    <a:lnTo>
                      <a:pt x="2231834" y="537641"/>
                    </a:lnTo>
                    <a:lnTo>
                      <a:pt x="2257223" y="592553"/>
                    </a:lnTo>
                    <a:lnTo>
                      <a:pt x="2279437" y="654021"/>
                    </a:lnTo>
                    <a:lnTo>
                      <a:pt x="2299273" y="721226"/>
                    </a:lnTo>
                    <a:lnTo>
                      <a:pt x="2315141" y="794168"/>
                    </a:lnTo>
                    <a:lnTo>
                      <a:pt x="2327042" y="868749"/>
                    </a:lnTo>
                    <a:lnTo>
                      <a:pt x="2332595" y="945790"/>
                    </a:lnTo>
                    <a:lnTo>
                      <a:pt x="2334182" y="1024469"/>
                    </a:lnTo>
                    <a:lnTo>
                      <a:pt x="2329422" y="1102329"/>
                    </a:lnTo>
                    <a:lnTo>
                      <a:pt x="2319901" y="1178549"/>
                    </a:lnTo>
                    <a:lnTo>
                      <a:pt x="2302446" y="1253131"/>
                    </a:lnTo>
                    <a:lnTo>
                      <a:pt x="2279438" y="1317056"/>
                    </a:lnTo>
                    <a:lnTo>
                      <a:pt x="2251669" y="1376887"/>
                    </a:lnTo>
                    <a:lnTo>
                      <a:pt x="2218347" y="1431798"/>
                    </a:lnTo>
                    <a:lnTo>
                      <a:pt x="2184230" y="1485070"/>
                    </a:lnTo>
                    <a:lnTo>
                      <a:pt x="2146146" y="1537523"/>
                    </a:lnTo>
                    <a:lnTo>
                      <a:pt x="2108857" y="1586698"/>
                    </a:lnTo>
                    <a:lnTo>
                      <a:pt x="2071567" y="1637511"/>
                    </a:lnTo>
                    <a:lnTo>
                      <a:pt x="2035070" y="1688324"/>
                    </a:lnTo>
                    <a:lnTo>
                      <a:pt x="2010476" y="1729303"/>
                    </a:lnTo>
                    <a:lnTo>
                      <a:pt x="1990641" y="1776019"/>
                    </a:lnTo>
                    <a:lnTo>
                      <a:pt x="1974772" y="1825194"/>
                    </a:lnTo>
                    <a:lnTo>
                      <a:pt x="1962078" y="1878466"/>
                    </a:lnTo>
                    <a:lnTo>
                      <a:pt x="1960491" y="1903872"/>
                    </a:lnTo>
                    <a:lnTo>
                      <a:pt x="1962078" y="1934197"/>
                    </a:lnTo>
                    <a:lnTo>
                      <a:pt x="1966044" y="1971077"/>
                    </a:lnTo>
                    <a:lnTo>
                      <a:pt x="1971598" y="2009597"/>
                    </a:lnTo>
                    <a:lnTo>
                      <a:pt x="1980326" y="2051395"/>
                    </a:lnTo>
                    <a:lnTo>
                      <a:pt x="1990640" y="2093195"/>
                    </a:lnTo>
                    <a:lnTo>
                      <a:pt x="1991123" y="2095075"/>
                    </a:lnTo>
                    <a:lnTo>
                      <a:pt x="951135" y="2223889"/>
                    </a:lnTo>
                    <a:lnTo>
                      <a:pt x="947319" y="2215311"/>
                    </a:lnTo>
                    <a:lnTo>
                      <a:pt x="933038" y="2191544"/>
                    </a:lnTo>
                    <a:lnTo>
                      <a:pt x="917170" y="2176791"/>
                    </a:lnTo>
                    <a:lnTo>
                      <a:pt x="899716" y="2169415"/>
                    </a:lnTo>
                    <a:lnTo>
                      <a:pt x="879881" y="2166136"/>
                    </a:lnTo>
                    <a:lnTo>
                      <a:pt x="856872" y="2167777"/>
                    </a:lnTo>
                    <a:lnTo>
                      <a:pt x="833864" y="2171054"/>
                    </a:lnTo>
                    <a:lnTo>
                      <a:pt x="812442" y="2176791"/>
                    </a:lnTo>
                    <a:lnTo>
                      <a:pt x="791813" y="2182528"/>
                    </a:lnTo>
                    <a:lnTo>
                      <a:pt x="772771" y="2188264"/>
                    </a:lnTo>
                    <a:lnTo>
                      <a:pt x="758490" y="2193182"/>
                    </a:lnTo>
                    <a:lnTo>
                      <a:pt x="724374" y="2204657"/>
                    </a:lnTo>
                    <a:lnTo>
                      <a:pt x="685497" y="2215311"/>
                    </a:lnTo>
                    <a:lnTo>
                      <a:pt x="641861" y="2224326"/>
                    </a:lnTo>
                    <a:lnTo>
                      <a:pt x="595844" y="2230063"/>
                    </a:lnTo>
                    <a:lnTo>
                      <a:pt x="549827" y="2234981"/>
                    </a:lnTo>
                    <a:lnTo>
                      <a:pt x="503016" y="2236619"/>
                    </a:lnTo>
                    <a:lnTo>
                      <a:pt x="458585" y="2233342"/>
                    </a:lnTo>
                    <a:lnTo>
                      <a:pt x="416535" y="2225965"/>
                    </a:lnTo>
                    <a:lnTo>
                      <a:pt x="393527" y="2220229"/>
                    </a:lnTo>
                    <a:lnTo>
                      <a:pt x="370518" y="2209574"/>
                    </a:lnTo>
                    <a:lnTo>
                      <a:pt x="347509" y="2197280"/>
                    </a:lnTo>
                    <a:lnTo>
                      <a:pt x="327675" y="2182528"/>
                    </a:lnTo>
                    <a:lnTo>
                      <a:pt x="307047" y="2164497"/>
                    </a:lnTo>
                    <a:lnTo>
                      <a:pt x="291178" y="2145647"/>
                    </a:lnTo>
                    <a:lnTo>
                      <a:pt x="280070" y="2121880"/>
                    </a:lnTo>
                    <a:lnTo>
                      <a:pt x="271342" y="2094833"/>
                    </a:lnTo>
                    <a:lnTo>
                      <a:pt x="268169" y="2065329"/>
                    </a:lnTo>
                    <a:lnTo>
                      <a:pt x="271342" y="2032546"/>
                    </a:lnTo>
                    <a:lnTo>
                      <a:pt x="275310" y="2009597"/>
                    </a:lnTo>
                    <a:lnTo>
                      <a:pt x="280864" y="1984191"/>
                    </a:lnTo>
                    <a:lnTo>
                      <a:pt x="287211" y="1957964"/>
                    </a:lnTo>
                    <a:lnTo>
                      <a:pt x="289591" y="1932558"/>
                    </a:lnTo>
                    <a:lnTo>
                      <a:pt x="289591" y="1905512"/>
                    </a:lnTo>
                    <a:lnTo>
                      <a:pt x="282450" y="1881745"/>
                    </a:lnTo>
                    <a:lnTo>
                      <a:pt x="275310" y="1868630"/>
                    </a:lnTo>
                    <a:lnTo>
                      <a:pt x="262615" y="1856338"/>
                    </a:lnTo>
                    <a:lnTo>
                      <a:pt x="249128" y="1847322"/>
                    </a:lnTo>
                    <a:lnTo>
                      <a:pt x="234847" y="1839945"/>
                    </a:lnTo>
                    <a:lnTo>
                      <a:pt x="220565" y="1829291"/>
                    </a:lnTo>
                    <a:lnTo>
                      <a:pt x="209457" y="1817817"/>
                    </a:lnTo>
                    <a:lnTo>
                      <a:pt x="200730" y="1803065"/>
                    </a:lnTo>
                    <a:lnTo>
                      <a:pt x="197557" y="1786674"/>
                    </a:lnTo>
                    <a:lnTo>
                      <a:pt x="199143" y="1770281"/>
                    </a:lnTo>
                    <a:lnTo>
                      <a:pt x="204697" y="1754709"/>
                    </a:lnTo>
                    <a:lnTo>
                      <a:pt x="211838" y="1741596"/>
                    </a:lnTo>
                    <a:lnTo>
                      <a:pt x="216598" y="1728483"/>
                    </a:lnTo>
                    <a:lnTo>
                      <a:pt x="193590" y="1712092"/>
                    </a:lnTo>
                    <a:lnTo>
                      <a:pt x="177722" y="1695701"/>
                    </a:lnTo>
                    <a:lnTo>
                      <a:pt x="168994" y="1679309"/>
                    </a:lnTo>
                    <a:lnTo>
                      <a:pt x="167408" y="1661278"/>
                    </a:lnTo>
                    <a:lnTo>
                      <a:pt x="169787" y="1644887"/>
                    </a:lnTo>
                    <a:lnTo>
                      <a:pt x="176135" y="1626857"/>
                    </a:lnTo>
                    <a:lnTo>
                      <a:pt x="184862" y="1608826"/>
                    </a:lnTo>
                    <a:lnTo>
                      <a:pt x="194383" y="1590796"/>
                    </a:lnTo>
                    <a:lnTo>
                      <a:pt x="203111" y="1571944"/>
                    </a:lnTo>
                    <a:lnTo>
                      <a:pt x="211838" y="1553914"/>
                    </a:lnTo>
                    <a:lnTo>
                      <a:pt x="216598" y="1534245"/>
                    </a:lnTo>
                    <a:lnTo>
                      <a:pt x="200730" y="1519492"/>
                    </a:lnTo>
                    <a:lnTo>
                      <a:pt x="178514" y="1508018"/>
                    </a:lnTo>
                    <a:lnTo>
                      <a:pt x="153919" y="1497364"/>
                    </a:lnTo>
                    <a:lnTo>
                      <a:pt x="128531" y="1488349"/>
                    </a:lnTo>
                    <a:lnTo>
                      <a:pt x="102348" y="1479333"/>
                    </a:lnTo>
                    <a:lnTo>
                      <a:pt x="76166" y="1470318"/>
                    </a:lnTo>
                    <a:lnTo>
                      <a:pt x="51571" y="1459663"/>
                    </a:lnTo>
                    <a:lnTo>
                      <a:pt x="31736" y="1448189"/>
                    </a:lnTo>
                    <a:lnTo>
                      <a:pt x="14281" y="1431798"/>
                    </a:lnTo>
                    <a:lnTo>
                      <a:pt x="3967" y="1412128"/>
                    </a:lnTo>
                    <a:lnTo>
                      <a:pt x="0" y="1391638"/>
                    </a:lnTo>
                    <a:lnTo>
                      <a:pt x="3174" y="1371969"/>
                    </a:lnTo>
                    <a:lnTo>
                      <a:pt x="10314" y="1353938"/>
                    </a:lnTo>
                    <a:lnTo>
                      <a:pt x="21422" y="1339185"/>
                    </a:lnTo>
                    <a:lnTo>
                      <a:pt x="34909" y="1324433"/>
                    </a:lnTo>
                    <a:lnTo>
                      <a:pt x="47604" y="1312140"/>
                    </a:lnTo>
                    <a:lnTo>
                      <a:pt x="57919" y="1302305"/>
                    </a:lnTo>
                    <a:lnTo>
                      <a:pt x="88068" y="1266244"/>
                    </a:lnTo>
                    <a:lnTo>
                      <a:pt x="119803" y="1233461"/>
                    </a:lnTo>
                    <a:lnTo>
                      <a:pt x="151540" y="1200677"/>
                    </a:lnTo>
                    <a:lnTo>
                      <a:pt x="181689" y="1164615"/>
                    </a:lnTo>
                    <a:lnTo>
                      <a:pt x="210251" y="1129374"/>
                    </a:lnTo>
                    <a:lnTo>
                      <a:pt x="236433" y="1089215"/>
                    </a:lnTo>
                    <a:lnTo>
                      <a:pt x="257855" y="1045778"/>
                    </a:lnTo>
                    <a:lnTo>
                      <a:pt x="269756" y="1009716"/>
                    </a:lnTo>
                    <a:lnTo>
                      <a:pt x="273723" y="974475"/>
                    </a:lnTo>
                    <a:lnTo>
                      <a:pt x="273723" y="936775"/>
                    </a:lnTo>
                    <a:cubicBezTo>
                      <a:pt x="273459" y="923388"/>
                      <a:pt x="273194" y="910002"/>
                      <a:pt x="272930" y="896615"/>
                    </a:cubicBezTo>
                    <a:cubicBezTo>
                      <a:pt x="272401" y="883229"/>
                      <a:pt x="271871" y="869842"/>
                      <a:pt x="271342" y="856456"/>
                    </a:cubicBezTo>
                    <a:cubicBezTo>
                      <a:pt x="271871" y="841977"/>
                      <a:pt x="272401" y="827498"/>
                      <a:pt x="272930" y="813019"/>
                    </a:cubicBezTo>
                    <a:lnTo>
                      <a:pt x="276896" y="767123"/>
                    </a:lnTo>
                    <a:lnTo>
                      <a:pt x="321327" y="577800"/>
                    </a:lnTo>
                    <a:lnTo>
                      <a:pt x="349096" y="508956"/>
                    </a:lnTo>
                    <a:lnTo>
                      <a:pt x="382419" y="445030"/>
                    </a:lnTo>
                    <a:lnTo>
                      <a:pt x="421295" y="385200"/>
                    </a:lnTo>
                    <a:lnTo>
                      <a:pt x="465726" y="328650"/>
                    </a:lnTo>
                    <a:lnTo>
                      <a:pt x="514917" y="277017"/>
                    </a:lnTo>
                    <a:lnTo>
                      <a:pt x="568074" y="229481"/>
                    </a:lnTo>
                    <a:lnTo>
                      <a:pt x="625993" y="186044"/>
                    </a:lnTo>
                    <a:lnTo>
                      <a:pt x="686291" y="147523"/>
                    </a:lnTo>
                    <a:lnTo>
                      <a:pt x="751351" y="113101"/>
                    </a:lnTo>
                    <a:lnTo>
                      <a:pt x="817996" y="84416"/>
                    </a:lnTo>
                    <a:lnTo>
                      <a:pt x="885434" y="59010"/>
                    </a:lnTo>
                    <a:lnTo>
                      <a:pt x="1112347" y="73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ko-KR" altLang="en-US" sz="2701" dirty="0"/>
              </a:p>
            </p:txBody>
          </p:sp>
          <p:sp>
            <p:nvSpPr>
              <p:cNvPr id="29" name="Block Arc 28">
                <a:extLst>
                  <a:ext uri="{FF2B5EF4-FFF2-40B4-BE49-F238E27FC236}">
                    <a16:creationId xmlns:a16="http://schemas.microsoft.com/office/drawing/2014/main" id="{A771171A-DD3F-4C8B-8380-13CC077F3037}"/>
                  </a:ext>
                </a:extLst>
              </p:cNvPr>
              <p:cNvSpPr/>
              <p:nvPr/>
            </p:nvSpPr>
            <p:spPr>
              <a:xfrm rot="324606">
                <a:off x="2229496" y="1098163"/>
                <a:ext cx="1202635" cy="1202635"/>
              </a:xfrm>
              <a:prstGeom prst="blockArc">
                <a:avLst>
                  <a:gd name="adj1" fmla="val 10088498"/>
                  <a:gd name="adj2" fmla="val 9280578"/>
                  <a:gd name="adj3" fmla="val 956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p:nvSpPr>
            <p:cNvPr id="71" name="Graphic 69">
              <a:extLst>
                <a:ext uri="{FF2B5EF4-FFF2-40B4-BE49-F238E27FC236}">
                  <a16:creationId xmlns:a16="http://schemas.microsoft.com/office/drawing/2014/main" id="{D35CF4AC-8B57-4B19-B22A-6BB9429CC192}"/>
                </a:ext>
              </a:extLst>
            </p:cNvPr>
            <p:cNvSpPr/>
            <p:nvPr/>
          </p:nvSpPr>
          <p:spPr>
            <a:xfrm flipH="1">
              <a:off x="1674014" y="3603912"/>
              <a:ext cx="985833" cy="2774817"/>
            </a:xfrm>
            <a:custGeom>
              <a:avLst/>
              <a:gdLst>
                <a:gd name="connsiteX0" fmla="*/ 7144 w 361950"/>
                <a:gd name="connsiteY0" fmla="*/ 7144 h 1171575"/>
                <a:gd name="connsiteX1" fmla="*/ 29051 w 361950"/>
                <a:gd name="connsiteY1" fmla="*/ 51911 h 1171575"/>
                <a:gd name="connsiteX2" fmla="*/ 106204 w 361950"/>
                <a:gd name="connsiteY2" fmla="*/ 178594 h 1171575"/>
                <a:gd name="connsiteX3" fmla="*/ 108109 w 361950"/>
                <a:gd name="connsiteY3" fmla="*/ 229076 h 1171575"/>
                <a:gd name="connsiteX4" fmla="*/ 75724 w 361950"/>
                <a:gd name="connsiteY4" fmla="*/ 257651 h 1171575"/>
                <a:gd name="connsiteX5" fmla="*/ 60484 w 361950"/>
                <a:gd name="connsiteY5" fmla="*/ 404336 h 1171575"/>
                <a:gd name="connsiteX6" fmla="*/ 64294 w 361950"/>
                <a:gd name="connsiteY6" fmla="*/ 463391 h 1171575"/>
                <a:gd name="connsiteX7" fmla="*/ 76676 w 361950"/>
                <a:gd name="connsiteY7" fmla="*/ 611029 h 1171575"/>
                <a:gd name="connsiteX8" fmla="*/ 73819 w 361950"/>
                <a:gd name="connsiteY8" fmla="*/ 664369 h 1171575"/>
                <a:gd name="connsiteX9" fmla="*/ 72866 w 361950"/>
                <a:gd name="connsiteY9" fmla="*/ 813911 h 1171575"/>
                <a:gd name="connsiteX10" fmla="*/ 76676 w 361950"/>
                <a:gd name="connsiteY10" fmla="*/ 871061 h 1171575"/>
                <a:gd name="connsiteX11" fmla="*/ 69056 w 361950"/>
                <a:gd name="connsiteY11" fmla="*/ 1064419 h 1171575"/>
                <a:gd name="connsiteX12" fmla="*/ 118586 w 361950"/>
                <a:gd name="connsiteY12" fmla="*/ 1128236 h 1171575"/>
                <a:gd name="connsiteX13" fmla="*/ 174784 w 361950"/>
                <a:gd name="connsiteY13" fmla="*/ 1162526 h 1171575"/>
                <a:gd name="connsiteX14" fmla="*/ 195739 w 361950"/>
                <a:gd name="connsiteY14" fmla="*/ 1101566 h 1171575"/>
                <a:gd name="connsiteX15" fmla="*/ 206216 w 361950"/>
                <a:gd name="connsiteY15" fmla="*/ 159544 h 1171575"/>
                <a:gd name="connsiteX16" fmla="*/ 218599 w 361950"/>
                <a:gd name="connsiteY16" fmla="*/ 110014 h 1171575"/>
                <a:gd name="connsiteX17" fmla="*/ 233839 w 361950"/>
                <a:gd name="connsiteY17" fmla="*/ 160496 h 1171575"/>
                <a:gd name="connsiteX18" fmla="*/ 225266 w 361950"/>
                <a:gd name="connsiteY18" fmla="*/ 897731 h 1171575"/>
                <a:gd name="connsiteX19" fmla="*/ 225266 w 361950"/>
                <a:gd name="connsiteY19" fmla="*/ 1116806 h 1171575"/>
                <a:gd name="connsiteX20" fmla="*/ 245269 w 361950"/>
                <a:gd name="connsiteY20" fmla="*/ 1137761 h 1171575"/>
                <a:gd name="connsiteX21" fmla="*/ 311944 w 361950"/>
                <a:gd name="connsiteY21" fmla="*/ 1031081 h 1171575"/>
                <a:gd name="connsiteX22" fmla="*/ 319564 w 361950"/>
                <a:gd name="connsiteY22" fmla="*/ 98584 h 1171575"/>
                <a:gd name="connsiteX23" fmla="*/ 356711 w 361950"/>
                <a:gd name="connsiteY23" fmla="*/ 7144 h 1171575"/>
                <a:gd name="connsiteX24" fmla="*/ 7144 w 361950"/>
                <a:gd name="connsiteY24" fmla="*/ 7144 h 1171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1950" h="1171575">
                  <a:moveTo>
                    <a:pt x="7144" y="7144"/>
                  </a:moveTo>
                  <a:cubicBezTo>
                    <a:pt x="20479" y="19526"/>
                    <a:pt x="29051" y="36671"/>
                    <a:pt x="29051" y="51911"/>
                  </a:cubicBezTo>
                  <a:cubicBezTo>
                    <a:pt x="30004" y="114776"/>
                    <a:pt x="63341" y="147161"/>
                    <a:pt x="106204" y="178594"/>
                  </a:cubicBezTo>
                  <a:cubicBezTo>
                    <a:pt x="129064" y="194786"/>
                    <a:pt x="127159" y="211931"/>
                    <a:pt x="108109" y="229076"/>
                  </a:cubicBezTo>
                  <a:cubicBezTo>
                    <a:pt x="97631" y="238601"/>
                    <a:pt x="87154" y="248126"/>
                    <a:pt x="75724" y="257651"/>
                  </a:cubicBezTo>
                  <a:cubicBezTo>
                    <a:pt x="22384" y="301466"/>
                    <a:pt x="16669" y="350044"/>
                    <a:pt x="60484" y="404336"/>
                  </a:cubicBezTo>
                  <a:cubicBezTo>
                    <a:pt x="77629" y="425291"/>
                    <a:pt x="78581" y="440531"/>
                    <a:pt x="64294" y="463391"/>
                  </a:cubicBezTo>
                  <a:cubicBezTo>
                    <a:pt x="18574" y="531019"/>
                    <a:pt x="20479" y="551021"/>
                    <a:pt x="76676" y="611029"/>
                  </a:cubicBezTo>
                  <a:cubicBezTo>
                    <a:pt x="95726" y="631984"/>
                    <a:pt x="97631" y="645319"/>
                    <a:pt x="73819" y="664369"/>
                  </a:cubicBezTo>
                  <a:cubicBezTo>
                    <a:pt x="16669" y="711041"/>
                    <a:pt x="15716" y="765334"/>
                    <a:pt x="72866" y="813911"/>
                  </a:cubicBezTo>
                  <a:cubicBezTo>
                    <a:pt x="97631" y="834866"/>
                    <a:pt x="97631" y="848201"/>
                    <a:pt x="76676" y="871061"/>
                  </a:cubicBezTo>
                  <a:cubicBezTo>
                    <a:pt x="17621" y="932974"/>
                    <a:pt x="16669" y="995839"/>
                    <a:pt x="69056" y="1064419"/>
                  </a:cubicBezTo>
                  <a:cubicBezTo>
                    <a:pt x="85249" y="1085374"/>
                    <a:pt x="102394" y="1107281"/>
                    <a:pt x="118586" y="1128236"/>
                  </a:cubicBezTo>
                  <a:cubicBezTo>
                    <a:pt x="132874" y="1146334"/>
                    <a:pt x="146209" y="1172051"/>
                    <a:pt x="174784" y="1162526"/>
                  </a:cubicBezTo>
                  <a:cubicBezTo>
                    <a:pt x="206216" y="1153001"/>
                    <a:pt x="195739" y="1122521"/>
                    <a:pt x="195739" y="1101566"/>
                  </a:cubicBezTo>
                  <a:cubicBezTo>
                    <a:pt x="197644" y="787241"/>
                    <a:pt x="195739" y="472916"/>
                    <a:pt x="206216" y="159544"/>
                  </a:cubicBezTo>
                  <a:cubicBezTo>
                    <a:pt x="207169" y="141446"/>
                    <a:pt x="198596" y="110014"/>
                    <a:pt x="218599" y="110014"/>
                  </a:cubicBezTo>
                  <a:cubicBezTo>
                    <a:pt x="245269" y="110014"/>
                    <a:pt x="233839" y="142399"/>
                    <a:pt x="233839" y="160496"/>
                  </a:cubicBezTo>
                  <a:cubicBezTo>
                    <a:pt x="235744" y="406241"/>
                    <a:pt x="231934" y="651986"/>
                    <a:pt x="225266" y="897731"/>
                  </a:cubicBezTo>
                  <a:cubicBezTo>
                    <a:pt x="225266" y="971074"/>
                    <a:pt x="225266" y="1043464"/>
                    <a:pt x="225266" y="1116806"/>
                  </a:cubicBezTo>
                  <a:cubicBezTo>
                    <a:pt x="225266" y="1128236"/>
                    <a:pt x="222409" y="1154906"/>
                    <a:pt x="245269" y="1137761"/>
                  </a:cubicBezTo>
                  <a:cubicBezTo>
                    <a:pt x="279559" y="1112044"/>
                    <a:pt x="311944" y="1086326"/>
                    <a:pt x="311944" y="1031081"/>
                  </a:cubicBezTo>
                  <a:cubicBezTo>
                    <a:pt x="311944" y="720566"/>
                    <a:pt x="316706" y="409099"/>
                    <a:pt x="319564" y="98584"/>
                  </a:cubicBezTo>
                  <a:cubicBezTo>
                    <a:pt x="319564" y="57626"/>
                    <a:pt x="332899" y="26194"/>
                    <a:pt x="356711" y="7144"/>
                  </a:cubicBezTo>
                  <a:lnTo>
                    <a:pt x="7144" y="7144"/>
                  </a:lnTo>
                  <a:close/>
                </a:path>
              </a:pathLst>
            </a:custGeom>
            <a:solidFill>
              <a:srgbClr val="000000"/>
            </a:solid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424195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62584E7-CB43-4101-823D-64F2DC05611C}"/>
              </a:ext>
            </a:extLst>
          </p:cNvPr>
          <p:cNvGrpSpPr/>
          <p:nvPr/>
        </p:nvGrpSpPr>
        <p:grpSpPr>
          <a:xfrm rot="5400000">
            <a:off x="1601565" y="1518483"/>
            <a:ext cx="4597121" cy="4591166"/>
            <a:chOff x="3782394" y="2006190"/>
            <a:chExt cx="4597121" cy="4591166"/>
          </a:xfrm>
        </p:grpSpPr>
        <p:sp>
          <p:nvSpPr>
            <p:cNvPr id="5" name="Block Arc 4">
              <a:extLst>
                <a:ext uri="{FF2B5EF4-FFF2-40B4-BE49-F238E27FC236}">
                  <a16:creationId xmlns:a16="http://schemas.microsoft.com/office/drawing/2014/main" id="{2A8EB127-1A15-4BCB-9367-64884658BA68}"/>
                </a:ext>
              </a:extLst>
            </p:cNvPr>
            <p:cNvSpPr/>
            <p:nvPr/>
          </p:nvSpPr>
          <p:spPr>
            <a:xfrm>
              <a:off x="3884865" y="2145510"/>
              <a:ext cx="4451847" cy="4451846"/>
            </a:xfrm>
            <a:prstGeom prst="blockArc">
              <a:avLst>
                <a:gd name="adj1" fmla="val 10800000"/>
                <a:gd name="adj2" fmla="val 21568928"/>
                <a:gd name="adj3" fmla="val 1093"/>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solidFill>
              </a:endParaRPr>
            </a:p>
          </p:txBody>
        </p:sp>
        <p:sp>
          <p:nvSpPr>
            <p:cNvPr id="6" name="Oval 5">
              <a:extLst>
                <a:ext uri="{FF2B5EF4-FFF2-40B4-BE49-F238E27FC236}">
                  <a16:creationId xmlns:a16="http://schemas.microsoft.com/office/drawing/2014/main" id="{BF9B4411-C614-4396-B853-560B24340C08}"/>
                </a:ext>
              </a:extLst>
            </p:cNvPr>
            <p:cNvSpPr/>
            <p:nvPr/>
          </p:nvSpPr>
          <p:spPr>
            <a:xfrm>
              <a:off x="6570216" y="2006190"/>
              <a:ext cx="713346" cy="740528"/>
            </a:xfrm>
            <a:prstGeom prst="ellipse">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8" name="Oval 7">
              <a:extLst>
                <a:ext uri="{FF2B5EF4-FFF2-40B4-BE49-F238E27FC236}">
                  <a16:creationId xmlns:a16="http://schemas.microsoft.com/office/drawing/2014/main" id="{1C061A66-412A-41CD-AE3F-BDDAA281F065}"/>
                </a:ext>
              </a:extLst>
            </p:cNvPr>
            <p:cNvSpPr/>
            <p:nvPr/>
          </p:nvSpPr>
          <p:spPr>
            <a:xfrm>
              <a:off x="4964391" y="2013768"/>
              <a:ext cx="713346" cy="687008"/>
            </a:xfrm>
            <a:prstGeom prst="ellipse">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dirty="0"/>
            </a:p>
          </p:txBody>
        </p:sp>
        <p:sp>
          <p:nvSpPr>
            <p:cNvPr id="10" name="Oval 9">
              <a:extLst>
                <a:ext uri="{FF2B5EF4-FFF2-40B4-BE49-F238E27FC236}">
                  <a16:creationId xmlns:a16="http://schemas.microsoft.com/office/drawing/2014/main" id="{265AFF8F-74CE-4BEB-8C5B-F9166F248C48}"/>
                </a:ext>
              </a:extLst>
            </p:cNvPr>
            <p:cNvSpPr/>
            <p:nvPr/>
          </p:nvSpPr>
          <p:spPr>
            <a:xfrm>
              <a:off x="7666169" y="2945632"/>
              <a:ext cx="713346" cy="740528"/>
            </a:xfrm>
            <a:prstGeom prst="ellipse">
              <a:avLst/>
            </a:prstGeom>
            <a:solidFill>
              <a:schemeClr val="bg1"/>
            </a:solid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1" name="Oval 10">
              <a:extLst>
                <a:ext uri="{FF2B5EF4-FFF2-40B4-BE49-F238E27FC236}">
                  <a16:creationId xmlns:a16="http://schemas.microsoft.com/office/drawing/2014/main" id="{28A7D72C-AF0E-4486-A373-15E44E9650DA}"/>
                </a:ext>
              </a:extLst>
            </p:cNvPr>
            <p:cNvSpPr/>
            <p:nvPr/>
          </p:nvSpPr>
          <p:spPr>
            <a:xfrm>
              <a:off x="3782394" y="2988365"/>
              <a:ext cx="713346" cy="687008"/>
            </a:xfrm>
            <a:prstGeom prst="ellipse">
              <a:avLst/>
            </a:prstGeom>
            <a:solidFill>
              <a:schemeClr val="bg1"/>
            </a:solid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grpSp>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lstStyle/>
          <a:p>
            <a:r>
              <a:rPr lang="en-US" sz="4400" dirty="0"/>
              <a:t>Output: Results and Customer Interaction</a:t>
            </a:r>
          </a:p>
        </p:txBody>
      </p:sp>
      <p:sp>
        <p:nvSpPr>
          <p:cNvPr id="7" name="Isosceles Triangle 41">
            <a:extLst>
              <a:ext uri="{FF2B5EF4-FFF2-40B4-BE49-F238E27FC236}">
                <a16:creationId xmlns:a16="http://schemas.microsoft.com/office/drawing/2014/main" id="{19C1C7B5-D5AC-4E92-904A-41C4C5B89BB2}"/>
              </a:ext>
            </a:extLst>
          </p:cNvPr>
          <p:cNvSpPr/>
          <p:nvPr/>
        </p:nvSpPr>
        <p:spPr>
          <a:xfrm>
            <a:off x="5724773" y="4520229"/>
            <a:ext cx="239708" cy="344324"/>
          </a:xfrm>
          <a:custGeom>
            <a:avLst/>
            <a:gdLst>
              <a:gd name="connsiteX0" fmla="*/ 1367278 w 2736000"/>
              <a:gd name="connsiteY0" fmla="*/ 2273826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67278 w 2736000"/>
              <a:gd name="connsiteY5" fmla="*/ 2273826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273826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67278 w 2736000"/>
              <a:gd name="connsiteY5" fmla="*/ 2273826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35821 w 2736000"/>
              <a:gd name="connsiteY1" fmla="*/ 2564417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98105 w 2736000"/>
              <a:gd name="connsiteY4" fmla="*/ 2565503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54231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45026 w 2736000"/>
              <a:gd name="connsiteY1" fmla="*/ 2558281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45026 w 2736000"/>
              <a:gd name="connsiteY1" fmla="*/ 2558281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66505 w 2736000"/>
              <a:gd name="connsiteY1" fmla="*/ 257362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66505 w 2736000"/>
              <a:gd name="connsiteY1" fmla="*/ 257362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97963 w 2736000"/>
              <a:gd name="connsiteY0" fmla="*/ 2421112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97963 w 2736000"/>
              <a:gd name="connsiteY5" fmla="*/ 2421112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78778 w 2736000"/>
              <a:gd name="connsiteY1" fmla="*/ 2576692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63436 w 2736000"/>
              <a:gd name="connsiteY1" fmla="*/ 2564418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79552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79552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4231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32752 w 2736000"/>
              <a:gd name="connsiteY1" fmla="*/ 2552144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26615 w 2736000"/>
              <a:gd name="connsiteY1" fmla="*/ 2567486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2576 w 2736000"/>
              <a:gd name="connsiteY1" fmla="*/ 2576139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 name="connsiteX0" fmla="*/ 1367278 w 2736000"/>
              <a:gd name="connsiteY0" fmla="*/ 2418044 h 3930092"/>
              <a:gd name="connsiteX1" fmla="*/ 1552576 w 2736000"/>
              <a:gd name="connsiteY1" fmla="*/ 2576139 h 3930092"/>
              <a:gd name="connsiteX2" fmla="*/ 2088000 w 2736000"/>
              <a:gd name="connsiteY2" fmla="*/ 3520946 h 3930092"/>
              <a:gd name="connsiteX3" fmla="*/ 648080 w 2736000"/>
              <a:gd name="connsiteY3" fmla="*/ 3506285 h 3930092"/>
              <a:gd name="connsiteX4" fmla="*/ 1182763 w 2736000"/>
              <a:gd name="connsiteY4" fmla="*/ 2571640 h 3930092"/>
              <a:gd name="connsiteX5" fmla="*/ 1367278 w 2736000"/>
              <a:gd name="connsiteY5" fmla="*/ 2418044 h 3930092"/>
              <a:gd name="connsiteX6" fmla="*/ 648003 w 2736000"/>
              <a:gd name="connsiteY6" fmla="*/ 793859 h 3930092"/>
              <a:gd name="connsiteX7" fmla="*/ 2087849 w 2736000"/>
              <a:gd name="connsiteY7" fmla="*/ 808518 h 3930092"/>
              <a:gd name="connsiteX8" fmla="*/ 1641214 w 2736000"/>
              <a:gd name="connsiteY8" fmla="*/ 1449982 h 3930092"/>
              <a:gd name="connsiteX9" fmla="*/ 1368003 w 2736000"/>
              <a:gd name="connsiteY9" fmla="*/ 1937706 h 3930092"/>
              <a:gd name="connsiteX10" fmla="*/ 1094068 w 2736000"/>
              <a:gd name="connsiteY10" fmla="*/ 1448735 h 3930092"/>
              <a:gd name="connsiteX11" fmla="*/ 648003 w 2736000"/>
              <a:gd name="connsiteY11" fmla="*/ 793859 h 3930092"/>
              <a:gd name="connsiteX12" fmla="*/ 516625 w 2736000"/>
              <a:gd name="connsiteY12" fmla="*/ 299874 h 3930092"/>
              <a:gd name="connsiteX13" fmla="*/ 516625 w 2736000"/>
              <a:gd name="connsiteY13" fmla="*/ 449580 h 3930092"/>
              <a:gd name="connsiteX14" fmla="*/ 1029987 w 2736000"/>
              <a:gd name="connsiteY14" fmla="*/ 1557992 h 3930092"/>
              <a:gd name="connsiteX15" fmla="*/ 1146996 w 2736000"/>
              <a:gd name="connsiteY15" fmla="*/ 2057479 h 3930092"/>
              <a:gd name="connsiteX16" fmla="*/ 1055065 w 2736000"/>
              <a:gd name="connsiteY16" fmla="*/ 2431585 h 3930092"/>
              <a:gd name="connsiteX17" fmla="*/ 539378 w 2736000"/>
              <a:gd name="connsiteY17" fmla="*/ 3468615 h 3930092"/>
              <a:gd name="connsiteX18" fmla="*/ 539378 w 2736000"/>
              <a:gd name="connsiteY18" fmla="*/ 3604591 h 3930092"/>
              <a:gd name="connsiteX19" fmla="*/ 2196077 w 2736000"/>
              <a:gd name="connsiteY19" fmla="*/ 3604591 h 3930092"/>
              <a:gd name="connsiteX20" fmla="*/ 2196077 w 2736000"/>
              <a:gd name="connsiteY20" fmla="*/ 3468615 h 3930092"/>
              <a:gd name="connsiteX21" fmla="*/ 1695313 w 2736000"/>
              <a:gd name="connsiteY21" fmla="*/ 2440912 h 3930092"/>
              <a:gd name="connsiteX22" fmla="*/ 1617547 w 2736000"/>
              <a:gd name="connsiteY22" fmla="*/ 2049252 h 3930092"/>
              <a:gd name="connsiteX23" fmla="*/ 1719395 w 2736000"/>
              <a:gd name="connsiteY23" fmla="*/ 1540961 h 3930092"/>
              <a:gd name="connsiteX24" fmla="*/ 2207952 w 2736000"/>
              <a:gd name="connsiteY24" fmla="*/ 449580 h 3930092"/>
              <a:gd name="connsiteX25" fmla="*/ 2207952 w 2736000"/>
              <a:gd name="connsiteY25" fmla="*/ 299874 h 3930092"/>
              <a:gd name="connsiteX26" fmla="*/ 516625 w 2736000"/>
              <a:gd name="connsiteY26" fmla="*/ 299874 h 3930092"/>
              <a:gd name="connsiteX27" fmla="*/ 144000 w 2736000"/>
              <a:gd name="connsiteY27" fmla="*/ 0 h 3930092"/>
              <a:gd name="connsiteX28" fmla="*/ 2592000 w 2736000"/>
              <a:gd name="connsiteY28" fmla="*/ 0 h 3930092"/>
              <a:gd name="connsiteX29" fmla="*/ 2736000 w 2736000"/>
              <a:gd name="connsiteY29" fmla="*/ 144000 h 3930092"/>
              <a:gd name="connsiteX30" fmla="*/ 2592000 w 2736000"/>
              <a:gd name="connsiteY30" fmla="*/ 288000 h 3930092"/>
              <a:gd name="connsiteX31" fmla="*/ 2396702 w 2736000"/>
              <a:gd name="connsiteY31" fmla="*/ 288000 h 3930092"/>
              <a:gd name="connsiteX32" fmla="*/ 2396702 w 2736000"/>
              <a:gd name="connsiteY32" fmla="*/ 413234 h 3930092"/>
              <a:gd name="connsiteX33" fmla="*/ 1815389 w 2736000"/>
              <a:gd name="connsiteY33" fmla="*/ 1665324 h 3930092"/>
              <a:gd name="connsiteX34" fmla="*/ 1753098 w 2736000"/>
              <a:gd name="connsiteY34" fmla="*/ 1974987 h 3930092"/>
              <a:gd name="connsiteX35" fmla="*/ 1825752 w 2736000"/>
              <a:gd name="connsiteY35" fmla="*/ 2312143 h 3930092"/>
              <a:gd name="connsiteX36" fmla="*/ 2395980 w 2736000"/>
              <a:gd name="connsiteY36" fmla="*/ 3557007 h 3930092"/>
              <a:gd name="connsiteX37" fmla="*/ 2395980 w 2736000"/>
              <a:gd name="connsiteY37" fmla="*/ 3642092 h 3930092"/>
              <a:gd name="connsiteX38" fmla="*/ 2592000 w 2736000"/>
              <a:gd name="connsiteY38" fmla="*/ 3642092 h 3930092"/>
              <a:gd name="connsiteX39" fmla="*/ 2736000 w 2736000"/>
              <a:gd name="connsiteY39" fmla="*/ 3786092 h 3930092"/>
              <a:gd name="connsiteX40" fmla="*/ 2592000 w 2736000"/>
              <a:gd name="connsiteY40" fmla="*/ 3930092 h 3930092"/>
              <a:gd name="connsiteX41" fmla="*/ 144000 w 2736000"/>
              <a:gd name="connsiteY41" fmla="*/ 3930092 h 3930092"/>
              <a:gd name="connsiteX42" fmla="*/ 0 w 2736000"/>
              <a:gd name="connsiteY42" fmla="*/ 3786092 h 3930092"/>
              <a:gd name="connsiteX43" fmla="*/ 144000 w 2736000"/>
              <a:gd name="connsiteY43" fmla="*/ 3642092 h 3930092"/>
              <a:gd name="connsiteX44" fmla="*/ 338578 w 2736000"/>
              <a:gd name="connsiteY44" fmla="*/ 3642092 h 3930092"/>
              <a:gd name="connsiteX45" fmla="*/ 338578 w 2736000"/>
              <a:gd name="connsiteY45" fmla="*/ 3557007 h 3930092"/>
              <a:gd name="connsiteX46" fmla="*/ 951672 w 2736000"/>
              <a:gd name="connsiteY46" fmla="*/ 2284199 h 3930092"/>
              <a:gd name="connsiteX47" fmla="*/ 1012216 w 2736000"/>
              <a:gd name="connsiteY47" fmla="*/ 1995181 h 3930092"/>
              <a:gd name="connsiteX48" fmla="*/ 943195 w 2736000"/>
              <a:gd name="connsiteY48" fmla="*/ 1693402 h 3930092"/>
              <a:gd name="connsiteX49" fmla="*/ 339300 w 2736000"/>
              <a:gd name="connsiteY49" fmla="*/ 413234 h 3930092"/>
              <a:gd name="connsiteX50" fmla="*/ 339300 w 2736000"/>
              <a:gd name="connsiteY50" fmla="*/ 288000 h 3930092"/>
              <a:gd name="connsiteX51" fmla="*/ 144000 w 2736000"/>
              <a:gd name="connsiteY51" fmla="*/ 288000 h 3930092"/>
              <a:gd name="connsiteX52" fmla="*/ 0 w 2736000"/>
              <a:gd name="connsiteY52" fmla="*/ 144000 h 3930092"/>
              <a:gd name="connsiteX53" fmla="*/ 144000 w 2736000"/>
              <a:gd name="connsiteY53" fmla="*/ 0 h 393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2736000" h="3930092">
                <a:moveTo>
                  <a:pt x="1367278" y="2418044"/>
                </a:moveTo>
                <a:cubicBezTo>
                  <a:pt x="1475622" y="2496498"/>
                  <a:pt x="1442256" y="2523346"/>
                  <a:pt x="1552576" y="2576139"/>
                </a:cubicBezTo>
                <a:cubicBezTo>
                  <a:pt x="1866725" y="2636040"/>
                  <a:pt x="2088000" y="3057033"/>
                  <a:pt x="2088000" y="3520946"/>
                </a:cubicBezTo>
                <a:lnTo>
                  <a:pt x="648080" y="3506285"/>
                </a:lnTo>
                <a:cubicBezTo>
                  <a:pt x="653073" y="3048089"/>
                  <a:pt x="871005" y="2673776"/>
                  <a:pt x="1182763" y="2571640"/>
                </a:cubicBezTo>
                <a:cubicBezTo>
                  <a:pt x="1280064" y="2508169"/>
                  <a:pt x="1254632" y="2499927"/>
                  <a:pt x="1367278" y="2418044"/>
                </a:cubicBezTo>
                <a:close/>
                <a:moveTo>
                  <a:pt x="648003" y="793859"/>
                </a:moveTo>
                <a:lnTo>
                  <a:pt x="2087849" y="808518"/>
                </a:lnTo>
                <a:cubicBezTo>
                  <a:pt x="2081743" y="1099400"/>
                  <a:pt x="1898532" y="1346081"/>
                  <a:pt x="1641214" y="1449982"/>
                </a:cubicBezTo>
                <a:cubicBezTo>
                  <a:pt x="1581100" y="1476031"/>
                  <a:pt x="1454311" y="1749732"/>
                  <a:pt x="1368003" y="1937706"/>
                </a:cubicBezTo>
                <a:cubicBezTo>
                  <a:pt x="1290978" y="1744554"/>
                  <a:pt x="1168712" y="1479962"/>
                  <a:pt x="1094068" y="1448735"/>
                </a:cubicBezTo>
                <a:cubicBezTo>
                  <a:pt x="831917" y="1343398"/>
                  <a:pt x="648003" y="1089607"/>
                  <a:pt x="648003" y="793859"/>
                </a:cubicBezTo>
                <a:close/>
                <a:moveTo>
                  <a:pt x="516625" y="299874"/>
                </a:moveTo>
                <a:lnTo>
                  <a:pt x="516625" y="449580"/>
                </a:lnTo>
                <a:cubicBezTo>
                  <a:pt x="516625" y="947043"/>
                  <a:pt x="728081" y="1374116"/>
                  <a:pt x="1029987" y="1557992"/>
                </a:cubicBezTo>
                <a:cubicBezTo>
                  <a:pt x="1152140" y="1645374"/>
                  <a:pt x="1146996" y="1879118"/>
                  <a:pt x="1146996" y="2057479"/>
                </a:cubicBezTo>
                <a:cubicBezTo>
                  <a:pt x="1146996" y="2199170"/>
                  <a:pt x="1165085" y="2330604"/>
                  <a:pt x="1055065" y="2431585"/>
                </a:cubicBezTo>
                <a:cubicBezTo>
                  <a:pt x="746548" y="2590263"/>
                  <a:pt x="539378" y="3004916"/>
                  <a:pt x="539378" y="3468615"/>
                </a:cubicBezTo>
                <a:lnTo>
                  <a:pt x="539378" y="3604591"/>
                </a:lnTo>
                <a:lnTo>
                  <a:pt x="2196077" y="3604591"/>
                </a:lnTo>
                <a:lnTo>
                  <a:pt x="2196077" y="3468615"/>
                </a:lnTo>
                <a:cubicBezTo>
                  <a:pt x="2196077" y="3023625"/>
                  <a:pt x="1980552" y="2629673"/>
                  <a:pt x="1695313" y="2440912"/>
                </a:cubicBezTo>
                <a:cubicBezTo>
                  <a:pt x="1597256" y="2355530"/>
                  <a:pt x="1621109" y="2199255"/>
                  <a:pt x="1617547" y="2049252"/>
                </a:cubicBezTo>
                <a:cubicBezTo>
                  <a:pt x="1614246" y="1910233"/>
                  <a:pt x="1594005" y="1638458"/>
                  <a:pt x="1719395" y="1540961"/>
                </a:cubicBezTo>
                <a:cubicBezTo>
                  <a:pt x="2008283" y="1349911"/>
                  <a:pt x="2207952" y="932979"/>
                  <a:pt x="2207952" y="449580"/>
                </a:cubicBezTo>
                <a:lnTo>
                  <a:pt x="2207952" y="299874"/>
                </a:lnTo>
                <a:lnTo>
                  <a:pt x="516625" y="299874"/>
                </a:lnTo>
                <a:close/>
                <a:moveTo>
                  <a:pt x="144000" y="0"/>
                </a:moveTo>
                <a:lnTo>
                  <a:pt x="2592000" y="0"/>
                </a:lnTo>
                <a:cubicBezTo>
                  <a:pt x="2671529" y="0"/>
                  <a:pt x="2736000" y="64471"/>
                  <a:pt x="2736000" y="144000"/>
                </a:cubicBezTo>
                <a:cubicBezTo>
                  <a:pt x="2736000" y="223529"/>
                  <a:pt x="2671529" y="288000"/>
                  <a:pt x="2592000" y="288000"/>
                </a:cubicBezTo>
                <a:lnTo>
                  <a:pt x="2396702" y="288000"/>
                </a:lnTo>
                <a:lnTo>
                  <a:pt x="2396702" y="413234"/>
                </a:lnTo>
                <a:cubicBezTo>
                  <a:pt x="2396702" y="964640"/>
                  <a:pt x="2159804" y="1441170"/>
                  <a:pt x="1815389" y="1665324"/>
                </a:cubicBezTo>
                <a:cubicBezTo>
                  <a:pt x="1718143" y="1767020"/>
                  <a:pt x="1749155" y="1822697"/>
                  <a:pt x="1753098" y="1974987"/>
                </a:cubicBezTo>
                <a:cubicBezTo>
                  <a:pt x="1757412" y="2141597"/>
                  <a:pt x="1739638" y="2200230"/>
                  <a:pt x="1825752" y="2312143"/>
                </a:cubicBezTo>
                <a:cubicBezTo>
                  <a:pt x="2164142" y="2539312"/>
                  <a:pt x="2395980" y="3011520"/>
                  <a:pt x="2395980" y="3557007"/>
                </a:cubicBezTo>
                <a:lnTo>
                  <a:pt x="2395980" y="3642092"/>
                </a:lnTo>
                <a:lnTo>
                  <a:pt x="2592000" y="3642092"/>
                </a:lnTo>
                <a:cubicBezTo>
                  <a:pt x="2671529" y="3642092"/>
                  <a:pt x="2736000" y="3706563"/>
                  <a:pt x="2736000" y="3786092"/>
                </a:cubicBezTo>
                <a:cubicBezTo>
                  <a:pt x="2736000" y="3865621"/>
                  <a:pt x="2671529" y="3930092"/>
                  <a:pt x="2592000" y="3930092"/>
                </a:cubicBezTo>
                <a:lnTo>
                  <a:pt x="144000" y="3930092"/>
                </a:lnTo>
                <a:cubicBezTo>
                  <a:pt x="64471" y="3930092"/>
                  <a:pt x="0" y="3865621"/>
                  <a:pt x="0" y="3786092"/>
                </a:cubicBezTo>
                <a:cubicBezTo>
                  <a:pt x="0" y="3706563"/>
                  <a:pt x="64471" y="3642092"/>
                  <a:pt x="144000" y="3642092"/>
                </a:cubicBezTo>
                <a:lnTo>
                  <a:pt x="338578" y="3642092"/>
                </a:lnTo>
                <a:lnTo>
                  <a:pt x="338578" y="3557007"/>
                </a:lnTo>
                <a:cubicBezTo>
                  <a:pt x="338578" y="2988551"/>
                  <a:pt x="590352" y="2499674"/>
                  <a:pt x="951672" y="2284199"/>
                </a:cubicBezTo>
                <a:cubicBezTo>
                  <a:pt x="1026597" y="2195332"/>
                  <a:pt x="1008559" y="2142287"/>
                  <a:pt x="1012216" y="1995181"/>
                </a:cubicBezTo>
                <a:cubicBezTo>
                  <a:pt x="1001243" y="1843296"/>
                  <a:pt x="1013640" y="1774963"/>
                  <a:pt x="943195" y="1693402"/>
                </a:cubicBezTo>
                <a:cubicBezTo>
                  <a:pt x="584785" y="1476413"/>
                  <a:pt x="339300" y="978710"/>
                  <a:pt x="339300" y="413234"/>
                </a:cubicBezTo>
                <a:lnTo>
                  <a:pt x="339300" y="288000"/>
                </a:lnTo>
                <a:lnTo>
                  <a:pt x="144000" y="288000"/>
                </a:lnTo>
                <a:cubicBezTo>
                  <a:pt x="64471" y="288000"/>
                  <a:pt x="0" y="223529"/>
                  <a:pt x="0" y="144000"/>
                </a:cubicBezTo>
                <a:cubicBezTo>
                  <a:pt x="0" y="64471"/>
                  <a:pt x="64471" y="0"/>
                  <a:pt x="1440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p>
        </p:txBody>
      </p:sp>
      <p:sp>
        <p:nvSpPr>
          <p:cNvPr id="9" name="Isosceles Triangle 22">
            <a:extLst>
              <a:ext uri="{FF2B5EF4-FFF2-40B4-BE49-F238E27FC236}">
                <a16:creationId xmlns:a16="http://schemas.microsoft.com/office/drawing/2014/main" id="{6976F518-F6F0-4F53-B426-2C384813F228}"/>
              </a:ext>
            </a:extLst>
          </p:cNvPr>
          <p:cNvSpPr/>
          <p:nvPr/>
        </p:nvSpPr>
        <p:spPr>
          <a:xfrm rot="19800000">
            <a:off x="5703187" y="2913579"/>
            <a:ext cx="337052" cy="336994"/>
          </a:xfrm>
          <a:custGeom>
            <a:avLst/>
            <a:gdLst/>
            <a:ahLst/>
            <a:cxnLst/>
            <a:rect l="l" t="t" r="r" b="b"/>
            <a:pathLst>
              <a:path w="3948369" h="3947711">
                <a:moveTo>
                  <a:pt x="1024184" y="1327019"/>
                </a:moveTo>
                <a:cubicBezTo>
                  <a:pt x="953964" y="1286477"/>
                  <a:pt x="864174" y="1310536"/>
                  <a:pt x="823632" y="1380756"/>
                </a:cubicBezTo>
                <a:cubicBezTo>
                  <a:pt x="783091" y="1450976"/>
                  <a:pt x="807150" y="1540767"/>
                  <a:pt x="877370" y="1581308"/>
                </a:cubicBezTo>
                <a:cubicBezTo>
                  <a:pt x="947590" y="1621850"/>
                  <a:pt x="1037380" y="1597790"/>
                  <a:pt x="1077922" y="1527570"/>
                </a:cubicBezTo>
                <a:cubicBezTo>
                  <a:pt x="1118463" y="1457350"/>
                  <a:pt x="1094404" y="1367560"/>
                  <a:pt x="1024184" y="1327019"/>
                </a:cubicBezTo>
                <a:close/>
                <a:moveTo>
                  <a:pt x="3610643" y="2228121"/>
                </a:moveTo>
                <a:cubicBezTo>
                  <a:pt x="3600833" y="2220477"/>
                  <a:pt x="3589363" y="2214630"/>
                  <a:pt x="3576595" y="2211209"/>
                </a:cubicBezTo>
                <a:cubicBezTo>
                  <a:pt x="3525522" y="2197524"/>
                  <a:pt x="3473024" y="2227833"/>
                  <a:pt x="3459339" y="2278906"/>
                </a:cubicBezTo>
                <a:cubicBezTo>
                  <a:pt x="3445654" y="2329979"/>
                  <a:pt x="3475964" y="2382476"/>
                  <a:pt x="3527037" y="2396161"/>
                </a:cubicBezTo>
                <a:cubicBezTo>
                  <a:pt x="3578110" y="2409846"/>
                  <a:pt x="3630607" y="2379537"/>
                  <a:pt x="3644292" y="2328464"/>
                </a:cubicBezTo>
                <a:cubicBezTo>
                  <a:pt x="3654556" y="2290159"/>
                  <a:pt x="3640073" y="2251053"/>
                  <a:pt x="3610643" y="2228121"/>
                </a:cubicBezTo>
                <a:close/>
                <a:moveTo>
                  <a:pt x="3948369" y="2177025"/>
                </a:moveTo>
                <a:lnTo>
                  <a:pt x="3902391" y="2247588"/>
                </a:lnTo>
                <a:cubicBezTo>
                  <a:pt x="3840166" y="2207044"/>
                  <a:pt x="3769677" y="2184131"/>
                  <a:pt x="3697935" y="2180296"/>
                </a:cubicBezTo>
                <a:cubicBezTo>
                  <a:pt x="3737123" y="2226403"/>
                  <a:pt x="3753617" y="2290363"/>
                  <a:pt x="3736768" y="2353243"/>
                </a:cubicBezTo>
                <a:cubicBezTo>
                  <a:pt x="3709398" y="2455390"/>
                  <a:pt x="3604404" y="2516008"/>
                  <a:pt x="3502258" y="2488638"/>
                </a:cubicBezTo>
                <a:cubicBezTo>
                  <a:pt x="3400111" y="2461268"/>
                  <a:pt x="3339493" y="2356274"/>
                  <a:pt x="3366863" y="2254127"/>
                </a:cubicBezTo>
                <a:cubicBezTo>
                  <a:pt x="3381032" y="2201247"/>
                  <a:pt x="3416004" y="2159497"/>
                  <a:pt x="3460818" y="2135698"/>
                </a:cubicBezTo>
                <a:cubicBezTo>
                  <a:pt x="3436032" y="2129730"/>
                  <a:pt x="3409996" y="2129302"/>
                  <a:pt x="3383900" y="2133133"/>
                </a:cubicBezTo>
                <a:cubicBezTo>
                  <a:pt x="3331988" y="2140756"/>
                  <a:pt x="3285146" y="2164460"/>
                  <a:pt x="3249703" y="2200200"/>
                </a:cubicBezTo>
                <a:cubicBezTo>
                  <a:pt x="3299772" y="2410806"/>
                  <a:pt x="3262997" y="2663063"/>
                  <a:pt x="3111944" y="2983361"/>
                </a:cubicBezTo>
                <a:cubicBezTo>
                  <a:pt x="2900481" y="3337269"/>
                  <a:pt x="2604169" y="3479398"/>
                  <a:pt x="2264290" y="3473876"/>
                </a:cubicBezTo>
                <a:lnTo>
                  <a:pt x="1854414" y="3947711"/>
                </a:lnTo>
                <a:lnTo>
                  <a:pt x="1615515" y="3809782"/>
                </a:lnTo>
                <a:lnTo>
                  <a:pt x="1764774" y="3379707"/>
                </a:lnTo>
                <a:cubicBezTo>
                  <a:pt x="1587770" y="3319643"/>
                  <a:pt x="1405350" y="3232972"/>
                  <a:pt x="1221865" y="3127037"/>
                </a:cubicBezTo>
                <a:cubicBezTo>
                  <a:pt x="1120271" y="3068382"/>
                  <a:pt x="1025311" y="3004264"/>
                  <a:pt x="938291" y="2935309"/>
                </a:cubicBezTo>
                <a:lnTo>
                  <a:pt x="509476" y="3157353"/>
                </a:lnTo>
                <a:lnTo>
                  <a:pt x="247593" y="2999226"/>
                </a:lnTo>
                <a:lnTo>
                  <a:pt x="599626" y="2603610"/>
                </a:lnTo>
                <a:cubicBezTo>
                  <a:pt x="384783" y="2338553"/>
                  <a:pt x="289709" y="2193107"/>
                  <a:pt x="174176" y="1843897"/>
                </a:cubicBezTo>
                <a:lnTo>
                  <a:pt x="0" y="1381252"/>
                </a:lnTo>
                <a:lnTo>
                  <a:pt x="107522" y="1111013"/>
                </a:lnTo>
                <a:cubicBezTo>
                  <a:pt x="159316" y="1021302"/>
                  <a:pt x="259400" y="1099908"/>
                  <a:pt x="349113" y="1151702"/>
                </a:cubicBezTo>
                <a:lnTo>
                  <a:pt x="486246" y="1217020"/>
                </a:lnTo>
                <a:cubicBezTo>
                  <a:pt x="628225" y="1148493"/>
                  <a:pt x="768311" y="1094036"/>
                  <a:pt x="908721" y="1057007"/>
                </a:cubicBezTo>
                <a:cubicBezTo>
                  <a:pt x="1011476" y="947354"/>
                  <a:pt x="1021990" y="857768"/>
                  <a:pt x="976491" y="611195"/>
                </a:cubicBezTo>
                <a:cubicBezTo>
                  <a:pt x="1335325" y="817429"/>
                  <a:pt x="1326102" y="899150"/>
                  <a:pt x="1389221" y="1007976"/>
                </a:cubicBezTo>
                <a:cubicBezTo>
                  <a:pt x="1615807" y="1002289"/>
                  <a:pt x="1836555" y="1044211"/>
                  <a:pt x="2066828" y="1133629"/>
                </a:cubicBezTo>
                <a:cubicBezTo>
                  <a:pt x="2047082" y="1203277"/>
                  <a:pt x="2048342" y="1275855"/>
                  <a:pt x="2067080" y="1343672"/>
                </a:cubicBezTo>
                <a:cubicBezTo>
                  <a:pt x="2009772" y="1325329"/>
                  <a:pt x="1950048" y="1312156"/>
                  <a:pt x="1888409" y="1302802"/>
                </a:cubicBezTo>
                <a:lnTo>
                  <a:pt x="1831983" y="1466454"/>
                </a:lnTo>
                <a:cubicBezTo>
                  <a:pt x="2171713" y="1545279"/>
                  <a:pt x="2334158" y="1639067"/>
                  <a:pt x="2533793" y="1871644"/>
                </a:cubicBezTo>
                <a:lnTo>
                  <a:pt x="2655130" y="1752801"/>
                </a:lnTo>
                <a:cubicBezTo>
                  <a:pt x="2623271" y="1710443"/>
                  <a:pt x="2589631" y="1671169"/>
                  <a:pt x="2553401" y="1635762"/>
                </a:cubicBezTo>
                <a:cubicBezTo>
                  <a:pt x="2626342" y="1620812"/>
                  <a:pt x="2694472" y="1585039"/>
                  <a:pt x="2748239" y="1530606"/>
                </a:cubicBezTo>
                <a:cubicBezTo>
                  <a:pt x="2959801" y="1699876"/>
                  <a:pt x="3152007" y="1908367"/>
                  <a:pt x="3223775" y="2111154"/>
                </a:cubicBezTo>
                <a:cubicBezTo>
                  <a:pt x="3265103" y="2076949"/>
                  <a:pt x="3316077" y="2055387"/>
                  <a:pt x="3371292" y="2047279"/>
                </a:cubicBezTo>
                <a:cubicBezTo>
                  <a:pt x="3454199" y="2035105"/>
                  <a:pt x="3536665" y="2054733"/>
                  <a:pt x="3603728" y="2099347"/>
                </a:cubicBezTo>
                <a:cubicBezTo>
                  <a:pt x="3679156" y="2088543"/>
                  <a:pt x="3756158" y="2095770"/>
                  <a:pt x="3828792" y="2119628"/>
                </a:cubicBezTo>
                <a:cubicBezTo>
                  <a:pt x="3870454" y="2133311"/>
                  <a:pt x="3910678" y="2152466"/>
                  <a:pt x="3948369" y="2177025"/>
                </a:cubicBezTo>
                <a:close/>
                <a:moveTo>
                  <a:pt x="2661401" y="883270"/>
                </a:moveTo>
                <a:cubicBezTo>
                  <a:pt x="2838812" y="985699"/>
                  <a:pt x="2899598" y="1212554"/>
                  <a:pt x="2797170" y="1389966"/>
                </a:cubicBezTo>
                <a:cubicBezTo>
                  <a:pt x="2694741" y="1567377"/>
                  <a:pt x="2467885" y="1628163"/>
                  <a:pt x="2290474" y="1525735"/>
                </a:cubicBezTo>
                <a:cubicBezTo>
                  <a:pt x="2113063" y="1423306"/>
                  <a:pt x="2052277" y="1196450"/>
                  <a:pt x="2154705" y="1019039"/>
                </a:cubicBezTo>
                <a:cubicBezTo>
                  <a:pt x="2257134" y="841627"/>
                  <a:pt x="2483990" y="780842"/>
                  <a:pt x="2661401" y="883270"/>
                </a:cubicBezTo>
                <a:close/>
                <a:moveTo>
                  <a:pt x="2494139" y="49756"/>
                </a:moveTo>
                <a:cubicBezTo>
                  <a:pt x="2671551" y="152184"/>
                  <a:pt x="2732337" y="379040"/>
                  <a:pt x="2629908" y="556451"/>
                </a:cubicBezTo>
                <a:cubicBezTo>
                  <a:pt x="2527480" y="733863"/>
                  <a:pt x="2300624" y="794648"/>
                  <a:pt x="2123212" y="692220"/>
                </a:cubicBezTo>
                <a:cubicBezTo>
                  <a:pt x="1945801" y="589791"/>
                  <a:pt x="1885015" y="362936"/>
                  <a:pt x="1987444" y="185524"/>
                </a:cubicBezTo>
                <a:cubicBezTo>
                  <a:pt x="2089872" y="8113"/>
                  <a:pt x="2316728" y="-52673"/>
                  <a:pt x="2494139" y="49756"/>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1"/>
          </a:p>
        </p:txBody>
      </p:sp>
      <p:sp>
        <p:nvSpPr>
          <p:cNvPr id="12" name="Rounded Rectangle 9">
            <a:extLst>
              <a:ext uri="{FF2B5EF4-FFF2-40B4-BE49-F238E27FC236}">
                <a16:creationId xmlns:a16="http://schemas.microsoft.com/office/drawing/2014/main" id="{9ADBD95B-81FE-49B8-8CA5-7FDBD95BA7A1}"/>
              </a:ext>
            </a:extLst>
          </p:cNvPr>
          <p:cNvSpPr>
            <a:spLocks/>
          </p:cNvSpPr>
          <p:nvPr/>
        </p:nvSpPr>
        <p:spPr>
          <a:xfrm>
            <a:off x="4719341" y="1704784"/>
            <a:ext cx="334780" cy="334780"/>
          </a:xfrm>
          <a:custGeom>
            <a:avLst/>
            <a:gdLst/>
            <a:ahLst/>
            <a:cxnLst/>
            <a:rect l="l" t="t" r="r" b="b"/>
            <a:pathLst>
              <a:path w="3960440" h="3960000">
                <a:moveTo>
                  <a:pt x="1588743" y="1414211"/>
                </a:moveTo>
                <a:cubicBezTo>
                  <a:pt x="1540407" y="1411706"/>
                  <a:pt x="1506842" y="1440258"/>
                  <a:pt x="1506842" y="1478573"/>
                </a:cubicBezTo>
                <a:lnTo>
                  <a:pt x="1506842" y="2462752"/>
                </a:lnTo>
                <a:cubicBezTo>
                  <a:pt x="1506842" y="2484086"/>
                  <a:pt x="1516471" y="2503171"/>
                  <a:pt x="1532201" y="2515206"/>
                </a:cubicBezTo>
                <a:cubicBezTo>
                  <a:pt x="1552351" y="2541621"/>
                  <a:pt x="1589483" y="2548946"/>
                  <a:pt x="1619199" y="2531790"/>
                </a:cubicBezTo>
                <a:lnTo>
                  <a:pt x="2471524" y="2039700"/>
                </a:lnTo>
                <a:cubicBezTo>
                  <a:pt x="2509339" y="2017643"/>
                  <a:pt x="2509577" y="1945490"/>
                  <a:pt x="2464719" y="1913406"/>
                </a:cubicBezTo>
                <a:cubicBezTo>
                  <a:pt x="2315501" y="1808322"/>
                  <a:pt x="1748389" y="1486683"/>
                  <a:pt x="1588743" y="1414211"/>
                </a:cubicBezTo>
                <a:close/>
                <a:moveTo>
                  <a:pt x="1982320" y="904379"/>
                </a:moveTo>
                <a:cubicBezTo>
                  <a:pt x="2575020" y="904379"/>
                  <a:pt x="3055498" y="1384857"/>
                  <a:pt x="3055498" y="1977557"/>
                </a:cubicBezTo>
                <a:cubicBezTo>
                  <a:pt x="3055498" y="2570257"/>
                  <a:pt x="2575020" y="3050735"/>
                  <a:pt x="1982320" y="3050735"/>
                </a:cubicBezTo>
                <a:cubicBezTo>
                  <a:pt x="1389620" y="3050735"/>
                  <a:pt x="909142" y="2570257"/>
                  <a:pt x="909142" y="1977557"/>
                </a:cubicBezTo>
                <a:cubicBezTo>
                  <a:pt x="909142" y="1384857"/>
                  <a:pt x="1389620" y="904379"/>
                  <a:pt x="1982320" y="904379"/>
                </a:cubicBezTo>
                <a:close/>
                <a:moveTo>
                  <a:pt x="1982320" y="537397"/>
                </a:moveTo>
                <a:cubicBezTo>
                  <a:pt x="1186942" y="537397"/>
                  <a:pt x="542160" y="1182179"/>
                  <a:pt x="542160" y="1977557"/>
                </a:cubicBezTo>
                <a:cubicBezTo>
                  <a:pt x="542160" y="2772935"/>
                  <a:pt x="1186942" y="3417717"/>
                  <a:pt x="1982320" y="3417717"/>
                </a:cubicBezTo>
                <a:cubicBezTo>
                  <a:pt x="2777698" y="3417717"/>
                  <a:pt x="3422480" y="2772935"/>
                  <a:pt x="3422480" y="1977557"/>
                </a:cubicBezTo>
                <a:cubicBezTo>
                  <a:pt x="3422480" y="1182179"/>
                  <a:pt x="2777698" y="537397"/>
                  <a:pt x="1982320" y="537397"/>
                </a:cubicBezTo>
                <a:close/>
                <a:moveTo>
                  <a:pt x="436907" y="0"/>
                </a:moveTo>
                <a:lnTo>
                  <a:pt x="3523533" y="0"/>
                </a:lnTo>
                <a:cubicBezTo>
                  <a:pt x="3764830" y="0"/>
                  <a:pt x="3960440" y="195610"/>
                  <a:pt x="3960440" y="436907"/>
                </a:cubicBezTo>
                <a:lnTo>
                  <a:pt x="3960440" y="3523093"/>
                </a:lnTo>
                <a:cubicBezTo>
                  <a:pt x="3960440" y="3764390"/>
                  <a:pt x="3764830" y="3960000"/>
                  <a:pt x="3523533" y="3960000"/>
                </a:cubicBezTo>
                <a:lnTo>
                  <a:pt x="436907" y="3960000"/>
                </a:lnTo>
                <a:cubicBezTo>
                  <a:pt x="195610" y="3960000"/>
                  <a:pt x="0" y="3764390"/>
                  <a:pt x="0" y="3523093"/>
                </a:cubicBezTo>
                <a:lnTo>
                  <a:pt x="0" y="436907"/>
                </a:lnTo>
                <a:cubicBezTo>
                  <a:pt x="0" y="195610"/>
                  <a:pt x="195610" y="0"/>
                  <a:pt x="436907"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solidFill>
            </a:endParaRPr>
          </a:p>
        </p:txBody>
      </p:sp>
      <p:sp>
        <p:nvSpPr>
          <p:cNvPr id="13" name="Freeform 39">
            <a:extLst>
              <a:ext uri="{FF2B5EF4-FFF2-40B4-BE49-F238E27FC236}">
                <a16:creationId xmlns:a16="http://schemas.microsoft.com/office/drawing/2014/main" id="{05A91910-41DB-4D23-AEC5-9C5D8B2B00BA}"/>
              </a:ext>
            </a:extLst>
          </p:cNvPr>
          <p:cNvSpPr>
            <a:spLocks noChangeAspect="1"/>
          </p:cNvSpPr>
          <p:nvPr/>
        </p:nvSpPr>
        <p:spPr>
          <a:xfrm rot="8580000">
            <a:off x="4718895" y="5588557"/>
            <a:ext cx="335672" cy="334780"/>
          </a:xfrm>
          <a:custGeom>
            <a:avLst/>
            <a:gdLst/>
            <a:ahLst/>
            <a:cxnLst/>
            <a:rect l="l" t="t" r="r" b="b"/>
            <a:pathLst>
              <a:path w="3872365" h="3862045">
                <a:moveTo>
                  <a:pt x="1786489" y="808318"/>
                </a:moveTo>
                <a:cubicBezTo>
                  <a:pt x="1525809" y="610106"/>
                  <a:pt x="1257124" y="397966"/>
                  <a:pt x="1040385" y="230829"/>
                </a:cubicBezTo>
                <a:cubicBezTo>
                  <a:pt x="1905215" y="-194386"/>
                  <a:pt x="2650439" y="24572"/>
                  <a:pt x="3162062" y="429660"/>
                </a:cubicBezTo>
                <a:cubicBezTo>
                  <a:pt x="3007351" y="875340"/>
                  <a:pt x="2905932" y="1443216"/>
                  <a:pt x="2745609" y="1410478"/>
                </a:cubicBezTo>
                <a:cubicBezTo>
                  <a:pt x="2633182" y="1430335"/>
                  <a:pt x="2220955" y="1138671"/>
                  <a:pt x="1786489" y="808318"/>
                </a:cubicBezTo>
                <a:close/>
                <a:moveTo>
                  <a:pt x="2701004" y="2590217"/>
                </a:moveTo>
                <a:cubicBezTo>
                  <a:pt x="2682933" y="2576481"/>
                  <a:pt x="2672282" y="2559744"/>
                  <a:pt x="2670336" y="2539383"/>
                </a:cubicBezTo>
                <a:cubicBezTo>
                  <a:pt x="2587360" y="2376647"/>
                  <a:pt x="3042640" y="1246798"/>
                  <a:pt x="3299881" y="563773"/>
                </a:cubicBezTo>
                <a:cubicBezTo>
                  <a:pt x="3959368" y="1266493"/>
                  <a:pt x="3967860" y="2043171"/>
                  <a:pt x="3730056" y="2650875"/>
                </a:cubicBezTo>
                <a:cubicBezTo>
                  <a:pt x="3317547" y="2635434"/>
                  <a:pt x="2827499" y="2686366"/>
                  <a:pt x="2701004" y="2590217"/>
                </a:cubicBezTo>
                <a:close/>
                <a:moveTo>
                  <a:pt x="19691" y="2248546"/>
                </a:moveTo>
                <a:cubicBezTo>
                  <a:pt x="-100797" y="1292396"/>
                  <a:pt x="348853" y="659059"/>
                  <a:pt x="898439" y="307194"/>
                </a:cubicBezTo>
                <a:cubicBezTo>
                  <a:pt x="1269469" y="598575"/>
                  <a:pt x="1773388" y="879352"/>
                  <a:pt x="1690237" y="1020281"/>
                </a:cubicBezTo>
                <a:cubicBezTo>
                  <a:pt x="1661713" y="1200709"/>
                  <a:pt x="629275" y="1847170"/>
                  <a:pt x="19691" y="2248546"/>
                </a:cubicBezTo>
                <a:close/>
                <a:moveTo>
                  <a:pt x="1805382" y="3858278"/>
                </a:moveTo>
                <a:cubicBezTo>
                  <a:pt x="1676483" y="3404460"/>
                  <a:pt x="1433840" y="2881111"/>
                  <a:pt x="1583946" y="2815971"/>
                </a:cubicBezTo>
                <a:cubicBezTo>
                  <a:pt x="1713076" y="2686769"/>
                  <a:pt x="2928316" y="2770622"/>
                  <a:pt x="3657403" y="2804207"/>
                </a:cubicBezTo>
                <a:cubicBezTo>
                  <a:pt x="3192869" y="3648569"/>
                  <a:pt x="2456828" y="3896652"/>
                  <a:pt x="1805382" y="3858278"/>
                </a:cubicBezTo>
                <a:close/>
                <a:moveTo>
                  <a:pt x="762284" y="3480575"/>
                </a:moveTo>
                <a:cubicBezTo>
                  <a:pt x="380940" y="3198297"/>
                  <a:pt x="161300" y="2806810"/>
                  <a:pt x="58293" y="2412172"/>
                </a:cubicBezTo>
                <a:cubicBezTo>
                  <a:pt x="450067" y="2149344"/>
                  <a:pt x="872820" y="1756853"/>
                  <a:pt x="981158" y="1879484"/>
                </a:cubicBezTo>
                <a:cubicBezTo>
                  <a:pt x="1143940" y="1962367"/>
                  <a:pt x="1439720" y="3144041"/>
                  <a:pt x="1633080" y="3847823"/>
                </a:cubicBezTo>
                <a:cubicBezTo>
                  <a:pt x="1278110" y="3779994"/>
                  <a:pt x="991090" y="3649942"/>
                  <a:pt x="762284" y="3480575"/>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tx1"/>
              </a:solidFill>
            </a:endParaRPr>
          </a:p>
        </p:txBody>
      </p:sp>
      <p:grpSp>
        <p:nvGrpSpPr>
          <p:cNvPr id="31" name="Group 30">
            <a:extLst>
              <a:ext uri="{FF2B5EF4-FFF2-40B4-BE49-F238E27FC236}">
                <a16:creationId xmlns:a16="http://schemas.microsoft.com/office/drawing/2014/main" id="{3923D189-B020-4D75-A3FA-75EF05C100F8}"/>
              </a:ext>
            </a:extLst>
          </p:cNvPr>
          <p:cNvGrpSpPr/>
          <p:nvPr/>
        </p:nvGrpSpPr>
        <p:grpSpPr>
          <a:xfrm>
            <a:off x="2771171" y="2197776"/>
            <a:ext cx="2071732" cy="2824509"/>
            <a:chOff x="823868" y="1667879"/>
            <a:chExt cx="2525437" cy="3443071"/>
          </a:xfrm>
        </p:grpSpPr>
        <p:grpSp>
          <p:nvGrpSpPr>
            <p:cNvPr id="24" name="Group 23">
              <a:extLst>
                <a:ext uri="{FF2B5EF4-FFF2-40B4-BE49-F238E27FC236}">
                  <a16:creationId xmlns:a16="http://schemas.microsoft.com/office/drawing/2014/main" id="{622B63F1-2B3B-44DC-A11E-7E0C4B44BFF2}"/>
                </a:ext>
              </a:extLst>
            </p:cNvPr>
            <p:cNvGrpSpPr/>
            <p:nvPr/>
          </p:nvGrpSpPr>
          <p:grpSpPr>
            <a:xfrm>
              <a:off x="823868" y="1667879"/>
              <a:ext cx="715565" cy="3011669"/>
              <a:chOff x="2912217" y="2267966"/>
              <a:chExt cx="715565" cy="3011669"/>
            </a:xfrm>
          </p:grpSpPr>
          <p:sp>
            <p:nvSpPr>
              <p:cNvPr id="19" name="Freeform: Shape 18">
                <a:extLst>
                  <a:ext uri="{FF2B5EF4-FFF2-40B4-BE49-F238E27FC236}">
                    <a16:creationId xmlns:a16="http://schemas.microsoft.com/office/drawing/2014/main" id="{1F07D5B0-69C7-4EFE-B46A-B72FCB052492}"/>
                  </a:ext>
                </a:extLst>
              </p:cNvPr>
              <p:cNvSpPr/>
              <p:nvPr/>
            </p:nvSpPr>
            <p:spPr>
              <a:xfrm>
                <a:off x="2912217" y="2267966"/>
                <a:ext cx="715565" cy="2031611"/>
              </a:xfrm>
              <a:custGeom>
                <a:avLst/>
                <a:gdLst>
                  <a:gd name="connsiteX0" fmla="*/ 444012 w 888024"/>
                  <a:gd name="connsiteY0" fmla="*/ 0 h 2521252"/>
                  <a:gd name="connsiteX1" fmla="*/ 879003 w 888024"/>
                  <a:gd name="connsiteY1" fmla="*/ 354528 h 2521252"/>
                  <a:gd name="connsiteX2" fmla="*/ 887819 w 888024"/>
                  <a:gd name="connsiteY2" fmla="*/ 441981 h 2521252"/>
                  <a:gd name="connsiteX3" fmla="*/ 888023 w 888024"/>
                  <a:gd name="connsiteY3" fmla="*/ 441981 h 2521252"/>
                  <a:gd name="connsiteX4" fmla="*/ 887914 w 888024"/>
                  <a:gd name="connsiteY4" fmla="*/ 442924 h 2521252"/>
                  <a:gd name="connsiteX5" fmla="*/ 888024 w 888024"/>
                  <a:gd name="connsiteY5" fmla="*/ 444012 h 2521252"/>
                  <a:gd name="connsiteX6" fmla="*/ 879003 w 888024"/>
                  <a:gd name="connsiteY6" fmla="*/ 533496 h 2521252"/>
                  <a:gd name="connsiteX7" fmla="*/ 876593 w 888024"/>
                  <a:gd name="connsiteY7" fmla="*/ 541261 h 2521252"/>
                  <a:gd name="connsiteX8" fmla="*/ 674809 w 888024"/>
                  <a:gd name="connsiteY8" fmla="*/ 2293916 h 2521252"/>
                  <a:gd name="connsiteX9" fmla="*/ 672699 w 888024"/>
                  <a:gd name="connsiteY9" fmla="*/ 2293916 h 2521252"/>
                  <a:gd name="connsiteX10" fmla="*/ 668201 w 888024"/>
                  <a:gd name="connsiteY10" fmla="*/ 2338533 h 2521252"/>
                  <a:gd name="connsiteX11" fmla="*/ 444012 w 888024"/>
                  <a:gd name="connsiteY11" fmla="*/ 2521252 h 2521252"/>
                  <a:gd name="connsiteX12" fmla="*/ 219823 w 888024"/>
                  <a:gd name="connsiteY12" fmla="*/ 2338533 h 2521252"/>
                  <a:gd name="connsiteX13" fmla="*/ 215326 w 888024"/>
                  <a:gd name="connsiteY13" fmla="*/ 2293916 h 2521252"/>
                  <a:gd name="connsiteX14" fmla="*/ 213214 w 888024"/>
                  <a:gd name="connsiteY14" fmla="*/ 2293916 h 2521252"/>
                  <a:gd name="connsiteX15" fmla="*/ 11429 w 888024"/>
                  <a:gd name="connsiteY15" fmla="*/ 541256 h 2521252"/>
                  <a:gd name="connsiteX16" fmla="*/ 9021 w 888024"/>
                  <a:gd name="connsiteY16" fmla="*/ 533496 h 2521252"/>
                  <a:gd name="connsiteX17" fmla="*/ 0 w 888024"/>
                  <a:gd name="connsiteY17" fmla="*/ 444012 h 2521252"/>
                  <a:gd name="connsiteX18" fmla="*/ 109 w 888024"/>
                  <a:gd name="connsiteY18" fmla="*/ 442929 h 2521252"/>
                  <a:gd name="connsiteX19" fmla="*/ 0 w 888024"/>
                  <a:gd name="connsiteY19" fmla="*/ 441981 h 2521252"/>
                  <a:gd name="connsiteX20" fmla="*/ 205 w 888024"/>
                  <a:gd name="connsiteY20" fmla="*/ 441981 h 2521252"/>
                  <a:gd name="connsiteX21" fmla="*/ 9021 w 888024"/>
                  <a:gd name="connsiteY21" fmla="*/ 354528 h 2521252"/>
                  <a:gd name="connsiteX22" fmla="*/ 444012 w 888024"/>
                  <a:gd name="connsiteY22" fmla="*/ 0 h 2521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88024" h="2521252">
                    <a:moveTo>
                      <a:pt x="444012" y="0"/>
                    </a:moveTo>
                    <a:cubicBezTo>
                      <a:pt x="658580" y="0"/>
                      <a:pt x="837601" y="152199"/>
                      <a:pt x="879003" y="354528"/>
                    </a:cubicBezTo>
                    <a:lnTo>
                      <a:pt x="887819" y="441981"/>
                    </a:lnTo>
                    <a:lnTo>
                      <a:pt x="888023" y="441981"/>
                    </a:lnTo>
                    <a:lnTo>
                      <a:pt x="887914" y="442924"/>
                    </a:lnTo>
                    <a:lnTo>
                      <a:pt x="888024" y="444012"/>
                    </a:lnTo>
                    <a:cubicBezTo>
                      <a:pt x="888024" y="474665"/>
                      <a:pt x="884918" y="504592"/>
                      <a:pt x="879003" y="533496"/>
                    </a:cubicBezTo>
                    <a:lnTo>
                      <a:pt x="876593" y="541261"/>
                    </a:lnTo>
                    <a:lnTo>
                      <a:pt x="674809" y="2293916"/>
                    </a:lnTo>
                    <a:lnTo>
                      <a:pt x="672699" y="2293916"/>
                    </a:lnTo>
                    <a:lnTo>
                      <a:pt x="668201" y="2338533"/>
                    </a:lnTo>
                    <a:cubicBezTo>
                      <a:pt x="646863" y="2442811"/>
                      <a:pt x="554598" y="2521252"/>
                      <a:pt x="444012" y="2521252"/>
                    </a:cubicBezTo>
                    <a:cubicBezTo>
                      <a:pt x="333426" y="2521252"/>
                      <a:pt x="241162" y="2442811"/>
                      <a:pt x="219823" y="2338533"/>
                    </a:cubicBezTo>
                    <a:lnTo>
                      <a:pt x="215326" y="2293916"/>
                    </a:lnTo>
                    <a:lnTo>
                      <a:pt x="213214" y="2293916"/>
                    </a:lnTo>
                    <a:lnTo>
                      <a:pt x="11429" y="541256"/>
                    </a:lnTo>
                    <a:lnTo>
                      <a:pt x="9021" y="533496"/>
                    </a:lnTo>
                    <a:cubicBezTo>
                      <a:pt x="3106" y="504592"/>
                      <a:pt x="0" y="474665"/>
                      <a:pt x="0" y="444012"/>
                    </a:cubicBezTo>
                    <a:lnTo>
                      <a:pt x="109" y="442929"/>
                    </a:lnTo>
                    <a:lnTo>
                      <a:pt x="0" y="441981"/>
                    </a:lnTo>
                    <a:lnTo>
                      <a:pt x="205" y="441981"/>
                    </a:lnTo>
                    <a:lnTo>
                      <a:pt x="9021" y="354528"/>
                    </a:lnTo>
                    <a:cubicBezTo>
                      <a:pt x="50423" y="152199"/>
                      <a:pt x="229444" y="0"/>
                      <a:pt x="44401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aphic 19">
                <a:extLst>
                  <a:ext uri="{FF2B5EF4-FFF2-40B4-BE49-F238E27FC236}">
                    <a16:creationId xmlns:a16="http://schemas.microsoft.com/office/drawing/2014/main" id="{BF0F797F-29BF-4D4C-949A-EB2E86FD9F43}"/>
                  </a:ext>
                </a:extLst>
              </p:cNvPr>
              <p:cNvGrpSpPr/>
              <p:nvPr/>
            </p:nvGrpSpPr>
            <p:grpSpPr>
              <a:xfrm>
                <a:off x="3047252" y="4427953"/>
                <a:ext cx="445495" cy="851682"/>
                <a:chOff x="5934075" y="3119437"/>
                <a:chExt cx="323850" cy="619125"/>
              </a:xfrm>
              <a:solidFill>
                <a:schemeClr val="accent5"/>
              </a:solidFill>
            </p:grpSpPr>
            <p:sp>
              <p:nvSpPr>
                <p:cNvPr id="22" name="Freeform: Shape 21">
                  <a:extLst>
                    <a:ext uri="{FF2B5EF4-FFF2-40B4-BE49-F238E27FC236}">
                      <a16:creationId xmlns:a16="http://schemas.microsoft.com/office/drawing/2014/main" id="{B46D8FBB-7A5C-45D8-88F2-233A12D64B59}"/>
                    </a:ext>
                  </a:extLst>
                </p:cNvPr>
                <p:cNvSpPr/>
                <p:nvPr/>
              </p:nvSpPr>
              <p:spPr>
                <a:xfrm>
                  <a:off x="5949051" y="3318245"/>
                  <a:ext cx="285750" cy="419100"/>
                </a:xfrm>
                <a:custGeom>
                  <a:avLst/>
                  <a:gdLst>
                    <a:gd name="connsiteX0" fmla="*/ 240294 w 285750"/>
                    <a:gd name="connsiteY0" fmla="*/ 422222 h 419100"/>
                    <a:gd name="connsiteX1" fmla="*/ 49794 w 285750"/>
                    <a:gd name="connsiteY1" fmla="*/ 422222 h 419100"/>
                    <a:gd name="connsiteX2" fmla="*/ 3122 w 285750"/>
                    <a:gd name="connsiteY2" fmla="*/ 352689 h 419100"/>
                    <a:gd name="connsiteX3" fmla="*/ 54557 w 285750"/>
                    <a:gd name="connsiteY3" fmla="*/ 72654 h 419100"/>
                    <a:gd name="connsiteX4" fmla="*/ 101229 w 285750"/>
                    <a:gd name="connsiteY4" fmla="*/ 3122 h 419100"/>
                    <a:gd name="connsiteX5" fmla="*/ 187907 w 285750"/>
                    <a:gd name="connsiteY5" fmla="*/ 3122 h 419100"/>
                    <a:gd name="connsiteX6" fmla="*/ 234579 w 285750"/>
                    <a:gd name="connsiteY6" fmla="*/ 72654 h 419100"/>
                    <a:gd name="connsiteX7" fmla="*/ 286014 w 285750"/>
                    <a:gd name="connsiteY7" fmla="*/ 352689 h 419100"/>
                    <a:gd name="connsiteX8" fmla="*/ 240294 w 285750"/>
                    <a:gd name="connsiteY8" fmla="*/ 422222 h 41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5750" h="419100">
                      <a:moveTo>
                        <a:pt x="240294" y="422222"/>
                      </a:moveTo>
                      <a:lnTo>
                        <a:pt x="49794" y="422222"/>
                      </a:lnTo>
                      <a:cubicBezTo>
                        <a:pt x="24077" y="422222"/>
                        <a:pt x="3122" y="390789"/>
                        <a:pt x="3122" y="352689"/>
                      </a:cubicBezTo>
                      <a:lnTo>
                        <a:pt x="54557" y="72654"/>
                      </a:lnTo>
                      <a:cubicBezTo>
                        <a:pt x="54557" y="34554"/>
                        <a:pt x="75512" y="3122"/>
                        <a:pt x="101229" y="3122"/>
                      </a:cubicBezTo>
                      <a:lnTo>
                        <a:pt x="187907" y="3122"/>
                      </a:lnTo>
                      <a:cubicBezTo>
                        <a:pt x="213624" y="3122"/>
                        <a:pt x="234579" y="34554"/>
                        <a:pt x="234579" y="72654"/>
                      </a:cubicBezTo>
                      <a:lnTo>
                        <a:pt x="286014" y="352689"/>
                      </a:lnTo>
                      <a:cubicBezTo>
                        <a:pt x="286967" y="390789"/>
                        <a:pt x="266012" y="422222"/>
                        <a:pt x="240294" y="422222"/>
                      </a:cubicBezTo>
                      <a:close/>
                    </a:path>
                  </a:pathLst>
                </a:custGeom>
                <a:solidFill>
                  <a:schemeClr val="accent2"/>
                </a:solidFill>
                <a:ln w="4162"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F4E3A671-B9C4-4826-962D-FCCF97DB7856}"/>
                    </a:ext>
                  </a:extLst>
                </p:cNvPr>
                <p:cNvSpPr/>
                <p:nvPr/>
              </p:nvSpPr>
              <p:spPr>
                <a:xfrm>
                  <a:off x="5933502" y="3118864"/>
                  <a:ext cx="314325" cy="314325"/>
                </a:xfrm>
                <a:custGeom>
                  <a:avLst/>
                  <a:gdLst>
                    <a:gd name="connsiteX0" fmla="*/ 318708 w 314325"/>
                    <a:gd name="connsiteY0" fmla="*/ 160593 h 314325"/>
                    <a:gd name="connsiteX1" fmla="*/ 160593 w 314325"/>
                    <a:gd name="connsiteY1" fmla="*/ 318708 h 314325"/>
                    <a:gd name="connsiteX2" fmla="*/ 2478 w 314325"/>
                    <a:gd name="connsiteY2" fmla="*/ 160593 h 314325"/>
                    <a:gd name="connsiteX3" fmla="*/ 160593 w 314325"/>
                    <a:gd name="connsiteY3" fmla="*/ 2478 h 314325"/>
                    <a:gd name="connsiteX4" fmla="*/ 318708 w 314325"/>
                    <a:gd name="connsiteY4" fmla="*/ 160593 h 3143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4325" h="314325">
                      <a:moveTo>
                        <a:pt x="318708" y="160593"/>
                      </a:moveTo>
                      <a:cubicBezTo>
                        <a:pt x="318708" y="247918"/>
                        <a:pt x="247918" y="318708"/>
                        <a:pt x="160593" y="318708"/>
                      </a:cubicBezTo>
                      <a:cubicBezTo>
                        <a:pt x="73269" y="318708"/>
                        <a:pt x="2478" y="247918"/>
                        <a:pt x="2478" y="160593"/>
                      </a:cubicBezTo>
                      <a:cubicBezTo>
                        <a:pt x="2478" y="73269"/>
                        <a:pt x="73269" y="2478"/>
                        <a:pt x="160593" y="2478"/>
                      </a:cubicBezTo>
                      <a:cubicBezTo>
                        <a:pt x="247918" y="2478"/>
                        <a:pt x="318708" y="73269"/>
                        <a:pt x="318708" y="160593"/>
                      </a:cubicBezTo>
                      <a:close/>
                    </a:path>
                  </a:pathLst>
                </a:custGeom>
                <a:solidFill>
                  <a:schemeClr val="accent2"/>
                </a:solidFill>
                <a:ln w="3304" cap="flat">
                  <a:noFill/>
                  <a:prstDash val="solid"/>
                  <a:miter/>
                </a:ln>
              </p:spPr>
              <p:txBody>
                <a:bodyPr rtlCol="0" anchor="ctr"/>
                <a:lstStyle/>
                <a:p>
                  <a:endParaRPr lang="en-US"/>
                </a:p>
              </p:txBody>
            </p:sp>
          </p:grpSp>
        </p:grpSp>
        <p:sp>
          <p:nvSpPr>
            <p:cNvPr id="27" name="Freeform: Shape 26">
              <a:extLst>
                <a:ext uri="{FF2B5EF4-FFF2-40B4-BE49-F238E27FC236}">
                  <a16:creationId xmlns:a16="http://schemas.microsoft.com/office/drawing/2014/main" id="{D9383CCC-199F-4418-8E07-12CB6D87049B}"/>
                </a:ext>
              </a:extLst>
            </p:cNvPr>
            <p:cNvSpPr/>
            <p:nvPr/>
          </p:nvSpPr>
          <p:spPr>
            <a:xfrm rot="2435724">
              <a:off x="1428787" y="3272090"/>
              <a:ext cx="1920518" cy="1838860"/>
            </a:xfrm>
            <a:custGeom>
              <a:avLst/>
              <a:gdLst>
                <a:gd name="connsiteX0" fmla="*/ 1531909 w 1732097"/>
                <a:gd name="connsiteY0" fmla="*/ 236637 h 1658450"/>
                <a:gd name="connsiteX1" fmla="*/ 1333000 w 1732097"/>
                <a:gd name="connsiteY1" fmla="*/ 185737 h 1658450"/>
                <a:gd name="connsiteX2" fmla="*/ 1207270 w 1732097"/>
                <a:gd name="connsiteY2" fmla="*/ 388620 h 1658450"/>
                <a:gd name="connsiteX3" fmla="*/ 1192030 w 1732097"/>
                <a:gd name="connsiteY3" fmla="*/ 406717 h 1658450"/>
                <a:gd name="connsiteX4" fmla="*/ 1059632 w 1732097"/>
                <a:gd name="connsiteY4" fmla="*/ 409575 h 1658450"/>
                <a:gd name="connsiteX5" fmla="*/ 1027247 w 1732097"/>
                <a:gd name="connsiteY5" fmla="*/ 378142 h 1658450"/>
                <a:gd name="connsiteX6" fmla="*/ 745307 w 1732097"/>
                <a:gd name="connsiteY6" fmla="*/ 145732 h 1658450"/>
                <a:gd name="connsiteX7" fmla="*/ 535757 w 1732097"/>
                <a:gd name="connsiteY7" fmla="*/ 430530 h 1658450"/>
                <a:gd name="connsiteX8" fmla="*/ 773882 w 1732097"/>
                <a:gd name="connsiteY8" fmla="*/ 638175 h 1658450"/>
                <a:gd name="connsiteX9" fmla="*/ 913900 w 1732097"/>
                <a:gd name="connsiteY9" fmla="*/ 599122 h 1658450"/>
                <a:gd name="connsiteX10" fmla="*/ 942475 w 1732097"/>
                <a:gd name="connsiteY10" fmla="*/ 603885 h 1658450"/>
                <a:gd name="connsiteX11" fmla="*/ 964382 w 1732097"/>
                <a:gd name="connsiteY11" fmla="*/ 627697 h 1658450"/>
                <a:gd name="connsiteX12" fmla="*/ 975812 w 1732097"/>
                <a:gd name="connsiteY12" fmla="*/ 632460 h 1658450"/>
                <a:gd name="connsiteX13" fmla="*/ 983432 w 1732097"/>
                <a:gd name="connsiteY13" fmla="*/ 620077 h 1658450"/>
                <a:gd name="connsiteX14" fmla="*/ 981527 w 1732097"/>
                <a:gd name="connsiteY14" fmla="*/ 607695 h 1658450"/>
                <a:gd name="connsiteX15" fmla="*/ 1086302 w 1732097"/>
                <a:gd name="connsiteY15" fmla="*/ 506730 h 1658450"/>
                <a:gd name="connsiteX16" fmla="*/ 1224415 w 1732097"/>
                <a:gd name="connsiteY16" fmla="*/ 662940 h 1658450"/>
                <a:gd name="connsiteX17" fmla="*/ 1162502 w 1732097"/>
                <a:gd name="connsiteY17" fmla="*/ 750570 h 1658450"/>
                <a:gd name="connsiteX18" fmla="*/ 1111067 w 1732097"/>
                <a:gd name="connsiteY18" fmla="*/ 751522 h 1658450"/>
                <a:gd name="connsiteX19" fmla="*/ 1088207 w 1732097"/>
                <a:gd name="connsiteY19" fmla="*/ 757237 h 1658450"/>
                <a:gd name="connsiteX20" fmla="*/ 1097732 w 1732097"/>
                <a:gd name="connsiteY20" fmla="*/ 774382 h 1658450"/>
                <a:gd name="connsiteX21" fmla="*/ 1113925 w 1732097"/>
                <a:gd name="connsiteY21" fmla="*/ 791527 h 1658450"/>
                <a:gd name="connsiteX22" fmla="*/ 1115830 w 1732097"/>
                <a:gd name="connsiteY22" fmla="*/ 823912 h 1658450"/>
                <a:gd name="connsiteX23" fmla="*/ 1066300 w 1732097"/>
                <a:gd name="connsiteY23" fmla="*/ 956310 h 1658450"/>
                <a:gd name="connsiteX24" fmla="*/ 1312997 w 1732097"/>
                <a:gd name="connsiteY24" fmla="*/ 1220152 h 1658450"/>
                <a:gd name="connsiteX25" fmla="*/ 1351097 w 1732097"/>
                <a:gd name="connsiteY25" fmla="*/ 1217295 h 1658450"/>
                <a:gd name="connsiteX26" fmla="*/ 1548265 w 1732097"/>
                <a:gd name="connsiteY26" fmla="*/ 1047750 h 1658450"/>
                <a:gd name="connsiteX27" fmla="*/ 1484447 w 1732097"/>
                <a:gd name="connsiteY27" fmla="*/ 793432 h 1658450"/>
                <a:gd name="connsiteX28" fmla="*/ 1333000 w 1732097"/>
                <a:gd name="connsiteY28" fmla="*/ 725805 h 1658450"/>
                <a:gd name="connsiteX29" fmla="*/ 1315855 w 1732097"/>
                <a:gd name="connsiteY29" fmla="*/ 702945 h 1658450"/>
                <a:gd name="connsiteX30" fmla="*/ 1331095 w 1732097"/>
                <a:gd name="connsiteY30" fmla="*/ 568642 h 1658450"/>
                <a:gd name="connsiteX31" fmla="*/ 1358717 w 1732097"/>
                <a:gd name="connsiteY31" fmla="*/ 547687 h 1658450"/>
                <a:gd name="connsiteX32" fmla="*/ 1461587 w 1732097"/>
                <a:gd name="connsiteY32" fmla="*/ 538162 h 1658450"/>
                <a:gd name="connsiteX33" fmla="*/ 1570172 w 1732097"/>
                <a:gd name="connsiteY33" fmla="*/ 299085 h 1658450"/>
                <a:gd name="connsiteX34" fmla="*/ 1531909 w 1732097"/>
                <a:gd name="connsiteY34" fmla="*/ 236637 h 1658450"/>
                <a:gd name="connsiteX35" fmla="*/ 1645643 w 1732097"/>
                <a:gd name="connsiteY35" fmla="*/ 136464 h 1658450"/>
                <a:gd name="connsiteX36" fmla="*/ 1696855 w 1732097"/>
                <a:gd name="connsiteY36" fmla="*/ 211455 h 1658450"/>
                <a:gd name="connsiteX37" fmla="*/ 1731145 w 1732097"/>
                <a:gd name="connsiteY37" fmla="*/ 318135 h 1658450"/>
                <a:gd name="connsiteX38" fmla="*/ 1732097 w 1732097"/>
                <a:gd name="connsiteY38" fmla="*/ 412432 h 1658450"/>
                <a:gd name="connsiteX39" fmla="*/ 1684472 w 1732097"/>
                <a:gd name="connsiteY39" fmla="*/ 540067 h 1658450"/>
                <a:gd name="connsiteX40" fmla="*/ 1571125 w 1732097"/>
                <a:gd name="connsiteY40" fmla="*/ 653415 h 1658450"/>
                <a:gd name="connsiteX41" fmla="*/ 1569220 w 1732097"/>
                <a:gd name="connsiteY41" fmla="*/ 674370 h 1658450"/>
                <a:gd name="connsiteX42" fmla="*/ 1705427 w 1732097"/>
                <a:gd name="connsiteY42" fmla="*/ 943927 h 1658450"/>
                <a:gd name="connsiteX43" fmla="*/ 1445395 w 1732097"/>
                <a:gd name="connsiteY43" fmla="*/ 1343977 h 1658450"/>
                <a:gd name="connsiteX44" fmla="*/ 1066300 w 1732097"/>
                <a:gd name="connsiteY44" fmla="*/ 1281112 h 1658450"/>
                <a:gd name="connsiteX45" fmla="*/ 917710 w 1732097"/>
                <a:gd name="connsiteY45" fmla="*/ 973455 h 1658450"/>
                <a:gd name="connsiteX46" fmla="*/ 899612 w 1732097"/>
                <a:gd name="connsiteY46" fmla="*/ 996315 h 1658450"/>
                <a:gd name="connsiteX47" fmla="*/ 864370 w 1732097"/>
                <a:gd name="connsiteY47" fmla="*/ 1093470 h 1658450"/>
                <a:gd name="connsiteX48" fmla="*/ 843415 w 1732097"/>
                <a:gd name="connsiteY48" fmla="*/ 1108710 h 1658450"/>
                <a:gd name="connsiteX49" fmla="*/ 745307 w 1732097"/>
                <a:gd name="connsiteY49" fmla="*/ 1113472 h 1658450"/>
                <a:gd name="connsiteX50" fmla="*/ 769120 w 1732097"/>
                <a:gd name="connsiteY50" fmla="*/ 1163002 h 1658450"/>
                <a:gd name="connsiteX51" fmla="*/ 720542 w 1732097"/>
                <a:gd name="connsiteY51" fmla="*/ 1270635 h 1658450"/>
                <a:gd name="connsiteX52" fmla="*/ 603385 w 1732097"/>
                <a:gd name="connsiteY52" fmla="*/ 1259205 h 1658450"/>
                <a:gd name="connsiteX53" fmla="*/ 572905 w 1732097"/>
                <a:gd name="connsiteY53" fmla="*/ 1259205 h 1658450"/>
                <a:gd name="connsiteX54" fmla="*/ 139867 w 1732097"/>
                <a:gd name="connsiteY54" fmla="*/ 1658450 h 1658450"/>
                <a:gd name="connsiteX55" fmla="*/ 0 w 1732097"/>
                <a:gd name="connsiteY55" fmla="*/ 1504896 h 1658450"/>
                <a:gd name="connsiteX56" fmla="*/ 436697 w 1732097"/>
                <a:gd name="connsiteY56" fmla="*/ 1106805 h 1658450"/>
                <a:gd name="connsiteX57" fmla="*/ 438602 w 1732097"/>
                <a:gd name="connsiteY57" fmla="*/ 1083945 h 1658450"/>
                <a:gd name="connsiteX58" fmla="*/ 446222 w 1732097"/>
                <a:gd name="connsiteY58" fmla="*/ 947737 h 1658450"/>
                <a:gd name="connsiteX59" fmla="*/ 581477 w 1732097"/>
                <a:gd name="connsiteY59" fmla="*/ 941070 h 1658450"/>
                <a:gd name="connsiteX60" fmla="*/ 596717 w 1732097"/>
                <a:gd name="connsiteY60" fmla="*/ 934402 h 1658450"/>
                <a:gd name="connsiteX61" fmla="*/ 607195 w 1732097"/>
                <a:gd name="connsiteY61" fmla="*/ 855345 h 1658450"/>
                <a:gd name="connsiteX62" fmla="*/ 627197 w 1732097"/>
                <a:gd name="connsiteY62" fmla="*/ 832485 h 1658450"/>
                <a:gd name="connsiteX63" fmla="*/ 755373 w 1732097"/>
                <a:gd name="connsiteY63" fmla="*/ 809555 h 1658450"/>
                <a:gd name="connsiteX64" fmla="*/ 697682 w 1732097"/>
                <a:gd name="connsiteY64" fmla="*/ 782955 h 1658450"/>
                <a:gd name="connsiteX65" fmla="*/ 389072 w 1732097"/>
                <a:gd name="connsiteY65" fmla="*/ 446722 h 1658450"/>
                <a:gd name="connsiteX66" fmla="*/ 710065 w 1732097"/>
                <a:gd name="connsiteY66" fmla="*/ 4762 h 1658450"/>
                <a:gd name="connsiteX67" fmla="*/ 731020 w 1732097"/>
                <a:gd name="connsiteY67" fmla="*/ 0 h 1658450"/>
                <a:gd name="connsiteX68" fmla="*/ 826270 w 1732097"/>
                <a:gd name="connsiteY68" fmla="*/ 0 h 1658450"/>
                <a:gd name="connsiteX69" fmla="*/ 834842 w 1732097"/>
                <a:gd name="connsiteY69" fmla="*/ 1905 h 1658450"/>
                <a:gd name="connsiteX70" fmla="*/ 1097732 w 1732097"/>
                <a:gd name="connsiteY70" fmla="*/ 160972 h 1658450"/>
                <a:gd name="connsiteX71" fmla="*/ 1119640 w 1732097"/>
                <a:gd name="connsiteY71" fmla="*/ 160972 h 1658450"/>
                <a:gd name="connsiteX72" fmla="*/ 1645643 w 1732097"/>
                <a:gd name="connsiteY72" fmla="*/ 136464 h 1658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1732097" h="1658450">
                  <a:moveTo>
                    <a:pt x="1531909" y="236637"/>
                  </a:moveTo>
                  <a:cubicBezTo>
                    <a:pt x="1483019" y="183773"/>
                    <a:pt x="1405866" y="161448"/>
                    <a:pt x="1333000" y="185737"/>
                  </a:cubicBezTo>
                  <a:cubicBezTo>
                    <a:pt x="1259657" y="210502"/>
                    <a:pt x="1196792" y="283845"/>
                    <a:pt x="1207270" y="388620"/>
                  </a:cubicBezTo>
                  <a:cubicBezTo>
                    <a:pt x="1208222" y="401955"/>
                    <a:pt x="1205365" y="405765"/>
                    <a:pt x="1192030" y="406717"/>
                  </a:cubicBezTo>
                  <a:cubicBezTo>
                    <a:pt x="1148215" y="408622"/>
                    <a:pt x="1103447" y="408622"/>
                    <a:pt x="1059632" y="409575"/>
                  </a:cubicBezTo>
                  <a:cubicBezTo>
                    <a:pt x="1027247" y="410527"/>
                    <a:pt x="1028200" y="410527"/>
                    <a:pt x="1027247" y="378142"/>
                  </a:cubicBezTo>
                  <a:cubicBezTo>
                    <a:pt x="1023437" y="243840"/>
                    <a:pt x="902470" y="122872"/>
                    <a:pt x="745307" y="145732"/>
                  </a:cubicBezTo>
                  <a:cubicBezTo>
                    <a:pt x="604337" y="165735"/>
                    <a:pt x="515755" y="290512"/>
                    <a:pt x="535757" y="430530"/>
                  </a:cubicBezTo>
                  <a:cubicBezTo>
                    <a:pt x="552902" y="546735"/>
                    <a:pt x="656725" y="637222"/>
                    <a:pt x="773882" y="638175"/>
                  </a:cubicBezTo>
                  <a:cubicBezTo>
                    <a:pt x="824365" y="639127"/>
                    <a:pt x="871037" y="626745"/>
                    <a:pt x="913900" y="599122"/>
                  </a:cubicBezTo>
                  <a:cubicBezTo>
                    <a:pt x="926282" y="591502"/>
                    <a:pt x="933902" y="592455"/>
                    <a:pt x="942475" y="603885"/>
                  </a:cubicBezTo>
                  <a:cubicBezTo>
                    <a:pt x="949142" y="612457"/>
                    <a:pt x="956762" y="620077"/>
                    <a:pt x="964382" y="627697"/>
                  </a:cubicBezTo>
                  <a:cubicBezTo>
                    <a:pt x="967240" y="630555"/>
                    <a:pt x="970097" y="635317"/>
                    <a:pt x="975812" y="632460"/>
                  </a:cubicBezTo>
                  <a:cubicBezTo>
                    <a:pt x="980575" y="629602"/>
                    <a:pt x="984385" y="625792"/>
                    <a:pt x="983432" y="620077"/>
                  </a:cubicBezTo>
                  <a:cubicBezTo>
                    <a:pt x="983432" y="616267"/>
                    <a:pt x="982480" y="611505"/>
                    <a:pt x="981527" y="607695"/>
                  </a:cubicBezTo>
                  <a:cubicBezTo>
                    <a:pt x="972002" y="544830"/>
                    <a:pt x="1023437" y="495300"/>
                    <a:pt x="1086302" y="506730"/>
                  </a:cubicBezTo>
                  <a:cubicBezTo>
                    <a:pt x="1162502" y="520065"/>
                    <a:pt x="1220605" y="585787"/>
                    <a:pt x="1224415" y="662940"/>
                  </a:cubicBezTo>
                  <a:cubicBezTo>
                    <a:pt x="1226320" y="702945"/>
                    <a:pt x="1201555" y="739140"/>
                    <a:pt x="1162502" y="750570"/>
                  </a:cubicBezTo>
                  <a:cubicBezTo>
                    <a:pt x="1145357" y="755332"/>
                    <a:pt x="1128212" y="756285"/>
                    <a:pt x="1111067" y="751522"/>
                  </a:cubicBezTo>
                  <a:cubicBezTo>
                    <a:pt x="1102495" y="749617"/>
                    <a:pt x="1092970" y="747712"/>
                    <a:pt x="1088207" y="757237"/>
                  </a:cubicBezTo>
                  <a:cubicBezTo>
                    <a:pt x="1083445" y="766762"/>
                    <a:pt x="1093922" y="768667"/>
                    <a:pt x="1097732" y="774382"/>
                  </a:cubicBezTo>
                  <a:cubicBezTo>
                    <a:pt x="1102495" y="780097"/>
                    <a:pt x="1107257" y="785812"/>
                    <a:pt x="1113925" y="791527"/>
                  </a:cubicBezTo>
                  <a:cubicBezTo>
                    <a:pt x="1126307" y="802005"/>
                    <a:pt x="1126307" y="810577"/>
                    <a:pt x="1115830" y="823912"/>
                  </a:cubicBezTo>
                  <a:cubicBezTo>
                    <a:pt x="1085350" y="862012"/>
                    <a:pt x="1069157" y="907732"/>
                    <a:pt x="1066300" y="956310"/>
                  </a:cubicBezTo>
                  <a:cubicBezTo>
                    <a:pt x="1055822" y="1101090"/>
                    <a:pt x="1168217" y="1220152"/>
                    <a:pt x="1312997" y="1220152"/>
                  </a:cubicBezTo>
                  <a:cubicBezTo>
                    <a:pt x="1325380" y="1219200"/>
                    <a:pt x="1338715" y="1220152"/>
                    <a:pt x="1351097" y="1217295"/>
                  </a:cubicBezTo>
                  <a:cubicBezTo>
                    <a:pt x="1449205" y="1199197"/>
                    <a:pt x="1518737" y="1143000"/>
                    <a:pt x="1548265" y="1047750"/>
                  </a:cubicBezTo>
                  <a:cubicBezTo>
                    <a:pt x="1578745" y="951547"/>
                    <a:pt x="1555885" y="864870"/>
                    <a:pt x="1484447" y="793432"/>
                  </a:cubicBezTo>
                  <a:cubicBezTo>
                    <a:pt x="1443490" y="752475"/>
                    <a:pt x="1391102" y="730567"/>
                    <a:pt x="1333000" y="725805"/>
                  </a:cubicBezTo>
                  <a:cubicBezTo>
                    <a:pt x="1316807" y="724852"/>
                    <a:pt x="1313950" y="717232"/>
                    <a:pt x="1315855" y="702945"/>
                  </a:cubicBezTo>
                  <a:cubicBezTo>
                    <a:pt x="1321570" y="658177"/>
                    <a:pt x="1326332" y="613410"/>
                    <a:pt x="1331095" y="568642"/>
                  </a:cubicBezTo>
                  <a:cubicBezTo>
                    <a:pt x="1333952" y="544830"/>
                    <a:pt x="1334905" y="543877"/>
                    <a:pt x="1358717" y="547687"/>
                  </a:cubicBezTo>
                  <a:cubicBezTo>
                    <a:pt x="1393960" y="553402"/>
                    <a:pt x="1428250" y="551497"/>
                    <a:pt x="1461587" y="538162"/>
                  </a:cubicBezTo>
                  <a:cubicBezTo>
                    <a:pt x="1556837" y="501015"/>
                    <a:pt x="1604462" y="394335"/>
                    <a:pt x="1570172" y="299085"/>
                  </a:cubicBezTo>
                  <a:cubicBezTo>
                    <a:pt x="1561361" y="275272"/>
                    <a:pt x="1548205" y="254258"/>
                    <a:pt x="1531909" y="236637"/>
                  </a:cubicBezTo>
                  <a:close/>
                  <a:moveTo>
                    <a:pt x="1645643" y="136464"/>
                  </a:moveTo>
                  <a:cubicBezTo>
                    <a:pt x="1665378" y="158338"/>
                    <a:pt x="1682687" y="183356"/>
                    <a:pt x="1696855" y="211455"/>
                  </a:cubicBezTo>
                  <a:cubicBezTo>
                    <a:pt x="1714000" y="245745"/>
                    <a:pt x="1722572" y="281940"/>
                    <a:pt x="1731145" y="318135"/>
                  </a:cubicBezTo>
                  <a:cubicBezTo>
                    <a:pt x="1732097" y="349567"/>
                    <a:pt x="1732097" y="381000"/>
                    <a:pt x="1732097" y="412432"/>
                  </a:cubicBezTo>
                  <a:cubicBezTo>
                    <a:pt x="1721620" y="457200"/>
                    <a:pt x="1709237" y="501015"/>
                    <a:pt x="1684472" y="540067"/>
                  </a:cubicBezTo>
                  <a:cubicBezTo>
                    <a:pt x="1655897" y="586740"/>
                    <a:pt x="1618750" y="624840"/>
                    <a:pt x="1571125" y="653415"/>
                  </a:cubicBezTo>
                  <a:cubicBezTo>
                    <a:pt x="1555885" y="662940"/>
                    <a:pt x="1555885" y="662940"/>
                    <a:pt x="1569220" y="674370"/>
                  </a:cubicBezTo>
                  <a:cubicBezTo>
                    <a:pt x="1650182" y="745807"/>
                    <a:pt x="1695902" y="835342"/>
                    <a:pt x="1705427" y="943927"/>
                  </a:cubicBezTo>
                  <a:cubicBezTo>
                    <a:pt x="1719715" y="1120140"/>
                    <a:pt x="1613987" y="1285875"/>
                    <a:pt x="1445395" y="1343977"/>
                  </a:cubicBezTo>
                  <a:cubicBezTo>
                    <a:pt x="1309187" y="1391602"/>
                    <a:pt x="1180600" y="1370647"/>
                    <a:pt x="1066300" y="1281112"/>
                  </a:cubicBezTo>
                  <a:cubicBezTo>
                    <a:pt x="967240" y="1203007"/>
                    <a:pt x="919615" y="1098232"/>
                    <a:pt x="917710" y="973455"/>
                  </a:cubicBezTo>
                  <a:cubicBezTo>
                    <a:pt x="889929" y="925989"/>
                    <a:pt x="908502" y="976313"/>
                    <a:pt x="899612" y="996315"/>
                  </a:cubicBezTo>
                  <a:cubicBezTo>
                    <a:pt x="887230" y="1028700"/>
                    <a:pt x="875800" y="1061085"/>
                    <a:pt x="864370" y="1093470"/>
                  </a:cubicBezTo>
                  <a:cubicBezTo>
                    <a:pt x="860560" y="1104900"/>
                    <a:pt x="854845" y="1108710"/>
                    <a:pt x="843415" y="1108710"/>
                  </a:cubicBezTo>
                  <a:cubicBezTo>
                    <a:pt x="811982" y="1109662"/>
                    <a:pt x="779597" y="1111567"/>
                    <a:pt x="745307" y="1113472"/>
                  </a:cubicBezTo>
                  <a:cubicBezTo>
                    <a:pt x="756737" y="1130617"/>
                    <a:pt x="765310" y="1145857"/>
                    <a:pt x="769120" y="1163002"/>
                  </a:cubicBezTo>
                  <a:cubicBezTo>
                    <a:pt x="777692" y="1203960"/>
                    <a:pt x="757690" y="1248727"/>
                    <a:pt x="720542" y="1270635"/>
                  </a:cubicBezTo>
                  <a:cubicBezTo>
                    <a:pt x="682442" y="1292542"/>
                    <a:pt x="632912" y="1288732"/>
                    <a:pt x="603385" y="1259205"/>
                  </a:cubicBezTo>
                  <a:cubicBezTo>
                    <a:pt x="591002" y="1246822"/>
                    <a:pt x="584335" y="1248727"/>
                    <a:pt x="572905" y="1259205"/>
                  </a:cubicBezTo>
                  <a:lnTo>
                    <a:pt x="139867" y="1658450"/>
                  </a:lnTo>
                  <a:lnTo>
                    <a:pt x="0" y="1504896"/>
                  </a:lnTo>
                  <a:lnTo>
                    <a:pt x="436697" y="1106805"/>
                  </a:lnTo>
                  <a:cubicBezTo>
                    <a:pt x="468255" y="1078078"/>
                    <a:pt x="446222" y="1093470"/>
                    <a:pt x="438602" y="1083945"/>
                  </a:cubicBezTo>
                  <a:cubicBezTo>
                    <a:pt x="405265" y="1042035"/>
                    <a:pt x="409075" y="984885"/>
                    <a:pt x="446222" y="947737"/>
                  </a:cubicBezTo>
                  <a:cubicBezTo>
                    <a:pt x="482417" y="911542"/>
                    <a:pt x="539567" y="908685"/>
                    <a:pt x="581477" y="941070"/>
                  </a:cubicBezTo>
                  <a:cubicBezTo>
                    <a:pt x="606559" y="938848"/>
                    <a:pt x="592431" y="948690"/>
                    <a:pt x="596717" y="934402"/>
                  </a:cubicBezTo>
                  <a:cubicBezTo>
                    <a:pt x="600527" y="907732"/>
                    <a:pt x="604337" y="882015"/>
                    <a:pt x="607195" y="855345"/>
                  </a:cubicBezTo>
                  <a:cubicBezTo>
                    <a:pt x="608147" y="842010"/>
                    <a:pt x="602501" y="840117"/>
                    <a:pt x="627197" y="832485"/>
                  </a:cubicBezTo>
                  <a:cubicBezTo>
                    <a:pt x="651893" y="824853"/>
                    <a:pt x="718070" y="801103"/>
                    <a:pt x="755373" y="809555"/>
                  </a:cubicBezTo>
                  <a:cubicBezTo>
                    <a:pt x="728985" y="787723"/>
                    <a:pt x="729630" y="795239"/>
                    <a:pt x="697682" y="782955"/>
                  </a:cubicBezTo>
                  <a:cubicBezTo>
                    <a:pt x="540469" y="722506"/>
                    <a:pt x="411932" y="609600"/>
                    <a:pt x="389072" y="446722"/>
                  </a:cubicBezTo>
                  <a:cubicBezTo>
                    <a:pt x="359545" y="238125"/>
                    <a:pt x="502420" y="40957"/>
                    <a:pt x="710065" y="4762"/>
                  </a:cubicBezTo>
                  <a:cubicBezTo>
                    <a:pt x="716732" y="3810"/>
                    <a:pt x="724352" y="1905"/>
                    <a:pt x="731020" y="0"/>
                  </a:cubicBezTo>
                  <a:lnTo>
                    <a:pt x="826270" y="0"/>
                  </a:lnTo>
                  <a:cubicBezTo>
                    <a:pt x="829127" y="952"/>
                    <a:pt x="831985" y="1905"/>
                    <a:pt x="834842" y="1905"/>
                  </a:cubicBezTo>
                  <a:cubicBezTo>
                    <a:pt x="943427" y="20002"/>
                    <a:pt x="1032010" y="72390"/>
                    <a:pt x="1097732" y="160972"/>
                  </a:cubicBezTo>
                  <a:cubicBezTo>
                    <a:pt x="1109162" y="176212"/>
                    <a:pt x="1109162" y="176212"/>
                    <a:pt x="1119640" y="160972"/>
                  </a:cubicBezTo>
                  <a:cubicBezTo>
                    <a:pt x="1250489" y="-15717"/>
                    <a:pt x="1507500" y="-16654"/>
                    <a:pt x="1645643" y="136464"/>
                  </a:cubicBezTo>
                  <a:close/>
                </a:path>
              </a:pathLst>
            </a:custGeom>
            <a:solidFill>
              <a:schemeClr val="accent5"/>
            </a:solidFill>
            <a:ln w="9525" cap="flat">
              <a:noFill/>
              <a:prstDash val="solid"/>
              <a:miter/>
            </a:ln>
          </p:spPr>
          <p:txBody>
            <a:bodyPr wrap="square" rtlCol="0" anchor="ctr">
              <a:noAutofit/>
            </a:bodyPr>
            <a:lstStyle/>
            <a:p>
              <a:endParaRPr lang="en-US" dirty="0"/>
            </a:p>
          </p:txBody>
        </p:sp>
      </p:grpSp>
      <p:sp>
        <p:nvSpPr>
          <p:cNvPr id="30" name="Freeform: Shape 29">
            <a:extLst>
              <a:ext uri="{FF2B5EF4-FFF2-40B4-BE49-F238E27FC236}">
                <a16:creationId xmlns:a16="http://schemas.microsoft.com/office/drawing/2014/main" id="{C3C576D6-BD6F-40D4-9582-06E483AFE480}"/>
              </a:ext>
            </a:extLst>
          </p:cNvPr>
          <p:cNvSpPr/>
          <p:nvPr/>
        </p:nvSpPr>
        <p:spPr>
          <a:xfrm flipH="1">
            <a:off x="487167" y="3378013"/>
            <a:ext cx="2628324" cy="2378301"/>
          </a:xfrm>
          <a:custGeom>
            <a:avLst/>
            <a:gdLst>
              <a:gd name="connsiteX0" fmla="*/ 1383346 w 2456709"/>
              <a:gd name="connsiteY0" fmla="*/ 807021 h 2151505"/>
              <a:gd name="connsiteX1" fmla="*/ 1515914 w 2456709"/>
              <a:gd name="connsiteY1" fmla="*/ 966706 h 2151505"/>
              <a:gd name="connsiteX2" fmla="*/ 1484278 w 2456709"/>
              <a:gd name="connsiteY2" fmla="*/ 999848 h 2151505"/>
              <a:gd name="connsiteX3" fmla="*/ 1565627 w 2456709"/>
              <a:gd name="connsiteY3" fmla="*/ 1082703 h 2151505"/>
              <a:gd name="connsiteX4" fmla="*/ 1514407 w 2456709"/>
              <a:gd name="connsiteY4" fmla="*/ 1221297 h 2151505"/>
              <a:gd name="connsiteX5" fmla="*/ 1478252 w 2456709"/>
              <a:gd name="connsiteY5" fmla="*/ 1358385 h 2151505"/>
              <a:gd name="connsiteX6" fmla="*/ 1383346 w 2456709"/>
              <a:gd name="connsiteY6" fmla="*/ 807021 h 2151505"/>
              <a:gd name="connsiteX7" fmla="*/ 1761468 w 2456709"/>
              <a:gd name="connsiteY7" fmla="*/ 743750 h 2151505"/>
              <a:gd name="connsiteX8" fmla="*/ 1687651 w 2456709"/>
              <a:gd name="connsiteY8" fmla="*/ 1423162 h 2151505"/>
              <a:gd name="connsiteX9" fmla="*/ 1680119 w 2456709"/>
              <a:gd name="connsiteY9" fmla="*/ 1191168 h 2151505"/>
              <a:gd name="connsiteX10" fmla="*/ 1633419 w 2456709"/>
              <a:gd name="connsiteY10" fmla="*/ 1075171 h 2151505"/>
              <a:gd name="connsiteX11" fmla="*/ 1662042 w 2456709"/>
              <a:gd name="connsiteY11" fmla="*/ 984784 h 2151505"/>
              <a:gd name="connsiteX12" fmla="*/ 1625887 w 2456709"/>
              <a:gd name="connsiteY12" fmla="*/ 957667 h 2151505"/>
              <a:gd name="connsiteX13" fmla="*/ 1761468 w 2456709"/>
              <a:gd name="connsiteY13" fmla="*/ 743750 h 2151505"/>
              <a:gd name="connsiteX14" fmla="*/ 1545748 w 2456709"/>
              <a:gd name="connsiteY14" fmla="*/ 613 h 2151505"/>
              <a:gd name="connsiteX15" fmla="*/ 1274671 w 2456709"/>
              <a:gd name="connsiteY15" fmla="*/ 379829 h 2151505"/>
              <a:gd name="connsiteX16" fmla="*/ 1297433 w 2456709"/>
              <a:gd name="connsiteY16" fmla="*/ 552863 h 2151505"/>
              <a:gd name="connsiteX17" fmla="*/ 1346415 w 2456709"/>
              <a:gd name="connsiteY17" fmla="*/ 595059 h 2151505"/>
              <a:gd name="connsiteX18" fmla="*/ 1367372 w 2456709"/>
              <a:gd name="connsiteY18" fmla="*/ 752432 h 2151505"/>
              <a:gd name="connsiteX19" fmla="*/ 1274686 w 2456709"/>
              <a:gd name="connsiteY19" fmla="*/ 869532 h 2151505"/>
              <a:gd name="connsiteX20" fmla="*/ 959345 w 2456709"/>
              <a:gd name="connsiteY20" fmla="*/ 1000520 h 2151505"/>
              <a:gd name="connsiteX21" fmla="*/ 838918 w 2456709"/>
              <a:gd name="connsiteY21" fmla="*/ 1316294 h 2151505"/>
              <a:gd name="connsiteX22" fmla="*/ 850387 w 2456709"/>
              <a:gd name="connsiteY22" fmla="*/ 1389231 h 2151505"/>
              <a:gd name="connsiteX23" fmla="*/ 741400 w 2456709"/>
              <a:gd name="connsiteY23" fmla="*/ 1570558 h 2151505"/>
              <a:gd name="connsiteX24" fmla="*/ 697265 w 2456709"/>
              <a:gd name="connsiteY24" fmla="*/ 1680275 h 2151505"/>
              <a:gd name="connsiteX25" fmla="*/ 563833 w 2456709"/>
              <a:gd name="connsiteY25" fmla="*/ 1671728 h 2151505"/>
              <a:gd name="connsiteX26" fmla="*/ 366099 w 2456709"/>
              <a:gd name="connsiteY26" fmla="*/ 1578836 h 2151505"/>
              <a:gd name="connsiteX27" fmla="*/ 318787 w 2456709"/>
              <a:gd name="connsiteY27" fmla="*/ 1453889 h 2151505"/>
              <a:gd name="connsiteX28" fmla="*/ 204385 w 2456709"/>
              <a:gd name="connsiteY28" fmla="*/ 1217853 h 2151505"/>
              <a:gd name="connsiteX29" fmla="*/ 191722 w 2456709"/>
              <a:gd name="connsiteY29" fmla="*/ 1409725 h 2151505"/>
              <a:gd name="connsiteX30" fmla="*/ 7382 w 2456709"/>
              <a:gd name="connsiteY30" fmla="*/ 1338578 h 2151505"/>
              <a:gd name="connsiteX31" fmla="*/ 17480 w 2456709"/>
              <a:gd name="connsiteY31" fmla="*/ 1406115 h 2151505"/>
              <a:gd name="connsiteX32" fmla="*/ 41091 w 2456709"/>
              <a:gd name="connsiteY32" fmla="*/ 1503005 h 2151505"/>
              <a:gd name="connsiteX33" fmla="*/ 73994 w 2456709"/>
              <a:gd name="connsiteY33" fmla="*/ 1575361 h 2151505"/>
              <a:gd name="connsiteX34" fmla="*/ 132030 w 2456709"/>
              <a:gd name="connsiteY34" fmla="*/ 1631293 h 2151505"/>
              <a:gd name="connsiteX35" fmla="*/ 273712 w 2456709"/>
              <a:gd name="connsiteY35" fmla="*/ 1741935 h 2151505"/>
              <a:gd name="connsiteX36" fmla="*/ 280648 w 2456709"/>
              <a:gd name="connsiteY36" fmla="*/ 1944801 h 2151505"/>
              <a:gd name="connsiteX37" fmla="*/ 371006 w 2456709"/>
              <a:gd name="connsiteY37" fmla="*/ 1983565 h 2151505"/>
              <a:gd name="connsiteX38" fmla="*/ 464779 w 2456709"/>
              <a:gd name="connsiteY38" fmla="*/ 2027684 h 2151505"/>
              <a:gd name="connsiteX39" fmla="*/ 746098 w 2456709"/>
              <a:gd name="connsiteY39" fmla="*/ 2074878 h 2151505"/>
              <a:gd name="connsiteX40" fmla="*/ 951067 w 2456709"/>
              <a:gd name="connsiteY40" fmla="*/ 2005998 h 2151505"/>
              <a:gd name="connsiteX41" fmla="*/ 956794 w 2456709"/>
              <a:gd name="connsiteY41" fmla="*/ 2137120 h 2151505"/>
              <a:gd name="connsiteX42" fmla="*/ 2191985 w 2456709"/>
              <a:gd name="connsiteY42" fmla="*/ 2139983 h 2151505"/>
              <a:gd name="connsiteX43" fmla="*/ 2202531 w 2456709"/>
              <a:gd name="connsiteY43" fmla="*/ 2017901 h 2151505"/>
              <a:gd name="connsiteX44" fmla="*/ 2281195 w 2456709"/>
              <a:gd name="connsiteY44" fmla="*/ 2082992 h 2151505"/>
              <a:gd name="connsiteX45" fmla="*/ 2415672 w 2456709"/>
              <a:gd name="connsiteY45" fmla="*/ 2147815 h 2151505"/>
              <a:gd name="connsiteX46" fmla="*/ 2456709 w 2456709"/>
              <a:gd name="connsiteY46" fmla="*/ 2151505 h 2151505"/>
              <a:gd name="connsiteX47" fmla="*/ 2456709 w 2456709"/>
              <a:gd name="connsiteY47" fmla="*/ 1522716 h 2151505"/>
              <a:gd name="connsiteX48" fmla="*/ 2453749 w 2456709"/>
              <a:gd name="connsiteY48" fmla="*/ 1508485 h 2151505"/>
              <a:gd name="connsiteX49" fmla="*/ 2440223 w 2456709"/>
              <a:gd name="connsiteY49" fmla="*/ 1390737 h 2151505"/>
              <a:gd name="connsiteX50" fmla="*/ 2375729 w 2456709"/>
              <a:gd name="connsiteY50" fmla="*/ 1183801 h 2151505"/>
              <a:gd name="connsiteX51" fmla="*/ 2342855 w 2456709"/>
              <a:gd name="connsiteY51" fmla="*/ 1049949 h 2151505"/>
              <a:gd name="connsiteX52" fmla="*/ 2216849 w 2456709"/>
              <a:gd name="connsiteY52" fmla="*/ 909625 h 2151505"/>
              <a:gd name="connsiteX53" fmla="*/ 1996340 w 2456709"/>
              <a:gd name="connsiteY53" fmla="*/ 846622 h 2151505"/>
              <a:gd name="connsiteX54" fmla="*/ 1873198 w 2456709"/>
              <a:gd name="connsiteY54" fmla="*/ 806530 h 2151505"/>
              <a:gd name="connsiteX55" fmla="*/ 1744478 w 2456709"/>
              <a:gd name="connsiteY55" fmla="*/ 695291 h 2151505"/>
              <a:gd name="connsiteX56" fmla="*/ 1764076 w 2456709"/>
              <a:gd name="connsiteY56" fmla="*/ 584498 h 2151505"/>
              <a:gd name="connsiteX57" fmla="*/ 1790641 w 2456709"/>
              <a:gd name="connsiteY57" fmla="*/ 540901 h 2151505"/>
              <a:gd name="connsiteX58" fmla="*/ 1821203 w 2456709"/>
              <a:gd name="connsiteY58" fmla="*/ 408317 h 2151505"/>
              <a:gd name="connsiteX59" fmla="*/ 1812227 w 2456709"/>
              <a:gd name="connsiteY59" fmla="*/ 159443 h 2151505"/>
              <a:gd name="connsiteX60" fmla="*/ 1545748 w 2456709"/>
              <a:gd name="connsiteY60" fmla="*/ 613 h 2151505"/>
              <a:gd name="connsiteX0" fmla="*/ 1383346 w 2456709"/>
              <a:gd name="connsiteY0" fmla="*/ 807021 h 2151505"/>
              <a:gd name="connsiteX1" fmla="*/ 1515914 w 2456709"/>
              <a:gd name="connsiteY1" fmla="*/ 966706 h 2151505"/>
              <a:gd name="connsiteX2" fmla="*/ 1484278 w 2456709"/>
              <a:gd name="connsiteY2" fmla="*/ 999848 h 2151505"/>
              <a:gd name="connsiteX3" fmla="*/ 1565627 w 2456709"/>
              <a:gd name="connsiteY3" fmla="*/ 1082703 h 2151505"/>
              <a:gd name="connsiteX4" fmla="*/ 1514407 w 2456709"/>
              <a:gd name="connsiteY4" fmla="*/ 1221297 h 2151505"/>
              <a:gd name="connsiteX5" fmla="*/ 1478252 w 2456709"/>
              <a:gd name="connsiteY5" fmla="*/ 1358385 h 2151505"/>
              <a:gd name="connsiteX6" fmla="*/ 1383346 w 2456709"/>
              <a:gd name="connsiteY6" fmla="*/ 807021 h 2151505"/>
              <a:gd name="connsiteX7" fmla="*/ 1761468 w 2456709"/>
              <a:gd name="connsiteY7" fmla="*/ 743750 h 2151505"/>
              <a:gd name="connsiteX8" fmla="*/ 1687651 w 2456709"/>
              <a:gd name="connsiteY8" fmla="*/ 1423162 h 2151505"/>
              <a:gd name="connsiteX9" fmla="*/ 1680119 w 2456709"/>
              <a:gd name="connsiteY9" fmla="*/ 1191168 h 2151505"/>
              <a:gd name="connsiteX10" fmla="*/ 1633419 w 2456709"/>
              <a:gd name="connsiteY10" fmla="*/ 1075171 h 2151505"/>
              <a:gd name="connsiteX11" fmla="*/ 1662042 w 2456709"/>
              <a:gd name="connsiteY11" fmla="*/ 984784 h 2151505"/>
              <a:gd name="connsiteX12" fmla="*/ 1625887 w 2456709"/>
              <a:gd name="connsiteY12" fmla="*/ 957667 h 2151505"/>
              <a:gd name="connsiteX13" fmla="*/ 1761468 w 2456709"/>
              <a:gd name="connsiteY13" fmla="*/ 743750 h 2151505"/>
              <a:gd name="connsiteX14" fmla="*/ 1545748 w 2456709"/>
              <a:gd name="connsiteY14" fmla="*/ 613 h 2151505"/>
              <a:gd name="connsiteX15" fmla="*/ 1274671 w 2456709"/>
              <a:gd name="connsiteY15" fmla="*/ 379829 h 2151505"/>
              <a:gd name="connsiteX16" fmla="*/ 1297433 w 2456709"/>
              <a:gd name="connsiteY16" fmla="*/ 552863 h 2151505"/>
              <a:gd name="connsiteX17" fmla="*/ 1346415 w 2456709"/>
              <a:gd name="connsiteY17" fmla="*/ 595059 h 2151505"/>
              <a:gd name="connsiteX18" fmla="*/ 1367372 w 2456709"/>
              <a:gd name="connsiteY18" fmla="*/ 752432 h 2151505"/>
              <a:gd name="connsiteX19" fmla="*/ 1274686 w 2456709"/>
              <a:gd name="connsiteY19" fmla="*/ 869532 h 2151505"/>
              <a:gd name="connsiteX20" fmla="*/ 959345 w 2456709"/>
              <a:gd name="connsiteY20" fmla="*/ 1000520 h 2151505"/>
              <a:gd name="connsiteX21" fmla="*/ 838918 w 2456709"/>
              <a:gd name="connsiteY21" fmla="*/ 1316294 h 2151505"/>
              <a:gd name="connsiteX22" fmla="*/ 850387 w 2456709"/>
              <a:gd name="connsiteY22" fmla="*/ 1389231 h 2151505"/>
              <a:gd name="connsiteX23" fmla="*/ 741400 w 2456709"/>
              <a:gd name="connsiteY23" fmla="*/ 1570558 h 2151505"/>
              <a:gd name="connsiteX24" fmla="*/ 697265 w 2456709"/>
              <a:gd name="connsiteY24" fmla="*/ 1680275 h 2151505"/>
              <a:gd name="connsiteX25" fmla="*/ 563833 w 2456709"/>
              <a:gd name="connsiteY25" fmla="*/ 1671728 h 2151505"/>
              <a:gd name="connsiteX26" fmla="*/ 366099 w 2456709"/>
              <a:gd name="connsiteY26" fmla="*/ 1578836 h 2151505"/>
              <a:gd name="connsiteX27" fmla="*/ 318787 w 2456709"/>
              <a:gd name="connsiteY27" fmla="*/ 1453889 h 2151505"/>
              <a:gd name="connsiteX28" fmla="*/ 204385 w 2456709"/>
              <a:gd name="connsiteY28" fmla="*/ 1217853 h 2151505"/>
              <a:gd name="connsiteX29" fmla="*/ 191722 w 2456709"/>
              <a:gd name="connsiteY29" fmla="*/ 1409725 h 2151505"/>
              <a:gd name="connsiteX30" fmla="*/ 7382 w 2456709"/>
              <a:gd name="connsiteY30" fmla="*/ 1338578 h 2151505"/>
              <a:gd name="connsiteX31" fmla="*/ 17480 w 2456709"/>
              <a:gd name="connsiteY31" fmla="*/ 1406115 h 2151505"/>
              <a:gd name="connsiteX32" fmla="*/ 41091 w 2456709"/>
              <a:gd name="connsiteY32" fmla="*/ 1503005 h 2151505"/>
              <a:gd name="connsiteX33" fmla="*/ 73994 w 2456709"/>
              <a:gd name="connsiteY33" fmla="*/ 1575361 h 2151505"/>
              <a:gd name="connsiteX34" fmla="*/ 132030 w 2456709"/>
              <a:gd name="connsiteY34" fmla="*/ 1631293 h 2151505"/>
              <a:gd name="connsiteX35" fmla="*/ 273712 w 2456709"/>
              <a:gd name="connsiteY35" fmla="*/ 1741935 h 2151505"/>
              <a:gd name="connsiteX36" fmla="*/ 280648 w 2456709"/>
              <a:gd name="connsiteY36" fmla="*/ 1944801 h 2151505"/>
              <a:gd name="connsiteX37" fmla="*/ 371006 w 2456709"/>
              <a:gd name="connsiteY37" fmla="*/ 1983565 h 2151505"/>
              <a:gd name="connsiteX38" fmla="*/ 464779 w 2456709"/>
              <a:gd name="connsiteY38" fmla="*/ 2027684 h 2151505"/>
              <a:gd name="connsiteX39" fmla="*/ 746098 w 2456709"/>
              <a:gd name="connsiteY39" fmla="*/ 2074878 h 2151505"/>
              <a:gd name="connsiteX40" fmla="*/ 951067 w 2456709"/>
              <a:gd name="connsiteY40" fmla="*/ 2005998 h 2151505"/>
              <a:gd name="connsiteX41" fmla="*/ 956794 w 2456709"/>
              <a:gd name="connsiteY41" fmla="*/ 2137120 h 2151505"/>
              <a:gd name="connsiteX42" fmla="*/ 2191985 w 2456709"/>
              <a:gd name="connsiteY42" fmla="*/ 2139983 h 2151505"/>
              <a:gd name="connsiteX43" fmla="*/ 2202531 w 2456709"/>
              <a:gd name="connsiteY43" fmla="*/ 2017901 h 2151505"/>
              <a:gd name="connsiteX44" fmla="*/ 2281195 w 2456709"/>
              <a:gd name="connsiteY44" fmla="*/ 2082992 h 2151505"/>
              <a:gd name="connsiteX45" fmla="*/ 2415672 w 2456709"/>
              <a:gd name="connsiteY45" fmla="*/ 2147815 h 2151505"/>
              <a:gd name="connsiteX46" fmla="*/ 2456709 w 2456709"/>
              <a:gd name="connsiteY46" fmla="*/ 2151505 h 2151505"/>
              <a:gd name="connsiteX47" fmla="*/ 2418609 w 2456709"/>
              <a:gd name="connsiteY47" fmla="*/ 1646541 h 2151505"/>
              <a:gd name="connsiteX48" fmla="*/ 2453749 w 2456709"/>
              <a:gd name="connsiteY48" fmla="*/ 1508485 h 2151505"/>
              <a:gd name="connsiteX49" fmla="*/ 2440223 w 2456709"/>
              <a:gd name="connsiteY49" fmla="*/ 1390737 h 2151505"/>
              <a:gd name="connsiteX50" fmla="*/ 2375729 w 2456709"/>
              <a:gd name="connsiteY50" fmla="*/ 1183801 h 2151505"/>
              <a:gd name="connsiteX51" fmla="*/ 2342855 w 2456709"/>
              <a:gd name="connsiteY51" fmla="*/ 1049949 h 2151505"/>
              <a:gd name="connsiteX52" fmla="*/ 2216849 w 2456709"/>
              <a:gd name="connsiteY52" fmla="*/ 909625 h 2151505"/>
              <a:gd name="connsiteX53" fmla="*/ 1996340 w 2456709"/>
              <a:gd name="connsiteY53" fmla="*/ 846622 h 2151505"/>
              <a:gd name="connsiteX54" fmla="*/ 1873198 w 2456709"/>
              <a:gd name="connsiteY54" fmla="*/ 806530 h 2151505"/>
              <a:gd name="connsiteX55" fmla="*/ 1744478 w 2456709"/>
              <a:gd name="connsiteY55" fmla="*/ 695291 h 2151505"/>
              <a:gd name="connsiteX56" fmla="*/ 1764076 w 2456709"/>
              <a:gd name="connsiteY56" fmla="*/ 584498 h 2151505"/>
              <a:gd name="connsiteX57" fmla="*/ 1790641 w 2456709"/>
              <a:gd name="connsiteY57" fmla="*/ 540901 h 2151505"/>
              <a:gd name="connsiteX58" fmla="*/ 1821203 w 2456709"/>
              <a:gd name="connsiteY58" fmla="*/ 408317 h 2151505"/>
              <a:gd name="connsiteX59" fmla="*/ 1812227 w 2456709"/>
              <a:gd name="connsiteY59" fmla="*/ 159443 h 2151505"/>
              <a:gd name="connsiteX60" fmla="*/ 1545748 w 2456709"/>
              <a:gd name="connsiteY60" fmla="*/ 613 h 2151505"/>
              <a:gd name="connsiteX0" fmla="*/ 1383346 w 2456709"/>
              <a:gd name="connsiteY0" fmla="*/ 807021 h 2147815"/>
              <a:gd name="connsiteX1" fmla="*/ 1515914 w 2456709"/>
              <a:gd name="connsiteY1" fmla="*/ 966706 h 2147815"/>
              <a:gd name="connsiteX2" fmla="*/ 1484278 w 2456709"/>
              <a:gd name="connsiteY2" fmla="*/ 999848 h 2147815"/>
              <a:gd name="connsiteX3" fmla="*/ 1565627 w 2456709"/>
              <a:gd name="connsiteY3" fmla="*/ 1082703 h 2147815"/>
              <a:gd name="connsiteX4" fmla="*/ 1514407 w 2456709"/>
              <a:gd name="connsiteY4" fmla="*/ 1221297 h 2147815"/>
              <a:gd name="connsiteX5" fmla="*/ 1478252 w 2456709"/>
              <a:gd name="connsiteY5" fmla="*/ 1358385 h 2147815"/>
              <a:gd name="connsiteX6" fmla="*/ 1383346 w 2456709"/>
              <a:gd name="connsiteY6" fmla="*/ 807021 h 2147815"/>
              <a:gd name="connsiteX7" fmla="*/ 1761468 w 2456709"/>
              <a:gd name="connsiteY7" fmla="*/ 743750 h 2147815"/>
              <a:gd name="connsiteX8" fmla="*/ 1687651 w 2456709"/>
              <a:gd name="connsiteY8" fmla="*/ 1423162 h 2147815"/>
              <a:gd name="connsiteX9" fmla="*/ 1680119 w 2456709"/>
              <a:gd name="connsiteY9" fmla="*/ 1191168 h 2147815"/>
              <a:gd name="connsiteX10" fmla="*/ 1633419 w 2456709"/>
              <a:gd name="connsiteY10" fmla="*/ 1075171 h 2147815"/>
              <a:gd name="connsiteX11" fmla="*/ 1662042 w 2456709"/>
              <a:gd name="connsiteY11" fmla="*/ 984784 h 2147815"/>
              <a:gd name="connsiteX12" fmla="*/ 1625887 w 2456709"/>
              <a:gd name="connsiteY12" fmla="*/ 957667 h 2147815"/>
              <a:gd name="connsiteX13" fmla="*/ 1761468 w 2456709"/>
              <a:gd name="connsiteY13" fmla="*/ 743750 h 2147815"/>
              <a:gd name="connsiteX14" fmla="*/ 1545748 w 2456709"/>
              <a:gd name="connsiteY14" fmla="*/ 613 h 2147815"/>
              <a:gd name="connsiteX15" fmla="*/ 1274671 w 2456709"/>
              <a:gd name="connsiteY15" fmla="*/ 379829 h 2147815"/>
              <a:gd name="connsiteX16" fmla="*/ 1297433 w 2456709"/>
              <a:gd name="connsiteY16" fmla="*/ 552863 h 2147815"/>
              <a:gd name="connsiteX17" fmla="*/ 1346415 w 2456709"/>
              <a:gd name="connsiteY17" fmla="*/ 595059 h 2147815"/>
              <a:gd name="connsiteX18" fmla="*/ 1367372 w 2456709"/>
              <a:gd name="connsiteY18" fmla="*/ 752432 h 2147815"/>
              <a:gd name="connsiteX19" fmla="*/ 1274686 w 2456709"/>
              <a:gd name="connsiteY19" fmla="*/ 869532 h 2147815"/>
              <a:gd name="connsiteX20" fmla="*/ 959345 w 2456709"/>
              <a:gd name="connsiteY20" fmla="*/ 1000520 h 2147815"/>
              <a:gd name="connsiteX21" fmla="*/ 838918 w 2456709"/>
              <a:gd name="connsiteY21" fmla="*/ 1316294 h 2147815"/>
              <a:gd name="connsiteX22" fmla="*/ 850387 w 2456709"/>
              <a:gd name="connsiteY22" fmla="*/ 1389231 h 2147815"/>
              <a:gd name="connsiteX23" fmla="*/ 741400 w 2456709"/>
              <a:gd name="connsiteY23" fmla="*/ 1570558 h 2147815"/>
              <a:gd name="connsiteX24" fmla="*/ 697265 w 2456709"/>
              <a:gd name="connsiteY24" fmla="*/ 1680275 h 2147815"/>
              <a:gd name="connsiteX25" fmla="*/ 563833 w 2456709"/>
              <a:gd name="connsiteY25" fmla="*/ 1671728 h 2147815"/>
              <a:gd name="connsiteX26" fmla="*/ 366099 w 2456709"/>
              <a:gd name="connsiteY26" fmla="*/ 1578836 h 2147815"/>
              <a:gd name="connsiteX27" fmla="*/ 318787 w 2456709"/>
              <a:gd name="connsiteY27" fmla="*/ 1453889 h 2147815"/>
              <a:gd name="connsiteX28" fmla="*/ 204385 w 2456709"/>
              <a:gd name="connsiteY28" fmla="*/ 1217853 h 2147815"/>
              <a:gd name="connsiteX29" fmla="*/ 191722 w 2456709"/>
              <a:gd name="connsiteY29" fmla="*/ 1409725 h 2147815"/>
              <a:gd name="connsiteX30" fmla="*/ 7382 w 2456709"/>
              <a:gd name="connsiteY30" fmla="*/ 1338578 h 2147815"/>
              <a:gd name="connsiteX31" fmla="*/ 17480 w 2456709"/>
              <a:gd name="connsiteY31" fmla="*/ 1406115 h 2147815"/>
              <a:gd name="connsiteX32" fmla="*/ 41091 w 2456709"/>
              <a:gd name="connsiteY32" fmla="*/ 1503005 h 2147815"/>
              <a:gd name="connsiteX33" fmla="*/ 73994 w 2456709"/>
              <a:gd name="connsiteY33" fmla="*/ 1575361 h 2147815"/>
              <a:gd name="connsiteX34" fmla="*/ 132030 w 2456709"/>
              <a:gd name="connsiteY34" fmla="*/ 1631293 h 2147815"/>
              <a:gd name="connsiteX35" fmla="*/ 273712 w 2456709"/>
              <a:gd name="connsiteY35" fmla="*/ 1741935 h 2147815"/>
              <a:gd name="connsiteX36" fmla="*/ 280648 w 2456709"/>
              <a:gd name="connsiteY36" fmla="*/ 1944801 h 2147815"/>
              <a:gd name="connsiteX37" fmla="*/ 371006 w 2456709"/>
              <a:gd name="connsiteY37" fmla="*/ 1983565 h 2147815"/>
              <a:gd name="connsiteX38" fmla="*/ 464779 w 2456709"/>
              <a:gd name="connsiteY38" fmla="*/ 2027684 h 2147815"/>
              <a:gd name="connsiteX39" fmla="*/ 746098 w 2456709"/>
              <a:gd name="connsiteY39" fmla="*/ 2074878 h 2147815"/>
              <a:gd name="connsiteX40" fmla="*/ 951067 w 2456709"/>
              <a:gd name="connsiteY40" fmla="*/ 2005998 h 2147815"/>
              <a:gd name="connsiteX41" fmla="*/ 956794 w 2456709"/>
              <a:gd name="connsiteY41" fmla="*/ 2137120 h 2147815"/>
              <a:gd name="connsiteX42" fmla="*/ 2191985 w 2456709"/>
              <a:gd name="connsiteY42" fmla="*/ 2139983 h 2147815"/>
              <a:gd name="connsiteX43" fmla="*/ 2202531 w 2456709"/>
              <a:gd name="connsiteY43" fmla="*/ 2017901 h 2147815"/>
              <a:gd name="connsiteX44" fmla="*/ 2281195 w 2456709"/>
              <a:gd name="connsiteY44" fmla="*/ 2082992 h 2147815"/>
              <a:gd name="connsiteX45" fmla="*/ 2415672 w 2456709"/>
              <a:gd name="connsiteY45" fmla="*/ 2147815 h 2147815"/>
              <a:gd name="connsiteX46" fmla="*/ 2456709 w 2456709"/>
              <a:gd name="connsiteY46" fmla="*/ 1865755 h 2147815"/>
              <a:gd name="connsiteX47" fmla="*/ 2418609 w 2456709"/>
              <a:gd name="connsiteY47" fmla="*/ 1646541 h 2147815"/>
              <a:gd name="connsiteX48" fmla="*/ 2453749 w 2456709"/>
              <a:gd name="connsiteY48" fmla="*/ 1508485 h 2147815"/>
              <a:gd name="connsiteX49" fmla="*/ 2440223 w 2456709"/>
              <a:gd name="connsiteY49" fmla="*/ 1390737 h 2147815"/>
              <a:gd name="connsiteX50" fmla="*/ 2375729 w 2456709"/>
              <a:gd name="connsiteY50" fmla="*/ 1183801 h 2147815"/>
              <a:gd name="connsiteX51" fmla="*/ 2342855 w 2456709"/>
              <a:gd name="connsiteY51" fmla="*/ 1049949 h 2147815"/>
              <a:gd name="connsiteX52" fmla="*/ 2216849 w 2456709"/>
              <a:gd name="connsiteY52" fmla="*/ 909625 h 2147815"/>
              <a:gd name="connsiteX53" fmla="*/ 1996340 w 2456709"/>
              <a:gd name="connsiteY53" fmla="*/ 846622 h 2147815"/>
              <a:gd name="connsiteX54" fmla="*/ 1873198 w 2456709"/>
              <a:gd name="connsiteY54" fmla="*/ 806530 h 2147815"/>
              <a:gd name="connsiteX55" fmla="*/ 1744478 w 2456709"/>
              <a:gd name="connsiteY55" fmla="*/ 695291 h 2147815"/>
              <a:gd name="connsiteX56" fmla="*/ 1764076 w 2456709"/>
              <a:gd name="connsiteY56" fmla="*/ 584498 h 2147815"/>
              <a:gd name="connsiteX57" fmla="*/ 1790641 w 2456709"/>
              <a:gd name="connsiteY57" fmla="*/ 540901 h 2147815"/>
              <a:gd name="connsiteX58" fmla="*/ 1821203 w 2456709"/>
              <a:gd name="connsiteY58" fmla="*/ 408317 h 2147815"/>
              <a:gd name="connsiteX59" fmla="*/ 1812227 w 2456709"/>
              <a:gd name="connsiteY59" fmla="*/ 159443 h 2147815"/>
              <a:gd name="connsiteX60" fmla="*/ 1545748 w 2456709"/>
              <a:gd name="connsiteY60" fmla="*/ 613 h 2147815"/>
              <a:gd name="connsiteX0" fmla="*/ 1383346 w 2456709"/>
              <a:gd name="connsiteY0" fmla="*/ 807021 h 2147815"/>
              <a:gd name="connsiteX1" fmla="*/ 1515914 w 2456709"/>
              <a:gd name="connsiteY1" fmla="*/ 966706 h 2147815"/>
              <a:gd name="connsiteX2" fmla="*/ 1484278 w 2456709"/>
              <a:gd name="connsiteY2" fmla="*/ 999848 h 2147815"/>
              <a:gd name="connsiteX3" fmla="*/ 1565627 w 2456709"/>
              <a:gd name="connsiteY3" fmla="*/ 1082703 h 2147815"/>
              <a:gd name="connsiteX4" fmla="*/ 1514407 w 2456709"/>
              <a:gd name="connsiteY4" fmla="*/ 1221297 h 2147815"/>
              <a:gd name="connsiteX5" fmla="*/ 1478252 w 2456709"/>
              <a:gd name="connsiteY5" fmla="*/ 1358385 h 2147815"/>
              <a:gd name="connsiteX6" fmla="*/ 1383346 w 2456709"/>
              <a:gd name="connsiteY6" fmla="*/ 807021 h 2147815"/>
              <a:gd name="connsiteX7" fmla="*/ 1761468 w 2456709"/>
              <a:gd name="connsiteY7" fmla="*/ 743750 h 2147815"/>
              <a:gd name="connsiteX8" fmla="*/ 1687651 w 2456709"/>
              <a:gd name="connsiteY8" fmla="*/ 1423162 h 2147815"/>
              <a:gd name="connsiteX9" fmla="*/ 1680119 w 2456709"/>
              <a:gd name="connsiteY9" fmla="*/ 1191168 h 2147815"/>
              <a:gd name="connsiteX10" fmla="*/ 1633419 w 2456709"/>
              <a:gd name="connsiteY10" fmla="*/ 1075171 h 2147815"/>
              <a:gd name="connsiteX11" fmla="*/ 1662042 w 2456709"/>
              <a:gd name="connsiteY11" fmla="*/ 984784 h 2147815"/>
              <a:gd name="connsiteX12" fmla="*/ 1625887 w 2456709"/>
              <a:gd name="connsiteY12" fmla="*/ 957667 h 2147815"/>
              <a:gd name="connsiteX13" fmla="*/ 1761468 w 2456709"/>
              <a:gd name="connsiteY13" fmla="*/ 743750 h 2147815"/>
              <a:gd name="connsiteX14" fmla="*/ 1545748 w 2456709"/>
              <a:gd name="connsiteY14" fmla="*/ 613 h 2147815"/>
              <a:gd name="connsiteX15" fmla="*/ 1274671 w 2456709"/>
              <a:gd name="connsiteY15" fmla="*/ 379829 h 2147815"/>
              <a:gd name="connsiteX16" fmla="*/ 1297433 w 2456709"/>
              <a:gd name="connsiteY16" fmla="*/ 552863 h 2147815"/>
              <a:gd name="connsiteX17" fmla="*/ 1346415 w 2456709"/>
              <a:gd name="connsiteY17" fmla="*/ 595059 h 2147815"/>
              <a:gd name="connsiteX18" fmla="*/ 1367372 w 2456709"/>
              <a:gd name="connsiteY18" fmla="*/ 752432 h 2147815"/>
              <a:gd name="connsiteX19" fmla="*/ 1274686 w 2456709"/>
              <a:gd name="connsiteY19" fmla="*/ 869532 h 2147815"/>
              <a:gd name="connsiteX20" fmla="*/ 959345 w 2456709"/>
              <a:gd name="connsiteY20" fmla="*/ 1000520 h 2147815"/>
              <a:gd name="connsiteX21" fmla="*/ 838918 w 2456709"/>
              <a:gd name="connsiteY21" fmla="*/ 1316294 h 2147815"/>
              <a:gd name="connsiteX22" fmla="*/ 850387 w 2456709"/>
              <a:gd name="connsiteY22" fmla="*/ 1389231 h 2147815"/>
              <a:gd name="connsiteX23" fmla="*/ 741400 w 2456709"/>
              <a:gd name="connsiteY23" fmla="*/ 1570558 h 2147815"/>
              <a:gd name="connsiteX24" fmla="*/ 697265 w 2456709"/>
              <a:gd name="connsiteY24" fmla="*/ 1680275 h 2147815"/>
              <a:gd name="connsiteX25" fmla="*/ 563833 w 2456709"/>
              <a:gd name="connsiteY25" fmla="*/ 1671728 h 2147815"/>
              <a:gd name="connsiteX26" fmla="*/ 366099 w 2456709"/>
              <a:gd name="connsiteY26" fmla="*/ 1578836 h 2147815"/>
              <a:gd name="connsiteX27" fmla="*/ 318787 w 2456709"/>
              <a:gd name="connsiteY27" fmla="*/ 1453889 h 2147815"/>
              <a:gd name="connsiteX28" fmla="*/ 204385 w 2456709"/>
              <a:gd name="connsiteY28" fmla="*/ 1217853 h 2147815"/>
              <a:gd name="connsiteX29" fmla="*/ 191722 w 2456709"/>
              <a:gd name="connsiteY29" fmla="*/ 1409725 h 2147815"/>
              <a:gd name="connsiteX30" fmla="*/ 7382 w 2456709"/>
              <a:gd name="connsiteY30" fmla="*/ 1338578 h 2147815"/>
              <a:gd name="connsiteX31" fmla="*/ 17480 w 2456709"/>
              <a:gd name="connsiteY31" fmla="*/ 1406115 h 2147815"/>
              <a:gd name="connsiteX32" fmla="*/ 41091 w 2456709"/>
              <a:gd name="connsiteY32" fmla="*/ 1503005 h 2147815"/>
              <a:gd name="connsiteX33" fmla="*/ 73994 w 2456709"/>
              <a:gd name="connsiteY33" fmla="*/ 1575361 h 2147815"/>
              <a:gd name="connsiteX34" fmla="*/ 132030 w 2456709"/>
              <a:gd name="connsiteY34" fmla="*/ 1631293 h 2147815"/>
              <a:gd name="connsiteX35" fmla="*/ 273712 w 2456709"/>
              <a:gd name="connsiteY35" fmla="*/ 1741935 h 2147815"/>
              <a:gd name="connsiteX36" fmla="*/ 280648 w 2456709"/>
              <a:gd name="connsiteY36" fmla="*/ 1944801 h 2147815"/>
              <a:gd name="connsiteX37" fmla="*/ 371006 w 2456709"/>
              <a:gd name="connsiteY37" fmla="*/ 1983565 h 2147815"/>
              <a:gd name="connsiteX38" fmla="*/ 464779 w 2456709"/>
              <a:gd name="connsiteY38" fmla="*/ 2027684 h 2147815"/>
              <a:gd name="connsiteX39" fmla="*/ 746098 w 2456709"/>
              <a:gd name="connsiteY39" fmla="*/ 2074878 h 2147815"/>
              <a:gd name="connsiteX40" fmla="*/ 951067 w 2456709"/>
              <a:gd name="connsiteY40" fmla="*/ 2005998 h 2147815"/>
              <a:gd name="connsiteX41" fmla="*/ 956794 w 2456709"/>
              <a:gd name="connsiteY41" fmla="*/ 2137120 h 2147815"/>
              <a:gd name="connsiteX42" fmla="*/ 2191985 w 2456709"/>
              <a:gd name="connsiteY42" fmla="*/ 2139983 h 2147815"/>
              <a:gd name="connsiteX43" fmla="*/ 2202531 w 2456709"/>
              <a:gd name="connsiteY43" fmla="*/ 2017901 h 2147815"/>
              <a:gd name="connsiteX44" fmla="*/ 2281195 w 2456709"/>
              <a:gd name="connsiteY44" fmla="*/ 2082992 h 2147815"/>
              <a:gd name="connsiteX45" fmla="*/ 2415672 w 2456709"/>
              <a:gd name="connsiteY45" fmla="*/ 2147815 h 2147815"/>
              <a:gd name="connsiteX46" fmla="*/ 2456709 w 2456709"/>
              <a:gd name="connsiteY46" fmla="*/ 1865755 h 2147815"/>
              <a:gd name="connsiteX47" fmla="*/ 2456709 w 2456709"/>
              <a:gd name="connsiteY47" fmla="*/ 1684641 h 2147815"/>
              <a:gd name="connsiteX48" fmla="*/ 2453749 w 2456709"/>
              <a:gd name="connsiteY48" fmla="*/ 1508485 h 2147815"/>
              <a:gd name="connsiteX49" fmla="*/ 2440223 w 2456709"/>
              <a:gd name="connsiteY49" fmla="*/ 1390737 h 2147815"/>
              <a:gd name="connsiteX50" fmla="*/ 2375729 w 2456709"/>
              <a:gd name="connsiteY50" fmla="*/ 1183801 h 2147815"/>
              <a:gd name="connsiteX51" fmla="*/ 2342855 w 2456709"/>
              <a:gd name="connsiteY51" fmla="*/ 1049949 h 2147815"/>
              <a:gd name="connsiteX52" fmla="*/ 2216849 w 2456709"/>
              <a:gd name="connsiteY52" fmla="*/ 909625 h 2147815"/>
              <a:gd name="connsiteX53" fmla="*/ 1996340 w 2456709"/>
              <a:gd name="connsiteY53" fmla="*/ 846622 h 2147815"/>
              <a:gd name="connsiteX54" fmla="*/ 1873198 w 2456709"/>
              <a:gd name="connsiteY54" fmla="*/ 806530 h 2147815"/>
              <a:gd name="connsiteX55" fmla="*/ 1744478 w 2456709"/>
              <a:gd name="connsiteY55" fmla="*/ 695291 h 2147815"/>
              <a:gd name="connsiteX56" fmla="*/ 1764076 w 2456709"/>
              <a:gd name="connsiteY56" fmla="*/ 584498 h 2147815"/>
              <a:gd name="connsiteX57" fmla="*/ 1790641 w 2456709"/>
              <a:gd name="connsiteY57" fmla="*/ 540901 h 2147815"/>
              <a:gd name="connsiteX58" fmla="*/ 1821203 w 2456709"/>
              <a:gd name="connsiteY58" fmla="*/ 408317 h 2147815"/>
              <a:gd name="connsiteX59" fmla="*/ 1812227 w 2456709"/>
              <a:gd name="connsiteY59" fmla="*/ 159443 h 2147815"/>
              <a:gd name="connsiteX60" fmla="*/ 1545748 w 2456709"/>
              <a:gd name="connsiteY60" fmla="*/ 613 h 2147815"/>
              <a:gd name="connsiteX0" fmla="*/ 1383346 w 2456709"/>
              <a:gd name="connsiteY0" fmla="*/ 807021 h 2147815"/>
              <a:gd name="connsiteX1" fmla="*/ 1515914 w 2456709"/>
              <a:gd name="connsiteY1" fmla="*/ 966706 h 2147815"/>
              <a:gd name="connsiteX2" fmla="*/ 1484278 w 2456709"/>
              <a:gd name="connsiteY2" fmla="*/ 999848 h 2147815"/>
              <a:gd name="connsiteX3" fmla="*/ 1565627 w 2456709"/>
              <a:gd name="connsiteY3" fmla="*/ 1082703 h 2147815"/>
              <a:gd name="connsiteX4" fmla="*/ 1514407 w 2456709"/>
              <a:gd name="connsiteY4" fmla="*/ 1221297 h 2147815"/>
              <a:gd name="connsiteX5" fmla="*/ 1478252 w 2456709"/>
              <a:gd name="connsiteY5" fmla="*/ 1358385 h 2147815"/>
              <a:gd name="connsiteX6" fmla="*/ 1383346 w 2456709"/>
              <a:gd name="connsiteY6" fmla="*/ 807021 h 2147815"/>
              <a:gd name="connsiteX7" fmla="*/ 1761468 w 2456709"/>
              <a:gd name="connsiteY7" fmla="*/ 743750 h 2147815"/>
              <a:gd name="connsiteX8" fmla="*/ 1687651 w 2456709"/>
              <a:gd name="connsiteY8" fmla="*/ 1423162 h 2147815"/>
              <a:gd name="connsiteX9" fmla="*/ 1680119 w 2456709"/>
              <a:gd name="connsiteY9" fmla="*/ 1191168 h 2147815"/>
              <a:gd name="connsiteX10" fmla="*/ 1633419 w 2456709"/>
              <a:gd name="connsiteY10" fmla="*/ 1075171 h 2147815"/>
              <a:gd name="connsiteX11" fmla="*/ 1662042 w 2456709"/>
              <a:gd name="connsiteY11" fmla="*/ 984784 h 2147815"/>
              <a:gd name="connsiteX12" fmla="*/ 1625887 w 2456709"/>
              <a:gd name="connsiteY12" fmla="*/ 957667 h 2147815"/>
              <a:gd name="connsiteX13" fmla="*/ 1761468 w 2456709"/>
              <a:gd name="connsiteY13" fmla="*/ 743750 h 2147815"/>
              <a:gd name="connsiteX14" fmla="*/ 1545748 w 2456709"/>
              <a:gd name="connsiteY14" fmla="*/ 613 h 2147815"/>
              <a:gd name="connsiteX15" fmla="*/ 1274671 w 2456709"/>
              <a:gd name="connsiteY15" fmla="*/ 379829 h 2147815"/>
              <a:gd name="connsiteX16" fmla="*/ 1297433 w 2456709"/>
              <a:gd name="connsiteY16" fmla="*/ 552863 h 2147815"/>
              <a:gd name="connsiteX17" fmla="*/ 1346415 w 2456709"/>
              <a:gd name="connsiteY17" fmla="*/ 595059 h 2147815"/>
              <a:gd name="connsiteX18" fmla="*/ 1367372 w 2456709"/>
              <a:gd name="connsiteY18" fmla="*/ 752432 h 2147815"/>
              <a:gd name="connsiteX19" fmla="*/ 1274686 w 2456709"/>
              <a:gd name="connsiteY19" fmla="*/ 869532 h 2147815"/>
              <a:gd name="connsiteX20" fmla="*/ 959345 w 2456709"/>
              <a:gd name="connsiteY20" fmla="*/ 1000520 h 2147815"/>
              <a:gd name="connsiteX21" fmla="*/ 838918 w 2456709"/>
              <a:gd name="connsiteY21" fmla="*/ 1316294 h 2147815"/>
              <a:gd name="connsiteX22" fmla="*/ 850387 w 2456709"/>
              <a:gd name="connsiteY22" fmla="*/ 1389231 h 2147815"/>
              <a:gd name="connsiteX23" fmla="*/ 741400 w 2456709"/>
              <a:gd name="connsiteY23" fmla="*/ 1570558 h 2147815"/>
              <a:gd name="connsiteX24" fmla="*/ 697265 w 2456709"/>
              <a:gd name="connsiteY24" fmla="*/ 1680275 h 2147815"/>
              <a:gd name="connsiteX25" fmla="*/ 563833 w 2456709"/>
              <a:gd name="connsiteY25" fmla="*/ 1671728 h 2147815"/>
              <a:gd name="connsiteX26" fmla="*/ 366099 w 2456709"/>
              <a:gd name="connsiteY26" fmla="*/ 1578836 h 2147815"/>
              <a:gd name="connsiteX27" fmla="*/ 318787 w 2456709"/>
              <a:gd name="connsiteY27" fmla="*/ 1453889 h 2147815"/>
              <a:gd name="connsiteX28" fmla="*/ 204385 w 2456709"/>
              <a:gd name="connsiteY28" fmla="*/ 1217853 h 2147815"/>
              <a:gd name="connsiteX29" fmla="*/ 191722 w 2456709"/>
              <a:gd name="connsiteY29" fmla="*/ 1409725 h 2147815"/>
              <a:gd name="connsiteX30" fmla="*/ 7382 w 2456709"/>
              <a:gd name="connsiteY30" fmla="*/ 1338578 h 2147815"/>
              <a:gd name="connsiteX31" fmla="*/ 17480 w 2456709"/>
              <a:gd name="connsiteY31" fmla="*/ 1406115 h 2147815"/>
              <a:gd name="connsiteX32" fmla="*/ 41091 w 2456709"/>
              <a:gd name="connsiteY32" fmla="*/ 1503005 h 2147815"/>
              <a:gd name="connsiteX33" fmla="*/ 73994 w 2456709"/>
              <a:gd name="connsiteY33" fmla="*/ 1575361 h 2147815"/>
              <a:gd name="connsiteX34" fmla="*/ 132030 w 2456709"/>
              <a:gd name="connsiteY34" fmla="*/ 1631293 h 2147815"/>
              <a:gd name="connsiteX35" fmla="*/ 273712 w 2456709"/>
              <a:gd name="connsiteY35" fmla="*/ 1741935 h 2147815"/>
              <a:gd name="connsiteX36" fmla="*/ 280648 w 2456709"/>
              <a:gd name="connsiteY36" fmla="*/ 1944801 h 2147815"/>
              <a:gd name="connsiteX37" fmla="*/ 371006 w 2456709"/>
              <a:gd name="connsiteY37" fmla="*/ 1983565 h 2147815"/>
              <a:gd name="connsiteX38" fmla="*/ 464779 w 2456709"/>
              <a:gd name="connsiteY38" fmla="*/ 2027684 h 2147815"/>
              <a:gd name="connsiteX39" fmla="*/ 746098 w 2456709"/>
              <a:gd name="connsiteY39" fmla="*/ 2074878 h 2147815"/>
              <a:gd name="connsiteX40" fmla="*/ 951067 w 2456709"/>
              <a:gd name="connsiteY40" fmla="*/ 2005998 h 2147815"/>
              <a:gd name="connsiteX41" fmla="*/ 956794 w 2456709"/>
              <a:gd name="connsiteY41" fmla="*/ 2137120 h 2147815"/>
              <a:gd name="connsiteX42" fmla="*/ 2191985 w 2456709"/>
              <a:gd name="connsiteY42" fmla="*/ 2139983 h 2147815"/>
              <a:gd name="connsiteX43" fmla="*/ 2281195 w 2456709"/>
              <a:gd name="connsiteY43" fmla="*/ 2082992 h 2147815"/>
              <a:gd name="connsiteX44" fmla="*/ 2415672 w 2456709"/>
              <a:gd name="connsiteY44" fmla="*/ 2147815 h 2147815"/>
              <a:gd name="connsiteX45" fmla="*/ 2456709 w 2456709"/>
              <a:gd name="connsiteY45" fmla="*/ 1865755 h 2147815"/>
              <a:gd name="connsiteX46" fmla="*/ 2456709 w 2456709"/>
              <a:gd name="connsiteY46" fmla="*/ 1684641 h 2147815"/>
              <a:gd name="connsiteX47" fmla="*/ 2453749 w 2456709"/>
              <a:gd name="connsiteY47" fmla="*/ 1508485 h 2147815"/>
              <a:gd name="connsiteX48" fmla="*/ 2440223 w 2456709"/>
              <a:gd name="connsiteY48" fmla="*/ 1390737 h 2147815"/>
              <a:gd name="connsiteX49" fmla="*/ 2375729 w 2456709"/>
              <a:gd name="connsiteY49" fmla="*/ 1183801 h 2147815"/>
              <a:gd name="connsiteX50" fmla="*/ 2342855 w 2456709"/>
              <a:gd name="connsiteY50" fmla="*/ 1049949 h 2147815"/>
              <a:gd name="connsiteX51" fmla="*/ 2216849 w 2456709"/>
              <a:gd name="connsiteY51" fmla="*/ 909625 h 2147815"/>
              <a:gd name="connsiteX52" fmla="*/ 1996340 w 2456709"/>
              <a:gd name="connsiteY52" fmla="*/ 846622 h 2147815"/>
              <a:gd name="connsiteX53" fmla="*/ 1873198 w 2456709"/>
              <a:gd name="connsiteY53" fmla="*/ 806530 h 2147815"/>
              <a:gd name="connsiteX54" fmla="*/ 1744478 w 2456709"/>
              <a:gd name="connsiteY54" fmla="*/ 695291 h 2147815"/>
              <a:gd name="connsiteX55" fmla="*/ 1764076 w 2456709"/>
              <a:gd name="connsiteY55" fmla="*/ 584498 h 2147815"/>
              <a:gd name="connsiteX56" fmla="*/ 1790641 w 2456709"/>
              <a:gd name="connsiteY56" fmla="*/ 540901 h 2147815"/>
              <a:gd name="connsiteX57" fmla="*/ 1821203 w 2456709"/>
              <a:gd name="connsiteY57" fmla="*/ 408317 h 2147815"/>
              <a:gd name="connsiteX58" fmla="*/ 1812227 w 2456709"/>
              <a:gd name="connsiteY58" fmla="*/ 159443 h 2147815"/>
              <a:gd name="connsiteX59" fmla="*/ 1545748 w 2456709"/>
              <a:gd name="connsiteY59" fmla="*/ 613 h 2147815"/>
              <a:gd name="connsiteX0" fmla="*/ 1383346 w 2456709"/>
              <a:gd name="connsiteY0" fmla="*/ 807021 h 2166619"/>
              <a:gd name="connsiteX1" fmla="*/ 1515914 w 2456709"/>
              <a:gd name="connsiteY1" fmla="*/ 966706 h 2166619"/>
              <a:gd name="connsiteX2" fmla="*/ 1484278 w 2456709"/>
              <a:gd name="connsiteY2" fmla="*/ 999848 h 2166619"/>
              <a:gd name="connsiteX3" fmla="*/ 1565627 w 2456709"/>
              <a:gd name="connsiteY3" fmla="*/ 1082703 h 2166619"/>
              <a:gd name="connsiteX4" fmla="*/ 1514407 w 2456709"/>
              <a:gd name="connsiteY4" fmla="*/ 1221297 h 2166619"/>
              <a:gd name="connsiteX5" fmla="*/ 1478252 w 2456709"/>
              <a:gd name="connsiteY5" fmla="*/ 1358385 h 2166619"/>
              <a:gd name="connsiteX6" fmla="*/ 1383346 w 2456709"/>
              <a:gd name="connsiteY6" fmla="*/ 807021 h 2166619"/>
              <a:gd name="connsiteX7" fmla="*/ 1761468 w 2456709"/>
              <a:gd name="connsiteY7" fmla="*/ 743750 h 2166619"/>
              <a:gd name="connsiteX8" fmla="*/ 1687651 w 2456709"/>
              <a:gd name="connsiteY8" fmla="*/ 1423162 h 2166619"/>
              <a:gd name="connsiteX9" fmla="*/ 1680119 w 2456709"/>
              <a:gd name="connsiteY9" fmla="*/ 1191168 h 2166619"/>
              <a:gd name="connsiteX10" fmla="*/ 1633419 w 2456709"/>
              <a:gd name="connsiteY10" fmla="*/ 1075171 h 2166619"/>
              <a:gd name="connsiteX11" fmla="*/ 1662042 w 2456709"/>
              <a:gd name="connsiteY11" fmla="*/ 984784 h 2166619"/>
              <a:gd name="connsiteX12" fmla="*/ 1625887 w 2456709"/>
              <a:gd name="connsiteY12" fmla="*/ 957667 h 2166619"/>
              <a:gd name="connsiteX13" fmla="*/ 1761468 w 2456709"/>
              <a:gd name="connsiteY13" fmla="*/ 743750 h 2166619"/>
              <a:gd name="connsiteX14" fmla="*/ 1545748 w 2456709"/>
              <a:gd name="connsiteY14" fmla="*/ 613 h 2166619"/>
              <a:gd name="connsiteX15" fmla="*/ 1274671 w 2456709"/>
              <a:gd name="connsiteY15" fmla="*/ 379829 h 2166619"/>
              <a:gd name="connsiteX16" fmla="*/ 1297433 w 2456709"/>
              <a:gd name="connsiteY16" fmla="*/ 552863 h 2166619"/>
              <a:gd name="connsiteX17" fmla="*/ 1346415 w 2456709"/>
              <a:gd name="connsiteY17" fmla="*/ 595059 h 2166619"/>
              <a:gd name="connsiteX18" fmla="*/ 1367372 w 2456709"/>
              <a:gd name="connsiteY18" fmla="*/ 752432 h 2166619"/>
              <a:gd name="connsiteX19" fmla="*/ 1274686 w 2456709"/>
              <a:gd name="connsiteY19" fmla="*/ 869532 h 2166619"/>
              <a:gd name="connsiteX20" fmla="*/ 959345 w 2456709"/>
              <a:gd name="connsiteY20" fmla="*/ 1000520 h 2166619"/>
              <a:gd name="connsiteX21" fmla="*/ 838918 w 2456709"/>
              <a:gd name="connsiteY21" fmla="*/ 1316294 h 2166619"/>
              <a:gd name="connsiteX22" fmla="*/ 850387 w 2456709"/>
              <a:gd name="connsiteY22" fmla="*/ 1389231 h 2166619"/>
              <a:gd name="connsiteX23" fmla="*/ 741400 w 2456709"/>
              <a:gd name="connsiteY23" fmla="*/ 1570558 h 2166619"/>
              <a:gd name="connsiteX24" fmla="*/ 697265 w 2456709"/>
              <a:gd name="connsiteY24" fmla="*/ 1680275 h 2166619"/>
              <a:gd name="connsiteX25" fmla="*/ 563833 w 2456709"/>
              <a:gd name="connsiteY25" fmla="*/ 1671728 h 2166619"/>
              <a:gd name="connsiteX26" fmla="*/ 366099 w 2456709"/>
              <a:gd name="connsiteY26" fmla="*/ 1578836 h 2166619"/>
              <a:gd name="connsiteX27" fmla="*/ 318787 w 2456709"/>
              <a:gd name="connsiteY27" fmla="*/ 1453889 h 2166619"/>
              <a:gd name="connsiteX28" fmla="*/ 204385 w 2456709"/>
              <a:gd name="connsiteY28" fmla="*/ 1217853 h 2166619"/>
              <a:gd name="connsiteX29" fmla="*/ 191722 w 2456709"/>
              <a:gd name="connsiteY29" fmla="*/ 1409725 h 2166619"/>
              <a:gd name="connsiteX30" fmla="*/ 7382 w 2456709"/>
              <a:gd name="connsiteY30" fmla="*/ 1338578 h 2166619"/>
              <a:gd name="connsiteX31" fmla="*/ 17480 w 2456709"/>
              <a:gd name="connsiteY31" fmla="*/ 1406115 h 2166619"/>
              <a:gd name="connsiteX32" fmla="*/ 41091 w 2456709"/>
              <a:gd name="connsiteY32" fmla="*/ 1503005 h 2166619"/>
              <a:gd name="connsiteX33" fmla="*/ 73994 w 2456709"/>
              <a:gd name="connsiteY33" fmla="*/ 1575361 h 2166619"/>
              <a:gd name="connsiteX34" fmla="*/ 132030 w 2456709"/>
              <a:gd name="connsiteY34" fmla="*/ 1631293 h 2166619"/>
              <a:gd name="connsiteX35" fmla="*/ 273712 w 2456709"/>
              <a:gd name="connsiteY35" fmla="*/ 1741935 h 2166619"/>
              <a:gd name="connsiteX36" fmla="*/ 280648 w 2456709"/>
              <a:gd name="connsiteY36" fmla="*/ 1944801 h 2166619"/>
              <a:gd name="connsiteX37" fmla="*/ 371006 w 2456709"/>
              <a:gd name="connsiteY37" fmla="*/ 1983565 h 2166619"/>
              <a:gd name="connsiteX38" fmla="*/ 464779 w 2456709"/>
              <a:gd name="connsiteY38" fmla="*/ 2027684 h 2166619"/>
              <a:gd name="connsiteX39" fmla="*/ 746098 w 2456709"/>
              <a:gd name="connsiteY39" fmla="*/ 2074878 h 2166619"/>
              <a:gd name="connsiteX40" fmla="*/ 951067 w 2456709"/>
              <a:gd name="connsiteY40" fmla="*/ 2005998 h 2166619"/>
              <a:gd name="connsiteX41" fmla="*/ 956794 w 2456709"/>
              <a:gd name="connsiteY41" fmla="*/ 2137120 h 2166619"/>
              <a:gd name="connsiteX42" fmla="*/ 2191985 w 2456709"/>
              <a:gd name="connsiteY42" fmla="*/ 2139983 h 2166619"/>
              <a:gd name="connsiteX43" fmla="*/ 2415672 w 2456709"/>
              <a:gd name="connsiteY43" fmla="*/ 2147815 h 2166619"/>
              <a:gd name="connsiteX44" fmla="*/ 2456709 w 2456709"/>
              <a:gd name="connsiteY44" fmla="*/ 1865755 h 2166619"/>
              <a:gd name="connsiteX45" fmla="*/ 2456709 w 2456709"/>
              <a:gd name="connsiteY45" fmla="*/ 1684641 h 2166619"/>
              <a:gd name="connsiteX46" fmla="*/ 2453749 w 2456709"/>
              <a:gd name="connsiteY46" fmla="*/ 1508485 h 2166619"/>
              <a:gd name="connsiteX47" fmla="*/ 2440223 w 2456709"/>
              <a:gd name="connsiteY47" fmla="*/ 1390737 h 2166619"/>
              <a:gd name="connsiteX48" fmla="*/ 2375729 w 2456709"/>
              <a:gd name="connsiteY48" fmla="*/ 1183801 h 2166619"/>
              <a:gd name="connsiteX49" fmla="*/ 2342855 w 2456709"/>
              <a:gd name="connsiteY49" fmla="*/ 1049949 h 2166619"/>
              <a:gd name="connsiteX50" fmla="*/ 2216849 w 2456709"/>
              <a:gd name="connsiteY50" fmla="*/ 909625 h 2166619"/>
              <a:gd name="connsiteX51" fmla="*/ 1996340 w 2456709"/>
              <a:gd name="connsiteY51" fmla="*/ 846622 h 2166619"/>
              <a:gd name="connsiteX52" fmla="*/ 1873198 w 2456709"/>
              <a:gd name="connsiteY52" fmla="*/ 806530 h 2166619"/>
              <a:gd name="connsiteX53" fmla="*/ 1744478 w 2456709"/>
              <a:gd name="connsiteY53" fmla="*/ 695291 h 2166619"/>
              <a:gd name="connsiteX54" fmla="*/ 1764076 w 2456709"/>
              <a:gd name="connsiteY54" fmla="*/ 584498 h 2166619"/>
              <a:gd name="connsiteX55" fmla="*/ 1790641 w 2456709"/>
              <a:gd name="connsiteY55" fmla="*/ 540901 h 2166619"/>
              <a:gd name="connsiteX56" fmla="*/ 1821203 w 2456709"/>
              <a:gd name="connsiteY56" fmla="*/ 408317 h 2166619"/>
              <a:gd name="connsiteX57" fmla="*/ 1812227 w 2456709"/>
              <a:gd name="connsiteY57" fmla="*/ 159443 h 2166619"/>
              <a:gd name="connsiteX58" fmla="*/ 1545748 w 2456709"/>
              <a:gd name="connsiteY58" fmla="*/ 613 h 2166619"/>
              <a:gd name="connsiteX0" fmla="*/ 1383346 w 2456709"/>
              <a:gd name="connsiteY0" fmla="*/ 807021 h 2166619"/>
              <a:gd name="connsiteX1" fmla="*/ 1515914 w 2456709"/>
              <a:gd name="connsiteY1" fmla="*/ 966706 h 2166619"/>
              <a:gd name="connsiteX2" fmla="*/ 1484278 w 2456709"/>
              <a:gd name="connsiteY2" fmla="*/ 999848 h 2166619"/>
              <a:gd name="connsiteX3" fmla="*/ 1565627 w 2456709"/>
              <a:gd name="connsiteY3" fmla="*/ 1082703 h 2166619"/>
              <a:gd name="connsiteX4" fmla="*/ 1514407 w 2456709"/>
              <a:gd name="connsiteY4" fmla="*/ 1221297 h 2166619"/>
              <a:gd name="connsiteX5" fmla="*/ 1478252 w 2456709"/>
              <a:gd name="connsiteY5" fmla="*/ 1358385 h 2166619"/>
              <a:gd name="connsiteX6" fmla="*/ 1383346 w 2456709"/>
              <a:gd name="connsiteY6" fmla="*/ 807021 h 2166619"/>
              <a:gd name="connsiteX7" fmla="*/ 1761468 w 2456709"/>
              <a:gd name="connsiteY7" fmla="*/ 743750 h 2166619"/>
              <a:gd name="connsiteX8" fmla="*/ 1687651 w 2456709"/>
              <a:gd name="connsiteY8" fmla="*/ 1423162 h 2166619"/>
              <a:gd name="connsiteX9" fmla="*/ 1680119 w 2456709"/>
              <a:gd name="connsiteY9" fmla="*/ 1191168 h 2166619"/>
              <a:gd name="connsiteX10" fmla="*/ 1633419 w 2456709"/>
              <a:gd name="connsiteY10" fmla="*/ 1075171 h 2166619"/>
              <a:gd name="connsiteX11" fmla="*/ 1662042 w 2456709"/>
              <a:gd name="connsiteY11" fmla="*/ 984784 h 2166619"/>
              <a:gd name="connsiteX12" fmla="*/ 1625887 w 2456709"/>
              <a:gd name="connsiteY12" fmla="*/ 957667 h 2166619"/>
              <a:gd name="connsiteX13" fmla="*/ 1761468 w 2456709"/>
              <a:gd name="connsiteY13" fmla="*/ 743750 h 2166619"/>
              <a:gd name="connsiteX14" fmla="*/ 1545748 w 2456709"/>
              <a:gd name="connsiteY14" fmla="*/ 613 h 2166619"/>
              <a:gd name="connsiteX15" fmla="*/ 1274671 w 2456709"/>
              <a:gd name="connsiteY15" fmla="*/ 379829 h 2166619"/>
              <a:gd name="connsiteX16" fmla="*/ 1297433 w 2456709"/>
              <a:gd name="connsiteY16" fmla="*/ 552863 h 2166619"/>
              <a:gd name="connsiteX17" fmla="*/ 1346415 w 2456709"/>
              <a:gd name="connsiteY17" fmla="*/ 595059 h 2166619"/>
              <a:gd name="connsiteX18" fmla="*/ 1367372 w 2456709"/>
              <a:gd name="connsiteY18" fmla="*/ 752432 h 2166619"/>
              <a:gd name="connsiteX19" fmla="*/ 1274686 w 2456709"/>
              <a:gd name="connsiteY19" fmla="*/ 869532 h 2166619"/>
              <a:gd name="connsiteX20" fmla="*/ 959345 w 2456709"/>
              <a:gd name="connsiteY20" fmla="*/ 1000520 h 2166619"/>
              <a:gd name="connsiteX21" fmla="*/ 838918 w 2456709"/>
              <a:gd name="connsiteY21" fmla="*/ 1316294 h 2166619"/>
              <a:gd name="connsiteX22" fmla="*/ 850387 w 2456709"/>
              <a:gd name="connsiteY22" fmla="*/ 1389231 h 2166619"/>
              <a:gd name="connsiteX23" fmla="*/ 741400 w 2456709"/>
              <a:gd name="connsiteY23" fmla="*/ 1570558 h 2166619"/>
              <a:gd name="connsiteX24" fmla="*/ 697265 w 2456709"/>
              <a:gd name="connsiteY24" fmla="*/ 1680275 h 2166619"/>
              <a:gd name="connsiteX25" fmla="*/ 563833 w 2456709"/>
              <a:gd name="connsiteY25" fmla="*/ 1671728 h 2166619"/>
              <a:gd name="connsiteX26" fmla="*/ 366099 w 2456709"/>
              <a:gd name="connsiteY26" fmla="*/ 1578836 h 2166619"/>
              <a:gd name="connsiteX27" fmla="*/ 318787 w 2456709"/>
              <a:gd name="connsiteY27" fmla="*/ 1453889 h 2166619"/>
              <a:gd name="connsiteX28" fmla="*/ 204385 w 2456709"/>
              <a:gd name="connsiteY28" fmla="*/ 1217853 h 2166619"/>
              <a:gd name="connsiteX29" fmla="*/ 191722 w 2456709"/>
              <a:gd name="connsiteY29" fmla="*/ 1409725 h 2166619"/>
              <a:gd name="connsiteX30" fmla="*/ 7382 w 2456709"/>
              <a:gd name="connsiteY30" fmla="*/ 1338578 h 2166619"/>
              <a:gd name="connsiteX31" fmla="*/ 17480 w 2456709"/>
              <a:gd name="connsiteY31" fmla="*/ 1406115 h 2166619"/>
              <a:gd name="connsiteX32" fmla="*/ 41091 w 2456709"/>
              <a:gd name="connsiteY32" fmla="*/ 1503005 h 2166619"/>
              <a:gd name="connsiteX33" fmla="*/ 73994 w 2456709"/>
              <a:gd name="connsiteY33" fmla="*/ 1575361 h 2166619"/>
              <a:gd name="connsiteX34" fmla="*/ 132030 w 2456709"/>
              <a:gd name="connsiteY34" fmla="*/ 1631293 h 2166619"/>
              <a:gd name="connsiteX35" fmla="*/ 273712 w 2456709"/>
              <a:gd name="connsiteY35" fmla="*/ 1741935 h 2166619"/>
              <a:gd name="connsiteX36" fmla="*/ 280648 w 2456709"/>
              <a:gd name="connsiteY36" fmla="*/ 1944801 h 2166619"/>
              <a:gd name="connsiteX37" fmla="*/ 371006 w 2456709"/>
              <a:gd name="connsiteY37" fmla="*/ 1983565 h 2166619"/>
              <a:gd name="connsiteX38" fmla="*/ 464779 w 2456709"/>
              <a:gd name="connsiteY38" fmla="*/ 2027684 h 2166619"/>
              <a:gd name="connsiteX39" fmla="*/ 746098 w 2456709"/>
              <a:gd name="connsiteY39" fmla="*/ 2074878 h 2166619"/>
              <a:gd name="connsiteX40" fmla="*/ 951067 w 2456709"/>
              <a:gd name="connsiteY40" fmla="*/ 2005998 h 2166619"/>
              <a:gd name="connsiteX41" fmla="*/ 956794 w 2456709"/>
              <a:gd name="connsiteY41" fmla="*/ 2137120 h 2166619"/>
              <a:gd name="connsiteX42" fmla="*/ 2191985 w 2456709"/>
              <a:gd name="connsiteY42" fmla="*/ 2139983 h 2166619"/>
              <a:gd name="connsiteX43" fmla="*/ 2415672 w 2456709"/>
              <a:gd name="connsiteY43" fmla="*/ 2147815 h 2166619"/>
              <a:gd name="connsiteX44" fmla="*/ 2456709 w 2456709"/>
              <a:gd name="connsiteY44" fmla="*/ 1865755 h 2166619"/>
              <a:gd name="connsiteX45" fmla="*/ 2456709 w 2456709"/>
              <a:gd name="connsiteY45" fmla="*/ 1684641 h 2166619"/>
              <a:gd name="connsiteX46" fmla="*/ 2453749 w 2456709"/>
              <a:gd name="connsiteY46" fmla="*/ 1508485 h 2166619"/>
              <a:gd name="connsiteX47" fmla="*/ 2440223 w 2456709"/>
              <a:gd name="connsiteY47" fmla="*/ 1390737 h 2166619"/>
              <a:gd name="connsiteX48" fmla="*/ 2375729 w 2456709"/>
              <a:gd name="connsiteY48" fmla="*/ 1183801 h 2166619"/>
              <a:gd name="connsiteX49" fmla="*/ 2342855 w 2456709"/>
              <a:gd name="connsiteY49" fmla="*/ 1049949 h 2166619"/>
              <a:gd name="connsiteX50" fmla="*/ 2216849 w 2456709"/>
              <a:gd name="connsiteY50" fmla="*/ 909625 h 2166619"/>
              <a:gd name="connsiteX51" fmla="*/ 1996340 w 2456709"/>
              <a:gd name="connsiteY51" fmla="*/ 846622 h 2166619"/>
              <a:gd name="connsiteX52" fmla="*/ 1873198 w 2456709"/>
              <a:gd name="connsiteY52" fmla="*/ 806530 h 2166619"/>
              <a:gd name="connsiteX53" fmla="*/ 1744478 w 2456709"/>
              <a:gd name="connsiteY53" fmla="*/ 695291 h 2166619"/>
              <a:gd name="connsiteX54" fmla="*/ 1764076 w 2456709"/>
              <a:gd name="connsiteY54" fmla="*/ 584498 h 2166619"/>
              <a:gd name="connsiteX55" fmla="*/ 1790641 w 2456709"/>
              <a:gd name="connsiteY55" fmla="*/ 540901 h 2166619"/>
              <a:gd name="connsiteX56" fmla="*/ 1821203 w 2456709"/>
              <a:gd name="connsiteY56" fmla="*/ 408317 h 2166619"/>
              <a:gd name="connsiteX57" fmla="*/ 1812227 w 2456709"/>
              <a:gd name="connsiteY57" fmla="*/ 159443 h 2166619"/>
              <a:gd name="connsiteX58" fmla="*/ 1545748 w 2456709"/>
              <a:gd name="connsiteY58" fmla="*/ 613 h 2166619"/>
              <a:gd name="connsiteX0" fmla="*/ 1383346 w 2456709"/>
              <a:gd name="connsiteY0" fmla="*/ 807021 h 2139983"/>
              <a:gd name="connsiteX1" fmla="*/ 1515914 w 2456709"/>
              <a:gd name="connsiteY1" fmla="*/ 966706 h 2139983"/>
              <a:gd name="connsiteX2" fmla="*/ 1484278 w 2456709"/>
              <a:gd name="connsiteY2" fmla="*/ 999848 h 2139983"/>
              <a:gd name="connsiteX3" fmla="*/ 1565627 w 2456709"/>
              <a:gd name="connsiteY3" fmla="*/ 1082703 h 2139983"/>
              <a:gd name="connsiteX4" fmla="*/ 1514407 w 2456709"/>
              <a:gd name="connsiteY4" fmla="*/ 1221297 h 2139983"/>
              <a:gd name="connsiteX5" fmla="*/ 1478252 w 2456709"/>
              <a:gd name="connsiteY5" fmla="*/ 1358385 h 2139983"/>
              <a:gd name="connsiteX6" fmla="*/ 1383346 w 2456709"/>
              <a:gd name="connsiteY6" fmla="*/ 807021 h 2139983"/>
              <a:gd name="connsiteX7" fmla="*/ 1761468 w 2456709"/>
              <a:gd name="connsiteY7" fmla="*/ 743750 h 2139983"/>
              <a:gd name="connsiteX8" fmla="*/ 1687651 w 2456709"/>
              <a:gd name="connsiteY8" fmla="*/ 1423162 h 2139983"/>
              <a:gd name="connsiteX9" fmla="*/ 1680119 w 2456709"/>
              <a:gd name="connsiteY9" fmla="*/ 1191168 h 2139983"/>
              <a:gd name="connsiteX10" fmla="*/ 1633419 w 2456709"/>
              <a:gd name="connsiteY10" fmla="*/ 1075171 h 2139983"/>
              <a:gd name="connsiteX11" fmla="*/ 1662042 w 2456709"/>
              <a:gd name="connsiteY11" fmla="*/ 984784 h 2139983"/>
              <a:gd name="connsiteX12" fmla="*/ 1625887 w 2456709"/>
              <a:gd name="connsiteY12" fmla="*/ 957667 h 2139983"/>
              <a:gd name="connsiteX13" fmla="*/ 1761468 w 2456709"/>
              <a:gd name="connsiteY13" fmla="*/ 743750 h 2139983"/>
              <a:gd name="connsiteX14" fmla="*/ 1545748 w 2456709"/>
              <a:gd name="connsiteY14" fmla="*/ 613 h 2139983"/>
              <a:gd name="connsiteX15" fmla="*/ 1274671 w 2456709"/>
              <a:gd name="connsiteY15" fmla="*/ 379829 h 2139983"/>
              <a:gd name="connsiteX16" fmla="*/ 1297433 w 2456709"/>
              <a:gd name="connsiteY16" fmla="*/ 552863 h 2139983"/>
              <a:gd name="connsiteX17" fmla="*/ 1346415 w 2456709"/>
              <a:gd name="connsiteY17" fmla="*/ 595059 h 2139983"/>
              <a:gd name="connsiteX18" fmla="*/ 1367372 w 2456709"/>
              <a:gd name="connsiteY18" fmla="*/ 752432 h 2139983"/>
              <a:gd name="connsiteX19" fmla="*/ 1274686 w 2456709"/>
              <a:gd name="connsiteY19" fmla="*/ 869532 h 2139983"/>
              <a:gd name="connsiteX20" fmla="*/ 959345 w 2456709"/>
              <a:gd name="connsiteY20" fmla="*/ 1000520 h 2139983"/>
              <a:gd name="connsiteX21" fmla="*/ 838918 w 2456709"/>
              <a:gd name="connsiteY21" fmla="*/ 1316294 h 2139983"/>
              <a:gd name="connsiteX22" fmla="*/ 850387 w 2456709"/>
              <a:gd name="connsiteY22" fmla="*/ 1389231 h 2139983"/>
              <a:gd name="connsiteX23" fmla="*/ 741400 w 2456709"/>
              <a:gd name="connsiteY23" fmla="*/ 1570558 h 2139983"/>
              <a:gd name="connsiteX24" fmla="*/ 697265 w 2456709"/>
              <a:gd name="connsiteY24" fmla="*/ 1680275 h 2139983"/>
              <a:gd name="connsiteX25" fmla="*/ 563833 w 2456709"/>
              <a:gd name="connsiteY25" fmla="*/ 1671728 h 2139983"/>
              <a:gd name="connsiteX26" fmla="*/ 366099 w 2456709"/>
              <a:gd name="connsiteY26" fmla="*/ 1578836 h 2139983"/>
              <a:gd name="connsiteX27" fmla="*/ 318787 w 2456709"/>
              <a:gd name="connsiteY27" fmla="*/ 1453889 h 2139983"/>
              <a:gd name="connsiteX28" fmla="*/ 204385 w 2456709"/>
              <a:gd name="connsiteY28" fmla="*/ 1217853 h 2139983"/>
              <a:gd name="connsiteX29" fmla="*/ 191722 w 2456709"/>
              <a:gd name="connsiteY29" fmla="*/ 1409725 h 2139983"/>
              <a:gd name="connsiteX30" fmla="*/ 7382 w 2456709"/>
              <a:gd name="connsiteY30" fmla="*/ 1338578 h 2139983"/>
              <a:gd name="connsiteX31" fmla="*/ 17480 w 2456709"/>
              <a:gd name="connsiteY31" fmla="*/ 1406115 h 2139983"/>
              <a:gd name="connsiteX32" fmla="*/ 41091 w 2456709"/>
              <a:gd name="connsiteY32" fmla="*/ 1503005 h 2139983"/>
              <a:gd name="connsiteX33" fmla="*/ 73994 w 2456709"/>
              <a:gd name="connsiteY33" fmla="*/ 1575361 h 2139983"/>
              <a:gd name="connsiteX34" fmla="*/ 132030 w 2456709"/>
              <a:gd name="connsiteY34" fmla="*/ 1631293 h 2139983"/>
              <a:gd name="connsiteX35" fmla="*/ 273712 w 2456709"/>
              <a:gd name="connsiteY35" fmla="*/ 1741935 h 2139983"/>
              <a:gd name="connsiteX36" fmla="*/ 280648 w 2456709"/>
              <a:gd name="connsiteY36" fmla="*/ 1944801 h 2139983"/>
              <a:gd name="connsiteX37" fmla="*/ 371006 w 2456709"/>
              <a:gd name="connsiteY37" fmla="*/ 1983565 h 2139983"/>
              <a:gd name="connsiteX38" fmla="*/ 464779 w 2456709"/>
              <a:gd name="connsiteY38" fmla="*/ 2027684 h 2139983"/>
              <a:gd name="connsiteX39" fmla="*/ 746098 w 2456709"/>
              <a:gd name="connsiteY39" fmla="*/ 2074878 h 2139983"/>
              <a:gd name="connsiteX40" fmla="*/ 951067 w 2456709"/>
              <a:gd name="connsiteY40" fmla="*/ 2005998 h 2139983"/>
              <a:gd name="connsiteX41" fmla="*/ 956794 w 2456709"/>
              <a:gd name="connsiteY41" fmla="*/ 2137120 h 2139983"/>
              <a:gd name="connsiteX42" fmla="*/ 2191985 w 2456709"/>
              <a:gd name="connsiteY42" fmla="*/ 2139983 h 2139983"/>
              <a:gd name="connsiteX43" fmla="*/ 2456709 w 2456709"/>
              <a:gd name="connsiteY43" fmla="*/ 1865755 h 2139983"/>
              <a:gd name="connsiteX44" fmla="*/ 2456709 w 2456709"/>
              <a:gd name="connsiteY44" fmla="*/ 1684641 h 2139983"/>
              <a:gd name="connsiteX45" fmla="*/ 2453749 w 2456709"/>
              <a:gd name="connsiteY45" fmla="*/ 1508485 h 2139983"/>
              <a:gd name="connsiteX46" fmla="*/ 2440223 w 2456709"/>
              <a:gd name="connsiteY46" fmla="*/ 1390737 h 2139983"/>
              <a:gd name="connsiteX47" fmla="*/ 2375729 w 2456709"/>
              <a:gd name="connsiteY47" fmla="*/ 1183801 h 2139983"/>
              <a:gd name="connsiteX48" fmla="*/ 2342855 w 2456709"/>
              <a:gd name="connsiteY48" fmla="*/ 1049949 h 2139983"/>
              <a:gd name="connsiteX49" fmla="*/ 2216849 w 2456709"/>
              <a:gd name="connsiteY49" fmla="*/ 909625 h 2139983"/>
              <a:gd name="connsiteX50" fmla="*/ 1996340 w 2456709"/>
              <a:gd name="connsiteY50" fmla="*/ 846622 h 2139983"/>
              <a:gd name="connsiteX51" fmla="*/ 1873198 w 2456709"/>
              <a:gd name="connsiteY51" fmla="*/ 806530 h 2139983"/>
              <a:gd name="connsiteX52" fmla="*/ 1744478 w 2456709"/>
              <a:gd name="connsiteY52" fmla="*/ 695291 h 2139983"/>
              <a:gd name="connsiteX53" fmla="*/ 1764076 w 2456709"/>
              <a:gd name="connsiteY53" fmla="*/ 584498 h 2139983"/>
              <a:gd name="connsiteX54" fmla="*/ 1790641 w 2456709"/>
              <a:gd name="connsiteY54" fmla="*/ 540901 h 2139983"/>
              <a:gd name="connsiteX55" fmla="*/ 1821203 w 2456709"/>
              <a:gd name="connsiteY55" fmla="*/ 408317 h 2139983"/>
              <a:gd name="connsiteX56" fmla="*/ 1812227 w 2456709"/>
              <a:gd name="connsiteY56" fmla="*/ 159443 h 2139983"/>
              <a:gd name="connsiteX57" fmla="*/ 1545748 w 2456709"/>
              <a:gd name="connsiteY57" fmla="*/ 613 h 2139983"/>
              <a:gd name="connsiteX0" fmla="*/ 1383346 w 2485504"/>
              <a:gd name="connsiteY0" fmla="*/ 807021 h 2149508"/>
              <a:gd name="connsiteX1" fmla="*/ 1515914 w 2485504"/>
              <a:gd name="connsiteY1" fmla="*/ 966706 h 2149508"/>
              <a:gd name="connsiteX2" fmla="*/ 1484278 w 2485504"/>
              <a:gd name="connsiteY2" fmla="*/ 999848 h 2149508"/>
              <a:gd name="connsiteX3" fmla="*/ 1565627 w 2485504"/>
              <a:gd name="connsiteY3" fmla="*/ 1082703 h 2149508"/>
              <a:gd name="connsiteX4" fmla="*/ 1514407 w 2485504"/>
              <a:gd name="connsiteY4" fmla="*/ 1221297 h 2149508"/>
              <a:gd name="connsiteX5" fmla="*/ 1478252 w 2485504"/>
              <a:gd name="connsiteY5" fmla="*/ 1358385 h 2149508"/>
              <a:gd name="connsiteX6" fmla="*/ 1383346 w 2485504"/>
              <a:gd name="connsiteY6" fmla="*/ 807021 h 2149508"/>
              <a:gd name="connsiteX7" fmla="*/ 1761468 w 2485504"/>
              <a:gd name="connsiteY7" fmla="*/ 743750 h 2149508"/>
              <a:gd name="connsiteX8" fmla="*/ 1687651 w 2485504"/>
              <a:gd name="connsiteY8" fmla="*/ 1423162 h 2149508"/>
              <a:gd name="connsiteX9" fmla="*/ 1680119 w 2485504"/>
              <a:gd name="connsiteY9" fmla="*/ 1191168 h 2149508"/>
              <a:gd name="connsiteX10" fmla="*/ 1633419 w 2485504"/>
              <a:gd name="connsiteY10" fmla="*/ 1075171 h 2149508"/>
              <a:gd name="connsiteX11" fmla="*/ 1662042 w 2485504"/>
              <a:gd name="connsiteY11" fmla="*/ 984784 h 2149508"/>
              <a:gd name="connsiteX12" fmla="*/ 1625887 w 2485504"/>
              <a:gd name="connsiteY12" fmla="*/ 957667 h 2149508"/>
              <a:gd name="connsiteX13" fmla="*/ 1761468 w 2485504"/>
              <a:gd name="connsiteY13" fmla="*/ 743750 h 2149508"/>
              <a:gd name="connsiteX14" fmla="*/ 1545748 w 2485504"/>
              <a:gd name="connsiteY14" fmla="*/ 613 h 2149508"/>
              <a:gd name="connsiteX15" fmla="*/ 1274671 w 2485504"/>
              <a:gd name="connsiteY15" fmla="*/ 379829 h 2149508"/>
              <a:gd name="connsiteX16" fmla="*/ 1297433 w 2485504"/>
              <a:gd name="connsiteY16" fmla="*/ 552863 h 2149508"/>
              <a:gd name="connsiteX17" fmla="*/ 1346415 w 2485504"/>
              <a:gd name="connsiteY17" fmla="*/ 595059 h 2149508"/>
              <a:gd name="connsiteX18" fmla="*/ 1367372 w 2485504"/>
              <a:gd name="connsiteY18" fmla="*/ 752432 h 2149508"/>
              <a:gd name="connsiteX19" fmla="*/ 1274686 w 2485504"/>
              <a:gd name="connsiteY19" fmla="*/ 869532 h 2149508"/>
              <a:gd name="connsiteX20" fmla="*/ 959345 w 2485504"/>
              <a:gd name="connsiteY20" fmla="*/ 1000520 h 2149508"/>
              <a:gd name="connsiteX21" fmla="*/ 838918 w 2485504"/>
              <a:gd name="connsiteY21" fmla="*/ 1316294 h 2149508"/>
              <a:gd name="connsiteX22" fmla="*/ 850387 w 2485504"/>
              <a:gd name="connsiteY22" fmla="*/ 1389231 h 2149508"/>
              <a:gd name="connsiteX23" fmla="*/ 741400 w 2485504"/>
              <a:gd name="connsiteY23" fmla="*/ 1570558 h 2149508"/>
              <a:gd name="connsiteX24" fmla="*/ 697265 w 2485504"/>
              <a:gd name="connsiteY24" fmla="*/ 1680275 h 2149508"/>
              <a:gd name="connsiteX25" fmla="*/ 563833 w 2485504"/>
              <a:gd name="connsiteY25" fmla="*/ 1671728 h 2149508"/>
              <a:gd name="connsiteX26" fmla="*/ 366099 w 2485504"/>
              <a:gd name="connsiteY26" fmla="*/ 1578836 h 2149508"/>
              <a:gd name="connsiteX27" fmla="*/ 318787 w 2485504"/>
              <a:gd name="connsiteY27" fmla="*/ 1453889 h 2149508"/>
              <a:gd name="connsiteX28" fmla="*/ 204385 w 2485504"/>
              <a:gd name="connsiteY28" fmla="*/ 1217853 h 2149508"/>
              <a:gd name="connsiteX29" fmla="*/ 191722 w 2485504"/>
              <a:gd name="connsiteY29" fmla="*/ 1409725 h 2149508"/>
              <a:gd name="connsiteX30" fmla="*/ 7382 w 2485504"/>
              <a:gd name="connsiteY30" fmla="*/ 1338578 h 2149508"/>
              <a:gd name="connsiteX31" fmla="*/ 17480 w 2485504"/>
              <a:gd name="connsiteY31" fmla="*/ 1406115 h 2149508"/>
              <a:gd name="connsiteX32" fmla="*/ 41091 w 2485504"/>
              <a:gd name="connsiteY32" fmla="*/ 1503005 h 2149508"/>
              <a:gd name="connsiteX33" fmla="*/ 73994 w 2485504"/>
              <a:gd name="connsiteY33" fmla="*/ 1575361 h 2149508"/>
              <a:gd name="connsiteX34" fmla="*/ 132030 w 2485504"/>
              <a:gd name="connsiteY34" fmla="*/ 1631293 h 2149508"/>
              <a:gd name="connsiteX35" fmla="*/ 273712 w 2485504"/>
              <a:gd name="connsiteY35" fmla="*/ 1741935 h 2149508"/>
              <a:gd name="connsiteX36" fmla="*/ 280648 w 2485504"/>
              <a:gd name="connsiteY36" fmla="*/ 1944801 h 2149508"/>
              <a:gd name="connsiteX37" fmla="*/ 371006 w 2485504"/>
              <a:gd name="connsiteY37" fmla="*/ 1983565 h 2149508"/>
              <a:gd name="connsiteX38" fmla="*/ 464779 w 2485504"/>
              <a:gd name="connsiteY38" fmla="*/ 2027684 h 2149508"/>
              <a:gd name="connsiteX39" fmla="*/ 746098 w 2485504"/>
              <a:gd name="connsiteY39" fmla="*/ 2074878 h 2149508"/>
              <a:gd name="connsiteX40" fmla="*/ 951067 w 2485504"/>
              <a:gd name="connsiteY40" fmla="*/ 2005998 h 2149508"/>
              <a:gd name="connsiteX41" fmla="*/ 956794 w 2485504"/>
              <a:gd name="connsiteY41" fmla="*/ 2137120 h 2149508"/>
              <a:gd name="connsiteX42" fmla="*/ 2353910 w 2485504"/>
              <a:gd name="connsiteY42" fmla="*/ 2149508 h 2149508"/>
              <a:gd name="connsiteX43" fmla="*/ 2456709 w 2485504"/>
              <a:gd name="connsiteY43" fmla="*/ 1865755 h 2149508"/>
              <a:gd name="connsiteX44" fmla="*/ 2456709 w 2485504"/>
              <a:gd name="connsiteY44" fmla="*/ 1684641 h 2149508"/>
              <a:gd name="connsiteX45" fmla="*/ 2453749 w 2485504"/>
              <a:gd name="connsiteY45" fmla="*/ 1508485 h 2149508"/>
              <a:gd name="connsiteX46" fmla="*/ 2440223 w 2485504"/>
              <a:gd name="connsiteY46" fmla="*/ 1390737 h 2149508"/>
              <a:gd name="connsiteX47" fmla="*/ 2375729 w 2485504"/>
              <a:gd name="connsiteY47" fmla="*/ 1183801 h 2149508"/>
              <a:gd name="connsiteX48" fmla="*/ 2342855 w 2485504"/>
              <a:gd name="connsiteY48" fmla="*/ 1049949 h 2149508"/>
              <a:gd name="connsiteX49" fmla="*/ 2216849 w 2485504"/>
              <a:gd name="connsiteY49" fmla="*/ 909625 h 2149508"/>
              <a:gd name="connsiteX50" fmla="*/ 1996340 w 2485504"/>
              <a:gd name="connsiteY50" fmla="*/ 846622 h 2149508"/>
              <a:gd name="connsiteX51" fmla="*/ 1873198 w 2485504"/>
              <a:gd name="connsiteY51" fmla="*/ 806530 h 2149508"/>
              <a:gd name="connsiteX52" fmla="*/ 1744478 w 2485504"/>
              <a:gd name="connsiteY52" fmla="*/ 695291 h 2149508"/>
              <a:gd name="connsiteX53" fmla="*/ 1764076 w 2485504"/>
              <a:gd name="connsiteY53" fmla="*/ 584498 h 2149508"/>
              <a:gd name="connsiteX54" fmla="*/ 1790641 w 2485504"/>
              <a:gd name="connsiteY54" fmla="*/ 540901 h 2149508"/>
              <a:gd name="connsiteX55" fmla="*/ 1821203 w 2485504"/>
              <a:gd name="connsiteY55" fmla="*/ 408317 h 2149508"/>
              <a:gd name="connsiteX56" fmla="*/ 1812227 w 2485504"/>
              <a:gd name="connsiteY56" fmla="*/ 159443 h 2149508"/>
              <a:gd name="connsiteX57" fmla="*/ 1545748 w 2485504"/>
              <a:gd name="connsiteY57" fmla="*/ 613 h 2149508"/>
              <a:gd name="connsiteX0" fmla="*/ 1383346 w 2504195"/>
              <a:gd name="connsiteY0" fmla="*/ 807021 h 2139983"/>
              <a:gd name="connsiteX1" fmla="*/ 1515914 w 2504195"/>
              <a:gd name="connsiteY1" fmla="*/ 966706 h 2139983"/>
              <a:gd name="connsiteX2" fmla="*/ 1484278 w 2504195"/>
              <a:gd name="connsiteY2" fmla="*/ 999848 h 2139983"/>
              <a:gd name="connsiteX3" fmla="*/ 1565627 w 2504195"/>
              <a:gd name="connsiteY3" fmla="*/ 1082703 h 2139983"/>
              <a:gd name="connsiteX4" fmla="*/ 1514407 w 2504195"/>
              <a:gd name="connsiteY4" fmla="*/ 1221297 h 2139983"/>
              <a:gd name="connsiteX5" fmla="*/ 1478252 w 2504195"/>
              <a:gd name="connsiteY5" fmla="*/ 1358385 h 2139983"/>
              <a:gd name="connsiteX6" fmla="*/ 1383346 w 2504195"/>
              <a:gd name="connsiteY6" fmla="*/ 807021 h 2139983"/>
              <a:gd name="connsiteX7" fmla="*/ 1761468 w 2504195"/>
              <a:gd name="connsiteY7" fmla="*/ 743750 h 2139983"/>
              <a:gd name="connsiteX8" fmla="*/ 1687651 w 2504195"/>
              <a:gd name="connsiteY8" fmla="*/ 1423162 h 2139983"/>
              <a:gd name="connsiteX9" fmla="*/ 1680119 w 2504195"/>
              <a:gd name="connsiteY9" fmla="*/ 1191168 h 2139983"/>
              <a:gd name="connsiteX10" fmla="*/ 1633419 w 2504195"/>
              <a:gd name="connsiteY10" fmla="*/ 1075171 h 2139983"/>
              <a:gd name="connsiteX11" fmla="*/ 1662042 w 2504195"/>
              <a:gd name="connsiteY11" fmla="*/ 984784 h 2139983"/>
              <a:gd name="connsiteX12" fmla="*/ 1625887 w 2504195"/>
              <a:gd name="connsiteY12" fmla="*/ 957667 h 2139983"/>
              <a:gd name="connsiteX13" fmla="*/ 1761468 w 2504195"/>
              <a:gd name="connsiteY13" fmla="*/ 743750 h 2139983"/>
              <a:gd name="connsiteX14" fmla="*/ 1545748 w 2504195"/>
              <a:gd name="connsiteY14" fmla="*/ 613 h 2139983"/>
              <a:gd name="connsiteX15" fmla="*/ 1274671 w 2504195"/>
              <a:gd name="connsiteY15" fmla="*/ 379829 h 2139983"/>
              <a:gd name="connsiteX16" fmla="*/ 1297433 w 2504195"/>
              <a:gd name="connsiteY16" fmla="*/ 552863 h 2139983"/>
              <a:gd name="connsiteX17" fmla="*/ 1346415 w 2504195"/>
              <a:gd name="connsiteY17" fmla="*/ 595059 h 2139983"/>
              <a:gd name="connsiteX18" fmla="*/ 1367372 w 2504195"/>
              <a:gd name="connsiteY18" fmla="*/ 752432 h 2139983"/>
              <a:gd name="connsiteX19" fmla="*/ 1274686 w 2504195"/>
              <a:gd name="connsiteY19" fmla="*/ 869532 h 2139983"/>
              <a:gd name="connsiteX20" fmla="*/ 959345 w 2504195"/>
              <a:gd name="connsiteY20" fmla="*/ 1000520 h 2139983"/>
              <a:gd name="connsiteX21" fmla="*/ 838918 w 2504195"/>
              <a:gd name="connsiteY21" fmla="*/ 1316294 h 2139983"/>
              <a:gd name="connsiteX22" fmla="*/ 850387 w 2504195"/>
              <a:gd name="connsiteY22" fmla="*/ 1389231 h 2139983"/>
              <a:gd name="connsiteX23" fmla="*/ 741400 w 2504195"/>
              <a:gd name="connsiteY23" fmla="*/ 1570558 h 2139983"/>
              <a:gd name="connsiteX24" fmla="*/ 697265 w 2504195"/>
              <a:gd name="connsiteY24" fmla="*/ 1680275 h 2139983"/>
              <a:gd name="connsiteX25" fmla="*/ 563833 w 2504195"/>
              <a:gd name="connsiteY25" fmla="*/ 1671728 h 2139983"/>
              <a:gd name="connsiteX26" fmla="*/ 366099 w 2504195"/>
              <a:gd name="connsiteY26" fmla="*/ 1578836 h 2139983"/>
              <a:gd name="connsiteX27" fmla="*/ 318787 w 2504195"/>
              <a:gd name="connsiteY27" fmla="*/ 1453889 h 2139983"/>
              <a:gd name="connsiteX28" fmla="*/ 204385 w 2504195"/>
              <a:gd name="connsiteY28" fmla="*/ 1217853 h 2139983"/>
              <a:gd name="connsiteX29" fmla="*/ 191722 w 2504195"/>
              <a:gd name="connsiteY29" fmla="*/ 1409725 h 2139983"/>
              <a:gd name="connsiteX30" fmla="*/ 7382 w 2504195"/>
              <a:gd name="connsiteY30" fmla="*/ 1338578 h 2139983"/>
              <a:gd name="connsiteX31" fmla="*/ 17480 w 2504195"/>
              <a:gd name="connsiteY31" fmla="*/ 1406115 h 2139983"/>
              <a:gd name="connsiteX32" fmla="*/ 41091 w 2504195"/>
              <a:gd name="connsiteY32" fmla="*/ 1503005 h 2139983"/>
              <a:gd name="connsiteX33" fmla="*/ 73994 w 2504195"/>
              <a:gd name="connsiteY33" fmla="*/ 1575361 h 2139983"/>
              <a:gd name="connsiteX34" fmla="*/ 132030 w 2504195"/>
              <a:gd name="connsiteY34" fmla="*/ 1631293 h 2139983"/>
              <a:gd name="connsiteX35" fmla="*/ 273712 w 2504195"/>
              <a:gd name="connsiteY35" fmla="*/ 1741935 h 2139983"/>
              <a:gd name="connsiteX36" fmla="*/ 280648 w 2504195"/>
              <a:gd name="connsiteY36" fmla="*/ 1944801 h 2139983"/>
              <a:gd name="connsiteX37" fmla="*/ 371006 w 2504195"/>
              <a:gd name="connsiteY37" fmla="*/ 1983565 h 2139983"/>
              <a:gd name="connsiteX38" fmla="*/ 464779 w 2504195"/>
              <a:gd name="connsiteY38" fmla="*/ 2027684 h 2139983"/>
              <a:gd name="connsiteX39" fmla="*/ 746098 w 2504195"/>
              <a:gd name="connsiteY39" fmla="*/ 2074878 h 2139983"/>
              <a:gd name="connsiteX40" fmla="*/ 951067 w 2504195"/>
              <a:gd name="connsiteY40" fmla="*/ 2005998 h 2139983"/>
              <a:gd name="connsiteX41" fmla="*/ 956794 w 2504195"/>
              <a:gd name="connsiteY41" fmla="*/ 2137120 h 2139983"/>
              <a:gd name="connsiteX42" fmla="*/ 2382485 w 2504195"/>
              <a:gd name="connsiteY42" fmla="*/ 2139983 h 2139983"/>
              <a:gd name="connsiteX43" fmla="*/ 2456709 w 2504195"/>
              <a:gd name="connsiteY43" fmla="*/ 1865755 h 2139983"/>
              <a:gd name="connsiteX44" fmla="*/ 2456709 w 2504195"/>
              <a:gd name="connsiteY44" fmla="*/ 1684641 h 2139983"/>
              <a:gd name="connsiteX45" fmla="*/ 2453749 w 2504195"/>
              <a:gd name="connsiteY45" fmla="*/ 1508485 h 2139983"/>
              <a:gd name="connsiteX46" fmla="*/ 2440223 w 2504195"/>
              <a:gd name="connsiteY46" fmla="*/ 1390737 h 2139983"/>
              <a:gd name="connsiteX47" fmla="*/ 2375729 w 2504195"/>
              <a:gd name="connsiteY47" fmla="*/ 1183801 h 2139983"/>
              <a:gd name="connsiteX48" fmla="*/ 2342855 w 2504195"/>
              <a:gd name="connsiteY48" fmla="*/ 1049949 h 2139983"/>
              <a:gd name="connsiteX49" fmla="*/ 2216849 w 2504195"/>
              <a:gd name="connsiteY49" fmla="*/ 909625 h 2139983"/>
              <a:gd name="connsiteX50" fmla="*/ 1996340 w 2504195"/>
              <a:gd name="connsiteY50" fmla="*/ 846622 h 2139983"/>
              <a:gd name="connsiteX51" fmla="*/ 1873198 w 2504195"/>
              <a:gd name="connsiteY51" fmla="*/ 806530 h 2139983"/>
              <a:gd name="connsiteX52" fmla="*/ 1744478 w 2504195"/>
              <a:gd name="connsiteY52" fmla="*/ 695291 h 2139983"/>
              <a:gd name="connsiteX53" fmla="*/ 1764076 w 2504195"/>
              <a:gd name="connsiteY53" fmla="*/ 584498 h 2139983"/>
              <a:gd name="connsiteX54" fmla="*/ 1790641 w 2504195"/>
              <a:gd name="connsiteY54" fmla="*/ 540901 h 2139983"/>
              <a:gd name="connsiteX55" fmla="*/ 1821203 w 2504195"/>
              <a:gd name="connsiteY55" fmla="*/ 408317 h 2139983"/>
              <a:gd name="connsiteX56" fmla="*/ 1812227 w 2504195"/>
              <a:gd name="connsiteY56" fmla="*/ 159443 h 2139983"/>
              <a:gd name="connsiteX57" fmla="*/ 1545748 w 2504195"/>
              <a:gd name="connsiteY57" fmla="*/ 613 h 2139983"/>
              <a:gd name="connsiteX0" fmla="*/ 1383346 w 2456709"/>
              <a:gd name="connsiteY0" fmla="*/ 807021 h 2139983"/>
              <a:gd name="connsiteX1" fmla="*/ 1515914 w 2456709"/>
              <a:gd name="connsiteY1" fmla="*/ 966706 h 2139983"/>
              <a:gd name="connsiteX2" fmla="*/ 1484278 w 2456709"/>
              <a:gd name="connsiteY2" fmla="*/ 999848 h 2139983"/>
              <a:gd name="connsiteX3" fmla="*/ 1565627 w 2456709"/>
              <a:gd name="connsiteY3" fmla="*/ 1082703 h 2139983"/>
              <a:gd name="connsiteX4" fmla="*/ 1514407 w 2456709"/>
              <a:gd name="connsiteY4" fmla="*/ 1221297 h 2139983"/>
              <a:gd name="connsiteX5" fmla="*/ 1478252 w 2456709"/>
              <a:gd name="connsiteY5" fmla="*/ 1358385 h 2139983"/>
              <a:gd name="connsiteX6" fmla="*/ 1383346 w 2456709"/>
              <a:gd name="connsiteY6" fmla="*/ 807021 h 2139983"/>
              <a:gd name="connsiteX7" fmla="*/ 1761468 w 2456709"/>
              <a:gd name="connsiteY7" fmla="*/ 743750 h 2139983"/>
              <a:gd name="connsiteX8" fmla="*/ 1687651 w 2456709"/>
              <a:gd name="connsiteY8" fmla="*/ 1423162 h 2139983"/>
              <a:gd name="connsiteX9" fmla="*/ 1680119 w 2456709"/>
              <a:gd name="connsiteY9" fmla="*/ 1191168 h 2139983"/>
              <a:gd name="connsiteX10" fmla="*/ 1633419 w 2456709"/>
              <a:gd name="connsiteY10" fmla="*/ 1075171 h 2139983"/>
              <a:gd name="connsiteX11" fmla="*/ 1662042 w 2456709"/>
              <a:gd name="connsiteY11" fmla="*/ 984784 h 2139983"/>
              <a:gd name="connsiteX12" fmla="*/ 1625887 w 2456709"/>
              <a:gd name="connsiteY12" fmla="*/ 957667 h 2139983"/>
              <a:gd name="connsiteX13" fmla="*/ 1761468 w 2456709"/>
              <a:gd name="connsiteY13" fmla="*/ 743750 h 2139983"/>
              <a:gd name="connsiteX14" fmla="*/ 1545748 w 2456709"/>
              <a:gd name="connsiteY14" fmla="*/ 613 h 2139983"/>
              <a:gd name="connsiteX15" fmla="*/ 1274671 w 2456709"/>
              <a:gd name="connsiteY15" fmla="*/ 379829 h 2139983"/>
              <a:gd name="connsiteX16" fmla="*/ 1297433 w 2456709"/>
              <a:gd name="connsiteY16" fmla="*/ 552863 h 2139983"/>
              <a:gd name="connsiteX17" fmla="*/ 1346415 w 2456709"/>
              <a:gd name="connsiteY17" fmla="*/ 595059 h 2139983"/>
              <a:gd name="connsiteX18" fmla="*/ 1367372 w 2456709"/>
              <a:gd name="connsiteY18" fmla="*/ 752432 h 2139983"/>
              <a:gd name="connsiteX19" fmla="*/ 1274686 w 2456709"/>
              <a:gd name="connsiteY19" fmla="*/ 869532 h 2139983"/>
              <a:gd name="connsiteX20" fmla="*/ 959345 w 2456709"/>
              <a:gd name="connsiteY20" fmla="*/ 1000520 h 2139983"/>
              <a:gd name="connsiteX21" fmla="*/ 838918 w 2456709"/>
              <a:gd name="connsiteY21" fmla="*/ 1316294 h 2139983"/>
              <a:gd name="connsiteX22" fmla="*/ 850387 w 2456709"/>
              <a:gd name="connsiteY22" fmla="*/ 1389231 h 2139983"/>
              <a:gd name="connsiteX23" fmla="*/ 741400 w 2456709"/>
              <a:gd name="connsiteY23" fmla="*/ 1570558 h 2139983"/>
              <a:gd name="connsiteX24" fmla="*/ 697265 w 2456709"/>
              <a:gd name="connsiteY24" fmla="*/ 1680275 h 2139983"/>
              <a:gd name="connsiteX25" fmla="*/ 563833 w 2456709"/>
              <a:gd name="connsiteY25" fmla="*/ 1671728 h 2139983"/>
              <a:gd name="connsiteX26" fmla="*/ 366099 w 2456709"/>
              <a:gd name="connsiteY26" fmla="*/ 1578836 h 2139983"/>
              <a:gd name="connsiteX27" fmla="*/ 318787 w 2456709"/>
              <a:gd name="connsiteY27" fmla="*/ 1453889 h 2139983"/>
              <a:gd name="connsiteX28" fmla="*/ 204385 w 2456709"/>
              <a:gd name="connsiteY28" fmla="*/ 1217853 h 2139983"/>
              <a:gd name="connsiteX29" fmla="*/ 191722 w 2456709"/>
              <a:gd name="connsiteY29" fmla="*/ 1409725 h 2139983"/>
              <a:gd name="connsiteX30" fmla="*/ 7382 w 2456709"/>
              <a:gd name="connsiteY30" fmla="*/ 1338578 h 2139983"/>
              <a:gd name="connsiteX31" fmla="*/ 17480 w 2456709"/>
              <a:gd name="connsiteY31" fmla="*/ 1406115 h 2139983"/>
              <a:gd name="connsiteX32" fmla="*/ 41091 w 2456709"/>
              <a:gd name="connsiteY32" fmla="*/ 1503005 h 2139983"/>
              <a:gd name="connsiteX33" fmla="*/ 73994 w 2456709"/>
              <a:gd name="connsiteY33" fmla="*/ 1575361 h 2139983"/>
              <a:gd name="connsiteX34" fmla="*/ 132030 w 2456709"/>
              <a:gd name="connsiteY34" fmla="*/ 1631293 h 2139983"/>
              <a:gd name="connsiteX35" fmla="*/ 273712 w 2456709"/>
              <a:gd name="connsiteY35" fmla="*/ 1741935 h 2139983"/>
              <a:gd name="connsiteX36" fmla="*/ 280648 w 2456709"/>
              <a:gd name="connsiteY36" fmla="*/ 1944801 h 2139983"/>
              <a:gd name="connsiteX37" fmla="*/ 371006 w 2456709"/>
              <a:gd name="connsiteY37" fmla="*/ 1983565 h 2139983"/>
              <a:gd name="connsiteX38" fmla="*/ 464779 w 2456709"/>
              <a:gd name="connsiteY38" fmla="*/ 2027684 h 2139983"/>
              <a:gd name="connsiteX39" fmla="*/ 746098 w 2456709"/>
              <a:gd name="connsiteY39" fmla="*/ 2074878 h 2139983"/>
              <a:gd name="connsiteX40" fmla="*/ 951067 w 2456709"/>
              <a:gd name="connsiteY40" fmla="*/ 2005998 h 2139983"/>
              <a:gd name="connsiteX41" fmla="*/ 956794 w 2456709"/>
              <a:gd name="connsiteY41" fmla="*/ 2137120 h 2139983"/>
              <a:gd name="connsiteX42" fmla="*/ 2382485 w 2456709"/>
              <a:gd name="connsiteY42" fmla="*/ 2139983 h 2139983"/>
              <a:gd name="connsiteX43" fmla="*/ 2456709 w 2456709"/>
              <a:gd name="connsiteY43" fmla="*/ 1865755 h 2139983"/>
              <a:gd name="connsiteX44" fmla="*/ 2456709 w 2456709"/>
              <a:gd name="connsiteY44" fmla="*/ 1684641 h 2139983"/>
              <a:gd name="connsiteX45" fmla="*/ 2453749 w 2456709"/>
              <a:gd name="connsiteY45" fmla="*/ 1508485 h 2139983"/>
              <a:gd name="connsiteX46" fmla="*/ 2440223 w 2456709"/>
              <a:gd name="connsiteY46" fmla="*/ 1390737 h 2139983"/>
              <a:gd name="connsiteX47" fmla="*/ 2375729 w 2456709"/>
              <a:gd name="connsiteY47" fmla="*/ 1183801 h 2139983"/>
              <a:gd name="connsiteX48" fmla="*/ 2342855 w 2456709"/>
              <a:gd name="connsiteY48" fmla="*/ 1049949 h 2139983"/>
              <a:gd name="connsiteX49" fmla="*/ 2216849 w 2456709"/>
              <a:gd name="connsiteY49" fmla="*/ 909625 h 2139983"/>
              <a:gd name="connsiteX50" fmla="*/ 1996340 w 2456709"/>
              <a:gd name="connsiteY50" fmla="*/ 846622 h 2139983"/>
              <a:gd name="connsiteX51" fmla="*/ 1873198 w 2456709"/>
              <a:gd name="connsiteY51" fmla="*/ 806530 h 2139983"/>
              <a:gd name="connsiteX52" fmla="*/ 1744478 w 2456709"/>
              <a:gd name="connsiteY52" fmla="*/ 695291 h 2139983"/>
              <a:gd name="connsiteX53" fmla="*/ 1764076 w 2456709"/>
              <a:gd name="connsiteY53" fmla="*/ 584498 h 2139983"/>
              <a:gd name="connsiteX54" fmla="*/ 1790641 w 2456709"/>
              <a:gd name="connsiteY54" fmla="*/ 540901 h 2139983"/>
              <a:gd name="connsiteX55" fmla="*/ 1821203 w 2456709"/>
              <a:gd name="connsiteY55" fmla="*/ 408317 h 2139983"/>
              <a:gd name="connsiteX56" fmla="*/ 1812227 w 2456709"/>
              <a:gd name="connsiteY56" fmla="*/ 159443 h 2139983"/>
              <a:gd name="connsiteX57" fmla="*/ 1545748 w 2456709"/>
              <a:gd name="connsiteY57" fmla="*/ 613 h 2139983"/>
              <a:gd name="connsiteX0" fmla="*/ 1383346 w 2456709"/>
              <a:gd name="connsiteY0" fmla="*/ 807021 h 2149508"/>
              <a:gd name="connsiteX1" fmla="*/ 1515914 w 2456709"/>
              <a:gd name="connsiteY1" fmla="*/ 966706 h 2149508"/>
              <a:gd name="connsiteX2" fmla="*/ 1484278 w 2456709"/>
              <a:gd name="connsiteY2" fmla="*/ 999848 h 2149508"/>
              <a:gd name="connsiteX3" fmla="*/ 1565627 w 2456709"/>
              <a:gd name="connsiteY3" fmla="*/ 1082703 h 2149508"/>
              <a:gd name="connsiteX4" fmla="*/ 1514407 w 2456709"/>
              <a:gd name="connsiteY4" fmla="*/ 1221297 h 2149508"/>
              <a:gd name="connsiteX5" fmla="*/ 1478252 w 2456709"/>
              <a:gd name="connsiteY5" fmla="*/ 1358385 h 2149508"/>
              <a:gd name="connsiteX6" fmla="*/ 1383346 w 2456709"/>
              <a:gd name="connsiteY6" fmla="*/ 807021 h 2149508"/>
              <a:gd name="connsiteX7" fmla="*/ 1761468 w 2456709"/>
              <a:gd name="connsiteY7" fmla="*/ 743750 h 2149508"/>
              <a:gd name="connsiteX8" fmla="*/ 1687651 w 2456709"/>
              <a:gd name="connsiteY8" fmla="*/ 1423162 h 2149508"/>
              <a:gd name="connsiteX9" fmla="*/ 1680119 w 2456709"/>
              <a:gd name="connsiteY9" fmla="*/ 1191168 h 2149508"/>
              <a:gd name="connsiteX10" fmla="*/ 1633419 w 2456709"/>
              <a:gd name="connsiteY10" fmla="*/ 1075171 h 2149508"/>
              <a:gd name="connsiteX11" fmla="*/ 1662042 w 2456709"/>
              <a:gd name="connsiteY11" fmla="*/ 984784 h 2149508"/>
              <a:gd name="connsiteX12" fmla="*/ 1625887 w 2456709"/>
              <a:gd name="connsiteY12" fmla="*/ 957667 h 2149508"/>
              <a:gd name="connsiteX13" fmla="*/ 1761468 w 2456709"/>
              <a:gd name="connsiteY13" fmla="*/ 743750 h 2149508"/>
              <a:gd name="connsiteX14" fmla="*/ 1545748 w 2456709"/>
              <a:gd name="connsiteY14" fmla="*/ 613 h 2149508"/>
              <a:gd name="connsiteX15" fmla="*/ 1274671 w 2456709"/>
              <a:gd name="connsiteY15" fmla="*/ 379829 h 2149508"/>
              <a:gd name="connsiteX16" fmla="*/ 1297433 w 2456709"/>
              <a:gd name="connsiteY16" fmla="*/ 552863 h 2149508"/>
              <a:gd name="connsiteX17" fmla="*/ 1346415 w 2456709"/>
              <a:gd name="connsiteY17" fmla="*/ 595059 h 2149508"/>
              <a:gd name="connsiteX18" fmla="*/ 1367372 w 2456709"/>
              <a:gd name="connsiteY18" fmla="*/ 752432 h 2149508"/>
              <a:gd name="connsiteX19" fmla="*/ 1274686 w 2456709"/>
              <a:gd name="connsiteY19" fmla="*/ 869532 h 2149508"/>
              <a:gd name="connsiteX20" fmla="*/ 959345 w 2456709"/>
              <a:gd name="connsiteY20" fmla="*/ 1000520 h 2149508"/>
              <a:gd name="connsiteX21" fmla="*/ 838918 w 2456709"/>
              <a:gd name="connsiteY21" fmla="*/ 1316294 h 2149508"/>
              <a:gd name="connsiteX22" fmla="*/ 850387 w 2456709"/>
              <a:gd name="connsiteY22" fmla="*/ 1389231 h 2149508"/>
              <a:gd name="connsiteX23" fmla="*/ 741400 w 2456709"/>
              <a:gd name="connsiteY23" fmla="*/ 1570558 h 2149508"/>
              <a:gd name="connsiteX24" fmla="*/ 697265 w 2456709"/>
              <a:gd name="connsiteY24" fmla="*/ 1680275 h 2149508"/>
              <a:gd name="connsiteX25" fmla="*/ 563833 w 2456709"/>
              <a:gd name="connsiteY25" fmla="*/ 1671728 h 2149508"/>
              <a:gd name="connsiteX26" fmla="*/ 366099 w 2456709"/>
              <a:gd name="connsiteY26" fmla="*/ 1578836 h 2149508"/>
              <a:gd name="connsiteX27" fmla="*/ 318787 w 2456709"/>
              <a:gd name="connsiteY27" fmla="*/ 1453889 h 2149508"/>
              <a:gd name="connsiteX28" fmla="*/ 204385 w 2456709"/>
              <a:gd name="connsiteY28" fmla="*/ 1217853 h 2149508"/>
              <a:gd name="connsiteX29" fmla="*/ 191722 w 2456709"/>
              <a:gd name="connsiteY29" fmla="*/ 1409725 h 2149508"/>
              <a:gd name="connsiteX30" fmla="*/ 7382 w 2456709"/>
              <a:gd name="connsiteY30" fmla="*/ 1338578 h 2149508"/>
              <a:gd name="connsiteX31" fmla="*/ 17480 w 2456709"/>
              <a:gd name="connsiteY31" fmla="*/ 1406115 h 2149508"/>
              <a:gd name="connsiteX32" fmla="*/ 41091 w 2456709"/>
              <a:gd name="connsiteY32" fmla="*/ 1503005 h 2149508"/>
              <a:gd name="connsiteX33" fmla="*/ 73994 w 2456709"/>
              <a:gd name="connsiteY33" fmla="*/ 1575361 h 2149508"/>
              <a:gd name="connsiteX34" fmla="*/ 132030 w 2456709"/>
              <a:gd name="connsiteY34" fmla="*/ 1631293 h 2149508"/>
              <a:gd name="connsiteX35" fmla="*/ 273712 w 2456709"/>
              <a:gd name="connsiteY35" fmla="*/ 1741935 h 2149508"/>
              <a:gd name="connsiteX36" fmla="*/ 280648 w 2456709"/>
              <a:gd name="connsiteY36" fmla="*/ 1944801 h 2149508"/>
              <a:gd name="connsiteX37" fmla="*/ 371006 w 2456709"/>
              <a:gd name="connsiteY37" fmla="*/ 1983565 h 2149508"/>
              <a:gd name="connsiteX38" fmla="*/ 464779 w 2456709"/>
              <a:gd name="connsiteY38" fmla="*/ 2027684 h 2149508"/>
              <a:gd name="connsiteX39" fmla="*/ 746098 w 2456709"/>
              <a:gd name="connsiteY39" fmla="*/ 2074878 h 2149508"/>
              <a:gd name="connsiteX40" fmla="*/ 951067 w 2456709"/>
              <a:gd name="connsiteY40" fmla="*/ 2005998 h 2149508"/>
              <a:gd name="connsiteX41" fmla="*/ 956794 w 2456709"/>
              <a:gd name="connsiteY41" fmla="*/ 2137120 h 2149508"/>
              <a:gd name="connsiteX42" fmla="*/ 2420585 w 2456709"/>
              <a:gd name="connsiteY42" fmla="*/ 2149508 h 2149508"/>
              <a:gd name="connsiteX43" fmla="*/ 2456709 w 2456709"/>
              <a:gd name="connsiteY43" fmla="*/ 1865755 h 2149508"/>
              <a:gd name="connsiteX44" fmla="*/ 2456709 w 2456709"/>
              <a:gd name="connsiteY44" fmla="*/ 1684641 h 2149508"/>
              <a:gd name="connsiteX45" fmla="*/ 2453749 w 2456709"/>
              <a:gd name="connsiteY45" fmla="*/ 1508485 h 2149508"/>
              <a:gd name="connsiteX46" fmla="*/ 2440223 w 2456709"/>
              <a:gd name="connsiteY46" fmla="*/ 1390737 h 2149508"/>
              <a:gd name="connsiteX47" fmla="*/ 2375729 w 2456709"/>
              <a:gd name="connsiteY47" fmla="*/ 1183801 h 2149508"/>
              <a:gd name="connsiteX48" fmla="*/ 2342855 w 2456709"/>
              <a:gd name="connsiteY48" fmla="*/ 1049949 h 2149508"/>
              <a:gd name="connsiteX49" fmla="*/ 2216849 w 2456709"/>
              <a:gd name="connsiteY49" fmla="*/ 909625 h 2149508"/>
              <a:gd name="connsiteX50" fmla="*/ 1996340 w 2456709"/>
              <a:gd name="connsiteY50" fmla="*/ 846622 h 2149508"/>
              <a:gd name="connsiteX51" fmla="*/ 1873198 w 2456709"/>
              <a:gd name="connsiteY51" fmla="*/ 806530 h 2149508"/>
              <a:gd name="connsiteX52" fmla="*/ 1744478 w 2456709"/>
              <a:gd name="connsiteY52" fmla="*/ 695291 h 2149508"/>
              <a:gd name="connsiteX53" fmla="*/ 1764076 w 2456709"/>
              <a:gd name="connsiteY53" fmla="*/ 584498 h 2149508"/>
              <a:gd name="connsiteX54" fmla="*/ 1790641 w 2456709"/>
              <a:gd name="connsiteY54" fmla="*/ 540901 h 2149508"/>
              <a:gd name="connsiteX55" fmla="*/ 1821203 w 2456709"/>
              <a:gd name="connsiteY55" fmla="*/ 408317 h 2149508"/>
              <a:gd name="connsiteX56" fmla="*/ 1812227 w 2456709"/>
              <a:gd name="connsiteY56" fmla="*/ 159443 h 2149508"/>
              <a:gd name="connsiteX57" fmla="*/ 1545748 w 2456709"/>
              <a:gd name="connsiteY57" fmla="*/ 613 h 214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2456709" h="2149508">
                <a:moveTo>
                  <a:pt x="1383346" y="807021"/>
                </a:moveTo>
                <a:cubicBezTo>
                  <a:pt x="1418496" y="872301"/>
                  <a:pt x="1456660" y="917997"/>
                  <a:pt x="1515914" y="966706"/>
                </a:cubicBezTo>
                <a:lnTo>
                  <a:pt x="1484278" y="999848"/>
                </a:lnTo>
                <a:cubicBezTo>
                  <a:pt x="1511395" y="1027466"/>
                  <a:pt x="1550562" y="1052072"/>
                  <a:pt x="1565627" y="1082703"/>
                </a:cubicBezTo>
                <a:cubicBezTo>
                  <a:pt x="1551567" y="1136434"/>
                  <a:pt x="1523948" y="1164554"/>
                  <a:pt x="1514407" y="1221297"/>
                </a:cubicBezTo>
                <a:cubicBezTo>
                  <a:pt x="1505369" y="1273019"/>
                  <a:pt x="1490304" y="1312689"/>
                  <a:pt x="1478252" y="1358385"/>
                </a:cubicBezTo>
                <a:cubicBezTo>
                  <a:pt x="1433059" y="1179116"/>
                  <a:pt x="1377320" y="998342"/>
                  <a:pt x="1383346" y="807021"/>
                </a:cubicBezTo>
                <a:close/>
                <a:moveTo>
                  <a:pt x="1761468" y="743750"/>
                </a:moveTo>
                <a:cubicBezTo>
                  <a:pt x="1799632" y="1046548"/>
                  <a:pt x="1742888" y="1218284"/>
                  <a:pt x="1687651" y="1423162"/>
                </a:cubicBezTo>
                <a:lnTo>
                  <a:pt x="1680119" y="1191168"/>
                </a:lnTo>
                <a:cubicBezTo>
                  <a:pt x="1679617" y="1144970"/>
                  <a:pt x="1665557" y="1116850"/>
                  <a:pt x="1633419" y="1075171"/>
                </a:cubicBezTo>
                <a:cubicBezTo>
                  <a:pt x="1642959" y="1045042"/>
                  <a:pt x="1644969" y="1017926"/>
                  <a:pt x="1662042" y="984784"/>
                </a:cubicBezTo>
                <a:lnTo>
                  <a:pt x="1625887" y="957667"/>
                </a:lnTo>
                <a:cubicBezTo>
                  <a:pt x="1671080" y="886362"/>
                  <a:pt x="1723806" y="848197"/>
                  <a:pt x="1761468" y="743750"/>
                </a:cubicBezTo>
                <a:close/>
                <a:moveTo>
                  <a:pt x="1545748" y="613"/>
                </a:moveTo>
                <a:cubicBezTo>
                  <a:pt x="1349805" y="-10582"/>
                  <a:pt x="1186387" y="132160"/>
                  <a:pt x="1274671" y="379829"/>
                </a:cubicBezTo>
                <a:cubicBezTo>
                  <a:pt x="1286779" y="436001"/>
                  <a:pt x="1283820" y="525314"/>
                  <a:pt x="1297433" y="552863"/>
                </a:cubicBezTo>
                <a:lnTo>
                  <a:pt x="1346415" y="595059"/>
                </a:lnTo>
                <a:cubicBezTo>
                  <a:pt x="1356916" y="651533"/>
                  <a:pt x="1408091" y="680893"/>
                  <a:pt x="1367372" y="752432"/>
                </a:cubicBezTo>
                <a:lnTo>
                  <a:pt x="1274686" y="869532"/>
                </a:lnTo>
                <a:lnTo>
                  <a:pt x="959345" y="1000520"/>
                </a:lnTo>
                <a:cubicBezTo>
                  <a:pt x="920709" y="1017901"/>
                  <a:pt x="894124" y="1164839"/>
                  <a:pt x="838918" y="1316294"/>
                </a:cubicBezTo>
                <a:cubicBezTo>
                  <a:pt x="824664" y="1366719"/>
                  <a:pt x="863134" y="1364416"/>
                  <a:pt x="850387" y="1389231"/>
                </a:cubicBezTo>
                <a:cubicBezTo>
                  <a:pt x="810041" y="1463733"/>
                  <a:pt x="778733" y="1506600"/>
                  <a:pt x="741400" y="1570558"/>
                </a:cubicBezTo>
                <a:cubicBezTo>
                  <a:pt x="732213" y="1603113"/>
                  <a:pt x="750141" y="1661279"/>
                  <a:pt x="697265" y="1680275"/>
                </a:cubicBezTo>
                <a:cubicBezTo>
                  <a:pt x="668926" y="1692115"/>
                  <a:pt x="638611" y="1671060"/>
                  <a:pt x="563833" y="1671728"/>
                </a:cubicBezTo>
                <a:cubicBezTo>
                  <a:pt x="483029" y="1666371"/>
                  <a:pt x="449121" y="1612129"/>
                  <a:pt x="366099" y="1578836"/>
                </a:cubicBezTo>
                <a:cubicBezTo>
                  <a:pt x="357861" y="1533170"/>
                  <a:pt x="348116" y="1495036"/>
                  <a:pt x="318787" y="1453889"/>
                </a:cubicBezTo>
                <a:cubicBezTo>
                  <a:pt x="263078" y="1368683"/>
                  <a:pt x="263107" y="1202127"/>
                  <a:pt x="204385" y="1217853"/>
                </a:cubicBezTo>
                <a:cubicBezTo>
                  <a:pt x="138902" y="1241135"/>
                  <a:pt x="242142" y="1393974"/>
                  <a:pt x="191722" y="1409725"/>
                </a:cubicBezTo>
                <a:cubicBezTo>
                  <a:pt x="112198" y="1447272"/>
                  <a:pt x="29661" y="1317602"/>
                  <a:pt x="7382" y="1338578"/>
                </a:cubicBezTo>
                <a:cubicBezTo>
                  <a:pt x="-15364" y="1354562"/>
                  <a:pt x="22149" y="1387118"/>
                  <a:pt x="17480" y="1406115"/>
                </a:cubicBezTo>
                <a:cubicBezTo>
                  <a:pt x="18076" y="1436030"/>
                  <a:pt x="24140" y="1488105"/>
                  <a:pt x="41091" y="1503005"/>
                </a:cubicBezTo>
                <a:cubicBezTo>
                  <a:pt x="83653" y="1537490"/>
                  <a:pt x="60093" y="1553728"/>
                  <a:pt x="73994" y="1575361"/>
                </a:cubicBezTo>
                <a:cubicBezTo>
                  <a:pt x="91833" y="1609069"/>
                  <a:pt x="117204" y="1615662"/>
                  <a:pt x="132030" y="1631293"/>
                </a:cubicBezTo>
                <a:cubicBezTo>
                  <a:pt x="173232" y="1680225"/>
                  <a:pt x="217446" y="1711081"/>
                  <a:pt x="273712" y="1741935"/>
                </a:cubicBezTo>
                <a:cubicBezTo>
                  <a:pt x="257445" y="1817591"/>
                  <a:pt x="280345" y="1918857"/>
                  <a:pt x="280648" y="1944801"/>
                </a:cubicBezTo>
                <a:cubicBezTo>
                  <a:pt x="292846" y="1984319"/>
                  <a:pt x="318473" y="1976279"/>
                  <a:pt x="371006" y="1983565"/>
                </a:cubicBezTo>
                <a:cubicBezTo>
                  <a:pt x="406967" y="1978800"/>
                  <a:pt x="386446" y="2018240"/>
                  <a:pt x="464779" y="2027684"/>
                </a:cubicBezTo>
                <a:cubicBezTo>
                  <a:pt x="517376" y="2048437"/>
                  <a:pt x="610646" y="2061658"/>
                  <a:pt x="746098" y="2074878"/>
                </a:cubicBezTo>
                <a:cubicBezTo>
                  <a:pt x="833503" y="2084558"/>
                  <a:pt x="898311" y="2038499"/>
                  <a:pt x="951067" y="2005998"/>
                </a:cubicBezTo>
                <a:lnTo>
                  <a:pt x="956794" y="2137120"/>
                </a:lnTo>
                <a:lnTo>
                  <a:pt x="2420585" y="2149508"/>
                </a:lnTo>
                <a:cubicBezTo>
                  <a:pt x="2489596" y="2075706"/>
                  <a:pt x="2412588" y="1941645"/>
                  <a:pt x="2456709" y="1865755"/>
                </a:cubicBezTo>
                <a:lnTo>
                  <a:pt x="2456709" y="1684641"/>
                </a:lnTo>
                <a:cubicBezTo>
                  <a:pt x="2455722" y="1679897"/>
                  <a:pt x="2454736" y="1513229"/>
                  <a:pt x="2453749" y="1508485"/>
                </a:cubicBezTo>
                <a:cubicBezTo>
                  <a:pt x="2445600" y="1473630"/>
                  <a:pt x="2438769" y="1436326"/>
                  <a:pt x="2440223" y="1390737"/>
                </a:cubicBezTo>
                <a:cubicBezTo>
                  <a:pt x="2442828" y="1202748"/>
                  <a:pt x="2367098" y="1237715"/>
                  <a:pt x="2375729" y="1183801"/>
                </a:cubicBezTo>
                <a:cubicBezTo>
                  <a:pt x="2384856" y="1091981"/>
                  <a:pt x="2351805" y="1126705"/>
                  <a:pt x="2342855" y="1049949"/>
                </a:cubicBezTo>
                <a:cubicBezTo>
                  <a:pt x="2333996" y="979072"/>
                  <a:pt x="2310070" y="944348"/>
                  <a:pt x="2216849" y="909625"/>
                </a:cubicBezTo>
                <a:cubicBezTo>
                  <a:pt x="2134307" y="879586"/>
                  <a:pt x="2083401" y="863104"/>
                  <a:pt x="1996340" y="846622"/>
                </a:cubicBezTo>
                <a:cubicBezTo>
                  <a:pt x="1935709" y="830245"/>
                  <a:pt x="1917258" y="827426"/>
                  <a:pt x="1873198" y="806530"/>
                </a:cubicBezTo>
                <a:cubicBezTo>
                  <a:pt x="1827279" y="787527"/>
                  <a:pt x="1784372" y="739903"/>
                  <a:pt x="1744478" y="695291"/>
                </a:cubicBezTo>
                <a:cubicBezTo>
                  <a:pt x="1720379" y="668905"/>
                  <a:pt x="1750513" y="625948"/>
                  <a:pt x="1764076" y="584498"/>
                </a:cubicBezTo>
                <a:lnTo>
                  <a:pt x="1790641" y="540901"/>
                </a:lnTo>
                <a:cubicBezTo>
                  <a:pt x="1842005" y="495200"/>
                  <a:pt x="1858720" y="416358"/>
                  <a:pt x="1821203" y="408317"/>
                </a:cubicBezTo>
                <a:cubicBezTo>
                  <a:pt x="1842438" y="335863"/>
                  <a:pt x="1875477" y="268943"/>
                  <a:pt x="1812227" y="159443"/>
                </a:cubicBezTo>
                <a:cubicBezTo>
                  <a:pt x="1762948" y="73645"/>
                  <a:pt x="1779735" y="1034"/>
                  <a:pt x="1545748" y="613"/>
                </a:cubicBezTo>
                <a:close/>
              </a:path>
            </a:pathLst>
          </a:custGeom>
          <a:solidFill>
            <a:schemeClr val="bg1"/>
          </a:solidFill>
          <a:ln w="4445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sz="2701">
              <a:solidFill>
                <a:schemeClr val="bg1"/>
              </a:solidFill>
            </a:endParaRPr>
          </a:p>
        </p:txBody>
      </p:sp>
      <p:sp>
        <p:nvSpPr>
          <p:cNvPr id="36" name="Freeform: Shape 35">
            <a:extLst>
              <a:ext uri="{FF2B5EF4-FFF2-40B4-BE49-F238E27FC236}">
                <a16:creationId xmlns:a16="http://schemas.microsoft.com/office/drawing/2014/main" id="{98CD06CC-17B1-4D09-80EA-C9B0A7A5D796}"/>
              </a:ext>
            </a:extLst>
          </p:cNvPr>
          <p:cNvSpPr/>
          <p:nvPr/>
        </p:nvSpPr>
        <p:spPr>
          <a:xfrm>
            <a:off x="6324600" y="1428750"/>
            <a:ext cx="4451846" cy="800100"/>
          </a:xfrm>
          <a:custGeom>
            <a:avLst/>
            <a:gdLst>
              <a:gd name="connsiteX0" fmla="*/ 4095750 w 4095750"/>
              <a:gd name="connsiteY0" fmla="*/ 0 h 800100"/>
              <a:gd name="connsiteX1" fmla="*/ 0 w 4095750"/>
              <a:gd name="connsiteY1" fmla="*/ 0 h 800100"/>
              <a:gd name="connsiteX2" fmla="*/ 0 w 4095750"/>
              <a:gd name="connsiteY2" fmla="*/ 800100 h 800100"/>
              <a:gd name="connsiteX3" fmla="*/ 4086225 w 4095750"/>
              <a:gd name="connsiteY3" fmla="*/ 800100 h 800100"/>
            </a:gdLst>
            <a:ahLst/>
            <a:cxnLst>
              <a:cxn ang="0">
                <a:pos x="connsiteX0" y="connsiteY0"/>
              </a:cxn>
              <a:cxn ang="0">
                <a:pos x="connsiteX1" y="connsiteY1"/>
              </a:cxn>
              <a:cxn ang="0">
                <a:pos x="connsiteX2" y="connsiteY2"/>
              </a:cxn>
              <a:cxn ang="0">
                <a:pos x="connsiteX3" y="connsiteY3"/>
              </a:cxn>
            </a:cxnLst>
            <a:rect l="l" t="t" r="r" b="b"/>
            <a:pathLst>
              <a:path w="4095750" h="800100">
                <a:moveTo>
                  <a:pt x="4095750" y="0"/>
                </a:moveTo>
                <a:lnTo>
                  <a:pt x="0" y="0"/>
                </a:lnTo>
                <a:lnTo>
                  <a:pt x="0" y="800100"/>
                </a:lnTo>
                <a:lnTo>
                  <a:pt x="4086225" y="800100"/>
                </a:lnTo>
              </a:path>
            </a:pathLst>
          </a:cu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0148ABD1-D833-4C5F-8DE3-641051BFCB18}"/>
              </a:ext>
            </a:extLst>
          </p:cNvPr>
          <p:cNvSpPr/>
          <p:nvPr/>
        </p:nvSpPr>
        <p:spPr>
          <a:xfrm>
            <a:off x="7095577" y="2704814"/>
            <a:ext cx="4451846" cy="800100"/>
          </a:xfrm>
          <a:custGeom>
            <a:avLst/>
            <a:gdLst>
              <a:gd name="connsiteX0" fmla="*/ 4095750 w 4095750"/>
              <a:gd name="connsiteY0" fmla="*/ 0 h 800100"/>
              <a:gd name="connsiteX1" fmla="*/ 0 w 4095750"/>
              <a:gd name="connsiteY1" fmla="*/ 0 h 800100"/>
              <a:gd name="connsiteX2" fmla="*/ 0 w 4095750"/>
              <a:gd name="connsiteY2" fmla="*/ 800100 h 800100"/>
              <a:gd name="connsiteX3" fmla="*/ 4086225 w 4095750"/>
              <a:gd name="connsiteY3" fmla="*/ 800100 h 800100"/>
            </a:gdLst>
            <a:ahLst/>
            <a:cxnLst>
              <a:cxn ang="0">
                <a:pos x="connsiteX0" y="connsiteY0"/>
              </a:cxn>
              <a:cxn ang="0">
                <a:pos x="connsiteX1" y="connsiteY1"/>
              </a:cxn>
              <a:cxn ang="0">
                <a:pos x="connsiteX2" y="connsiteY2"/>
              </a:cxn>
              <a:cxn ang="0">
                <a:pos x="connsiteX3" y="connsiteY3"/>
              </a:cxn>
            </a:cxnLst>
            <a:rect l="l" t="t" r="r" b="b"/>
            <a:pathLst>
              <a:path w="4095750" h="800100">
                <a:moveTo>
                  <a:pt x="4095750" y="0"/>
                </a:moveTo>
                <a:lnTo>
                  <a:pt x="0" y="0"/>
                </a:lnTo>
                <a:lnTo>
                  <a:pt x="0" y="800100"/>
                </a:lnTo>
                <a:lnTo>
                  <a:pt x="4086225" y="800100"/>
                </a:lnTo>
              </a:path>
            </a:pathLst>
          </a:cu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EC627B9C-57F8-41BF-B162-EA802DEFAD11}"/>
              </a:ext>
            </a:extLst>
          </p:cNvPr>
          <p:cNvSpPr/>
          <p:nvPr/>
        </p:nvSpPr>
        <p:spPr>
          <a:xfrm>
            <a:off x="7084676" y="4016720"/>
            <a:ext cx="4451846" cy="800100"/>
          </a:xfrm>
          <a:custGeom>
            <a:avLst/>
            <a:gdLst>
              <a:gd name="connsiteX0" fmla="*/ 4095750 w 4095750"/>
              <a:gd name="connsiteY0" fmla="*/ 0 h 800100"/>
              <a:gd name="connsiteX1" fmla="*/ 0 w 4095750"/>
              <a:gd name="connsiteY1" fmla="*/ 0 h 800100"/>
              <a:gd name="connsiteX2" fmla="*/ 0 w 4095750"/>
              <a:gd name="connsiteY2" fmla="*/ 800100 h 800100"/>
              <a:gd name="connsiteX3" fmla="*/ 4086225 w 4095750"/>
              <a:gd name="connsiteY3" fmla="*/ 800100 h 800100"/>
            </a:gdLst>
            <a:ahLst/>
            <a:cxnLst>
              <a:cxn ang="0">
                <a:pos x="connsiteX0" y="connsiteY0"/>
              </a:cxn>
              <a:cxn ang="0">
                <a:pos x="connsiteX1" y="connsiteY1"/>
              </a:cxn>
              <a:cxn ang="0">
                <a:pos x="connsiteX2" y="connsiteY2"/>
              </a:cxn>
              <a:cxn ang="0">
                <a:pos x="connsiteX3" y="connsiteY3"/>
              </a:cxn>
            </a:cxnLst>
            <a:rect l="l" t="t" r="r" b="b"/>
            <a:pathLst>
              <a:path w="4095750" h="800100">
                <a:moveTo>
                  <a:pt x="4095750" y="0"/>
                </a:moveTo>
                <a:lnTo>
                  <a:pt x="0" y="0"/>
                </a:lnTo>
                <a:lnTo>
                  <a:pt x="0" y="800100"/>
                </a:lnTo>
                <a:lnTo>
                  <a:pt x="4086225" y="800100"/>
                </a:lnTo>
              </a:path>
            </a:pathLst>
          </a:cu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A2FF4CAF-F5C4-4577-9623-39681B86BF66}"/>
              </a:ext>
            </a:extLst>
          </p:cNvPr>
          <p:cNvSpPr/>
          <p:nvPr/>
        </p:nvSpPr>
        <p:spPr>
          <a:xfrm>
            <a:off x="6324600" y="5316532"/>
            <a:ext cx="4451846" cy="800100"/>
          </a:xfrm>
          <a:custGeom>
            <a:avLst/>
            <a:gdLst>
              <a:gd name="connsiteX0" fmla="*/ 4095750 w 4095750"/>
              <a:gd name="connsiteY0" fmla="*/ 0 h 800100"/>
              <a:gd name="connsiteX1" fmla="*/ 0 w 4095750"/>
              <a:gd name="connsiteY1" fmla="*/ 0 h 800100"/>
              <a:gd name="connsiteX2" fmla="*/ 0 w 4095750"/>
              <a:gd name="connsiteY2" fmla="*/ 800100 h 800100"/>
              <a:gd name="connsiteX3" fmla="*/ 4086225 w 4095750"/>
              <a:gd name="connsiteY3" fmla="*/ 800100 h 800100"/>
            </a:gdLst>
            <a:ahLst/>
            <a:cxnLst>
              <a:cxn ang="0">
                <a:pos x="connsiteX0" y="connsiteY0"/>
              </a:cxn>
              <a:cxn ang="0">
                <a:pos x="connsiteX1" y="connsiteY1"/>
              </a:cxn>
              <a:cxn ang="0">
                <a:pos x="connsiteX2" y="connsiteY2"/>
              </a:cxn>
              <a:cxn ang="0">
                <a:pos x="connsiteX3" y="connsiteY3"/>
              </a:cxn>
            </a:cxnLst>
            <a:rect l="l" t="t" r="r" b="b"/>
            <a:pathLst>
              <a:path w="4095750" h="800100">
                <a:moveTo>
                  <a:pt x="4095750" y="0"/>
                </a:moveTo>
                <a:lnTo>
                  <a:pt x="0" y="0"/>
                </a:lnTo>
                <a:lnTo>
                  <a:pt x="0" y="800100"/>
                </a:lnTo>
                <a:lnTo>
                  <a:pt x="4086225" y="800100"/>
                </a:lnTo>
              </a:path>
            </a:pathLst>
          </a:custGeom>
          <a:noFill/>
          <a:ln w="381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9B7B4851-559E-4473-B648-20FC0809C351}"/>
              </a:ext>
            </a:extLst>
          </p:cNvPr>
          <p:cNvSpPr txBox="1"/>
          <p:nvPr/>
        </p:nvSpPr>
        <p:spPr>
          <a:xfrm>
            <a:off x="6520619" y="1720880"/>
            <a:ext cx="4060661" cy="276999"/>
          </a:xfrm>
          <a:prstGeom prst="rect">
            <a:avLst/>
          </a:prstGeom>
          <a:noFill/>
        </p:spPr>
        <p:txBody>
          <a:bodyPr wrap="square" rtlCol="0">
            <a:spAutoFit/>
          </a:bodyPr>
          <a:lstStyle/>
          <a:p>
            <a:r>
              <a:rPr lang="en-US" sz="1200" dirty="0"/>
              <a:t>Real-time package tracking for customers</a:t>
            </a:r>
            <a:endParaRPr lang="en-US" altLang="ko-KR" sz="1200" dirty="0">
              <a:solidFill>
                <a:schemeClr val="tx1">
                  <a:lumMod val="75000"/>
                  <a:lumOff val="25000"/>
                </a:schemeClr>
              </a:solidFill>
              <a:cs typeface="Arial" pitchFamily="34" charset="0"/>
            </a:endParaRPr>
          </a:p>
        </p:txBody>
      </p:sp>
      <p:sp>
        <p:nvSpPr>
          <p:cNvPr id="44" name="TextBox 43">
            <a:extLst>
              <a:ext uri="{FF2B5EF4-FFF2-40B4-BE49-F238E27FC236}">
                <a16:creationId xmlns:a16="http://schemas.microsoft.com/office/drawing/2014/main" id="{9BB11D0E-22D5-4943-B56B-BB35198744D2}"/>
              </a:ext>
            </a:extLst>
          </p:cNvPr>
          <p:cNvSpPr txBox="1"/>
          <p:nvPr/>
        </p:nvSpPr>
        <p:spPr>
          <a:xfrm>
            <a:off x="7309256" y="3015819"/>
            <a:ext cx="4060661" cy="276999"/>
          </a:xfrm>
          <a:prstGeom prst="rect">
            <a:avLst/>
          </a:prstGeom>
          <a:noFill/>
        </p:spPr>
        <p:txBody>
          <a:bodyPr wrap="square" rtlCol="0">
            <a:spAutoFit/>
          </a:bodyPr>
          <a:lstStyle/>
          <a:p>
            <a:r>
              <a:rPr lang="en-US" sz="1200" dirty="0"/>
              <a:t>Estimated delivery time updates</a:t>
            </a:r>
            <a:endParaRPr lang="en-US" altLang="ko-KR" sz="1200" dirty="0">
              <a:solidFill>
                <a:schemeClr val="tx1">
                  <a:lumMod val="75000"/>
                  <a:lumOff val="25000"/>
                </a:schemeClr>
              </a:solidFill>
              <a:cs typeface="Arial" pitchFamily="34" charset="0"/>
            </a:endParaRPr>
          </a:p>
        </p:txBody>
      </p:sp>
      <p:sp>
        <p:nvSpPr>
          <p:cNvPr id="47" name="TextBox 46">
            <a:extLst>
              <a:ext uri="{FF2B5EF4-FFF2-40B4-BE49-F238E27FC236}">
                <a16:creationId xmlns:a16="http://schemas.microsoft.com/office/drawing/2014/main" id="{7E6285C7-3347-471E-9FE3-8AF2608BAC00}"/>
              </a:ext>
            </a:extLst>
          </p:cNvPr>
          <p:cNvSpPr txBox="1"/>
          <p:nvPr/>
        </p:nvSpPr>
        <p:spPr>
          <a:xfrm>
            <a:off x="7333146" y="4243230"/>
            <a:ext cx="4060661" cy="276999"/>
          </a:xfrm>
          <a:prstGeom prst="rect">
            <a:avLst/>
          </a:prstGeom>
          <a:noFill/>
        </p:spPr>
        <p:txBody>
          <a:bodyPr wrap="square" rtlCol="0">
            <a:spAutoFit/>
          </a:bodyPr>
          <a:lstStyle/>
          <a:p>
            <a:r>
              <a:rPr lang="en-US" sz="1200" dirty="0"/>
              <a:t>Delivery confirmation notifications</a:t>
            </a:r>
            <a:endParaRPr lang="en-US" altLang="ko-KR" sz="1200" dirty="0">
              <a:solidFill>
                <a:schemeClr val="tx1">
                  <a:lumMod val="75000"/>
                  <a:lumOff val="25000"/>
                </a:schemeClr>
              </a:solidFill>
              <a:cs typeface="Arial" pitchFamily="34" charset="0"/>
            </a:endParaRPr>
          </a:p>
        </p:txBody>
      </p:sp>
      <p:sp>
        <p:nvSpPr>
          <p:cNvPr id="50" name="TextBox 49">
            <a:extLst>
              <a:ext uri="{FF2B5EF4-FFF2-40B4-BE49-F238E27FC236}">
                <a16:creationId xmlns:a16="http://schemas.microsoft.com/office/drawing/2014/main" id="{F5D1A5F7-4749-410C-9984-AD390DCDEE96}"/>
              </a:ext>
            </a:extLst>
          </p:cNvPr>
          <p:cNvSpPr txBox="1"/>
          <p:nvPr/>
        </p:nvSpPr>
        <p:spPr>
          <a:xfrm>
            <a:off x="6520619" y="5605697"/>
            <a:ext cx="4060661" cy="276999"/>
          </a:xfrm>
          <a:prstGeom prst="rect">
            <a:avLst/>
          </a:prstGeom>
          <a:noFill/>
        </p:spPr>
        <p:txBody>
          <a:bodyPr wrap="square" rtlCol="0">
            <a:spAutoFit/>
          </a:bodyPr>
          <a:lstStyle/>
          <a:p>
            <a:r>
              <a:rPr lang="en-US" sz="1200" dirty="0"/>
              <a:t>SMS, email, or mobile app updates</a:t>
            </a:r>
            <a:endParaRPr lang="en-US" altLang="ko-KR" sz="1200" dirty="0">
              <a:solidFill>
                <a:schemeClr val="tx1">
                  <a:lumMod val="75000"/>
                  <a:lumOff val="25000"/>
                </a:schemeClr>
              </a:solidFill>
              <a:cs typeface="Arial" pitchFamily="34" charset="0"/>
            </a:endParaRPr>
          </a:p>
        </p:txBody>
      </p:sp>
    </p:spTree>
    <p:extLst>
      <p:ext uri="{BB962C8B-B14F-4D97-AF65-F5344CB8AC3E}">
        <p14:creationId xmlns:p14="http://schemas.microsoft.com/office/powerpoint/2010/main" val="3866008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40D6F7A2-66A3-4BA0-8846-87A3D32F4950}"/>
              </a:ext>
            </a:extLst>
          </p:cNvPr>
          <p:cNvGrpSpPr/>
          <p:nvPr/>
        </p:nvGrpSpPr>
        <p:grpSpPr>
          <a:xfrm>
            <a:off x="5080208" y="642796"/>
            <a:ext cx="6721278" cy="5572408"/>
            <a:chOff x="5080208" y="642796"/>
            <a:chExt cx="6721278" cy="5572408"/>
          </a:xfrm>
        </p:grpSpPr>
        <p:sp>
          <p:nvSpPr>
            <p:cNvPr id="4" name="Frame 3">
              <a:extLst>
                <a:ext uri="{FF2B5EF4-FFF2-40B4-BE49-F238E27FC236}">
                  <a16:creationId xmlns:a16="http://schemas.microsoft.com/office/drawing/2014/main" id="{BF15EDF5-5B42-498E-A68D-9C9AC8466B66}"/>
                </a:ext>
              </a:extLst>
            </p:cNvPr>
            <p:cNvSpPr/>
            <p:nvPr/>
          </p:nvSpPr>
          <p:spPr>
            <a:xfrm>
              <a:off x="5654642" y="642796"/>
              <a:ext cx="5572410" cy="5572408"/>
            </a:xfrm>
            <a:prstGeom prst="frame">
              <a:avLst>
                <a:gd name="adj1" fmla="val 844"/>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9" name="Group 8">
              <a:extLst>
                <a:ext uri="{FF2B5EF4-FFF2-40B4-BE49-F238E27FC236}">
                  <a16:creationId xmlns:a16="http://schemas.microsoft.com/office/drawing/2014/main" id="{625BD1D9-88B9-4451-A9FD-CCA880B871AC}"/>
                </a:ext>
              </a:extLst>
            </p:cNvPr>
            <p:cNvGrpSpPr/>
            <p:nvPr/>
          </p:nvGrpSpPr>
          <p:grpSpPr>
            <a:xfrm>
              <a:off x="5080208" y="912892"/>
              <a:ext cx="1148868" cy="1050202"/>
              <a:chOff x="5080208" y="914399"/>
              <a:chExt cx="1148868" cy="1050202"/>
            </a:xfrm>
          </p:grpSpPr>
          <p:sp>
            <p:nvSpPr>
              <p:cNvPr id="8" name="Rectangle 7">
                <a:extLst>
                  <a:ext uri="{FF2B5EF4-FFF2-40B4-BE49-F238E27FC236}">
                    <a16:creationId xmlns:a16="http://schemas.microsoft.com/office/drawing/2014/main" id="{13F36217-EC50-476E-BEF1-34C17FA902DF}"/>
                  </a:ext>
                </a:extLst>
              </p:cNvPr>
              <p:cNvSpPr/>
              <p:nvPr/>
            </p:nvSpPr>
            <p:spPr>
              <a:xfrm>
                <a:off x="5080208" y="914399"/>
                <a:ext cx="1148868" cy="10502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6">
                <a:extLst>
                  <a:ext uri="{FF2B5EF4-FFF2-40B4-BE49-F238E27FC236}">
                    <a16:creationId xmlns:a16="http://schemas.microsoft.com/office/drawing/2014/main" id="{542BCEE2-22C7-438D-9078-0ADFFE47FEB3}"/>
                  </a:ext>
                </a:extLst>
              </p:cNvPr>
              <p:cNvSpPr/>
              <p:nvPr/>
            </p:nvSpPr>
            <p:spPr>
              <a:xfrm>
                <a:off x="5208178" y="1088336"/>
                <a:ext cx="892929" cy="702329"/>
              </a:xfrm>
              <a:custGeom>
                <a:avLst/>
                <a:gdLst/>
                <a:ahLst/>
                <a:cxnLst/>
                <a:rect l="l" t="t" r="r" b="b"/>
                <a:pathLst>
                  <a:path w="460177" h="361950">
                    <a:moveTo>
                      <a:pt x="427435" y="0"/>
                    </a:moveTo>
                    <a:lnTo>
                      <a:pt x="460177" y="69056"/>
                    </a:lnTo>
                    <a:cubicBezTo>
                      <a:pt x="426839" y="80169"/>
                      <a:pt x="402928" y="95647"/>
                      <a:pt x="388442" y="115491"/>
                    </a:cubicBezTo>
                    <a:cubicBezTo>
                      <a:pt x="373956" y="135335"/>
                      <a:pt x="366316" y="161727"/>
                      <a:pt x="365522" y="194667"/>
                    </a:cubicBezTo>
                    <a:lnTo>
                      <a:pt x="446485" y="194667"/>
                    </a:lnTo>
                    <a:lnTo>
                      <a:pt x="446485" y="361950"/>
                    </a:lnTo>
                    <a:lnTo>
                      <a:pt x="279202" y="361950"/>
                    </a:lnTo>
                    <a:lnTo>
                      <a:pt x="279202" y="242292"/>
                    </a:lnTo>
                    <a:cubicBezTo>
                      <a:pt x="279202" y="193477"/>
                      <a:pt x="283468" y="155178"/>
                      <a:pt x="292001" y="127397"/>
                    </a:cubicBezTo>
                    <a:cubicBezTo>
                      <a:pt x="300534" y="99616"/>
                      <a:pt x="316409" y="74613"/>
                      <a:pt x="339626" y="52388"/>
                    </a:cubicBezTo>
                    <a:cubicBezTo>
                      <a:pt x="362843" y="30163"/>
                      <a:pt x="392113" y="12700"/>
                      <a:pt x="427435" y="0"/>
                    </a:cubicBezTo>
                    <a:close/>
                    <a:moveTo>
                      <a:pt x="148233" y="0"/>
                    </a:moveTo>
                    <a:lnTo>
                      <a:pt x="180975" y="69056"/>
                    </a:lnTo>
                    <a:cubicBezTo>
                      <a:pt x="147638" y="80169"/>
                      <a:pt x="123726" y="95647"/>
                      <a:pt x="109240" y="115491"/>
                    </a:cubicBezTo>
                    <a:cubicBezTo>
                      <a:pt x="94754" y="135335"/>
                      <a:pt x="87114" y="161727"/>
                      <a:pt x="86321" y="194667"/>
                    </a:cubicBezTo>
                    <a:lnTo>
                      <a:pt x="167283" y="194667"/>
                    </a:lnTo>
                    <a:lnTo>
                      <a:pt x="167283" y="361950"/>
                    </a:lnTo>
                    <a:lnTo>
                      <a:pt x="0" y="361950"/>
                    </a:lnTo>
                    <a:lnTo>
                      <a:pt x="0" y="242292"/>
                    </a:lnTo>
                    <a:cubicBezTo>
                      <a:pt x="0" y="193874"/>
                      <a:pt x="4267" y="155674"/>
                      <a:pt x="12800" y="127695"/>
                    </a:cubicBezTo>
                    <a:cubicBezTo>
                      <a:pt x="21332" y="99715"/>
                      <a:pt x="37108" y="74613"/>
                      <a:pt x="60127" y="52388"/>
                    </a:cubicBezTo>
                    <a:cubicBezTo>
                      <a:pt x="83146" y="30163"/>
                      <a:pt x="112514" y="12700"/>
                      <a:pt x="148233"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 name="Group 9">
              <a:extLst>
                <a:ext uri="{FF2B5EF4-FFF2-40B4-BE49-F238E27FC236}">
                  <a16:creationId xmlns:a16="http://schemas.microsoft.com/office/drawing/2014/main" id="{A711E980-E0A2-45FA-9272-2D6B82F6E397}"/>
                </a:ext>
              </a:extLst>
            </p:cNvPr>
            <p:cNvGrpSpPr/>
            <p:nvPr/>
          </p:nvGrpSpPr>
          <p:grpSpPr>
            <a:xfrm rot="10800000">
              <a:off x="10652618" y="4894907"/>
              <a:ext cx="1148868" cy="1050202"/>
              <a:chOff x="5080208" y="914399"/>
              <a:chExt cx="1148868" cy="1050202"/>
            </a:xfrm>
          </p:grpSpPr>
          <p:sp>
            <p:nvSpPr>
              <p:cNvPr id="11" name="Rectangle 10">
                <a:extLst>
                  <a:ext uri="{FF2B5EF4-FFF2-40B4-BE49-F238E27FC236}">
                    <a16:creationId xmlns:a16="http://schemas.microsoft.com/office/drawing/2014/main" id="{53FD185D-967A-482E-A979-AD7DA67AA014}"/>
                  </a:ext>
                </a:extLst>
              </p:cNvPr>
              <p:cNvSpPr/>
              <p:nvPr/>
            </p:nvSpPr>
            <p:spPr>
              <a:xfrm>
                <a:off x="5080208" y="914399"/>
                <a:ext cx="1148868" cy="10502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7F7D585F-3694-482A-A01D-77646E46619A}"/>
                  </a:ext>
                </a:extLst>
              </p:cNvPr>
              <p:cNvSpPr/>
              <p:nvPr/>
            </p:nvSpPr>
            <p:spPr>
              <a:xfrm>
                <a:off x="5208178" y="1088336"/>
                <a:ext cx="892929" cy="702329"/>
              </a:xfrm>
              <a:custGeom>
                <a:avLst/>
                <a:gdLst/>
                <a:ahLst/>
                <a:cxnLst/>
                <a:rect l="l" t="t" r="r" b="b"/>
                <a:pathLst>
                  <a:path w="460177" h="361950">
                    <a:moveTo>
                      <a:pt x="427435" y="0"/>
                    </a:moveTo>
                    <a:lnTo>
                      <a:pt x="460177" y="69056"/>
                    </a:lnTo>
                    <a:cubicBezTo>
                      <a:pt x="426839" y="80169"/>
                      <a:pt x="402928" y="95647"/>
                      <a:pt x="388442" y="115491"/>
                    </a:cubicBezTo>
                    <a:cubicBezTo>
                      <a:pt x="373956" y="135335"/>
                      <a:pt x="366316" y="161727"/>
                      <a:pt x="365522" y="194667"/>
                    </a:cubicBezTo>
                    <a:lnTo>
                      <a:pt x="446485" y="194667"/>
                    </a:lnTo>
                    <a:lnTo>
                      <a:pt x="446485" y="361950"/>
                    </a:lnTo>
                    <a:lnTo>
                      <a:pt x="279202" y="361950"/>
                    </a:lnTo>
                    <a:lnTo>
                      <a:pt x="279202" y="242292"/>
                    </a:lnTo>
                    <a:cubicBezTo>
                      <a:pt x="279202" y="193477"/>
                      <a:pt x="283468" y="155178"/>
                      <a:pt x="292001" y="127397"/>
                    </a:cubicBezTo>
                    <a:cubicBezTo>
                      <a:pt x="300534" y="99616"/>
                      <a:pt x="316409" y="74613"/>
                      <a:pt x="339626" y="52388"/>
                    </a:cubicBezTo>
                    <a:cubicBezTo>
                      <a:pt x="362843" y="30163"/>
                      <a:pt x="392113" y="12700"/>
                      <a:pt x="427435" y="0"/>
                    </a:cubicBezTo>
                    <a:close/>
                    <a:moveTo>
                      <a:pt x="148233" y="0"/>
                    </a:moveTo>
                    <a:lnTo>
                      <a:pt x="180975" y="69056"/>
                    </a:lnTo>
                    <a:cubicBezTo>
                      <a:pt x="147638" y="80169"/>
                      <a:pt x="123726" y="95647"/>
                      <a:pt x="109240" y="115491"/>
                    </a:cubicBezTo>
                    <a:cubicBezTo>
                      <a:pt x="94754" y="135335"/>
                      <a:pt x="87114" y="161727"/>
                      <a:pt x="86321" y="194667"/>
                    </a:cubicBezTo>
                    <a:lnTo>
                      <a:pt x="167283" y="194667"/>
                    </a:lnTo>
                    <a:lnTo>
                      <a:pt x="167283" y="361950"/>
                    </a:lnTo>
                    <a:lnTo>
                      <a:pt x="0" y="361950"/>
                    </a:lnTo>
                    <a:lnTo>
                      <a:pt x="0" y="242292"/>
                    </a:lnTo>
                    <a:cubicBezTo>
                      <a:pt x="0" y="193874"/>
                      <a:pt x="4267" y="155674"/>
                      <a:pt x="12800" y="127695"/>
                    </a:cubicBezTo>
                    <a:cubicBezTo>
                      <a:pt x="21332" y="99715"/>
                      <a:pt x="37108" y="74613"/>
                      <a:pt x="60127" y="52388"/>
                    </a:cubicBezTo>
                    <a:cubicBezTo>
                      <a:pt x="83146" y="30163"/>
                      <a:pt x="112514" y="12700"/>
                      <a:pt x="148233"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15" name="TextBox 14">
            <a:extLst>
              <a:ext uri="{FF2B5EF4-FFF2-40B4-BE49-F238E27FC236}">
                <a16:creationId xmlns:a16="http://schemas.microsoft.com/office/drawing/2014/main" id="{440E4680-F21E-46D2-9070-D61650FA6E4F}"/>
              </a:ext>
            </a:extLst>
          </p:cNvPr>
          <p:cNvSpPr txBox="1"/>
          <p:nvPr/>
        </p:nvSpPr>
        <p:spPr>
          <a:xfrm>
            <a:off x="6815747" y="1086829"/>
            <a:ext cx="4155365" cy="2062103"/>
          </a:xfrm>
          <a:prstGeom prst="rect">
            <a:avLst/>
          </a:prstGeom>
          <a:noFill/>
        </p:spPr>
        <p:txBody>
          <a:bodyPr wrap="square" rtlCol="0" anchor="ctr">
            <a:spAutoFit/>
          </a:bodyPr>
          <a:lstStyle/>
          <a:p>
            <a:r>
              <a:rPr lang="en-US" sz="3200" dirty="0"/>
              <a:t>Importance of Information Systems in Delivery Businesses</a:t>
            </a:r>
            <a:endParaRPr lang="ko-KR" altLang="en-US" sz="3200" dirty="0">
              <a:cs typeface="Arial" pitchFamily="34" charset="0"/>
            </a:endParaRPr>
          </a:p>
        </p:txBody>
      </p:sp>
      <p:sp>
        <p:nvSpPr>
          <p:cNvPr id="16" name="TextBox 15">
            <a:extLst>
              <a:ext uri="{FF2B5EF4-FFF2-40B4-BE49-F238E27FC236}">
                <a16:creationId xmlns:a16="http://schemas.microsoft.com/office/drawing/2014/main" id="{534809C4-79EE-4C3A-A25F-AAA7738C4DE7}"/>
              </a:ext>
            </a:extLst>
          </p:cNvPr>
          <p:cNvSpPr txBox="1"/>
          <p:nvPr/>
        </p:nvSpPr>
        <p:spPr>
          <a:xfrm>
            <a:off x="6803510" y="3226408"/>
            <a:ext cx="3721138" cy="2960875"/>
          </a:xfrm>
          <a:prstGeom prst="rect">
            <a:avLst/>
          </a:prstGeom>
          <a:noFill/>
        </p:spPr>
        <p:txBody>
          <a:bodyPr wrap="square" rtlCol="0">
            <a:spAutoFit/>
          </a:bodyPr>
          <a:lstStyle/>
          <a:p>
            <a:pPr>
              <a:lnSpc>
                <a:spcPct val="150000"/>
              </a:lnSpc>
            </a:pPr>
            <a:r>
              <a:rPr lang="en-US" sz="1400" dirty="0"/>
              <a:t>• Improves logistics efficiency and accuracy</a:t>
            </a:r>
            <a:br>
              <a:rPr lang="en-US" sz="1400" dirty="0"/>
            </a:br>
            <a:r>
              <a:rPr lang="en-US" sz="1400" dirty="0"/>
              <a:t>• Enables real-time shipment monitoring</a:t>
            </a:r>
            <a:br>
              <a:rPr lang="en-US" sz="1400" dirty="0"/>
            </a:br>
            <a:r>
              <a:rPr lang="en-US" sz="1400" dirty="0"/>
              <a:t>• Reduces operational errors and delays</a:t>
            </a:r>
            <a:br>
              <a:rPr lang="en-US" sz="1400" dirty="0"/>
            </a:br>
            <a:r>
              <a:rPr lang="en-US" sz="1400" dirty="0"/>
              <a:t>• Enhances customer satisfaction and transparency</a:t>
            </a:r>
            <a:br>
              <a:rPr lang="en-US" sz="1400" dirty="0"/>
            </a:br>
            <a:r>
              <a:rPr lang="en-US" sz="1400" dirty="0"/>
              <a:t>• Supports better management decision-making</a:t>
            </a:r>
            <a:br>
              <a:rPr lang="en-US" sz="1400" dirty="0"/>
            </a:br>
            <a:r>
              <a:rPr lang="en-US" sz="1400" dirty="0"/>
              <a:t>• Provides competitive advantage in delivery industry</a:t>
            </a:r>
            <a:endParaRPr lang="en-US" altLang="ko-KR" sz="1400" dirty="0">
              <a:cs typeface="Arial" pitchFamily="34" charset="0"/>
            </a:endParaRPr>
          </a:p>
        </p:txBody>
      </p:sp>
      <p:pic>
        <p:nvPicPr>
          <p:cNvPr id="5" name="Picture Placeholder 4">
            <a:extLst>
              <a:ext uri="{FF2B5EF4-FFF2-40B4-BE49-F238E27FC236}">
                <a16:creationId xmlns:a16="http://schemas.microsoft.com/office/drawing/2014/main" id="{34208BEB-5AED-1AAA-FABF-2AD302350872}"/>
              </a:ext>
            </a:extLst>
          </p:cNvPr>
          <p:cNvPicPr>
            <a:picLocks noGrp="1" noChangeAspect="1"/>
          </p:cNvPicPr>
          <p:nvPr>
            <p:ph type="pic" sz="quarter" idx="41"/>
          </p:nvPr>
        </p:nvPicPr>
        <p:blipFill>
          <a:blip r:embed="rId3">
            <a:extLst>
              <a:ext uri="{28A0092B-C50C-407E-A947-70E740481C1C}">
                <a14:useLocalDpi xmlns:a14="http://schemas.microsoft.com/office/drawing/2010/main" val="0"/>
              </a:ext>
            </a:extLst>
          </a:blip>
          <a:srcRect l="29219" r="29219"/>
          <a:stretch>
            <a:fillRect/>
          </a:stretch>
        </p:blipFill>
        <p:spPr>
          <a:prstGeom prst="rect">
            <a:avLst/>
          </a:prstGeom>
          <a:solidFill>
            <a:prstClr val="white">
              <a:lumMod val="95000"/>
            </a:prstClr>
          </a:solidFill>
        </p:spPr>
      </p:pic>
    </p:spTree>
    <p:extLst>
      <p:ext uri="{BB962C8B-B14F-4D97-AF65-F5344CB8AC3E}">
        <p14:creationId xmlns:p14="http://schemas.microsoft.com/office/powerpoint/2010/main" val="1855352204"/>
      </p:ext>
    </p:extLst>
  </p:cSld>
  <p:clrMapOvr>
    <a:masterClrMapping/>
  </p:clrMapOvr>
</p:sld>
</file>

<file path=ppt/theme/theme1.xml><?xml version="1.0" encoding="utf-8"?>
<a:theme xmlns:a="http://schemas.openxmlformats.org/drawingml/2006/main" name="Contents Slide Master">
  <a:themeElements>
    <a:clrScheme name="ALLPPT-Bussiness Key">
      <a:dk1>
        <a:sysClr val="windowText" lastClr="000000"/>
      </a:dk1>
      <a:lt1>
        <a:sysClr val="window" lastClr="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ection Break Slide Master">
  <a:themeElements>
    <a:clrScheme name="ALLPPT-Bussiness Key">
      <a:dk1>
        <a:sysClr val="windowText" lastClr="000000"/>
      </a:dk1>
      <a:lt1>
        <a:sysClr val="window" lastClr="FFFFFF"/>
      </a:lt1>
      <a:dk2>
        <a:srgbClr val="44546A"/>
      </a:dk2>
      <a:lt2>
        <a:srgbClr val="E7E6E6"/>
      </a:lt2>
      <a:accent1>
        <a:srgbClr val="E6106D"/>
      </a:accent1>
      <a:accent2>
        <a:srgbClr val="2C2C2C"/>
      </a:accent2>
      <a:accent3>
        <a:srgbClr val="E6106D"/>
      </a:accent3>
      <a:accent4>
        <a:srgbClr val="2C2C2C"/>
      </a:accent4>
      <a:accent5>
        <a:srgbClr val="E6106D"/>
      </a:accent5>
      <a:accent6>
        <a:srgbClr val="2C2C2C"/>
      </a:accent6>
      <a:hlink>
        <a:srgbClr val="FFFFFF"/>
      </a:hlink>
      <a:folHlink>
        <a:srgbClr val="0000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1275</TotalTime>
  <Words>411</Words>
  <Application>Microsoft Office PowerPoint</Application>
  <PresentationFormat>Widescreen</PresentationFormat>
  <Paragraphs>19</Paragraphs>
  <Slides>5</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5</vt:i4>
      </vt:variant>
    </vt:vector>
  </HeadingPairs>
  <TitlesOfParts>
    <vt:vector size="10" baseType="lpstr">
      <vt:lpstr>Arial</vt:lpstr>
      <vt:lpstr>Calibri</vt:lpstr>
      <vt:lpstr>FZShuTi</vt:lpstr>
      <vt:lpstr>Contents Slide Master</vt:lpstr>
      <vt:lpstr>Section Break Slide Master</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HP</dc:creator>
  <cp:lastModifiedBy>joydeb.babu@gmail.com</cp:lastModifiedBy>
  <cp:revision>1</cp:revision>
  <dcterms:created xsi:type="dcterms:W3CDTF">2019-01-14T06:35:35Z</dcterms:created>
  <dcterms:modified xsi:type="dcterms:W3CDTF">2026-03-20T16:05:56Z</dcterms:modified>
</cp:coreProperties>
</file>