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327" r:id="rId5"/>
    <p:sldId id="328" r:id="rId6"/>
    <p:sldId id="352" r:id="rId7"/>
    <p:sldId id="369" r:id="rId8"/>
    <p:sldId id="357" r:id="rId9"/>
    <p:sldId id="368" r:id="rId10"/>
    <p:sldId id="329" r:id="rId11"/>
    <p:sldId id="354" r:id="rId12"/>
    <p:sldId id="351" r:id="rId13"/>
    <p:sldId id="330" r:id="rId14"/>
    <p:sldId id="331" r:id="rId15"/>
    <p:sldId id="332" r:id="rId16"/>
    <p:sldId id="333" r:id="rId17"/>
    <p:sldId id="334" r:id="rId18"/>
    <p:sldId id="335" r:id="rId19"/>
    <p:sldId id="336" r:id="rId20"/>
    <p:sldId id="346" r:id="rId21"/>
    <p:sldId id="370" r:id="rId22"/>
    <p:sldId id="337" r:id="rId23"/>
    <p:sldId id="364" r:id="rId24"/>
    <p:sldId id="365" r:id="rId25"/>
    <p:sldId id="338" r:id="rId26"/>
    <p:sldId id="371" r:id="rId27"/>
    <p:sldId id="339" r:id="rId28"/>
    <p:sldId id="360" r:id="rId29"/>
    <p:sldId id="361" r:id="rId30"/>
    <p:sldId id="362" r:id="rId31"/>
    <p:sldId id="366" r:id="rId32"/>
    <p:sldId id="363" r:id="rId33"/>
    <p:sldId id="359" r:id="rId34"/>
    <p:sldId id="344" r:id="rId35"/>
    <p:sldId id="34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4660"/>
  </p:normalViewPr>
  <p:slideViewPr>
    <p:cSldViewPr>
      <p:cViewPr varScale="1">
        <p:scale>
          <a:sx n="77" d="100"/>
          <a:sy n="77" d="100"/>
        </p:scale>
        <p:origin x="2208"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87D0BC-49F7-4859-9725-3E12AE30BED7}"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532E929F-DB5F-4C1A-AA1A-F9E687BBDBFF}">
      <dgm:prSet phldrT="[Text]"/>
      <dgm:spPr/>
      <dgm:t>
        <a:bodyPr/>
        <a:lstStyle/>
        <a:p>
          <a:r>
            <a:rPr lang="en-US" dirty="0"/>
            <a:t>Planning considerations</a:t>
          </a:r>
        </a:p>
      </dgm:t>
    </dgm:pt>
    <dgm:pt modelId="{EC410803-0933-4E25-8170-4A8AC55DAF0D}" type="parTrans" cxnId="{3B446242-B95C-4BC8-AF44-EA9CF4DEFB10}">
      <dgm:prSet/>
      <dgm:spPr/>
      <dgm:t>
        <a:bodyPr/>
        <a:lstStyle/>
        <a:p>
          <a:endParaRPr lang="en-US"/>
        </a:p>
      </dgm:t>
    </dgm:pt>
    <dgm:pt modelId="{24D1FAD5-4A82-4DF3-9DF7-84915DCDF3F9}" type="sibTrans" cxnId="{3B446242-B95C-4BC8-AF44-EA9CF4DEFB10}">
      <dgm:prSet/>
      <dgm:spPr/>
      <dgm:t>
        <a:bodyPr/>
        <a:lstStyle/>
        <a:p>
          <a:endParaRPr lang="en-US"/>
        </a:p>
      </dgm:t>
    </dgm:pt>
    <dgm:pt modelId="{29DEC9BE-7D61-48C2-97AF-D02704967630}">
      <dgm:prSet phldrT="[Text]"/>
      <dgm:spPr>
        <a:solidFill>
          <a:schemeClr val="accent6">
            <a:lumMod val="75000"/>
          </a:schemeClr>
        </a:solidFill>
      </dgm:spPr>
      <dgm:t>
        <a:bodyPr/>
        <a:lstStyle/>
        <a:p>
          <a:r>
            <a:rPr lang="en-US" dirty="0"/>
            <a:t>Who am I ?</a:t>
          </a:r>
        </a:p>
        <a:p>
          <a:r>
            <a:rPr lang="en-US" dirty="0"/>
            <a:t>What are my stakes in this case?</a:t>
          </a:r>
        </a:p>
      </dgm:t>
    </dgm:pt>
    <dgm:pt modelId="{03549776-CE97-45BF-B066-089ACCEDF2A4}" type="parTrans" cxnId="{32E85F30-F898-4B82-AB0E-C7068FE4565B}">
      <dgm:prSet/>
      <dgm:spPr/>
      <dgm:t>
        <a:bodyPr/>
        <a:lstStyle/>
        <a:p>
          <a:endParaRPr lang="en-US"/>
        </a:p>
      </dgm:t>
    </dgm:pt>
    <dgm:pt modelId="{9B14F59C-E914-4098-9E98-A1EF21923068}" type="sibTrans" cxnId="{32E85F30-F898-4B82-AB0E-C7068FE4565B}">
      <dgm:prSet/>
      <dgm:spPr/>
      <dgm:t>
        <a:bodyPr/>
        <a:lstStyle/>
        <a:p>
          <a:endParaRPr lang="en-US"/>
        </a:p>
      </dgm:t>
    </dgm:pt>
    <dgm:pt modelId="{0034D654-3615-45AD-9621-3E7F1A4024D0}">
      <dgm:prSet phldrT="[Text]"/>
      <dgm:spPr>
        <a:solidFill>
          <a:schemeClr val="accent4">
            <a:lumMod val="75000"/>
          </a:schemeClr>
        </a:solidFill>
      </dgm:spPr>
      <dgm:t>
        <a:bodyPr/>
        <a:lstStyle/>
        <a:p>
          <a:r>
            <a:rPr lang="en-US" dirty="0"/>
            <a:t>What kind of data do I need and how do I analyse it</a:t>
          </a:r>
        </a:p>
      </dgm:t>
    </dgm:pt>
    <dgm:pt modelId="{F597084C-2462-41CF-A028-26F9833C6E96}" type="parTrans" cxnId="{C671F5F3-87C8-439A-9E1B-D2054BA9B32E}">
      <dgm:prSet/>
      <dgm:spPr/>
      <dgm:t>
        <a:bodyPr/>
        <a:lstStyle/>
        <a:p>
          <a:endParaRPr lang="en-US"/>
        </a:p>
      </dgm:t>
    </dgm:pt>
    <dgm:pt modelId="{28D48933-AD96-4252-8319-4D885F0A99F6}" type="sibTrans" cxnId="{C671F5F3-87C8-439A-9E1B-D2054BA9B32E}">
      <dgm:prSet/>
      <dgm:spPr/>
      <dgm:t>
        <a:bodyPr/>
        <a:lstStyle/>
        <a:p>
          <a:endParaRPr lang="en-US"/>
        </a:p>
      </dgm:t>
    </dgm:pt>
    <dgm:pt modelId="{A5929FD5-EF75-4BBE-B035-EB12B8F450E9}">
      <dgm:prSet phldrT="[Text]"/>
      <dgm:spPr>
        <a:solidFill>
          <a:schemeClr val="accent2">
            <a:lumMod val="75000"/>
          </a:schemeClr>
        </a:solidFill>
      </dgm:spPr>
      <dgm:t>
        <a:bodyPr/>
        <a:lstStyle/>
        <a:p>
          <a:r>
            <a:rPr lang="en-US" dirty="0"/>
            <a:t>How do I recruit participants?</a:t>
          </a:r>
        </a:p>
      </dgm:t>
    </dgm:pt>
    <dgm:pt modelId="{699593B7-0214-4C66-B928-A0DB8E68823A}" type="parTrans" cxnId="{CA0E97C7-079A-4551-BA38-BF6A59F582B9}">
      <dgm:prSet/>
      <dgm:spPr/>
      <dgm:t>
        <a:bodyPr/>
        <a:lstStyle/>
        <a:p>
          <a:endParaRPr lang="en-US"/>
        </a:p>
      </dgm:t>
    </dgm:pt>
    <dgm:pt modelId="{D493ED25-CFBD-4EF6-8C86-55FAC1381818}" type="sibTrans" cxnId="{CA0E97C7-079A-4551-BA38-BF6A59F582B9}">
      <dgm:prSet/>
      <dgm:spPr/>
      <dgm:t>
        <a:bodyPr/>
        <a:lstStyle/>
        <a:p>
          <a:endParaRPr lang="en-US"/>
        </a:p>
      </dgm:t>
    </dgm:pt>
    <dgm:pt modelId="{DC598D48-51BB-442B-8D34-953C8CD4FC01}">
      <dgm:prSet phldrT="[Text]"/>
      <dgm:spPr>
        <a:solidFill>
          <a:schemeClr val="tx1">
            <a:lumMod val="65000"/>
            <a:lumOff val="35000"/>
          </a:schemeClr>
        </a:solidFill>
      </dgm:spPr>
      <dgm:t>
        <a:bodyPr/>
        <a:lstStyle/>
        <a:p>
          <a:r>
            <a:rPr lang="en-US" dirty="0"/>
            <a:t>What kind of paradigm underpins this study</a:t>
          </a:r>
        </a:p>
      </dgm:t>
    </dgm:pt>
    <dgm:pt modelId="{3461F028-7201-49E2-BD59-BDBD61C26D90}" type="parTrans" cxnId="{5F985DF0-333A-4F51-9A4E-65D03D128B4A}">
      <dgm:prSet/>
      <dgm:spPr/>
      <dgm:t>
        <a:bodyPr/>
        <a:lstStyle/>
        <a:p>
          <a:endParaRPr lang="en-US"/>
        </a:p>
      </dgm:t>
    </dgm:pt>
    <dgm:pt modelId="{39B4CA99-57B0-4CB1-98D5-E31F7407AA4F}" type="sibTrans" cxnId="{5F985DF0-333A-4F51-9A4E-65D03D128B4A}">
      <dgm:prSet/>
      <dgm:spPr/>
      <dgm:t>
        <a:bodyPr/>
        <a:lstStyle/>
        <a:p>
          <a:endParaRPr lang="en-US"/>
        </a:p>
      </dgm:t>
    </dgm:pt>
    <dgm:pt modelId="{0996B995-A6FA-4BDE-9A5C-70D5F62E1258}">
      <dgm:prSet phldrT="[Text]"/>
      <dgm:spPr>
        <a:solidFill>
          <a:schemeClr val="accent3">
            <a:lumMod val="75000"/>
          </a:schemeClr>
        </a:solidFill>
      </dgm:spPr>
      <dgm:t>
        <a:bodyPr/>
        <a:lstStyle/>
        <a:p>
          <a:r>
            <a:rPr lang="en-US" dirty="0"/>
            <a:t>What does the literature say and why do people need to know</a:t>
          </a:r>
        </a:p>
        <a:p>
          <a:r>
            <a:rPr lang="en-GB" dirty="0"/>
            <a:t>About my enquiry</a:t>
          </a:r>
          <a:endParaRPr lang="en-US" dirty="0"/>
        </a:p>
      </dgm:t>
    </dgm:pt>
    <dgm:pt modelId="{14B3AA28-8325-4F52-9E3F-0F745290EF0A}" type="parTrans" cxnId="{0F931F79-76CE-4809-AD77-6C80A5DF27A2}">
      <dgm:prSet/>
      <dgm:spPr/>
      <dgm:t>
        <a:bodyPr/>
        <a:lstStyle/>
        <a:p>
          <a:endParaRPr lang="en-US"/>
        </a:p>
      </dgm:t>
    </dgm:pt>
    <dgm:pt modelId="{4E06642A-41CF-49DF-B96C-9C93C79EEFC4}" type="sibTrans" cxnId="{0F931F79-76CE-4809-AD77-6C80A5DF27A2}">
      <dgm:prSet/>
      <dgm:spPr/>
      <dgm:t>
        <a:bodyPr/>
        <a:lstStyle/>
        <a:p>
          <a:endParaRPr lang="en-US"/>
        </a:p>
      </dgm:t>
    </dgm:pt>
    <dgm:pt modelId="{7C299C62-7853-441F-B789-9A8628B6CC6A}">
      <dgm:prSet phldrT="[Text]"/>
      <dgm:spPr>
        <a:solidFill>
          <a:schemeClr val="bg2">
            <a:lumMod val="75000"/>
          </a:schemeClr>
        </a:solidFill>
        <a:ln>
          <a:solidFill>
            <a:schemeClr val="accent1">
              <a:lumMod val="60000"/>
              <a:lumOff val="40000"/>
            </a:schemeClr>
          </a:solidFill>
        </a:ln>
      </dgm:spPr>
      <dgm:t>
        <a:bodyPr/>
        <a:lstStyle/>
        <a:p>
          <a:r>
            <a:rPr lang="en-US" dirty="0"/>
            <a:t>What moral and ethical issues</a:t>
          </a:r>
        </a:p>
      </dgm:t>
    </dgm:pt>
    <dgm:pt modelId="{FB7EA587-F04D-4648-91C0-D3AD9F881D59}" type="parTrans" cxnId="{A3FD7A7E-09C6-4702-84A5-9A876B4DD80A}">
      <dgm:prSet/>
      <dgm:spPr/>
      <dgm:t>
        <a:bodyPr/>
        <a:lstStyle/>
        <a:p>
          <a:endParaRPr lang="en-US"/>
        </a:p>
      </dgm:t>
    </dgm:pt>
    <dgm:pt modelId="{656FF846-7BC1-4379-B7F7-091233A34FCE}" type="sibTrans" cxnId="{A3FD7A7E-09C6-4702-84A5-9A876B4DD80A}">
      <dgm:prSet/>
      <dgm:spPr/>
      <dgm:t>
        <a:bodyPr/>
        <a:lstStyle/>
        <a:p>
          <a:endParaRPr lang="en-US"/>
        </a:p>
      </dgm:t>
    </dgm:pt>
    <dgm:pt modelId="{3962BF44-C549-4A9E-93CD-BE6256C5406D}" type="pres">
      <dgm:prSet presAssocID="{A887D0BC-49F7-4859-9725-3E12AE30BED7}" presName="Name0" presStyleCnt="0">
        <dgm:presLayoutVars>
          <dgm:chMax val="1"/>
          <dgm:chPref val="1"/>
          <dgm:dir/>
          <dgm:animOne val="branch"/>
          <dgm:animLvl val="lvl"/>
        </dgm:presLayoutVars>
      </dgm:prSet>
      <dgm:spPr/>
      <dgm:t>
        <a:bodyPr/>
        <a:lstStyle/>
        <a:p>
          <a:endParaRPr lang="en-GB"/>
        </a:p>
      </dgm:t>
    </dgm:pt>
    <dgm:pt modelId="{41F02FB3-E742-40FF-926C-1DB3C3F69502}" type="pres">
      <dgm:prSet presAssocID="{532E929F-DB5F-4C1A-AA1A-F9E687BBDBFF}" presName="Parent" presStyleLbl="node0" presStyleIdx="0" presStyleCnt="1">
        <dgm:presLayoutVars>
          <dgm:chMax val="6"/>
          <dgm:chPref val="6"/>
        </dgm:presLayoutVars>
      </dgm:prSet>
      <dgm:spPr/>
      <dgm:t>
        <a:bodyPr/>
        <a:lstStyle/>
        <a:p>
          <a:endParaRPr lang="en-GB"/>
        </a:p>
      </dgm:t>
    </dgm:pt>
    <dgm:pt modelId="{57E25157-E902-4DBF-8B09-D10196C0AEBE}" type="pres">
      <dgm:prSet presAssocID="{29DEC9BE-7D61-48C2-97AF-D02704967630}" presName="Accent1" presStyleCnt="0"/>
      <dgm:spPr/>
    </dgm:pt>
    <dgm:pt modelId="{7AB20497-3CAF-4EB6-BC05-C5675353A776}" type="pres">
      <dgm:prSet presAssocID="{29DEC9BE-7D61-48C2-97AF-D02704967630}" presName="Accent" presStyleLbl="bgShp" presStyleIdx="0" presStyleCnt="6"/>
      <dgm:spPr/>
    </dgm:pt>
    <dgm:pt modelId="{32D9969B-714D-4BE9-98D6-5E8974A6DEB9}" type="pres">
      <dgm:prSet presAssocID="{29DEC9BE-7D61-48C2-97AF-D02704967630}" presName="Child1" presStyleLbl="node1" presStyleIdx="0" presStyleCnt="6">
        <dgm:presLayoutVars>
          <dgm:chMax val="0"/>
          <dgm:chPref val="0"/>
          <dgm:bulletEnabled val="1"/>
        </dgm:presLayoutVars>
      </dgm:prSet>
      <dgm:spPr/>
      <dgm:t>
        <a:bodyPr/>
        <a:lstStyle/>
        <a:p>
          <a:endParaRPr lang="en-GB"/>
        </a:p>
      </dgm:t>
    </dgm:pt>
    <dgm:pt modelId="{2C03ED00-2B76-459F-B351-0806DFD1EFA3}" type="pres">
      <dgm:prSet presAssocID="{0034D654-3615-45AD-9621-3E7F1A4024D0}" presName="Accent2" presStyleCnt="0"/>
      <dgm:spPr/>
    </dgm:pt>
    <dgm:pt modelId="{A7355CD6-EC3D-47FC-A7E1-8897B1A606FE}" type="pres">
      <dgm:prSet presAssocID="{0034D654-3615-45AD-9621-3E7F1A4024D0}" presName="Accent" presStyleLbl="bgShp" presStyleIdx="1" presStyleCnt="6"/>
      <dgm:spPr/>
    </dgm:pt>
    <dgm:pt modelId="{31F83103-A4A5-48C0-BB7D-EEBADE203779}" type="pres">
      <dgm:prSet presAssocID="{0034D654-3615-45AD-9621-3E7F1A4024D0}" presName="Child2" presStyleLbl="node1" presStyleIdx="1" presStyleCnt="6" custLinFactNeighborX="3763" custLinFactNeighborY="2993">
        <dgm:presLayoutVars>
          <dgm:chMax val="0"/>
          <dgm:chPref val="0"/>
          <dgm:bulletEnabled val="1"/>
        </dgm:presLayoutVars>
      </dgm:prSet>
      <dgm:spPr/>
      <dgm:t>
        <a:bodyPr/>
        <a:lstStyle/>
        <a:p>
          <a:endParaRPr lang="en-GB"/>
        </a:p>
      </dgm:t>
    </dgm:pt>
    <dgm:pt modelId="{C2239309-A9EB-4D77-8DB8-E4994471D72D}" type="pres">
      <dgm:prSet presAssocID="{A5929FD5-EF75-4BBE-B035-EB12B8F450E9}" presName="Accent3" presStyleCnt="0"/>
      <dgm:spPr/>
    </dgm:pt>
    <dgm:pt modelId="{D3BDE8F5-D5AC-4224-80B1-6189AE5F28AA}" type="pres">
      <dgm:prSet presAssocID="{A5929FD5-EF75-4BBE-B035-EB12B8F450E9}" presName="Accent" presStyleLbl="bgShp" presStyleIdx="2" presStyleCnt="6"/>
      <dgm:spPr/>
    </dgm:pt>
    <dgm:pt modelId="{88EC99CE-3BE7-415F-AA71-8148154F30CB}" type="pres">
      <dgm:prSet presAssocID="{A5929FD5-EF75-4BBE-B035-EB12B8F450E9}" presName="Child3" presStyleLbl="node1" presStyleIdx="2" presStyleCnt="6">
        <dgm:presLayoutVars>
          <dgm:chMax val="0"/>
          <dgm:chPref val="0"/>
          <dgm:bulletEnabled val="1"/>
        </dgm:presLayoutVars>
      </dgm:prSet>
      <dgm:spPr/>
      <dgm:t>
        <a:bodyPr/>
        <a:lstStyle/>
        <a:p>
          <a:endParaRPr lang="en-GB"/>
        </a:p>
      </dgm:t>
    </dgm:pt>
    <dgm:pt modelId="{2B38642E-B493-47F7-8EDA-6423636C61E6}" type="pres">
      <dgm:prSet presAssocID="{DC598D48-51BB-442B-8D34-953C8CD4FC01}" presName="Accent4" presStyleCnt="0"/>
      <dgm:spPr/>
    </dgm:pt>
    <dgm:pt modelId="{CFB457F9-3078-443B-83F4-111859827C91}" type="pres">
      <dgm:prSet presAssocID="{DC598D48-51BB-442B-8D34-953C8CD4FC01}" presName="Accent" presStyleLbl="bgShp" presStyleIdx="3" presStyleCnt="6"/>
      <dgm:spPr/>
    </dgm:pt>
    <dgm:pt modelId="{500B86A7-6A2C-44C1-8AE1-4CC3B55ED1E8}" type="pres">
      <dgm:prSet presAssocID="{DC598D48-51BB-442B-8D34-953C8CD4FC01}" presName="Child4" presStyleLbl="node1" presStyleIdx="3" presStyleCnt="6">
        <dgm:presLayoutVars>
          <dgm:chMax val="0"/>
          <dgm:chPref val="0"/>
          <dgm:bulletEnabled val="1"/>
        </dgm:presLayoutVars>
      </dgm:prSet>
      <dgm:spPr/>
      <dgm:t>
        <a:bodyPr/>
        <a:lstStyle/>
        <a:p>
          <a:endParaRPr lang="en-GB"/>
        </a:p>
      </dgm:t>
    </dgm:pt>
    <dgm:pt modelId="{AE6CB652-3B96-4870-AEFA-46DA3ADA53C4}" type="pres">
      <dgm:prSet presAssocID="{0996B995-A6FA-4BDE-9A5C-70D5F62E1258}" presName="Accent5" presStyleCnt="0"/>
      <dgm:spPr/>
    </dgm:pt>
    <dgm:pt modelId="{905B241E-AB30-48EA-86B4-361785B50F02}" type="pres">
      <dgm:prSet presAssocID="{0996B995-A6FA-4BDE-9A5C-70D5F62E1258}" presName="Accent" presStyleLbl="bgShp" presStyleIdx="4" presStyleCnt="6"/>
      <dgm:spPr/>
    </dgm:pt>
    <dgm:pt modelId="{20F07103-A921-48DD-89AB-F9CED46890FF}" type="pres">
      <dgm:prSet presAssocID="{0996B995-A6FA-4BDE-9A5C-70D5F62E1258}" presName="Child5" presStyleLbl="node1" presStyleIdx="4" presStyleCnt="6" custLinFactNeighborX="-3037" custLinFactNeighborY="258">
        <dgm:presLayoutVars>
          <dgm:chMax val="0"/>
          <dgm:chPref val="0"/>
          <dgm:bulletEnabled val="1"/>
        </dgm:presLayoutVars>
      </dgm:prSet>
      <dgm:spPr/>
      <dgm:t>
        <a:bodyPr/>
        <a:lstStyle/>
        <a:p>
          <a:endParaRPr lang="en-GB"/>
        </a:p>
      </dgm:t>
    </dgm:pt>
    <dgm:pt modelId="{64E2CE1C-C314-4D64-A775-46216E802F32}" type="pres">
      <dgm:prSet presAssocID="{7C299C62-7853-441F-B789-9A8628B6CC6A}" presName="Accent6" presStyleCnt="0"/>
      <dgm:spPr/>
    </dgm:pt>
    <dgm:pt modelId="{C7E6D2AC-218E-4E9A-93BF-B0F0CC3FD321}" type="pres">
      <dgm:prSet presAssocID="{7C299C62-7853-441F-B789-9A8628B6CC6A}" presName="Accent" presStyleLbl="bgShp" presStyleIdx="5" presStyleCnt="6"/>
      <dgm:spPr/>
    </dgm:pt>
    <dgm:pt modelId="{71D48BD2-AC80-4C51-ACB3-29E80AD14EDE}" type="pres">
      <dgm:prSet presAssocID="{7C299C62-7853-441F-B789-9A8628B6CC6A}" presName="Child6" presStyleLbl="node1" presStyleIdx="5" presStyleCnt="6" custLinFactNeighborX="-8977" custLinFactNeighborY="-6641">
        <dgm:presLayoutVars>
          <dgm:chMax val="0"/>
          <dgm:chPref val="0"/>
          <dgm:bulletEnabled val="1"/>
        </dgm:presLayoutVars>
      </dgm:prSet>
      <dgm:spPr/>
      <dgm:t>
        <a:bodyPr/>
        <a:lstStyle/>
        <a:p>
          <a:endParaRPr lang="en-GB"/>
        </a:p>
      </dgm:t>
    </dgm:pt>
  </dgm:ptLst>
  <dgm:cxnLst>
    <dgm:cxn modelId="{DE999D10-94DD-4A73-82C8-0D3DCABCFB58}" type="presOf" srcId="{0996B995-A6FA-4BDE-9A5C-70D5F62E1258}" destId="{20F07103-A921-48DD-89AB-F9CED46890FF}" srcOrd="0" destOrd="0" presId="urn:microsoft.com/office/officeart/2011/layout/HexagonRadial"/>
    <dgm:cxn modelId="{0F931F79-76CE-4809-AD77-6C80A5DF27A2}" srcId="{532E929F-DB5F-4C1A-AA1A-F9E687BBDBFF}" destId="{0996B995-A6FA-4BDE-9A5C-70D5F62E1258}" srcOrd="4" destOrd="0" parTransId="{14B3AA28-8325-4F52-9E3F-0F745290EF0A}" sibTransId="{4E06642A-41CF-49DF-B96C-9C93C79EEFC4}"/>
    <dgm:cxn modelId="{CA0E97C7-079A-4551-BA38-BF6A59F582B9}" srcId="{532E929F-DB5F-4C1A-AA1A-F9E687BBDBFF}" destId="{A5929FD5-EF75-4BBE-B035-EB12B8F450E9}" srcOrd="2" destOrd="0" parTransId="{699593B7-0214-4C66-B928-A0DB8E68823A}" sibTransId="{D493ED25-CFBD-4EF6-8C86-55FAC1381818}"/>
    <dgm:cxn modelId="{3B446242-B95C-4BC8-AF44-EA9CF4DEFB10}" srcId="{A887D0BC-49F7-4859-9725-3E12AE30BED7}" destId="{532E929F-DB5F-4C1A-AA1A-F9E687BBDBFF}" srcOrd="0" destOrd="0" parTransId="{EC410803-0933-4E25-8170-4A8AC55DAF0D}" sibTransId="{24D1FAD5-4A82-4DF3-9DF7-84915DCDF3F9}"/>
    <dgm:cxn modelId="{62FB5FF3-7640-40B8-8F26-A8B6F5FED98D}" type="presOf" srcId="{0034D654-3615-45AD-9621-3E7F1A4024D0}" destId="{31F83103-A4A5-48C0-BB7D-EEBADE203779}" srcOrd="0" destOrd="0" presId="urn:microsoft.com/office/officeart/2011/layout/HexagonRadial"/>
    <dgm:cxn modelId="{4FAA013A-BDDB-4958-9C7C-3AC73538A0F4}" type="presOf" srcId="{532E929F-DB5F-4C1A-AA1A-F9E687BBDBFF}" destId="{41F02FB3-E742-40FF-926C-1DB3C3F69502}" srcOrd="0" destOrd="0" presId="urn:microsoft.com/office/officeart/2011/layout/HexagonRadial"/>
    <dgm:cxn modelId="{A3FD7A7E-09C6-4702-84A5-9A876B4DD80A}" srcId="{532E929F-DB5F-4C1A-AA1A-F9E687BBDBFF}" destId="{7C299C62-7853-441F-B789-9A8628B6CC6A}" srcOrd="5" destOrd="0" parTransId="{FB7EA587-F04D-4648-91C0-D3AD9F881D59}" sibTransId="{656FF846-7BC1-4379-B7F7-091233A34FCE}"/>
    <dgm:cxn modelId="{BEADDA84-F1E3-4C0D-A990-94AC2F297D22}" type="presOf" srcId="{A887D0BC-49F7-4859-9725-3E12AE30BED7}" destId="{3962BF44-C549-4A9E-93CD-BE6256C5406D}" srcOrd="0" destOrd="0" presId="urn:microsoft.com/office/officeart/2011/layout/HexagonRadial"/>
    <dgm:cxn modelId="{5F985DF0-333A-4F51-9A4E-65D03D128B4A}" srcId="{532E929F-DB5F-4C1A-AA1A-F9E687BBDBFF}" destId="{DC598D48-51BB-442B-8D34-953C8CD4FC01}" srcOrd="3" destOrd="0" parTransId="{3461F028-7201-49E2-BD59-BDBD61C26D90}" sibTransId="{39B4CA99-57B0-4CB1-98D5-E31F7407AA4F}"/>
    <dgm:cxn modelId="{0A986FF3-C712-4560-BDCE-5B690CE9BE0A}" type="presOf" srcId="{29DEC9BE-7D61-48C2-97AF-D02704967630}" destId="{32D9969B-714D-4BE9-98D6-5E8974A6DEB9}" srcOrd="0" destOrd="0" presId="urn:microsoft.com/office/officeart/2011/layout/HexagonRadial"/>
    <dgm:cxn modelId="{AF89E9C0-CFA3-4685-9A1F-B28E01B4D86B}" type="presOf" srcId="{DC598D48-51BB-442B-8D34-953C8CD4FC01}" destId="{500B86A7-6A2C-44C1-8AE1-4CC3B55ED1E8}" srcOrd="0" destOrd="0" presId="urn:microsoft.com/office/officeart/2011/layout/HexagonRadial"/>
    <dgm:cxn modelId="{64E830B2-8DEE-4A6E-9917-B2C0E12E970F}" type="presOf" srcId="{A5929FD5-EF75-4BBE-B035-EB12B8F450E9}" destId="{88EC99CE-3BE7-415F-AA71-8148154F30CB}" srcOrd="0" destOrd="0" presId="urn:microsoft.com/office/officeart/2011/layout/HexagonRadial"/>
    <dgm:cxn modelId="{C671F5F3-87C8-439A-9E1B-D2054BA9B32E}" srcId="{532E929F-DB5F-4C1A-AA1A-F9E687BBDBFF}" destId="{0034D654-3615-45AD-9621-3E7F1A4024D0}" srcOrd="1" destOrd="0" parTransId="{F597084C-2462-41CF-A028-26F9833C6E96}" sibTransId="{28D48933-AD96-4252-8319-4D885F0A99F6}"/>
    <dgm:cxn modelId="{E3208E79-662E-4B0F-99BB-FE5623B491C4}" type="presOf" srcId="{7C299C62-7853-441F-B789-9A8628B6CC6A}" destId="{71D48BD2-AC80-4C51-ACB3-29E80AD14EDE}" srcOrd="0" destOrd="0" presId="urn:microsoft.com/office/officeart/2011/layout/HexagonRadial"/>
    <dgm:cxn modelId="{32E85F30-F898-4B82-AB0E-C7068FE4565B}" srcId="{532E929F-DB5F-4C1A-AA1A-F9E687BBDBFF}" destId="{29DEC9BE-7D61-48C2-97AF-D02704967630}" srcOrd="0" destOrd="0" parTransId="{03549776-CE97-45BF-B066-089ACCEDF2A4}" sibTransId="{9B14F59C-E914-4098-9E98-A1EF21923068}"/>
    <dgm:cxn modelId="{291DF8BE-497E-4D17-AE12-9CA33449C0A0}" type="presParOf" srcId="{3962BF44-C549-4A9E-93CD-BE6256C5406D}" destId="{41F02FB3-E742-40FF-926C-1DB3C3F69502}" srcOrd="0" destOrd="0" presId="urn:microsoft.com/office/officeart/2011/layout/HexagonRadial"/>
    <dgm:cxn modelId="{0BC066F1-8E7A-467C-8A02-D868A100D8D4}" type="presParOf" srcId="{3962BF44-C549-4A9E-93CD-BE6256C5406D}" destId="{57E25157-E902-4DBF-8B09-D10196C0AEBE}" srcOrd="1" destOrd="0" presId="urn:microsoft.com/office/officeart/2011/layout/HexagonRadial"/>
    <dgm:cxn modelId="{0F957C44-1070-4149-84D0-C60CACF7E5C1}" type="presParOf" srcId="{57E25157-E902-4DBF-8B09-D10196C0AEBE}" destId="{7AB20497-3CAF-4EB6-BC05-C5675353A776}" srcOrd="0" destOrd="0" presId="urn:microsoft.com/office/officeart/2011/layout/HexagonRadial"/>
    <dgm:cxn modelId="{BDB94C6D-EAAB-4322-98A0-B4B51E284A3E}" type="presParOf" srcId="{3962BF44-C549-4A9E-93CD-BE6256C5406D}" destId="{32D9969B-714D-4BE9-98D6-5E8974A6DEB9}" srcOrd="2" destOrd="0" presId="urn:microsoft.com/office/officeart/2011/layout/HexagonRadial"/>
    <dgm:cxn modelId="{147DE5A2-BEA9-48B9-9666-CC27CBA39BD2}" type="presParOf" srcId="{3962BF44-C549-4A9E-93CD-BE6256C5406D}" destId="{2C03ED00-2B76-459F-B351-0806DFD1EFA3}" srcOrd="3" destOrd="0" presId="urn:microsoft.com/office/officeart/2011/layout/HexagonRadial"/>
    <dgm:cxn modelId="{CE436EC0-494E-47CC-85A8-A80D6E7D1670}" type="presParOf" srcId="{2C03ED00-2B76-459F-B351-0806DFD1EFA3}" destId="{A7355CD6-EC3D-47FC-A7E1-8897B1A606FE}" srcOrd="0" destOrd="0" presId="urn:microsoft.com/office/officeart/2011/layout/HexagonRadial"/>
    <dgm:cxn modelId="{20DC7368-B691-4B21-9102-28142CE8810C}" type="presParOf" srcId="{3962BF44-C549-4A9E-93CD-BE6256C5406D}" destId="{31F83103-A4A5-48C0-BB7D-EEBADE203779}" srcOrd="4" destOrd="0" presId="urn:microsoft.com/office/officeart/2011/layout/HexagonRadial"/>
    <dgm:cxn modelId="{D28242A9-F7CE-4333-96C9-244B3AFBB376}" type="presParOf" srcId="{3962BF44-C549-4A9E-93CD-BE6256C5406D}" destId="{C2239309-A9EB-4D77-8DB8-E4994471D72D}" srcOrd="5" destOrd="0" presId="urn:microsoft.com/office/officeart/2011/layout/HexagonRadial"/>
    <dgm:cxn modelId="{40EAA23B-DBE3-4FCA-9C03-01ACE7A272E3}" type="presParOf" srcId="{C2239309-A9EB-4D77-8DB8-E4994471D72D}" destId="{D3BDE8F5-D5AC-4224-80B1-6189AE5F28AA}" srcOrd="0" destOrd="0" presId="urn:microsoft.com/office/officeart/2011/layout/HexagonRadial"/>
    <dgm:cxn modelId="{838159AC-1F1C-40F0-9979-4902F6F7384F}" type="presParOf" srcId="{3962BF44-C549-4A9E-93CD-BE6256C5406D}" destId="{88EC99CE-3BE7-415F-AA71-8148154F30CB}" srcOrd="6" destOrd="0" presId="urn:microsoft.com/office/officeart/2011/layout/HexagonRadial"/>
    <dgm:cxn modelId="{C77FC494-CCF3-4ADC-A728-BDFEE825802A}" type="presParOf" srcId="{3962BF44-C549-4A9E-93CD-BE6256C5406D}" destId="{2B38642E-B493-47F7-8EDA-6423636C61E6}" srcOrd="7" destOrd="0" presId="urn:microsoft.com/office/officeart/2011/layout/HexagonRadial"/>
    <dgm:cxn modelId="{A37ACC62-D71C-439F-BBF1-F14604AFAD85}" type="presParOf" srcId="{2B38642E-B493-47F7-8EDA-6423636C61E6}" destId="{CFB457F9-3078-443B-83F4-111859827C91}" srcOrd="0" destOrd="0" presId="urn:microsoft.com/office/officeart/2011/layout/HexagonRadial"/>
    <dgm:cxn modelId="{8A691F58-B100-4007-9A53-970290BFF8D4}" type="presParOf" srcId="{3962BF44-C549-4A9E-93CD-BE6256C5406D}" destId="{500B86A7-6A2C-44C1-8AE1-4CC3B55ED1E8}" srcOrd="8" destOrd="0" presId="urn:microsoft.com/office/officeart/2011/layout/HexagonRadial"/>
    <dgm:cxn modelId="{5236EEFD-9861-401F-B692-5BEE2F167899}" type="presParOf" srcId="{3962BF44-C549-4A9E-93CD-BE6256C5406D}" destId="{AE6CB652-3B96-4870-AEFA-46DA3ADA53C4}" srcOrd="9" destOrd="0" presId="urn:microsoft.com/office/officeart/2011/layout/HexagonRadial"/>
    <dgm:cxn modelId="{8D7F6A09-7544-4B1C-A14A-D89B229F0EF1}" type="presParOf" srcId="{AE6CB652-3B96-4870-AEFA-46DA3ADA53C4}" destId="{905B241E-AB30-48EA-86B4-361785B50F02}" srcOrd="0" destOrd="0" presId="urn:microsoft.com/office/officeart/2011/layout/HexagonRadial"/>
    <dgm:cxn modelId="{08C16691-F1BD-46B9-B409-478F5881EC2C}" type="presParOf" srcId="{3962BF44-C549-4A9E-93CD-BE6256C5406D}" destId="{20F07103-A921-48DD-89AB-F9CED46890FF}" srcOrd="10" destOrd="0" presId="urn:microsoft.com/office/officeart/2011/layout/HexagonRadial"/>
    <dgm:cxn modelId="{CD9E72BC-6575-4109-B984-093693553E88}" type="presParOf" srcId="{3962BF44-C549-4A9E-93CD-BE6256C5406D}" destId="{64E2CE1C-C314-4D64-A775-46216E802F32}" srcOrd="11" destOrd="0" presId="urn:microsoft.com/office/officeart/2011/layout/HexagonRadial"/>
    <dgm:cxn modelId="{8CBFA32B-F019-4111-854A-B43CCF4A0C92}" type="presParOf" srcId="{64E2CE1C-C314-4D64-A775-46216E802F32}" destId="{C7E6D2AC-218E-4E9A-93BF-B0F0CC3FD321}" srcOrd="0" destOrd="0" presId="urn:microsoft.com/office/officeart/2011/layout/HexagonRadial"/>
    <dgm:cxn modelId="{B6626268-1196-43B1-A69E-3702517CE874}" type="presParOf" srcId="{3962BF44-C549-4A9E-93CD-BE6256C5406D}" destId="{71D48BD2-AC80-4C51-ACB3-29E80AD14EDE}"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B657DC-624A-47FE-9A03-48A2683446E7}" type="doc">
      <dgm:prSet loTypeId="urn:microsoft.com/office/officeart/2005/8/layout/hList7#1" loCatId="list" qsTypeId="urn:microsoft.com/office/officeart/2005/8/quickstyle/simple1" qsCatId="simple" csTypeId="urn:microsoft.com/office/officeart/2005/8/colors/accent1_2" csCatId="accent1" phldr="1"/>
      <dgm:spPr/>
    </dgm:pt>
    <dgm:pt modelId="{1F94B6FB-E5F4-478A-AD65-8A8DEC869784}">
      <dgm:prSet phldrT="[Text]"/>
      <dgm:spPr/>
      <dgm:t>
        <a:bodyPr/>
        <a:lstStyle/>
        <a:p>
          <a:r>
            <a:rPr lang="en-GB" dirty="0"/>
            <a:t>Research goal and possible questions </a:t>
          </a:r>
        </a:p>
      </dgm:t>
    </dgm:pt>
    <dgm:pt modelId="{DB00CBDD-AF40-4358-B35A-DC606A63CB6F}" type="parTrans" cxnId="{DD986850-A058-4291-A8F7-7B9AFEACD4A3}">
      <dgm:prSet/>
      <dgm:spPr/>
      <dgm:t>
        <a:bodyPr/>
        <a:lstStyle/>
        <a:p>
          <a:endParaRPr lang="en-GB"/>
        </a:p>
      </dgm:t>
    </dgm:pt>
    <dgm:pt modelId="{34C37749-3100-4BDD-8EEC-1D5418EA2A86}" type="sibTrans" cxnId="{DD986850-A058-4291-A8F7-7B9AFEACD4A3}">
      <dgm:prSet/>
      <dgm:spPr/>
      <dgm:t>
        <a:bodyPr/>
        <a:lstStyle/>
        <a:p>
          <a:endParaRPr lang="en-GB"/>
        </a:p>
      </dgm:t>
    </dgm:pt>
    <dgm:pt modelId="{07672787-995F-42E0-96BE-2525216D49BA}">
      <dgm:prSet phldrT="[Text]"/>
      <dgm:spPr/>
      <dgm:t>
        <a:bodyPr/>
        <a:lstStyle/>
        <a:p>
          <a:r>
            <a:rPr lang="en-GB" dirty="0"/>
            <a:t>Data presentation and interpretation</a:t>
          </a:r>
        </a:p>
      </dgm:t>
    </dgm:pt>
    <dgm:pt modelId="{FCF1824F-F1EB-4F7E-9338-6AF916C702FD}" type="parTrans" cxnId="{E890F5DB-4E4F-43C0-A40B-DDEB684C29E8}">
      <dgm:prSet/>
      <dgm:spPr/>
      <dgm:t>
        <a:bodyPr/>
        <a:lstStyle/>
        <a:p>
          <a:endParaRPr lang="en-GB"/>
        </a:p>
      </dgm:t>
    </dgm:pt>
    <dgm:pt modelId="{1E7BC5BC-ED2E-46D6-A536-12D946BC00D7}" type="sibTrans" cxnId="{E890F5DB-4E4F-43C0-A40B-DDEB684C29E8}">
      <dgm:prSet/>
      <dgm:spPr/>
      <dgm:t>
        <a:bodyPr/>
        <a:lstStyle/>
        <a:p>
          <a:endParaRPr lang="en-GB"/>
        </a:p>
      </dgm:t>
    </dgm:pt>
    <dgm:pt modelId="{44AAFF23-6B89-4127-A0B7-A9172684D31C}">
      <dgm:prSet phldrT="[Text]"/>
      <dgm:spPr/>
      <dgm:t>
        <a:bodyPr/>
        <a:lstStyle/>
        <a:p>
          <a:r>
            <a:rPr lang="en-GB" dirty="0"/>
            <a:t> Data validation</a:t>
          </a:r>
        </a:p>
      </dgm:t>
    </dgm:pt>
    <dgm:pt modelId="{93E61F8E-2AE7-422D-A786-74841881FB96}" type="parTrans" cxnId="{68667A9C-5149-466E-BADD-A13BE2C8C775}">
      <dgm:prSet/>
      <dgm:spPr/>
      <dgm:t>
        <a:bodyPr/>
        <a:lstStyle/>
        <a:p>
          <a:endParaRPr lang="en-GB"/>
        </a:p>
      </dgm:t>
    </dgm:pt>
    <dgm:pt modelId="{A5696C68-FCC8-46E0-95C0-371E67AE6A77}" type="sibTrans" cxnId="{68667A9C-5149-466E-BADD-A13BE2C8C775}">
      <dgm:prSet/>
      <dgm:spPr/>
      <dgm:t>
        <a:bodyPr/>
        <a:lstStyle/>
        <a:p>
          <a:endParaRPr lang="en-GB"/>
        </a:p>
      </dgm:t>
    </dgm:pt>
    <dgm:pt modelId="{AC39419F-8FCC-4A92-B508-532CAFE5253F}">
      <dgm:prSet/>
      <dgm:spPr/>
      <dgm:t>
        <a:bodyPr/>
        <a:lstStyle/>
        <a:p>
          <a:r>
            <a:rPr lang="en-GB" dirty="0"/>
            <a:t>Conceptual framework </a:t>
          </a:r>
        </a:p>
      </dgm:t>
    </dgm:pt>
    <dgm:pt modelId="{D7BFE27F-39EF-4594-A835-9AB64328172D}" type="parTrans" cxnId="{0065EE1B-943D-4EE2-8DF9-690D657F8DF2}">
      <dgm:prSet/>
      <dgm:spPr/>
      <dgm:t>
        <a:bodyPr/>
        <a:lstStyle/>
        <a:p>
          <a:endParaRPr lang="en-GB"/>
        </a:p>
      </dgm:t>
    </dgm:pt>
    <dgm:pt modelId="{BC25D4CD-22EB-4A8D-8920-C0B983496F7A}" type="sibTrans" cxnId="{0065EE1B-943D-4EE2-8DF9-690D657F8DF2}">
      <dgm:prSet/>
      <dgm:spPr/>
      <dgm:t>
        <a:bodyPr/>
        <a:lstStyle/>
        <a:p>
          <a:endParaRPr lang="en-GB"/>
        </a:p>
      </dgm:t>
    </dgm:pt>
    <dgm:pt modelId="{EA3AE3A5-5AD2-4E91-ACE2-5A7A175DF127}">
      <dgm:prSet/>
      <dgm:spPr/>
      <dgm:t>
        <a:bodyPr/>
        <a:lstStyle/>
        <a:p>
          <a:r>
            <a:rPr lang="en-GB" dirty="0"/>
            <a:t>Field work data collection and analysis </a:t>
          </a:r>
        </a:p>
        <a:p>
          <a:r>
            <a:rPr lang="en-GB" dirty="0"/>
            <a:t>validity</a:t>
          </a:r>
        </a:p>
      </dgm:t>
    </dgm:pt>
    <dgm:pt modelId="{36F7A08C-3868-4D3B-B24C-82DE447DEBBB}" type="parTrans" cxnId="{8BA87DB2-7CE3-4403-B49E-E5432A3F78F1}">
      <dgm:prSet/>
      <dgm:spPr/>
      <dgm:t>
        <a:bodyPr/>
        <a:lstStyle/>
        <a:p>
          <a:endParaRPr lang="en-GB"/>
        </a:p>
      </dgm:t>
    </dgm:pt>
    <dgm:pt modelId="{C83EF94F-FCB4-4267-BC6B-E27EF76B73FB}" type="sibTrans" cxnId="{8BA87DB2-7CE3-4403-B49E-E5432A3F78F1}">
      <dgm:prSet/>
      <dgm:spPr/>
      <dgm:t>
        <a:bodyPr/>
        <a:lstStyle/>
        <a:p>
          <a:endParaRPr lang="en-GB"/>
        </a:p>
      </dgm:t>
    </dgm:pt>
    <dgm:pt modelId="{D19376C0-85BF-47F5-8D9F-F648D23484E9}" type="pres">
      <dgm:prSet presAssocID="{DAB657DC-624A-47FE-9A03-48A2683446E7}" presName="Name0" presStyleCnt="0">
        <dgm:presLayoutVars>
          <dgm:dir/>
          <dgm:resizeHandles val="exact"/>
        </dgm:presLayoutVars>
      </dgm:prSet>
      <dgm:spPr/>
    </dgm:pt>
    <dgm:pt modelId="{E85777EA-5EBA-427D-B1AD-02C30846C3F2}" type="pres">
      <dgm:prSet presAssocID="{DAB657DC-624A-47FE-9A03-48A2683446E7}" presName="fgShape" presStyleLbl="fgShp" presStyleIdx="0" presStyleCnt="1"/>
      <dgm:spPr/>
    </dgm:pt>
    <dgm:pt modelId="{A38FEFCE-B279-4832-B12F-4A3419D33293}" type="pres">
      <dgm:prSet presAssocID="{DAB657DC-624A-47FE-9A03-48A2683446E7}" presName="linComp" presStyleCnt="0"/>
      <dgm:spPr/>
    </dgm:pt>
    <dgm:pt modelId="{FF2A2511-A036-4466-8BA3-337664364AE2}" type="pres">
      <dgm:prSet presAssocID="{1F94B6FB-E5F4-478A-AD65-8A8DEC869784}" presName="compNode" presStyleCnt="0"/>
      <dgm:spPr/>
    </dgm:pt>
    <dgm:pt modelId="{92770A11-0D75-44A3-B91D-86CE0F5A75A0}" type="pres">
      <dgm:prSet presAssocID="{1F94B6FB-E5F4-478A-AD65-8A8DEC869784}" presName="bkgdShape" presStyleLbl="node1" presStyleIdx="0" presStyleCnt="5"/>
      <dgm:spPr/>
      <dgm:t>
        <a:bodyPr/>
        <a:lstStyle/>
        <a:p>
          <a:endParaRPr lang="en-GB"/>
        </a:p>
      </dgm:t>
    </dgm:pt>
    <dgm:pt modelId="{B4B67498-AEBD-46B5-9231-22AFD1CA7C9E}" type="pres">
      <dgm:prSet presAssocID="{1F94B6FB-E5F4-478A-AD65-8A8DEC869784}" presName="nodeTx" presStyleLbl="node1" presStyleIdx="0" presStyleCnt="5">
        <dgm:presLayoutVars>
          <dgm:bulletEnabled val="1"/>
        </dgm:presLayoutVars>
      </dgm:prSet>
      <dgm:spPr/>
      <dgm:t>
        <a:bodyPr/>
        <a:lstStyle/>
        <a:p>
          <a:endParaRPr lang="en-GB"/>
        </a:p>
      </dgm:t>
    </dgm:pt>
    <dgm:pt modelId="{E6B23C4F-286B-4A3B-96E8-3D61EAF63DFF}" type="pres">
      <dgm:prSet presAssocID="{1F94B6FB-E5F4-478A-AD65-8A8DEC869784}" presName="invisiNode" presStyleLbl="node1" presStyleIdx="0" presStyleCnt="5"/>
      <dgm:spPr/>
    </dgm:pt>
    <dgm:pt modelId="{936234EA-2E95-42A3-8BB8-185D9AE2BAE8}" type="pres">
      <dgm:prSet presAssocID="{1F94B6FB-E5F4-478A-AD65-8A8DEC869784}" presName="imagNode" presStyleLbl="fgImgPlace1" presStyleIdx="0" presStyleCnt="5" custScaleX="71982" custScaleY="63476" custLinFactNeighborY="-1932"/>
      <dgm:spPr>
        <a:blipFill rotWithShape="1">
          <a:blip xmlns:r="http://schemas.openxmlformats.org/officeDocument/2006/relationships" r:embed="rId1"/>
          <a:stretch>
            <a:fillRect/>
          </a:stretch>
        </a:blipFill>
      </dgm:spPr>
    </dgm:pt>
    <dgm:pt modelId="{AFCF84E9-29B1-4680-B91D-FBBB73E1A749}" type="pres">
      <dgm:prSet presAssocID="{34C37749-3100-4BDD-8EEC-1D5418EA2A86}" presName="sibTrans" presStyleLbl="sibTrans2D1" presStyleIdx="0" presStyleCnt="0"/>
      <dgm:spPr/>
      <dgm:t>
        <a:bodyPr/>
        <a:lstStyle/>
        <a:p>
          <a:endParaRPr lang="en-GB"/>
        </a:p>
      </dgm:t>
    </dgm:pt>
    <dgm:pt modelId="{5A1F04CF-0ADE-43FE-8FF0-B6EE816A1DAE}" type="pres">
      <dgm:prSet presAssocID="{AC39419F-8FCC-4A92-B508-532CAFE5253F}" presName="compNode" presStyleCnt="0"/>
      <dgm:spPr/>
    </dgm:pt>
    <dgm:pt modelId="{4E828D94-4B9D-439B-8CFB-862108B8A39F}" type="pres">
      <dgm:prSet presAssocID="{AC39419F-8FCC-4A92-B508-532CAFE5253F}" presName="bkgdShape" presStyleLbl="node1" presStyleIdx="1" presStyleCnt="5" custLinFactNeighborX="3180"/>
      <dgm:spPr/>
      <dgm:t>
        <a:bodyPr/>
        <a:lstStyle/>
        <a:p>
          <a:endParaRPr lang="en-GB"/>
        </a:p>
      </dgm:t>
    </dgm:pt>
    <dgm:pt modelId="{C55A4041-D68A-4121-8314-D02098042458}" type="pres">
      <dgm:prSet presAssocID="{AC39419F-8FCC-4A92-B508-532CAFE5253F}" presName="nodeTx" presStyleLbl="node1" presStyleIdx="1" presStyleCnt="5">
        <dgm:presLayoutVars>
          <dgm:bulletEnabled val="1"/>
        </dgm:presLayoutVars>
      </dgm:prSet>
      <dgm:spPr/>
      <dgm:t>
        <a:bodyPr/>
        <a:lstStyle/>
        <a:p>
          <a:endParaRPr lang="en-GB"/>
        </a:p>
      </dgm:t>
    </dgm:pt>
    <dgm:pt modelId="{3F401243-E8B6-4516-9C77-38C6D4BF4757}" type="pres">
      <dgm:prSet presAssocID="{AC39419F-8FCC-4A92-B508-532CAFE5253F}" presName="invisiNode" presStyleLbl="node1" presStyleIdx="1" presStyleCnt="5"/>
      <dgm:spPr/>
    </dgm:pt>
    <dgm:pt modelId="{8112F855-573C-4127-A764-BD154E6EFB32}" type="pres">
      <dgm:prSet presAssocID="{AC39419F-8FCC-4A92-B508-532CAFE5253F}" presName="imagNode" presStyleLbl="fgImgPlace1" presStyleIdx="1" presStyleCnt="5"/>
      <dgm:spPr/>
    </dgm:pt>
    <dgm:pt modelId="{5BCB727C-3E98-4280-B99E-D540FFF82673}" type="pres">
      <dgm:prSet presAssocID="{BC25D4CD-22EB-4A8D-8920-C0B983496F7A}" presName="sibTrans" presStyleLbl="sibTrans2D1" presStyleIdx="0" presStyleCnt="0"/>
      <dgm:spPr/>
      <dgm:t>
        <a:bodyPr/>
        <a:lstStyle/>
        <a:p>
          <a:endParaRPr lang="en-GB"/>
        </a:p>
      </dgm:t>
    </dgm:pt>
    <dgm:pt modelId="{FEDBECDB-DEFB-4841-A026-4190EC29C406}" type="pres">
      <dgm:prSet presAssocID="{EA3AE3A5-5AD2-4E91-ACE2-5A7A175DF127}" presName="compNode" presStyleCnt="0"/>
      <dgm:spPr/>
    </dgm:pt>
    <dgm:pt modelId="{6E65EAB3-F701-461F-AB37-5203DB108DAC}" type="pres">
      <dgm:prSet presAssocID="{EA3AE3A5-5AD2-4E91-ACE2-5A7A175DF127}" presName="bkgdShape" presStyleLbl="node1" presStyleIdx="2" presStyleCnt="5"/>
      <dgm:spPr/>
      <dgm:t>
        <a:bodyPr/>
        <a:lstStyle/>
        <a:p>
          <a:endParaRPr lang="en-GB"/>
        </a:p>
      </dgm:t>
    </dgm:pt>
    <dgm:pt modelId="{5C77F8EA-014C-4CFB-B8B2-086B11AB6361}" type="pres">
      <dgm:prSet presAssocID="{EA3AE3A5-5AD2-4E91-ACE2-5A7A175DF127}" presName="nodeTx" presStyleLbl="node1" presStyleIdx="2" presStyleCnt="5">
        <dgm:presLayoutVars>
          <dgm:bulletEnabled val="1"/>
        </dgm:presLayoutVars>
      </dgm:prSet>
      <dgm:spPr/>
      <dgm:t>
        <a:bodyPr/>
        <a:lstStyle/>
        <a:p>
          <a:endParaRPr lang="en-GB"/>
        </a:p>
      </dgm:t>
    </dgm:pt>
    <dgm:pt modelId="{522D2CFA-79DF-4FE7-B311-3233EFCA0F11}" type="pres">
      <dgm:prSet presAssocID="{EA3AE3A5-5AD2-4E91-ACE2-5A7A175DF127}" presName="invisiNode" presStyleLbl="node1" presStyleIdx="2" presStyleCnt="5"/>
      <dgm:spPr/>
    </dgm:pt>
    <dgm:pt modelId="{7FE4223D-C95B-4AF7-BE1B-E7DD2399BB67}" type="pres">
      <dgm:prSet presAssocID="{EA3AE3A5-5AD2-4E91-ACE2-5A7A175DF127}" presName="imagNode" presStyleLbl="fgImgPlace1" presStyleIdx="2" presStyleCnt="5"/>
      <dgm:spPr/>
    </dgm:pt>
    <dgm:pt modelId="{05AD0682-DE51-46FA-B6FE-73613EDAD843}" type="pres">
      <dgm:prSet presAssocID="{C83EF94F-FCB4-4267-BC6B-E27EF76B73FB}" presName="sibTrans" presStyleLbl="sibTrans2D1" presStyleIdx="0" presStyleCnt="0"/>
      <dgm:spPr/>
      <dgm:t>
        <a:bodyPr/>
        <a:lstStyle/>
        <a:p>
          <a:endParaRPr lang="en-GB"/>
        </a:p>
      </dgm:t>
    </dgm:pt>
    <dgm:pt modelId="{620912F6-1B64-47A6-9D82-D8E5468DB011}" type="pres">
      <dgm:prSet presAssocID="{07672787-995F-42E0-96BE-2525216D49BA}" presName="compNode" presStyleCnt="0"/>
      <dgm:spPr/>
    </dgm:pt>
    <dgm:pt modelId="{B5FF1218-D84B-44CE-BB9C-4BCE0458FED0}" type="pres">
      <dgm:prSet presAssocID="{07672787-995F-42E0-96BE-2525216D49BA}" presName="bkgdShape" presStyleLbl="node1" presStyleIdx="3" presStyleCnt="5"/>
      <dgm:spPr/>
      <dgm:t>
        <a:bodyPr/>
        <a:lstStyle/>
        <a:p>
          <a:endParaRPr lang="en-GB"/>
        </a:p>
      </dgm:t>
    </dgm:pt>
    <dgm:pt modelId="{412250F4-8BF0-458A-BD4E-F7A57C3B895F}" type="pres">
      <dgm:prSet presAssocID="{07672787-995F-42E0-96BE-2525216D49BA}" presName="nodeTx" presStyleLbl="node1" presStyleIdx="3" presStyleCnt="5">
        <dgm:presLayoutVars>
          <dgm:bulletEnabled val="1"/>
        </dgm:presLayoutVars>
      </dgm:prSet>
      <dgm:spPr/>
      <dgm:t>
        <a:bodyPr/>
        <a:lstStyle/>
        <a:p>
          <a:endParaRPr lang="en-GB"/>
        </a:p>
      </dgm:t>
    </dgm:pt>
    <dgm:pt modelId="{71A98628-9022-4C32-AAB1-FA88C852E423}" type="pres">
      <dgm:prSet presAssocID="{07672787-995F-42E0-96BE-2525216D49BA}" presName="invisiNode" presStyleLbl="node1" presStyleIdx="3" presStyleCnt="5"/>
      <dgm:spPr/>
    </dgm:pt>
    <dgm:pt modelId="{A8E46848-A1EC-40E0-96CA-494B8D399DC2}" type="pres">
      <dgm:prSet presAssocID="{07672787-995F-42E0-96BE-2525216D49BA}" presName="imagNode" presStyleLbl="fgImgPlace1" presStyleIdx="3" presStyleCnt="5"/>
      <dgm:spPr/>
    </dgm:pt>
    <dgm:pt modelId="{C4771731-2834-4E71-B25E-5DC3498D6CAB}" type="pres">
      <dgm:prSet presAssocID="{1E7BC5BC-ED2E-46D6-A536-12D946BC00D7}" presName="sibTrans" presStyleLbl="sibTrans2D1" presStyleIdx="0" presStyleCnt="0"/>
      <dgm:spPr/>
      <dgm:t>
        <a:bodyPr/>
        <a:lstStyle/>
        <a:p>
          <a:endParaRPr lang="en-GB"/>
        </a:p>
      </dgm:t>
    </dgm:pt>
    <dgm:pt modelId="{0BB1A56F-2FEA-4434-9E07-E18F90978352}" type="pres">
      <dgm:prSet presAssocID="{44AAFF23-6B89-4127-A0B7-A9172684D31C}" presName="compNode" presStyleCnt="0"/>
      <dgm:spPr/>
    </dgm:pt>
    <dgm:pt modelId="{2A6925C7-0E58-4497-B149-9DDFD2F6984B}" type="pres">
      <dgm:prSet presAssocID="{44AAFF23-6B89-4127-A0B7-A9172684D31C}" presName="bkgdShape" presStyleLbl="node1" presStyleIdx="4" presStyleCnt="5"/>
      <dgm:spPr/>
      <dgm:t>
        <a:bodyPr/>
        <a:lstStyle/>
        <a:p>
          <a:endParaRPr lang="en-GB"/>
        </a:p>
      </dgm:t>
    </dgm:pt>
    <dgm:pt modelId="{EC726978-6871-4094-9528-1234234412C9}" type="pres">
      <dgm:prSet presAssocID="{44AAFF23-6B89-4127-A0B7-A9172684D31C}" presName="nodeTx" presStyleLbl="node1" presStyleIdx="4" presStyleCnt="5">
        <dgm:presLayoutVars>
          <dgm:bulletEnabled val="1"/>
        </dgm:presLayoutVars>
      </dgm:prSet>
      <dgm:spPr/>
      <dgm:t>
        <a:bodyPr/>
        <a:lstStyle/>
        <a:p>
          <a:endParaRPr lang="en-GB"/>
        </a:p>
      </dgm:t>
    </dgm:pt>
    <dgm:pt modelId="{C5850A71-B81E-4987-8360-1383D7EC51C1}" type="pres">
      <dgm:prSet presAssocID="{44AAFF23-6B89-4127-A0B7-A9172684D31C}" presName="invisiNode" presStyleLbl="node1" presStyleIdx="4" presStyleCnt="5"/>
      <dgm:spPr/>
    </dgm:pt>
    <dgm:pt modelId="{15FB3AF5-4191-4E72-8A66-DB106868BCBA}" type="pres">
      <dgm:prSet presAssocID="{44AAFF23-6B89-4127-A0B7-A9172684D31C}" presName="imagNode" presStyleLbl="fgImgPlace1" presStyleIdx="4" presStyleCnt="5" custLinFactNeighborX="644" custLinFactNeighborY="-1932"/>
      <dgm:spPr>
        <a:blipFill rotWithShape="1">
          <a:blip xmlns:r="http://schemas.openxmlformats.org/officeDocument/2006/relationships" r:embed="rId2"/>
          <a:stretch>
            <a:fillRect/>
          </a:stretch>
        </a:blipFill>
      </dgm:spPr>
    </dgm:pt>
  </dgm:ptLst>
  <dgm:cxnLst>
    <dgm:cxn modelId="{D759D6EC-A62A-4F4E-A895-1544FAD258EE}" type="presOf" srcId="{1F94B6FB-E5F4-478A-AD65-8A8DEC869784}" destId="{92770A11-0D75-44A3-B91D-86CE0F5A75A0}" srcOrd="0" destOrd="0" presId="urn:microsoft.com/office/officeart/2005/8/layout/hList7#1"/>
    <dgm:cxn modelId="{0065EE1B-943D-4EE2-8DF9-690D657F8DF2}" srcId="{DAB657DC-624A-47FE-9A03-48A2683446E7}" destId="{AC39419F-8FCC-4A92-B508-532CAFE5253F}" srcOrd="1" destOrd="0" parTransId="{D7BFE27F-39EF-4594-A835-9AB64328172D}" sibTransId="{BC25D4CD-22EB-4A8D-8920-C0B983496F7A}"/>
    <dgm:cxn modelId="{99C10A99-6CED-4CBF-A777-BB20C543A115}" type="presOf" srcId="{07672787-995F-42E0-96BE-2525216D49BA}" destId="{B5FF1218-D84B-44CE-BB9C-4BCE0458FED0}" srcOrd="0" destOrd="0" presId="urn:microsoft.com/office/officeart/2005/8/layout/hList7#1"/>
    <dgm:cxn modelId="{FE8B4E63-4611-42A4-96AD-E3F5ED9F941E}" type="presOf" srcId="{44AAFF23-6B89-4127-A0B7-A9172684D31C}" destId="{EC726978-6871-4094-9528-1234234412C9}" srcOrd="1" destOrd="0" presId="urn:microsoft.com/office/officeart/2005/8/layout/hList7#1"/>
    <dgm:cxn modelId="{C8989027-0724-4296-83ED-F819CDC00311}" type="presOf" srcId="{AC39419F-8FCC-4A92-B508-532CAFE5253F}" destId="{C55A4041-D68A-4121-8314-D02098042458}" srcOrd="1" destOrd="0" presId="urn:microsoft.com/office/officeart/2005/8/layout/hList7#1"/>
    <dgm:cxn modelId="{23A0D5F8-0B2C-4339-936A-72407F4474D0}" type="presOf" srcId="{44AAFF23-6B89-4127-A0B7-A9172684D31C}" destId="{2A6925C7-0E58-4497-B149-9DDFD2F6984B}" srcOrd="0" destOrd="0" presId="urn:microsoft.com/office/officeart/2005/8/layout/hList7#1"/>
    <dgm:cxn modelId="{310B5164-2642-44BF-B40F-07402FC657AB}" type="presOf" srcId="{EA3AE3A5-5AD2-4E91-ACE2-5A7A175DF127}" destId="{6E65EAB3-F701-461F-AB37-5203DB108DAC}" srcOrd="0" destOrd="0" presId="urn:microsoft.com/office/officeart/2005/8/layout/hList7#1"/>
    <dgm:cxn modelId="{8BA87DB2-7CE3-4403-B49E-E5432A3F78F1}" srcId="{DAB657DC-624A-47FE-9A03-48A2683446E7}" destId="{EA3AE3A5-5AD2-4E91-ACE2-5A7A175DF127}" srcOrd="2" destOrd="0" parTransId="{36F7A08C-3868-4D3B-B24C-82DE447DEBBB}" sibTransId="{C83EF94F-FCB4-4267-BC6B-E27EF76B73FB}"/>
    <dgm:cxn modelId="{59F6705A-8DBD-4B54-BF5A-205627B03984}" type="presOf" srcId="{07672787-995F-42E0-96BE-2525216D49BA}" destId="{412250F4-8BF0-458A-BD4E-F7A57C3B895F}" srcOrd="1" destOrd="0" presId="urn:microsoft.com/office/officeart/2005/8/layout/hList7#1"/>
    <dgm:cxn modelId="{DD986850-A058-4291-A8F7-7B9AFEACD4A3}" srcId="{DAB657DC-624A-47FE-9A03-48A2683446E7}" destId="{1F94B6FB-E5F4-478A-AD65-8A8DEC869784}" srcOrd="0" destOrd="0" parTransId="{DB00CBDD-AF40-4358-B35A-DC606A63CB6F}" sibTransId="{34C37749-3100-4BDD-8EEC-1D5418EA2A86}"/>
    <dgm:cxn modelId="{F19DA9B0-FB7C-4411-B366-4089FAB14688}" type="presOf" srcId="{BC25D4CD-22EB-4A8D-8920-C0B983496F7A}" destId="{5BCB727C-3E98-4280-B99E-D540FFF82673}" srcOrd="0" destOrd="0" presId="urn:microsoft.com/office/officeart/2005/8/layout/hList7#1"/>
    <dgm:cxn modelId="{E890F5DB-4E4F-43C0-A40B-DDEB684C29E8}" srcId="{DAB657DC-624A-47FE-9A03-48A2683446E7}" destId="{07672787-995F-42E0-96BE-2525216D49BA}" srcOrd="3" destOrd="0" parTransId="{FCF1824F-F1EB-4F7E-9338-6AF916C702FD}" sibTransId="{1E7BC5BC-ED2E-46D6-A536-12D946BC00D7}"/>
    <dgm:cxn modelId="{B73445DF-6997-441C-87B4-55AF439CF70B}" type="presOf" srcId="{34C37749-3100-4BDD-8EEC-1D5418EA2A86}" destId="{AFCF84E9-29B1-4680-B91D-FBBB73E1A749}" srcOrd="0" destOrd="0" presId="urn:microsoft.com/office/officeart/2005/8/layout/hList7#1"/>
    <dgm:cxn modelId="{8D10F0DF-546E-44F4-A818-0E9EEC09852B}" type="presOf" srcId="{C83EF94F-FCB4-4267-BC6B-E27EF76B73FB}" destId="{05AD0682-DE51-46FA-B6FE-73613EDAD843}" srcOrd="0" destOrd="0" presId="urn:microsoft.com/office/officeart/2005/8/layout/hList7#1"/>
    <dgm:cxn modelId="{0A2A270F-C344-49FC-A8F2-173956ECC513}" type="presOf" srcId="{1E7BC5BC-ED2E-46D6-A536-12D946BC00D7}" destId="{C4771731-2834-4E71-B25E-5DC3498D6CAB}" srcOrd="0" destOrd="0" presId="urn:microsoft.com/office/officeart/2005/8/layout/hList7#1"/>
    <dgm:cxn modelId="{30F0F4EF-1117-4008-A6E4-6DA751357FDF}" type="presOf" srcId="{1F94B6FB-E5F4-478A-AD65-8A8DEC869784}" destId="{B4B67498-AEBD-46B5-9231-22AFD1CA7C9E}" srcOrd="1" destOrd="0" presId="urn:microsoft.com/office/officeart/2005/8/layout/hList7#1"/>
    <dgm:cxn modelId="{D5B6B611-0831-4135-A1D1-0646F2026BE4}" type="presOf" srcId="{DAB657DC-624A-47FE-9A03-48A2683446E7}" destId="{D19376C0-85BF-47F5-8D9F-F648D23484E9}" srcOrd="0" destOrd="0" presId="urn:microsoft.com/office/officeart/2005/8/layout/hList7#1"/>
    <dgm:cxn modelId="{53FF1AFA-C539-451B-B22B-631097F24AD2}" type="presOf" srcId="{AC39419F-8FCC-4A92-B508-532CAFE5253F}" destId="{4E828D94-4B9D-439B-8CFB-862108B8A39F}" srcOrd="0" destOrd="0" presId="urn:microsoft.com/office/officeart/2005/8/layout/hList7#1"/>
    <dgm:cxn modelId="{2621800A-B8BA-4AB8-8319-AC6A288ABD96}" type="presOf" srcId="{EA3AE3A5-5AD2-4E91-ACE2-5A7A175DF127}" destId="{5C77F8EA-014C-4CFB-B8B2-086B11AB6361}" srcOrd="1" destOrd="0" presId="urn:microsoft.com/office/officeart/2005/8/layout/hList7#1"/>
    <dgm:cxn modelId="{68667A9C-5149-466E-BADD-A13BE2C8C775}" srcId="{DAB657DC-624A-47FE-9A03-48A2683446E7}" destId="{44AAFF23-6B89-4127-A0B7-A9172684D31C}" srcOrd="4" destOrd="0" parTransId="{93E61F8E-2AE7-422D-A786-74841881FB96}" sibTransId="{A5696C68-FCC8-46E0-95C0-371E67AE6A77}"/>
    <dgm:cxn modelId="{2F8282AB-07DB-443E-8FFB-EA51D6A53BAF}" type="presParOf" srcId="{D19376C0-85BF-47F5-8D9F-F648D23484E9}" destId="{E85777EA-5EBA-427D-B1AD-02C30846C3F2}" srcOrd="0" destOrd="0" presId="urn:microsoft.com/office/officeart/2005/8/layout/hList7#1"/>
    <dgm:cxn modelId="{DC79B00E-74E7-483E-B7DC-ED9D4A3A8D24}" type="presParOf" srcId="{D19376C0-85BF-47F5-8D9F-F648D23484E9}" destId="{A38FEFCE-B279-4832-B12F-4A3419D33293}" srcOrd="1" destOrd="0" presId="urn:microsoft.com/office/officeart/2005/8/layout/hList7#1"/>
    <dgm:cxn modelId="{755D0DC7-86B7-43A1-A1F1-0DF4A9E41D7C}" type="presParOf" srcId="{A38FEFCE-B279-4832-B12F-4A3419D33293}" destId="{FF2A2511-A036-4466-8BA3-337664364AE2}" srcOrd="0" destOrd="0" presId="urn:microsoft.com/office/officeart/2005/8/layout/hList7#1"/>
    <dgm:cxn modelId="{63456E0A-9DA4-4AD4-9476-E926103A1026}" type="presParOf" srcId="{FF2A2511-A036-4466-8BA3-337664364AE2}" destId="{92770A11-0D75-44A3-B91D-86CE0F5A75A0}" srcOrd="0" destOrd="0" presId="urn:microsoft.com/office/officeart/2005/8/layout/hList7#1"/>
    <dgm:cxn modelId="{A4F522F1-A264-4907-BE98-DB9588D386E2}" type="presParOf" srcId="{FF2A2511-A036-4466-8BA3-337664364AE2}" destId="{B4B67498-AEBD-46B5-9231-22AFD1CA7C9E}" srcOrd="1" destOrd="0" presId="urn:microsoft.com/office/officeart/2005/8/layout/hList7#1"/>
    <dgm:cxn modelId="{DC633921-1FC5-4EF9-88B8-BC0156DD8E7E}" type="presParOf" srcId="{FF2A2511-A036-4466-8BA3-337664364AE2}" destId="{E6B23C4F-286B-4A3B-96E8-3D61EAF63DFF}" srcOrd="2" destOrd="0" presId="urn:microsoft.com/office/officeart/2005/8/layout/hList7#1"/>
    <dgm:cxn modelId="{0FF01D0C-74DF-4D3A-88E4-736CE7022FA5}" type="presParOf" srcId="{FF2A2511-A036-4466-8BA3-337664364AE2}" destId="{936234EA-2E95-42A3-8BB8-185D9AE2BAE8}" srcOrd="3" destOrd="0" presId="urn:microsoft.com/office/officeart/2005/8/layout/hList7#1"/>
    <dgm:cxn modelId="{22A1A8A6-7695-4AC2-A58A-2C9066D0F51B}" type="presParOf" srcId="{A38FEFCE-B279-4832-B12F-4A3419D33293}" destId="{AFCF84E9-29B1-4680-B91D-FBBB73E1A749}" srcOrd="1" destOrd="0" presId="urn:microsoft.com/office/officeart/2005/8/layout/hList7#1"/>
    <dgm:cxn modelId="{C9EFCA74-A205-423E-B766-54B21CB2BCE9}" type="presParOf" srcId="{A38FEFCE-B279-4832-B12F-4A3419D33293}" destId="{5A1F04CF-0ADE-43FE-8FF0-B6EE816A1DAE}" srcOrd="2" destOrd="0" presId="urn:microsoft.com/office/officeart/2005/8/layout/hList7#1"/>
    <dgm:cxn modelId="{95E2BB3E-755C-4FFB-8E6C-B078999BF88D}" type="presParOf" srcId="{5A1F04CF-0ADE-43FE-8FF0-B6EE816A1DAE}" destId="{4E828D94-4B9D-439B-8CFB-862108B8A39F}" srcOrd="0" destOrd="0" presId="urn:microsoft.com/office/officeart/2005/8/layout/hList7#1"/>
    <dgm:cxn modelId="{025B5AD5-07C8-40BA-A684-08F644634D9E}" type="presParOf" srcId="{5A1F04CF-0ADE-43FE-8FF0-B6EE816A1DAE}" destId="{C55A4041-D68A-4121-8314-D02098042458}" srcOrd="1" destOrd="0" presId="urn:microsoft.com/office/officeart/2005/8/layout/hList7#1"/>
    <dgm:cxn modelId="{F0425693-4F79-4A7D-80B0-9EEAA79D2DCF}" type="presParOf" srcId="{5A1F04CF-0ADE-43FE-8FF0-B6EE816A1DAE}" destId="{3F401243-E8B6-4516-9C77-38C6D4BF4757}" srcOrd="2" destOrd="0" presId="urn:microsoft.com/office/officeart/2005/8/layout/hList7#1"/>
    <dgm:cxn modelId="{28F7FC8E-0F53-4833-A834-179688F075DE}" type="presParOf" srcId="{5A1F04CF-0ADE-43FE-8FF0-B6EE816A1DAE}" destId="{8112F855-573C-4127-A764-BD154E6EFB32}" srcOrd="3" destOrd="0" presId="urn:microsoft.com/office/officeart/2005/8/layout/hList7#1"/>
    <dgm:cxn modelId="{22558A37-4288-4F0F-82F9-5299F85A5D75}" type="presParOf" srcId="{A38FEFCE-B279-4832-B12F-4A3419D33293}" destId="{5BCB727C-3E98-4280-B99E-D540FFF82673}" srcOrd="3" destOrd="0" presId="urn:microsoft.com/office/officeart/2005/8/layout/hList7#1"/>
    <dgm:cxn modelId="{4124A759-E81B-4533-9502-EFB2F2D6AC9E}" type="presParOf" srcId="{A38FEFCE-B279-4832-B12F-4A3419D33293}" destId="{FEDBECDB-DEFB-4841-A026-4190EC29C406}" srcOrd="4" destOrd="0" presId="urn:microsoft.com/office/officeart/2005/8/layout/hList7#1"/>
    <dgm:cxn modelId="{55109635-77D8-41D1-B959-31F292A36656}" type="presParOf" srcId="{FEDBECDB-DEFB-4841-A026-4190EC29C406}" destId="{6E65EAB3-F701-461F-AB37-5203DB108DAC}" srcOrd="0" destOrd="0" presId="urn:microsoft.com/office/officeart/2005/8/layout/hList7#1"/>
    <dgm:cxn modelId="{D78886A0-A5BC-4FEC-872A-94D8B88608D4}" type="presParOf" srcId="{FEDBECDB-DEFB-4841-A026-4190EC29C406}" destId="{5C77F8EA-014C-4CFB-B8B2-086B11AB6361}" srcOrd="1" destOrd="0" presId="urn:microsoft.com/office/officeart/2005/8/layout/hList7#1"/>
    <dgm:cxn modelId="{94698EC3-213F-4D4E-90F9-7715FAFE1FA6}" type="presParOf" srcId="{FEDBECDB-DEFB-4841-A026-4190EC29C406}" destId="{522D2CFA-79DF-4FE7-B311-3233EFCA0F11}" srcOrd="2" destOrd="0" presId="urn:microsoft.com/office/officeart/2005/8/layout/hList7#1"/>
    <dgm:cxn modelId="{1A293058-850F-4D11-97DF-7659C3D8EC01}" type="presParOf" srcId="{FEDBECDB-DEFB-4841-A026-4190EC29C406}" destId="{7FE4223D-C95B-4AF7-BE1B-E7DD2399BB67}" srcOrd="3" destOrd="0" presId="urn:microsoft.com/office/officeart/2005/8/layout/hList7#1"/>
    <dgm:cxn modelId="{3ED79969-E800-43C1-BF24-2B828141496D}" type="presParOf" srcId="{A38FEFCE-B279-4832-B12F-4A3419D33293}" destId="{05AD0682-DE51-46FA-B6FE-73613EDAD843}" srcOrd="5" destOrd="0" presId="urn:microsoft.com/office/officeart/2005/8/layout/hList7#1"/>
    <dgm:cxn modelId="{D48AAE40-A3BF-4217-88C0-B9D8830FD9CD}" type="presParOf" srcId="{A38FEFCE-B279-4832-B12F-4A3419D33293}" destId="{620912F6-1B64-47A6-9D82-D8E5468DB011}" srcOrd="6" destOrd="0" presId="urn:microsoft.com/office/officeart/2005/8/layout/hList7#1"/>
    <dgm:cxn modelId="{14C8836C-4316-47F2-B5EA-B45F21481F8B}" type="presParOf" srcId="{620912F6-1B64-47A6-9D82-D8E5468DB011}" destId="{B5FF1218-D84B-44CE-BB9C-4BCE0458FED0}" srcOrd="0" destOrd="0" presId="urn:microsoft.com/office/officeart/2005/8/layout/hList7#1"/>
    <dgm:cxn modelId="{5C15634A-BEA0-4DAD-9D52-EE9759FFE82F}" type="presParOf" srcId="{620912F6-1B64-47A6-9D82-D8E5468DB011}" destId="{412250F4-8BF0-458A-BD4E-F7A57C3B895F}" srcOrd="1" destOrd="0" presId="urn:microsoft.com/office/officeart/2005/8/layout/hList7#1"/>
    <dgm:cxn modelId="{3162AAA9-58EA-4C27-8996-FC78A584CF48}" type="presParOf" srcId="{620912F6-1B64-47A6-9D82-D8E5468DB011}" destId="{71A98628-9022-4C32-AAB1-FA88C852E423}" srcOrd="2" destOrd="0" presId="urn:microsoft.com/office/officeart/2005/8/layout/hList7#1"/>
    <dgm:cxn modelId="{42810044-7048-4D90-ACB4-6C74F61164BF}" type="presParOf" srcId="{620912F6-1B64-47A6-9D82-D8E5468DB011}" destId="{A8E46848-A1EC-40E0-96CA-494B8D399DC2}" srcOrd="3" destOrd="0" presId="urn:microsoft.com/office/officeart/2005/8/layout/hList7#1"/>
    <dgm:cxn modelId="{297F6789-FE56-4B89-A845-91A889F90FAD}" type="presParOf" srcId="{A38FEFCE-B279-4832-B12F-4A3419D33293}" destId="{C4771731-2834-4E71-B25E-5DC3498D6CAB}" srcOrd="7" destOrd="0" presId="urn:microsoft.com/office/officeart/2005/8/layout/hList7#1"/>
    <dgm:cxn modelId="{04CF7DEA-A99F-4571-82D5-80D8D66DF2BF}" type="presParOf" srcId="{A38FEFCE-B279-4832-B12F-4A3419D33293}" destId="{0BB1A56F-2FEA-4434-9E07-E18F90978352}" srcOrd="8" destOrd="0" presId="urn:microsoft.com/office/officeart/2005/8/layout/hList7#1"/>
    <dgm:cxn modelId="{68570B14-46C7-452A-BF4D-320EA6FD7D06}" type="presParOf" srcId="{0BB1A56F-2FEA-4434-9E07-E18F90978352}" destId="{2A6925C7-0E58-4497-B149-9DDFD2F6984B}" srcOrd="0" destOrd="0" presId="urn:microsoft.com/office/officeart/2005/8/layout/hList7#1"/>
    <dgm:cxn modelId="{EB08DCA6-4811-45AE-847F-1F69FC610330}" type="presParOf" srcId="{0BB1A56F-2FEA-4434-9E07-E18F90978352}" destId="{EC726978-6871-4094-9528-1234234412C9}" srcOrd="1" destOrd="0" presId="urn:microsoft.com/office/officeart/2005/8/layout/hList7#1"/>
    <dgm:cxn modelId="{DFEF5B76-6CF1-4A58-921B-0D7316B39CB8}" type="presParOf" srcId="{0BB1A56F-2FEA-4434-9E07-E18F90978352}" destId="{C5850A71-B81E-4987-8360-1383D7EC51C1}" srcOrd="2" destOrd="0" presId="urn:microsoft.com/office/officeart/2005/8/layout/hList7#1"/>
    <dgm:cxn modelId="{0C1785D8-2FD5-4D46-B2EF-F09EE9E7BC47}" type="presParOf" srcId="{0BB1A56F-2FEA-4434-9E07-E18F90978352}" destId="{15FB3AF5-4191-4E72-8A66-DB106868BCBA}" srcOrd="3" destOrd="0" presId="urn:microsoft.com/office/officeart/2005/8/layout/hList7#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8ED7EE-DDEB-4D40-9A45-708843C2DAD9}" type="doc">
      <dgm:prSet loTypeId="urn:microsoft.com/office/officeart/2005/8/layout/arrow1" loCatId="process" qsTypeId="urn:microsoft.com/office/officeart/2005/8/quickstyle/simple1" qsCatId="simple" csTypeId="urn:microsoft.com/office/officeart/2005/8/colors/accent1_2" csCatId="accent1" phldr="0"/>
      <dgm:spPr/>
      <dgm:t>
        <a:bodyPr/>
        <a:lstStyle/>
        <a:p>
          <a:endParaRPr lang="en-GB"/>
        </a:p>
      </dgm:t>
    </dgm:pt>
    <dgm:pt modelId="{291F601D-2B93-4C6D-9013-6722A963ADCC}">
      <dgm:prSet phldrT="[Text]" phldr="1"/>
      <dgm:spPr/>
      <dgm:t>
        <a:bodyPr/>
        <a:lstStyle/>
        <a:p>
          <a:endParaRPr lang="en-GB"/>
        </a:p>
      </dgm:t>
    </dgm:pt>
    <dgm:pt modelId="{36EFCD6B-D754-44F5-B3DA-71441B221B6B}" type="parTrans" cxnId="{9690814D-4916-45C2-A2F3-DD38EDAB9FA0}">
      <dgm:prSet/>
      <dgm:spPr/>
      <dgm:t>
        <a:bodyPr/>
        <a:lstStyle/>
        <a:p>
          <a:endParaRPr lang="en-GB"/>
        </a:p>
      </dgm:t>
    </dgm:pt>
    <dgm:pt modelId="{4DDC79D5-5D1A-431B-8DB5-1005E0DEE3F8}" type="sibTrans" cxnId="{9690814D-4916-45C2-A2F3-DD38EDAB9FA0}">
      <dgm:prSet/>
      <dgm:spPr/>
      <dgm:t>
        <a:bodyPr/>
        <a:lstStyle/>
        <a:p>
          <a:endParaRPr lang="en-GB"/>
        </a:p>
      </dgm:t>
    </dgm:pt>
    <dgm:pt modelId="{9BBE9228-F735-40B3-A8CB-6F40AA329495}">
      <dgm:prSet phldrT="[Text]" phldr="1"/>
      <dgm:spPr/>
      <dgm:t>
        <a:bodyPr/>
        <a:lstStyle/>
        <a:p>
          <a:endParaRPr lang="en-GB"/>
        </a:p>
      </dgm:t>
    </dgm:pt>
    <dgm:pt modelId="{54974756-CE32-4D37-807A-ED68785DAA27}" type="parTrans" cxnId="{A65A1AC9-59DF-4F33-AF19-117675B1313B}">
      <dgm:prSet/>
      <dgm:spPr/>
      <dgm:t>
        <a:bodyPr/>
        <a:lstStyle/>
        <a:p>
          <a:endParaRPr lang="en-GB"/>
        </a:p>
      </dgm:t>
    </dgm:pt>
    <dgm:pt modelId="{FD5576E9-2886-43FC-A636-0B93FDB9315A}" type="sibTrans" cxnId="{A65A1AC9-59DF-4F33-AF19-117675B1313B}">
      <dgm:prSet/>
      <dgm:spPr/>
      <dgm:t>
        <a:bodyPr/>
        <a:lstStyle/>
        <a:p>
          <a:endParaRPr lang="en-GB"/>
        </a:p>
      </dgm:t>
    </dgm:pt>
    <dgm:pt modelId="{D29DF5A3-BC6A-4F2A-8238-D5909C4F405C}" type="pres">
      <dgm:prSet presAssocID="{F88ED7EE-DDEB-4D40-9A45-708843C2DAD9}" presName="cycle" presStyleCnt="0">
        <dgm:presLayoutVars>
          <dgm:dir/>
          <dgm:resizeHandles val="exact"/>
        </dgm:presLayoutVars>
      </dgm:prSet>
      <dgm:spPr/>
      <dgm:t>
        <a:bodyPr/>
        <a:lstStyle/>
        <a:p>
          <a:endParaRPr lang="en-GB"/>
        </a:p>
      </dgm:t>
    </dgm:pt>
    <dgm:pt modelId="{70D2E6A9-0FFA-41BD-B4B7-DDE512ECEAE3}" type="pres">
      <dgm:prSet presAssocID="{291F601D-2B93-4C6D-9013-6722A963ADCC}" presName="arrow" presStyleLbl="node1" presStyleIdx="0" presStyleCnt="2" custRadScaleRad="96821" custRadScaleInc="-2664">
        <dgm:presLayoutVars>
          <dgm:bulletEnabled val="1"/>
        </dgm:presLayoutVars>
      </dgm:prSet>
      <dgm:spPr/>
      <dgm:t>
        <a:bodyPr/>
        <a:lstStyle/>
        <a:p>
          <a:endParaRPr lang="en-GB"/>
        </a:p>
      </dgm:t>
    </dgm:pt>
    <dgm:pt modelId="{DFBCBA81-C436-43F5-A193-686C623CB36C}" type="pres">
      <dgm:prSet presAssocID="{9BBE9228-F735-40B3-A8CB-6F40AA329495}" presName="arrow" presStyleLbl="node1" presStyleIdx="1" presStyleCnt="2" custRadScaleRad="100952" custRadScaleInc="-481">
        <dgm:presLayoutVars>
          <dgm:bulletEnabled val="1"/>
        </dgm:presLayoutVars>
      </dgm:prSet>
      <dgm:spPr/>
      <dgm:t>
        <a:bodyPr/>
        <a:lstStyle/>
        <a:p>
          <a:endParaRPr lang="en-GB"/>
        </a:p>
      </dgm:t>
    </dgm:pt>
  </dgm:ptLst>
  <dgm:cxnLst>
    <dgm:cxn modelId="{A65A1AC9-59DF-4F33-AF19-117675B1313B}" srcId="{F88ED7EE-DDEB-4D40-9A45-708843C2DAD9}" destId="{9BBE9228-F735-40B3-A8CB-6F40AA329495}" srcOrd="1" destOrd="0" parTransId="{54974756-CE32-4D37-807A-ED68785DAA27}" sibTransId="{FD5576E9-2886-43FC-A636-0B93FDB9315A}"/>
    <dgm:cxn modelId="{9690814D-4916-45C2-A2F3-DD38EDAB9FA0}" srcId="{F88ED7EE-DDEB-4D40-9A45-708843C2DAD9}" destId="{291F601D-2B93-4C6D-9013-6722A963ADCC}" srcOrd="0" destOrd="0" parTransId="{36EFCD6B-D754-44F5-B3DA-71441B221B6B}" sibTransId="{4DDC79D5-5D1A-431B-8DB5-1005E0DEE3F8}"/>
    <dgm:cxn modelId="{9D8743E9-9667-465E-96E4-F95D1335495C}" type="presOf" srcId="{9BBE9228-F735-40B3-A8CB-6F40AA329495}" destId="{DFBCBA81-C436-43F5-A193-686C623CB36C}" srcOrd="0" destOrd="0" presId="urn:microsoft.com/office/officeart/2005/8/layout/arrow1"/>
    <dgm:cxn modelId="{830E570A-1873-451A-B43B-77E96F26499E}" type="presOf" srcId="{F88ED7EE-DDEB-4D40-9A45-708843C2DAD9}" destId="{D29DF5A3-BC6A-4F2A-8238-D5909C4F405C}" srcOrd="0" destOrd="0" presId="urn:microsoft.com/office/officeart/2005/8/layout/arrow1"/>
    <dgm:cxn modelId="{60CA164C-27E3-423E-9629-B3A2B32178A5}" type="presOf" srcId="{291F601D-2B93-4C6D-9013-6722A963ADCC}" destId="{70D2E6A9-0FFA-41BD-B4B7-DDE512ECEAE3}" srcOrd="0" destOrd="0" presId="urn:microsoft.com/office/officeart/2005/8/layout/arrow1"/>
    <dgm:cxn modelId="{05BC8B79-13B2-47A2-9AF6-20F758E114DE}" type="presParOf" srcId="{D29DF5A3-BC6A-4F2A-8238-D5909C4F405C}" destId="{70D2E6A9-0FFA-41BD-B4B7-DDE512ECEAE3}" srcOrd="0" destOrd="0" presId="urn:microsoft.com/office/officeart/2005/8/layout/arrow1"/>
    <dgm:cxn modelId="{54B75ACE-E389-449E-9322-22630A46ADAA}" type="presParOf" srcId="{D29DF5A3-BC6A-4F2A-8238-D5909C4F405C}" destId="{DFBCBA81-C436-43F5-A193-686C623CB36C}" srcOrd="1"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02FB3-E742-40FF-926C-1DB3C3F69502}">
      <dsp:nvSpPr>
        <dsp:cNvPr id="0" name=""/>
        <dsp:cNvSpPr/>
      </dsp:nvSpPr>
      <dsp:spPr>
        <a:xfrm>
          <a:off x="3398346" y="1486705"/>
          <a:ext cx="1889667" cy="1634639"/>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Planning considerations</a:t>
          </a:r>
        </a:p>
      </dsp:txBody>
      <dsp:txXfrm>
        <a:off x="3711490" y="1757588"/>
        <a:ext cx="1263379" cy="1092873"/>
      </dsp:txXfrm>
    </dsp:sp>
    <dsp:sp modelId="{A7355CD6-EC3D-47FC-A7E1-8897B1A606FE}">
      <dsp:nvSpPr>
        <dsp:cNvPr id="0" name=""/>
        <dsp:cNvSpPr/>
      </dsp:nvSpPr>
      <dsp:spPr>
        <a:xfrm>
          <a:off x="4581641" y="704641"/>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9969B-714D-4BE9-98D6-5E8974A6DEB9}">
      <dsp:nvSpPr>
        <dsp:cNvPr id="0" name=""/>
        <dsp:cNvSpPr/>
      </dsp:nvSpPr>
      <dsp:spPr>
        <a:xfrm>
          <a:off x="3572411" y="0"/>
          <a:ext cx="1548569" cy="1339694"/>
        </a:xfrm>
        <a:prstGeom prst="hexagon">
          <a:avLst>
            <a:gd name="adj" fmla="val 28570"/>
            <a:gd name="vf" fmla="val 115470"/>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Who am I ?</a:t>
          </a:r>
        </a:p>
        <a:p>
          <a:pPr lvl="0" algn="ctr" defTabSz="444500">
            <a:lnSpc>
              <a:spcPct val="90000"/>
            </a:lnSpc>
            <a:spcBef>
              <a:spcPct val="0"/>
            </a:spcBef>
            <a:spcAft>
              <a:spcPct val="35000"/>
            </a:spcAft>
          </a:pPr>
          <a:r>
            <a:rPr lang="en-US" sz="1000" kern="1200" dirty="0"/>
            <a:t>What are my stakes in this case?</a:t>
          </a:r>
        </a:p>
      </dsp:txBody>
      <dsp:txXfrm>
        <a:off x="3829042" y="222016"/>
        <a:ext cx="1035307" cy="895662"/>
      </dsp:txXfrm>
    </dsp:sp>
    <dsp:sp modelId="{D3BDE8F5-D5AC-4224-80B1-6189AE5F28AA}">
      <dsp:nvSpPr>
        <dsp:cNvPr id="0" name=""/>
        <dsp:cNvSpPr/>
      </dsp:nvSpPr>
      <dsp:spPr>
        <a:xfrm>
          <a:off x="5413728" y="1853082"/>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83103-A4A5-48C0-BB7D-EEBADE203779}">
      <dsp:nvSpPr>
        <dsp:cNvPr id="0" name=""/>
        <dsp:cNvSpPr/>
      </dsp:nvSpPr>
      <dsp:spPr>
        <a:xfrm>
          <a:off x="5050902" y="864099"/>
          <a:ext cx="1548569" cy="1339694"/>
        </a:xfrm>
        <a:prstGeom prst="hexagon">
          <a:avLst>
            <a:gd name="adj" fmla="val 28570"/>
            <a:gd name="vf" fmla="val 115470"/>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What kind of data do I need and how do I analyse it</a:t>
          </a:r>
        </a:p>
      </dsp:txBody>
      <dsp:txXfrm>
        <a:off x="5307533" y="1086115"/>
        <a:ext cx="1035307" cy="895662"/>
      </dsp:txXfrm>
    </dsp:sp>
    <dsp:sp modelId="{CFB457F9-3078-443B-83F4-111859827C91}">
      <dsp:nvSpPr>
        <dsp:cNvPr id="0" name=""/>
        <dsp:cNvSpPr/>
      </dsp:nvSpPr>
      <dsp:spPr>
        <a:xfrm>
          <a:off x="4835707" y="3149457"/>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C99CE-3BE7-415F-AA71-8148154F30CB}">
      <dsp:nvSpPr>
        <dsp:cNvPr id="0" name=""/>
        <dsp:cNvSpPr/>
      </dsp:nvSpPr>
      <dsp:spPr>
        <a:xfrm>
          <a:off x="4992629" y="2443893"/>
          <a:ext cx="1548569" cy="1339694"/>
        </a:xfrm>
        <a:prstGeom prst="hexagon">
          <a:avLst>
            <a:gd name="adj" fmla="val 28570"/>
            <a:gd name="vf" fmla="val 11547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How do I recruit participants?</a:t>
          </a:r>
        </a:p>
      </dsp:txBody>
      <dsp:txXfrm>
        <a:off x="5249260" y="2665909"/>
        <a:ext cx="1035307" cy="895662"/>
      </dsp:txXfrm>
    </dsp:sp>
    <dsp:sp modelId="{905B241E-AB30-48EA-86B4-361785B50F02}">
      <dsp:nvSpPr>
        <dsp:cNvPr id="0" name=""/>
        <dsp:cNvSpPr/>
      </dsp:nvSpPr>
      <dsp:spPr>
        <a:xfrm>
          <a:off x="3401862" y="3284025"/>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0B86A7-6A2C-44C1-8AE1-4CC3B55ED1E8}">
      <dsp:nvSpPr>
        <dsp:cNvPr id="0" name=""/>
        <dsp:cNvSpPr/>
      </dsp:nvSpPr>
      <dsp:spPr>
        <a:xfrm>
          <a:off x="3572411" y="3268817"/>
          <a:ext cx="1548569" cy="1339694"/>
        </a:xfrm>
        <a:prstGeom prst="hexagon">
          <a:avLst>
            <a:gd name="adj" fmla="val 28570"/>
            <a:gd name="vf" fmla="val 115470"/>
          </a:avLst>
        </a:prstGeom>
        <a:solidFill>
          <a:schemeClr val="tx1">
            <a:lumMod val="65000"/>
            <a:lumOff val="3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What kind of paradigm underpins this study</a:t>
          </a:r>
        </a:p>
      </dsp:txBody>
      <dsp:txXfrm>
        <a:off x="3829042" y="3490833"/>
        <a:ext cx="1035307" cy="895662"/>
      </dsp:txXfrm>
    </dsp:sp>
    <dsp:sp modelId="{C7E6D2AC-218E-4E9A-93BF-B0F0CC3FD321}">
      <dsp:nvSpPr>
        <dsp:cNvPr id="0" name=""/>
        <dsp:cNvSpPr/>
      </dsp:nvSpPr>
      <dsp:spPr>
        <a:xfrm>
          <a:off x="2556149" y="2136045"/>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F07103-A921-48DD-89AB-F9CED46890FF}">
      <dsp:nvSpPr>
        <dsp:cNvPr id="0" name=""/>
        <dsp:cNvSpPr/>
      </dsp:nvSpPr>
      <dsp:spPr>
        <a:xfrm>
          <a:off x="2098570" y="2448272"/>
          <a:ext cx="1548569" cy="1339694"/>
        </a:xfrm>
        <a:prstGeom prst="hexagon">
          <a:avLst>
            <a:gd name="adj" fmla="val 28570"/>
            <a:gd name="vf" fmla="val 115470"/>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What does the literature say and why do people need to know</a:t>
          </a:r>
        </a:p>
        <a:p>
          <a:pPr lvl="0" algn="ctr" defTabSz="444500">
            <a:lnSpc>
              <a:spcPct val="90000"/>
            </a:lnSpc>
            <a:spcBef>
              <a:spcPct val="0"/>
            </a:spcBef>
            <a:spcAft>
              <a:spcPct val="35000"/>
            </a:spcAft>
          </a:pPr>
          <a:r>
            <a:rPr lang="en-GB" sz="1000" kern="1200" dirty="0"/>
            <a:t>About my enquiry</a:t>
          </a:r>
          <a:endParaRPr lang="en-US" sz="1000" kern="1200" dirty="0"/>
        </a:p>
      </dsp:txBody>
      <dsp:txXfrm>
        <a:off x="2355201" y="2670288"/>
        <a:ext cx="1035307" cy="895662"/>
      </dsp:txXfrm>
    </dsp:sp>
    <dsp:sp modelId="{71D48BD2-AC80-4C51-ACB3-29E80AD14EDE}">
      <dsp:nvSpPr>
        <dsp:cNvPr id="0" name=""/>
        <dsp:cNvSpPr/>
      </dsp:nvSpPr>
      <dsp:spPr>
        <a:xfrm>
          <a:off x="2006585" y="733189"/>
          <a:ext cx="1548569" cy="1339694"/>
        </a:xfrm>
        <a:prstGeom prst="hexagon">
          <a:avLst>
            <a:gd name="adj" fmla="val 28570"/>
            <a:gd name="vf" fmla="val 115470"/>
          </a:avLst>
        </a:prstGeom>
        <a:solidFill>
          <a:schemeClr val="bg2">
            <a:lumMod val="75000"/>
          </a:schemeClr>
        </a:solidFill>
        <a:ln w="25400"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What moral and ethical issues</a:t>
          </a:r>
        </a:p>
      </dsp:txBody>
      <dsp:txXfrm>
        <a:off x="2263216" y="955205"/>
        <a:ext cx="1035307" cy="895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70A11-0D75-44A3-B91D-86CE0F5A75A0}">
      <dsp:nvSpPr>
        <dsp:cNvPr id="0" name=""/>
        <dsp:cNvSpPr/>
      </dsp:nvSpPr>
      <dsp:spPr>
        <a:xfrm>
          <a:off x="0"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a:t>Research goal and possible questions </a:t>
          </a:r>
        </a:p>
      </dsp:txBody>
      <dsp:txXfrm>
        <a:off x="0" y="1305401"/>
        <a:ext cx="1540371" cy="1305401"/>
      </dsp:txXfrm>
    </dsp:sp>
    <dsp:sp modelId="{936234EA-2E95-42A3-8BB8-185D9AE2BAE8}">
      <dsp:nvSpPr>
        <dsp:cNvPr id="0" name=""/>
        <dsp:cNvSpPr/>
      </dsp:nvSpPr>
      <dsp:spPr>
        <a:xfrm>
          <a:off x="379054" y="373275"/>
          <a:ext cx="782262" cy="689823"/>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828D94-4B9D-439B-8CFB-862108B8A39F}">
      <dsp:nvSpPr>
        <dsp:cNvPr id="0" name=""/>
        <dsp:cNvSpPr/>
      </dsp:nvSpPr>
      <dsp:spPr>
        <a:xfrm>
          <a:off x="1635566"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a:t>Conceptual framework </a:t>
          </a:r>
        </a:p>
      </dsp:txBody>
      <dsp:txXfrm>
        <a:off x="1635566" y="1305401"/>
        <a:ext cx="1540371" cy="1305401"/>
      </dsp:txXfrm>
    </dsp:sp>
    <dsp:sp modelId="{8112F855-573C-4127-A764-BD154E6EFB32}">
      <dsp:nvSpPr>
        <dsp:cNvPr id="0" name=""/>
        <dsp:cNvSpPr/>
      </dsp:nvSpPr>
      <dsp:spPr>
        <a:xfrm>
          <a:off x="1813394" y="195810"/>
          <a:ext cx="1086746" cy="1086746"/>
        </a:xfrm>
        <a:prstGeom prst="ellipse">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65EAB3-F701-461F-AB37-5203DB108DAC}">
      <dsp:nvSpPr>
        <dsp:cNvPr id="0" name=""/>
        <dsp:cNvSpPr/>
      </dsp:nvSpPr>
      <dsp:spPr>
        <a:xfrm>
          <a:off x="3173164"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a:t>Field work data collection and analysis </a:t>
          </a:r>
        </a:p>
        <a:p>
          <a:pPr lvl="0" algn="ctr" defTabSz="711200">
            <a:lnSpc>
              <a:spcPct val="90000"/>
            </a:lnSpc>
            <a:spcBef>
              <a:spcPct val="0"/>
            </a:spcBef>
            <a:spcAft>
              <a:spcPct val="35000"/>
            </a:spcAft>
          </a:pPr>
          <a:r>
            <a:rPr lang="en-GB" sz="1600" kern="1200" dirty="0"/>
            <a:t>validity</a:t>
          </a:r>
        </a:p>
      </dsp:txBody>
      <dsp:txXfrm>
        <a:off x="3173164" y="1305401"/>
        <a:ext cx="1540371" cy="1305401"/>
      </dsp:txXfrm>
    </dsp:sp>
    <dsp:sp modelId="{7FE4223D-C95B-4AF7-BE1B-E7DD2399BB67}">
      <dsp:nvSpPr>
        <dsp:cNvPr id="0" name=""/>
        <dsp:cNvSpPr/>
      </dsp:nvSpPr>
      <dsp:spPr>
        <a:xfrm>
          <a:off x="3399976" y="195810"/>
          <a:ext cx="1086746" cy="1086746"/>
        </a:xfrm>
        <a:prstGeom prst="ellipse">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FF1218-D84B-44CE-BB9C-4BCE0458FED0}">
      <dsp:nvSpPr>
        <dsp:cNvPr id="0" name=""/>
        <dsp:cNvSpPr/>
      </dsp:nvSpPr>
      <dsp:spPr>
        <a:xfrm>
          <a:off x="4759746"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a:t>Data presentation and interpretation</a:t>
          </a:r>
        </a:p>
      </dsp:txBody>
      <dsp:txXfrm>
        <a:off x="4759746" y="1305401"/>
        <a:ext cx="1540371" cy="1305401"/>
      </dsp:txXfrm>
    </dsp:sp>
    <dsp:sp modelId="{A8E46848-A1EC-40E0-96CA-494B8D399DC2}">
      <dsp:nvSpPr>
        <dsp:cNvPr id="0" name=""/>
        <dsp:cNvSpPr/>
      </dsp:nvSpPr>
      <dsp:spPr>
        <a:xfrm>
          <a:off x="4986558" y="195810"/>
          <a:ext cx="1086746" cy="1086746"/>
        </a:xfrm>
        <a:prstGeom prst="ellipse">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6925C7-0E58-4497-B149-9DDFD2F6984B}">
      <dsp:nvSpPr>
        <dsp:cNvPr id="0" name=""/>
        <dsp:cNvSpPr/>
      </dsp:nvSpPr>
      <dsp:spPr>
        <a:xfrm>
          <a:off x="6346328"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a:t> Data validation</a:t>
          </a:r>
        </a:p>
      </dsp:txBody>
      <dsp:txXfrm>
        <a:off x="6346328" y="1305401"/>
        <a:ext cx="1540371" cy="1305401"/>
      </dsp:txXfrm>
    </dsp:sp>
    <dsp:sp modelId="{15FB3AF5-4191-4E72-8A66-DB106868BCBA}">
      <dsp:nvSpPr>
        <dsp:cNvPr id="0" name=""/>
        <dsp:cNvSpPr/>
      </dsp:nvSpPr>
      <dsp:spPr>
        <a:xfrm>
          <a:off x="6580139" y="174814"/>
          <a:ext cx="1086746" cy="1086746"/>
        </a:xfrm>
        <a:prstGeom prst="ellipse">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5777EA-5EBA-427D-B1AD-02C30846C3F2}">
      <dsp:nvSpPr>
        <dsp:cNvPr id="0" name=""/>
        <dsp:cNvSpPr/>
      </dsp:nvSpPr>
      <dsp:spPr>
        <a:xfrm>
          <a:off x="315467" y="2610803"/>
          <a:ext cx="7255764" cy="489525"/>
        </a:xfrm>
        <a:prstGeom prst="leftRight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2E6A9-0FFA-41BD-B4B7-DDE512ECEAE3}">
      <dsp:nvSpPr>
        <dsp:cNvPr id="0" name=""/>
        <dsp:cNvSpPr/>
      </dsp:nvSpPr>
      <dsp:spPr>
        <a:xfrm rot="16200000">
          <a:off x="88053" y="15"/>
          <a:ext cx="934290" cy="934290"/>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endParaRPr lang="en-GB" sz="1700" kern="1200"/>
        </a:p>
      </dsp:txBody>
      <dsp:txXfrm rot="5400000">
        <a:off x="251554" y="233587"/>
        <a:ext cx="770789" cy="467145"/>
      </dsp:txXfrm>
    </dsp:sp>
    <dsp:sp modelId="{DFBCBA81-C436-43F5-A193-686C623CB36C}">
      <dsp:nvSpPr>
        <dsp:cNvPr id="0" name=""/>
        <dsp:cNvSpPr/>
      </dsp:nvSpPr>
      <dsp:spPr>
        <a:xfrm rot="5400000">
          <a:off x="4935115" y="0"/>
          <a:ext cx="934290" cy="934290"/>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endParaRPr lang="en-GB" sz="1700" kern="1200"/>
        </a:p>
      </dsp:txBody>
      <dsp:txXfrm rot="-5400000">
        <a:off x="4935115" y="233573"/>
        <a:ext cx="770789" cy="46714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10/07/2019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569993C-71C2-433E-8248-BFB8857F121A}" type="datetimeFigureOut">
              <a:rPr lang="en-GB" smtClean="0"/>
              <a:pPr/>
              <a:t>10/07/2019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573C926-6C4D-4C38-8CCE-614D49B410EF}" type="slidenum">
              <a:rPr lang="en-GB" smtClean="0"/>
              <a:pPr/>
              <a:t>‹#›</a:t>
            </a:fld>
            <a:endParaRPr lang="en-GB"/>
          </a:p>
        </p:txBody>
      </p:sp>
    </p:spTree>
    <p:extLst>
      <p:ext uri="{BB962C8B-B14F-4D97-AF65-F5344CB8AC3E}">
        <p14:creationId xmlns:p14="http://schemas.microsoft.com/office/powerpoint/2010/main" val="1685533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a:t>
            </a:fld>
            <a:endParaRPr lang="en-GB"/>
          </a:p>
        </p:txBody>
      </p:sp>
    </p:spTree>
    <p:extLst>
      <p:ext uri="{BB962C8B-B14F-4D97-AF65-F5344CB8AC3E}">
        <p14:creationId xmlns:p14="http://schemas.microsoft.com/office/powerpoint/2010/main" val="1907005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a:t>
            </a:fld>
            <a:endParaRPr lang="en-GB"/>
          </a:p>
        </p:txBody>
      </p:sp>
    </p:spTree>
    <p:extLst>
      <p:ext uri="{BB962C8B-B14F-4D97-AF65-F5344CB8AC3E}">
        <p14:creationId xmlns:p14="http://schemas.microsoft.com/office/powerpoint/2010/main" val="4255351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a:t>
            </a:fld>
            <a:endParaRPr lang="en-GB"/>
          </a:p>
        </p:txBody>
      </p:sp>
    </p:spTree>
    <p:extLst>
      <p:ext uri="{BB962C8B-B14F-4D97-AF65-F5344CB8AC3E}">
        <p14:creationId xmlns:p14="http://schemas.microsoft.com/office/powerpoint/2010/main" val="4262056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4</a:t>
            </a:fld>
            <a:endParaRPr lang="en-GB"/>
          </a:p>
        </p:txBody>
      </p:sp>
    </p:spTree>
    <p:extLst>
      <p:ext uri="{BB962C8B-B14F-4D97-AF65-F5344CB8AC3E}">
        <p14:creationId xmlns:p14="http://schemas.microsoft.com/office/powerpoint/2010/main" val="352190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5</a:t>
            </a:fld>
            <a:endParaRPr lang="en-GB"/>
          </a:p>
        </p:txBody>
      </p:sp>
    </p:spTree>
    <p:extLst>
      <p:ext uri="{BB962C8B-B14F-4D97-AF65-F5344CB8AC3E}">
        <p14:creationId xmlns:p14="http://schemas.microsoft.com/office/powerpoint/2010/main" val="1857741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6</a:t>
            </a:fld>
            <a:endParaRPr lang="en-GB"/>
          </a:p>
        </p:txBody>
      </p:sp>
    </p:spTree>
    <p:extLst>
      <p:ext uri="{BB962C8B-B14F-4D97-AF65-F5344CB8AC3E}">
        <p14:creationId xmlns:p14="http://schemas.microsoft.com/office/powerpoint/2010/main" val="567950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7</a:t>
            </a:fld>
            <a:endParaRPr lang="en-GB"/>
          </a:p>
        </p:txBody>
      </p:sp>
    </p:spTree>
    <p:extLst>
      <p:ext uri="{BB962C8B-B14F-4D97-AF65-F5344CB8AC3E}">
        <p14:creationId xmlns:p14="http://schemas.microsoft.com/office/powerpoint/2010/main" val="507388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8</a:t>
            </a:fld>
            <a:endParaRPr lang="en-GB"/>
          </a:p>
        </p:txBody>
      </p:sp>
    </p:spTree>
    <p:extLst>
      <p:ext uri="{BB962C8B-B14F-4D97-AF65-F5344CB8AC3E}">
        <p14:creationId xmlns:p14="http://schemas.microsoft.com/office/powerpoint/2010/main" val="1432141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9</a:t>
            </a:fld>
            <a:endParaRPr lang="en-GB"/>
          </a:p>
        </p:txBody>
      </p:sp>
    </p:spTree>
    <p:extLst>
      <p:ext uri="{BB962C8B-B14F-4D97-AF65-F5344CB8AC3E}">
        <p14:creationId xmlns:p14="http://schemas.microsoft.com/office/powerpoint/2010/main" val="847677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10</a:t>
            </a:fld>
            <a:endParaRPr lang="en-GB"/>
          </a:p>
        </p:txBody>
      </p:sp>
    </p:spTree>
    <p:extLst>
      <p:ext uri="{BB962C8B-B14F-4D97-AF65-F5344CB8AC3E}">
        <p14:creationId xmlns:p14="http://schemas.microsoft.com/office/powerpoint/2010/main" val="2369330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11</a:t>
            </a:fld>
            <a:endParaRPr lang="en-GB"/>
          </a:p>
        </p:txBody>
      </p:sp>
    </p:spTree>
    <p:extLst>
      <p:ext uri="{BB962C8B-B14F-4D97-AF65-F5344CB8AC3E}">
        <p14:creationId xmlns:p14="http://schemas.microsoft.com/office/powerpoint/2010/main" val="670884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12</a:t>
            </a:fld>
            <a:endParaRPr lang="en-GB"/>
          </a:p>
        </p:txBody>
      </p:sp>
    </p:spTree>
    <p:extLst>
      <p:ext uri="{BB962C8B-B14F-4D97-AF65-F5344CB8AC3E}">
        <p14:creationId xmlns:p14="http://schemas.microsoft.com/office/powerpoint/2010/main" val="2443143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13</a:t>
            </a:fld>
            <a:endParaRPr lang="en-GB"/>
          </a:p>
        </p:txBody>
      </p:sp>
    </p:spTree>
    <p:extLst>
      <p:ext uri="{BB962C8B-B14F-4D97-AF65-F5344CB8AC3E}">
        <p14:creationId xmlns:p14="http://schemas.microsoft.com/office/powerpoint/2010/main" val="2821545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14</a:t>
            </a:fld>
            <a:endParaRPr lang="en-GB"/>
          </a:p>
        </p:txBody>
      </p:sp>
    </p:spTree>
    <p:extLst>
      <p:ext uri="{BB962C8B-B14F-4D97-AF65-F5344CB8AC3E}">
        <p14:creationId xmlns:p14="http://schemas.microsoft.com/office/powerpoint/2010/main" val="3759261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15</a:t>
            </a:fld>
            <a:endParaRPr lang="en-GB"/>
          </a:p>
        </p:txBody>
      </p:sp>
    </p:spTree>
    <p:extLst>
      <p:ext uri="{BB962C8B-B14F-4D97-AF65-F5344CB8AC3E}">
        <p14:creationId xmlns:p14="http://schemas.microsoft.com/office/powerpoint/2010/main" val="270090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16</a:t>
            </a:fld>
            <a:endParaRPr lang="en-GB"/>
          </a:p>
        </p:txBody>
      </p:sp>
    </p:spTree>
    <p:extLst>
      <p:ext uri="{BB962C8B-B14F-4D97-AF65-F5344CB8AC3E}">
        <p14:creationId xmlns:p14="http://schemas.microsoft.com/office/powerpoint/2010/main" val="10753501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17</a:t>
            </a:fld>
            <a:endParaRPr lang="en-GB"/>
          </a:p>
        </p:txBody>
      </p:sp>
    </p:spTree>
    <p:extLst>
      <p:ext uri="{BB962C8B-B14F-4D97-AF65-F5344CB8AC3E}">
        <p14:creationId xmlns:p14="http://schemas.microsoft.com/office/powerpoint/2010/main" val="16512052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18</a:t>
            </a:fld>
            <a:endParaRPr lang="en-GB"/>
          </a:p>
        </p:txBody>
      </p:sp>
    </p:spTree>
    <p:extLst>
      <p:ext uri="{BB962C8B-B14F-4D97-AF65-F5344CB8AC3E}">
        <p14:creationId xmlns:p14="http://schemas.microsoft.com/office/powerpoint/2010/main" val="3837003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19</a:t>
            </a:fld>
            <a:endParaRPr lang="en-GB"/>
          </a:p>
        </p:txBody>
      </p:sp>
    </p:spTree>
    <p:extLst>
      <p:ext uri="{BB962C8B-B14F-4D97-AF65-F5344CB8AC3E}">
        <p14:creationId xmlns:p14="http://schemas.microsoft.com/office/powerpoint/2010/main" val="3579744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20</a:t>
            </a:fld>
            <a:endParaRPr lang="en-GB"/>
          </a:p>
        </p:txBody>
      </p:sp>
    </p:spTree>
    <p:extLst>
      <p:ext uri="{BB962C8B-B14F-4D97-AF65-F5344CB8AC3E}">
        <p14:creationId xmlns:p14="http://schemas.microsoft.com/office/powerpoint/2010/main" val="459709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21</a:t>
            </a:fld>
            <a:endParaRPr lang="en-GB"/>
          </a:p>
        </p:txBody>
      </p:sp>
    </p:spTree>
    <p:extLst>
      <p:ext uri="{BB962C8B-B14F-4D97-AF65-F5344CB8AC3E}">
        <p14:creationId xmlns:p14="http://schemas.microsoft.com/office/powerpoint/2010/main" val="3195272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22</a:t>
            </a:fld>
            <a:endParaRPr lang="en-GB"/>
          </a:p>
        </p:txBody>
      </p:sp>
    </p:spTree>
    <p:extLst>
      <p:ext uri="{BB962C8B-B14F-4D97-AF65-F5344CB8AC3E}">
        <p14:creationId xmlns:p14="http://schemas.microsoft.com/office/powerpoint/2010/main" val="3463057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24</a:t>
            </a:fld>
            <a:endParaRPr lang="en-GB"/>
          </a:p>
        </p:txBody>
      </p:sp>
    </p:spTree>
    <p:extLst>
      <p:ext uri="{BB962C8B-B14F-4D97-AF65-F5344CB8AC3E}">
        <p14:creationId xmlns:p14="http://schemas.microsoft.com/office/powerpoint/2010/main" val="42291318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25</a:t>
            </a:fld>
            <a:endParaRPr lang="en-GB"/>
          </a:p>
        </p:txBody>
      </p:sp>
    </p:spTree>
    <p:extLst>
      <p:ext uri="{BB962C8B-B14F-4D97-AF65-F5344CB8AC3E}">
        <p14:creationId xmlns:p14="http://schemas.microsoft.com/office/powerpoint/2010/main" val="16999435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26</a:t>
            </a:fld>
            <a:endParaRPr lang="en-GB"/>
          </a:p>
        </p:txBody>
      </p:sp>
    </p:spTree>
    <p:extLst>
      <p:ext uri="{BB962C8B-B14F-4D97-AF65-F5344CB8AC3E}">
        <p14:creationId xmlns:p14="http://schemas.microsoft.com/office/powerpoint/2010/main" val="17501537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27</a:t>
            </a:fld>
            <a:endParaRPr lang="en-GB"/>
          </a:p>
        </p:txBody>
      </p:sp>
    </p:spTree>
    <p:extLst>
      <p:ext uri="{BB962C8B-B14F-4D97-AF65-F5344CB8AC3E}">
        <p14:creationId xmlns:p14="http://schemas.microsoft.com/office/powerpoint/2010/main" val="3385838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28</a:t>
            </a:fld>
            <a:endParaRPr lang="en-GB"/>
          </a:p>
        </p:txBody>
      </p:sp>
    </p:spTree>
    <p:extLst>
      <p:ext uri="{BB962C8B-B14F-4D97-AF65-F5344CB8AC3E}">
        <p14:creationId xmlns:p14="http://schemas.microsoft.com/office/powerpoint/2010/main" val="40523586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29</a:t>
            </a:fld>
            <a:endParaRPr lang="en-GB"/>
          </a:p>
        </p:txBody>
      </p:sp>
    </p:spTree>
    <p:extLst>
      <p:ext uri="{BB962C8B-B14F-4D97-AF65-F5344CB8AC3E}">
        <p14:creationId xmlns:p14="http://schemas.microsoft.com/office/powerpoint/2010/main" val="20571627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30</a:t>
            </a:fld>
            <a:endParaRPr lang="en-GB"/>
          </a:p>
        </p:txBody>
      </p:sp>
    </p:spTree>
    <p:extLst>
      <p:ext uri="{BB962C8B-B14F-4D97-AF65-F5344CB8AC3E}">
        <p14:creationId xmlns:p14="http://schemas.microsoft.com/office/powerpoint/2010/main" val="887524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31</a:t>
            </a:fld>
            <a:endParaRPr lang="en-GB"/>
          </a:p>
        </p:txBody>
      </p:sp>
    </p:spTree>
    <p:extLst>
      <p:ext uri="{BB962C8B-B14F-4D97-AF65-F5344CB8AC3E}">
        <p14:creationId xmlns:p14="http://schemas.microsoft.com/office/powerpoint/2010/main" val="36683324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32</a:t>
            </a:fld>
            <a:endParaRPr lang="en-GB"/>
          </a:p>
        </p:txBody>
      </p:sp>
    </p:spTree>
    <p:extLst>
      <p:ext uri="{BB962C8B-B14F-4D97-AF65-F5344CB8AC3E}">
        <p14:creationId xmlns:p14="http://schemas.microsoft.com/office/powerpoint/2010/main" val="1296961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10/07/2019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sciencedirect.com/science/article/pii/S0306457307002038"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412776"/>
            <a:ext cx="7772400" cy="1470025"/>
          </a:xfrm>
        </p:spPr>
        <p:txBody>
          <a:bodyPr/>
          <a:lstStyle/>
          <a:p>
            <a:r>
              <a:rPr lang="en-GB" dirty="0"/>
              <a:t>Planning </a:t>
            </a:r>
            <a:br>
              <a:rPr lang="en-GB" dirty="0"/>
            </a:br>
            <a:r>
              <a:rPr lang="en-GB" dirty="0"/>
              <a:t>Qualitative Research</a:t>
            </a:r>
          </a:p>
        </p:txBody>
      </p:sp>
      <p:sp>
        <p:nvSpPr>
          <p:cNvPr id="3" name="TextBox 2"/>
          <p:cNvSpPr txBox="1"/>
          <p:nvPr/>
        </p:nvSpPr>
        <p:spPr>
          <a:xfrm>
            <a:off x="6300192" y="6488668"/>
            <a:ext cx="1944216" cy="369332"/>
          </a:xfrm>
          <a:prstGeom prst="rect">
            <a:avLst/>
          </a:prstGeom>
          <a:noFill/>
        </p:spPr>
        <p:txBody>
          <a:bodyPr wrap="square" rtlCol="0">
            <a:spAutoFit/>
          </a:bodyPr>
          <a:lstStyle/>
          <a:p>
            <a:r>
              <a:rPr lang="en-GB" dirty="0" err="1">
                <a:solidFill>
                  <a:schemeClr val="bg1"/>
                </a:solidFill>
              </a:rPr>
              <a:t>Dr.</a:t>
            </a:r>
            <a:r>
              <a:rPr lang="en-GB" dirty="0">
                <a:solidFill>
                  <a:schemeClr val="bg1"/>
                </a:solidFill>
              </a:rPr>
              <a:t> E.N. Kimaliro</a:t>
            </a:r>
          </a:p>
        </p:txBody>
      </p:sp>
    </p:spTree>
    <p:extLst>
      <p:ext uri="{BB962C8B-B14F-4D97-AF65-F5344CB8AC3E}">
        <p14:creationId xmlns:p14="http://schemas.microsoft.com/office/powerpoint/2010/main" val="2397232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objectives.</a:t>
            </a:r>
          </a:p>
        </p:txBody>
      </p:sp>
      <p:sp>
        <p:nvSpPr>
          <p:cNvPr id="3" name="Content Placeholder 2"/>
          <p:cNvSpPr>
            <a:spLocks noGrp="1"/>
          </p:cNvSpPr>
          <p:nvPr>
            <p:ph idx="1"/>
          </p:nvPr>
        </p:nvSpPr>
        <p:spPr>
          <a:xfrm>
            <a:off x="2782303" y="1556792"/>
            <a:ext cx="6361697" cy="2485085"/>
          </a:xfrm>
        </p:spPr>
        <p:txBody>
          <a:bodyPr>
            <a:normAutofit fontScale="55000" lnSpcReduction="20000"/>
          </a:bodyPr>
          <a:lstStyle/>
          <a:p>
            <a:r>
              <a:rPr lang="en-GB" dirty="0"/>
              <a:t> Planning and formulation of qualitative research</a:t>
            </a:r>
          </a:p>
          <a:p>
            <a:pPr marL="0" indent="0">
              <a:buNone/>
            </a:pPr>
            <a:r>
              <a:rPr lang="en-GB" dirty="0"/>
              <a:t>  </a:t>
            </a:r>
          </a:p>
          <a:p>
            <a:r>
              <a:rPr lang="en-GB" dirty="0"/>
              <a:t>Researcher role /Reflexivity </a:t>
            </a:r>
          </a:p>
          <a:p>
            <a:endParaRPr lang="en-GB" dirty="0"/>
          </a:p>
          <a:p>
            <a:r>
              <a:rPr lang="en-GB" dirty="0"/>
              <a:t> Issues of Credibility / Validity</a:t>
            </a:r>
          </a:p>
          <a:p>
            <a:pPr marL="0" indent="0">
              <a:buNone/>
            </a:pPr>
            <a:endParaRPr lang="en-GB" dirty="0"/>
          </a:p>
          <a:p>
            <a:r>
              <a:rPr lang="en-GB" dirty="0"/>
              <a:t> Moral and ethical perspectives in qualitative research  </a:t>
            </a:r>
          </a:p>
          <a:p>
            <a:pPr marL="0" indent="0">
              <a:buNone/>
            </a:pPr>
            <a:r>
              <a:rPr lang="en-GB" dirty="0"/>
              <a:t>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23" y="2708920"/>
            <a:ext cx="2852426" cy="3024336"/>
          </a:xfrm>
          <a:prstGeom prst="rect">
            <a:avLst/>
          </a:prstGeom>
        </p:spPr>
      </p:pic>
    </p:spTree>
    <p:extLst>
      <p:ext uri="{BB962C8B-B14F-4D97-AF65-F5344CB8AC3E}">
        <p14:creationId xmlns:p14="http://schemas.microsoft.com/office/powerpoint/2010/main" val="88681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anim calcmode="lin" valueType="num">
                                      <p:cBhvr>
                                        <p:cTn id="2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Assessment</a:t>
            </a:r>
          </a:p>
        </p:txBody>
      </p:sp>
      <p:sp>
        <p:nvSpPr>
          <p:cNvPr id="3" name="Content Placeholder 2"/>
          <p:cNvSpPr>
            <a:spLocks noGrp="1"/>
          </p:cNvSpPr>
          <p:nvPr>
            <p:ph idx="1"/>
          </p:nvPr>
        </p:nvSpPr>
        <p:spPr/>
        <p:txBody>
          <a:bodyPr>
            <a:normAutofit/>
          </a:bodyPr>
          <a:lstStyle/>
          <a:p>
            <a:r>
              <a:rPr lang="en-GB" dirty="0"/>
              <a:t>Conduct a small-scale qualitative research study of a topic (that you have proposed and have agreed with your course tutor). You should write up your study (including methodology) as an article suitable for publication in a suitable academic journal. </a:t>
            </a:r>
            <a:r>
              <a:rPr lang="en-GB"/>
              <a:t>(7,500 words) </a:t>
            </a:r>
            <a:endParaRPr lang="en-GB" dirty="0"/>
          </a:p>
          <a:p>
            <a:pPr lvl="1"/>
            <a:r>
              <a:rPr lang="en-GB" sz="1400" dirty="0"/>
              <a:t> To be submitted in June 2017 </a:t>
            </a:r>
          </a:p>
          <a:p>
            <a:endParaRPr lang="en-GB" sz="1800" dirty="0"/>
          </a:p>
        </p:txBody>
      </p:sp>
    </p:spTree>
    <p:extLst>
      <p:ext uri="{BB962C8B-B14F-4D97-AF65-F5344CB8AC3E}">
        <p14:creationId xmlns:p14="http://schemas.microsoft.com/office/powerpoint/2010/main" val="796873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US" dirty="0"/>
              <a:t>Qualitative research is an inquiry process of understanding based on distinct methodological traditions of inquiry that explore a social or human problem. </a:t>
            </a:r>
            <a:r>
              <a:rPr lang="en-US" b="1" i="1" dirty="0"/>
              <a:t>The researcher builds a complex, holistic picture, analyzes words, reports detailed views of informants, and conducts the study in a natural setting</a:t>
            </a:r>
            <a:r>
              <a:rPr lang="en-US" dirty="0"/>
              <a:t> (Creswell 1998 p. 15)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9088" y="274638"/>
            <a:ext cx="4337712" cy="1143000"/>
          </a:xfrm>
        </p:spPr>
        <p:txBody>
          <a:bodyPr>
            <a:normAutofit fontScale="90000"/>
          </a:bodyPr>
          <a:lstStyle/>
          <a:p>
            <a:r>
              <a:rPr lang="en-GB" dirty="0"/>
              <a:t> CONDUCTING QUALITATIVE RESEARCH</a:t>
            </a:r>
          </a:p>
        </p:txBody>
      </p:sp>
      <p:pic>
        <p:nvPicPr>
          <p:cNvPr id="1026" name="Picture 2" descr="Image result for QUALITATIVE RESEARCH IMAGE- QUILT"/>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349088" y="2492896"/>
            <a:ext cx="4762500" cy="3181350"/>
          </a:xfrm>
          <a:prstGeom prst="rect">
            <a:avLst/>
          </a:prstGeom>
          <a:noFill/>
          <a:extLst>
            <a:ext uri="{909E8E84-426E-40DD-AFC4-6F175D3DCCD1}">
              <a14:hiddenFill xmlns:a14="http://schemas.microsoft.com/office/drawing/2010/main">
                <a:solidFill>
                  <a:srgbClr val="FFFFFF"/>
                </a:solidFill>
              </a14:hiddenFill>
            </a:ext>
          </a:extLst>
        </p:spPr>
      </p:pic>
      <p:pic>
        <p:nvPicPr>
          <p:cNvPr id="10" name="Content Placeholder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390" y="0"/>
            <a:ext cx="4293096" cy="4293096"/>
          </a:xfrm>
          <a:prstGeom prst="rect">
            <a:avLst/>
          </a:prstGeom>
        </p:spPr>
      </p:pic>
    </p:spTree>
    <p:extLst>
      <p:ext uri="{BB962C8B-B14F-4D97-AF65-F5344CB8AC3E}">
        <p14:creationId xmlns:p14="http://schemas.microsoft.com/office/powerpoint/2010/main" val="1564593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33623417"/>
              </p:ext>
            </p:extLst>
          </p:nvPr>
        </p:nvGraphicFramePr>
        <p:xfrm>
          <a:off x="493712" y="1052736"/>
          <a:ext cx="8686800"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Hexagon 1"/>
          <p:cNvSpPr/>
          <p:nvPr/>
        </p:nvSpPr>
        <p:spPr>
          <a:xfrm>
            <a:off x="4214810" y="1142984"/>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Hexagon 4"/>
          <p:cNvSpPr/>
          <p:nvPr/>
        </p:nvSpPr>
        <p:spPr>
          <a:xfrm>
            <a:off x="5786446" y="2071678"/>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Hexagon 5"/>
          <p:cNvSpPr/>
          <p:nvPr/>
        </p:nvSpPr>
        <p:spPr>
          <a:xfrm>
            <a:off x="5643570" y="3643314"/>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Hexagon 6"/>
          <p:cNvSpPr/>
          <p:nvPr/>
        </p:nvSpPr>
        <p:spPr>
          <a:xfrm>
            <a:off x="4143372" y="4429132"/>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Hexagon 7"/>
          <p:cNvSpPr/>
          <p:nvPr/>
        </p:nvSpPr>
        <p:spPr>
          <a:xfrm>
            <a:off x="2714612" y="3643314"/>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Hexagon 8"/>
          <p:cNvSpPr/>
          <p:nvPr/>
        </p:nvSpPr>
        <p:spPr>
          <a:xfrm>
            <a:off x="2643174" y="1928802"/>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15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5"/>
                                        </p:tgtEl>
                                      </p:cBhvr>
                                    </p:animEffect>
                                    <p:anim calcmode="lin" valueType="num">
                                      <p:cBhvr>
                                        <p:cTn id="14" dur="1000"/>
                                        <p:tgtEl>
                                          <p:spTgt spid="5"/>
                                        </p:tgtEl>
                                        <p:attrNameLst>
                                          <p:attrName>ppt_x</p:attrName>
                                        </p:attrNameLst>
                                      </p:cBhvr>
                                      <p:tavLst>
                                        <p:tav tm="0">
                                          <p:val>
                                            <p:strVal val="ppt_x"/>
                                          </p:val>
                                        </p:tav>
                                        <p:tav tm="100000">
                                          <p:val>
                                            <p:strVal val="ppt_x"/>
                                          </p:val>
                                        </p:tav>
                                      </p:tavLst>
                                    </p:anim>
                                    <p:anim calcmode="lin" valueType="num">
                                      <p:cBhvr>
                                        <p:cTn id="15" dur="1000"/>
                                        <p:tgtEl>
                                          <p:spTgt spid="5"/>
                                        </p:tgtEl>
                                        <p:attrNameLst>
                                          <p:attrName>ppt_y</p:attrName>
                                        </p:attrNameLst>
                                      </p:cBhvr>
                                      <p:tavLst>
                                        <p:tav tm="0">
                                          <p:val>
                                            <p:strVal val="ppt_y"/>
                                          </p:val>
                                        </p:tav>
                                        <p:tav tm="100000">
                                          <p:val>
                                            <p:strVal val="ppt_y+.1"/>
                                          </p:val>
                                        </p:tav>
                                      </p:tavLst>
                                    </p:anim>
                                    <p:set>
                                      <p:cBhvr>
                                        <p:cTn id="16" dur="1" fill="hold">
                                          <p:stCondLst>
                                            <p:cond delay="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6"/>
                                        </p:tgtEl>
                                      </p:cBhvr>
                                    </p:animEffect>
                                    <p:anim calcmode="lin" valueType="num">
                                      <p:cBhvr>
                                        <p:cTn id="21" dur="1000"/>
                                        <p:tgtEl>
                                          <p:spTgt spid="6"/>
                                        </p:tgtEl>
                                        <p:attrNameLst>
                                          <p:attrName>ppt_x</p:attrName>
                                        </p:attrNameLst>
                                      </p:cBhvr>
                                      <p:tavLst>
                                        <p:tav tm="0">
                                          <p:val>
                                            <p:strVal val="ppt_x"/>
                                          </p:val>
                                        </p:tav>
                                        <p:tav tm="100000">
                                          <p:val>
                                            <p:strVal val="ppt_x"/>
                                          </p:val>
                                        </p:tav>
                                      </p:tavLst>
                                    </p:anim>
                                    <p:anim calcmode="lin" valueType="num">
                                      <p:cBhvr>
                                        <p:cTn id="22" dur="1000"/>
                                        <p:tgtEl>
                                          <p:spTgt spid="6"/>
                                        </p:tgtEl>
                                        <p:attrNameLst>
                                          <p:attrName>ppt_y</p:attrName>
                                        </p:attrNameLst>
                                      </p:cBhvr>
                                      <p:tavLst>
                                        <p:tav tm="0">
                                          <p:val>
                                            <p:strVal val="ppt_y"/>
                                          </p:val>
                                        </p:tav>
                                        <p:tav tm="100000">
                                          <p:val>
                                            <p:strVal val="ppt_y+.1"/>
                                          </p:val>
                                        </p:tav>
                                      </p:tavLst>
                                    </p:anim>
                                    <p:set>
                                      <p:cBhvr>
                                        <p:cTn id="23" dur="1" fill="hold">
                                          <p:stCondLst>
                                            <p:cond delay="999"/>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7"/>
                                        </p:tgtEl>
                                      </p:cBhvr>
                                    </p:animEffect>
                                    <p:anim calcmode="lin" valueType="num">
                                      <p:cBhvr>
                                        <p:cTn id="28" dur="1000"/>
                                        <p:tgtEl>
                                          <p:spTgt spid="7"/>
                                        </p:tgtEl>
                                        <p:attrNameLst>
                                          <p:attrName>ppt_x</p:attrName>
                                        </p:attrNameLst>
                                      </p:cBhvr>
                                      <p:tavLst>
                                        <p:tav tm="0">
                                          <p:val>
                                            <p:strVal val="ppt_x"/>
                                          </p:val>
                                        </p:tav>
                                        <p:tav tm="100000">
                                          <p:val>
                                            <p:strVal val="ppt_x"/>
                                          </p:val>
                                        </p:tav>
                                      </p:tavLst>
                                    </p:anim>
                                    <p:anim calcmode="lin" valueType="num">
                                      <p:cBhvr>
                                        <p:cTn id="29" dur="1000"/>
                                        <p:tgtEl>
                                          <p:spTgt spid="7"/>
                                        </p:tgtEl>
                                        <p:attrNameLst>
                                          <p:attrName>ppt_y</p:attrName>
                                        </p:attrNameLst>
                                      </p:cBhvr>
                                      <p:tavLst>
                                        <p:tav tm="0">
                                          <p:val>
                                            <p:strVal val="ppt_y"/>
                                          </p:val>
                                        </p:tav>
                                        <p:tav tm="100000">
                                          <p:val>
                                            <p:strVal val="ppt_y+.1"/>
                                          </p:val>
                                        </p:tav>
                                      </p:tavLst>
                                    </p:anim>
                                    <p:set>
                                      <p:cBhvr>
                                        <p:cTn id="30" dur="1" fill="hold">
                                          <p:stCondLst>
                                            <p:cond delay="9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2" presetClass="exit" presetSubtype="0" fill="hold" grpId="0" nodeType="clickEffect">
                                  <p:stCondLst>
                                    <p:cond delay="0"/>
                                  </p:stCondLst>
                                  <p:childTnLst>
                                    <p:animEffect transition="out" filter="fade">
                                      <p:cBhvr>
                                        <p:cTn id="34" dur="1000"/>
                                        <p:tgtEl>
                                          <p:spTgt spid="8"/>
                                        </p:tgtEl>
                                      </p:cBhvr>
                                    </p:animEffect>
                                    <p:anim calcmode="lin" valueType="num">
                                      <p:cBhvr>
                                        <p:cTn id="35" dur="1000"/>
                                        <p:tgtEl>
                                          <p:spTgt spid="8"/>
                                        </p:tgtEl>
                                        <p:attrNameLst>
                                          <p:attrName>ppt_x</p:attrName>
                                        </p:attrNameLst>
                                      </p:cBhvr>
                                      <p:tavLst>
                                        <p:tav tm="0">
                                          <p:val>
                                            <p:strVal val="ppt_x"/>
                                          </p:val>
                                        </p:tav>
                                        <p:tav tm="100000">
                                          <p:val>
                                            <p:strVal val="ppt_x"/>
                                          </p:val>
                                        </p:tav>
                                      </p:tavLst>
                                    </p:anim>
                                    <p:anim calcmode="lin" valueType="num">
                                      <p:cBhvr>
                                        <p:cTn id="36" dur="1000"/>
                                        <p:tgtEl>
                                          <p:spTgt spid="8"/>
                                        </p:tgtEl>
                                        <p:attrNameLst>
                                          <p:attrName>ppt_y</p:attrName>
                                        </p:attrNameLst>
                                      </p:cBhvr>
                                      <p:tavLst>
                                        <p:tav tm="0">
                                          <p:val>
                                            <p:strVal val="ppt_y"/>
                                          </p:val>
                                        </p:tav>
                                        <p:tav tm="100000">
                                          <p:val>
                                            <p:strVal val="ppt_y+.1"/>
                                          </p:val>
                                        </p:tav>
                                      </p:tavLst>
                                    </p:anim>
                                    <p:set>
                                      <p:cBhvr>
                                        <p:cTn id="37" dur="1" fill="hold">
                                          <p:stCondLst>
                                            <p:cond delay="999"/>
                                          </p:stCondLst>
                                        </p:cTn>
                                        <p:tgtEl>
                                          <p:spTgt spid="8"/>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2" presetClass="exit" presetSubtype="0" fill="hold" grpId="0" nodeType="clickEffect">
                                  <p:stCondLst>
                                    <p:cond delay="0"/>
                                  </p:stCondLst>
                                  <p:childTnLst>
                                    <p:animEffect transition="out" filter="fade">
                                      <p:cBhvr>
                                        <p:cTn id="41" dur="1000"/>
                                        <p:tgtEl>
                                          <p:spTgt spid="9"/>
                                        </p:tgtEl>
                                      </p:cBhvr>
                                    </p:animEffect>
                                    <p:anim calcmode="lin" valueType="num">
                                      <p:cBhvr>
                                        <p:cTn id="42" dur="1000"/>
                                        <p:tgtEl>
                                          <p:spTgt spid="9"/>
                                        </p:tgtEl>
                                        <p:attrNameLst>
                                          <p:attrName>ppt_x</p:attrName>
                                        </p:attrNameLst>
                                      </p:cBhvr>
                                      <p:tavLst>
                                        <p:tav tm="0">
                                          <p:val>
                                            <p:strVal val="ppt_x"/>
                                          </p:val>
                                        </p:tav>
                                        <p:tav tm="100000">
                                          <p:val>
                                            <p:strVal val="ppt_x"/>
                                          </p:val>
                                        </p:tav>
                                      </p:tavLst>
                                    </p:anim>
                                    <p:anim calcmode="lin" valueType="num">
                                      <p:cBhvr>
                                        <p:cTn id="43" dur="1000"/>
                                        <p:tgtEl>
                                          <p:spTgt spid="9"/>
                                        </p:tgtEl>
                                        <p:attrNameLst>
                                          <p:attrName>ppt_y</p:attrName>
                                        </p:attrNameLst>
                                      </p:cBhvr>
                                      <p:tavLst>
                                        <p:tav tm="0">
                                          <p:val>
                                            <p:strVal val="ppt_y"/>
                                          </p:val>
                                        </p:tav>
                                        <p:tav tm="100000">
                                          <p:val>
                                            <p:strVal val="ppt_y+.1"/>
                                          </p:val>
                                        </p:tav>
                                      </p:tavLst>
                                    </p:anim>
                                    <p:set>
                                      <p:cBhvr>
                                        <p:cTn id="44"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a:xfrm>
            <a:off x="539552" y="1196752"/>
            <a:ext cx="8147248" cy="4320481"/>
          </a:xfrm>
        </p:spPr>
        <p:txBody>
          <a:bodyPr>
            <a:normAutofit/>
          </a:bodyPr>
          <a:lstStyle/>
          <a:p>
            <a:r>
              <a:rPr lang="en-GB" dirty="0"/>
              <a:t>If you were asked to conduct a qualitative study on the difficulties of reporting gender based violence in a particular community:</a:t>
            </a:r>
          </a:p>
          <a:p>
            <a:pPr marL="1371600" lvl="2" indent="-457200">
              <a:buFont typeface="+mj-lt"/>
              <a:buAutoNum type="arabicPeriod"/>
            </a:pPr>
            <a:r>
              <a:rPr lang="en-GB" dirty="0"/>
              <a:t> What would you need to consider in planning your study?</a:t>
            </a:r>
          </a:p>
          <a:p>
            <a:pPr marL="1371600" lvl="2" indent="-457200">
              <a:buFont typeface="+mj-lt"/>
              <a:buAutoNum type="arabicPeriod"/>
            </a:pPr>
            <a:r>
              <a:rPr lang="en-GB" dirty="0"/>
              <a:t> What choices would you need to make? </a:t>
            </a:r>
          </a:p>
          <a:p>
            <a:pPr marL="1371600" lvl="2" indent="-457200">
              <a:buFont typeface="+mj-lt"/>
              <a:buAutoNum type="arabicPeriod"/>
            </a:pPr>
            <a:r>
              <a:rPr lang="en-GB" dirty="0"/>
              <a:t>What difficulties would you anticipate?</a:t>
            </a:r>
          </a:p>
        </p:txBody>
      </p:sp>
    </p:spTree>
    <p:extLst>
      <p:ext uri="{BB962C8B-B14F-4D97-AF65-F5344CB8AC3E}">
        <p14:creationId xmlns:p14="http://schemas.microsoft.com/office/powerpoint/2010/main" val="1044820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44624"/>
            <a:ext cx="8686800" cy="5040561"/>
          </a:xfrm>
        </p:spPr>
        <p:txBody>
          <a:bodyPr>
            <a:noAutofit/>
          </a:bodyPr>
          <a:lstStyle/>
          <a:p>
            <a:r>
              <a:rPr lang="en-GB" sz="2000" dirty="0"/>
              <a:t>Who am I  in this study, what are my assumptions, what is at stake for me? Who aim I doing this study for?</a:t>
            </a:r>
          </a:p>
          <a:p>
            <a:r>
              <a:rPr lang="en-GB" sz="2000" dirty="0"/>
              <a:t>What kind of data, how will it be collected, stored and analysed?</a:t>
            </a:r>
          </a:p>
          <a:p>
            <a:r>
              <a:rPr lang="en-GB" sz="2000" dirty="0"/>
              <a:t>Can  I locate participants/ institutions  with experience in  this area?</a:t>
            </a:r>
          </a:p>
          <a:p>
            <a:r>
              <a:rPr lang="en-GB" sz="2000" dirty="0"/>
              <a:t>Is this a critical, transformative, feminist or constructivist research?</a:t>
            </a:r>
          </a:p>
          <a:p>
            <a:r>
              <a:rPr lang="en-GB" sz="2000" dirty="0"/>
              <a:t>Am I developing a case study, an ethnographic study, a phenomenological…. study?</a:t>
            </a:r>
          </a:p>
          <a:p>
            <a:r>
              <a:rPr lang="en-GB" sz="2000" dirty="0"/>
              <a:t>Where is gender based violence reported to, who is involved, under what conditions, what language is used in reporting gender based violence?</a:t>
            </a:r>
          </a:p>
          <a:p>
            <a:r>
              <a:rPr lang="en-GB" sz="2000" dirty="0"/>
              <a:t>Are there links to perceptions of gender?</a:t>
            </a:r>
          </a:p>
          <a:p>
            <a:r>
              <a:rPr lang="en-GB" sz="2000" dirty="0"/>
              <a:t>How might the chosen participants view my involvement?</a:t>
            </a:r>
          </a:p>
          <a:p>
            <a:pPr marL="342900" lvl="2" indent="-342900"/>
            <a:r>
              <a:rPr lang="en-GB" sz="2000" dirty="0"/>
              <a:t>Legal difficulties in accessing evidence in the form of records, </a:t>
            </a:r>
          </a:p>
          <a:p>
            <a:pPr marL="0" lvl="2" indent="0">
              <a:buNone/>
            </a:pPr>
            <a:r>
              <a:rPr lang="en-GB" sz="2000" dirty="0"/>
              <a:t>	difficulties with participants unwillingness to recall or </a:t>
            </a:r>
          </a:p>
          <a:p>
            <a:pPr marL="0" lvl="2" indent="0">
              <a:buNone/>
            </a:pPr>
            <a:r>
              <a:rPr lang="en-GB" sz="2000" dirty="0"/>
              <a:t>	relate unpleasant experiences</a:t>
            </a:r>
          </a:p>
          <a:p>
            <a:pPr marL="342900" lvl="2" indent="-342900"/>
            <a:r>
              <a:rPr lang="en-GB" sz="2000" dirty="0"/>
              <a:t>The emotional difficulty of dealing with gender based violence</a:t>
            </a:r>
          </a:p>
          <a:p>
            <a:endParaRPr lang="en-GB" sz="2400" dirty="0"/>
          </a:p>
          <a:p>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87816" y="3573017"/>
            <a:ext cx="1656184" cy="2160240"/>
          </a:xfrm>
          <a:prstGeom prst="rect">
            <a:avLst/>
          </a:prstGeom>
        </p:spPr>
      </p:pic>
    </p:spTree>
    <p:extLst>
      <p:ext uri="{BB962C8B-B14F-4D97-AF65-F5344CB8AC3E}">
        <p14:creationId xmlns:p14="http://schemas.microsoft.com/office/powerpoint/2010/main" val="330062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1000"/>
                                        <p:tgtEl>
                                          <p:spTgt spid="3">
                                            <p:txEl>
                                              <p:pRg st="8" end="8"/>
                                            </p:txEl>
                                          </p:spTgt>
                                        </p:tgtEl>
                                      </p:cBhvr>
                                    </p:animEffect>
                                    <p:anim calcmode="lin" valueType="num">
                                      <p:cBhvr>
                                        <p:cTn id="5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nodeType="click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nodeType="clickEffect">
                                  <p:stCondLst>
                                    <p:cond delay="0"/>
                                  </p:stCondLst>
                                  <p:childTnLst>
                                    <p:set>
                                      <p:cBhvr>
                                        <p:cTn id="64" dur="1" fill="hold">
                                          <p:stCondLst>
                                            <p:cond delay="0"/>
                                          </p:stCondLst>
                                        </p:cTn>
                                        <p:tgtEl>
                                          <p:spTgt spid="3">
                                            <p:txEl>
                                              <p:pRg st="10" end="10"/>
                                            </p:txEl>
                                          </p:spTgt>
                                        </p:tgtEl>
                                        <p:attrNameLst>
                                          <p:attrName>style.visibility</p:attrName>
                                        </p:attrNameLst>
                                      </p:cBhvr>
                                      <p:to>
                                        <p:strVal val="visible"/>
                                      </p:to>
                                    </p:set>
                                    <p:animEffect transition="in" filter="fade">
                                      <p:cBhvr>
                                        <p:cTn id="65" dur="1000"/>
                                        <p:tgtEl>
                                          <p:spTgt spid="3">
                                            <p:txEl>
                                              <p:pRg st="10" end="10"/>
                                            </p:txEl>
                                          </p:spTgt>
                                        </p:tgtEl>
                                      </p:cBhvr>
                                    </p:animEffect>
                                    <p:anim calcmode="lin" valueType="num">
                                      <p:cBhvr>
                                        <p:cTn id="6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3">
                                            <p:txEl>
                                              <p:pRg st="11" end="11"/>
                                            </p:txEl>
                                          </p:spTgt>
                                        </p:tgtEl>
                                        <p:attrNameLst>
                                          <p:attrName>style.visibility</p:attrName>
                                        </p:attrNameLst>
                                      </p:cBhvr>
                                      <p:to>
                                        <p:strVal val="visible"/>
                                      </p:to>
                                    </p:set>
                                    <p:animEffect transition="in" filter="fade">
                                      <p:cBhvr>
                                        <p:cTn id="72" dur="1000"/>
                                        <p:tgtEl>
                                          <p:spTgt spid="3">
                                            <p:txEl>
                                              <p:pRg st="11" end="11"/>
                                            </p:txEl>
                                          </p:spTgt>
                                        </p:tgtEl>
                                      </p:cBhvr>
                                    </p:animEffect>
                                    <p:anim calcmode="lin" valueType="num">
                                      <p:cBhvr>
                                        <p:cTn id="7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When your research is written it will include:</a:t>
            </a:r>
          </a:p>
        </p:txBody>
      </p:sp>
      <p:sp>
        <p:nvSpPr>
          <p:cNvPr id="4" name="Rectangle 1"/>
          <p:cNvSpPr>
            <a:spLocks noGrp="1" noChangeArrowheads="1"/>
          </p:cNvSpPr>
          <p:nvPr>
            <p:ph idx="1"/>
          </p:nvPr>
        </p:nvSpPr>
        <p:spPr bwMode="auto">
          <a:xfrm>
            <a:off x="179512" y="1475492"/>
            <a:ext cx="7174400"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 title </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dirty="0">
                <a:latin typeface="Arial" panose="020B0604020202020204" pitchFamily="34" charset="0"/>
              </a:rPr>
              <a:t>Goal</a:t>
            </a:r>
            <a:r>
              <a:rPr kumimoji="0" lang="en-US" altLang="en-US" sz="2400" b="0" i="0" u="none" strike="noStrike" cap="none" normalizeH="0" dirty="0">
                <a:ln>
                  <a:noFill/>
                </a:ln>
                <a:solidFill>
                  <a:schemeClr val="tx1"/>
                </a:solidFill>
                <a:effectLst/>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 problem/justification from your standpoint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research questions </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dirty="0">
                <a:latin typeface="Arial" panose="020B0604020202020204" pitchFamily="34" charset="0"/>
              </a:rPr>
              <a:t>A</a:t>
            </a:r>
            <a:r>
              <a:rPr kumimoji="0" lang="en-US" altLang="en-US" sz="2400" b="0" i="0" u="none" strike="noStrike" cap="none" normalizeH="0" baseline="0" dirty="0">
                <a:ln>
                  <a:noFill/>
                </a:ln>
                <a:solidFill>
                  <a:schemeClr val="tx1"/>
                </a:solidFill>
                <a:effectLst/>
                <a:latin typeface="Arial" panose="020B0604020202020204" pitchFamily="34" charset="0"/>
              </a:rPr>
              <a:t> literature review </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dirty="0">
                <a:latin typeface="Arial" panose="020B0604020202020204" pitchFamily="34" charset="0"/>
              </a:rPr>
              <a:t>A</a:t>
            </a:r>
            <a:r>
              <a:rPr kumimoji="0" lang="en-US" altLang="en-US" sz="2400" b="0" i="0" u="none" strike="noStrike" cap="none" normalizeH="0" baseline="0" dirty="0">
                <a:ln>
                  <a:noFill/>
                </a:ln>
                <a:solidFill>
                  <a:schemeClr val="tx1"/>
                </a:solidFill>
                <a:effectLst/>
                <a:latin typeface="Arial" panose="020B0604020202020204" pitchFamily="34" charset="0"/>
              </a:rPr>
              <a:t> justification and description of the data collection</a:t>
            </a:r>
          </a:p>
          <a:p>
            <a:pPr marL="0" marR="0" lvl="0" indent="0" algn="l" defTabSz="914400" rtl="0" eaLnBrk="0" fontAlgn="base" latinLnBrk="0" hangingPunct="0">
              <a:lnSpc>
                <a:spcPct val="100000"/>
              </a:lnSpc>
              <a:spcBef>
                <a:spcPct val="0"/>
              </a:spcBef>
              <a:spcAft>
                <a:spcPct val="0"/>
              </a:spcAft>
              <a:buClrTx/>
              <a:buSzTx/>
              <a:buNone/>
              <a:tabLst/>
            </a:pPr>
            <a:r>
              <a:rPr lang="en-US" altLang="en-US" sz="2400" dirty="0">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methods and</a:t>
            </a:r>
            <a:r>
              <a:rPr kumimoji="0" lang="en-US" altLang="en-US" sz="2400" b="0" i="0" u="none" strike="noStrike" cap="none" normalizeH="0" dirty="0">
                <a:ln>
                  <a:noFill/>
                </a:ln>
                <a:solidFill>
                  <a:schemeClr val="tx1"/>
                </a:solidFill>
                <a:effectLst/>
                <a:latin typeface="Arial" panose="020B0604020202020204" pitchFamily="34" charset="0"/>
              </a:rPr>
              <a:t> discussion of relevant ethical and </a:t>
            </a:r>
          </a:p>
          <a:p>
            <a:pPr marL="0" marR="0" lvl="0" indent="0" algn="l" defTabSz="914400" rtl="0" eaLnBrk="0" fontAlgn="base" latinLnBrk="0" hangingPunct="0">
              <a:lnSpc>
                <a:spcPct val="100000"/>
              </a:lnSpc>
              <a:spcBef>
                <a:spcPct val="0"/>
              </a:spcBef>
              <a:spcAft>
                <a:spcPct val="0"/>
              </a:spcAft>
              <a:buClrTx/>
              <a:buSzTx/>
              <a:buNone/>
              <a:tabLst/>
            </a:pPr>
            <a:r>
              <a:rPr lang="en-GB" altLang="en-US" sz="2400" baseline="0" dirty="0">
                <a:latin typeface="Arial" panose="020B0604020202020204" pitchFamily="34" charset="0"/>
              </a:rPr>
              <a:t>  moral issues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Data  analysis and interpretation</a:t>
            </a:r>
          </a:p>
          <a:p>
            <a:pPr marR="0" lvl="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The</a:t>
            </a:r>
            <a:r>
              <a:rPr kumimoji="0" lang="en-US" altLang="en-US" sz="2400" b="0" i="0" u="none" strike="noStrike" cap="none" normalizeH="0" dirty="0">
                <a:ln>
                  <a:noFill/>
                </a:ln>
                <a:solidFill>
                  <a:schemeClr val="tx1"/>
                </a:solidFill>
                <a:effectLst/>
                <a:latin typeface="Arial" panose="020B0604020202020204" pitchFamily="34" charset="0"/>
              </a:rPr>
              <a:t> findings and recommendations</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72541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Birds eye view</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02172863"/>
              </p:ext>
            </p:extLst>
          </p:nvPr>
        </p:nvGraphicFramePr>
        <p:xfrm>
          <a:off x="684634" y="2191479"/>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302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design</a:t>
            </a:r>
          </a:p>
        </p:txBody>
      </p:sp>
      <p:sp>
        <p:nvSpPr>
          <p:cNvPr id="4" name="Flowchart: Delay 3"/>
          <p:cNvSpPr/>
          <p:nvPr/>
        </p:nvSpPr>
        <p:spPr>
          <a:xfrm>
            <a:off x="3879436" y="2701414"/>
            <a:ext cx="1555079" cy="1183607"/>
          </a:xfrm>
          <a:prstGeom prst="flowChartDelay">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6" name="Flowchart: Delay 5"/>
          <p:cNvSpPr/>
          <p:nvPr/>
        </p:nvSpPr>
        <p:spPr>
          <a:xfrm>
            <a:off x="2169444" y="2640180"/>
            <a:ext cx="1633288" cy="1305426"/>
          </a:xfrm>
          <a:prstGeom prst="flowChartDelay">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Flowchart: Delay 6"/>
          <p:cNvSpPr/>
          <p:nvPr/>
        </p:nvSpPr>
        <p:spPr>
          <a:xfrm>
            <a:off x="5471359" y="2734176"/>
            <a:ext cx="1777668" cy="1395767"/>
          </a:xfrm>
          <a:prstGeom prst="flowChartDela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Flowchart: Delay 7"/>
          <p:cNvSpPr/>
          <p:nvPr/>
        </p:nvSpPr>
        <p:spPr>
          <a:xfrm>
            <a:off x="7249027" y="2631908"/>
            <a:ext cx="1365584" cy="1143000"/>
          </a:xfrm>
          <a:prstGeom prst="flowChartDelay">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TextBox 8"/>
          <p:cNvSpPr txBox="1"/>
          <p:nvPr/>
        </p:nvSpPr>
        <p:spPr>
          <a:xfrm>
            <a:off x="2169443" y="2734177"/>
            <a:ext cx="1406941" cy="1200329"/>
          </a:xfrm>
          <a:prstGeom prst="rect">
            <a:avLst/>
          </a:prstGeom>
          <a:noFill/>
        </p:spPr>
        <p:txBody>
          <a:bodyPr wrap="square" rtlCol="0">
            <a:spAutoFit/>
          </a:bodyPr>
          <a:lstStyle/>
          <a:p>
            <a:r>
              <a:rPr lang="en-GB" dirty="0"/>
              <a:t>Conceptual framework/Literature review</a:t>
            </a:r>
          </a:p>
        </p:txBody>
      </p:sp>
      <p:sp>
        <p:nvSpPr>
          <p:cNvPr id="13" name="TextBox 12"/>
          <p:cNvSpPr txBox="1"/>
          <p:nvPr/>
        </p:nvSpPr>
        <p:spPr>
          <a:xfrm>
            <a:off x="3936582" y="2734178"/>
            <a:ext cx="1497933" cy="1200329"/>
          </a:xfrm>
          <a:prstGeom prst="rect">
            <a:avLst/>
          </a:prstGeom>
          <a:noFill/>
        </p:spPr>
        <p:txBody>
          <a:bodyPr wrap="square" rtlCol="0">
            <a:spAutoFit/>
          </a:bodyPr>
          <a:lstStyle/>
          <a:p>
            <a:r>
              <a:rPr lang="en-GB" dirty="0"/>
              <a:t>Research  methodology and methods</a:t>
            </a:r>
          </a:p>
        </p:txBody>
      </p:sp>
      <p:sp>
        <p:nvSpPr>
          <p:cNvPr id="14" name="TextBox 13"/>
          <p:cNvSpPr txBox="1"/>
          <p:nvPr/>
        </p:nvSpPr>
        <p:spPr>
          <a:xfrm>
            <a:off x="5602959" y="2734177"/>
            <a:ext cx="1212933" cy="1754326"/>
          </a:xfrm>
          <a:prstGeom prst="rect">
            <a:avLst/>
          </a:prstGeom>
          <a:noFill/>
        </p:spPr>
        <p:txBody>
          <a:bodyPr wrap="square" rtlCol="0">
            <a:spAutoFit/>
          </a:bodyPr>
          <a:lstStyle/>
          <a:p>
            <a:r>
              <a:rPr lang="en-GB" dirty="0"/>
              <a:t>Fieldwork collection &amp; analysis of data</a:t>
            </a:r>
          </a:p>
          <a:p>
            <a:endParaRPr lang="en-GB" dirty="0"/>
          </a:p>
        </p:txBody>
      </p:sp>
      <p:sp>
        <p:nvSpPr>
          <p:cNvPr id="15" name="TextBox 14"/>
          <p:cNvSpPr txBox="1"/>
          <p:nvPr/>
        </p:nvSpPr>
        <p:spPr>
          <a:xfrm>
            <a:off x="7400176" y="2655534"/>
            <a:ext cx="1233236" cy="1200329"/>
          </a:xfrm>
          <a:prstGeom prst="rect">
            <a:avLst/>
          </a:prstGeom>
          <a:noFill/>
        </p:spPr>
        <p:txBody>
          <a:bodyPr wrap="square" rtlCol="0">
            <a:spAutoFit/>
          </a:bodyPr>
          <a:lstStyle/>
          <a:p>
            <a:r>
              <a:rPr lang="en-GB" dirty="0"/>
              <a:t>Report writing and Validity</a:t>
            </a:r>
          </a:p>
        </p:txBody>
      </p:sp>
      <p:sp>
        <p:nvSpPr>
          <p:cNvPr id="16" name="Flowchart: Delay 15"/>
          <p:cNvSpPr/>
          <p:nvPr/>
        </p:nvSpPr>
        <p:spPr>
          <a:xfrm>
            <a:off x="391776" y="2573561"/>
            <a:ext cx="1633288" cy="1305426"/>
          </a:xfrm>
          <a:prstGeom prst="flowChartDela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aphicFrame>
        <p:nvGraphicFramePr>
          <p:cNvPr id="19" name="Diagram 18"/>
          <p:cNvGraphicFramePr/>
          <p:nvPr>
            <p:extLst/>
          </p:nvPr>
        </p:nvGraphicFramePr>
        <p:xfrm>
          <a:off x="2292016" y="4137924"/>
          <a:ext cx="5869406" cy="9343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TextBox 19"/>
          <p:cNvSpPr txBox="1"/>
          <p:nvPr/>
        </p:nvSpPr>
        <p:spPr>
          <a:xfrm>
            <a:off x="709863" y="2914650"/>
            <a:ext cx="830179" cy="300082"/>
          </a:xfrm>
          <a:prstGeom prst="rect">
            <a:avLst/>
          </a:prstGeom>
          <a:noFill/>
        </p:spPr>
        <p:txBody>
          <a:bodyPr wrap="square" rtlCol="0">
            <a:spAutoFit/>
          </a:bodyPr>
          <a:lstStyle/>
          <a:p>
            <a:r>
              <a:rPr lang="en-GB" sz="1350" dirty="0"/>
              <a:t>GOAL</a:t>
            </a:r>
          </a:p>
        </p:txBody>
      </p:sp>
      <p:sp>
        <p:nvSpPr>
          <p:cNvPr id="22" name="Freeform 21"/>
          <p:cNvSpPr/>
          <p:nvPr/>
        </p:nvSpPr>
        <p:spPr>
          <a:xfrm>
            <a:off x="1807749" y="2276872"/>
            <a:ext cx="7110663" cy="2899610"/>
          </a:xfrm>
          <a:custGeom>
            <a:avLst/>
            <a:gdLst>
              <a:gd name="connsiteX0" fmla="*/ 3641558 w 9480884"/>
              <a:gd name="connsiteY0" fmla="*/ 745958 h 3866147"/>
              <a:gd name="connsiteX1" fmla="*/ 3545305 w 9480884"/>
              <a:gd name="connsiteY1" fmla="*/ 625642 h 3866147"/>
              <a:gd name="connsiteX2" fmla="*/ 3521242 w 9480884"/>
              <a:gd name="connsiteY2" fmla="*/ 601579 h 3866147"/>
              <a:gd name="connsiteX3" fmla="*/ 3441031 w 9480884"/>
              <a:gd name="connsiteY3" fmla="*/ 553453 h 3866147"/>
              <a:gd name="connsiteX4" fmla="*/ 3392905 w 9480884"/>
              <a:gd name="connsiteY4" fmla="*/ 513347 h 3866147"/>
              <a:gd name="connsiteX5" fmla="*/ 3368842 w 9480884"/>
              <a:gd name="connsiteY5" fmla="*/ 489284 h 3866147"/>
              <a:gd name="connsiteX6" fmla="*/ 3320716 w 9480884"/>
              <a:gd name="connsiteY6" fmla="*/ 457200 h 3866147"/>
              <a:gd name="connsiteX7" fmla="*/ 3304673 w 9480884"/>
              <a:gd name="connsiteY7" fmla="*/ 441158 h 3866147"/>
              <a:gd name="connsiteX8" fmla="*/ 3216442 w 9480884"/>
              <a:gd name="connsiteY8" fmla="*/ 401053 h 3866147"/>
              <a:gd name="connsiteX9" fmla="*/ 3160294 w 9480884"/>
              <a:gd name="connsiteY9" fmla="*/ 368968 h 3866147"/>
              <a:gd name="connsiteX10" fmla="*/ 3136231 w 9480884"/>
              <a:gd name="connsiteY10" fmla="*/ 360947 h 3866147"/>
              <a:gd name="connsiteX11" fmla="*/ 3104147 w 9480884"/>
              <a:gd name="connsiteY11" fmla="*/ 344905 h 3866147"/>
              <a:gd name="connsiteX12" fmla="*/ 3072063 w 9480884"/>
              <a:gd name="connsiteY12" fmla="*/ 336884 h 3866147"/>
              <a:gd name="connsiteX13" fmla="*/ 2975810 w 9480884"/>
              <a:gd name="connsiteY13" fmla="*/ 304800 h 3866147"/>
              <a:gd name="connsiteX14" fmla="*/ 2911642 w 9480884"/>
              <a:gd name="connsiteY14" fmla="*/ 280737 h 3866147"/>
              <a:gd name="connsiteX15" fmla="*/ 2887579 w 9480884"/>
              <a:gd name="connsiteY15" fmla="*/ 272716 h 3866147"/>
              <a:gd name="connsiteX16" fmla="*/ 2863516 w 9480884"/>
              <a:gd name="connsiteY16" fmla="*/ 256674 h 3866147"/>
              <a:gd name="connsiteX17" fmla="*/ 2807368 w 9480884"/>
              <a:gd name="connsiteY17" fmla="*/ 248653 h 3866147"/>
              <a:gd name="connsiteX18" fmla="*/ 2735179 w 9480884"/>
              <a:gd name="connsiteY18" fmla="*/ 208547 h 3866147"/>
              <a:gd name="connsiteX19" fmla="*/ 2654968 w 9480884"/>
              <a:gd name="connsiteY19" fmla="*/ 192505 h 3866147"/>
              <a:gd name="connsiteX20" fmla="*/ 2590800 w 9480884"/>
              <a:gd name="connsiteY20" fmla="*/ 176463 h 3866147"/>
              <a:gd name="connsiteX21" fmla="*/ 2558716 w 9480884"/>
              <a:gd name="connsiteY21" fmla="*/ 168442 h 3866147"/>
              <a:gd name="connsiteX22" fmla="*/ 2462463 w 9480884"/>
              <a:gd name="connsiteY22" fmla="*/ 160421 h 3866147"/>
              <a:gd name="connsiteX23" fmla="*/ 2005263 w 9480884"/>
              <a:gd name="connsiteY23" fmla="*/ 160421 h 3866147"/>
              <a:gd name="connsiteX24" fmla="*/ 1981200 w 9480884"/>
              <a:gd name="connsiteY24" fmla="*/ 168442 h 3866147"/>
              <a:gd name="connsiteX25" fmla="*/ 1917031 w 9480884"/>
              <a:gd name="connsiteY25" fmla="*/ 176463 h 3866147"/>
              <a:gd name="connsiteX26" fmla="*/ 1892968 w 9480884"/>
              <a:gd name="connsiteY26" fmla="*/ 184484 h 3866147"/>
              <a:gd name="connsiteX27" fmla="*/ 1836821 w 9480884"/>
              <a:gd name="connsiteY27" fmla="*/ 192505 h 3866147"/>
              <a:gd name="connsiteX28" fmla="*/ 1788694 w 9480884"/>
              <a:gd name="connsiteY28" fmla="*/ 200526 h 3866147"/>
              <a:gd name="connsiteX29" fmla="*/ 1716505 w 9480884"/>
              <a:gd name="connsiteY29" fmla="*/ 216568 h 3866147"/>
              <a:gd name="connsiteX30" fmla="*/ 1556084 w 9480884"/>
              <a:gd name="connsiteY30" fmla="*/ 232611 h 3866147"/>
              <a:gd name="connsiteX31" fmla="*/ 1532021 w 9480884"/>
              <a:gd name="connsiteY31" fmla="*/ 240632 h 3866147"/>
              <a:gd name="connsiteX32" fmla="*/ 1499937 w 9480884"/>
              <a:gd name="connsiteY32" fmla="*/ 288758 h 3866147"/>
              <a:gd name="connsiteX33" fmla="*/ 1491916 w 9480884"/>
              <a:gd name="connsiteY33" fmla="*/ 312821 h 3866147"/>
              <a:gd name="connsiteX34" fmla="*/ 1467852 w 9480884"/>
              <a:gd name="connsiteY34" fmla="*/ 393032 h 3866147"/>
              <a:gd name="connsiteX35" fmla="*/ 1419726 w 9480884"/>
              <a:gd name="connsiteY35" fmla="*/ 473242 h 3866147"/>
              <a:gd name="connsiteX36" fmla="*/ 1395663 w 9480884"/>
              <a:gd name="connsiteY36" fmla="*/ 497305 h 3866147"/>
              <a:gd name="connsiteX37" fmla="*/ 1363579 w 9480884"/>
              <a:gd name="connsiteY37" fmla="*/ 545432 h 3866147"/>
              <a:gd name="connsiteX38" fmla="*/ 1371600 w 9480884"/>
              <a:gd name="connsiteY38" fmla="*/ 513347 h 3866147"/>
              <a:gd name="connsiteX39" fmla="*/ 1411705 w 9480884"/>
              <a:gd name="connsiteY39" fmla="*/ 465221 h 3866147"/>
              <a:gd name="connsiteX40" fmla="*/ 1459831 w 9480884"/>
              <a:gd name="connsiteY40" fmla="*/ 409074 h 3866147"/>
              <a:gd name="connsiteX41" fmla="*/ 1483894 w 9480884"/>
              <a:gd name="connsiteY41" fmla="*/ 393032 h 3866147"/>
              <a:gd name="connsiteX42" fmla="*/ 1499937 w 9480884"/>
              <a:gd name="connsiteY42" fmla="*/ 376989 h 3866147"/>
              <a:gd name="connsiteX43" fmla="*/ 1548063 w 9480884"/>
              <a:gd name="connsiteY43" fmla="*/ 344905 h 3866147"/>
              <a:gd name="connsiteX44" fmla="*/ 1572126 w 9480884"/>
              <a:gd name="connsiteY44" fmla="*/ 328863 h 3866147"/>
              <a:gd name="connsiteX45" fmla="*/ 1588168 w 9480884"/>
              <a:gd name="connsiteY45" fmla="*/ 296779 h 3866147"/>
              <a:gd name="connsiteX46" fmla="*/ 1612231 w 9480884"/>
              <a:gd name="connsiteY46" fmla="*/ 248653 h 3866147"/>
              <a:gd name="connsiteX47" fmla="*/ 1652337 w 9480884"/>
              <a:gd name="connsiteY47" fmla="*/ 208547 h 3866147"/>
              <a:gd name="connsiteX48" fmla="*/ 1700463 w 9480884"/>
              <a:gd name="connsiteY48" fmla="*/ 192505 h 3866147"/>
              <a:gd name="connsiteX49" fmla="*/ 3497179 w 9480884"/>
              <a:gd name="connsiteY49" fmla="*/ 208547 h 3866147"/>
              <a:gd name="connsiteX50" fmla="*/ 3529263 w 9480884"/>
              <a:gd name="connsiteY50" fmla="*/ 216568 h 3866147"/>
              <a:gd name="connsiteX51" fmla="*/ 3601452 w 9480884"/>
              <a:gd name="connsiteY51" fmla="*/ 224589 h 3866147"/>
              <a:gd name="connsiteX52" fmla="*/ 4636168 w 9480884"/>
              <a:gd name="connsiteY52" fmla="*/ 232611 h 3866147"/>
              <a:gd name="connsiteX53" fmla="*/ 4684294 w 9480884"/>
              <a:gd name="connsiteY53" fmla="*/ 240632 h 3866147"/>
              <a:gd name="connsiteX54" fmla="*/ 4780547 w 9480884"/>
              <a:gd name="connsiteY54" fmla="*/ 256674 h 3866147"/>
              <a:gd name="connsiteX55" fmla="*/ 4876800 w 9480884"/>
              <a:gd name="connsiteY55" fmla="*/ 288758 h 3866147"/>
              <a:gd name="connsiteX56" fmla="*/ 4924926 w 9480884"/>
              <a:gd name="connsiteY56" fmla="*/ 304800 h 3866147"/>
              <a:gd name="connsiteX57" fmla="*/ 4973052 w 9480884"/>
              <a:gd name="connsiteY57" fmla="*/ 312821 h 3866147"/>
              <a:gd name="connsiteX58" fmla="*/ 5013158 w 9480884"/>
              <a:gd name="connsiteY58" fmla="*/ 328863 h 3866147"/>
              <a:gd name="connsiteX59" fmla="*/ 5085347 w 9480884"/>
              <a:gd name="connsiteY59" fmla="*/ 344905 h 3866147"/>
              <a:gd name="connsiteX60" fmla="*/ 5149516 w 9480884"/>
              <a:gd name="connsiteY60" fmla="*/ 360947 h 3866147"/>
              <a:gd name="connsiteX61" fmla="*/ 5181600 w 9480884"/>
              <a:gd name="connsiteY61" fmla="*/ 368968 h 3866147"/>
              <a:gd name="connsiteX62" fmla="*/ 5229726 w 9480884"/>
              <a:gd name="connsiteY62" fmla="*/ 385011 h 3866147"/>
              <a:gd name="connsiteX63" fmla="*/ 5269831 w 9480884"/>
              <a:gd name="connsiteY63" fmla="*/ 401053 h 3866147"/>
              <a:gd name="connsiteX64" fmla="*/ 5350042 w 9480884"/>
              <a:gd name="connsiteY64" fmla="*/ 417095 h 3866147"/>
              <a:gd name="connsiteX65" fmla="*/ 5390147 w 9480884"/>
              <a:gd name="connsiteY65" fmla="*/ 425116 h 3866147"/>
              <a:gd name="connsiteX66" fmla="*/ 5462337 w 9480884"/>
              <a:gd name="connsiteY66" fmla="*/ 433137 h 3866147"/>
              <a:gd name="connsiteX67" fmla="*/ 5590673 w 9480884"/>
              <a:gd name="connsiteY67" fmla="*/ 457200 h 3866147"/>
              <a:gd name="connsiteX68" fmla="*/ 5646821 w 9480884"/>
              <a:gd name="connsiteY68" fmla="*/ 473242 h 3866147"/>
              <a:gd name="connsiteX69" fmla="*/ 5678905 w 9480884"/>
              <a:gd name="connsiteY69" fmla="*/ 489284 h 3866147"/>
              <a:gd name="connsiteX70" fmla="*/ 5710989 w 9480884"/>
              <a:gd name="connsiteY70" fmla="*/ 537411 h 3866147"/>
              <a:gd name="connsiteX71" fmla="*/ 5735052 w 9480884"/>
              <a:gd name="connsiteY71" fmla="*/ 553453 h 3866147"/>
              <a:gd name="connsiteX72" fmla="*/ 5783179 w 9480884"/>
              <a:gd name="connsiteY72" fmla="*/ 593558 h 3866147"/>
              <a:gd name="connsiteX73" fmla="*/ 5799221 w 9480884"/>
              <a:gd name="connsiteY73" fmla="*/ 665747 h 3866147"/>
              <a:gd name="connsiteX74" fmla="*/ 5751094 w 9480884"/>
              <a:gd name="connsiteY74" fmla="*/ 633663 h 3866147"/>
              <a:gd name="connsiteX75" fmla="*/ 5654842 w 9480884"/>
              <a:gd name="connsiteY75" fmla="*/ 625642 h 3866147"/>
              <a:gd name="connsiteX76" fmla="*/ 5622758 w 9480884"/>
              <a:gd name="connsiteY76" fmla="*/ 617621 h 3866147"/>
              <a:gd name="connsiteX77" fmla="*/ 5582652 w 9480884"/>
              <a:gd name="connsiteY77" fmla="*/ 609600 h 3866147"/>
              <a:gd name="connsiteX78" fmla="*/ 5542547 w 9480884"/>
              <a:gd name="connsiteY78" fmla="*/ 593558 h 3866147"/>
              <a:gd name="connsiteX79" fmla="*/ 5502442 w 9480884"/>
              <a:gd name="connsiteY79" fmla="*/ 585537 h 3866147"/>
              <a:gd name="connsiteX80" fmla="*/ 5454316 w 9480884"/>
              <a:gd name="connsiteY80" fmla="*/ 569495 h 3866147"/>
              <a:gd name="connsiteX81" fmla="*/ 5422231 w 9480884"/>
              <a:gd name="connsiteY81" fmla="*/ 553453 h 3866147"/>
              <a:gd name="connsiteX82" fmla="*/ 5366084 w 9480884"/>
              <a:gd name="connsiteY82" fmla="*/ 545432 h 3866147"/>
              <a:gd name="connsiteX83" fmla="*/ 5334000 w 9480884"/>
              <a:gd name="connsiteY83" fmla="*/ 537411 h 3866147"/>
              <a:gd name="connsiteX84" fmla="*/ 5141494 w 9480884"/>
              <a:gd name="connsiteY84" fmla="*/ 529389 h 3866147"/>
              <a:gd name="connsiteX85" fmla="*/ 5045242 w 9480884"/>
              <a:gd name="connsiteY85" fmla="*/ 513347 h 3866147"/>
              <a:gd name="connsiteX86" fmla="*/ 4989094 w 9480884"/>
              <a:gd name="connsiteY86" fmla="*/ 505326 h 3866147"/>
              <a:gd name="connsiteX87" fmla="*/ 4732421 w 9480884"/>
              <a:gd name="connsiteY87" fmla="*/ 497305 h 3866147"/>
              <a:gd name="connsiteX88" fmla="*/ 4363452 w 9480884"/>
              <a:gd name="connsiteY88" fmla="*/ 481263 h 3866147"/>
              <a:gd name="connsiteX89" fmla="*/ 4307305 w 9480884"/>
              <a:gd name="connsiteY89" fmla="*/ 465221 h 3866147"/>
              <a:gd name="connsiteX90" fmla="*/ 4066673 w 9480884"/>
              <a:gd name="connsiteY90" fmla="*/ 473242 h 3866147"/>
              <a:gd name="connsiteX91" fmla="*/ 4002505 w 9480884"/>
              <a:gd name="connsiteY91" fmla="*/ 497305 h 3866147"/>
              <a:gd name="connsiteX92" fmla="*/ 3970421 w 9480884"/>
              <a:gd name="connsiteY92" fmla="*/ 505326 h 3866147"/>
              <a:gd name="connsiteX93" fmla="*/ 3914273 w 9480884"/>
              <a:gd name="connsiteY93" fmla="*/ 529389 h 3866147"/>
              <a:gd name="connsiteX94" fmla="*/ 3890210 w 9480884"/>
              <a:gd name="connsiteY94" fmla="*/ 545432 h 3866147"/>
              <a:gd name="connsiteX95" fmla="*/ 3866147 w 9480884"/>
              <a:gd name="connsiteY95" fmla="*/ 553453 h 3866147"/>
              <a:gd name="connsiteX96" fmla="*/ 3793958 w 9480884"/>
              <a:gd name="connsiteY96" fmla="*/ 593558 h 3866147"/>
              <a:gd name="connsiteX97" fmla="*/ 3713747 w 9480884"/>
              <a:gd name="connsiteY97" fmla="*/ 649705 h 3866147"/>
              <a:gd name="connsiteX98" fmla="*/ 3689684 w 9480884"/>
              <a:gd name="connsiteY98" fmla="*/ 665747 h 3866147"/>
              <a:gd name="connsiteX99" fmla="*/ 3729789 w 9480884"/>
              <a:gd name="connsiteY99" fmla="*/ 561474 h 3866147"/>
              <a:gd name="connsiteX100" fmla="*/ 3761873 w 9480884"/>
              <a:gd name="connsiteY100" fmla="*/ 513347 h 3866147"/>
              <a:gd name="connsiteX101" fmla="*/ 3801979 w 9480884"/>
              <a:gd name="connsiteY101" fmla="*/ 441158 h 3866147"/>
              <a:gd name="connsiteX102" fmla="*/ 3818021 w 9480884"/>
              <a:gd name="connsiteY102" fmla="*/ 417095 h 3866147"/>
              <a:gd name="connsiteX103" fmla="*/ 3834063 w 9480884"/>
              <a:gd name="connsiteY103" fmla="*/ 385011 h 3866147"/>
              <a:gd name="connsiteX104" fmla="*/ 3866147 w 9480884"/>
              <a:gd name="connsiteY104" fmla="*/ 360947 h 3866147"/>
              <a:gd name="connsiteX105" fmla="*/ 3898231 w 9480884"/>
              <a:gd name="connsiteY105" fmla="*/ 320842 h 3866147"/>
              <a:gd name="connsiteX106" fmla="*/ 3954379 w 9480884"/>
              <a:gd name="connsiteY106" fmla="*/ 296779 h 3866147"/>
              <a:gd name="connsiteX107" fmla="*/ 3994484 w 9480884"/>
              <a:gd name="connsiteY107" fmla="*/ 280737 h 3866147"/>
              <a:gd name="connsiteX108" fmla="*/ 4018547 w 9480884"/>
              <a:gd name="connsiteY108" fmla="*/ 264695 h 3866147"/>
              <a:gd name="connsiteX109" fmla="*/ 4058652 w 9480884"/>
              <a:gd name="connsiteY109" fmla="*/ 256674 h 3866147"/>
              <a:gd name="connsiteX110" fmla="*/ 4098758 w 9480884"/>
              <a:gd name="connsiteY110" fmla="*/ 232611 h 3866147"/>
              <a:gd name="connsiteX111" fmla="*/ 4162926 w 9480884"/>
              <a:gd name="connsiteY111" fmla="*/ 224589 h 3866147"/>
              <a:gd name="connsiteX112" fmla="*/ 4251158 w 9480884"/>
              <a:gd name="connsiteY112" fmla="*/ 208547 h 3866147"/>
              <a:gd name="connsiteX113" fmla="*/ 4315326 w 9480884"/>
              <a:gd name="connsiteY113" fmla="*/ 200526 h 3866147"/>
              <a:gd name="connsiteX114" fmla="*/ 4539916 w 9480884"/>
              <a:gd name="connsiteY114" fmla="*/ 168442 h 3866147"/>
              <a:gd name="connsiteX115" fmla="*/ 4724400 w 9480884"/>
              <a:gd name="connsiteY115" fmla="*/ 152400 h 3866147"/>
              <a:gd name="connsiteX116" fmla="*/ 4756484 w 9480884"/>
              <a:gd name="connsiteY116" fmla="*/ 144379 h 3866147"/>
              <a:gd name="connsiteX117" fmla="*/ 4948989 w 9480884"/>
              <a:gd name="connsiteY117" fmla="*/ 128337 h 3866147"/>
              <a:gd name="connsiteX118" fmla="*/ 4989094 w 9480884"/>
              <a:gd name="connsiteY118" fmla="*/ 120316 h 3866147"/>
              <a:gd name="connsiteX119" fmla="*/ 5157537 w 9480884"/>
              <a:gd name="connsiteY119" fmla="*/ 96253 h 3866147"/>
              <a:gd name="connsiteX120" fmla="*/ 5181600 w 9480884"/>
              <a:gd name="connsiteY120" fmla="*/ 88232 h 3866147"/>
              <a:gd name="connsiteX121" fmla="*/ 5462337 w 9480884"/>
              <a:gd name="connsiteY121" fmla="*/ 96253 h 3866147"/>
              <a:gd name="connsiteX122" fmla="*/ 5654842 w 9480884"/>
              <a:gd name="connsiteY122" fmla="*/ 112295 h 3866147"/>
              <a:gd name="connsiteX123" fmla="*/ 6015789 w 9480884"/>
              <a:gd name="connsiteY123" fmla="*/ 160421 h 3866147"/>
              <a:gd name="connsiteX124" fmla="*/ 6400800 w 9480884"/>
              <a:gd name="connsiteY124" fmla="*/ 224589 h 3866147"/>
              <a:gd name="connsiteX125" fmla="*/ 6545179 w 9480884"/>
              <a:gd name="connsiteY125" fmla="*/ 256674 h 3866147"/>
              <a:gd name="connsiteX126" fmla="*/ 6585284 w 9480884"/>
              <a:gd name="connsiteY126" fmla="*/ 264695 h 3866147"/>
              <a:gd name="connsiteX127" fmla="*/ 6665494 w 9480884"/>
              <a:gd name="connsiteY127" fmla="*/ 272716 h 3866147"/>
              <a:gd name="connsiteX128" fmla="*/ 6713621 w 9480884"/>
              <a:gd name="connsiteY128" fmla="*/ 280737 h 3866147"/>
              <a:gd name="connsiteX129" fmla="*/ 6825916 w 9480884"/>
              <a:gd name="connsiteY129" fmla="*/ 296779 h 3866147"/>
              <a:gd name="connsiteX130" fmla="*/ 6962273 w 9480884"/>
              <a:gd name="connsiteY130" fmla="*/ 320842 h 3866147"/>
              <a:gd name="connsiteX131" fmla="*/ 7034463 w 9480884"/>
              <a:gd name="connsiteY131" fmla="*/ 344905 h 3866147"/>
              <a:gd name="connsiteX132" fmla="*/ 7106652 w 9480884"/>
              <a:gd name="connsiteY132" fmla="*/ 385011 h 3866147"/>
              <a:gd name="connsiteX133" fmla="*/ 7170821 w 9480884"/>
              <a:gd name="connsiteY133" fmla="*/ 409074 h 3866147"/>
              <a:gd name="connsiteX134" fmla="*/ 7202905 w 9480884"/>
              <a:gd name="connsiteY134" fmla="*/ 417095 h 3866147"/>
              <a:gd name="connsiteX135" fmla="*/ 7234989 w 9480884"/>
              <a:gd name="connsiteY135" fmla="*/ 433137 h 3866147"/>
              <a:gd name="connsiteX136" fmla="*/ 7291137 w 9480884"/>
              <a:gd name="connsiteY136" fmla="*/ 449179 h 3866147"/>
              <a:gd name="connsiteX137" fmla="*/ 7347284 w 9480884"/>
              <a:gd name="connsiteY137" fmla="*/ 473242 h 3866147"/>
              <a:gd name="connsiteX138" fmla="*/ 7475621 w 9480884"/>
              <a:gd name="connsiteY138" fmla="*/ 513347 h 3866147"/>
              <a:gd name="connsiteX139" fmla="*/ 7547810 w 9480884"/>
              <a:gd name="connsiteY139" fmla="*/ 529389 h 3866147"/>
              <a:gd name="connsiteX140" fmla="*/ 7523747 w 9480884"/>
              <a:gd name="connsiteY140" fmla="*/ 545432 h 3866147"/>
              <a:gd name="connsiteX141" fmla="*/ 7499684 w 9480884"/>
              <a:gd name="connsiteY141" fmla="*/ 553453 h 3866147"/>
              <a:gd name="connsiteX142" fmla="*/ 7243010 w 9480884"/>
              <a:gd name="connsiteY142" fmla="*/ 545432 h 3866147"/>
              <a:gd name="connsiteX143" fmla="*/ 7186863 w 9480884"/>
              <a:gd name="connsiteY143" fmla="*/ 537411 h 3866147"/>
              <a:gd name="connsiteX144" fmla="*/ 7146758 w 9480884"/>
              <a:gd name="connsiteY144" fmla="*/ 529389 h 3866147"/>
              <a:gd name="connsiteX145" fmla="*/ 6970294 w 9480884"/>
              <a:gd name="connsiteY145" fmla="*/ 521368 h 3866147"/>
              <a:gd name="connsiteX146" fmla="*/ 6424863 w 9480884"/>
              <a:gd name="connsiteY146" fmla="*/ 505326 h 3866147"/>
              <a:gd name="connsiteX147" fmla="*/ 6328610 w 9480884"/>
              <a:gd name="connsiteY147" fmla="*/ 497305 h 3866147"/>
              <a:gd name="connsiteX148" fmla="*/ 5831305 w 9480884"/>
              <a:gd name="connsiteY148" fmla="*/ 473242 h 3866147"/>
              <a:gd name="connsiteX149" fmla="*/ 5702968 w 9480884"/>
              <a:gd name="connsiteY149" fmla="*/ 449179 h 3866147"/>
              <a:gd name="connsiteX150" fmla="*/ 5574631 w 9480884"/>
              <a:gd name="connsiteY150" fmla="*/ 433137 h 3866147"/>
              <a:gd name="connsiteX151" fmla="*/ 5398168 w 9480884"/>
              <a:gd name="connsiteY151" fmla="*/ 441158 h 3866147"/>
              <a:gd name="connsiteX152" fmla="*/ 5366084 w 9480884"/>
              <a:gd name="connsiteY152" fmla="*/ 449179 h 3866147"/>
              <a:gd name="connsiteX153" fmla="*/ 4836694 w 9480884"/>
              <a:gd name="connsiteY153" fmla="*/ 457200 h 3866147"/>
              <a:gd name="connsiteX154" fmla="*/ 4796589 w 9480884"/>
              <a:gd name="connsiteY154" fmla="*/ 465221 h 3866147"/>
              <a:gd name="connsiteX155" fmla="*/ 4668252 w 9480884"/>
              <a:gd name="connsiteY155" fmla="*/ 473242 h 3866147"/>
              <a:gd name="connsiteX156" fmla="*/ 4588042 w 9480884"/>
              <a:gd name="connsiteY156" fmla="*/ 505326 h 3866147"/>
              <a:gd name="connsiteX157" fmla="*/ 4515852 w 9480884"/>
              <a:gd name="connsiteY157" fmla="*/ 513347 h 3866147"/>
              <a:gd name="connsiteX158" fmla="*/ 4451684 w 9480884"/>
              <a:gd name="connsiteY158" fmla="*/ 537411 h 3866147"/>
              <a:gd name="connsiteX159" fmla="*/ 4379494 w 9480884"/>
              <a:gd name="connsiteY159" fmla="*/ 553453 h 3866147"/>
              <a:gd name="connsiteX160" fmla="*/ 4331368 w 9480884"/>
              <a:gd name="connsiteY160" fmla="*/ 569495 h 3866147"/>
              <a:gd name="connsiteX161" fmla="*/ 4307305 w 9480884"/>
              <a:gd name="connsiteY161" fmla="*/ 577516 h 3866147"/>
              <a:gd name="connsiteX162" fmla="*/ 4211052 w 9480884"/>
              <a:gd name="connsiteY162" fmla="*/ 585537 h 3866147"/>
              <a:gd name="connsiteX163" fmla="*/ 4130842 w 9480884"/>
              <a:gd name="connsiteY163" fmla="*/ 601579 h 3866147"/>
              <a:gd name="connsiteX164" fmla="*/ 4074694 w 9480884"/>
              <a:gd name="connsiteY164" fmla="*/ 617621 h 3866147"/>
              <a:gd name="connsiteX165" fmla="*/ 4042610 w 9480884"/>
              <a:gd name="connsiteY165" fmla="*/ 625642 h 3866147"/>
              <a:gd name="connsiteX166" fmla="*/ 4018547 w 9480884"/>
              <a:gd name="connsiteY166" fmla="*/ 633663 h 3866147"/>
              <a:gd name="connsiteX167" fmla="*/ 3962400 w 9480884"/>
              <a:gd name="connsiteY167" fmla="*/ 649705 h 3866147"/>
              <a:gd name="connsiteX168" fmla="*/ 3922294 w 9480884"/>
              <a:gd name="connsiteY168" fmla="*/ 681789 h 3866147"/>
              <a:gd name="connsiteX169" fmla="*/ 4018547 w 9480884"/>
              <a:gd name="connsiteY169" fmla="*/ 697832 h 3866147"/>
              <a:gd name="connsiteX170" fmla="*/ 4066673 w 9480884"/>
              <a:gd name="connsiteY170" fmla="*/ 713874 h 3866147"/>
              <a:gd name="connsiteX171" fmla="*/ 4291263 w 9480884"/>
              <a:gd name="connsiteY171" fmla="*/ 721895 h 3866147"/>
              <a:gd name="connsiteX172" fmla="*/ 4427621 w 9480884"/>
              <a:gd name="connsiteY172" fmla="*/ 737937 h 3866147"/>
              <a:gd name="connsiteX173" fmla="*/ 4499810 w 9480884"/>
              <a:gd name="connsiteY173" fmla="*/ 762000 h 3866147"/>
              <a:gd name="connsiteX174" fmla="*/ 4596063 w 9480884"/>
              <a:gd name="connsiteY174" fmla="*/ 778042 h 3866147"/>
              <a:gd name="connsiteX175" fmla="*/ 4692316 w 9480884"/>
              <a:gd name="connsiteY175" fmla="*/ 826168 h 3866147"/>
              <a:gd name="connsiteX176" fmla="*/ 4748463 w 9480884"/>
              <a:gd name="connsiteY176" fmla="*/ 858253 h 3866147"/>
              <a:gd name="connsiteX177" fmla="*/ 4788568 w 9480884"/>
              <a:gd name="connsiteY177" fmla="*/ 890337 h 3866147"/>
              <a:gd name="connsiteX178" fmla="*/ 4940968 w 9480884"/>
              <a:gd name="connsiteY178" fmla="*/ 978568 h 3866147"/>
              <a:gd name="connsiteX179" fmla="*/ 5013158 w 9480884"/>
              <a:gd name="connsiteY179" fmla="*/ 1018674 h 3866147"/>
              <a:gd name="connsiteX180" fmla="*/ 5045242 w 9480884"/>
              <a:gd name="connsiteY180" fmla="*/ 1066800 h 3866147"/>
              <a:gd name="connsiteX181" fmla="*/ 5053263 w 9480884"/>
              <a:gd name="connsiteY181" fmla="*/ 1114926 h 3866147"/>
              <a:gd name="connsiteX182" fmla="*/ 5061284 w 9480884"/>
              <a:gd name="connsiteY182" fmla="*/ 1138989 h 3866147"/>
              <a:gd name="connsiteX183" fmla="*/ 5077326 w 9480884"/>
              <a:gd name="connsiteY183" fmla="*/ 1219200 h 3866147"/>
              <a:gd name="connsiteX184" fmla="*/ 5093368 w 9480884"/>
              <a:gd name="connsiteY184" fmla="*/ 1371600 h 3866147"/>
              <a:gd name="connsiteX185" fmla="*/ 5109410 w 9480884"/>
              <a:gd name="connsiteY185" fmla="*/ 1419726 h 3866147"/>
              <a:gd name="connsiteX186" fmla="*/ 5109410 w 9480884"/>
              <a:gd name="connsiteY186" fmla="*/ 1676400 h 3866147"/>
              <a:gd name="connsiteX187" fmla="*/ 5093368 w 9480884"/>
              <a:gd name="connsiteY187" fmla="*/ 1740568 h 3866147"/>
              <a:gd name="connsiteX188" fmla="*/ 5085347 w 9480884"/>
              <a:gd name="connsiteY188" fmla="*/ 1780674 h 3866147"/>
              <a:gd name="connsiteX189" fmla="*/ 5069305 w 9480884"/>
              <a:gd name="connsiteY189" fmla="*/ 1828800 h 3866147"/>
              <a:gd name="connsiteX190" fmla="*/ 5061284 w 9480884"/>
              <a:gd name="connsiteY190" fmla="*/ 1860884 h 3866147"/>
              <a:gd name="connsiteX191" fmla="*/ 5069305 w 9480884"/>
              <a:gd name="connsiteY191" fmla="*/ 2157663 h 3866147"/>
              <a:gd name="connsiteX192" fmla="*/ 5077326 w 9480884"/>
              <a:gd name="connsiteY192" fmla="*/ 2213811 h 3866147"/>
              <a:gd name="connsiteX193" fmla="*/ 5085347 w 9480884"/>
              <a:gd name="connsiteY193" fmla="*/ 2237874 h 3866147"/>
              <a:gd name="connsiteX194" fmla="*/ 5101389 w 9480884"/>
              <a:gd name="connsiteY194" fmla="*/ 2302042 h 3866147"/>
              <a:gd name="connsiteX195" fmla="*/ 5117431 w 9480884"/>
              <a:gd name="connsiteY195" fmla="*/ 2382253 h 3866147"/>
              <a:gd name="connsiteX196" fmla="*/ 5125452 w 9480884"/>
              <a:gd name="connsiteY196" fmla="*/ 2406316 h 3866147"/>
              <a:gd name="connsiteX197" fmla="*/ 5149516 w 9480884"/>
              <a:gd name="connsiteY197" fmla="*/ 2438400 h 3866147"/>
              <a:gd name="connsiteX198" fmla="*/ 5165558 w 9480884"/>
              <a:gd name="connsiteY198" fmla="*/ 2462463 h 3866147"/>
              <a:gd name="connsiteX199" fmla="*/ 5189621 w 9480884"/>
              <a:gd name="connsiteY199" fmla="*/ 2486526 h 3866147"/>
              <a:gd name="connsiteX200" fmla="*/ 5205663 w 9480884"/>
              <a:gd name="connsiteY200" fmla="*/ 2510589 h 3866147"/>
              <a:gd name="connsiteX201" fmla="*/ 5253789 w 9480884"/>
              <a:gd name="connsiteY201" fmla="*/ 2558716 h 3866147"/>
              <a:gd name="connsiteX202" fmla="*/ 5325979 w 9480884"/>
              <a:gd name="connsiteY202" fmla="*/ 2638926 h 3866147"/>
              <a:gd name="connsiteX203" fmla="*/ 5406189 w 9480884"/>
              <a:gd name="connsiteY203" fmla="*/ 2687053 h 3866147"/>
              <a:gd name="connsiteX204" fmla="*/ 5518484 w 9480884"/>
              <a:gd name="connsiteY204" fmla="*/ 2751221 h 3866147"/>
              <a:gd name="connsiteX205" fmla="*/ 5550568 w 9480884"/>
              <a:gd name="connsiteY205" fmla="*/ 2759242 h 3866147"/>
              <a:gd name="connsiteX206" fmla="*/ 5598694 w 9480884"/>
              <a:gd name="connsiteY206" fmla="*/ 2775284 h 3866147"/>
              <a:gd name="connsiteX207" fmla="*/ 5622758 w 9480884"/>
              <a:gd name="connsiteY207" fmla="*/ 2799347 h 3866147"/>
              <a:gd name="connsiteX208" fmla="*/ 5670884 w 9480884"/>
              <a:gd name="connsiteY208" fmla="*/ 2815389 h 3866147"/>
              <a:gd name="connsiteX209" fmla="*/ 5694947 w 9480884"/>
              <a:gd name="connsiteY209" fmla="*/ 2823411 h 3866147"/>
              <a:gd name="connsiteX210" fmla="*/ 5791200 w 9480884"/>
              <a:gd name="connsiteY210" fmla="*/ 2839453 h 3866147"/>
              <a:gd name="connsiteX211" fmla="*/ 6023810 w 9480884"/>
              <a:gd name="connsiteY211" fmla="*/ 2831432 h 3866147"/>
              <a:gd name="connsiteX212" fmla="*/ 6071937 w 9480884"/>
              <a:gd name="connsiteY212" fmla="*/ 2815389 h 3866147"/>
              <a:gd name="connsiteX213" fmla="*/ 6104021 w 9480884"/>
              <a:gd name="connsiteY213" fmla="*/ 2807368 h 3866147"/>
              <a:gd name="connsiteX214" fmla="*/ 6152147 w 9480884"/>
              <a:gd name="connsiteY214" fmla="*/ 2759242 h 3866147"/>
              <a:gd name="connsiteX215" fmla="*/ 6168189 w 9480884"/>
              <a:gd name="connsiteY215" fmla="*/ 2735179 h 3866147"/>
              <a:gd name="connsiteX216" fmla="*/ 6224337 w 9480884"/>
              <a:gd name="connsiteY216" fmla="*/ 2695074 h 3866147"/>
              <a:gd name="connsiteX217" fmla="*/ 6336631 w 9480884"/>
              <a:gd name="connsiteY217" fmla="*/ 2614863 h 3866147"/>
              <a:gd name="connsiteX218" fmla="*/ 6368716 w 9480884"/>
              <a:gd name="connsiteY218" fmla="*/ 2598821 h 3866147"/>
              <a:gd name="connsiteX219" fmla="*/ 6392779 w 9480884"/>
              <a:gd name="connsiteY219" fmla="*/ 2582779 h 3866147"/>
              <a:gd name="connsiteX220" fmla="*/ 6456947 w 9480884"/>
              <a:gd name="connsiteY220" fmla="*/ 2550695 h 3866147"/>
              <a:gd name="connsiteX221" fmla="*/ 6472989 w 9480884"/>
              <a:gd name="connsiteY221" fmla="*/ 2526632 h 3866147"/>
              <a:gd name="connsiteX222" fmla="*/ 6513094 w 9480884"/>
              <a:gd name="connsiteY222" fmla="*/ 2486526 h 3866147"/>
              <a:gd name="connsiteX223" fmla="*/ 6545179 w 9480884"/>
              <a:gd name="connsiteY223" fmla="*/ 2446421 h 3866147"/>
              <a:gd name="connsiteX224" fmla="*/ 6553200 w 9480884"/>
              <a:gd name="connsiteY224" fmla="*/ 2422358 h 3866147"/>
              <a:gd name="connsiteX225" fmla="*/ 6569242 w 9480884"/>
              <a:gd name="connsiteY225" fmla="*/ 2398295 h 3866147"/>
              <a:gd name="connsiteX226" fmla="*/ 6601326 w 9480884"/>
              <a:gd name="connsiteY226" fmla="*/ 2334126 h 3866147"/>
              <a:gd name="connsiteX227" fmla="*/ 6617368 w 9480884"/>
              <a:gd name="connsiteY227" fmla="*/ 2302042 h 3866147"/>
              <a:gd name="connsiteX228" fmla="*/ 6625389 w 9480884"/>
              <a:gd name="connsiteY228" fmla="*/ 2277979 h 3866147"/>
              <a:gd name="connsiteX229" fmla="*/ 6633410 w 9480884"/>
              <a:gd name="connsiteY229" fmla="*/ 2245895 h 3866147"/>
              <a:gd name="connsiteX230" fmla="*/ 6649452 w 9480884"/>
              <a:gd name="connsiteY230" fmla="*/ 2221832 h 3866147"/>
              <a:gd name="connsiteX231" fmla="*/ 6673516 w 9480884"/>
              <a:gd name="connsiteY231" fmla="*/ 2173705 h 3866147"/>
              <a:gd name="connsiteX232" fmla="*/ 6689558 w 9480884"/>
              <a:gd name="connsiteY232" fmla="*/ 2117558 h 3866147"/>
              <a:gd name="connsiteX233" fmla="*/ 6705600 w 9480884"/>
              <a:gd name="connsiteY233" fmla="*/ 2085474 h 3866147"/>
              <a:gd name="connsiteX234" fmla="*/ 6721642 w 9480884"/>
              <a:gd name="connsiteY234" fmla="*/ 2125579 h 3866147"/>
              <a:gd name="connsiteX235" fmla="*/ 6761747 w 9480884"/>
              <a:gd name="connsiteY235" fmla="*/ 2165684 h 3866147"/>
              <a:gd name="connsiteX236" fmla="*/ 6809873 w 9480884"/>
              <a:gd name="connsiteY236" fmla="*/ 2229853 h 3866147"/>
              <a:gd name="connsiteX237" fmla="*/ 6825916 w 9480884"/>
              <a:gd name="connsiteY237" fmla="*/ 2245895 h 3866147"/>
              <a:gd name="connsiteX238" fmla="*/ 6849979 w 9480884"/>
              <a:gd name="connsiteY238" fmla="*/ 2294021 h 3866147"/>
              <a:gd name="connsiteX239" fmla="*/ 6890084 w 9480884"/>
              <a:gd name="connsiteY239" fmla="*/ 2350168 h 3866147"/>
              <a:gd name="connsiteX240" fmla="*/ 6914147 w 9480884"/>
              <a:gd name="connsiteY240" fmla="*/ 2406316 h 3866147"/>
              <a:gd name="connsiteX241" fmla="*/ 6946231 w 9480884"/>
              <a:gd name="connsiteY241" fmla="*/ 2438400 h 3866147"/>
              <a:gd name="connsiteX242" fmla="*/ 6962273 w 9480884"/>
              <a:gd name="connsiteY242" fmla="*/ 2462463 h 3866147"/>
              <a:gd name="connsiteX243" fmla="*/ 7002379 w 9480884"/>
              <a:gd name="connsiteY243" fmla="*/ 2494547 h 3866147"/>
              <a:gd name="connsiteX244" fmla="*/ 7042484 w 9480884"/>
              <a:gd name="connsiteY244" fmla="*/ 2526632 h 3866147"/>
              <a:gd name="connsiteX245" fmla="*/ 7090610 w 9480884"/>
              <a:gd name="connsiteY245" fmla="*/ 2542674 h 3866147"/>
              <a:gd name="connsiteX246" fmla="*/ 7154779 w 9480884"/>
              <a:gd name="connsiteY246" fmla="*/ 2558716 h 3866147"/>
              <a:gd name="connsiteX247" fmla="*/ 7178842 w 9480884"/>
              <a:gd name="connsiteY247" fmla="*/ 2566737 h 3866147"/>
              <a:gd name="connsiteX248" fmla="*/ 7226968 w 9480884"/>
              <a:gd name="connsiteY248" fmla="*/ 2574758 h 3866147"/>
              <a:gd name="connsiteX249" fmla="*/ 7435516 w 9480884"/>
              <a:gd name="connsiteY249" fmla="*/ 2566737 h 3866147"/>
              <a:gd name="connsiteX250" fmla="*/ 7491663 w 9480884"/>
              <a:gd name="connsiteY250" fmla="*/ 2550695 h 3866147"/>
              <a:gd name="connsiteX251" fmla="*/ 7531768 w 9480884"/>
              <a:gd name="connsiteY251" fmla="*/ 2542674 h 3866147"/>
              <a:gd name="connsiteX252" fmla="*/ 7587916 w 9480884"/>
              <a:gd name="connsiteY252" fmla="*/ 2526632 h 3866147"/>
              <a:gd name="connsiteX253" fmla="*/ 7716252 w 9480884"/>
              <a:gd name="connsiteY253" fmla="*/ 2454442 h 3866147"/>
              <a:gd name="connsiteX254" fmla="*/ 7764379 w 9480884"/>
              <a:gd name="connsiteY254" fmla="*/ 2446421 h 3866147"/>
              <a:gd name="connsiteX255" fmla="*/ 7844589 w 9480884"/>
              <a:gd name="connsiteY255" fmla="*/ 2430379 h 3866147"/>
              <a:gd name="connsiteX256" fmla="*/ 7972926 w 9480884"/>
              <a:gd name="connsiteY256" fmla="*/ 2414337 h 3866147"/>
              <a:gd name="connsiteX257" fmla="*/ 8029073 w 9480884"/>
              <a:gd name="connsiteY257" fmla="*/ 2358189 h 3866147"/>
              <a:gd name="connsiteX258" fmla="*/ 8045116 w 9480884"/>
              <a:gd name="connsiteY258" fmla="*/ 2334126 h 3866147"/>
              <a:gd name="connsiteX259" fmla="*/ 8061158 w 9480884"/>
              <a:gd name="connsiteY259" fmla="*/ 2286000 h 3866147"/>
              <a:gd name="connsiteX260" fmla="*/ 8069179 w 9480884"/>
              <a:gd name="connsiteY260" fmla="*/ 2261937 h 3866147"/>
              <a:gd name="connsiteX261" fmla="*/ 8101263 w 9480884"/>
              <a:gd name="connsiteY261" fmla="*/ 2213811 h 3866147"/>
              <a:gd name="connsiteX262" fmla="*/ 8117305 w 9480884"/>
              <a:gd name="connsiteY262" fmla="*/ 2165684 h 3866147"/>
              <a:gd name="connsiteX263" fmla="*/ 8133347 w 9480884"/>
              <a:gd name="connsiteY263" fmla="*/ 2141621 h 3866147"/>
              <a:gd name="connsiteX264" fmla="*/ 8149389 w 9480884"/>
              <a:gd name="connsiteY264" fmla="*/ 2093495 h 3866147"/>
              <a:gd name="connsiteX265" fmla="*/ 7668126 w 9480884"/>
              <a:gd name="connsiteY265" fmla="*/ 2077453 h 3866147"/>
              <a:gd name="connsiteX266" fmla="*/ 7636042 w 9480884"/>
              <a:gd name="connsiteY266" fmla="*/ 2101516 h 3866147"/>
              <a:gd name="connsiteX267" fmla="*/ 7603958 w 9480884"/>
              <a:gd name="connsiteY267" fmla="*/ 2109537 h 3866147"/>
              <a:gd name="connsiteX268" fmla="*/ 7579894 w 9480884"/>
              <a:gd name="connsiteY268" fmla="*/ 2125579 h 3866147"/>
              <a:gd name="connsiteX269" fmla="*/ 7531768 w 9480884"/>
              <a:gd name="connsiteY269" fmla="*/ 2141621 h 3866147"/>
              <a:gd name="connsiteX270" fmla="*/ 7499684 w 9480884"/>
              <a:gd name="connsiteY270" fmla="*/ 2157663 h 3866147"/>
              <a:gd name="connsiteX271" fmla="*/ 7475621 w 9480884"/>
              <a:gd name="connsiteY271" fmla="*/ 2189747 h 3866147"/>
              <a:gd name="connsiteX272" fmla="*/ 7427494 w 9480884"/>
              <a:gd name="connsiteY272" fmla="*/ 2205789 h 3866147"/>
              <a:gd name="connsiteX273" fmla="*/ 7411452 w 9480884"/>
              <a:gd name="connsiteY273" fmla="*/ 2221832 h 3866147"/>
              <a:gd name="connsiteX274" fmla="*/ 7355305 w 9480884"/>
              <a:gd name="connsiteY274" fmla="*/ 2245895 h 3866147"/>
              <a:gd name="connsiteX275" fmla="*/ 7299158 w 9480884"/>
              <a:gd name="connsiteY275" fmla="*/ 2269958 h 3866147"/>
              <a:gd name="connsiteX276" fmla="*/ 7234989 w 9480884"/>
              <a:gd name="connsiteY276" fmla="*/ 2286000 h 3866147"/>
              <a:gd name="connsiteX277" fmla="*/ 7170821 w 9480884"/>
              <a:gd name="connsiteY277" fmla="*/ 2302042 h 3866147"/>
              <a:gd name="connsiteX278" fmla="*/ 6858000 w 9480884"/>
              <a:gd name="connsiteY278" fmla="*/ 2310063 h 3866147"/>
              <a:gd name="connsiteX279" fmla="*/ 6825916 w 9480884"/>
              <a:gd name="connsiteY279" fmla="*/ 2318084 h 3866147"/>
              <a:gd name="connsiteX280" fmla="*/ 6729663 w 9480884"/>
              <a:gd name="connsiteY280" fmla="*/ 2334126 h 3866147"/>
              <a:gd name="connsiteX281" fmla="*/ 6617368 w 9480884"/>
              <a:gd name="connsiteY281" fmla="*/ 2358189 h 3866147"/>
              <a:gd name="connsiteX282" fmla="*/ 6593305 w 9480884"/>
              <a:gd name="connsiteY282" fmla="*/ 2366211 h 3866147"/>
              <a:gd name="connsiteX283" fmla="*/ 6537158 w 9480884"/>
              <a:gd name="connsiteY283" fmla="*/ 2390274 h 3866147"/>
              <a:gd name="connsiteX284" fmla="*/ 6440905 w 9480884"/>
              <a:gd name="connsiteY284" fmla="*/ 2406316 h 3866147"/>
              <a:gd name="connsiteX285" fmla="*/ 6079958 w 9480884"/>
              <a:gd name="connsiteY285" fmla="*/ 2414337 h 3866147"/>
              <a:gd name="connsiteX286" fmla="*/ 6023810 w 9480884"/>
              <a:gd name="connsiteY286" fmla="*/ 2422358 h 3866147"/>
              <a:gd name="connsiteX287" fmla="*/ 5975684 w 9480884"/>
              <a:gd name="connsiteY287" fmla="*/ 2430379 h 3866147"/>
              <a:gd name="connsiteX288" fmla="*/ 5903494 w 9480884"/>
              <a:gd name="connsiteY288" fmla="*/ 2438400 h 3866147"/>
              <a:gd name="connsiteX289" fmla="*/ 5783179 w 9480884"/>
              <a:gd name="connsiteY289" fmla="*/ 2454442 h 3866147"/>
              <a:gd name="connsiteX290" fmla="*/ 5438273 w 9480884"/>
              <a:gd name="connsiteY290" fmla="*/ 2462463 h 3866147"/>
              <a:gd name="connsiteX291" fmla="*/ 5414210 w 9480884"/>
              <a:gd name="connsiteY291" fmla="*/ 2470484 h 3866147"/>
              <a:gd name="connsiteX292" fmla="*/ 4884821 w 9480884"/>
              <a:gd name="connsiteY292" fmla="*/ 2470484 h 3866147"/>
              <a:gd name="connsiteX293" fmla="*/ 4852737 w 9480884"/>
              <a:gd name="connsiteY293" fmla="*/ 2462463 h 3866147"/>
              <a:gd name="connsiteX294" fmla="*/ 4732421 w 9480884"/>
              <a:gd name="connsiteY294" fmla="*/ 2446421 h 3866147"/>
              <a:gd name="connsiteX295" fmla="*/ 4652210 w 9480884"/>
              <a:gd name="connsiteY295" fmla="*/ 2422358 h 3866147"/>
              <a:gd name="connsiteX296" fmla="*/ 4628147 w 9480884"/>
              <a:gd name="connsiteY296" fmla="*/ 2414337 h 3866147"/>
              <a:gd name="connsiteX297" fmla="*/ 4604084 w 9480884"/>
              <a:gd name="connsiteY297" fmla="*/ 2406316 h 3866147"/>
              <a:gd name="connsiteX298" fmla="*/ 4539916 w 9480884"/>
              <a:gd name="connsiteY298" fmla="*/ 2390274 h 3866147"/>
              <a:gd name="connsiteX299" fmla="*/ 4499810 w 9480884"/>
              <a:gd name="connsiteY299" fmla="*/ 2374232 h 3866147"/>
              <a:gd name="connsiteX300" fmla="*/ 4443663 w 9480884"/>
              <a:gd name="connsiteY300" fmla="*/ 2334126 h 3866147"/>
              <a:gd name="connsiteX301" fmla="*/ 4419600 w 9480884"/>
              <a:gd name="connsiteY301" fmla="*/ 2326105 h 3866147"/>
              <a:gd name="connsiteX302" fmla="*/ 4355431 w 9480884"/>
              <a:gd name="connsiteY302" fmla="*/ 2294021 h 3866147"/>
              <a:gd name="connsiteX303" fmla="*/ 4331368 w 9480884"/>
              <a:gd name="connsiteY303" fmla="*/ 2269958 h 3866147"/>
              <a:gd name="connsiteX304" fmla="*/ 4283242 w 9480884"/>
              <a:gd name="connsiteY304" fmla="*/ 2229853 h 3866147"/>
              <a:gd name="connsiteX305" fmla="*/ 4251158 w 9480884"/>
              <a:gd name="connsiteY305" fmla="*/ 2181726 h 3866147"/>
              <a:gd name="connsiteX306" fmla="*/ 4243137 w 9480884"/>
              <a:gd name="connsiteY306" fmla="*/ 2157663 h 3866147"/>
              <a:gd name="connsiteX307" fmla="*/ 4219073 w 9480884"/>
              <a:gd name="connsiteY307" fmla="*/ 2149642 h 3866147"/>
              <a:gd name="connsiteX308" fmla="*/ 4195010 w 9480884"/>
              <a:gd name="connsiteY308" fmla="*/ 2165684 h 3866147"/>
              <a:gd name="connsiteX309" fmla="*/ 4130842 w 9480884"/>
              <a:gd name="connsiteY309" fmla="*/ 2181726 h 3866147"/>
              <a:gd name="connsiteX310" fmla="*/ 4106779 w 9480884"/>
              <a:gd name="connsiteY310" fmla="*/ 2189747 h 3866147"/>
              <a:gd name="connsiteX311" fmla="*/ 4002505 w 9480884"/>
              <a:gd name="connsiteY311" fmla="*/ 2197768 h 3866147"/>
              <a:gd name="connsiteX312" fmla="*/ 3954379 w 9480884"/>
              <a:gd name="connsiteY312" fmla="*/ 2205789 h 3866147"/>
              <a:gd name="connsiteX313" fmla="*/ 3737810 w 9480884"/>
              <a:gd name="connsiteY313" fmla="*/ 2221832 h 3866147"/>
              <a:gd name="connsiteX314" fmla="*/ 3449052 w 9480884"/>
              <a:gd name="connsiteY314" fmla="*/ 2221832 h 3866147"/>
              <a:gd name="connsiteX315" fmla="*/ 3400926 w 9480884"/>
              <a:gd name="connsiteY315" fmla="*/ 2205789 h 3866147"/>
              <a:gd name="connsiteX316" fmla="*/ 3256547 w 9480884"/>
              <a:gd name="connsiteY316" fmla="*/ 2165684 h 3866147"/>
              <a:gd name="connsiteX317" fmla="*/ 3160294 w 9480884"/>
              <a:gd name="connsiteY317" fmla="*/ 2133600 h 3866147"/>
              <a:gd name="connsiteX318" fmla="*/ 3088105 w 9480884"/>
              <a:gd name="connsiteY318" fmla="*/ 2109537 h 3866147"/>
              <a:gd name="connsiteX319" fmla="*/ 3048000 w 9480884"/>
              <a:gd name="connsiteY319" fmla="*/ 2101516 h 3866147"/>
              <a:gd name="connsiteX320" fmla="*/ 2999873 w 9480884"/>
              <a:gd name="connsiteY320" fmla="*/ 2085474 h 3866147"/>
              <a:gd name="connsiteX321" fmla="*/ 2975810 w 9480884"/>
              <a:gd name="connsiteY321" fmla="*/ 2077453 h 3866147"/>
              <a:gd name="connsiteX322" fmla="*/ 2943726 w 9480884"/>
              <a:gd name="connsiteY322" fmla="*/ 2069432 h 3866147"/>
              <a:gd name="connsiteX323" fmla="*/ 2887579 w 9480884"/>
              <a:gd name="connsiteY323" fmla="*/ 2053389 h 3866147"/>
              <a:gd name="connsiteX324" fmla="*/ 2815389 w 9480884"/>
              <a:gd name="connsiteY324" fmla="*/ 2045368 h 3866147"/>
              <a:gd name="connsiteX325" fmla="*/ 2751221 w 9480884"/>
              <a:gd name="connsiteY325" fmla="*/ 2029326 h 3866147"/>
              <a:gd name="connsiteX326" fmla="*/ 2679031 w 9480884"/>
              <a:gd name="connsiteY326" fmla="*/ 2013284 h 3866147"/>
              <a:gd name="connsiteX327" fmla="*/ 2646947 w 9480884"/>
              <a:gd name="connsiteY327" fmla="*/ 1997242 h 3866147"/>
              <a:gd name="connsiteX328" fmla="*/ 2582779 w 9480884"/>
              <a:gd name="connsiteY328" fmla="*/ 1981200 h 3866147"/>
              <a:gd name="connsiteX329" fmla="*/ 2550694 w 9480884"/>
              <a:gd name="connsiteY329" fmla="*/ 1973179 h 3866147"/>
              <a:gd name="connsiteX330" fmla="*/ 2502568 w 9480884"/>
              <a:gd name="connsiteY330" fmla="*/ 1957137 h 3866147"/>
              <a:gd name="connsiteX331" fmla="*/ 2430379 w 9480884"/>
              <a:gd name="connsiteY331" fmla="*/ 1941095 h 3866147"/>
              <a:gd name="connsiteX332" fmla="*/ 2406316 w 9480884"/>
              <a:gd name="connsiteY332" fmla="*/ 1933074 h 3866147"/>
              <a:gd name="connsiteX333" fmla="*/ 2406316 w 9480884"/>
              <a:gd name="connsiteY333" fmla="*/ 2037347 h 3866147"/>
              <a:gd name="connsiteX334" fmla="*/ 2414337 w 9480884"/>
              <a:gd name="connsiteY334" fmla="*/ 2237874 h 3866147"/>
              <a:gd name="connsiteX335" fmla="*/ 2430379 w 9480884"/>
              <a:gd name="connsiteY335" fmla="*/ 2286000 h 3866147"/>
              <a:gd name="connsiteX336" fmla="*/ 2446421 w 9480884"/>
              <a:gd name="connsiteY336" fmla="*/ 2326105 h 3866147"/>
              <a:gd name="connsiteX337" fmla="*/ 2470484 w 9480884"/>
              <a:gd name="connsiteY337" fmla="*/ 2382253 h 3866147"/>
              <a:gd name="connsiteX338" fmla="*/ 2462463 w 9480884"/>
              <a:gd name="connsiteY338" fmla="*/ 2454442 h 3866147"/>
              <a:gd name="connsiteX339" fmla="*/ 2454442 w 9480884"/>
              <a:gd name="connsiteY339" fmla="*/ 2486526 h 3866147"/>
              <a:gd name="connsiteX340" fmla="*/ 2430379 w 9480884"/>
              <a:gd name="connsiteY340" fmla="*/ 2566737 h 3866147"/>
              <a:gd name="connsiteX341" fmla="*/ 2366210 w 9480884"/>
              <a:gd name="connsiteY341" fmla="*/ 2558716 h 3866147"/>
              <a:gd name="connsiteX342" fmla="*/ 2342147 w 9480884"/>
              <a:gd name="connsiteY342" fmla="*/ 2550695 h 3866147"/>
              <a:gd name="connsiteX343" fmla="*/ 2213810 w 9480884"/>
              <a:gd name="connsiteY343" fmla="*/ 2494547 h 3866147"/>
              <a:gd name="connsiteX344" fmla="*/ 2165684 w 9480884"/>
              <a:gd name="connsiteY344" fmla="*/ 2486526 h 3866147"/>
              <a:gd name="connsiteX345" fmla="*/ 2029326 w 9480884"/>
              <a:gd name="connsiteY345" fmla="*/ 2438400 h 3866147"/>
              <a:gd name="connsiteX346" fmla="*/ 1989221 w 9480884"/>
              <a:gd name="connsiteY346" fmla="*/ 2430379 h 3866147"/>
              <a:gd name="connsiteX347" fmla="*/ 1900989 w 9480884"/>
              <a:gd name="connsiteY347" fmla="*/ 2390274 h 3866147"/>
              <a:gd name="connsiteX348" fmla="*/ 1820779 w 9480884"/>
              <a:gd name="connsiteY348" fmla="*/ 2366211 h 3866147"/>
              <a:gd name="connsiteX349" fmla="*/ 1748589 w 9480884"/>
              <a:gd name="connsiteY349" fmla="*/ 2334126 h 3866147"/>
              <a:gd name="connsiteX350" fmla="*/ 1716505 w 9480884"/>
              <a:gd name="connsiteY350" fmla="*/ 2310063 h 3866147"/>
              <a:gd name="connsiteX351" fmla="*/ 1660358 w 9480884"/>
              <a:gd name="connsiteY351" fmla="*/ 2286000 h 3866147"/>
              <a:gd name="connsiteX352" fmla="*/ 1588168 w 9480884"/>
              <a:gd name="connsiteY352" fmla="*/ 2245895 h 3866147"/>
              <a:gd name="connsiteX353" fmla="*/ 1515979 w 9480884"/>
              <a:gd name="connsiteY353" fmla="*/ 2221832 h 3866147"/>
              <a:gd name="connsiteX354" fmla="*/ 1451810 w 9480884"/>
              <a:gd name="connsiteY354" fmla="*/ 2189747 h 3866147"/>
              <a:gd name="connsiteX355" fmla="*/ 1371600 w 9480884"/>
              <a:gd name="connsiteY355" fmla="*/ 2165684 h 3866147"/>
              <a:gd name="connsiteX356" fmla="*/ 1323473 w 9480884"/>
              <a:gd name="connsiteY356" fmla="*/ 2141621 h 3866147"/>
              <a:gd name="connsiteX357" fmla="*/ 1259305 w 9480884"/>
              <a:gd name="connsiteY357" fmla="*/ 2117558 h 3866147"/>
              <a:gd name="connsiteX358" fmla="*/ 1235242 w 9480884"/>
              <a:gd name="connsiteY358" fmla="*/ 2109537 h 3866147"/>
              <a:gd name="connsiteX359" fmla="*/ 1138989 w 9480884"/>
              <a:gd name="connsiteY359" fmla="*/ 2069432 h 3866147"/>
              <a:gd name="connsiteX360" fmla="*/ 1050758 w 9480884"/>
              <a:gd name="connsiteY360" fmla="*/ 2037347 h 3866147"/>
              <a:gd name="connsiteX361" fmla="*/ 1026694 w 9480884"/>
              <a:gd name="connsiteY361" fmla="*/ 2029326 h 3866147"/>
              <a:gd name="connsiteX362" fmla="*/ 970547 w 9480884"/>
              <a:gd name="connsiteY362" fmla="*/ 2013284 h 3866147"/>
              <a:gd name="connsiteX363" fmla="*/ 906379 w 9480884"/>
              <a:gd name="connsiteY363" fmla="*/ 1989221 h 3866147"/>
              <a:gd name="connsiteX364" fmla="*/ 842210 w 9480884"/>
              <a:gd name="connsiteY364" fmla="*/ 1973179 h 3866147"/>
              <a:gd name="connsiteX365" fmla="*/ 753979 w 9480884"/>
              <a:gd name="connsiteY365" fmla="*/ 1949116 h 3866147"/>
              <a:gd name="connsiteX366" fmla="*/ 673768 w 9480884"/>
              <a:gd name="connsiteY366" fmla="*/ 1925053 h 3866147"/>
              <a:gd name="connsiteX367" fmla="*/ 641684 w 9480884"/>
              <a:gd name="connsiteY367" fmla="*/ 1909011 h 3866147"/>
              <a:gd name="connsiteX368" fmla="*/ 561473 w 9480884"/>
              <a:gd name="connsiteY368" fmla="*/ 1892968 h 3866147"/>
              <a:gd name="connsiteX369" fmla="*/ 505326 w 9480884"/>
              <a:gd name="connsiteY369" fmla="*/ 1860884 h 3866147"/>
              <a:gd name="connsiteX370" fmla="*/ 481263 w 9480884"/>
              <a:gd name="connsiteY370" fmla="*/ 1852863 h 3866147"/>
              <a:gd name="connsiteX371" fmla="*/ 433137 w 9480884"/>
              <a:gd name="connsiteY371" fmla="*/ 1820779 h 3866147"/>
              <a:gd name="connsiteX372" fmla="*/ 393031 w 9480884"/>
              <a:gd name="connsiteY372" fmla="*/ 1812758 h 3866147"/>
              <a:gd name="connsiteX373" fmla="*/ 336884 w 9480884"/>
              <a:gd name="connsiteY373" fmla="*/ 1796716 h 3866147"/>
              <a:gd name="connsiteX374" fmla="*/ 280737 w 9480884"/>
              <a:gd name="connsiteY374" fmla="*/ 1788695 h 3866147"/>
              <a:gd name="connsiteX375" fmla="*/ 256673 w 9480884"/>
              <a:gd name="connsiteY375" fmla="*/ 1772653 h 3866147"/>
              <a:gd name="connsiteX376" fmla="*/ 112294 w 9480884"/>
              <a:gd name="connsiteY376" fmla="*/ 1756611 h 3866147"/>
              <a:gd name="connsiteX377" fmla="*/ 40105 w 9480884"/>
              <a:gd name="connsiteY377" fmla="*/ 1764632 h 3866147"/>
              <a:gd name="connsiteX378" fmla="*/ 24063 w 9480884"/>
              <a:gd name="connsiteY378" fmla="*/ 1812758 h 3866147"/>
              <a:gd name="connsiteX379" fmla="*/ 0 w 9480884"/>
              <a:gd name="connsiteY379" fmla="*/ 1844842 h 3866147"/>
              <a:gd name="connsiteX380" fmla="*/ 16042 w 9480884"/>
              <a:gd name="connsiteY380" fmla="*/ 1909011 h 3866147"/>
              <a:gd name="connsiteX381" fmla="*/ 40105 w 9480884"/>
              <a:gd name="connsiteY381" fmla="*/ 1941095 h 3866147"/>
              <a:gd name="connsiteX382" fmla="*/ 64168 w 9480884"/>
              <a:gd name="connsiteY382" fmla="*/ 1957137 h 3866147"/>
              <a:gd name="connsiteX383" fmla="*/ 120316 w 9480884"/>
              <a:gd name="connsiteY383" fmla="*/ 2037347 h 3866147"/>
              <a:gd name="connsiteX384" fmla="*/ 160421 w 9480884"/>
              <a:gd name="connsiteY384" fmla="*/ 2077453 h 3866147"/>
              <a:gd name="connsiteX385" fmla="*/ 176463 w 9480884"/>
              <a:gd name="connsiteY385" fmla="*/ 2101516 h 3866147"/>
              <a:gd name="connsiteX386" fmla="*/ 280737 w 9480884"/>
              <a:gd name="connsiteY386" fmla="*/ 2149642 h 3866147"/>
              <a:gd name="connsiteX387" fmla="*/ 328863 w 9480884"/>
              <a:gd name="connsiteY387" fmla="*/ 2165684 h 3866147"/>
              <a:gd name="connsiteX388" fmla="*/ 529389 w 9480884"/>
              <a:gd name="connsiteY388" fmla="*/ 2189747 h 3866147"/>
              <a:gd name="connsiteX389" fmla="*/ 633663 w 9480884"/>
              <a:gd name="connsiteY389" fmla="*/ 2237874 h 3866147"/>
              <a:gd name="connsiteX390" fmla="*/ 729916 w 9480884"/>
              <a:gd name="connsiteY390" fmla="*/ 2277979 h 3866147"/>
              <a:gd name="connsiteX391" fmla="*/ 753979 w 9480884"/>
              <a:gd name="connsiteY391" fmla="*/ 2294021 h 3866147"/>
              <a:gd name="connsiteX392" fmla="*/ 786063 w 9480884"/>
              <a:gd name="connsiteY392" fmla="*/ 2302042 h 3866147"/>
              <a:gd name="connsiteX393" fmla="*/ 922421 w 9480884"/>
              <a:gd name="connsiteY393" fmla="*/ 2326105 h 3866147"/>
              <a:gd name="connsiteX394" fmla="*/ 970547 w 9480884"/>
              <a:gd name="connsiteY394" fmla="*/ 2350168 h 3866147"/>
              <a:gd name="connsiteX395" fmla="*/ 1010652 w 9480884"/>
              <a:gd name="connsiteY395" fmla="*/ 2358189 h 3866147"/>
              <a:gd name="connsiteX396" fmla="*/ 1058779 w 9480884"/>
              <a:gd name="connsiteY396" fmla="*/ 2374232 h 3866147"/>
              <a:gd name="connsiteX397" fmla="*/ 1138989 w 9480884"/>
              <a:gd name="connsiteY397" fmla="*/ 2390274 h 3866147"/>
              <a:gd name="connsiteX398" fmla="*/ 1283368 w 9480884"/>
              <a:gd name="connsiteY398" fmla="*/ 2414337 h 3866147"/>
              <a:gd name="connsiteX399" fmla="*/ 1483894 w 9480884"/>
              <a:gd name="connsiteY399" fmla="*/ 2422358 h 3866147"/>
              <a:gd name="connsiteX400" fmla="*/ 1564105 w 9480884"/>
              <a:gd name="connsiteY400" fmla="*/ 2398295 h 3866147"/>
              <a:gd name="connsiteX401" fmla="*/ 1997242 w 9480884"/>
              <a:gd name="connsiteY401" fmla="*/ 2382253 h 3866147"/>
              <a:gd name="connsiteX402" fmla="*/ 2221831 w 9480884"/>
              <a:gd name="connsiteY402" fmla="*/ 2358189 h 3866147"/>
              <a:gd name="connsiteX403" fmla="*/ 2269958 w 9480884"/>
              <a:gd name="connsiteY403" fmla="*/ 2350168 h 3866147"/>
              <a:gd name="connsiteX404" fmla="*/ 2342147 w 9480884"/>
              <a:gd name="connsiteY404" fmla="*/ 2334126 h 3866147"/>
              <a:gd name="connsiteX405" fmla="*/ 2454442 w 9480884"/>
              <a:gd name="connsiteY405" fmla="*/ 2318084 h 3866147"/>
              <a:gd name="connsiteX406" fmla="*/ 2486526 w 9480884"/>
              <a:gd name="connsiteY406" fmla="*/ 2310063 h 3866147"/>
              <a:gd name="connsiteX407" fmla="*/ 2895600 w 9480884"/>
              <a:gd name="connsiteY407" fmla="*/ 2302042 h 3866147"/>
              <a:gd name="connsiteX408" fmla="*/ 2975810 w 9480884"/>
              <a:gd name="connsiteY408" fmla="*/ 2286000 h 3866147"/>
              <a:gd name="connsiteX409" fmla="*/ 3031958 w 9480884"/>
              <a:gd name="connsiteY409" fmla="*/ 2261937 h 3866147"/>
              <a:gd name="connsiteX410" fmla="*/ 3088105 w 9480884"/>
              <a:gd name="connsiteY410" fmla="*/ 2237874 h 3866147"/>
              <a:gd name="connsiteX411" fmla="*/ 3120189 w 9480884"/>
              <a:gd name="connsiteY411" fmla="*/ 2221832 h 3866147"/>
              <a:gd name="connsiteX412" fmla="*/ 3192379 w 9480884"/>
              <a:gd name="connsiteY412" fmla="*/ 2205789 h 3866147"/>
              <a:gd name="connsiteX413" fmla="*/ 3272589 w 9480884"/>
              <a:gd name="connsiteY413" fmla="*/ 2181726 h 3866147"/>
              <a:gd name="connsiteX414" fmla="*/ 3344779 w 9480884"/>
              <a:gd name="connsiteY414" fmla="*/ 2157663 h 3866147"/>
              <a:gd name="connsiteX415" fmla="*/ 3368842 w 9480884"/>
              <a:gd name="connsiteY415" fmla="*/ 2141621 h 3866147"/>
              <a:gd name="connsiteX416" fmla="*/ 3408947 w 9480884"/>
              <a:gd name="connsiteY416" fmla="*/ 2125579 h 3866147"/>
              <a:gd name="connsiteX417" fmla="*/ 3433010 w 9480884"/>
              <a:gd name="connsiteY417" fmla="*/ 2101516 h 3866147"/>
              <a:gd name="connsiteX418" fmla="*/ 3769894 w 9480884"/>
              <a:gd name="connsiteY418" fmla="*/ 2117558 h 3866147"/>
              <a:gd name="connsiteX419" fmla="*/ 3793958 w 9480884"/>
              <a:gd name="connsiteY419" fmla="*/ 2125579 h 3866147"/>
              <a:gd name="connsiteX420" fmla="*/ 3866147 w 9480884"/>
              <a:gd name="connsiteY420" fmla="*/ 2157663 h 3866147"/>
              <a:gd name="connsiteX421" fmla="*/ 3890210 w 9480884"/>
              <a:gd name="connsiteY421" fmla="*/ 2165684 h 3866147"/>
              <a:gd name="connsiteX422" fmla="*/ 3930316 w 9480884"/>
              <a:gd name="connsiteY422" fmla="*/ 2197768 h 3866147"/>
              <a:gd name="connsiteX423" fmla="*/ 3938337 w 9480884"/>
              <a:gd name="connsiteY423" fmla="*/ 2221832 h 3866147"/>
              <a:gd name="connsiteX424" fmla="*/ 3962400 w 9480884"/>
              <a:gd name="connsiteY424" fmla="*/ 2334126 h 3866147"/>
              <a:gd name="connsiteX425" fmla="*/ 3978442 w 9480884"/>
              <a:gd name="connsiteY425" fmla="*/ 2486526 h 3866147"/>
              <a:gd name="connsiteX426" fmla="*/ 3970421 w 9480884"/>
              <a:gd name="connsiteY426" fmla="*/ 2687053 h 3866147"/>
              <a:gd name="connsiteX427" fmla="*/ 3946358 w 9480884"/>
              <a:gd name="connsiteY427" fmla="*/ 2727158 h 3866147"/>
              <a:gd name="connsiteX428" fmla="*/ 3922294 w 9480884"/>
              <a:gd name="connsiteY428" fmla="*/ 2775284 h 3866147"/>
              <a:gd name="connsiteX429" fmla="*/ 3930316 w 9480884"/>
              <a:gd name="connsiteY429" fmla="*/ 2847474 h 3866147"/>
              <a:gd name="connsiteX430" fmla="*/ 3954379 w 9480884"/>
              <a:gd name="connsiteY430" fmla="*/ 2863516 h 3866147"/>
              <a:gd name="connsiteX431" fmla="*/ 4058652 w 9480884"/>
              <a:gd name="connsiteY431" fmla="*/ 2911642 h 3866147"/>
              <a:gd name="connsiteX432" fmla="*/ 4082716 w 9480884"/>
              <a:gd name="connsiteY432" fmla="*/ 2927684 h 3866147"/>
              <a:gd name="connsiteX433" fmla="*/ 4219073 w 9480884"/>
              <a:gd name="connsiteY433" fmla="*/ 2975811 h 3866147"/>
              <a:gd name="connsiteX434" fmla="*/ 4563979 w 9480884"/>
              <a:gd name="connsiteY434" fmla="*/ 3072063 h 3866147"/>
              <a:gd name="connsiteX435" fmla="*/ 4628147 w 9480884"/>
              <a:gd name="connsiteY435" fmla="*/ 3080084 h 3866147"/>
              <a:gd name="connsiteX436" fmla="*/ 5109410 w 9480884"/>
              <a:gd name="connsiteY436" fmla="*/ 3072063 h 3866147"/>
              <a:gd name="connsiteX437" fmla="*/ 5157537 w 9480884"/>
              <a:gd name="connsiteY437" fmla="*/ 3048000 h 3866147"/>
              <a:gd name="connsiteX438" fmla="*/ 5253789 w 9480884"/>
              <a:gd name="connsiteY438" fmla="*/ 3039979 h 3866147"/>
              <a:gd name="connsiteX439" fmla="*/ 5430252 w 9480884"/>
              <a:gd name="connsiteY439" fmla="*/ 3007895 h 3866147"/>
              <a:gd name="connsiteX440" fmla="*/ 5478379 w 9480884"/>
              <a:gd name="connsiteY440" fmla="*/ 2999874 h 3866147"/>
              <a:gd name="connsiteX441" fmla="*/ 5510463 w 9480884"/>
              <a:gd name="connsiteY441" fmla="*/ 2991853 h 3866147"/>
              <a:gd name="connsiteX442" fmla="*/ 5638800 w 9480884"/>
              <a:gd name="connsiteY442" fmla="*/ 2951747 h 3866147"/>
              <a:gd name="connsiteX443" fmla="*/ 5735052 w 9480884"/>
              <a:gd name="connsiteY443" fmla="*/ 2863516 h 3866147"/>
              <a:gd name="connsiteX444" fmla="*/ 5759116 w 9480884"/>
              <a:gd name="connsiteY444" fmla="*/ 2839453 h 3866147"/>
              <a:gd name="connsiteX445" fmla="*/ 5767137 w 9480884"/>
              <a:gd name="connsiteY445" fmla="*/ 2807368 h 3866147"/>
              <a:gd name="connsiteX446" fmla="*/ 5783179 w 9480884"/>
              <a:gd name="connsiteY446" fmla="*/ 2542674 h 3866147"/>
              <a:gd name="connsiteX447" fmla="*/ 5791200 w 9480884"/>
              <a:gd name="connsiteY447" fmla="*/ 2286000 h 3866147"/>
              <a:gd name="connsiteX448" fmla="*/ 5799221 w 9480884"/>
              <a:gd name="connsiteY448" fmla="*/ 2261937 h 3866147"/>
              <a:gd name="connsiteX449" fmla="*/ 5807242 w 9480884"/>
              <a:gd name="connsiteY449" fmla="*/ 2229853 h 3866147"/>
              <a:gd name="connsiteX450" fmla="*/ 5823284 w 9480884"/>
              <a:gd name="connsiteY450" fmla="*/ 2205789 h 3866147"/>
              <a:gd name="connsiteX451" fmla="*/ 5831305 w 9480884"/>
              <a:gd name="connsiteY451" fmla="*/ 2181726 h 3866147"/>
              <a:gd name="connsiteX452" fmla="*/ 5855368 w 9480884"/>
              <a:gd name="connsiteY452" fmla="*/ 2157663 h 3866147"/>
              <a:gd name="connsiteX453" fmla="*/ 5871410 w 9480884"/>
              <a:gd name="connsiteY453" fmla="*/ 2133600 h 3866147"/>
              <a:gd name="connsiteX454" fmla="*/ 5847347 w 9480884"/>
              <a:gd name="connsiteY454" fmla="*/ 2125579 h 3866147"/>
              <a:gd name="connsiteX455" fmla="*/ 5694947 w 9480884"/>
              <a:gd name="connsiteY455" fmla="*/ 2157663 h 3866147"/>
              <a:gd name="connsiteX456" fmla="*/ 5582652 w 9480884"/>
              <a:gd name="connsiteY456" fmla="*/ 2189747 h 3866147"/>
              <a:gd name="connsiteX457" fmla="*/ 5534526 w 9480884"/>
              <a:gd name="connsiteY457" fmla="*/ 2205789 h 3866147"/>
              <a:gd name="connsiteX458" fmla="*/ 5454316 w 9480884"/>
              <a:gd name="connsiteY458" fmla="*/ 2221832 h 3866147"/>
              <a:gd name="connsiteX459" fmla="*/ 5406189 w 9480884"/>
              <a:gd name="connsiteY459" fmla="*/ 2237874 h 3866147"/>
              <a:gd name="connsiteX460" fmla="*/ 5358063 w 9480884"/>
              <a:gd name="connsiteY460" fmla="*/ 2245895 h 3866147"/>
              <a:gd name="connsiteX461" fmla="*/ 5325979 w 9480884"/>
              <a:gd name="connsiteY461" fmla="*/ 2253916 h 3866147"/>
              <a:gd name="connsiteX462" fmla="*/ 5149516 w 9480884"/>
              <a:gd name="connsiteY462" fmla="*/ 2269958 h 3866147"/>
              <a:gd name="connsiteX463" fmla="*/ 4997116 w 9480884"/>
              <a:gd name="connsiteY463" fmla="*/ 2302042 h 3866147"/>
              <a:gd name="connsiteX464" fmla="*/ 4900863 w 9480884"/>
              <a:gd name="connsiteY464" fmla="*/ 2310063 h 3866147"/>
              <a:gd name="connsiteX465" fmla="*/ 4860758 w 9480884"/>
              <a:gd name="connsiteY465" fmla="*/ 2318084 h 3866147"/>
              <a:gd name="connsiteX466" fmla="*/ 4684294 w 9480884"/>
              <a:gd name="connsiteY466" fmla="*/ 2350168 h 3866147"/>
              <a:gd name="connsiteX467" fmla="*/ 4523873 w 9480884"/>
              <a:gd name="connsiteY467" fmla="*/ 2382253 h 3866147"/>
              <a:gd name="connsiteX468" fmla="*/ 4435642 w 9480884"/>
              <a:gd name="connsiteY468" fmla="*/ 2406316 h 3866147"/>
              <a:gd name="connsiteX469" fmla="*/ 4371473 w 9480884"/>
              <a:gd name="connsiteY469" fmla="*/ 2430379 h 3866147"/>
              <a:gd name="connsiteX470" fmla="*/ 4251158 w 9480884"/>
              <a:gd name="connsiteY470" fmla="*/ 2462463 h 3866147"/>
              <a:gd name="connsiteX471" fmla="*/ 4203031 w 9480884"/>
              <a:gd name="connsiteY471" fmla="*/ 2470484 h 3866147"/>
              <a:gd name="connsiteX472" fmla="*/ 4178968 w 9480884"/>
              <a:gd name="connsiteY472" fmla="*/ 2478505 h 3866147"/>
              <a:gd name="connsiteX473" fmla="*/ 4058652 w 9480884"/>
              <a:gd name="connsiteY473" fmla="*/ 2494547 h 3866147"/>
              <a:gd name="connsiteX474" fmla="*/ 3785937 w 9480884"/>
              <a:gd name="connsiteY474" fmla="*/ 2494547 h 3866147"/>
              <a:gd name="connsiteX475" fmla="*/ 3753852 w 9480884"/>
              <a:gd name="connsiteY475" fmla="*/ 2486526 h 3866147"/>
              <a:gd name="connsiteX476" fmla="*/ 3673642 w 9480884"/>
              <a:gd name="connsiteY476" fmla="*/ 2454442 h 3866147"/>
              <a:gd name="connsiteX477" fmla="*/ 3601452 w 9480884"/>
              <a:gd name="connsiteY477" fmla="*/ 2422358 h 3866147"/>
              <a:gd name="connsiteX478" fmla="*/ 3585410 w 9480884"/>
              <a:gd name="connsiteY478" fmla="*/ 2398295 h 3866147"/>
              <a:gd name="connsiteX479" fmla="*/ 3577389 w 9480884"/>
              <a:gd name="connsiteY479" fmla="*/ 2366211 h 3866147"/>
              <a:gd name="connsiteX480" fmla="*/ 3593431 w 9480884"/>
              <a:gd name="connsiteY480" fmla="*/ 2237874 h 3866147"/>
              <a:gd name="connsiteX481" fmla="*/ 3569368 w 9480884"/>
              <a:gd name="connsiteY481" fmla="*/ 2229853 h 3866147"/>
              <a:gd name="connsiteX482" fmla="*/ 3545305 w 9480884"/>
              <a:gd name="connsiteY482" fmla="*/ 2245895 h 3866147"/>
              <a:gd name="connsiteX483" fmla="*/ 3505200 w 9480884"/>
              <a:gd name="connsiteY483" fmla="*/ 2253916 h 3866147"/>
              <a:gd name="connsiteX484" fmla="*/ 3408947 w 9480884"/>
              <a:gd name="connsiteY484" fmla="*/ 2277979 h 3866147"/>
              <a:gd name="connsiteX485" fmla="*/ 3352800 w 9480884"/>
              <a:gd name="connsiteY485" fmla="*/ 2294021 h 3866147"/>
              <a:gd name="connsiteX486" fmla="*/ 3272589 w 9480884"/>
              <a:gd name="connsiteY486" fmla="*/ 2310063 h 3866147"/>
              <a:gd name="connsiteX487" fmla="*/ 3128210 w 9480884"/>
              <a:gd name="connsiteY487" fmla="*/ 2326105 h 3866147"/>
              <a:gd name="connsiteX488" fmla="*/ 2510589 w 9480884"/>
              <a:gd name="connsiteY488" fmla="*/ 2318084 h 3866147"/>
              <a:gd name="connsiteX489" fmla="*/ 2462463 w 9480884"/>
              <a:gd name="connsiteY489" fmla="*/ 2302042 h 3866147"/>
              <a:gd name="connsiteX490" fmla="*/ 2374231 w 9480884"/>
              <a:gd name="connsiteY490" fmla="*/ 2277979 h 3866147"/>
              <a:gd name="connsiteX491" fmla="*/ 2342147 w 9480884"/>
              <a:gd name="connsiteY491" fmla="*/ 2261937 h 3866147"/>
              <a:gd name="connsiteX492" fmla="*/ 2261937 w 9480884"/>
              <a:gd name="connsiteY492" fmla="*/ 2229853 h 3866147"/>
              <a:gd name="connsiteX493" fmla="*/ 2117558 w 9480884"/>
              <a:gd name="connsiteY493" fmla="*/ 2149642 h 3866147"/>
              <a:gd name="connsiteX494" fmla="*/ 2029326 w 9480884"/>
              <a:gd name="connsiteY494" fmla="*/ 2101516 h 3866147"/>
              <a:gd name="connsiteX495" fmla="*/ 1909010 w 9480884"/>
              <a:gd name="connsiteY495" fmla="*/ 2029326 h 3866147"/>
              <a:gd name="connsiteX496" fmla="*/ 1884947 w 9480884"/>
              <a:gd name="connsiteY496" fmla="*/ 2005263 h 3866147"/>
              <a:gd name="connsiteX497" fmla="*/ 1876926 w 9480884"/>
              <a:gd name="connsiteY497" fmla="*/ 2029326 h 3866147"/>
              <a:gd name="connsiteX498" fmla="*/ 1884947 w 9480884"/>
              <a:gd name="connsiteY498" fmla="*/ 2053389 h 3866147"/>
              <a:gd name="connsiteX499" fmla="*/ 1892968 w 9480884"/>
              <a:gd name="connsiteY499" fmla="*/ 2093495 h 3866147"/>
              <a:gd name="connsiteX500" fmla="*/ 1900989 w 9480884"/>
              <a:gd name="connsiteY500" fmla="*/ 2125579 h 3866147"/>
              <a:gd name="connsiteX501" fmla="*/ 1909010 w 9480884"/>
              <a:gd name="connsiteY501" fmla="*/ 2189747 h 3866147"/>
              <a:gd name="connsiteX502" fmla="*/ 1941094 w 9480884"/>
              <a:gd name="connsiteY502" fmla="*/ 2237874 h 3866147"/>
              <a:gd name="connsiteX503" fmla="*/ 1957137 w 9480884"/>
              <a:gd name="connsiteY503" fmla="*/ 2277979 h 3866147"/>
              <a:gd name="connsiteX504" fmla="*/ 1981200 w 9480884"/>
              <a:gd name="connsiteY504" fmla="*/ 2302042 h 3866147"/>
              <a:gd name="connsiteX505" fmla="*/ 2029326 w 9480884"/>
              <a:gd name="connsiteY505" fmla="*/ 2366211 h 3866147"/>
              <a:gd name="connsiteX506" fmla="*/ 2053389 w 9480884"/>
              <a:gd name="connsiteY506" fmla="*/ 2390274 h 3866147"/>
              <a:gd name="connsiteX507" fmla="*/ 2069431 w 9480884"/>
              <a:gd name="connsiteY507" fmla="*/ 2414337 h 3866147"/>
              <a:gd name="connsiteX508" fmla="*/ 2101516 w 9480884"/>
              <a:gd name="connsiteY508" fmla="*/ 2438400 h 3866147"/>
              <a:gd name="connsiteX509" fmla="*/ 2149642 w 9480884"/>
              <a:gd name="connsiteY509" fmla="*/ 2494547 h 3866147"/>
              <a:gd name="connsiteX510" fmla="*/ 2398294 w 9480884"/>
              <a:gd name="connsiteY510" fmla="*/ 2711116 h 3866147"/>
              <a:gd name="connsiteX511" fmla="*/ 2470484 w 9480884"/>
              <a:gd name="connsiteY511" fmla="*/ 2759242 h 3866147"/>
              <a:gd name="connsiteX512" fmla="*/ 2534652 w 9480884"/>
              <a:gd name="connsiteY512" fmla="*/ 2815389 h 3866147"/>
              <a:gd name="connsiteX513" fmla="*/ 2558716 w 9480884"/>
              <a:gd name="connsiteY513" fmla="*/ 2839453 h 3866147"/>
              <a:gd name="connsiteX514" fmla="*/ 2582779 w 9480884"/>
              <a:gd name="connsiteY514" fmla="*/ 2847474 h 3866147"/>
              <a:gd name="connsiteX515" fmla="*/ 2662989 w 9480884"/>
              <a:gd name="connsiteY515" fmla="*/ 2895600 h 3866147"/>
              <a:gd name="connsiteX516" fmla="*/ 2719137 w 9480884"/>
              <a:gd name="connsiteY516" fmla="*/ 2911642 h 3866147"/>
              <a:gd name="connsiteX517" fmla="*/ 2823410 w 9480884"/>
              <a:gd name="connsiteY517" fmla="*/ 2959768 h 3866147"/>
              <a:gd name="connsiteX518" fmla="*/ 3023937 w 9480884"/>
              <a:gd name="connsiteY518" fmla="*/ 3031958 h 3866147"/>
              <a:gd name="connsiteX519" fmla="*/ 3104147 w 9480884"/>
              <a:gd name="connsiteY519" fmla="*/ 3048000 h 3866147"/>
              <a:gd name="connsiteX520" fmla="*/ 3184358 w 9480884"/>
              <a:gd name="connsiteY520" fmla="*/ 3072063 h 3866147"/>
              <a:gd name="connsiteX521" fmla="*/ 3232484 w 9480884"/>
              <a:gd name="connsiteY521" fmla="*/ 3088105 h 3866147"/>
              <a:gd name="connsiteX522" fmla="*/ 3336758 w 9480884"/>
              <a:gd name="connsiteY522" fmla="*/ 3096126 h 3866147"/>
              <a:gd name="connsiteX523" fmla="*/ 3376863 w 9480884"/>
              <a:gd name="connsiteY523" fmla="*/ 3104147 h 3866147"/>
              <a:gd name="connsiteX524" fmla="*/ 3416968 w 9480884"/>
              <a:gd name="connsiteY524" fmla="*/ 3096126 h 3866147"/>
              <a:gd name="connsiteX525" fmla="*/ 3441031 w 9480884"/>
              <a:gd name="connsiteY525" fmla="*/ 3064042 h 3866147"/>
              <a:gd name="connsiteX526" fmla="*/ 3481137 w 9480884"/>
              <a:gd name="connsiteY526" fmla="*/ 3007895 h 3866147"/>
              <a:gd name="connsiteX527" fmla="*/ 3521242 w 9480884"/>
              <a:gd name="connsiteY527" fmla="*/ 2951747 h 3866147"/>
              <a:gd name="connsiteX528" fmla="*/ 3537284 w 9480884"/>
              <a:gd name="connsiteY528" fmla="*/ 2927684 h 3866147"/>
              <a:gd name="connsiteX529" fmla="*/ 3553326 w 9480884"/>
              <a:gd name="connsiteY529" fmla="*/ 2895600 h 3866147"/>
              <a:gd name="connsiteX530" fmla="*/ 3577389 w 9480884"/>
              <a:gd name="connsiteY530" fmla="*/ 2879558 h 3866147"/>
              <a:gd name="connsiteX531" fmla="*/ 3593431 w 9480884"/>
              <a:gd name="connsiteY531" fmla="*/ 2855495 h 3866147"/>
              <a:gd name="connsiteX532" fmla="*/ 3617494 w 9480884"/>
              <a:gd name="connsiteY532" fmla="*/ 2831432 h 3866147"/>
              <a:gd name="connsiteX533" fmla="*/ 3633537 w 9480884"/>
              <a:gd name="connsiteY533" fmla="*/ 2799347 h 3866147"/>
              <a:gd name="connsiteX534" fmla="*/ 3657600 w 9480884"/>
              <a:gd name="connsiteY534" fmla="*/ 2735179 h 3866147"/>
              <a:gd name="connsiteX535" fmla="*/ 3673642 w 9480884"/>
              <a:gd name="connsiteY535" fmla="*/ 2695074 h 3866147"/>
              <a:gd name="connsiteX536" fmla="*/ 3681663 w 9480884"/>
              <a:gd name="connsiteY536" fmla="*/ 2654968 h 3866147"/>
              <a:gd name="connsiteX537" fmla="*/ 3697705 w 9480884"/>
              <a:gd name="connsiteY537" fmla="*/ 2630905 h 3866147"/>
              <a:gd name="connsiteX538" fmla="*/ 3721768 w 9480884"/>
              <a:gd name="connsiteY538" fmla="*/ 2582779 h 3866147"/>
              <a:gd name="connsiteX539" fmla="*/ 3745831 w 9480884"/>
              <a:gd name="connsiteY539" fmla="*/ 2550695 h 3866147"/>
              <a:gd name="connsiteX540" fmla="*/ 3761873 w 9480884"/>
              <a:gd name="connsiteY540" fmla="*/ 2518611 h 3866147"/>
              <a:gd name="connsiteX541" fmla="*/ 3777916 w 9480884"/>
              <a:gd name="connsiteY541" fmla="*/ 2494547 h 3866147"/>
              <a:gd name="connsiteX542" fmla="*/ 3801979 w 9480884"/>
              <a:gd name="connsiteY542" fmla="*/ 2454442 h 3866147"/>
              <a:gd name="connsiteX543" fmla="*/ 3826042 w 9480884"/>
              <a:gd name="connsiteY543" fmla="*/ 2422358 h 3866147"/>
              <a:gd name="connsiteX544" fmla="*/ 3858126 w 9480884"/>
              <a:gd name="connsiteY544" fmla="*/ 2374232 h 3866147"/>
              <a:gd name="connsiteX545" fmla="*/ 3874168 w 9480884"/>
              <a:gd name="connsiteY545" fmla="*/ 2350168 h 3866147"/>
              <a:gd name="connsiteX546" fmla="*/ 3898231 w 9480884"/>
              <a:gd name="connsiteY546" fmla="*/ 2302042 h 3866147"/>
              <a:gd name="connsiteX547" fmla="*/ 3906252 w 9480884"/>
              <a:gd name="connsiteY547" fmla="*/ 2277979 h 3866147"/>
              <a:gd name="connsiteX548" fmla="*/ 3922294 w 9480884"/>
              <a:gd name="connsiteY548" fmla="*/ 2245895 h 3866147"/>
              <a:gd name="connsiteX549" fmla="*/ 3954379 w 9480884"/>
              <a:gd name="connsiteY549" fmla="*/ 2294021 h 3866147"/>
              <a:gd name="connsiteX550" fmla="*/ 3970421 w 9480884"/>
              <a:gd name="connsiteY550" fmla="*/ 2334126 h 3866147"/>
              <a:gd name="connsiteX551" fmla="*/ 3986463 w 9480884"/>
              <a:gd name="connsiteY551" fmla="*/ 2358189 h 3866147"/>
              <a:gd name="connsiteX552" fmla="*/ 4082716 w 9480884"/>
              <a:gd name="connsiteY552" fmla="*/ 2486526 h 3866147"/>
              <a:gd name="connsiteX553" fmla="*/ 4154905 w 9480884"/>
              <a:gd name="connsiteY553" fmla="*/ 2542674 h 3866147"/>
              <a:gd name="connsiteX554" fmla="*/ 4275221 w 9480884"/>
              <a:gd name="connsiteY554" fmla="*/ 2703095 h 3866147"/>
              <a:gd name="connsiteX555" fmla="*/ 4291263 w 9480884"/>
              <a:gd name="connsiteY555" fmla="*/ 2735179 h 3866147"/>
              <a:gd name="connsiteX556" fmla="*/ 4339389 w 9480884"/>
              <a:gd name="connsiteY556" fmla="*/ 2807368 h 3866147"/>
              <a:gd name="connsiteX557" fmla="*/ 4355431 w 9480884"/>
              <a:gd name="connsiteY557" fmla="*/ 2823411 h 3866147"/>
              <a:gd name="connsiteX558" fmla="*/ 4387516 w 9480884"/>
              <a:gd name="connsiteY558" fmla="*/ 2879558 h 3866147"/>
              <a:gd name="connsiteX559" fmla="*/ 4467726 w 9480884"/>
              <a:gd name="connsiteY559" fmla="*/ 2975811 h 3866147"/>
              <a:gd name="connsiteX560" fmla="*/ 4588042 w 9480884"/>
              <a:gd name="connsiteY560" fmla="*/ 3112168 h 3866147"/>
              <a:gd name="connsiteX561" fmla="*/ 4604084 w 9480884"/>
              <a:gd name="connsiteY561" fmla="*/ 3136232 h 3866147"/>
              <a:gd name="connsiteX562" fmla="*/ 4860758 w 9480884"/>
              <a:gd name="connsiteY562" fmla="*/ 3328737 h 3866147"/>
              <a:gd name="connsiteX563" fmla="*/ 5165558 w 9480884"/>
              <a:gd name="connsiteY563" fmla="*/ 3545305 h 3866147"/>
              <a:gd name="connsiteX564" fmla="*/ 5293894 w 9480884"/>
              <a:gd name="connsiteY564" fmla="*/ 3633537 h 3866147"/>
              <a:gd name="connsiteX565" fmla="*/ 5390147 w 9480884"/>
              <a:gd name="connsiteY565" fmla="*/ 3697705 h 3866147"/>
              <a:gd name="connsiteX566" fmla="*/ 5630779 w 9480884"/>
              <a:gd name="connsiteY566" fmla="*/ 3801979 h 3866147"/>
              <a:gd name="connsiteX567" fmla="*/ 5702968 w 9480884"/>
              <a:gd name="connsiteY567" fmla="*/ 3826042 h 3866147"/>
              <a:gd name="connsiteX568" fmla="*/ 5887452 w 9480884"/>
              <a:gd name="connsiteY568" fmla="*/ 3866147 h 3866147"/>
              <a:gd name="connsiteX569" fmla="*/ 6023810 w 9480884"/>
              <a:gd name="connsiteY569" fmla="*/ 3858126 h 3866147"/>
              <a:gd name="connsiteX570" fmla="*/ 6039852 w 9480884"/>
              <a:gd name="connsiteY570" fmla="*/ 3834063 h 3866147"/>
              <a:gd name="connsiteX571" fmla="*/ 6063916 w 9480884"/>
              <a:gd name="connsiteY571" fmla="*/ 3801979 h 3866147"/>
              <a:gd name="connsiteX572" fmla="*/ 6096000 w 9480884"/>
              <a:gd name="connsiteY572" fmla="*/ 3737811 h 3866147"/>
              <a:gd name="connsiteX573" fmla="*/ 6104021 w 9480884"/>
              <a:gd name="connsiteY573" fmla="*/ 3713747 h 3866147"/>
              <a:gd name="connsiteX574" fmla="*/ 6160168 w 9480884"/>
              <a:gd name="connsiteY574" fmla="*/ 3641558 h 3866147"/>
              <a:gd name="connsiteX575" fmla="*/ 6176210 w 9480884"/>
              <a:gd name="connsiteY575" fmla="*/ 3577389 h 3866147"/>
              <a:gd name="connsiteX576" fmla="*/ 6184231 w 9480884"/>
              <a:gd name="connsiteY576" fmla="*/ 3553326 h 3866147"/>
              <a:gd name="connsiteX577" fmla="*/ 6192252 w 9480884"/>
              <a:gd name="connsiteY577" fmla="*/ 3521242 h 3866147"/>
              <a:gd name="connsiteX578" fmla="*/ 6208294 w 9480884"/>
              <a:gd name="connsiteY578" fmla="*/ 3240505 h 3866147"/>
              <a:gd name="connsiteX579" fmla="*/ 6216316 w 9480884"/>
              <a:gd name="connsiteY579" fmla="*/ 3176337 h 3866147"/>
              <a:gd name="connsiteX580" fmla="*/ 6224337 w 9480884"/>
              <a:gd name="connsiteY580" fmla="*/ 3104147 h 3866147"/>
              <a:gd name="connsiteX581" fmla="*/ 6240379 w 9480884"/>
              <a:gd name="connsiteY581" fmla="*/ 3023937 h 3866147"/>
              <a:gd name="connsiteX582" fmla="*/ 6264442 w 9480884"/>
              <a:gd name="connsiteY582" fmla="*/ 2847474 h 3866147"/>
              <a:gd name="connsiteX583" fmla="*/ 6272463 w 9480884"/>
              <a:gd name="connsiteY583" fmla="*/ 2799347 h 3866147"/>
              <a:gd name="connsiteX584" fmla="*/ 6280484 w 9480884"/>
              <a:gd name="connsiteY584" fmla="*/ 2679032 h 3866147"/>
              <a:gd name="connsiteX585" fmla="*/ 6288505 w 9480884"/>
              <a:gd name="connsiteY585" fmla="*/ 2638926 h 3866147"/>
              <a:gd name="connsiteX586" fmla="*/ 6304547 w 9480884"/>
              <a:gd name="connsiteY586" fmla="*/ 2542674 h 3866147"/>
              <a:gd name="connsiteX587" fmla="*/ 6312568 w 9480884"/>
              <a:gd name="connsiteY587" fmla="*/ 2470484 h 3866147"/>
              <a:gd name="connsiteX588" fmla="*/ 6336631 w 9480884"/>
              <a:gd name="connsiteY588" fmla="*/ 2414337 h 3866147"/>
              <a:gd name="connsiteX589" fmla="*/ 6352673 w 9480884"/>
              <a:gd name="connsiteY589" fmla="*/ 2366211 h 3866147"/>
              <a:gd name="connsiteX590" fmla="*/ 6360694 w 9480884"/>
              <a:gd name="connsiteY590" fmla="*/ 2302042 h 3866147"/>
              <a:gd name="connsiteX591" fmla="*/ 6376737 w 9480884"/>
              <a:gd name="connsiteY591" fmla="*/ 2269958 h 3866147"/>
              <a:gd name="connsiteX592" fmla="*/ 6392779 w 9480884"/>
              <a:gd name="connsiteY592" fmla="*/ 2318084 h 3866147"/>
              <a:gd name="connsiteX593" fmla="*/ 6408821 w 9480884"/>
              <a:gd name="connsiteY593" fmla="*/ 2398295 h 3866147"/>
              <a:gd name="connsiteX594" fmla="*/ 6416842 w 9480884"/>
              <a:gd name="connsiteY594" fmla="*/ 2446421 h 3866147"/>
              <a:gd name="connsiteX595" fmla="*/ 6432884 w 9480884"/>
              <a:gd name="connsiteY595" fmla="*/ 2470484 h 3866147"/>
              <a:gd name="connsiteX596" fmla="*/ 6440905 w 9480884"/>
              <a:gd name="connsiteY596" fmla="*/ 2502568 h 3866147"/>
              <a:gd name="connsiteX597" fmla="*/ 6505073 w 9480884"/>
              <a:gd name="connsiteY597" fmla="*/ 2598821 h 3866147"/>
              <a:gd name="connsiteX598" fmla="*/ 6529137 w 9480884"/>
              <a:gd name="connsiteY598" fmla="*/ 2622884 h 3866147"/>
              <a:gd name="connsiteX599" fmla="*/ 6569242 w 9480884"/>
              <a:gd name="connsiteY599" fmla="*/ 2687053 h 3866147"/>
              <a:gd name="connsiteX600" fmla="*/ 6705600 w 9480884"/>
              <a:gd name="connsiteY600" fmla="*/ 2823411 h 3866147"/>
              <a:gd name="connsiteX601" fmla="*/ 6777789 w 9480884"/>
              <a:gd name="connsiteY601" fmla="*/ 2895600 h 3866147"/>
              <a:gd name="connsiteX602" fmla="*/ 6938210 w 9480884"/>
              <a:gd name="connsiteY602" fmla="*/ 2991853 h 3866147"/>
              <a:gd name="connsiteX603" fmla="*/ 7026442 w 9480884"/>
              <a:gd name="connsiteY603" fmla="*/ 3031958 h 3866147"/>
              <a:gd name="connsiteX604" fmla="*/ 7178842 w 9480884"/>
              <a:gd name="connsiteY604" fmla="*/ 3056021 h 3866147"/>
              <a:gd name="connsiteX605" fmla="*/ 7355305 w 9480884"/>
              <a:gd name="connsiteY605" fmla="*/ 3048000 h 3866147"/>
              <a:gd name="connsiteX606" fmla="*/ 7387389 w 9480884"/>
              <a:gd name="connsiteY606" fmla="*/ 3023937 h 3866147"/>
              <a:gd name="connsiteX607" fmla="*/ 7411452 w 9480884"/>
              <a:gd name="connsiteY607" fmla="*/ 3015916 h 3866147"/>
              <a:gd name="connsiteX608" fmla="*/ 7483642 w 9480884"/>
              <a:gd name="connsiteY608" fmla="*/ 2975811 h 3866147"/>
              <a:gd name="connsiteX609" fmla="*/ 7515726 w 9480884"/>
              <a:gd name="connsiteY609" fmla="*/ 2959768 h 3866147"/>
              <a:gd name="connsiteX610" fmla="*/ 7547810 w 9480884"/>
              <a:gd name="connsiteY610" fmla="*/ 2935705 h 3866147"/>
              <a:gd name="connsiteX611" fmla="*/ 7587916 w 9480884"/>
              <a:gd name="connsiteY611" fmla="*/ 2919663 h 3866147"/>
              <a:gd name="connsiteX612" fmla="*/ 7620000 w 9480884"/>
              <a:gd name="connsiteY612" fmla="*/ 2895600 h 3866147"/>
              <a:gd name="connsiteX613" fmla="*/ 7660105 w 9480884"/>
              <a:gd name="connsiteY613" fmla="*/ 2871537 h 3866147"/>
              <a:gd name="connsiteX614" fmla="*/ 7780421 w 9480884"/>
              <a:gd name="connsiteY614" fmla="*/ 2767263 h 3866147"/>
              <a:gd name="connsiteX615" fmla="*/ 7820526 w 9480884"/>
              <a:gd name="connsiteY615" fmla="*/ 2711116 h 3866147"/>
              <a:gd name="connsiteX616" fmla="*/ 7836568 w 9480884"/>
              <a:gd name="connsiteY616" fmla="*/ 2679032 h 3866147"/>
              <a:gd name="connsiteX617" fmla="*/ 7852610 w 9480884"/>
              <a:gd name="connsiteY617" fmla="*/ 2662989 h 3866147"/>
              <a:gd name="connsiteX618" fmla="*/ 7868652 w 9480884"/>
              <a:gd name="connsiteY618" fmla="*/ 2630905 h 3866147"/>
              <a:gd name="connsiteX619" fmla="*/ 7916779 w 9480884"/>
              <a:gd name="connsiteY619" fmla="*/ 2566737 h 3866147"/>
              <a:gd name="connsiteX620" fmla="*/ 7932821 w 9480884"/>
              <a:gd name="connsiteY620" fmla="*/ 2542674 h 3866147"/>
              <a:gd name="connsiteX621" fmla="*/ 7956884 w 9480884"/>
              <a:gd name="connsiteY621" fmla="*/ 2494547 h 3866147"/>
              <a:gd name="connsiteX622" fmla="*/ 8021052 w 9480884"/>
              <a:gd name="connsiteY622" fmla="*/ 2414337 h 3866147"/>
              <a:gd name="connsiteX623" fmla="*/ 8053137 w 9480884"/>
              <a:gd name="connsiteY623" fmla="*/ 2390274 h 3866147"/>
              <a:gd name="connsiteX624" fmla="*/ 8093242 w 9480884"/>
              <a:gd name="connsiteY624" fmla="*/ 2342147 h 3866147"/>
              <a:gd name="connsiteX625" fmla="*/ 8141368 w 9480884"/>
              <a:gd name="connsiteY625" fmla="*/ 2261937 h 3866147"/>
              <a:gd name="connsiteX626" fmla="*/ 8157410 w 9480884"/>
              <a:gd name="connsiteY626" fmla="*/ 2237874 h 3866147"/>
              <a:gd name="connsiteX627" fmla="*/ 8173452 w 9480884"/>
              <a:gd name="connsiteY627" fmla="*/ 2189747 h 3866147"/>
              <a:gd name="connsiteX628" fmla="*/ 8181473 w 9480884"/>
              <a:gd name="connsiteY628" fmla="*/ 2165684 h 3866147"/>
              <a:gd name="connsiteX629" fmla="*/ 8205537 w 9480884"/>
              <a:gd name="connsiteY629" fmla="*/ 2125579 h 3866147"/>
              <a:gd name="connsiteX630" fmla="*/ 8325852 w 9480884"/>
              <a:gd name="connsiteY630" fmla="*/ 2093495 h 3866147"/>
              <a:gd name="connsiteX631" fmla="*/ 8373979 w 9480884"/>
              <a:gd name="connsiteY631" fmla="*/ 2077453 h 3866147"/>
              <a:gd name="connsiteX632" fmla="*/ 8398042 w 9480884"/>
              <a:gd name="connsiteY632" fmla="*/ 2069432 h 3866147"/>
              <a:gd name="connsiteX633" fmla="*/ 8414084 w 9480884"/>
              <a:gd name="connsiteY633" fmla="*/ 2117558 h 3866147"/>
              <a:gd name="connsiteX634" fmla="*/ 8454189 w 9480884"/>
              <a:gd name="connsiteY634" fmla="*/ 2125579 h 3866147"/>
              <a:gd name="connsiteX635" fmla="*/ 8486273 w 9480884"/>
              <a:gd name="connsiteY635" fmla="*/ 2117558 h 3866147"/>
              <a:gd name="connsiteX636" fmla="*/ 8542421 w 9480884"/>
              <a:gd name="connsiteY636" fmla="*/ 2101516 h 3866147"/>
              <a:gd name="connsiteX637" fmla="*/ 8718884 w 9480884"/>
              <a:gd name="connsiteY637" fmla="*/ 2093495 h 3866147"/>
              <a:gd name="connsiteX638" fmla="*/ 8783052 w 9480884"/>
              <a:gd name="connsiteY638" fmla="*/ 2053389 h 3866147"/>
              <a:gd name="connsiteX639" fmla="*/ 8831179 w 9480884"/>
              <a:gd name="connsiteY639" fmla="*/ 2021305 h 3866147"/>
              <a:gd name="connsiteX640" fmla="*/ 8887326 w 9480884"/>
              <a:gd name="connsiteY640" fmla="*/ 1981200 h 3866147"/>
              <a:gd name="connsiteX641" fmla="*/ 8919410 w 9480884"/>
              <a:gd name="connsiteY641" fmla="*/ 1965158 h 3866147"/>
              <a:gd name="connsiteX642" fmla="*/ 8983579 w 9480884"/>
              <a:gd name="connsiteY642" fmla="*/ 1892968 h 3866147"/>
              <a:gd name="connsiteX643" fmla="*/ 9127958 w 9480884"/>
              <a:gd name="connsiteY643" fmla="*/ 1764632 h 3866147"/>
              <a:gd name="connsiteX644" fmla="*/ 9184105 w 9480884"/>
              <a:gd name="connsiteY644" fmla="*/ 1724526 h 3866147"/>
              <a:gd name="connsiteX645" fmla="*/ 9264316 w 9480884"/>
              <a:gd name="connsiteY645" fmla="*/ 1644316 h 3866147"/>
              <a:gd name="connsiteX646" fmla="*/ 9304421 w 9480884"/>
              <a:gd name="connsiteY646" fmla="*/ 1572126 h 3866147"/>
              <a:gd name="connsiteX647" fmla="*/ 9328484 w 9480884"/>
              <a:gd name="connsiteY647" fmla="*/ 1507958 h 3866147"/>
              <a:gd name="connsiteX648" fmla="*/ 9344526 w 9480884"/>
              <a:gd name="connsiteY648" fmla="*/ 1483895 h 3866147"/>
              <a:gd name="connsiteX649" fmla="*/ 9392652 w 9480884"/>
              <a:gd name="connsiteY649" fmla="*/ 1403684 h 3866147"/>
              <a:gd name="connsiteX650" fmla="*/ 9448800 w 9480884"/>
              <a:gd name="connsiteY650" fmla="*/ 1323474 h 3866147"/>
              <a:gd name="connsiteX651" fmla="*/ 9456821 w 9480884"/>
              <a:gd name="connsiteY651" fmla="*/ 1291389 h 3866147"/>
              <a:gd name="connsiteX652" fmla="*/ 9472863 w 9480884"/>
              <a:gd name="connsiteY652" fmla="*/ 1251284 h 3866147"/>
              <a:gd name="connsiteX653" fmla="*/ 9480884 w 9480884"/>
              <a:gd name="connsiteY653" fmla="*/ 1187116 h 3866147"/>
              <a:gd name="connsiteX654" fmla="*/ 9472863 w 9480884"/>
              <a:gd name="connsiteY654" fmla="*/ 1090863 h 3866147"/>
              <a:gd name="connsiteX655" fmla="*/ 9448800 w 9480884"/>
              <a:gd name="connsiteY655" fmla="*/ 1082842 h 3866147"/>
              <a:gd name="connsiteX656" fmla="*/ 9344526 w 9480884"/>
              <a:gd name="connsiteY656" fmla="*/ 1074821 h 3866147"/>
              <a:gd name="connsiteX657" fmla="*/ 9224210 w 9480884"/>
              <a:gd name="connsiteY657" fmla="*/ 1042737 h 3866147"/>
              <a:gd name="connsiteX658" fmla="*/ 9152021 w 9480884"/>
              <a:gd name="connsiteY658" fmla="*/ 1026695 h 3866147"/>
              <a:gd name="connsiteX659" fmla="*/ 9031705 w 9480884"/>
              <a:gd name="connsiteY659" fmla="*/ 986589 h 3866147"/>
              <a:gd name="connsiteX660" fmla="*/ 8983579 w 9480884"/>
              <a:gd name="connsiteY660" fmla="*/ 970547 h 3866147"/>
              <a:gd name="connsiteX661" fmla="*/ 8943473 w 9480884"/>
              <a:gd name="connsiteY661" fmla="*/ 946484 h 3866147"/>
              <a:gd name="connsiteX662" fmla="*/ 8911389 w 9480884"/>
              <a:gd name="connsiteY662" fmla="*/ 930442 h 3866147"/>
              <a:gd name="connsiteX663" fmla="*/ 8863263 w 9480884"/>
              <a:gd name="connsiteY663" fmla="*/ 882316 h 3866147"/>
              <a:gd name="connsiteX664" fmla="*/ 8847221 w 9480884"/>
              <a:gd name="connsiteY664" fmla="*/ 850232 h 3866147"/>
              <a:gd name="connsiteX665" fmla="*/ 8791073 w 9480884"/>
              <a:gd name="connsiteY665" fmla="*/ 794084 h 3866147"/>
              <a:gd name="connsiteX666" fmla="*/ 8750968 w 9480884"/>
              <a:gd name="connsiteY666" fmla="*/ 762000 h 3866147"/>
              <a:gd name="connsiteX667" fmla="*/ 8662737 w 9480884"/>
              <a:gd name="connsiteY667" fmla="*/ 721895 h 3866147"/>
              <a:gd name="connsiteX668" fmla="*/ 8614610 w 9480884"/>
              <a:gd name="connsiteY668" fmla="*/ 697832 h 3866147"/>
              <a:gd name="connsiteX669" fmla="*/ 8566484 w 9480884"/>
              <a:gd name="connsiteY669" fmla="*/ 665747 h 3866147"/>
              <a:gd name="connsiteX670" fmla="*/ 8518358 w 9480884"/>
              <a:gd name="connsiteY670" fmla="*/ 657726 h 3866147"/>
              <a:gd name="connsiteX671" fmla="*/ 8454189 w 9480884"/>
              <a:gd name="connsiteY671" fmla="*/ 625642 h 3866147"/>
              <a:gd name="connsiteX672" fmla="*/ 8430126 w 9480884"/>
              <a:gd name="connsiteY672" fmla="*/ 609600 h 3866147"/>
              <a:gd name="connsiteX673" fmla="*/ 8357937 w 9480884"/>
              <a:gd name="connsiteY673" fmla="*/ 601579 h 3866147"/>
              <a:gd name="connsiteX674" fmla="*/ 8269705 w 9480884"/>
              <a:gd name="connsiteY674" fmla="*/ 585537 h 3866147"/>
              <a:gd name="connsiteX675" fmla="*/ 8133347 w 9480884"/>
              <a:gd name="connsiteY675" fmla="*/ 577516 h 3866147"/>
              <a:gd name="connsiteX676" fmla="*/ 8037094 w 9480884"/>
              <a:gd name="connsiteY676" fmla="*/ 561474 h 3866147"/>
              <a:gd name="connsiteX677" fmla="*/ 7908758 w 9480884"/>
              <a:gd name="connsiteY677" fmla="*/ 545432 h 3866147"/>
              <a:gd name="connsiteX678" fmla="*/ 7676147 w 9480884"/>
              <a:gd name="connsiteY678" fmla="*/ 505326 h 3866147"/>
              <a:gd name="connsiteX679" fmla="*/ 7387389 w 9480884"/>
              <a:gd name="connsiteY679" fmla="*/ 417095 h 3866147"/>
              <a:gd name="connsiteX680" fmla="*/ 7243010 w 9480884"/>
              <a:gd name="connsiteY680" fmla="*/ 393032 h 3866147"/>
              <a:gd name="connsiteX681" fmla="*/ 6922168 w 9480884"/>
              <a:gd name="connsiteY681" fmla="*/ 320842 h 3866147"/>
              <a:gd name="connsiteX682" fmla="*/ 6392779 w 9480884"/>
              <a:gd name="connsiteY682" fmla="*/ 232611 h 3866147"/>
              <a:gd name="connsiteX683" fmla="*/ 6200273 w 9480884"/>
              <a:gd name="connsiteY683" fmla="*/ 184484 h 3866147"/>
              <a:gd name="connsiteX684" fmla="*/ 6015789 w 9480884"/>
              <a:gd name="connsiteY684" fmla="*/ 152400 h 3866147"/>
              <a:gd name="connsiteX685" fmla="*/ 5839326 w 9480884"/>
              <a:gd name="connsiteY685" fmla="*/ 104274 h 3866147"/>
              <a:gd name="connsiteX686" fmla="*/ 5678905 w 9480884"/>
              <a:gd name="connsiteY686" fmla="*/ 72189 h 3866147"/>
              <a:gd name="connsiteX687" fmla="*/ 5470358 w 9480884"/>
              <a:gd name="connsiteY687" fmla="*/ 24063 h 3866147"/>
              <a:gd name="connsiteX688" fmla="*/ 5277852 w 9480884"/>
              <a:gd name="connsiteY688" fmla="*/ 0 h 3866147"/>
              <a:gd name="connsiteX689" fmla="*/ 5173579 w 9480884"/>
              <a:gd name="connsiteY689" fmla="*/ 8021 h 3866147"/>
              <a:gd name="connsiteX690" fmla="*/ 5133473 w 9480884"/>
              <a:gd name="connsiteY690" fmla="*/ 32084 h 3866147"/>
              <a:gd name="connsiteX691" fmla="*/ 5077326 w 9480884"/>
              <a:gd name="connsiteY691" fmla="*/ 56147 h 3866147"/>
              <a:gd name="connsiteX692" fmla="*/ 4884821 w 9480884"/>
              <a:gd name="connsiteY692" fmla="*/ 88232 h 3866147"/>
              <a:gd name="connsiteX693" fmla="*/ 4732421 w 9480884"/>
              <a:gd name="connsiteY693" fmla="*/ 96253 h 3866147"/>
              <a:gd name="connsiteX694" fmla="*/ 3088105 w 9480884"/>
              <a:gd name="connsiteY694" fmla="*/ 104274 h 3866147"/>
              <a:gd name="connsiteX695" fmla="*/ 3048000 w 9480884"/>
              <a:gd name="connsiteY695" fmla="*/ 120316 h 3866147"/>
              <a:gd name="connsiteX696" fmla="*/ 2919663 w 9480884"/>
              <a:gd name="connsiteY696" fmla="*/ 144379 h 3866147"/>
              <a:gd name="connsiteX697" fmla="*/ 2815389 w 9480884"/>
              <a:gd name="connsiteY697" fmla="*/ 176463 h 3866147"/>
              <a:gd name="connsiteX698" fmla="*/ 2751221 w 9480884"/>
              <a:gd name="connsiteY698" fmla="*/ 200526 h 3866147"/>
              <a:gd name="connsiteX699" fmla="*/ 2454442 w 9480884"/>
              <a:gd name="connsiteY699" fmla="*/ 272716 h 3866147"/>
              <a:gd name="connsiteX700" fmla="*/ 2334126 w 9480884"/>
              <a:gd name="connsiteY700" fmla="*/ 288758 h 3866147"/>
              <a:gd name="connsiteX701" fmla="*/ 2005263 w 9480884"/>
              <a:gd name="connsiteY701" fmla="*/ 280737 h 3866147"/>
              <a:gd name="connsiteX702" fmla="*/ 1925052 w 9480884"/>
              <a:gd name="connsiteY702" fmla="*/ 256674 h 3866147"/>
              <a:gd name="connsiteX703" fmla="*/ 1860884 w 9480884"/>
              <a:gd name="connsiteY703" fmla="*/ 240632 h 3866147"/>
              <a:gd name="connsiteX704" fmla="*/ 1756610 w 9480884"/>
              <a:gd name="connsiteY704" fmla="*/ 208547 h 3866147"/>
              <a:gd name="connsiteX705" fmla="*/ 1708484 w 9480884"/>
              <a:gd name="connsiteY705" fmla="*/ 192505 h 3866147"/>
              <a:gd name="connsiteX706" fmla="*/ 1540042 w 9480884"/>
              <a:gd name="connsiteY706" fmla="*/ 168442 h 3866147"/>
              <a:gd name="connsiteX707" fmla="*/ 1475873 w 9480884"/>
              <a:gd name="connsiteY707" fmla="*/ 152400 h 3866147"/>
              <a:gd name="connsiteX708" fmla="*/ 1299410 w 9480884"/>
              <a:gd name="connsiteY708" fmla="*/ 128337 h 3866147"/>
              <a:gd name="connsiteX709" fmla="*/ 1155031 w 9480884"/>
              <a:gd name="connsiteY709" fmla="*/ 136358 h 3866147"/>
              <a:gd name="connsiteX710" fmla="*/ 1090863 w 9480884"/>
              <a:gd name="connsiteY710" fmla="*/ 152400 h 3866147"/>
              <a:gd name="connsiteX711" fmla="*/ 930442 w 9480884"/>
              <a:gd name="connsiteY711" fmla="*/ 168442 h 3866147"/>
              <a:gd name="connsiteX712" fmla="*/ 794084 w 9480884"/>
              <a:gd name="connsiteY712" fmla="*/ 192505 h 3866147"/>
              <a:gd name="connsiteX713" fmla="*/ 713873 w 9480884"/>
              <a:gd name="connsiteY713" fmla="*/ 200526 h 3866147"/>
              <a:gd name="connsiteX714" fmla="*/ 633663 w 9480884"/>
              <a:gd name="connsiteY714" fmla="*/ 216568 h 3866147"/>
              <a:gd name="connsiteX715" fmla="*/ 561473 w 9480884"/>
              <a:gd name="connsiteY715" fmla="*/ 248653 h 3866147"/>
              <a:gd name="connsiteX716" fmla="*/ 529389 w 9480884"/>
              <a:gd name="connsiteY716" fmla="*/ 256674 h 3866147"/>
              <a:gd name="connsiteX717" fmla="*/ 497305 w 9480884"/>
              <a:gd name="connsiteY717" fmla="*/ 272716 h 3866147"/>
              <a:gd name="connsiteX718" fmla="*/ 473242 w 9480884"/>
              <a:gd name="connsiteY718" fmla="*/ 280737 h 3866147"/>
              <a:gd name="connsiteX719" fmla="*/ 401052 w 9480884"/>
              <a:gd name="connsiteY719" fmla="*/ 304800 h 3866147"/>
              <a:gd name="connsiteX720" fmla="*/ 312821 w 9480884"/>
              <a:gd name="connsiteY720" fmla="*/ 320842 h 3866147"/>
              <a:gd name="connsiteX721" fmla="*/ 248652 w 9480884"/>
              <a:gd name="connsiteY721" fmla="*/ 336884 h 3866147"/>
              <a:gd name="connsiteX722" fmla="*/ 216568 w 9480884"/>
              <a:gd name="connsiteY722" fmla="*/ 385011 h 3866147"/>
              <a:gd name="connsiteX723" fmla="*/ 168442 w 9480884"/>
              <a:gd name="connsiteY723" fmla="*/ 449179 h 3866147"/>
              <a:gd name="connsiteX724" fmla="*/ 112294 w 9480884"/>
              <a:gd name="connsiteY724" fmla="*/ 505326 h 3866147"/>
              <a:gd name="connsiteX725" fmla="*/ 56147 w 9480884"/>
              <a:gd name="connsiteY725" fmla="*/ 577516 h 3866147"/>
              <a:gd name="connsiteX726" fmla="*/ 56147 w 9480884"/>
              <a:gd name="connsiteY726" fmla="*/ 649705 h 3866147"/>
              <a:gd name="connsiteX727" fmla="*/ 80210 w 9480884"/>
              <a:gd name="connsiteY727" fmla="*/ 673768 h 3866147"/>
              <a:gd name="connsiteX728" fmla="*/ 96252 w 9480884"/>
              <a:gd name="connsiteY728" fmla="*/ 705853 h 3866147"/>
              <a:gd name="connsiteX729" fmla="*/ 112294 w 9480884"/>
              <a:gd name="connsiteY729" fmla="*/ 729916 h 3866147"/>
              <a:gd name="connsiteX730" fmla="*/ 136358 w 9480884"/>
              <a:gd name="connsiteY730" fmla="*/ 778042 h 3866147"/>
              <a:gd name="connsiteX731" fmla="*/ 232610 w 9480884"/>
              <a:gd name="connsiteY731" fmla="*/ 842211 h 3866147"/>
              <a:gd name="connsiteX732" fmla="*/ 264694 w 9480884"/>
              <a:gd name="connsiteY732" fmla="*/ 850232 h 3866147"/>
              <a:gd name="connsiteX733" fmla="*/ 513347 w 9480884"/>
              <a:gd name="connsiteY733" fmla="*/ 834189 h 3866147"/>
              <a:gd name="connsiteX734" fmla="*/ 537410 w 9480884"/>
              <a:gd name="connsiteY734" fmla="*/ 826168 h 3866147"/>
              <a:gd name="connsiteX735" fmla="*/ 609600 w 9480884"/>
              <a:gd name="connsiteY735" fmla="*/ 786063 h 3866147"/>
              <a:gd name="connsiteX736" fmla="*/ 681789 w 9480884"/>
              <a:gd name="connsiteY736" fmla="*/ 697832 h 3866147"/>
              <a:gd name="connsiteX737" fmla="*/ 705852 w 9480884"/>
              <a:gd name="connsiteY737" fmla="*/ 665747 h 3866147"/>
              <a:gd name="connsiteX738" fmla="*/ 745958 w 9480884"/>
              <a:gd name="connsiteY738" fmla="*/ 609600 h 3866147"/>
              <a:gd name="connsiteX739" fmla="*/ 778042 w 9480884"/>
              <a:gd name="connsiteY739" fmla="*/ 553453 h 3866147"/>
              <a:gd name="connsiteX740" fmla="*/ 802105 w 9480884"/>
              <a:gd name="connsiteY740" fmla="*/ 529389 h 3866147"/>
              <a:gd name="connsiteX741" fmla="*/ 850231 w 9480884"/>
              <a:gd name="connsiteY741" fmla="*/ 449179 h 3866147"/>
              <a:gd name="connsiteX742" fmla="*/ 914400 w 9480884"/>
              <a:gd name="connsiteY742" fmla="*/ 368968 h 3866147"/>
              <a:gd name="connsiteX743" fmla="*/ 962526 w 9480884"/>
              <a:gd name="connsiteY743" fmla="*/ 296779 h 3866147"/>
              <a:gd name="connsiteX744" fmla="*/ 986589 w 9480884"/>
              <a:gd name="connsiteY744" fmla="*/ 256674 h 3866147"/>
              <a:gd name="connsiteX745" fmla="*/ 1018673 w 9480884"/>
              <a:gd name="connsiteY745" fmla="*/ 200526 h 3866147"/>
              <a:gd name="connsiteX746" fmla="*/ 1034716 w 9480884"/>
              <a:gd name="connsiteY746" fmla="*/ 184484 h 3866147"/>
              <a:gd name="connsiteX747" fmla="*/ 1050758 w 9480884"/>
              <a:gd name="connsiteY747" fmla="*/ 152400 h 3866147"/>
              <a:gd name="connsiteX748" fmla="*/ 1106905 w 9480884"/>
              <a:gd name="connsiteY748" fmla="*/ 112295 h 3866147"/>
              <a:gd name="connsiteX749" fmla="*/ 1171073 w 9480884"/>
              <a:gd name="connsiteY749" fmla="*/ 80211 h 3866147"/>
              <a:gd name="connsiteX750" fmla="*/ 1203158 w 9480884"/>
              <a:gd name="connsiteY750" fmla="*/ 64168 h 3866147"/>
              <a:gd name="connsiteX751" fmla="*/ 1291389 w 9480884"/>
              <a:gd name="connsiteY751" fmla="*/ 48126 h 3866147"/>
              <a:gd name="connsiteX752" fmla="*/ 1636294 w 9480884"/>
              <a:gd name="connsiteY752" fmla="*/ 40105 h 3866147"/>
              <a:gd name="connsiteX753" fmla="*/ 1700463 w 9480884"/>
              <a:gd name="connsiteY753" fmla="*/ 32084 h 3866147"/>
              <a:gd name="connsiteX754" fmla="*/ 1780673 w 9480884"/>
              <a:gd name="connsiteY754" fmla="*/ 16042 h 3866147"/>
              <a:gd name="connsiteX755" fmla="*/ 1973179 w 9480884"/>
              <a:gd name="connsiteY755" fmla="*/ 0 h 3866147"/>
              <a:gd name="connsiteX756" fmla="*/ 3336758 w 9480884"/>
              <a:gd name="connsiteY756" fmla="*/ 24063 h 3866147"/>
              <a:gd name="connsiteX757" fmla="*/ 3457073 w 9480884"/>
              <a:gd name="connsiteY757" fmla="*/ 48126 h 3866147"/>
              <a:gd name="connsiteX758" fmla="*/ 3545305 w 9480884"/>
              <a:gd name="connsiteY758" fmla="*/ 80211 h 3866147"/>
              <a:gd name="connsiteX759" fmla="*/ 3585410 w 9480884"/>
              <a:gd name="connsiteY759" fmla="*/ 104274 h 3866147"/>
              <a:gd name="connsiteX760" fmla="*/ 3633537 w 9480884"/>
              <a:gd name="connsiteY760" fmla="*/ 144379 h 3866147"/>
              <a:gd name="connsiteX761" fmla="*/ 3665621 w 9480884"/>
              <a:gd name="connsiteY761" fmla="*/ 208547 h 3866147"/>
              <a:gd name="connsiteX762" fmla="*/ 3681663 w 9480884"/>
              <a:gd name="connsiteY762" fmla="*/ 240632 h 3866147"/>
              <a:gd name="connsiteX763" fmla="*/ 3705726 w 9480884"/>
              <a:gd name="connsiteY763" fmla="*/ 312821 h 3866147"/>
              <a:gd name="connsiteX764" fmla="*/ 3810000 w 9480884"/>
              <a:gd name="connsiteY764" fmla="*/ 465221 h 3866147"/>
              <a:gd name="connsiteX765" fmla="*/ 3842084 w 9480884"/>
              <a:gd name="connsiteY765" fmla="*/ 505326 h 3866147"/>
              <a:gd name="connsiteX766" fmla="*/ 3866147 w 9480884"/>
              <a:gd name="connsiteY766" fmla="*/ 545432 h 3866147"/>
              <a:gd name="connsiteX767" fmla="*/ 3890210 w 9480884"/>
              <a:gd name="connsiteY767" fmla="*/ 561474 h 3866147"/>
              <a:gd name="connsiteX768" fmla="*/ 3938337 w 9480884"/>
              <a:gd name="connsiteY768" fmla="*/ 625642 h 3866147"/>
              <a:gd name="connsiteX769" fmla="*/ 3970421 w 9480884"/>
              <a:gd name="connsiteY769" fmla="*/ 665747 h 3866147"/>
              <a:gd name="connsiteX770" fmla="*/ 3986463 w 9480884"/>
              <a:gd name="connsiteY770" fmla="*/ 689811 h 3866147"/>
              <a:gd name="connsiteX771" fmla="*/ 4010526 w 9480884"/>
              <a:gd name="connsiteY771" fmla="*/ 729916 h 3866147"/>
              <a:gd name="connsiteX772" fmla="*/ 4058652 w 9480884"/>
              <a:gd name="connsiteY772" fmla="*/ 770021 h 3866147"/>
              <a:gd name="connsiteX773" fmla="*/ 4082716 w 9480884"/>
              <a:gd name="connsiteY773" fmla="*/ 794084 h 3866147"/>
              <a:gd name="connsiteX774" fmla="*/ 4114800 w 9480884"/>
              <a:gd name="connsiteY774" fmla="*/ 786063 h 3866147"/>
              <a:gd name="connsiteX775" fmla="*/ 4154905 w 9480884"/>
              <a:gd name="connsiteY775" fmla="*/ 729916 h 3866147"/>
              <a:gd name="connsiteX776" fmla="*/ 4178968 w 9480884"/>
              <a:gd name="connsiteY776" fmla="*/ 705853 h 3866147"/>
              <a:gd name="connsiteX777" fmla="*/ 4219073 w 9480884"/>
              <a:gd name="connsiteY777" fmla="*/ 641684 h 3866147"/>
              <a:gd name="connsiteX778" fmla="*/ 4243137 w 9480884"/>
              <a:gd name="connsiteY778" fmla="*/ 609600 h 3866147"/>
              <a:gd name="connsiteX779" fmla="*/ 4267200 w 9480884"/>
              <a:gd name="connsiteY779" fmla="*/ 569495 h 3866147"/>
              <a:gd name="connsiteX780" fmla="*/ 4307305 w 9480884"/>
              <a:gd name="connsiteY780" fmla="*/ 529389 h 3866147"/>
              <a:gd name="connsiteX781" fmla="*/ 4371473 w 9480884"/>
              <a:gd name="connsiteY781" fmla="*/ 449179 h 3866147"/>
              <a:gd name="connsiteX782" fmla="*/ 4419600 w 9480884"/>
              <a:gd name="connsiteY782" fmla="*/ 401053 h 3866147"/>
              <a:gd name="connsiteX783" fmla="*/ 4539916 w 9480884"/>
              <a:gd name="connsiteY783" fmla="*/ 320842 h 3866147"/>
              <a:gd name="connsiteX784" fmla="*/ 4604084 w 9480884"/>
              <a:gd name="connsiteY784" fmla="*/ 280737 h 3866147"/>
              <a:gd name="connsiteX785" fmla="*/ 4772526 w 9480884"/>
              <a:gd name="connsiteY785" fmla="*/ 160421 h 3866147"/>
              <a:gd name="connsiteX786" fmla="*/ 4852737 w 9480884"/>
              <a:gd name="connsiteY786" fmla="*/ 112295 h 3866147"/>
              <a:gd name="connsiteX787" fmla="*/ 4908884 w 9480884"/>
              <a:gd name="connsiteY787" fmla="*/ 88232 h 3866147"/>
              <a:gd name="connsiteX788" fmla="*/ 4957010 w 9480884"/>
              <a:gd name="connsiteY788" fmla="*/ 64168 h 3866147"/>
              <a:gd name="connsiteX789" fmla="*/ 5013158 w 9480884"/>
              <a:gd name="connsiteY789" fmla="*/ 40105 h 3866147"/>
              <a:gd name="connsiteX790" fmla="*/ 5141494 w 9480884"/>
              <a:gd name="connsiteY790" fmla="*/ 16042 h 3866147"/>
              <a:gd name="connsiteX791" fmla="*/ 5662863 w 9480884"/>
              <a:gd name="connsiteY791" fmla="*/ 24063 h 3866147"/>
              <a:gd name="connsiteX792" fmla="*/ 5799221 w 9480884"/>
              <a:gd name="connsiteY792" fmla="*/ 64168 h 3866147"/>
              <a:gd name="connsiteX793" fmla="*/ 5927558 w 9480884"/>
              <a:gd name="connsiteY793" fmla="*/ 96253 h 3866147"/>
              <a:gd name="connsiteX794" fmla="*/ 6071937 w 9480884"/>
              <a:gd name="connsiteY794" fmla="*/ 152400 h 3866147"/>
              <a:gd name="connsiteX795" fmla="*/ 6112042 w 9480884"/>
              <a:gd name="connsiteY795" fmla="*/ 168442 h 3866147"/>
              <a:gd name="connsiteX796" fmla="*/ 6176210 w 9480884"/>
              <a:gd name="connsiteY796" fmla="*/ 200526 h 3866147"/>
              <a:gd name="connsiteX797" fmla="*/ 6240379 w 9480884"/>
              <a:gd name="connsiteY797" fmla="*/ 224589 h 3866147"/>
              <a:gd name="connsiteX798" fmla="*/ 6296526 w 9480884"/>
              <a:gd name="connsiteY798" fmla="*/ 264695 h 3866147"/>
              <a:gd name="connsiteX799" fmla="*/ 6352673 w 9480884"/>
              <a:gd name="connsiteY799" fmla="*/ 296779 h 3866147"/>
              <a:gd name="connsiteX800" fmla="*/ 6432884 w 9480884"/>
              <a:gd name="connsiteY800" fmla="*/ 344905 h 3866147"/>
              <a:gd name="connsiteX801" fmla="*/ 6472989 w 9480884"/>
              <a:gd name="connsiteY801" fmla="*/ 385011 h 3866147"/>
              <a:gd name="connsiteX802" fmla="*/ 6513094 w 9480884"/>
              <a:gd name="connsiteY802" fmla="*/ 441158 h 3866147"/>
              <a:gd name="connsiteX803" fmla="*/ 6553200 w 9480884"/>
              <a:gd name="connsiteY803" fmla="*/ 513347 h 3866147"/>
              <a:gd name="connsiteX804" fmla="*/ 6561221 w 9480884"/>
              <a:gd name="connsiteY804" fmla="*/ 537411 h 3866147"/>
              <a:gd name="connsiteX805" fmla="*/ 6577263 w 9480884"/>
              <a:gd name="connsiteY805" fmla="*/ 569495 h 3866147"/>
              <a:gd name="connsiteX806" fmla="*/ 6585284 w 9480884"/>
              <a:gd name="connsiteY806" fmla="*/ 601579 h 3866147"/>
              <a:gd name="connsiteX807" fmla="*/ 6609347 w 9480884"/>
              <a:gd name="connsiteY807" fmla="*/ 665747 h 3866147"/>
              <a:gd name="connsiteX808" fmla="*/ 6625389 w 9480884"/>
              <a:gd name="connsiteY808" fmla="*/ 762000 h 3866147"/>
              <a:gd name="connsiteX809" fmla="*/ 6633410 w 9480884"/>
              <a:gd name="connsiteY809" fmla="*/ 794084 h 3866147"/>
              <a:gd name="connsiteX810" fmla="*/ 6649452 w 9480884"/>
              <a:gd name="connsiteY810" fmla="*/ 826168 h 3866147"/>
              <a:gd name="connsiteX811" fmla="*/ 6681537 w 9480884"/>
              <a:gd name="connsiteY811" fmla="*/ 890337 h 3866147"/>
              <a:gd name="connsiteX812" fmla="*/ 6689558 w 9480884"/>
              <a:gd name="connsiteY812" fmla="*/ 914400 h 3866147"/>
              <a:gd name="connsiteX813" fmla="*/ 6745705 w 9480884"/>
              <a:gd name="connsiteY813" fmla="*/ 986589 h 3866147"/>
              <a:gd name="connsiteX814" fmla="*/ 6769768 w 9480884"/>
              <a:gd name="connsiteY814" fmla="*/ 978568 h 3866147"/>
              <a:gd name="connsiteX815" fmla="*/ 6777789 w 9480884"/>
              <a:gd name="connsiteY815" fmla="*/ 954505 h 3866147"/>
              <a:gd name="connsiteX816" fmla="*/ 6793831 w 9480884"/>
              <a:gd name="connsiteY816" fmla="*/ 930442 h 3866147"/>
              <a:gd name="connsiteX817" fmla="*/ 6825916 w 9480884"/>
              <a:gd name="connsiteY817" fmla="*/ 850232 h 3866147"/>
              <a:gd name="connsiteX818" fmla="*/ 6833937 w 9480884"/>
              <a:gd name="connsiteY818" fmla="*/ 818147 h 3866147"/>
              <a:gd name="connsiteX819" fmla="*/ 6882063 w 9480884"/>
              <a:gd name="connsiteY819" fmla="*/ 753979 h 3866147"/>
              <a:gd name="connsiteX820" fmla="*/ 6906126 w 9480884"/>
              <a:gd name="connsiteY820" fmla="*/ 721895 h 3866147"/>
              <a:gd name="connsiteX821" fmla="*/ 6930189 w 9480884"/>
              <a:gd name="connsiteY821" fmla="*/ 689811 h 3866147"/>
              <a:gd name="connsiteX822" fmla="*/ 6978316 w 9480884"/>
              <a:gd name="connsiteY822" fmla="*/ 641684 h 3866147"/>
              <a:gd name="connsiteX823" fmla="*/ 6994358 w 9480884"/>
              <a:gd name="connsiteY823" fmla="*/ 617621 h 3866147"/>
              <a:gd name="connsiteX824" fmla="*/ 7018421 w 9480884"/>
              <a:gd name="connsiteY824" fmla="*/ 593558 h 3866147"/>
              <a:gd name="connsiteX825" fmla="*/ 7042484 w 9480884"/>
              <a:gd name="connsiteY825" fmla="*/ 561474 h 3866147"/>
              <a:gd name="connsiteX826" fmla="*/ 7106652 w 9480884"/>
              <a:gd name="connsiteY826" fmla="*/ 505326 h 3866147"/>
              <a:gd name="connsiteX827" fmla="*/ 7186863 w 9480884"/>
              <a:gd name="connsiteY827" fmla="*/ 465221 h 3866147"/>
              <a:gd name="connsiteX828" fmla="*/ 7251031 w 9480884"/>
              <a:gd name="connsiteY828" fmla="*/ 449179 h 3866147"/>
              <a:gd name="connsiteX829" fmla="*/ 7395410 w 9480884"/>
              <a:gd name="connsiteY829" fmla="*/ 425116 h 3866147"/>
              <a:gd name="connsiteX830" fmla="*/ 7443537 w 9480884"/>
              <a:gd name="connsiteY830" fmla="*/ 417095 h 3866147"/>
              <a:gd name="connsiteX831" fmla="*/ 7483642 w 9480884"/>
              <a:gd name="connsiteY831" fmla="*/ 409074 h 3866147"/>
              <a:gd name="connsiteX832" fmla="*/ 7668126 w 9480884"/>
              <a:gd name="connsiteY832" fmla="*/ 449179 h 3866147"/>
              <a:gd name="connsiteX833" fmla="*/ 7884694 w 9480884"/>
              <a:gd name="connsiteY833" fmla="*/ 553453 h 3866147"/>
              <a:gd name="connsiteX834" fmla="*/ 7988968 w 9480884"/>
              <a:gd name="connsiteY834" fmla="*/ 593558 h 3866147"/>
              <a:gd name="connsiteX835" fmla="*/ 8093242 w 9480884"/>
              <a:gd name="connsiteY835" fmla="*/ 641684 h 3866147"/>
              <a:gd name="connsiteX836" fmla="*/ 8189494 w 9480884"/>
              <a:gd name="connsiteY836" fmla="*/ 681789 h 3866147"/>
              <a:gd name="connsiteX837" fmla="*/ 8189494 w 9480884"/>
              <a:gd name="connsiteY837" fmla="*/ 745958 h 3866147"/>
              <a:gd name="connsiteX838" fmla="*/ 8141368 w 9480884"/>
              <a:gd name="connsiteY838" fmla="*/ 753979 h 386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Lst>
            <a:rect l="l" t="t" r="r" b="b"/>
            <a:pathLst>
              <a:path w="9480884" h="3866147">
                <a:moveTo>
                  <a:pt x="3641558" y="745958"/>
                </a:moveTo>
                <a:cubicBezTo>
                  <a:pt x="3587424" y="659344"/>
                  <a:pt x="3619288" y="699625"/>
                  <a:pt x="3545305" y="625642"/>
                </a:cubicBezTo>
                <a:cubicBezTo>
                  <a:pt x="3537284" y="617621"/>
                  <a:pt x="3531388" y="606652"/>
                  <a:pt x="3521242" y="601579"/>
                </a:cubicBezTo>
                <a:cubicBezTo>
                  <a:pt x="3495926" y="588921"/>
                  <a:pt x="3460386" y="572809"/>
                  <a:pt x="3441031" y="553453"/>
                </a:cubicBezTo>
                <a:cubicBezTo>
                  <a:pt x="3370740" y="483159"/>
                  <a:pt x="3459900" y="569176"/>
                  <a:pt x="3392905" y="513347"/>
                </a:cubicBezTo>
                <a:cubicBezTo>
                  <a:pt x="3384191" y="506085"/>
                  <a:pt x="3377796" y="496248"/>
                  <a:pt x="3368842" y="489284"/>
                </a:cubicBezTo>
                <a:cubicBezTo>
                  <a:pt x="3353623" y="477447"/>
                  <a:pt x="3334350" y="470833"/>
                  <a:pt x="3320716" y="457200"/>
                </a:cubicBezTo>
                <a:cubicBezTo>
                  <a:pt x="3315368" y="451853"/>
                  <a:pt x="3311158" y="445049"/>
                  <a:pt x="3304673" y="441158"/>
                </a:cubicBezTo>
                <a:cubicBezTo>
                  <a:pt x="3201321" y="379147"/>
                  <a:pt x="3274372" y="425880"/>
                  <a:pt x="3216442" y="401053"/>
                </a:cubicBezTo>
                <a:cubicBezTo>
                  <a:pt x="3118015" y="358870"/>
                  <a:pt x="3240844" y="409244"/>
                  <a:pt x="3160294" y="368968"/>
                </a:cubicBezTo>
                <a:cubicBezTo>
                  <a:pt x="3152732" y="365187"/>
                  <a:pt x="3144002" y="364278"/>
                  <a:pt x="3136231" y="360947"/>
                </a:cubicBezTo>
                <a:cubicBezTo>
                  <a:pt x="3125241" y="356237"/>
                  <a:pt x="3115343" y="349103"/>
                  <a:pt x="3104147" y="344905"/>
                </a:cubicBezTo>
                <a:cubicBezTo>
                  <a:pt x="3093825" y="341034"/>
                  <a:pt x="3082585" y="340172"/>
                  <a:pt x="3072063" y="336884"/>
                </a:cubicBezTo>
                <a:cubicBezTo>
                  <a:pt x="3039783" y="326796"/>
                  <a:pt x="3007894" y="315495"/>
                  <a:pt x="2975810" y="304800"/>
                </a:cubicBezTo>
                <a:cubicBezTo>
                  <a:pt x="2921195" y="286595"/>
                  <a:pt x="2988364" y="309508"/>
                  <a:pt x="2911642" y="280737"/>
                </a:cubicBezTo>
                <a:cubicBezTo>
                  <a:pt x="2903725" y="277768"/>
                  <a:pt x="2895141" y="276497"/>
                  <a:pt x="2887579" y="272716"/>
                </a:cubicBezTo>
                <a:cubicBezTo>
                  <a:pt x="2878957" y="268405"/>
                  <a:pt x="2872749" y="259444"/>
                  <a:pt x="2863516" y="256674"/>
                </a:cubicBezTo>
                <a:cubicBezTo>
                  <a:pt x="2845407" y="251241"/>
                  <a:pt x="2826084" y="251327"/>
                  <a:pt x="2807368" y="248653"/>
                </a:cubicBezTo>
                <a:cubicBezTo>
                  <a:pt x="2774932" y="227028"/>
                  <a:pt x="2767568" y="216021"/>
                  <a:pt x="2735179" y="208547"/>
                </a:cubicBezTo>
                <a:cubicBezTo>
                  <a:pt x="2708611" y="202416"/>
                  <a:pt x="2680835" y="201127"/>
                  <a:pt x="2654968" y="192505"/>
                </a:cubicBezTo>
                <a:cubicBezTo>
                  <a:pt x="2611969" y="178172"/>
                  <a:pt x="2648875" y="189369"/>
                  <a:pt x="2590800" y="176463"/>
                </a:cubicBezTo>
                <a:cubicBezTo>
                  <a:pt x="2580039" y="174072"/>
                  <a:pt x="2569655" y="169809"/>
                  <a:pt x="2558716" y="168442"/>
                </a:cubicBezTo>
                <a:cubicBezTo>
                  <a:pt x="2526769" y="164449"/>
                  <a:pt x="2494547" y="163095"/>
                  <a:pt x="2462463" y="160421"/>
                </a:cubicBezTo>
                <a:cubicBezTo>
                  <a:pt x="2302569" y="107123"/>
                  <a:pt x="2426994" y="145624"/>
                  <a:pt x="2005263" y="160421"/>
                </a:cubicBezTo>
                <a:cubicBezTo>
                  <a:pt x="1996813" y="160717"/>
                  <a:pt x="1989519" y="166930"/>
                  <a:pt x="1981200" y="168442"/>
                </a:cubicBezTo>
                <a:cubicBezTo>
                  <a:pt x="1959992" y="172298"/>
                  <a:pt x="1938421" y="173789"/>
                  <a:pt x="1917031" y="176463"/>
                </a:cubicBezTo>
                <a:cubicBezTo>
                  <a:pt x="1909010" y="179137"/>
                  <a:pt x="1901259" y="182826"/>
                  <a:pt x="1892968" y="184484"/>
                </a:cubicBezTo>
                <a:cubicBezTo>
                  <a:pt x="1874429" y="188192"/>
                  <a:pt x="1855507" y="189630"/>
                  <a:pt x="1836821" y="192505"/>
                </a:cubicBezTo>
                <a:cubicBezTo>
                  <a:pt x="1820747" y="194978"/>
                  <a:pt x="1804642" y="197336"/>
                  <a:pt x="1788694" y="200526"/>
                </a:cubicBezTo>
                <a:cubicBezTo>
                  <a:pt x="1764523" y="205360"/>
                  <a:pt x="1740733" y="212025"/>
                  <a:pt x="1716505" y="216568"/>
                </a:cubicBezTo>
                <a:cubicBezTo>
                  <a:pt x="1662451" y="226703"/>
                  <a:pt x="1611713" y="228331"/>
                  <a:pt x="1556084" y="232611"/>
                </a:cubicBezTo>
                <a:cubicBezTo>
                  <a:pt x="1548063" y="235285"/>
                  <a:pt x="1538000" y="234653"/>
                  <a:pt x="1532021" y="240632"/>
                </a:cubicBezTo>
                <a:cubicBezTo>
                  <a:pt x="1518388" y="254265"/>
                  <a:pt x="1506034" y="270467"/>
                  <a:pt x="1499937" y="288758"/>
                </a:cubicBezTo>
                <a:cubicBezTo>
                  <a:pt x="1497263" y="296779"/>
                  <a:pt x="1494239" y="304691"/>
                  <a:pt x="1491916" y="312821"/>
                </a:cubicBezTo>
                <a:cubicBezTo>
                  <a:pt x="1484241" y="339680"/>
                  <a:pt x="1480555" y="367626"/>
                  <a:pt x="1467852" y="393032"/>
                </a:cubicBezTo>
                <a:cubicBezTo>
                  <a:pt x="1455193" y="418350"/>
                  <a:pt x="1439084" y="453884"/>
                  <a:pt x="1419726" y="473242"/>
                </a:cubicBezTo>
                <a:lnTo>
                  <a:pt x="1395663" y="497305"/>
                </a:lnTo>
                <a:cubicBezTo>
                  <a:pt x="1393651" y="503340"/>
                  <a:pt x="1380745" y="554015"/>
                  <a:pt x="1363579" y="545432"/>
                </a:cubicBezTo>
                <a:cubicBezTo>
                  <a:pt x="1353719" y="540502"/>
                  <a:pt x="1367257" y="523480"/>
                  <a:pt x="1371600" y="513347"/>
                </a:cubicBezTo>
                <a:cubicBezTo>
                  <a:pt x="1382143" y="488747"/>
                  <a:pt x="1394701" y="485626"/>
                  <a:pt x="1411705" y="465221"/>
                </a:cubicBezTo>
                <a:cubicBezTo>
                  <a:pt x="1447183" y="422647"/>
                  <a:pt x="1403599" y="457273"/>
                  <a:pt x="1459831" y="409074"/>
                </a:cubicBezTo>
                <a:cubicBezTo>
                  <a:pt x="1467150" y="402800"/>
                  <a:pt x="1476366" y="399054"/>
                  <a:pt x="1483894" y="393032"/>
                </a:cubicBezTo>
                <a:cubicBezTo>
                  <a:pt x="1489799" y="388308"/>
                  <a:pt x="1493887" y="381527"/>
                  <a:pt x="1499937" y="376989"/>
                </a:cubicBezTo>
                <a:cubicBezTo>
                  <a:pt x="1515361" y="365421"/>
                  <a:pt x="1532021" y="355600"/>
                  <a:pt x="1548063" y="344905"/>
                </a:cubicBezTo>
                <a:lnTo>
                  <a:pt x="1572126" y="328863"/>
                </a:lnTo>
                <a:cubicBezTo>
                  <a:pt x="1577473" y="318168"/>
                  <a:pt x="1583458" y="307769"/>
                  <a:pt x="1588168" y="296779"/>
                </a:cubicBezTo>
                <a:cubicBezTo>
                  <a:pt x="1599981" y="269214"/>
                  <a:pt x="1590651" y="273316"/>
                  <a:pt x="1612231" y="248653"/>
                </a:cubicBezTo>
                <a:cubicBezTo>
                  <a:pt x="1624681" y="234425"/>
                  <a:pt x="1634401" y="214526"/>
                  <a:pt x="1652337" y="208547"/>
                </a:cubicBezTo>
                <a:lnTo>
                  <a:pt x="1700463" y="192505"/>
                </a:lnTo>
                <a:lnTo>
                  <a:pt x="3497179" y="208547"/>
                </a:lnTo>
                <a:cubicBezTo>
                  <a:pt x="3508199" y="208853"/>
                  <a:pt x="3518367" y="214892"/>
                  <a:pt x="3529263" y="216568"/>
                </a:cubicBezTo>
                <a:cubicBezTo>
                  <a:pt x="3553193" y="220249"/>
                  <a:pt x="3577243" y="224238"/>
                  <a:pt x="3601452" y="224589"/>
                </a:cubicBezTo>
                <a:lnTo>
                  <a:pt x="4636168" y="232611"/>
                </a:lnTo>
                <a:lnTo>
                  <a:pt x="4684294" y="240632"/>
                </a:lnTo>
                <a:cubicBezTo>
                  <a:pt x="4704829" y="243791"/>
                  <a:pt x="4757316" y="249841"/>
                  <a:pt x="4780547" y="256674"/>
                </a:cubicBezTo>
                <a:cubicBezTo>
                  <a:pt x="4812993" y="266217"/>
                  <a:pt x="4844716" y="278063"/>
                  <a:pt x="4876800" y="288758"/>
                </a:cubicBezTo>
                <a:cubicBezTo>
                  <a:pt x="4892842" y="294105"/>
                  <a:pt x="4908246" y="302020"/>
                  <a:pt x="4924926" y="304800"/>
                </a:cubicBezTo>
                <a:lnTo>
                  <a:pt x="4973052" y="312821"/>
                </a:lnTo>
                <a:cubicBezTo>
                  <a:pt x="4986421" y="318168"/>
                  <a:pt x="4999498" y="324310"/>
                  <a:pt x="5013158" y="328863"/>
                </a:cubicBezTo>
                <a:cubicBezTo>
                  <a:pt x="5034005" y="335812"/>
                  <a:pt x="5064685" y="340137"/>
                  <a:pt x="5085347" y="344905"/>
                </a:cubicBezTo>
                <a:cubicBezTo>
                  <a:pt x="5106830" y="349863"/>
                  <a:pt x="5128126" y="355600"/>
                  <a:pt x="5149516" y="360947"/>
                </a:cubicBezTo>
                <a:cubicBezTo>
                  <a:pt x="5160211" y="363621"/>
                  <a:pt x="5171142" y="365482"/>
                  <a:pt x="5181600" y="368968"/>
                </a:cubicBezTo>
                <a:cubicBezTo>
                  <a:pt x="5197642" y="374316"/>
                  <a:pt x="5214026" y="378731"/>
                  <a:pt x="5229726" y="385011"/>
                </a:cubicBezTo>
                <a:cubicBezTo>
                  <a:pt x="5243094" y="390358"/>
                  <a:pt x="5256172" y="396500"/>
                  <a:pt x="5269831" y="401053"/>
                </a:cubicBezTo>
                <a:cubicBezTo>
                  <a:pt x="5295367" y="409565"/>
                  <a:pt x="5323979" y="412356"/>
                  <a:pt x="5350042" y="417095"/>
                </a:cubicBezTo>
                <a:cubicBezTo>
                  <a:pt x="5363455" y="419534"/>
                  <a:pt x="5376651" y="423188"/>
                  <a:pt x="5390147" y="425116"/>
                </a:cubicBezTo>
                <a:cubicBezTo>
                  <a:pt x="5414115" y="428540"/>
                  <a:pt x="5438369" y="429713"/>
                  <a:pt x="5462337" y="433137"/>
                </a:cubicBezTo>
                <a:cubicBezTo>
                  <a:pt x="5516966" y="440941"/>
                  <a:pt x="5544826" y="444696"/>
                  <a:pt x="5590673" y="457200"/>
                </a:cubicBezTo>
                <a:cubicBezTo>
                  <a:pt x="5609452" y="462322"/>
                  <a:pt x="5628528" y="466590"/>
                  <a:pt x="5646821" y="473242"/>
                </a:cubicBezTo>
                <a:cubicBezTo>
                  <a:pt x="5658058" y="477328"/>
                  <a:pt x="5668210" y="483937"/>
                  <a:pt x="5678905" y="489284"/>
                </a:cubicBezTo>
                <a:cubicBezTo>
                  <a:pt x="5689600" y="505326"/>
                  <a:pt x="5694947" y="526716"/>
                  <a:pt x="5710989" y="537411"/>
                </a:cubicBezTo>
                <a:cubicBezTo>
                  <a:pt x="5719010" y="542758"/>
                  <a:pt x="5728235" y="546637"/>
                  <a:pt x="5735052" y="553453"/>
                </a:cubicBezTo>
                <a:cubicBezTo>
                  <a:pt x="5778757" y="597157"/>
                  <a:pt x="5737220" y="578238"/>
                  <a:pt x="5783179" y="593558"/>
                </a:cubicBezTo>
                <a:cubicBezTo>
                  <a:pt x="5787133" y="605421"/>
                  <a:pt x="5807525" y="662426"/>
                  <a:pt x="5799221" y="665747"/>
                </a:cubicBezTo>
                <a:cubicBezTo>
                  <a:pt x="5781320" y="672907"/>
                  <a:pt x="5770308" y="635264"/>
                  <a:pt x="5751094" y="633663"/>
                </a:cubicBezTo>
                <a:lnTo>
                  <a:pt x="5654842" y="625642"/>
                </a:lnTo>
                <a:cubicBezTo>
                  <a:pt x="5644147" y="622968"/>
                  <a:pt x="5633519" y="620012"/>
                  <a:pt x="5622758" y="617621"/>
                </a:cubicBezTo>
                <a:cubicBezTo>
                  <a:pt x="5609449" y="614664"/>
                  <a:pt x="5595710" y="613517"/>
                  <a:pt x="5582652" y="609600"/>
                </a:cubicBezTo>
                <a:cubicBezTo>
                  <a:pt x="5568861" y="605463"/>
                  <a:pt x="5556338" y="597695"/>
                  <a:pt x="5542547" y="593558"/>
                </a:cubicBezTo>
                <a:cubicBezTo>
                  <a:pt x="5529489" y="589641"/>
                  <a:pt x="5515595" y="589124"/>
                  <a:pt x="5502442" y="585537"/>
                </a:cubicBezTo>
                <a:cubicBezTo>
                  <a:pt x="5486128" y="581088"/>
                  <a:pt x="5470016" y="575775"/>
                  <a:pt x="5454316" y="569495"/>
                </a:cubicBezTo>
                <a:cubicBezTo>
                  <a:pt x="5443214" y="565054"/>
                  <a:pt x="5433767" y="556599"/>
                  <a:pt x="5422231" y="553453"/>
                </a:cubicBezTo>
                <a:cubicBezTo>
                  <a:pt x="5403991" y="548479"/>
                  <a:pt x="5384685" y="548814"/>
                  <a:pt x="5366084" y="545432"/>
                </a:cubicBezTo>
                <a:cubicBezTo>
                  <a:pt x="5355238" y="543460"/>
                  <a:pt x="5344996" y="538196"/>
                  <a:pt x="5334000" y="537411"/>
                </a:cubicBezTo>
                <a:cubicBezTo>
                  <a:pt x="5269939" y="532835"/>
                  <a:pt x="5205663" y="532063"/>
                  <a:pt x="5141494" y="529389"/>
                </a:cubicBezTo>
                <a:cubicBezTo>
                  <a:pt x="5109410" y="524042"/>
                  <a:pt x="5077442" y="517947"/>
                  <a:pt x="5045242" y="513347"/>
                </a:cubicBezTo>
                <a:cubicBezTo>
                  <a:pt x="5026526" y="510673"/>
                  <a:pt x="5007975" y="506294"/>
                  <a:pt x="4989094" y="505326"/>
                </a:cubicBezTo>
                <a:cubicBezTo>
                  <a:pt x="4903607" y="500942"/>
                  <a:pt x="4817979" y="499979"/>
                  <a:pt x="4732421" y="497305"/>
                </a:cubicBezTo>
                <a:cubicBezTo>
                  <a:pt x="4559418" y="468472"/>
                  <a:pt x="4827840" y="510905"/>
                  <a:pt x="4363452" y="481263"/>
                </a:cubicBezTo>
                <a:cubicBezTo>
                  <a:pt x="4344027" y="480023"/>
                  <a:pt x="4326021" y="470568"/>
                  <a:pt x="4307305" y="465221"/>
                </a:cubicBezTo>
                <a:cubicBezTo>
                  <a:pt x="4227094" y="467895"/>
                  <a:pt x="4146790" y="468529"/>
                  <a:pt x="4066673" y="473242"/>
                </a:cubicBezTo>
                <a:cubicBezTo>
                  <a:pt x="4034114" y="475157"/>
                  <a:pt x="4032382" y="486101"/>
                  <a:pt x="4002505" y="497305"/>
                </a:cubicBezTo>
                <a:cubicBezTo>
                  <a:pt x="3992183" y="501176"/>
                  <a:pt x="3980743" y="501455"/>
                  <a:pt x="3970421" y="505326"/>
                </a:cubicBezTo>
                <a:cubicBezTo>
                  <a:pt x="3811874" y="564781"/>
                  <a:pt x="4033759" y="489562"/>
                  <a:pt x="3914273" y="529389"/>
                </a:cubicBezTo>
                <a:cubicBezTo>
                  <a:pt x="3906252" y="534737"/>
                  <a:pt x="3898832" y="541121"/>
                  <a:pt x="3890210" y="545432"/>
                </a:cubicBezTo>
                <a:cubicBezTo>
                  <a:pt x="3882648" y="549213"/>
                  <a:pt x="3873538" y="549347"/>
                  <a:pt x="3866147" y="553453"/>
                </a:cubicBezTo>
                <a:cubicBezTo>
                  <a:pt x="3783406" y="599420"/>
                  <a:pt x="3848407" y="575408"/>
                  <a:pt x="3793958" y="593558"/>
                </a:cubicBezTo>
                <a:cubicBezTo>
                  <a:pt x="3746449" y="629189"/>
                  <a:pt x="3772996" y="610205"/>
                  <a:pt x="3713747" y="649705"/>
                </a:cubicBezTo>
                <a:lnTo>
                  <a:pt x="3689684" y="665747"/>
                </a:lnTo>
                <a:cubicBezTo>
                  <a:pt x="3699286" y="617739"/>
                  <a:pt x="3697062" y="610565"/>
                  <a:pt x="3729789" y="561474"/>
                </a:cubicBezTo>
                <a:cubicBezTo>
                  <a:pt x="3740484" y="545432"/>
                  <a:pt x="3753250" y="530592"/>
                  <a:pt x="3761873" y="513347"/>
                </a:cubicBezTo>
                <a:cubicBezTo>
                  <a:pt x="3781025" y="475046"/>
                  <a:pt x="3776801" y="481442"/>
                  <a:pt x="3801979" y="441158"/>
                </a:cubicBezTo>
                <a:cubicBezTo>
                  <a:pt x="3807088" y="432983"/>
                  <a:pt x="3813238" y="425465"/>
                  <a:pt x="3818021" y="417095"/>
                </a:cubicBezTo>
                <a:cubicBezTo>
                  <a:pt x="3823953" y="406713"/>
                  <a:pt x="3826282" y="394090"/>
                  <a:pt x="3834063" y="385011"/>
                </a:cubicBezTo>
                <a:cubicBezTo>
                  <a:pt x="3842763" y="374861"/>
                  <a:pt x="3856694" y="370400"/>
                  <a:pt x="3866147" y="360947"/>
                </a:cubicBezTo>
                <a:cubicBezTo>
                  <a:pt x="3878252" y="348841"/>
                  <a:pt x="3885347" y="332115"/>
                  <a:pt x="3898231" y="320842"/>
                </a:cubicBezTo>
                <a:cubicBezTo>
                  <a:pt x="3912315" y="308519"/>
                  <a:pt x="3937048" y="303278"/>
                  <a:pt x="3954379" y="296779"/>
                </a:cubicBezTo>
                <a:cubicBezTo>
                  <a:pt x="3967860" y="291723"/>
                  <a:pt x="3981606" y="287176"/>
                  <a:pt x="3994484" y="280737"/>
                </a:cubicBezTo>
                <a:cubicBezTo>
                  <a:pt x="4003106" y="276426"/>
                  <a:pt x="4009521" y="268080"/>
                  <a:pt x="4018547" y="264695"/>
                </a:cubicBezTo>
                <a:cubicBezTo>
                  <a:pt x="4031312" y="259908"/>
                  <a:pt x="4045284" y="259348"/>
                  <a:pt x="4058652" y="256674"/>
                </a:cubicBezTo>
                <a:cubicBezTo>
                  <a:pt x="4072021" y="248653"/>
                  <a:pt x="4083857" y="237196"/>
                  <a:pt x="4098758" y="232611"/>
                </a:cubicBezTo>
                <a:cubicBezTo>
                  <a:pt x="4119361" y="226272"/>
                  <a:pt x="4141587" y="227638"/>
                  <a:pt x="4162926" y="224589"/>
                </a:cubicBezTo>
                <a:cubicBezTo>
                  <a:pt x="4372096" y="194706"/>
                  <a:pt x="4071376" y="236205"/>
                  <a:pt x="4251158" y="208547"/>
                </a:cubicBezTo>
                <a:cubicBezTo>
                  <a:pt x="4272463" y="205269"/>
                  <a:pt x="4293987" y="203574"/>
                  <a:pt x="4315326" y="200526"/>
                </a:cubicBezTo>
                <a:cubicBezTo>
                  <a:pt x="4412975" y="186576"/>
                  <a:pt x="4380319" y="180719"/>
                  <a:pt x="4539916" y="168442"/>
                </a:cubicBezTo>
                <a:cubicBezTo>
                  <a:pt x="4670980" y="158360"/>
                  <a:pt x="4609502" y="163890"/>
                  <a:pt x="4724400" y="152400"/>
                </a:cubicBezTo>
                <a:cubicBezTo>
                  <a:pt x="4735095" y="149726"/>
                  <a:pt x="4745571" y="145938"/>
                  <a:pt x="4756484" y="144379"/>
                </a:cubicBezTo>
                <a:cubicBezTo>
                  <a:pt x="4803505" y="137662"/>
                  <a:pt x="4908395" y="131237"/>
                  <a:pt x="4948989" y="128337"/>
                </a:cubicBezTo>
                <a:cubicBezTo>
                  <a:pt x="4962357" y="125663"/>
                  <a:pt x="4975619" y="122389"/>
                  <a:pt x="4989094" y="120316"/>
                </a:cubicBezTo>
                <a:cubicBezTo>
                  <a:pt x="5045152" y="111692"/>
                  <a:pt x="5157537" y="96253"/>
                  <a:pt x="5157537" y="96253"/>
                </a:cubicBezTo>
                <a:cubicBezTo>
                  <a:pt x="5165558" y="93579"/>
                  <a:pt x="5173210" y="89281"/>
                  <a:pt x="5181600" y="88232"/>
                </a:cubicBezTo>
                <a:cubicBezTo>
                  <a:pt x="5308431" y="72378"/>
                  <a:pt x="5312713" y="82651"/>
                  <a:pt x="5462337" y="96253"/>
                </a:cubicBezTo>
                <a:cubicBezTo>
                  <a:pt x="5580182" y="119822"/>
                  <a:pt x="5384882" y="82768"/>
                  <a:pt x="5654842" y="112295"/>
                </a:cubicBezTo>
                <a:cubicBezTo>
                  <a:pt x="5775503" y="125492"/>
                  <a:pt x="5895719" y="142633"/>
                  <a:pt x="6015789" y="160421"/>
                </a:cubicBezTo>
                <a:cubicBezTo>
                  <a:pt x="6076625" y="169434"/>
                  <a:pt x="6326924" y="203480"/>
                  <a:pt x="6400800" y="224589"/>
                </a:cubicBezTo>
                <a:cubicBezTo>
                  <a:pt x="6489734" y="250000"/>
                  <a:pt x="6431585" y="235375"/>
                  <a:pt x="6545179" y="256674"/>
                </a:cubicBezTo>
                <a:cubicBezTo>
                  <a:pt x="6558579" y="259186"/>
                  <a:pt x="6571771" y="262893"/>
                  <a:pt x="6585284" y="264695"/>
                </a:cubicBezTo>
                <a:cubicBezTo>
                  <a:pt x="6611918" y="268246"/>
                  <a:pt x="6638831" y="269383"/>
                  <a:pt x="6665494" y="272716"/>
                </a:cubicBezTo>
                <a:cubicBezTo>
                  <a:pt x="6681632" y="274733"/>
                  <a:pt x="6697537" y="278324"/>
                  <a:pt x="6713621" y="280737"/>
                </a:cubicBezTo>
                <a:cubicBezTo>
                  <a:pt x="6751014" y="286346"/>
                  <a:pt x="6788619" y="290563"/>
                  <a:pt x="6825916" y="296779"/>
                </a:cubicBezTo>
                <a:cubicBezTo>
                  <a:pt x="6935616" y="315062"/>
                  <a:pt x="6890273" y="306442"/>
                  <a:pt x="6962273" y="320842"/>
                </a:cubicBezTo>
                <a:cubicBezTo>
                  <a:pt x="7061109" y="370258"/>
                  <a:pt x="6920430" y="303438"/>
                  <a:pt x="7034463" y="344905"/>
                </a:cubicBezTo>
                <a:cubicBezTo>
                  <a:pt x="7123130" y="377148"/>
                  <a:pt x="7050510" y="356939"/>
                  <a:pt x="7106652" y="385011"/>
                </a:cubicBezTo>
                <a:cubicBezTo>
                  <a:pt x="7117950" y="390660"/>
                  <a:pt x="7154624" y="404446"/>
                  <a:pt x="7170821" y="409074"/>
                </a:cubicBezTo>
                <a:cubicBezTo>
                  <a:pt x="7181421" y="412102"/>
                  <a:pt x="7192583" y="413224"/>
                  <a:pt x="7202905" y="417095"/>
                </a:cubicBezTo>
                <a:cubicBezTo>
                  <a:pt x="7214101" y="421293"/>
                  <a:pt x="7223999" y="428427"/>
                  <a:pt x="7234989" y="433137"/>
                </a:cubicBezTo>
                <a:cubicBezTo>
                  <a:pt x="7251100" y="440042"/>
                  <a:pt x="7274855" y="445109"/>
                  <a:pt x="7291137" y="449179"/>
                </a:cubicBezTo>
                <a:cubicBezTo>
                  <a:pt x="7333431" y="477375"/>
                  <a:pt x="7295489" y="455977"/>
                  <a:pt x="7347284" y="473242"/>
                </a:cubicBezTo>
                <a:cubicBezTo>
                  <a:pt x="7443796" y="505413"/>
                  <a:pt x="7313998" y="475318"/>
                  <a:pt x="7475621" y="513347"/>
                </a:cubicBezTo>
                <a:cubicBezTo>
                  <a:pt x="7571611" y="535933"/>
                  <a:pt x="7487771" y="509376"/>
                  <a:pt x="7547810" y="529389"/>
                </a:cubicBezTo>
                <a:cubicBezTo>
                  <a:pt x="7539789" y="534737"/>
                  <a:pt x="7532369" y="541121"/>
                  <a:pt x="7523747" y="545432"/>
                </a:cubicBezTo>
                <a:cubicBezTo>
                  <a:pt x="7516185" y="549213"/>
                  <a:pt x="7508139" y="553453"/>
                  <a:pt x="7499684" y="553453"/>
                </a:cubicBezTo>
                <a:cubicBezTo>
                  <a:pt x="7414084" y="553453"/>
                  <a:pt x="7328568" y="548106"/>
                  <a:pt x="7243010" y="545432"/>
                </a:cubicBezTo>
                <a:cubicBezTo>
                  <a:pt x="7224294" y="542758"/>
                  <a:pt x="7205511" y="540519"/>
                  <a:pt x="7186863" y="537411"/>
                </a:cubicBezTo>
                <a:cubicBezTo>
                  <a:pt x="7173415" y="535170"/>
                  <a:pt x="7160354" y="530396"/>
                  <a:pt x="7146758" y="529389"/>
                </a:cubicBezTo>
                <a:cubicBezTo>
                  <a:pt x="7088037" y="525039"/>
                  <a:pt x="7029115" y="524042"/>
                  <a:pt x="6970294" y="521368"/>
                </a:cubicBezTo>
                <a:cubicBezTo>
                  <a:pt x="6780453" y="458088"/>
                  <a:pt x="6972939" y="519562"/>
                  <a:pt x="6424863" y="505326"/>
                </a:cubicBezTo>
                <a:cubicBezTo>
                  <a:pt x="6392678" y="504490"/>
                  <a:pt x="6360694" y="499979"/>
                  <a:pt x="6328610" y="497305"/>
                </a:cubicBezTo>
                <a:cubicBezTo>
                  <a:pt x="6112043" y="453992"/>
                  <a:pt x="6275661" y="481787"/>
                  <a:pt x="5831305" y="473242"/>
                </a:cubicBezTo>
                <a:cubicBezTo>
                  <a:pt x="5795044" y="465990"/>
                  <a:pt x="5742263" y="454537"/>
                  <a:pt x="5702968" y="449179"/>
                </a:cubicBezTo>
                <a:cubicBezTo>
                  <a:pt x="5660251" y="443354"/>
                  <a:pt x="5617410" y="438484"/>
                  <a:pt x="5574631" y="433137"/>
                </a:cubicBezTo>
                <a:cubicBezTo>
                  <a:pt x="5515810" y="435811"/>
                  <a:pt x="5456876" y="436642"/>
                  <a:pt x="5398168" y="441158"/>
                </a:cubicBezTo>
                <a:cubicBezTo>
                  <a:pt x="5387177" y="442003"/>
                  <a:pt x="5377103" y="448864"/>
                  <a:pt x="5366084" y="449179"/>
                </a:cubicBezTo>
                <a:cubicBezTo>
                  <a:pt x="5189672" y="454219"/>
                  <a:pt x="5013157" y="454526"/>
                  <a:pt x="4836694" y="457200"/>
                </a:cubicBezTo>
                <a:cubicBezTo>
                  <a:pt x="4823326" y="459874"/>
                  <a:pt x="4810161" y="463928"/>
                  <a:pt x="4796589" y="465221"/>
                </a:cubicBezTo>
                <a:cubicBezTo>
                  <a:pt x="4753920" y="469285"/>
                  <a:pt x="4710721" y="467451"/>
                  <a:pt x="4668252" y="473242"/>
                </a:cubicBezTo>
                <a:cubicBezTo>
                  <a:pt x="4542461" y="490395"/>
                  <a:pt x="4682147" y="483610"/>
                  <a:pt x="4588042" y="505326"/>
                </a:cubicBezTo>
                <a:cubicBezTo>
                  <a:pt x="4564451" y="510770"/>
                  <a:pt x="4539915" y="510673"/>
                  <a:pt x="4515852" y="513347"/>
                </a:cubicBezTo>
                <a:cubicBezTo>
                  <a:pt x="4433498" y="533935"/>
                  <a:pt x="4535572" y="505952"/>
                  <a:pt x="4451684" y="537411"/>
                </a:cubicBezTo>
                <a:cubicBezTo>
                  <a:pt x="4432478" y="544614"/>
                  <a:pt x="4398126" y="548372"/>
                  <a:pt x="4379494" y="553453"/>
                </a:cubicBezTo>
                <a:cubicBezTo>
                  <a:pt x="4363180" y="557902"/>
                  <a:pt x="4347410" y="564148"/>
                  <a:pt x="4331368" y="569495"/>
                </a:cubicBezTo>
                <a:cubicBezTo>
                  <a:pt x="4323347" y="572169"/>
                  <a:pt x="4315731" y="576814"/>
                  <a:pt x="4307305" y="577516"/>
                </a:cubicBezTo>
                <a:lnTo>
                  <a:pt x="4211052" y="585537"/>
                </a:lnTo>
                <a:cubicBezTo>
                  <a:pt x="4161634" y="602010"/>
                  <a:pt x="4211949" y="586832"/>
                  <a:pt x="4130842" y="601579"/>
                </a:cubicBezTo>
                <a:cubicBezTo>
                  <a:pt x="4096368" y="607847"/>
                  <a:pt x="4104758" y="609032"/>
                  <a:pt x="4074694" y="617621"/>
                </a:cubicBezTo>
                <a:cubicBezTo>
                  <a:pt x="4064094" y="620649"/>
                  <a:pt x="4053210" y="622614"/>
                  <a:pt x="4042610" y="625642"/>
                </a:cubicBezTo>
                <a:cubicBezTo>
                  <a:pt x="4034480" y="627965"/>
                  <a:pt x="4026677" y="631340"/>
                  <a:pt x="4018547" y="633663"/>
                </a:cubicBezTo>
                <a:cubicBezTo>
                  <a:pt x="4006554" y="637090"/>
                  <a:pt x="3975221" y="643294"/>
                  <a:pt x="3962400" y="649705"/>
                </a:cubicBezTo>
                <a:cubicBezTo>
                  <a:pt x="3942164" y="659823"/>
                  <a:pt x="3937215" y="666869"/>
                  <a:pt x="3922294" y="681789"/>
                </a:cubicBezTo>
                <a:cubicBezTo>
                  <a:pt x="3967791" y="687477"/>
                  <a:pt x="3980694" y="686476"/>
                  <a:pt x="4018547" y="697832"/>
                </a:cubicBezTo>
                <a:cubicBezTo>
                  <a:pt x="4034744" y="702691"/>
                  <a:pt x="4049774" y="713270"/>
                  <a:pt x="4066673" y="713874"/>
                </a:cubicBezTo>
                <a:lnTo>
                  <a:pt x="4291263" y="721895"/>
                </a:lnTo>
                <a:lnTo>
                  <a:pt x="4427621" y="737937"/>
                </a:lnTo>
                <a:cubicBezTo>
                  <a:pt x="4452311" y="743746"/>
                  <a:pt x="4475421" y="755032"/>
                  <a:pt x="4499810" y="762000"/>
                </a:cubicBezTo>
                <a:cubicBezTo>
                  <a:pt x="4523266" y="768702"/>
                  <a:pt x="4575216" y="775064"/>
                  <a:pt x="4596063" y="778042"/>
                </a:cubicBezTo>
                <a:cubicBezTo>
                  <a:pt x="4717004" y="818356"/>
                  <a:pt x="4567951" y="763981"/>
                  <a:pt x="4692316" y="826168"/>
                </a:cubicBezTo>
                <a:cubicBezTo>
                  <a:pt x="4718958" y="839490"/>
                  <a:pt x="4725790" y="841248"/>
                  <a:pt x="4748463" y="858253"/>
                </a:cubicBezTo>
                <a:cubicBezTo>
                  <a:pt x="4762159" y="868525"/>
                  <a:pt x="4774050" y="881264"/>
                  <a:pt x="4788568" y="890337"/>
                </a:cubicBezTo>
                <a:cubicBezTo>
                  <a:pt x="4838345" y="921447"/>
                  <a:pt x="4889753" y="949887"/>
                  <a:pt x="4940968" y="978568"/>
                </a:cubicBezTo>
                <a:cubicBezTo>
                  <a:pt x="5029637" y="1028223"/>
                  <a:pt x="4957014" y="981246"/>
                  <a:pt x="5013158" y="1018674"/>
                </a:cubicBezTo>
                <a:cubicBezTo>
                  <a:pt x="5023853" y="1034716"/>
                  <a:pt x="5042072" y="1047782"/>
                  <a:pt x="5045242" y="1066800"/>
                </a:cubicBezTo>
                <a:cubicBezTo>
                  <a:pt x="5047916" y="1082842"/>
                  <a:pt x="5049735" y="1099050"/>
                  <a:pt x="5053263" y="1114926"/>
                </a:cubicBezTo>
                <a:cubicBezTo>
                  <a:pt x="5055097" y="1123180"/>
                  <a:pt x="5058961" y="1130859"/>
                  <a:pt x="5061284" y="1138989"/>
                </a:cubicBezTo>
                <a:cubicBezTo>
                  <a:pt x="5070856" y="1172491"/>
                  <a:pt x="5071024" y="1181385"/>
                  <a:pt x="5077326" y="1219200"/>
                </a:cubicBezTo>
                <a:cubicBezTo>
                  <a:pt x="5080044" y="1254532"/>
                  <a:pt x="5082672" y="1328816"/>
                  <a:pt x="5093368" y="1371600"/>
                </a:cubicBezTo>
                <a:cubicBezTo>
                  <a:pt x="5097469" y="1388005"/>
                  <a:pt x="5109410" y="1419726"/>
                  <a:pt x="5109410" y="1419726"/>
                </a:cubicBezTo>
                <a:cubicBezTo>
                  <a:pt x="5120760" y="1533223"/>
                  <a:pt x="5124196" y="1528542"/>
                  <a:pt x="5109410" y="1676400"/>
                </a:cubicBezTo>
                <a:cubicBezTo>
                  <a:pt x="5107216" y="1698338"/>
                  <a:pt x="5097692" y="1718949"/>
                  <a:pt x="5093368" y="1740568"/>
                </a:cubicBezTo>
                <a:cubicBezTo>
                  <a:pt x="5090694" y="1753937"/>
                  <a:pt x="5088934" y="1767521"/>
                  <a:pt x="5085347" y="1780674"/>
                </a:cubicBezTo>
                <a:cubicBezTo>
                  <a:pt x="5080898" y="1796988"/>
                  <a:pt x="5073406" y="1812395"/>
                  <a:pt x="5069305" y="1828800"/>
                </a:cubicBezTo>
                <a:lnTo>
                  <a:pt x="5061284" y="1860884"/>
                </a:lnTo>
                <a:cubicBezTo>
                  <a:pt x="5063958" y="1959810"/>
                  <a:pt x="5064811" y="2058803"/>
                  <a:pt x="5069305" y="2157663"/>
                </a:cubicBezTo>
                <a:cubicBezTo>
                  <a:pt x="5070163" y="2176550"/>
                  <a:pt x="5073618" y="2195272"/>
                  <a:pt x="5077326" y="2213811"/>
                </a:cubicBezTo>
                <a:cubicBezTo>
                  <a:pt x="5078984" y="2222102"/>
                  <a:pt x="5083122" y="2229717"/>
                  <a:pt x="5085347" y="2237874"/>
                </a:cubicBezTo>
                <a:cubicBezTo>
                  <a:pt x="5091148" y="2259145"/>
                  <a:pt x="5097065" y="2280423"/>
                  <a:pt x="5101389" y="2302042"/>
                </a:cubicBezTo>
                <a:cubicBezTo>
                  <a:pt x="5106736" y="2328779"/>
                  <a:pt x="5108809" y="2356386"/>
                  <a:pt x="5117431" y="2382253"/>
                </a:cubicBezTo>
                <a:cubicBezTo>
                  <a:pt x="5120105" y="2390274"/>
                  <a:pt x="5121257" y="2398975"/>
                  <a:pt x="5125452" y="2406316"/>
                </a:cubicBezTo>
                <a:cubicBezTo>
                  <a:pt x="5132085" y="2417923"/>
                  <a:pt x="5141746" y="2427522"/>
                  <a:pt x="5149516" y="2438400"/>
                </a:cubicBezTo>
                <a:cubicBezTo>
                  <a:pt x="5155119" y="2446244"/>
                  <a:pt x="5159387" y="2455057"/>
                  <a:pt x="5165558" y="2462463"/>
                </a:cubicBezTo>
                <a:cubicBezTo>
                  <a:pt x="5172820" y="2471177"/>
                  <a:pt x="5182359" y="2477812"/>
                  <a:pt x="5189621" y="2486526"/>
                </a:cubicBezTo>
                <a:cubicBezTo>
                  <a:pt x="5195792" y="2493932"/>
                  <a:pt x="5199259" y="2503384"/>
                  <a:pt x="5205663" y="2510589"/>
                </a:cubicBezTo>
                <a:cubicBezTo>
                  <a:pt x="5220735" y="2527546"/>
                  <a:pt x="5239617" y="2541000"/>
                  <a:pt x="5253789" y="2558716"/>
                </a:cubicBezTo>
                <a:cubicBezTo>
                  <a:pt x="5283138" y="2595402"/>
                  <a:pt x="5289830" y="2606794"/>
                  <a:pt x="5325979" y="2638926"/>
                </a:cubicBezTo>
                <a:cubicBezTo>
                  <a:pt x="5359988" y="2669156"/>
                  <a:pt x="5362774" y="2663175"/>
                  <a:pt x="5406189" y="2687053"/>
                </a:cubicBezTo>
                <a:cubicBezTo>
                  <a:pt x="5443964" y="2707829"/>
                  <a:pt x="5476659" y="2740765"/>
                  <a:pt x="5518484" y="2751221"/>
                </a:cubicBezTo>
                <a:cubicBezTo>
                  <a:pt x="5529179" y="2753895"/>
                  <a:pt x="5540009" y="2756074"/>
                  <a:pt x="5550568" y="2759242"/>
                </a:cubicBezTo>
                <a:cubicBezTo>
                  <a:pt x="5566765" y="2764101"/>
                  <a:pt x="5598694" y="2775284"/>
                  <a:pt x="5598694" y="2775284"/>
                </a:cubicBezTo>
                <a:cubicBezTo>
                  <a:pt x="5606715" y="2783305"/>
                  <a:pt x="5612842" y="2793838"/>
                  <a:pt x="5622758" y="2799347"/>
                </a:cubicBezTo>
                <a:cubicBezTo>
                  <a:pt x="5637540" y="2807559"/>
                  <a:pt x="5654842" y="2810041"/>
                  <a:pt x="5670884" y="2815389"/>
                </a:cubicBezTo>
                <a:cubicBezTo>
                  <a:pt x="5678905" y="2818063"/>
                  <a:pt x="5686607" y="2822021"/>
                  <a:pt x="5694947" y="2823411"/>
                </a:cubicBezTo>
                <a:lnTo>
                  <a:pt x="5791200" y="2839453"/>
                </a:lnTo>
                <a:cubicBezTo>
                  <a:pt x="5868737" y="2836779"/>
                  <a:pt x="5946511" y="2838058"/>
                  <a:pt x="6023810" y="2831432"/>
                </a:cubicBezTo>
                <a:cubicBezTo>
                  <a:pt x="6040658" y="2829988"/>
                  <a:pt x="6055532" y="2819490"/>
                  <a:pt x="6071937" y="2815389"/>
                </a:cubicBezTo>
                <a:lnTo>
                  <a:pt x="6104021" y="2807368"/>
                </a:lnTo>
                <a:cubicBezTo>
                  <a:pt x="6120063" y="2791326"/>
                  <a:pt x="6139563" y="2778119"/>
                  <a:pt x="6152147" y="2759242"/>
                </a:cubicBezTo>
                <a:cubicBezTo>
                  <a:pt x="6157494" y="2751221"/>
                  <a:pt x="6161372" y="2741996"/>
                  <a:pt x="6168189" y="2735179"/>
                </a:cubicBezTo>
                <a:cubicBezTo>
                  <a:pt x="6182354" y="2721014"/>
                  <a:pt x="6207633" y="2707222"/>
                  <a:pt x="6224337" y="2695074"/>
                </a:cubicBezTo>
                <a:cubicBezTo>
                  <a:pt x="6267029" y="2664025"/>
                  <a:pt x="6292868" y="2641121"/>
                  <a:pt x="6336631" y="2614863"/>
                </a:cubicBezTo>
                <a:cubicBezTo>
                  <a:pt x="6346884" y="2608711"/>
                  <a:pt x="6358334" y="2604753"/>
                  <a:pt x="6368716" y="2598821"/>
                </a:cubicBezTo>
                <a:cubicBezTo>
                  <a:pt x="6377086" y="2594038"/>
                  <a:pt x="6384316" y="2587395"/>
                  <a:pt x="6392779" y="2582779"/>
                </a:cubicBezTo>
                <a:cubicBezTo>
                  <a:pt x="6413773" y="2571328"/>
                  <a:pt x="6456947" y="2550695"/>
                  <a:pt x="6456947" y="2550695"/>
                </a:cubicBezTo>
                <a:cubicBezTo>
                  <a:pt x="6462294" y="2542674"/>
                  <a:pt x="6466641" y="2533887"/>
                  <a:pt x="6472989" y="2526632"/>
                </a:cubicBezTo>
                <a:cubicBezTo>
                  <a:pt x="6485439" y="2512404"/>
                  <a:pt x="6499725" y="2499895"/>
                  <a:pt x="6513094" y="2486526"/>
                </a:cubicBezTo>
                <a:cubicBezTo>
                  <a:pt x="6528017" y="2471603"/>
                  <a:pt x="6535059" y="2466662"/>
                  <a:pt x="6545179" y="2446421"/>
                </a:cubicBezTo>
                <a:cubicBezTo>
                  <a:pt x="6548960" y="2438859"/>
                  <a:pt x="6549419" y="2429920"/>
                  <a:pt x="6553200" y="2422358"/>
                </a:cubicBezTo>
                <a:cubicBezTo>
                  <a:pt x="6557511" y="2413736"/>
                  <a:pt x="6564626" y="2406758"/>
                  <a:pt x="6569242" y="2398295"/>
                </a:cubicBezTo>
                <a:cubicBezTo>
                  <a:pt x="6580693" y="2377301"/>
                  <a:pt x="6590631" y="2355516"/>
                  <a:pt x="6601326" y="2334126"/>
                </a:cubicBezTo>
                <a:cubicBezTo>
                  <a:pt x="6606673" y="2323431"/>
                  <a:pt x="6613587" y="2313385"/>
                  <a:pt x="6617368" y="2302042"/>
                </a:cubicBezTo>
                <a:cubicBezTo>
                  <a:pt x="6620042" y="2294021"/>
                  <a:pt x="6623066" y="2286109"/>
                  <a:pt x="6625389" y="2277979"/>
                </a:cubicBezTo>
                <a:cubicBezTo>
                  <a:pt x="6628417" y="2267379"/>
                  <a:pt x="6629068" y="2256027"/>
                  <a:pt x="6633410" y="2245895"/>
                </a:cubicBezTo>
                <a:cubicBezTo>
                  <a:pt x="6637207" y="2237034"/>
                  <a:pt x="6644105" y="2229853"/>
                  <a:pt x="6649452" y="2221832"/>
                </a:cubicBezTo>
                <a:cubicBezTo>
                  <a:pt x="6669612" y="2161349"/>
                  <a:pt x="6642418" y="2235898"/>
                  <a:pt x="6673516" y="2173705"/>
                </a:cubicBezTo>
                <a:cubicBezTo>
                  <a:pt x="6683210" y="2154317"/>
                  <a:pt x="6681850" y="2138113"/>
                  <a:pt x="6689558" y="2117558"/>
                </a:cubicBezTo>
                <a:cubicBezTo>
                  <a:pt x="6693756" y="2106362"/>
                  <a:pt x="6700253" y="2096169"/>
                  <a:pt x="6705600" y="2085474"/>
                </a:cubicBezTo>
                <a:cubicBezTo>
                  <a:pt x="6722122" y="2019384"/>
                  <a:pt x="6706630" y="2065529"/>
                  <a:pt x="6721642" y="2125579"/>
                </a:cubicBezTo>
                <a:cubicBezTo>
                  <a:pt x="6726989" y="2146968"/>
                  <a:pt x="6745705" y="2154989"/>
                  <a:pt x="6761747" y="2165684"/>
                </a:cubicBezTo>
                <a:cubicBezTo>
                  <a:pt x="6781919" y="2195942"/>
                  <a:pt x="6781297" y="2196515"/>
                  <a:pt x="6809873" y="2229853"/>
                </a:cubicBezTo>
                <a:cubicBezTo>
                  <a:pt x="6814795" y="2235595"/>
                  <a:pt x="6821192" y="2239990"/>
                  <a:pt x="6825916" y="2245895"/>
                </a:cubicBezTo>
                <a:cubicBezTo>
                  <a:pt x="6856564" y="2284204"/>
                  <a:pt x="6830213" y="2254488"/>
                  <a:pt x="6849979" y="2294021"/>
                </a:cubicBezTo>
                <a:cubicBezTo>
                  <a:pt x="6855843" y="2305750"/>
                  <a:pt x="6884634" y="2342902"/>
                  <a:pt x="6890084" y="2350168"/>
                </a:cubicBezTo>
                <a:cubicBezTo>
                  <a:pt x="6896279" y="2368755"/>
                  <a:pt x="6902252" y="2390457"/>
                  <a:pt x="6914147" y="2406316"/>
                </a:cubicBezTo>
                <a:cubicBezTo>
                  <a:pt x="6923222" y="2418416"/>
                  <a:pt x="6936388" y="2426917"/>
                  <a:pt x="6946231" y="2438400"/>
                </a:cubicBezTo>
                <a:cubicBezTo>
                  <a:pt x="6952505" y="2445719"/>
                  <a:pt x="6956251" y="2454935"/>
                  <a:pt x="6962273" y="2462463"/>
                </a:cubicBezTo>
                <a:cubicBezTo>
                  <a:pt x="6977671" y="2481709"/>
                  <a:pt x="6981536" y="2478914"/>
                  <a:pt x="7002379" y="2494547"/>
                </a:cubicBezTo>
                <a:cubicBezTo>
                  <a:pt x="7016075" y="2504819"/>
                  <a:pt x="7027454" y="2518434"/>
                  <a:pt x="7042484" y="2526632"/>
                </a:cubicBezTo>
                <a:cubicBezTo>
                  <a:pt x="7057329" y="2534729"/>
                  <a:pt x="7074205" y="2538573"/>
                  <a:pt x="7090610" y="2542674"/>
                </a:cubicBezTo>
                <a:cubicBezTo>
                  <a:pt x="7112000" y="2548021"/>
                  <a:pt x="7133862" y="2551744"/>
                  <a:pt x="7154779" y="2558716"/>
                </a:cubicBezTo>
                <a:cubicBezTo>
                  <a:pt x="7162800" y="2561390"/>
                  <a:pt x="7170588" y="2564903"/>
                  <a:pt x="7178842" y="2566737"/>
                </a:cubicBezTo>
                <a:cubicBezTo>
                  <a:pt x="7194718" y="2570265"/>
                  <a:pt x="7210926" y="2572084"/>
                  <a:pt x="7226968" y="2574758"/>
                </a:cubicBezTo>
                <a:cubicBezTo>
                  <a:pt x="7296484" y="2572084"/>
                  <a:pt x="7366103" y="2571365"/>
                  <a:pt x="7435516" y="2566737"/>
                </a:cubicBezTo>
                <a:cubicBezTo>
                  <a:pt x="7455975" y="2565373"/>
                  <a:pt x="7472349" y="2555524"/>
                  <a:pt x="7491663" y="2550695"/>
                </a:cubicBezTo>
                <a:cubicBezTo>
                  <a:pt x="7504889" y="2547388"/>
                  <a:pt x="7518460" y="2545631"/>
                  <a:pt x="7531768" y="2542674"/>
                </a:cubicBezTo>
                <a:cubicBezTo>
                  <a:pt x="7561982" y="2535960"/>
                  <a:pt x="7561120" y="2535564"/>
                  <a:pt x="7587916" y="2526632"/>
                </a:cubicBezTo>
                <a:cubicBezTo>
                  <a:pt x="7629964" y="2484582"/>
                  <a:pt x="7617035" y="2494128"/>
                  <a:pt x="7716252" y="2454442"/>
                </a:cubicBezTo>
                <a:cubicBezTo>
                  <a:pt x="7731352" y="2448402"/>
                  <a:pt x="7748337" y="2449095"/>
                  <a:pt x="7764379" y="2446421"/>
                </a:cubicBezTo>
                <a:cubicBezTo>
                  <a:pt x="7804611" y="2433010"/>
                  <a:pt x="7784022" y="2438279"/>
                  <a:pt x="7844589" y="2430379"/>
                </a:cubicBezTo>
                <a:lnTo>
                  <a:pt x="7972926" y="2414337"/>
                </a:lnTo>
                <a:cubicBezTo>
                  <a:pt x="8015281" y="2400219"/>
                  <a:pt x="7992298" y="2413351"/>
                  <a:pt x="8029073" y="2358189"/>
                </a:cubicBezTo>
                <a:lnTo>
                  <a:pt x="8045116" y="2334126"/>
                </a:lnTo>
                <a:lnTo>
                  <a:pt x="8061158" y="2286000"/>
                </a:lnTo>
                <a:cubicBezTo>
                  <a:pt x="8063832" y="2277979"/>
                  <a:pt x="8064489" y="2268972"/>
                  <a:pt x="8069179" y="2261937"/>
                </a:cubicBezTo>
                <a:lnTo>
                  <a:pt x="8101263" y="2213811"/>
                </a:lnTo>
                <a:cubicBezTo>
                  <a:pt x="8106610" y="2197769"/>
                  <a:pt x="8107925" y="2179754"/>
                  <a:pt x="8117305" y="2165684"/>
                </a:cubicBezTo>
                <a:cubicBezTo>
                  <a:pt x="8122652" y="2157663"/>
                  <a:pt x="8129432" y="2150430"/>
                  <a:pt x="8133347" y="2141621"/>
                </a:cubicBezTo>
                <a:cubicBezTo>
                  <a:pt x="8140215" y="2126169"/>
                  <a:pt x="8149389" y="2093495"/>
                  <a:pt x="8149389" y="2093495"/>
                </a:cubicBezTo>
                <a:cubicBezTo>
                  <a:pt x="8091869" y="1920935"/>
                  <a:pt x="8142503" y="2047334"/>
                  <a:pt x="7668126" y="2077453"/>
                </a:cubicBezTo>
                <a:cubicBezTo>
                  <a:pt x="7654785" y="2078300"/>
                  <a:pt x="7647999" y="2095537"/>
                  <a:pt x="7636042" y="2101516"/>
                </a:cubicBezTo>
                <a:cubicBezTo>
                  <a:pt x="7626182" y="2106446"/>
                  <a:pt x="7614653" y="2106863"/>
                  <a:pt x="7603958" y="2109537"/>
                </a:cubicBezTo>
                <a:cubicBezTo>
                  <a:pt x="7595937" y="2114884"/>
                  <a:pt x="7588703" y="2121664"/>
                  <a:pt x="7579894" y="2125579"/>
                </a:cubicBezTo>
                <a:cubicBezTo>
                  <a:pt x="7564442" y="2132447"/>
                  <a:pt x="7546893" y="2134059"/>
                  <a:pt x="7531768" y="2141621"/>
                </a:cubicBezTo>
                <a:lnTo>
                  <a:pt x="7499684" y="2157663"/>
                </a:lnTo>
                <a:cubicBezTo>
                  <a:pt x="7491663" y="2168358"/>
                  <a:pt x="7486744" y="2182332"/>
                  <a:pt x="7475621" y="2189747"/>
                </a:cubicBezTo>
                <a:cubicBezTo>
                  <a:pt x="7461551" y="2199127"/>
                  <a:pt x="7427494" y="2205789"/>
                  <a:pt x="7427494" y="2205789"/>
                </a:cubicBezTo>
                <a:cubicBezTo>
                  <a:pt x="7422147" y="2211137"/>
                  <a:pt x="7417744" y="2217637"/>
                  <a:pt x="7411452" y="2221832"/>
                </a:cubicBezTo>
                <a:cubicBezTo>
                  <a:pt x="7379532" y="2243113"/>
                  <a:pt x="7385248" y="2233062"/>
                  <a:pt x="7355305" y="2245895"/>
                </a:cubicBezTo>
                <a:cubicBezTo>
                  <a:pt x="7316961" y="2262328"/>
                  <a:pt x="7333644" y="2260553"/>
                  <a:pt x="7299158" y="2269958"/>
                </a:cubicBezTo>
                <a:cubicBezTo>
                  <a:pt x="7277887" y="2275759"/>
                  <a:pt x="7255906" y="2279028"/>
                  <a:pt x="7234989" y="2286000"/>
                </a:cubicBezTo>
                <a:cubicBezTo>
                  <a:pt x="7214105" y="2292961"/>
                  <a:pt x="7193236" y="2301023"/>
                  <a:pt x="7170821" y="2302042"/>
                </a:cubicBezTo>
                <a:cubicBezTo>
                  <a:pt x="7066621" y="2306778"/>
                  <a:pt x="6962274" y="2307389"/>
                  <a:pt x="6858000" y="2310063"/>
                </a:cubicBezTo>
                <a:cubicBezTo>
                  <a:pt x="6847305" y="2312737"/>
                  <a:pt x="6836762" y="2316112"/>
                  <a:pt x="6825916" y="2318084"/>
                </a:cubicBezTo>
                <a:cubicBezTo>
                  <a:pt x="6791484" y="2324344"/>
                  <a:pt x="6762916" y="2325057"/>
                  <a:pt x="6729663" y="2334126"/>
                </a:cubicBezTo>
                <a:cubicBezTo>
                  <a:pt x="6632954" y="2360501"/>
                  <a:pt x="6734180" y="2343588"/>
                  <a:pt x="6617368" y="2358189"/>
                </a:cubicBezTo>
                <a:cubicBezTo>
                  <a:pt x="6609347" y="2360863"/>
                  <a:pt x="6601076" y="2362880"/>
                  <a:pt x="6593305" y="2366211"/>
                </a:cubicBezTo>
                <a:cubicBezTo>
                  <a:pt x="6550534" y="2384542"/>
                  <a:pt x="6574774" y="2379527"/>
                  <a:pt x="6537158" y="2390274"/>
                </a:cubicBezTo>
                <a:cubicBezTo>
                  <a:pt x="6505312" y="2399373"/>
                  <a:pt x="6474655" y="2405042"/>
                  <a:pt x="6440905" y="2406316"/>
                </a:cubicBezTo>
                <a:cubicBezTo>
                  <a:pt x="6320645" y="2410854"/>
                  <a:pt x="6200274" y="2411663"/>
                  <a:pt x="6079958" y="2414337"/>
                </a:cubicBezTo>
                <a:lnTo>
                  <a:pt x="6023810" y="2422358"/>
                </a:lnTo>
                <a:cubicBezTo>
                  <a:pt x="6007736" y="2424831"/>
                  <a:pt x="5991805" y="2428230"/>
                  <a:pt x="5975684" y="2430379"/>
                </a:cubicBezTo>
                <a:cubicBezTo>
                  <a:pt x="5951685" y="2433579"/>
                  <a:pt x="5927462" y="2434976"/>
                  <a:pt x="5903494" y="2438400"/>
                </a:cubicBezTo>
                <a:cubicBezTo>
                  <a:pt x="5829098" y="2449028"/>
                  <a:pt x="5892609" y="2450313"/>
                  <a:pt x="5783179" y="2454442"/>
                </a:cubicBezTo>
                <a:cubicBezTo>
                  <a:pt x="5668261" y="2458778"/>
                  <a:pt x="5553242" y="2459789"/>
                  <a:pt x="5438273" y="2462463"/>
                </a:cubicBezTo>
                <a:cubicBezTo>
                  <a:pt x="5430252" y="2465137"/>
                  <a:pt x="5422501" y="2468826"/>
                  <a:pt x="5414210" y="2470484"/>
                </a:cubicBezTo>
                <a:cubicBezTo>
                  <a:pt x="5257805" y="2501765"/>
                  <a:pt x="4910252" y="2470915"/>
                  <a:pt x="4884821" y="2470484"/>
                </a:cubicBezTo>
                <a:cubicBezTo>
                  <a:pt x="4874126" y="2467810"/>
                  <a:pt x="4863633" y="2464139"/>
                  <a:pt x="4852737" y="2462463"/>
                </a:cubicBezTo>
                <a:cubicBezTo>
                  <a:pt x="4759996" y="2448195"/>
                  <a:pt x="4807376" y="2461412"/>
                  <a:pt x="4732421" y="2446421"/>
                </a:cubicBezTo>
                <a:cubicBezTo>
                  <a:pt x="4702117" y="2440360"/>
                  <a:pt x="4682900" y="2432588"/>
                  <a:pt x="4652210" y="2422358"/>
                </a:cubicBezTo>
                <a:lnTo>
                  <a:pt x="4628147" y="2414337"/>
                </a:lnTo>
                <a:cubicBezTo>
                  <a:pt x="4620126" y="2411663"/>
                  <a:pt x="4612286" y="2408367"/>
                  <a:pt x="4604084" y="2406316"/>
                </a:cubicBezTo>
                <a:cubicBezTo>
                  <a:pt x="4582695" y="2400969"/>
                  <a:pt x="4560387" y="2398462"/>
                  <a:pt x="4539916" y="2390274"/>
                </a:cubicBezTo>
                <a:cubicBezTo>
                  <a:pt x="4526547" y="2384927"/>
                  <a:pt x="4512688" y="2380671"/>
                  <a:pt x="4499810" y="2374232"/>
                </a:cubicBezTo>
                <a:cubicBezTo>
                  <a:pt x="4474997" y="2361825"/>
                  <a:pt x="4469074" y="2348647"/>
                  <a:pt x="4443663" y="2334126"/>
                </a:cubicBezTo>
                <a:cubicBezTo>
                  <a:pt x="4436322" y="2329931"/>
                  <a:pt x="4427297" y="2329604"/>
                  <a:pt x="4419600" y="2326105"/>
                </a:cubicBezTo>
                <a:cubicBezTo>
                  <a:pt x="4397829" y="2316209"/>
                  <a:pt x="4376821" y="2304716"/>
                  <a:pt x="4355431" y="2294021"/>
                </a:cubicBezTo>
                <a:cubicBezTo>
                  <a:pt x="4347410" y="2286000"/>
                  <a:pt x="4340082" y="2277220"/>
                  <a:pt x="4331368" y="2269958"/>
                </a:cubicBezTo>
                <a:cubicBezTo>
                  <a:pt x="4302099" y="2245567"/>
                  <a:pt x="4309141" y="2263152"/>
                  <a:pt x="4283242" y="2229853"/>
                </a:cubicBezTo>
                <a:cubicBezTo>
                  <a:pt x="4271405" y="2214634"/>
                  <a:pt x="4257255" y="2200017"/>
                  <a:pt x="4251158" y="2181726"/>
                </a:cubicBezTo>
                <a:cubicBezTo>
                  <a:pt x="4248484" y="2173705"/>
                  <a:pt x="4249116" y="2163641"/>
                  <a:pt x="4243137" y="2157663"/>
                </a:cubicBezTo>
                <a:cubicBezTo>
                  <a:pt x="4237158" y="2151684"/>
                  <a:pt x="4227094" y="2152316"/>
                  <a:pt x="4219073" y="2149642"/>
                </a:cubicBezTo>
                <a:cubicBezTo>
                  <a:pt x="4211052" y="2154989"/>
                  <a:pt x="4203632" y="2161373"/>
                  <a:pt x="4195010" y="2165684"/>
                </a:cubicBezTo>
                <a:cubicBezTo>
                  <a:pt x="4176675" y="2174851"/>
                  <a:pt x="4149147" y="2177150"/>
                  <a:pt x="4130842" y="2181726"/>
                </a:cubicBezTo>
                <a:cubicBezTo>
                  <a:pt x="4122640" y="2183777"/>
                  <a:pt x="4115169" y="2188698"/>
                  <a:pt x="4106779" y="2189747"/>
                </a:cubicBezTo>
                <a:cubicBezTo>
                  <a:pt x="4072188" y="2194071"/>
                  <a:pt x="4037263" y="2195094"/>
                  <a:pt x="4002505" y="2197768"/>
                </a:cubicBezTo>
                <a:cubicBezTo>
                  <a:pt x="3986463" y="2200442"/>
                  <a:pt x="3970517" y="2203772"/>
                  <a:pt x="3954379" y="2205789"/>
                </a:cubicBezTo>
                <a:cubicBezTo>
                  <a:pt x="3876266" y="2215554"/>
                  <a:pt x="3820668" y="2216958"/>
                  <a:pt x="3737810" y="2221832"/>
                </a:cubicBezTo>
                <a:cubicBezTo>
                  <a:pt x="3620933" y="2241312"/>
                  <a:pt x="3654558" y="2238958"/>
                  <a:pt x="3449052" y="2221832"/>
                </a:cubicBezTo>
                <a:cubicBezTo>
                  <a:pt x="3432201" y="2220428"/>
                  <a:pt x="3417185" y="2210435"/>
                  <a:pt x="3400926" y="2205789"/>
                </a:cubicBezTo>
                <a:cubicBezTo>
                  <a:pt x="3243290" y="2160749"/>
                  <a:pt x="3441928" y="2224225"/>
                  <a:pt x="3256547" y="2165684"/>
                </a:cubicBezTo>
                <a:cubicBezTo>
                  <a:pt x="3224297" y="2155500"/>
                  <a:pt x="3192378" y="2144295"/>
                  <a:pt x="3160294" y="2133600"/>
                </a:cubicBezTo>
                <a:cubicBezTo>
                  <a:pt x="3136231" y="2125579"/>
                  <a:pt x="3112977" y="2114511"/>
                  <a:pt x="3088105" y="2109537"/>
                </a:cubicBezTo>
                <a:cubicBezTo>
                  <a:pt x="3074737" y="2106863"/>
                  <a:pt x="3061153" y="2105103"/>
                  <a:pt x="3048000" y="2101516"/>
                </a:cubicBezTo>
                <a:cubicBezTo>
                  <a:pt x="3031686" y="2097067"/>
                  <a:pt x="3015915" y="2090821"/>
                  <a:pt x="2999873" y="2085474"/>
                </a:cubicBezTo>
                <a:cubicBezTo>
                  <a:pt x="2991852" y="2082800"/>
                  <a:pt x="2984012" y="2079504"/>
                  <a:pt x="2975810" y="2077453"/>
                </a:cubicBezTo>
                <a:cubicBezTo>
                  <a:pt x="2965115" y="2074779"/>
                  <a:pt x="2954361" y="2072333"/>
                  <a:pt x="2943726" y="2069432"/>
                </a:cubicBezTo>
                <a:cubicBezTo>
                  <a:pt x="2924947" y="2064310"/>
                  <a:pt x="2906710" y="2056976"/>
                  <a:pt x="2887579" y="2053389"/>
                </a:cubicBezTo>
                <a:cubicBezTo>
                  <a:pt x="2863782" y="2048927"/>
                  <a:pt x="2839357" y="2048792"/>
                  <a:pt x="2815389" y="2045368"/>
                </a:cubicBezTo>
                <a:cubicBezTo>
                  <a:pt x="2766467" y="2038379"/>
                  <a:pt x="2788544" y="2039990"/>
                  <a:pt x="2751221" y="2029326"/>
                </a:cubicBezTo>
                <a:cubicBezTo>
                  <a:pt x="2724789" y="2021774"/>
                  <a:pt x="2706600" y="2018798"/>
                  <a:pt x="2679031" y="2013284"/>
                </a:cubicBezTo>
                <a:cubicBezTo>
                  <a:pt x="2668336" y="2007937"/>
                  <a:pt x="2658290" y="2001023"/>
                  <a:pt x="2646947" y="1997242"/>
                </a:cubicBezTo>
                <a:cubicBezTo>
                  <a:pt x="2626031" y="1990270"/>
                  <a:pt x="2604168" y="1986547"/>
                  <a:pt x="2582779" y="1981200"/>
                </a:cubicBezTo>
                <a:cubicBezTo>
                  <a:pt x="2572084" y="1978526"/>
                  <a:pt x="2561152" y="1976665"/>
                  <a:pt x="2550694" y="1973179"/>
                </a:cubicBezTo>
                <a:cubicBezTo>
                  <a:pt x="2534652" y="1967832"/>
                  <a:pt x="2519149" y="1960453"/>
                  <a:pt x="2502568" y="1957137"/>
                </a:cubicBezTo>
                <a:cubicBezTo>
                  <a:pt x="2475001" y="1951624"/>
                  <a:pt x="2456810" y="1948647"/>
                  <a:pt x="2430379" y="1941095"/>
                </a:cubicBezTo>
                <a:cubicBezTo>
                  <a:pt x="2422249" y="1938772"/>
                  <a:pt x="2414337" y="1935748"/>
                  <a:pt x="2406316" y="1933074"/>
                </a:cubicBezTo>
                <a:cubicBezTo>
                  <a:pt x="2388776" y="1985689"/>
                  <a:pt x="2400696" y="1938996"/>
                  <a:pt x="2406316" y="2037347"/>
                </a:cubicBezTo>
                <a:cubicBezTo>
                  <a:pt x="2410133" y="2104134"/>
                  <a:pt x="2407893" y="2171289"/>
                  <a:pt x="2414337" y="2237874"/>
                </a:cubicBezTo>
                <a:cubicBezTo>
                  <a:pt x="2415966" y="2254705"/>
                  <a:pt x="2424099" y="2270300"/>
                  <a:pt x="2430379" y="2286000"/>
                </a:cubicBezTo>
                <a:cubicBezTo>
                  <a:pt x="2435726" y="2299368"/>
                  <a:pt x="2440573" y="2312948"/>
                  <a:pt x="2446421" y="2326105"/>
                </a:cubicBezTo>
                <a:cubicBezTo>
                  <a:pt x="2472851" y="2385572"/>
                  <a:pt x="2454010" y="2332830"/>
                  <a:pt x="2470484" y="2382253"/>
                </a:cubicBezTo>
                <a:cubicBezTo>
                  <a:pt x="2467810" y="2406316"/>
                  <a:pt x="2466144" y="2430512"/>
                  <a:pt x="2462463" y="2454442"/>
                </a:cubicBezTo>
                <a:cubicBezTo>
                  <a:pt x="2460787" y="2465338"/>
                  <a:pt x="2456414" y="2475680"/>
                  <a:pt x="2454442" y="2486526"/>
                </a:cubicBezTo>
                <a:cubicBezTo>
                  <a:pt x="2441539" y="2557496"/>
                  <a:pt x="2458703" y="2524252"/>
                  <a:pt x="2430379" y="2566737"/>
                </a:cubicBezTo>
                <a:cubicBezTo>
                  <a:pt x="2408989" y="2564063"/>
                  <a:pt x="2387418" y="2562572"/>
                  <a:pt x="2366210" y="2558716"/>
                </a:cubicBezTo>
                <a:cubicBezTo>
                  <a:pt x="2357891" y="2557204"/>
                  <a:pt x="2349939" y="2553976"/>
                  <a:pt x="2342147" y="2550695"/>
                </a:cubicBezTo>
                <a:cubicBezTo>
                  <a:pt x="2299112" y="2532575"/>
                  <a:pt x="2259869" y="2502223"/>
                  <a:pt x="2213810" y="2494547"/>
                </a:cubicBezTo>
                <a:lnTo>
                  <a:pt x="2165684" y="2486526"/>
                </a:lnTo>
                <a:cubicBezTo>
                  <a:pt x="2125373" y="2470401"/>
                  <a:pt x="2065965" y="2445728"/>
                  <a:pt x="2029326" y="2438400"/>
                </a:cubicBezTo>
                <a:lnTo>
                  <a:pt x="1989221" y="2430379"/>
                </a:lnTo>
                <a:cubicBezTo>
                  <a:pt x="1959810" y="2417011"/>
                  <a:pt x="1930862" y="2402575"/>
                  <a:pt x="1900989" y="2390274"/>
                </a:cubicBezTo>
                <a:cubicBezTo>
                  <a:pt x="1870809" y="2377847"/>
                  <a:pt x="1850751" y="2373704"/>
                  <a:pt x="1820779" y="2366211"/>
                </a:cubicBezTo>
                <a:cubicBezTo>
                  <a:pt x="1750005" y="2319025"/>
                  <a:pt x="1863118" y="2391390"/>
                  <a:pt x="1748589" y="2334126"/>
                </a:cubicBezTo>
                <a:cubicBezTo>
                  <a:pt x="1736632" y="2328148"/>
                  <a:pt x="1728241" y="2316464"/>
                  <a:pt x="1716505" y="2310063"/>
                </a:cubicBezTo>
                <a:cubicBezTo>
                  <a:pt x="1698629" y="2300313"/>
                  <a:pt x="1678895" y="2294426"/>
                  <a:pt x="1660358" y="2286000"/>
                </a:cubicBezTo>
                <a:cubicBezTo>
                  <a:pt x="1575379" y="2247374"/>
                  <a:pt x="1689309" y="2296466"/>
                  <a:pt x="1588168" y="2245895"/>
                </a:cubicBezTo>
                <a:cubicBezTo>
                  <a:pt x="1537954" y="2220788"/>
                  <a:pt x="1561934" y="2237151"/>
                  <a:pt x="1515979" y="2221832"/>
                </a:cubicBezTo>
                <a:cubicBezTo>
                  <a:pt x="1388682" y="2179399"/>
                  <a:pt x="1540236" y="2229048"/>
                  <a:pt x="1451810" y="2189747"/>
                </a:cubicBezTo>
                <a:cubicBezTo>
                  <a:pt x="1288679" y="2117244"/>
                  <a:pt x="1488245" y="2212342"/>
                  <a:pt x="1371600" y="2165684"/>
                </a:cubicBezTo>
                <a:cubicBezTo>
                  <a:pt x="1354947" y="2159023"/>
                  <a:pt x="1339959" y="2148686"/>
                  <a:pt x="1323473" y="2141621"/>
                </a:cubicBezTo>
                <a:cubicBezTo>
                  <a:pt x="1302476" y="2132622"/>
                  <a:pt x="1280773" y="2125365"/>
                  <a:pt x="1259305" y="2117558"/>
                </a:cubicBezTo>
                <a:cubicBezTo>
                  <a:pt x="1251359" y="2114669"/>
                  <a:pt x="1243092" y="2112677"/>
                  <a:pt x="1235242" y="2109537"/>
                </a:cubicBezTo>
                <a:cubicBezTo>
                  <a:pt x="1202970" y="2096628"/>
                  <a:pt x="1172409" y="2078981"/>
                  <a:pt x="1138989" y="2069432"/>
                </a:cubicBezTo>
                <a:cubicBezTo>
                  <a:pt x="1031048" y="2038590"/>
                  <a:pt x="1125006" y="2069167"/>
                  <a:pt x="1050758" y="2037347"/>
                </a:cubicBezTo>
                <a:cubicBezTo>
                  <a:pt x="1042986" y="2034016"/>
                  <a:pt x="1034793" y="2031756"/>
                  <a:pt x="1026694" y="2029326"/>
                </a:cubicBezTo>
                <a:cubicBezTo>
                  <a:pt x="1008050" y="2023733"/>
                  <a:pt x="989013" y="2019439"/>
                  <a:pt x="970547" y="2013284"/>
                </a:cubicBezTo>
                <a:cubicBezTo>
                  <a:pt x="948875" y="2006060"/>
                  <a:pt x="928183" y="1996035"/>
                  <a:pt x="906379" y="1989221"/>
                </a:cubicBezTo>
                <a:cubicBezTo>
                  <a:pt x="885335" y="1982645"/>
                  <a:pt x="863283" y="1979663"/>
                  <a:pt x="842210" y="1973179"/>
                </a:cubicBezTo>
                <a:cubicBezTo>
                  <a:pt x="750869" y="1945074"/>
                  <a:pt x="857124" y="1966307"/>
                  <a:pt x="753979" y="1949116"/>
                </a:cubicBezTo>
                <a:cubicBezTo>
                  <a:pt x="677975" y="1911115"/>
                  <a:pt x="773639" y="1955014"/>
                  <a:pt x="673768" y="1925053"/>
                </a:cubicBezTo>
                <a:cubicBezTo>
                  <a:pt x="662315" y="1921617"/>
                  <a:pt x="653181" y="1912296"/>
                  <a:pt x="641684" y="1909011"/>
                </a:cubicBezTo>
                <a:cubicBezTo>
                  <a:pt x="615467" y="1901520"/>
                  <a:pt x="588210" y="1898316"/>
                  <a:pt x="561473" y="1892968"/>
                </a:cubicBezTo>
                <a:cubicBezTo>
                  <a:pt x="542757" y="1882273"/>
                  <a:pt x="524606" y="1870524"/>
                  <a:pt x="505326" y="1860884"/>
                </a:cubicBezTo>
                <a:cubicBezTo>
                  <a:pt x="497764" y="1857103"/>
                  <a:pt x="488654" y="1856969"/>
                  <a:pt x="481263" y="1852863"/>
                </a:cubicBezTo>
                <a:cubicBezTo>
                  <a:pt x="464409" y="1843500"/>
                  <a:pt x="452043" y="1824560"/>
                  <a:pt x="433137" y="1820779"/>
                </a:cubicBezTo>
                <a:cubicBezTo>
                  <a:pt x="419768" y="1818105"/>
                  <a:pt x="406257" y="1816065"/>
                  <a:pt x="393031" y="1812758"/>
                </a:cubicBezTo>
                <a:cubicBezTo>
                  <a:pt x="347213" y="1801304"/>
                  <a:pt x="391900" y="1806719"/>
                  <a:pt x="336884" y="1796716"/>
                </a:cubicBezTo>
                <a:cubicBezTo>
                  <a:pt x="318283" y="1793334"/>
                  <a:pt x="299453" y="1791369"/>
                  <a:pt x="280737" y="1788695"/>
                </a:cubicBezTo>
                <a:cubicBezTo>
                  <a:pt x="272716" y="1783348"/>
                  <a:pt x="265907" y="1775423"/>
                  <a:pt x="256673" y="1772653"/>
                </a:cubicBezTo>
                <a:cubicBezTo>
                  <a:pt x="235459" y="1766289"/>
                  <a:pt x="119119" y="1757231"/>
                  <a:pt x="112294" y="1756611"/>
                </a:cubicBezTo>
                <a:cubicBezTo>
                  <a:pt x="88231" y="1759285"/>
                  <a:pt x="60531" y="1751634"/>
                  <a:pt x="40105" y="1764632"/>
                </a:cubicBezTo>
                <a:cubicBezTo>
                  <a:pt x="25839" y="1773710"/>
                  <a:pt x="34209" y="1799230"/>
                  <a:pt x="24063" y="1812758"/>
                </a:cubicBezTo>
                <a:lnTo>
                  <a:pt x="0" y="1844842"/>
                </a:lnTo>
                <a:cubicBezTo>
                  <a:pt x="2031" y="1854996"/>
                  <a:pt x="8453" y="1895731"/>
                  <a:pt x="16042" y="1909011"/>
                </a:cubicBezTo>
                <a:cubicBezTo>
                  <a:pt x="22674" y="1920618"/>
                  <a:pt x="30652" y="1931642"/>
                  <a:pt x="40105" y="1941095"/>
                </a:cubicBezTo>
                <a:cubicBezTo>
                  <a:pt x="46922" y="1947912"/>
                  <a:pt x="56147" y="1951790"/>
                  <a:pt x="64168" y="1957137"/>
                </a:cubicBezTo>
                <a:cubicBezTo>
                  <a:pt x="75126" y="1973573"/>
                  <a:pt x="104474" y="2019525"/>
                  <a:pt x="120316" y="2037347"/>
                </a:cubicBezTo>
                <a:cubicBezTo>
                  <a:pt x="132876" y="2051477"/>
                  <a:pt x="147971" y="2063225"/>
                  <a:pt x="160421" y="2077453"/>
                </a:cubicBezTo>
                <a:cubicBezTo>
                  <a:pt x="166769" y="2084708"/>
                  <a:pt x="168935" y="2095494"/>
                  <a:pt x="176463" y="2101516"/>
                </a:cubicBezTo>
                <a:cubicBezTo>
                  <a:pt x="243605" y="2155229"/>
                  <a:pt x="220539" y="2133225"/>
                  <a:pt x="280737" y="2149642"/>
                </a:cubicBezTo>
                <a:cubicBezTo>
                  <a:pt x="297051" y="2154091"/>
                  <a:pt x="312169" y="2162991"/>
                  <a:pt x="328863" y="2165684"/>
                </a:cubicBezTo>
                <a:cubicBezTo>
                  <a:pt x="395326" y="2176404"/>
                  <a:pt x="462547" y="2181726"/>
                  <a:pt x="529389" y="2189747"/>
                </a:cubicBezTo>
                <a:cubicBezTo>
                  <a:pt x="654586" y="2225517"/>
                  <a:pt x="519310" y="2180697"/>
                  <a:pt x="633663" y="2237874"/>
                </a:cubicBezTo>
                <a:cubicBezTo>
                  <a:pt x="664751" y="2253418"/>
                  <a:pt x="700996" y="2258699"/>
                  <a:pt x="729916" y="2277979"/>
                </a:cubicBezTo>
                <a:cubicBezTo>
                  <a:pt x="737937" y="2283326"/>
                  <a:pt x="745118" y="2290224"/>
                  <a:pt x="753979" y="2294021"/>
                </a:cubicBezTo>
                <a:cubicBezTo>
                  <a:pt x="764111" y="2298363"/>
                  <a:pt x="775504" y="2298874"/>
                  <a:pt x="786063" y="2302042"/>
                </a:cubicBezTo>
                <a:cubicBezTo>
                  <a:pt x="874344" y="2328526"/>
                  <a:pt x="796149" y="2314626"/>
                  <a:pt x="922421" y="2326105"/>
                </a:cubicBezTo>
                <a:cubicBezTo>
                  <a:pt x="938463" y="2334126"/>
                  <a:pt x="953691" y="2344039"/>
                  <a:pt x="970547" y="2350168"/>
                </a:cubicBezTo>
                <a:cubicBezTo>
                  <a:pt x="983359" y="2354827"/>
                  <a:pt x="997499" y="2354602"/>
                  <a:pt x="1010652" y="2358189"/>
                </a:cubicBezTo>
                <a:cubicBezTo>
                  <a:pt x="1026966" y="2362638"/>
                  <a:pt x="1042374" y="2370131"/>
                  <a:pt x="1058779" y="2374232"/>
                </a:cubicBezTo>
                <a:cubicBezTo>
                  <a:pt x="1085231" y="2380845"/>
                  <a:pt x="1112448" y="2384029"/>
                  <a:pt x="1138989" y="2390274"/>
                </a:cubicBezTo>
                <a:cubicBezTo>
                  <a:pt x="1253054" y="2417113"/>
                  <a:pt x="1130963" y="2400482"/>
                  <a:pt x="1283368" y="2414337"/>
                </a:cubicBezTo>
                <a:cubicBezTo>
                  <a:pt x="1370869" y="2443504"/>
                  <a:pt x="1341337" y="2440177"/>
                  <a:pt x="1483894" y="2422358"/>
                </a:cubicBezTo>
                <a:cubicBezTo>
                  <a:pt x="1617141" y="2405702"/>
                  <a:pt x="1433676" y="2404927"/>
                  <a:pt x="1564105" y="2398295"/>
                </a:cubicBezTo>
                <a:cubicBezTo>
                  <a:pt x="1708397" y="2390958"/>
                  <a:pt x="1997242" y="2382253"/>
                  <a:pt x="1997242" y="2382253"/>
                </a:cubicBezTo>
                <a:cubicBezTo>
                  <a:pt x="2121930" y="2370378"/>
                  <a:pt x="2130824" y="2372191"/>
                  <a:pt x="2221831" y="2358189"/>
                </a:cubicBezTo>
                <a:cubicBezTo>
                  <a:pt x="2237905" y="2355716"/>
                  <a:pt x="2254010" y="2353358"/>
                  <a:pt x="2269958" y="2350168"/>
                </a:cubicBezTo>
                <a:cubicBezTo>
                  <a:pt x="2327906" y="2338579"/>
                  <a:pt x="2275603" y="2344633"/>
                  <a:pt x="2342147" y="2334126"/>
                </a:cubicBezTo>
                <a:cubicBezTo>
                  <a:pt x="2379496" y="2328229"/>
                  <a:pt x="2417759" y="2327255"/>
                  <a:pt x="2454442" y="2318084"/>
                </a:cubicBezTo>
                <a:cubicBezTo>
                  <a:pt x="2465137" y="2315410"/>
                  <a:pt x="2475509" y="2310464"/>
                  <a:pt x="2486526" y="2310063"/>
                </a:cubicBezTo>
                <a:cubicBezTo>
                  <a:pt x="2622820" y="2305107"/>
                  <a:pt x="2759242" y="2304716"/>
                  <a:pt x="2895600" y="2302042"/>
                </a:cubicBezTo>
                <a:cubicBezTo>
                  <a:pt x="2906457" y="2300233"/>
                  <a:pt x="2960581" y="2292527"/>
                  <a:pt x="2975810" y="2286000"/>
                </a:cubicBezTo>
                <a:cubicBezTo>
                  <a:pt x="3053358" y="2252765"/>
                  <a:pt x="2939846" y="2284964"/>
                  <a:pt x="3031958" y="2261937"/>
                </a:cubicBezTo>
                <a:cubicBezTo>
                  <a:pt x="3138367" y="2208732"/>
                  <a:pt x="3005490" y="2273280"/>
                  <a:pt x="3088105" y="2237874"/>
                </a:cubicBezTo>
                <a:cubicBezTo>
                  <a:pt x="3099095" y="2233164"/>
                  <a:pt x="3108761" y="2225348"/>
                  <a:pt x="3120189" y="2221832"/>
                </a:cubicBezTo>
                <a:cubicBezTo>
                  <a:pt x="3143749" y="2214583"/>
                  <a:pt x="3168677" y="2212561"/>
                  <a:pt x="3192379" y="2205789"/>
                </a:cubicBezTo>
                <a:cubicBezTo>
                  <a:pt x="3315484" y="2170615"/>
                  <a:pt x="3151762" y="2205891"/>
                  <a:pt x="3272589" y="2181726"/>
                </a:cubicBezTo>
                <a:cubicBezTo>
                  <a:pt x="3380504" y="2127768"/>
                  <a:pt x="3220389" y="2204309"/>
                  <a:pt x="3344779" y="2157663"/>
                </a:cubicBezTo>
                <a:cubicBezTo>
                  <a:pt x="3353805" y="2154278"/>
                  <a:pt x="3360220" y="2145932"/>
                  <a:pt x="3368842" y="2141621"/>
                </a:cubicBezTo>
                <a:cubicBezTo>
                  <a:pt x="3381720" y="2135182"/>
                  <a:pt x="3395579" y="2130926"/>
                  <a:pt x="3408947" y="2125579"/>
                </a:cubicBezTo>
                <a:cubicBezTo>
                  <a:pt x="3416968" y="2117558"/>
                  <a:pt x="3421669" y="2101768"/>
                  <a:pt x="3433010" y="2101516"/>
                </a:cubicBezTo>
                <a:cubicBezTo>
                  <a:pt x="3545404" y="2099018"/>
                  <a:pt x="3657721" y="2110080"/>
                  <a:pt x="3769894" y="2117558"/>
                </a:cubicBezTo>
                <a:cubicBezTo>
                  <a:pt x="3778330" y="2118120"/>
                  <a:pt x="3786153" y="2122327"/>
                  <a:pt x="3793958" y="2125579"/>
                </a:cubicBezTo>
                <a:cubicBezTo>
                  <a:pt x="3818265" y="2135707"/>
                  <a:pt x="3841840" y="2147535"/>
                  <a:pt x="3866147" y="2157663"/>
                </a:cubicBezTo>
                <a:cubicBezTo>
                  <a:pt x="3873952" y="2160915"/>
                  <a:pt x="3882648" y="2161903"/>
                  <a:pt x="3890210" y="2165684"/>
                </a:cubicBezTo>
                <a:cubicBezTo>
                  <a:pt x="3910446" y="2175802"/>
                  <a:pt x="3915395" y="2182848"/>
                  <a:pt x="3930316" y="2197768"/>
                </a:cubicBezTo>
                <a:cubicBezTo>
                  <a:pt x="3932990" y="2205789"/>
                  <a:pt x="3936014" y="2213702"/>
                  <a:pt x="3938337" y="2221832"/>
                </a:cubicBezTo>
                <a:cubicBezTo>
                  <a:pt x="3946925" y="2251891"/>
                  <a:pt x="3959150" y="2313540"/>
                  <a:pt x="3962400" y="2334126"/>
                </a:cubicBezTo>
                <a:cubicBezTo>
                  <a:pt x="3965396" y="2353104"/>
                  <a:pt x="3976881" y="2470918"/>
                  <a:pt x="3978442" y="2486526"/>
                </a:cubicBezTo>
                <a:cubicBezTo>
                  <a:pt x="3975768" y="2553368"/>
                  <a:pt x="3979262" y="2620744"/>
                  <a:pt x="3970421" y="2687053"/>
                </a:cubicBezTo>
                <a:cubicBezTo>
                  <a:pt x="3968361" y="2702506"/>
                  <a:pt x="3953330" y="2713214"/>
                  <a:pt x="3946358" y="2727158"/>
                </a:cubicBezTo>
                <a:cubicBezTo>
                  <a:pt x="3913154" y="2793567"/>
                  <a:pt x="3968265" y="2706331"/>
                  <a:pt x="3922294" y="2775284"/>
                </a:cubicBezTo>
                <a:cubicBezTo>
                  <a:pt x="3924968" y="2799347"/>
                  <a:pt x="3922042" y="2824720"/>
                  <a:pt x="3930316" y="2847474"/>
                </a:cubicBezTo>
                <a:cubicBezTo>
                  <a:pt x="3933610" y="2856534"/>
                  <a:pt x="3946113" y="2858556"/>
                  <a:pt x="3954379" y="2863516"/>
                </a:cubicBezTo>
                <a:cubicBezTo>
                  <a:pt x="4074634" y="2935669"/>
                  <a:pt x="3951303" y="2863932"/>
                  <a:pt x="4058652" y="2911642"/>
                </a:cubicBezTo>
                <a:cubicBezTo>
                  <a:pt x="4067461" y="2915557"/>
                  <a:pt x="4073765" y="2924104"/>
                  <a:pt x="4082716" y="2927684"/>
                </a:cubicBezTo>
                <a:cubicBezTo>
                  <a:pt x="4127469" y="2945585"/>
                  <a:pt x="4173241" y="2960889"/>
                  <a:pt x="4219073" y="2975811"/>
                </a:cubicBezTo>
                <a:cubicBezTo>
                  <a:pt x="4272239" y="2993121"/>
                  <a:pt x="4485229" y="3062219"/>
                  <a:pt x="4563979" y="3072063"/>
                </a:cubicBezTo>
                <a:lnTo>
                  <a:pt x="4628147" y="3080084"/>
                </a:lnTo>
                <a:cubicBezTo>
                  <a:pt x="4788568" y="3077410"/>
                  <a:pt x="4949261" y="3081769"/>
                  <a:pt x="5109410" y="3072063"/>
                </a:cubicBezTo>
                <a:cubicBezTo>
                  <a:pt x="5127313" y="3070978"/>
                  <a:pt x="5140028" y="3051891"/>
                  <a:pt x="5157537" y="3048000"/>
                </a:cubicBezTo>
                <a:cubicBezTo>
                  <a:pt x="5188966" y="3041016"/>
                  <a:pt x="5221705" y="3042653"/>
                  <a:pt x="5253789" y="3039979"/>
                </a:cubicBezTo>
                <a:cubicBezTo>
                  <a:pt x="5333206" y="3020125"/>
                  <a:pt x="5275000" y="3033770"/>
                  <a:pt x="5430252" y="3007895"/>
                </a:cubicBezTo>
                <a:cubicBezTo>
                  <a:pt x="5446294" y="3005221"/>
                  <a:pt x="5462601" y="3003819"/>
                  <a:pt x="5478379" y="2999874"/>
                </a:cubicBezTo>
                <a:cubicBezTo>
                  <a:pt x="5489074" y="2997200"/>
                  <a:pt x="5499863" y="2994882"/>
                  <a:pt x="5510463" y="2991853"/>
                </a:cubicBezTo>
                <a:cubicBezTo>
                  <a:pt x="5577931" y="2972576"/>
                  <a:pt x="5581722" y="2970772"/>
                  <a:pt x="5638800" y="2951747"/>
                </a:cubicBezTo>
                <a:cubicBezTo>
                  <a:pt x="5699576" y="2903126"/>
                  <a:pt x="5666795" y="2931772"/>
                  <a:pt x="5735052" y="2863516"/>
                </a:cubicBezTo>
                <a:lnTo>
                  <a:pt x="5759116" y="2839453"/>
                </a:lnTo>
                <a:cubicBezTo>
                  <a:pt x="5761790" y="2828758"/>
                  <a:pt x="5766490" y="2818373"/>
                  <a:pt x="5767137" y="2807368"/>
                </a:cubicBezTo>
                <a:cubicBezTo>
                  <a:pt x="5783149" y="2535158"/>
                  <a:pt x="5748967" y="2645310"/>
                  <a:pt x="5783179" y="2542674"/>
                </a:cubicBezTo>
                <a:cubicBezTo>
                  <a:pt x="5785853" y="2457116"/>
                  <a:pt x="5786317" y="2371460"/>
                  <a:pt x="5791200" y="2286000"/>
                </a:cubicBezTo>
                <a:cubicBezTo>
                  <a:pt x="5791682" y="2277559"/>
                  <a:pt x="5796898" y="2270067"/>
                  <a:pt x="5799221" y="2261937"/>
                </a:cubicBezTo>
                <a:cubicBezTo>
                  <a:pt x="5802249" y="2251337"/>
                  <a:pt x="5802900" y="2239986"/>
                  <a:pt x="5807242" y="2229853"/>
                </a:cubicBezTo>
                <a:cubicBezTo>
                  <a:pt x="5811039" y="2220992"/>
                  <a:pt x="5818973" y="2214412"/>
                  <a:pt x="5823284" y="2205789"/>
                </a:cubicBezTo>
                <a:cubicBezTo>
                  <a:pt x="5827065" y="2198227"/>
                  <a:pt x="5826615" y="2188761"/>
                  <a:pt x="5831305" y="2181726"/>
                </a:cubicBezTo>
                <a:cubicBezTo>
                  <a:pt x="5837597" y="2172288"/>
                  <a:pt x="5848106" y="2166377"/>
                  <a:pt x="5855368" y="2157663"/>
                </a:cubicBezTo>
                <a:cubicBezTo>
                  <a:pt x="5861539" y="2150257"/>
                  <a:pt x="5866063" y="2141621"/>
                  <a:pt x="5871410" y="2133600"/>
                </a:cubicBezTo>
                <a:cubicBezTo>
                  <a:pt x="5863389" y="2130926"/>
                  <a:pt x="5855802" y="2125579"/>
                  <a:pt x="5847347" y="2125579"/>
                </a:cubicBezTo>
                <a:cubicBezTo>
                  <a:pt x="5761560" y="2125579"/>
                  <a:pt x="5774068" y="2135057"/>
                  <a:pt x="5694947" y="2157663"/>
                </a:cubicBezTo>
                <a:lnTo>
                  <a:pt x="5582652" y="2189747"/>
                </a:lnTo>
                <a:cubicBezTo>
                  <a:pt x="5566455" y="2194606"/>
                  <a:pt x="5550931" y="2201688"/>
                  <a:pt x="5534526" y="2205789"/>
                </a:cubicBezTo>
                <a:cubicBezTo>
                  <a:pt x="5508074" y="2212402"/>
                  <a:pt x="5480768" y="2215219"/>
                  <a:pt x="5454316" y="2221832"/>
                </a:cubicBezTo>
                <a:cubicBezTo>
                  <a:pt x="5437911" y="2225933"/>
                  <a:pt x="5422869" y="2235094"/>
                  <a:pt x="5406189" y="2237874"/>
                </a:cubicBezTo>
                <a:cubicBezTo>
                  <a:pt x="5390147" y="2240548"/>
                  <a:pt x="5374010" y="2242706"/>
                  <a:pt x="5358063" y="2245895"/>
                </a:cubicBezTo>
                <a:cubicBezTo>
                  <a:pt x="5347253" y="2248057"/>
                  <a:pt x="5336935" y="2252699"/>
                  <a:pt x="5325979" y="2253916"/>
                </a:cubicBezTo>
                <a:cubicBezTo>
                  <a:pt x="5229014" y="2264690"/>
                  <a:pt x="5229765" y="2256583"/>
                  <a:pt x="5149516" y="2269958"/>
                </a:cubicBezTo>
                <a:cubicBezTo>
                  <a:pt x="5055477" y="2285631"/>
                  <a:pt x="5210885" y="2284228"/>
                  <a:pt x="4997116" y="2302042"/>
                </a:cubicBezTo>
                <a:lnTo>
                  <a:pt x="4900863" y="2310063"/>
                </a:lnTo>
                <a:cubicBezTo>
                  <a:pt x="4887495" y="2312737"/>
                  <a:pt x="4874184" y="2315715"/>
                  <a:pt x="4860758" y="2318084"/>
                </a:cubicBezTo>
                <a:cubicBezTo>
                  <a:pt x="4812135" y="2326664"/>
                  <a:pt x="4733927" y="2337760"/>
                  <a:pt x="4684294" y="2350168"/>
                </a:cubicBezTo>
                <a:cubicBezTo>
                  <a:pt x="4543027" y="2385485"/>
                  <a:pt x="4665859" y="2368055"/>
                  <a:pt x="4523873" y="2382253"/>
                </a:cubicBezTo>
                <a:cubicBezTo>
                  <a:pt x="4490600" y="2390571"/>
                  <a:pt x="4465628" y="2395071"/>
                  <a:pt x="4435642" y="2406316"/>
                </a:cubicBezTo>
                <a:cubicBezTo>
                  <a:pt x="4400242" y="2419591"/>
                  <a:pt x="4401823" y="2421274"/>
                  <a:pt x="4371473" y="2430379"/>
                </a:cubicBezTo>
                <a:cubicBezTo>
                  <a:pt x="4348239" y="2437349"/>
                  <a:pt x="4272916" y="2458837"/>
                  <a:pt x="4251158" y="2462463"/>
                </a:cubicBezTo>
                <a:lnTo>
                  <a:pt x="4203031" y="2470484"/>
                </a:lnTo>
                <a:cubicBezTo>
                  <a:pt x="4195010" y="2473158"/>
                  <a:pt x="4187222" y="2476671"/>
                  <a:pt x="4178968" y="2478505"/>
                </a:cubicBezTo>
                <a:cubicBezTo>
                  <a:pt x="4142964" y="2486506"/>
                  <a:pt x="4093407" y="2490685"/>
                  <a:pt x="4058652" y="2494547"/>
                </a:cubicBezTo>
                <a:cubicBezTo>
                  <a:pt x="3957588" y="2528235"/>
                  <a:pt x="4026655" y="2508302"/>
                  <a:pt x="3785937" y="2494547"/>
                </a:cubicBezTo>
                <a:cubicBezTo>
                  <a:pt x="3774931" y="2493918"/>
                  <a:pt x="3764234" y="2490234"/>
                  <a:pt x="3753852" y="2486526"/>
                </a:cubicBezTo>
                <a:cubicBezTo>
                  <a:pt x="3726733" y="2476841"/>
                  <a:pt x="3700379" y="2465137"/>
                  <a:pt x="3673642" y="2454442"/>
                </a:cubicBezTo>
                <a:cubicBezTo>
                  <a:pt x="3622435" y="2433959"/>
                  <a:pt x="3646415" y="2444839"/>
                  <a:pt x="3601452" y="2422358"/>
                </a:cubicBezTo>
                <a:cubicBezTo>
                  <a:pt x="3596105" y="2414337"/>
                  <a:pt x="3589207" y="2407156"/>
                  <a:pt x="3585410" y="2398295"/>
                </a:cubicBezTo>
                <a:cubicBezTo>
                  <a:pt x="3581068" y="2388163"/>
                  <a:pt x="3577389" y="2377235"/>
                  <a:pt x="3577389" y="2366211"/>
                </a:cubicBezTo>
                <a:cubicBezTo>
                  <a:pt x="3577389" y="2279515"/>
                  <a:pt x="3576489" y="2288701"/>
                  <a:pt x="3593431" y="2237874"/>
                </a:cubicBezTo>
                <a:cubicBezTo>
                  <a:pt x="3585410" y="2235200"/>
                  <a:pt x="3577708" y="2228463"/>
                  <a:pt x="3569368" y="2229853"/>
                </a:cubicBezTo>
                <a:cubicBezTo>
                  <a:pt x="3559859" y="2231438"/>
                  <a:pt x="3554331" y="2242510"/>
                  <a:pt x="3545305" y="2245895"/>
                </a:cubicBezTo>
                <a:cubicBezTo>
                  <a:pt x="3532540" y="2250682"/>
                  <a:pt x="3518471" y="2250794"/>
                  <a:pt x="3505200" y="2253916"/>
                </a:cubicBezTo>
                <a:cubicBezTo>
                  <a:pt x="3473007" y="2261491"/>
                  <a:pt x="3440322" y="2267521"/>
                  <a:pt x="3408947" y="2277979"/>
                </a:cubicBezTo>
                <a:cubicBezTo>
                  <a:pt x="3383696" y="2286396"/>
                  <a:pt x="3381000" y="2287978"/>
                  <a:pt x="3352800" y="2294021"/>
                </a:cubicBezTo>
                <a:cubicBezTo>
                  <a:pt x="3326139" y="2299734"/>
                  <a:pt x="3299720" y="2307350"/>
                  <a:pt x="3272589" y="2310063"/>
                </a:cubicBezTo>
                <a:cubicBezTo>
                  <a:pt x="3170930" y="2320229"/>
                  <a:pt x="3219042" y="2314751"/>
                  <a:pt x="3128210" y="2326105"/>
                </a:cubicBezTo>
                <a:cubicBezTo>
                  <a:pt x="2922336" y="2323431"/>
                  <a:pt x="2716346" y="2325521"/>
                  <a:pt x="2510589" y="2318084"/>
                </a:cubicBezTo>
                <a:cubicBezTo>
                  <a:pt x="2493690" y="2317473"/>
                  <a:pt x="2478722" y="2306687"/>
                  <a:pt x="2462463" y="2302042"/>
                </a:cubicBezTo>
                <a:cubicBezTo>
                  <a:pt x="2450193" y="2298536"/>
                  <a:pt x="2396163" y="2287378"/>
                  <a:pt x="2374231" y="2277979"/>
                </a:cubicBezTo>
                <a:cubicBezTo>
                  <a:pt x="2363241" y="2273269"/>
                  <a:pt x="2353137" y="2266647"/>
                  <a:pt x="2342147" y="2261937"/>
                </a:cubicBezTo>
                <a:cubicBezTo>
                  <a:pt x="2315679" y="2250594"/>
                  <a:pt x="2287693" y="2242731"/>
                  <a:pt x="2261937" y="2229853"/>
                </a:cubicBezTo>
                <a:cubicBezTo>
                  <a:pt x="2212695" y="2205232"/>
                  <a:pt x="2165763" y="2176238"/>
                  <a:pt x="2117558" y="2149642"/>
                </a:cubicBezTo>
                <a:lnTo>
                  <a:pt x="2029326" y="2101516"/>
                </a:lnTo>
                <a:cubicBezTo>
                  <a:pt x="1988975" y="2080154"/>
                  <a:pt x="1941875" y="2062191"/>
                  <a:pt x="1909010" y="2029326"/>
                </a:cubicBezTo>
                <a:lnTo>
                  <a:pt x="1884947" y="2005263"/>
                </a:lnTo>
                <a:cubicBezTo>
                  <a:pt x="1882273" y="2013284"/>
                  <a:pt x="1876926" y="2020871"/>
                  <a:pt x="1876926" y="2029326"/>
                </a:cubicBezTo>
                <a:cubicBezTo>
                  <a:pt x="1876926" y="2037781"/>
                  <a:pt x="1882896" y="2045187"/>
                  <a:pt x="1884947" y="2053389"/>
                </a:cubicBezTo>
                <a:cubicBezTo>
                  <a:pt x="1888254" y="2066615"/>
                  <a:pt x="1890011" y="2080186"/>
                  <a:pt x="1892968" y="2093495"/>
                </a:cubicBezTo>
                <a:cubicBezTo>
                  <a:pt x="1895359" y="2104256"/>
                  <a:pt x="1899177" y="2114705"/>
                  <a:pt x="1900989" y="2125579"/>
                </a:cubicBezTo>
                <a:cubicBezTo>
                  <a:pt x="1904533" y="2146842"/>
                  <a:pt x="1901760" y="2169447"/>
                  <a:pt x="1909010" y="2189747"/>
                </a:cubicBezTo>
                <a:cubicBezTo>
                  <a:pt x="1915495" y="2207904"/>
                  <a:pt x="1933933" y="2219973"/>
                  <a:pt x="1941094" y="2237874"/>
                </a:cubicBezTo>
                <a:cubicBezTo>
                  <a:pt x="1946442" y="2251242"/>
                  <a:pt x="1949506" y="2265769"/>
                  <a:pt x="1957137" y="2277979"/>
                </a:cubicBezTo>
                <a:cubicBezTo>
                  <a:pt x="1963149" y="2287598"/>
                  <a:pt x="1974017" y="2293263"/>
                  <a:pt x="1981200" y="2302042"/>
                </a:cubicBezTo>
                <a:cubicBezTo>
                  <a:pt x="1998131" y="2322735"/>
                  <a:pt x="2012395" y="2345518"/>
                  <a:pt x="2029326" y="2366211"/>
                </a:cubicBezTo>
                <a:cubicBezTo>
                  <a:pt x="2036509" y="2374990"/>
                  <a:pt x="2046127" y="2381560"/>
                  <a:pt x="2053389" y="2390274"/>
                </a:cubicBezTo>
                <a:cubicBezTo>
                  <a:pt x="2059560" y="2397680"/>
                  <a:pt x="2062614" y="2407521"/>
                  <a:pt x="2069431" y="2414337"/>
                </a:cubicBezTo>
                <a:cubicBezTo>
                  <a:pt x="2078884" y="2423790"/>
                  <a:pt x="2092063" y="2428947"/>
                  <a:pt x="2101516" y="2438400"/>
                </a:cubicBezTo>
                <a:cubicBezTo>
                  <a:pt x="2118946" y="2455830"/>
                  <a:pt x="2132823" y="2476526"/>
                  <a:pt x="2149642" y="2494547"/>
                </a:cubicBezTo>
                <a:cubicBezTo>
                  <a:pt x="2217897" y="2567678"/>
                  <a:pt x="2328434" y="2664543"/>
                  <a:pt x="2398294" y="2711116"/>
                </a:cubicBezTo>
                <a:cubicBezTo>
                  <a:pt x="2422357" y="2727158"/>
                  <a:pt x="2452418" y="2736659"/>
                  <a:pt x="2470484" y="2759242"/>
                </a:cubicBezTo>
                <a:cubicBezTo>
                  <a:pt x="2537183" y="2842616"/>
                  <a:pt x="2468296" y="2767992"/>
                  <a:pt x="2534652" y="2815389"/>
                </a:cubicBezTo>
                <a:cubicBezTo>
                  <a:pt x="2543883" y="2821983"/>
                  <a:pt x="2549277" y="2833161"/>
                  <a:pt x="2558716" y="2839453"/>
                </a:cubicBezTo>
                <a:cubicBezTo>
                  <a:pt x="2565751" y="2844143"/>
                  <a:pt x="2575388" y="2843368"/>
                  <a:pt x="2582779" y="2847474"/>
                </a:cubicBezTo>
                <a:cubicBezTo>
                  <a:pt x="2617960" y="2867019"/>
                  <a:pt x="2627859" y="2882826"/>
                  <a:pt x="2662989" y="2895600"/>
                </a:cubicBezTo>
                <a:cubicBezTo>
                  <a:pt x="2681282" y="2902252"/>
                  <a:pt x="2700421" y="2906295"/>
                  <a:pt x="2719137" y="2911642"/>
                </a:cubicBezTo>
                <a:cubicBezTo>
                  <a:pt x="2796754" y="2963387"/>
                  <a:pt x="2735302" y="2929481"/>
                  <a:pt x="2823410" y="2959768"/>
                </a:cubicBezTo>
                <a:cubicBezTo>
                  <a:pt x="2890593" y="2982862"/>
                  <a:pt x="2954275" y="3018026"/>
                  <a:pt x="3023937" y="3031958"/>
                </a:cubicBezTo>
                <a:cubicBezTo>
                  <a:pt x="3050674" y="3037305"/>
                  <a:pt x="3077695" y="3041387"/>
                  <a:pt x="3104147" y="3048000"/>
                </a:cubicBezTo>
                <a:cubicBezTo>
                  <a:pt x="3131228" y="3054770"/>
                  <a:pt x="3157714" y="3063737"/>
                  <a:pt x="3184358" y="3072063"/>
                </a:cubicBezTo>
                <a:cubicBezTo>
                  <a:pt x="3200498" y="3077107"/>
                  <a:pt x="3215781" y="3085468"/>
                  <a:pt x="3232484" y="3088105"/>
                </a:cubicBezTo>
                <a:cubicBezTo>
                  <a:pt x="3266918" y="3093542"/>
                  <a:pt x="3302000" y="3093452"/>
                  <a:pt x="3336758" y="3096126"/>
                </a:cubicBezTo>
                <a:cubicBezTo>
                  <a:pt x="3350126" y="3098800"/>
                  <a:pt x="3363230" y="3104147"/>
                  <a:pt x="3376863" y="3104147"/>
                </a:cubicBezTo>
                <a:cubicBezTo>
                  <a:pt x="3390496" y="3104147"/>
                  <a:pt x="3405407" y="3103352"/>
                  <a:pt x="3416968" y="3096126"/>
                </a:cubicBezTo>
                <a:cubicBezTo>
                  <a:pt x="3428304" y="3089041"/>
                  <a:pt x="3433616" y="3075165"/>
                  <a:pt x="3441031" y="3064042"/>
                </a:cubicBezTo>
                <a:cubicBezTo>
                  <a:pt x="3478302" y="3008136"/>
                  <a:pt x="3449550" y="3039480"/>
                  <a:pt x="3481137" y="3007895"/>
                </a:cubicBezTo>
                <a:cubicBezTo>
                  <a:pt x="3510821" y="2948528"/>
                  <a:pt x="3480595" y="3000524"/>
                  <a:pt x="3521242" y="2951747"/>
                </a:cubicBezTo>
                <a:cubicBezTo>
                  <a:pt x="3527413" y="2944341"/>
                  <a:pt x="3532501" y="2936054"/>
                  <a:pt x="3537284" y="2927684"/>
                </a:cubicBezTo>
                <a:cubicBezTo>
                  <a:pt x="3543216" y="2917302"/>
                  <a:pt x="3545671" y="2904786"/>
                  <a:pt x="3553326" y="2895600"/>
                </a:cubicBezTo>
                <a:cubicBezTo>
                  <a:pt x="3559497" y="2888194"/>
                  <a:pt x="3569368" y="2884905"/>
                  <a:pt x="3577389" y="2879558"/>
                </a:cubicBezTo>
                <a:cubicBezTo>
                  <a:pt x="3582736" y="2871537"/>
                  <a:pt x="3587260" y="2862901"/>
                  <a:pt x="3593431" y="2855495"/>
                </a:cubicBezTo>
                <a:cubicBezTo>
                  <a:pt x="3600693" y="2846781"/>
                  <a:pt x="3610901" y="2840662"/>
                  <a:pt x="3617494" y="2831432"/>
                </a:cubicBezTo>
                <a:cubicBezTo>
                  <a:pt x="3624444" y="2821702"/>
                  <a:pt x="3628681" y="2810274"/>
                  <a:pt x="3633537" y="2799347"/>
                </a:cubicBezTo>
                <a:cubicBezTo>
                  <a:pt x="3658338" y="2743546"/>
                  <a:pt x="3641726" y="2777508"/>
                  <a:pt x="3657600" y="2735179"/>
                </a:cubicBezTo>
                <a:cubicBezTo>
                  <a:pt x="3662656" y="2721698"/>
                  <a:pt x="3668295" y="2708442"/>
                  <a:pt x="3673642" y="2695074"/>
                </a:cubicBezTo>
                <a:cubicBezTo>
                  <a:pt x="3676316" y="2681705"/>
                  <a:pt x="3676876" y="2667733"/>
                  <a:pt x="3681663" y="2654968"/>
                </a:cubicBezTo>
                <a:cubicBezTo>
                  <a:pt x="3685048" y="2645942"/>
                  <a:pt x="3693023" y="2639332"/>
                  <a:pt x="3697705" y="2630905"/>
                </a:cubicBezTo>
                <a:cubicBezTo>
                  <a:pt x="3706415" y="2615227"/>
                  <a:pt x="3712540" y="2598159"/>
                  <a:pt x="3721768" y="2582779"/>
                </a:cubicBezTo>
                <a:cubicBezTo>
                  <a:pt x="3728646" y="2571316"/>
                  <a:pt x="3738746" y="2562031"/>
                  <a:pt x="3745831" y="2550695"/>
                </a:cubicBezTo>
                <a:cubicBezTo>
                  <a:pt x="3752168" y="2540555"/>
                  <a:pt x="3755941" y="2528993"/>
                  <a:pt x="3761873" y="2518611"/>
                </a:cubicBezTo>
                <a:cubicBezTo>
                  <a:pt x="3766656" y="2510241"/>
                  <a:pt x="3772807" y="2502722"/>
                  <a:pt x="3777916" y="2494547"/>
                </a:cubicBezTo>
                <a:cubicBezTo>
                  <a:pt x="3786179" y="2481327"/>
                  <a:pt x="3793331" y="2467414"/>
                  <a:pt x="3801979" y="2454442"/>
                </a:cubicBezTo>
                <a:cubicBezTo>
                  <a:pt x="3809394" y="2443319"/>
                  <a:pt x="3818376" y="2433310"/>
                  <a:pt x="3826042" y="2422358"/>
                </a:cubicBezTo>
                <a:cubicBezTo>
                  <a:pt x="3837098" y="2406563"/>
                  <a:pt x="3847431" y="2390274"/>
                  <a:pt x="3858126" y="2374232"/>
                </a:cubicBezTo>
                <a:cubicBezTo>
                  <a:pt x="3863473" y="2366211"/>
                  <a:pt x="3871119" y="2359314"/>
                  <a:pt x="3874168" y="2350168"/>
                </a:cubicBezTo>
                <a:cubicBezTo>
                  <a:pt x="3894329" y="2289685"/>
                  <a:pt x="3867133" y="2364238"/>
                  <a:pt x="3898231" y="2302042"/>
                </a:cubicBezTo>
                <a:cubicBezTo>
                  <a:pt x="3902012" y="2294480"/>
                  <a:pt x="3902921" y="2285750"/>
                  <a:pt x="3906252" y="2277979"/>
                </a:cubicBezTo>
                <a:cubicBezTo>
                  <a:pt x="3910962" y="2266989"/>
                  <a:pt x="3916947" y="2256590"/>
                  <a:pt x="3922294" y="2245895"/>
                </a:cubicBezTo>
                <a:cubicBezTo>
                  <a:pt x="3932989" y="2261937"/>
                  <a:pt x="3945146" y="2277095"/>
                  <a:pt x="3954379" y="2294021"/>
                </a:cubicBezTo>
                <a:cubicBezTo>
                  <a:pt x="3961274" y="2306661"/>
                  <a:pt x="3963982" y="2321248"/>
                  <a:pt x="3970421" y="2334126"/>
                </a:cubicBezTo>
                <a:cubicBezTo>
                  <a:pt x="3974732" y="2342748"/>
                  <a:pt x="3980745" y="2350428"/>
                  <a:pt x="3986463" y="2358189"/>
                </a:cubicBezTo>
                <a:cubicBezTo>
                  <a:pt x="4018184" y="2401238"/>
                  <a:pt x="4038223" y="2456864"/>
                  <a:pt x="4082716" y="2486526"/>
                </a:cubicBezTo>
                <a:cubicBezTo>
                  <a:pt x="4111337" y="2505607"/>
                  <a:pt x="4127137" y="2514905"/>
                  <a:pt x="4154905" y="2542674"/>
                </a:cubicBezTo>
                <a:cubicBezTo>
                  <a:pt x="4190007" y="2577776"/>
                  <a:pt x="4258520" y="2669694"/>
                  <a:pt x="4275221" y="2703095"/>
                </a:cubicBezTo>
                <a:cubicBezTo>
                  <a:pt x="4280568" y="2713790"/>
                  <a:pt x="4285456" y="2724727"/>
                  <a:pt x="4291263" y="2735179"/>
                </a:cubicBezTo>
                <a:cubicBezTo>
                  <a:pt x="4306669" y="2762910"/>
                  <a:pt x="4319293" y="2783252"/>
                  <a:pt x="4339389" y="2807368"/>
                </a:cubicBezTo>
                <a:cubicBezTo>
                  <a:pt x="4344230" y="2813178"/>
                  <a:pt x="4350707" y="2817506"/>
                  <a:pt x="4355431" y="2823411"/>
                </a:cubicBezTo>
                <a:cubicBezTo>
                  <a:pt x="4441373" y="2930841"/>
                  <a:pt x="4288687" y="2747787"/>
                  <a:pt x="4387516" y="2879558"/>
                </a:cubicBezTo>
                <a:cubicBezTo>
                  <a:pt x="4412575" y="2912969"/>
                  <a:pt x="4467726" y="2975811"/>
                  <a:pt x="4467726" y="2975811"/>
                </a:cubicBezTo>
                <a:cubicBezTo>
                  <a:pt x="4498785" y="3068988"/>
                  <a:pt x="4430337" y="2875600"/>
                  <a:pt x="4588042" y="3112168"/>
                </a:cubicBezTo>
                <a:cubicBezTo>
                  <a:pt x="4593389" y="3120189"/>
                  <a:pt x="4596809" y="3129906"/>
                  <a:pt x="4604084" y="3136232"/>
                </a:cubicBezTo>
                <a:cubicBezTo>
                  <a:pt x="4803019" y="3309219"/>
                  <a:pt x="4709941" y="3226714"/>
                  <a:pt x="4860758" y="3328737"/>
                </a:cubicBezTo>
                <a:cubicBezTo>
                  <a:pt x="5149790" y="3524259"/>
                  <a:pt x="4942529" y="3387026"/>
                  <a:pt x="5165558" y="3545305"/>
                </a:cubicBezTo>
                <a:cubicBezTo>
                  <a:pt x="5207894" y="3575350"/>
                  <a:pt x="5250937" y="3604388"/>
                  <a:pt x="5293894" y="3633537"/>
                </a:cubicBezTo>
                <a:cubicBezTo>
                  <a:pt x="5325802" y="3655189"/>
                  <a:pt x="5355657" y="3680460"/>
                  <a:pt x="5390147" y="3697705"/>
                </a:cubicBezTo>
                <a:cubicBezTo>
                  <a:pt x="5488892" y="3747077"/>
                  <a:pt x="5466517" y="3737269"/>
                  <a:pt x="5630779" y="3801979"/>
                </a:cubicBezTo>
                <a:cubicBezTo>
                  <a:pt x="5654378" y="3811276"/>
                  <a:pt x="5678634" y="3818885"/>
                  <a:pt x="5702968" y="3826042"/>
                </a:cubicBezTo>
                <a:cubicBezTo>
                  <a:pt x="5758134" y="3842267"/>
                  <a:pt x="5835822" y="3855821"/>
                  <a:pt x="5887452" y="3866147"/>
                </a:cubicBezTo>
                <a:cubicBezTo>
                  <a:pt x="5932905" y="3863473"/>
                  <a:pt x="5979255" y="3867506"/>
                  <a:pt x="6023810" y="3858126"/>
                </a:cubicBezTo>
                <a:cubicBezTo>
                  <a:pt x="6033243" y="3856140"/>
                  <a:pt x="6034249" y="3841907"/>
                  <a:pt x="6039852" y="3834063"/>
                </a:cubicBezTo>
                <a:cubicBezTo>
                  <a:pt x="6047622" y="3823185"/>
                  <a:pt x="6057180" y="3813526"/>
                  <a:pt x="6063916" y="3801979"/>
                </a:cubicBezTo>
                <a:cubicBezTo>
                  <a:pt x="6075966" y="3781323"/>
                  <a:pt x="6088438" y="3760498"/>
                  <a:pt x="6096000" y="3737811"/>
                </a:cubicBezTo>
                <a:cubicBezTo>
                  <a:pt x="6098674" y="3729790"/>
                  <a:pt x="6099915" y="3721138"/>
                  <a:pt x="6104021" y="3713747"/>
                </a:cubicBezTo>
                <a:cubicBezTo>
                  <a:pt x="6128005" y="3670575"/>
                  <a:pt x="6130939" y="3670787"/>
                  <a:pt x="6160168" y="3641558"/>
                </a:cubicBezTo>
                <a:cubicBezTo>
                  <a:pt x="6178503" y="3586553"/>
                  <a:pt x="6156852" y="3654823"/>
                  <a:pt x="6176210" y="3577389"/>
                </a:cubicBezTo>
                <a:cubicBezTo>
                  <a:pt x="6178261" y="3569187"/>
                  <a:pt x="6181908" y="3561456"/>
                  <a:pt x="6184231" y="3553326"/>
                </a:cubicBezTo>
                <a:cubicBezTo>
                  <a:pt x="6187259" y="3542726"/>
                  <a:pt x="6189578" y="3531937"/>
                  <a:pt x="6192252" y="3521242"/>
                </a:cubicBezTo>
                <a:cubicBezTo>
                  <a:pt x="6211708" y="3326683"/>
                  <a:pt x="6187302" y="3586847"/>
                  <a:pt x="6208294" y="3240505"/>
                </a:cubicBezTo>
                <a:cubicBezTo>
                  <a:pt x="6209598" y="3218989"/>
                  <a:pt x="6213797" y="3197745"/>
                  <a:pt x="6216316" y="3176337"/>
                </a:cubicBezTo>
                <a:cubicBezTo>
                  <a:pt x="6219145" y="3152291"/>
                  <a:pt x="6220561" y="3128062"/>
                  <a:pt x="6224337" y="3104147"/>
                </a:cubicBezTo>
                <a:cubicBezTo>
                  <a:pt x="6228589" y="3077214"/>
                  <a:pt x="6235896" y="3050832"/>
                  <a:pt x="6240379" y="3023937"/>
                </a:cubicBezTo>
                <a:cubicBezTo>
                  <a:pt x="6262674" y="2890169"/>
                  <a:pt x="6249904" y="2949238"/>
                  <a:pt x="6264442" y="2847474"/>
                </a:cubicBezTo>
                <a:cubicBezTo>
                  <a:pt x="6266742" y="2831374"/>
                  <a:pt x="6269789" y="2815389"/>
                  <a:pt x="6272463" y="2799347"/>
                </a:cubicBezTo>
                <a:cubicBezTo>
                  <a:pt x="6275137" y="2759242"/>
                  <a:pt x="6276485" y="2719027"/>
                  <a:pt x="6280484" y="2679032"/>
                </a:cubicBezTo>
                <a:cubicBezTo>
                  <a:pt x="6281841" y="2665466"/>
                  <a:pt x="6286136" y="2652352"/>
                  <a:pt x="6288505" y="2638926"/>
                </a:cubicBezTo>
                <a:cubicBezTo>
                  <a:pt x="6294158" y="2606894"/>
                  <a:pt x="6299947" y="2574874"/>
                  <a:pt x="6304547" y="2542674"/>
                </a:cubicBezTo>
                <a:cubicBezTo>
                  <a:pt x="6307971" y="2518706"/>
                  <a:pt x="6308588" y="2494366"/>
                  <a:pt x="6312568" y="2470484"/>
                </a:cubicBezTo>
                <a:cubicBezTo>
                  <a:pt x="6316256" y="2448353"/>
                  <a:pt x="6328282" y="2435208"/>
                  <a:pt x="6336631" y="2414337"/>
                </a:cubicBezTo>
                <a:cubicBezTo>
                  <a:pt x="6342911" y="2398637"/>
                  <a:pt x="6347326" y="2382253"/>
                  <a:pt x="6352673" y="2366211"/>
                </a:cubicBezTo>
                <a:cubicBezTo>
                  <a:pt x="6355347" y="2344821"/>
                  <a:pt x="6355466" y="2322954"/>
                  <a:pt x="6360694" y="2302042"/>
                </a:cubicBezTo>
                <a:cubicBezTo>
                  <a:pt x="6363594" y="2290442"/>
                  <a:pt x="6366042" y="2264611"/>
                  <a:pt x="6376737" y="2269958"/>
                </a:cubicBezTo>
                <a:cubicBezTo>
                  <a:pt x="6391862" y="2277520"/>
                  <a:pt x="6388678" y="2301679"/>
                  <a:pt x="6392779" y="2318084"/>
                </a:cubicBezTo>
                <a:cubicBezTo>
                  <a:pt x="6399392" y="2344536"/>
                  <a:pt x="6404338" y="2371400"/>
                  <a:pt x="6408821" y="2398295"/>
                </a:cubicBezTo>
                <a:cubicBezTo>
                  <a:pt x="6411495" y="2414337"/>
                  <a:pt x="6411699" y="2430992"/>
                  <a:pt x="6416842" y="2446421"/>
                </a:cubicBezTo>
                <a:cubicBezTo>
                  <a:pt x="6419890" y="2455566"/>
                  <a:pt x="6427537" y="2462463"/>
                  <a:pt x="6432884" y="2470484"/>
                </a:cubicBezTo>
                <a:cubicBezTo>
                  <a:pt x="6435558" y="2481179"/>
                  <a:pt x="6436428" y="2492494"/>
                  <a:pt x="6440905" y="2502568"/>
                </a:cubicBezTo>
                <a:cubicBezTo>
                  <a:pt x="6450864" y="2524975"/>
                  <a:pt x="6494171" y="2585193"/>
                  <a:pt x="6505073" y="2598821"/>
                </a:cubicBezTo>
                <a:cubicBezTo>
                  <a:pt x="6512159" y="2607679"/>
                  <a:pt x="6522465" y="2613710"/>
                  <a:pt x="6529137" y="2622884"/>
                </a:cubicBezTo>
                <a:cubicBezTo>
                  <a:pt x="6543973" y="2643283"/>
                  <a:pt x="6552579" y="2668117"/>
                  <a:pt x="6569242" y="2687053"/>
                </a:cubicBezTo>
                <a:cubicBezTo>
                  <a:pt x="6611707" y="2735309"/>
                  <a:pt x="6660147" y="2777958"/>
                  <a:pt x="6705600" y="2823411"/>
                </a:cubicBezTo>
                <a:cubicBezTo>
                  <a:pt x="6729663" y="2847474"/>
                  <a:pt x="6749079" y="2877330"/>
                  <a:pt x="6777789" y="2895600"/>
                </a:cubicBezTo>
                <a:cubicBezTo>
                  <a:pt x="6836263" y="2932810"/>
                  <a:pt x="6877384" y="2961440"/>
                  <a:pt x="6938210" y="2991853"/>
                </a:cubicBezTo>
                <a:cubicBezTo>
                  <a:pt x="6967106" y="3006301"/>
                  <a:pt x="6995226" y="3023634"/>
                  <a:pt x="7026442" y="3031958"/>
                </a:cubicBezTo>
                <a:cubicBezTo>
                  <a:pt x="7076135" y="3045209"/>
                  <a:pt x="7128042" y="3048000"/>
                  <a:pt x="7178842" y="3056021"/>
                </a:cubicBezTo>
                <a:cubicBezTo>
                  <a:pt x="7237663" y="3053347"/>
                  <a:pt x="7297108" y="3056953"/>
                  <a:pt x="7355305" y="3048000"/>
                </a:cubicBezTo>
                <a:cubicBezTo>
                  <a:pt x="7368518" y="3045967"/>
                  <a:pt x="7375782" y="3030570"/>
                  <a:pt x="7387389" y="3023937"/>
                </a:cubicBezTo>
                <a:cubicBezTo>
                  <a:pt x="7394730" y="3019742"/>
                  <a:pt x="7403726" y="3019350"/>
                  <a:pt x="7411452" y="3015916"/>
                </a:cubicBezTo>
                <a:cubicBezTo>
                  <a:pt x="7497762" y="2977557"/>
                  <a:pt x="7428767" y="3007169"/>
                  <a:pt x="7483642" y="2975811"/>
                </a:cubicBezTo>
                <a:cubicBezTo>
                  <a:pt x="7494024" y="2969878"/>
                  <a:pt x="7505586" y="2966105"/>
                  <a:pt x="7515726" y="2959768"/>
                </a:cubicBezTo>
                <a:cubicBezTo>
                  <a:pt x="7527062" y="2952683"/>
                  <a:pt x="7536124" y="2942197"/>
                  <a:pt x="7547810" y="2935705"/>
                </a:cubicBezTo>
                <a:cubicBezTo>
                  <a:pt x="7560397" y="2928713"/>
                  <a:pt x="7575329" y="2926655"/>
                  <a:pt x="7587916" y="2919663"/>
                </a:cubicBezTo>
                <a:cubicBezTo>
                  <a:pt x="7599602" y="2913171"/>
                  <a:pt x="7608877" y="2903015"/>
                  <a:pt x="7620000" y="2895600"/>
                </a:cubicBezTo>
                <a:cubicBezTo>
                  <a:pt x="7632972" y="2886952"/>
                  <a:pt x="7647133" y="2880185"/>
                  <a:pt x="7660105" y="2871537"/>
                </a:cubicBezTo>
                <a:cubicBezTo>
                  <a:pt x="7704521" y="2841927"/>
                  <a:pt x="7747792" y="2810768"/>
                  <a:pt x="7780421" y="2767263"/>
                </a:cubicBezTo>
                <a:cubicBezTo>
                  <a:pt x="7790750" y="2753491"/>
                  <a:pt x="7811143" y="2727536"/>
                  <a:pt x="7820526" y="2711116"/>
                </a:cubicBezTo>
                <a:cubicBezTo>
                  <a:pt x="7826458" y="2700734"/>
                  <a:pt x="7829936" y="2688981"/>
                  <a:pt x="7836568" y="2679032"/>
                </a:cubicBezTo>
                <a:cubicBezTo>
                  <a:pt x="7840763" y="2672740"/>
                  <a:pt x="7848415" y="2669281"/>
                  <a:pt x="7852610" y="2662989"/>
                </a:cubicBezTo>
                <a:cubicBezTo>
                  <a:pt x="7859242" y="2653040"/>
                  <a:pt x="7862019" y="2640854"/>
                  <a:pt x="7868652" y="2630905"/>
                </a:cubicBezTo>
                <a:cubicBezTo>
                  <a:pt x="7883483" y="2608659"/>
                  <a:pt x="7901948" y="2588983"/>
                  <a:pt x="7916779" y="2566737"/>
                </a:cubicBezTo>
                <a:cubicBezTo>
                  <a:pt x="7922126" y="2558716"/>
                  <a:pt x="7928139" y="2551101"/>
                  <a:pt x="7932821" y="2542674"/>
                </a:cubicBezTo>
                <a:cubicBezTo>
                  <a:pt x="7941531" y="2526995"/>
                  <a:pt x="7947484" y="2509822"/>
                  <a:pt x="7956884" y="2494547"/>
                </a:cubicBezTo>
                <a:cubicBezTo>
                  <a:pt x="7974685" y="2465620"/>
                  <a:pt x="7994978" y="2436686"/>
                  <a:pt x="8021052" y="2414337"/>
                </a:cubicBezTo>
                <a:cubicBezTo>
                  <a:pt x="8031202" y="2405637"/>
                  <a:pt x="8042442" y="2398295"/>
                  <a:pt x="8053137" y="2390274"/>
                </a:cubicBezTo>
                <a:cubicBezTo>
                  <a:pt x="8110461" y="2304289"/>
                  <a:pt x="8021190" y="2434786"/>
                  <a:pt x="8093242" y="2342147"/>
                </a:cubicBezTo>
                <a:cubicBezTo>
                  <a:pt x="8135506" y="2287807"/>
                  <a:pt x="8114504" y="2308949"/>
                  <a:pt x="8141368" y="2261937"/>
                </a:cubicBezTo>
                <a:cubicBezTo>
                  <a:pt x="8146151" y="2253567"/>
                  <a:pt x="8153495" y="2246683"/>
                  <a:pt x="8157410" y="2237874"/>
                </a:cubicBezTo>
                <a:cubicBezTo>
                  <a:pt x="8164278" y="2222421"/>
                  <a:pt x="8168105" y="2205789"/>
                  <a:pt x="8173452" y="2189747"/>
                </a:cubicBezTo>
                <a:lnTo>
                  <a:pt x="8181473" y="2165684"/>
                </a:lnTo>
                <a:cubicBezTo>
                  <a:pt x="8186962" y="2149217"/>
                  <a:pt x="8187919" y="2134388"/>
                  <a:pt x="8205537" y="2125579"/>
                </a:cubicBezTo>
                <a:cubicBezTo>
                  <a:pt x="8237559" y="2109568"/>
                  <a:pt x="8294720" y="2101797"/>
                  <a:pt x="8325852" y="2093495"/>
                </a:cubicBezTo>
                <a:cubicBezTo>
                  <a:pt x="8342191" y="2089138"/>
                  <a:pt x="8357937" y="2082800"/>
                  <a:pt x="8373979" y="2077453"/>
                </a:cubicBezTo>
                <a:lnTo>
                  <a:pt x="8398042" y="2069432"/>
                </a:lnTo>
                <a:cubicBezTo>
                  <a:pt x="8403389" y="2085474"/>
                  <a:pt x="8402127" y="2105601"/>
                  <a:pt x="8414084" y="2117558"/>
                </a:cubicBezTo>
                <a:cubicBezTo>
                  <a:pt x="8423724" y="2127198"/>
                  <a:pt x="8440556" y="2125579"/>
                  <a:pt x="8454189" y="2125579"/>
                </a:cubicBezTo>
                <a:cubicBezTo>
                  <a:pt x="8465213" y="2125579"/>
                  <a:pt x="8475638" y="2120459"/>
                  <a:pt x="8486273" y="2117558"/>
                </a:cubicBezTo>
                <a:cubicBezTo>
                  <a:pt x="8505052" y="2112436"/>
                  <a:pt x="8523059" y="2103519"/>
                  <a:pt x="8542421" y="2101516"/>
                </a:cubicBezTo>
                <a:cubicBezTo>
                  <a:pt x="8600990" y="2095457"/>
                  <a:pt x="8660063" y="2096169"/>
                  <a:pt x="8718884" y="2093495"/>
                </a:cubicBezTo>
                <a:cubicBezTo>
                  <a:pt x="8763448" y="2078640"/>
                  <a:pt x="8727720" y="2093631"/>
                  <a:pt x="8783052" y="2053389"/>
                </a:cubicBezTo>
                <a:cubicBezTo>
                  <a:pt x="8798645" y="2042049"/>
                  <a:pt x="8815755" y="2032873"/>
                  <a:pt x="8831179" y="2021305"/>
                </a:cubicBezTo>
                <a:cubicBezTo>
                  <a:pt x="8844951" y="2010976"/>
                  <a:pt x="8870906" y="1990583"/>
                  <a:pt x="8887326" y="1981200"/>
                </a:cubicBezTo>
                <a:cubicBezTo>
                  <a:pt x="8897708" y="1975268"/>
                  <a:pt x="8908715" y="1970505"/>
                  <a:pt x="8919410" y="1965158"/>
                </a:cubicBezTo>
                <a:cubicBezTo>
                  <a:pt x="8947566" y="1927616"/>
                  <a:pt x="8944274" y="1928855"/>
                  <a:pt x="8983579" y="1892968"/>
                </a:cubicBezTo>
                <a:cubicBezTo>
                  <a:pt x="9031131" y="1849551"/>
                  <a:pt x="9075562" y="1802059"/>
                  <a:pt x="9127958" y="1764632"/>
                </a:cubicBezTo>
                <a:cubicBezTo>
                  <a:pt x="9146674" y="1751263"/>
                  <a:pt x="9167151" y="1740068"/>
                  <a:pt x="9184105" y="1724526"/>
                </a:cubicBezTo>
                <a:cubicBezTo>
                  <a:pt x="9359148" y="1564068"/>
                  <a:pt x="9106260" y="1770757"/>
                  <a:pt x="9264316" y="1644316"/>
                </a:cubicBezTo>
                <a:cubicBezTo>
                  <a:pt x="9274529" y="1627295"/>
                  <a:pt x="9296749" y="1592586"/>
                  <a:pt x="9304421" y="1572126"/>
                </a:cubicBezTo>
                <a:cubicBezTo>
                  <a:pt x="9325953" y="1514707"/>
                  <a:pt x="9296003" y="1564800"/>
                  <a:pt x="9328484" y="1507958"/>
                </a:cubicBezTo>
                <a:cubicBezTo>
                  <a:pt x="9333267" y="1499588"/>
                  <a:pt x="9339743" y="1492265"/>
                  <a:pt x="9344526" y="1483895"/>
                </a:cubicBezTo>
                <a:cubicBezTo>
                  <a:pt x="9377627" y="1425968"/>
                  <a:pt x="9340331" y="1475625"/>
                  <a:pt x="9392652" y="1403684"/>
                </a:cubicBezTo>
                <a:cubicBezTo>
                  <a:pt x="9452405" y="1321524"/>
                  <a:pt x="9399602" y="1405471"/>
                  <a:pt x="9448800" y="1323474"/>
                </a:cubicBezTo>
                <a:cubicBezTo>
                  <a:pt x="9451474" y="1312779"/>
                  <a:pt x="9453335" y="1301847"/>
                  <a:pt x="9456821" y="1291389"/>
                </a:cubicBezTo>
                <a:cubicBezTo>
                  <a:pt x="9461374" y="1277730"/>
                  <a:pt x="9469625" y="1265313"/>
                  <a:pt x="9472863" y="1251284"/>
                </a:cubicBezTo>
                <a:cubicBezTo>
                  <a:pt x="9477710" y="1230280"/>
                  <a:pt x="9478210" y="1208505"/>
                  <a:pt x="9480884" y="1187116"/>
                </a:cubicBezTo>
                <a:cubicBezTo>
                  <a:pt x="9478210" y="1155032"/>
                  <a:pt x="9482331" y="1121635"/>
                  <a:pt x="9472863" y="1090863"/>
                </a:cubicBezTo>
                <a:cubicBezTo>
                  <a:pt x="9470377" y="1082782"/>
                  <a:pt x="9457190" y="1083891"/>
                  <a:pt x="9448800" y="1082842"/>
                </a:cubicBezTo>
                <a:cubicBezTo>
                  <a:pt x="9414209" y="1078518"/>
                  <a:pt x="9379284" y="1077495"/>
                  <a:pt x="9344526" y="1074821"/>
                </a:cubicBezTo>
                <a:cubicBezTo>
                  <a:pt x="9250478" y="1056011"/>
                  <a:pt x="9371885" y="1081598"/>
                  <a:pt x="9224210" y="1042737"/>
                </a:cubicBezTo>
                <a:cubicBezTo>
                  <a:pt x="9200372" y="1036464"/>
                  <a:pt x="9175935" y="1032673"/>
                  <a:pt x="9152021" y="1026695"/>
                </a:cubicBezTo>
                <a:cubicBezTo>
                  <a:pt x="9088237" y="1010749"/>
                  <a:pt x="9097283" y="1010010"/>
                  <a:pt x="9031705" y="986589"/>
                </a:cubicBezTo>
                <a:cubicBezTo>
                  <a:pt x="9015780" y="980902"/>
                  <a:pt x="8998973" y="977544"/>
                  <a:pt x="8983579" y="970547"/>
                </a:cubicBezTo>
                <a:cubicBezTo>
                  <a:pt x="8969386" y="964096"/>
                  <a:pt x="8957101" y="954055"/>
                  <a:pt x="8943473" y="946484"/>
                </a:cubicBezTo>
                <a:cubicBezTo>
                  <a:pt x="8933021" y="940677"/>
                  <a:pt x="8921529" y="936779"/>
                  <a:pt x="8911389" y="930442"/>
                </a:cubicBezTo>
                <a:cubicBezTo>
                  <a:pt x="8883244" y="912851"/>
                  <a:pt x="8878319" y="908664"/>
                  <a:pt x="8863263" y="882316"/>
                </a:cubicBezTo>
                <a:cubicBezTo>
                  <a:pt x="8857331" y="871934"/>
                  <a:pt x="8854793" y="859486"/>
                  <a:pt x="8847221" y="850232"/>
                </a:cubicBezTo>
                <a:cubicBezTo>
                  <a:pt x="8830460" y="829747"/>
                  <a:pt x="8811741" y="810619"/>
                  <a:pt x="8791073" y="794084"/>
                </a:cubicBezTo>
                <a:cubicBezTo>
                  <a:pt x="8777705" y="783389"/>
                  <a:pt x="8765411" y="771191"/>
                  <a:pt x="8750968" y="762000"/>
                </a:cubicBezTo>
                <a:cubicBezTo>
                  <a:pt x="8714508" y="738798"/>
                  <a:pt x="8699792" y="738738"/>
                  <a:pt x="8662737" y="721895"/>
                </a:cubicBezTo>
                <a:cubicBezTo>
                  <a:pt x="8646409" y="714473"/>
                  <a:pt x="8630103" y="706869"/>
                  <a:pt x="8614610" y="697832"/>
                </a:cubicBezTo>
                <a:cubicBezTo>
                  <a:pt x="8597956" y="688117"/>
                  <a:pt x="8584281" y="673163"/>
                  <a:pt x="8566484" y="665747"/>
                </a:cubicBezTo>
                <a:cubicBezTo>
                  <a:pt x="8551472" y="659492"/>
                  <a:pt x="8534400" y="660400"/>
                  <a:pt x="8518358" y="657726"/>
                </a:cubicBezTo>
                <a:cubicBezTo>
                  <a:pt x="8496968" y="647031"/>
                  <a:pt x="8475183" y="637093"/>
                  <a:pt x="8454189" y="625642"/>
                </a:cubicBezTo>
                <a:cubicBezTo>
                  <a:pt x="8445726" y="621026"/>
                  <a:pt x="8439478" y="611938"/>
                  <a:pt x="8430126" y="609600"/>
                </a:cubicBezTo>
                <a:cubicBezTo>
                  <a:pt x="8406638" y="603728"/>
                  <a:pt x="8381905" y="605003"/>
                  <a:pt x="8357937" y="601579"/>
                </a:cubicBezTo>
                <a:cubicBezTo>
                  <a:pt x="8318191" y="595901"/>
                  <a:pt x="8311826" y="589200"/>
                  <a:pt x="8269705" y="585537"/>
                </a:cubicBezTo>
                <a:cubicBezTo>
                  <a:pt x="8224345" y="581593"/>
                  <a:pt x="8178800" y="580190"/>
                  <a:pt x="8133347" y="577516"/>
                </a:cubicBezTo>
                <a:cubicBezTo>
                  <a:pt x="8101263" y="572169"/>
                  <a:pt x="8069294" y="566074"/>
                  <a:pt x="8037094" y="561474"/>
                </a:cubicBezTo>
                <a:cubicBezTo>
                  <a:pt x="7994416" y="555377"/>
                  <a:pt x="7951283" y="552520"/>
                  <a:pt x="7908758" y="545432"/>
                </a:cubicBezTo>
                <a:cubicBezTo>
                  <a:pt x="7539976" y="483967"/>
                  <a:pt x="8063680" y="556997"/>
                  <a:pt x="7676147" y="505326"/>
                </a:cubicBezTo>
                <a:cubicBezTo>
                  <a:pt x="7579894" y="475916"/>
                  <a:pt x="7486665" y="433641"/>
                  <a:pt x="7387389" y="417095"/>
                </a:cubicBezTo>
                <a:cubicBezTo>
                  <a:pt x="7339263" y="409074"/>
                  <a:pt x="7290754" y="403083"/>
                  <a:pt x="7243010" y="393032"/>
                </a:cubicBezTo>
                <a:cubicBezTo>
                  <a:pt x="6945193" y="330333"/>
                  <a:pt x="7220230" y="373002"/>
                  <a:pt x="6922168" y="320842"/>
                </a:cubicBezTo>
                <a:cubicBezTo>
                  <a:pt x="6729214" y="287075"/>
                  <a:pt x="6605109" y="285694"/>
                  <a:pt x="6392779" y="232611"/>
                </a:cubicBezTo>
                <a:cubicBezTo>
                  <a:pt x="6328610" y="216569"/>
                  <a:pt x="6264968" y="198249"/>
                  <a:pt x="6200273" y="184484"/>
                </a:cubicBezTo>
                <a:cubicBezTo>
                  <a:pt x="6139222" y="171494"/>
                  <a:pt x="6076720" y="165940"/>
                  <a:pt x="6015789" y="152400"/>
                </a:cubicBezTo>
                <a:cubicBezTo>
                  <a:pt x="5956272" y="139174"/>
                  <a:pt x="5898637" y="118396"/>
                  <a:pt x="5839326" y="104274"/>
                </a:cubicBezTo>
                <a:cubicBezTo>
                  <a:pt x="5786276" y="91643"/>
                  <a:pt x="5732193" y="83773"/>
                  <a:pt x="5678905" y="72189"/>
                </a:cubicBezTo>
                <a:cubicBezTo>
                  <a:pt x="5609191" y="57034"/>
                  <a:pt x="5540315" y="38054"/>
                  <a:pt x="5470358" y="24063"/>
                </a:cubicBezTo>
                <a:cubicBezTo>
                  <a:pt x="5410831" y="12158"/>
                  <a:pt x="5339285" y="6143"/>
                  <a:pt x="5277852" y="0"/>
                </a:cubicBezTo>
                <a:cubicBezTo>
                  <a:pt x="5243094" y="2674"/>
                  <a:pt x="5208170" y="3697"/>
                  <a:pt x="5173579" y="8021"/>
                </a:cubicBezTo>
                <a:cubicBezTo>
                  <a:pt x="5132045" y="13213"/>
                  <a:pt x="5164705" y="14733"/>
                  <a:pt x="5133473" y="32084"/>
                </a:cubicBezTo>
                <a:cubicBezTo>
                  <a:pt x="5115673" y="41973"/>
                  <a:pt x="5096761" y="50074"/>
                  <a:pt x="5077326" y="56147"/>
                </a:cubicBezTo>
                <a:cubicBezTo>
                  <a:pt x="5028336" y="71456"/>
                  <a:pt x="4926663" y="84540"/>
                  <a:pt x="4884821" y="88232"/>
                </a:cubicBezTo>
                <a:cubicBezTo>
                  <a:pt x="4834148" y="92703"/>
                  <a:pt x="4783289" y="95799"/>
                  <a:pt x="4732421" y="96253"/>
                </a:cubicBezTo>
                <a:lnTo>
                  <a:pt x="3088105" y="104274"/>
                </a:lnTo>
                <a:cubicBezTo>
                  <a:pt x="3074737" y="109621"/>
                  <a:pt x="3061844" y="116361"/>
                  <a:pt x="3048000" y="120316"/>
                </a:cubicBezTo>
                <a:cubicBezTo>
                  <a:pt x="2997642" y="134704"/>
                  <a:pt x="2969314" y="137286"/>
                  <a:pt x="2919663" y="144379"/>
                </a:cubicBezTo>
                <a:cubicBezTo>
                  <a:pt x="2840504" y="191875"/>
                  <a:pt x="2923470" y="149443"/>
                  <a:pt x="2815389" y="176463"/>
                </a:cubicBezTo>
                <a:cubicBezTo>
                  <a:pt x="2793227" y="182003"/>
                  <a:pt x="2773124" y="194036"/>
                  <a:pt x="2751221" y="200526"/>
                </a:cubicBezTo>
                <a:cubicBezTo>
                  <a:pt x="2708167" y="213283"/>
                  <a:pt x="2502730" y="266680"/>
                  <a:pt x="2454442" y="272716"/>
                </a:cubicBezTo>
                <a:cubicBezTo>
                  <a:pt x="2371513" y="283082"/>
                  <a:pt x="2411612" y="277689"/>
                  <a:pt x="2334126" y="288758"/>
                </a:cubicBezTo>
                <a:lnTo>
                  <a:pt x="2005263" y="280737"/>
                </a:lnTo>
                <a:cubicBezTo>
                  <a:pt x="1965709" y="279017"/>
                  <a:pt x="1962323" y="268142"/>
                  <a:pt x="1925052" y="256674"/>
                </a:cubicBezTo>
                <a:cubicBezTo>
                  <a:pt x="1903979" y="250190"/>
                  <a:pt x="1882273" y="245979"/>
                  <a:pt x="1860884" y="240632"/>
                </a:cubicBezTo>
                <a:cubicBezTo>
                  <a:pt x="1788963" y="197478"/>
                  <a:pt x="1854682" y="229562"/>
                  <a:pt x="1756610" y="208547"/>
                </a:cubicBezTo>
                <a:cubicBezTo>
                  <a:pt x="1740076" y="205004"/>
                  <a:pt x="1725111" y="195584"/>
                  <a:pt x="1708484" y="192505"/>
                </a:cubicBezTo>
                <a:cubicBezTo>
                  <a:pt x="1652715" y="182177"/>
                  <a:pt x="1595066" y="182198"/>
                  <a:pt x="1540042" y="168442"/>
                </a:cubicBezTo>
                <a:cubicBezTo>
                  <a:pt x="1518652" y="163095"/>
                  <a:pt x="1497493" y="156724"/>
                  <a:pt x="1475873" y="152400"/>
                </a:cubicBezTo>
                <a:cubicBezTo>
                  <a:pt x="1394034" y="136032"/>
                  <a:pt x="1378184" y="136214"/>
                  <a:pt x="1299410" y="128337"/>
                </a:cubicBezTo>
                <a:cubicBezTo>
                  <a:pt x="1251284" y="131011"/>
                  <a:pt x="1203050" y="132182"/>
                  <a:pt x="1155031" y="136358"/>
                </a:cubicBezTo>
                <a:cubicBezTo>
                  <a:pt x="1069023" y="143837"/>
                  <a:pt x="1151186" y="141432"/>
                  <a:pt x="1090863" y="152400"/>
                </a:cubicBezTo>
                <a:cubicBezTo>
                  <a:pt x="1050200" y="159793"/>
                  <a:pt x="965355" y="165533"/>
                  <a:pt x="930442" y="168442"/>
                </a:cubicBezTo>
                <a:cubicBezTo>
                  <a:pt x="889094" y="176712"/>
                  <a:pt x="830652" y="188848"/>
                  <a:pt x="794084" y="192505"/>
                </a:cubicBezTo>
                <a:cubicBezTo>
                  <a:pt x="767347" y="195179"/>
                  <a:pt x="740536" y="197193"/>
                  <a:pt x="713873" y="200526"/>
                </a:cubicBezTo>
                <a:cubicBezTo>
                  <a:pt x="674540" y="205443"/>
                  <a:pt x="668194" y="207935"/>
                  <a:pt x="633663" y="216568"/>
                </a:cubicBezTo>
                <a:cubicBezTo>
                  <a:pt x="605706" y="230547"/>
                  <a:pt x="592204" y="238410"/>
                  <a:pt x="561473" y="248653"/>
                </a:cubicBezTo>
                <a:cubicBezTo>
                  <a:pt x="551015" y="252139"/>
                  <a:pt x="539711" y="252803"/>
                  <a:pt x="529389" y="256674"/>
                </a:cubicBezTo>
                <a:cubicBezTo>
                  <a:pt x="518193" y="260872"/>
                  <a:pt x="508295" y="268006"/>
                  <a:pt x="497305" y="272716"/>
                </a:cubicBezTo>
                <a:cubicBezTo>
                  <a:pt x="489534" y="276047"/>
                  <a:pt x="481159" y="277768"/>
                  <a:pt x="473242" y="280737"/>
                </a:cubicBezTo>
                <a:cubicBezTo>
                  <a:pt x="432893" y="295868"/>
                  <a:pt x="439455" y="297119"/>
                  <a:pt x="401052" y="304800"/>
                </a:cubicBezTo>
                <a:cubicBezTo>
                  <a:pt x="371740" y="310662"/>
                  <a:pt x="342072" y="314684"/>
                  <a:pt x="312821" y="320842"/>
                </a:cubicBezTo>
                <a:cubicBezTo>
                  <a:pt x="291246" y="325384"/>
                  <a:pt x="248652" y="336884"/>
                  <a:pt x="248652" y="336884"/>
                </a:cubicBezTo>
                <a:lnTo>
                  <a:pt x="216568" y="385011"/>
                </a:lnTo>
                <a:cubicBezTo>
                  <a:pt x="199375" y="410800"/>
                  <a:pt x="191727" y="423778"/>
                  <a:pt x="168442" y="449179"/>
                </a:cubicBezTo>
                <a:cubicBezTo>
                  <a:pt x="150557" y="468690"/>
                  <a:pt x="128544" y="484433"/>
                  <a:pt x="112294" y="505326"/>
                </a:cubicBezTo>
                <a:lnTo>
                  <a:pt x="56147" y="577516"/>
                </a:lnTo>
                <a:cubicBezTo>
                  <a:pt x="40242" y="625232"/>
                  <a:pt x="28909" y="617020"/>
                  <a:pt x="56147" y="649705"/>
                </a:cubicBezTo>
                <a:cubicBezTo>
                  <a:pt x="63409" y="658419"/>
                  <a:pt x="72189" y="665747"/>
                  <a:pt x="80210" y="673768"/>
                </a:cubicBezTo>
                <a:cubicBezTo>
                  <a:pt x="85557" y="684463"/>
                  <a:pt x="90320" y="695471"/>
                  <a:pt x="96252" y="705853"/>
                </a:cubicBezTo>
                <a:cubicBezTo>
                  <a:pt x="101035" y="714223"/>
                  <a:pt x="107612" y="721489"/>
                  <a:pt x="112294" y="729916"/>
                </a:cubicBezTo>
                <a:cubicBezTo>
                  <a:pt x="121004" y="745594"/>
                  <a:pt x="124193" y="764863"/>
                  <a:pt x="136358" y="778042"/>
                </a:cubicBezTo>
                <a:cubicBezTo>
                  <a:pt x="173599" y="818386"/>
                  <a:pt x="191171" y="830371"/>
                  <a:pt x="232610" y="842211"/>
                </a:cubicBezTo>
                <a:cubicBezTo>
                  <a:pt x="243210" y="845240"/>
                  <a:pt x="253999" y="847558"/>
                  <a:pt x="264694" y="850232"/>
                </a:cubicBezTo>
                <a:cubicBezTo>
                  <a:pt x="356251" y="846711"/>
                  <a:pt x="430622" y="854871"/>
                  <a:pt x="513347" y="834189"/>
                </a:cubicBezTo>
                <a:cubicBezTo>
                  <a:pt x="521549" y="832138"/>
                  <a:pt x="529848" y="829949"/>
                  <a:pt x="537410" y="826168"/>
                </a:cubicBezTo>
                <a:cubicBezTo>
                  <a:pt x="562031" y="813857"/>
                  <a:pt x="586696" y="801332"/>
                  <a:pt x="609600" y="786063"/>
                </a:cubicBezTo>
                <a:cubicBezTo>
                  <a:pt x="631084" y="771740"/>
                  <a:pt x="677497" y="703555"/>
                  <a:pt x="681789" y="697832"/>
                </a:cubicBezTo>
                <a:lnTo>
                  <a:pt x="705852" y="665747"/>
                </a:lnTo>
                <a:cubicBezTo>
                  <a:pt x="716186" y="651969"/>
                  <a:pt x="736572" y="626025"/>
                  <a:pt x="745958" y="609600"/>
                </a:cubicBezTo>
                <a:cubicBezTo>
                  <a:pt x="760223" y="584636"/>
                  <a:pt x="760276" y="574773"/>
                  <a:pt x="778042" y="553453"/>
                </a:cubicBezTo>
                <a:cubicBezTo>
                  <a:pt x="785304" y="544738"/>
                  <a:pt x="795648" y="538716"/>
                  <a:pt x="802105" y="529389"/>
                </a:cubicBezTo>
                <a:cubicBezTo>
                  <a:pt x="819853" y="503753"/>
                  <a:pt x="830753" y="473526"/>
                  <a:pt x="850231" y="449179"/>
                </a:cubicBezTo>
                <a:cubicBezTo>
                  <a:pt x="871621" y="422442"/>
                  <a:pt x="896784" y="398329"/>
                  <a:pt x="914400" y="368968"/>
                </a:cubicBezTo>
                <a:cubicBezTo>
                  <a:pt x="984312" y="252449"/>
                  <a:pt x="895692" y="397030"/>
                  <a:pt x="962526" y="296779"/>
                </a:cubicBezTo>
                <a:cubicBezTo>
                  <a:pt x="971174" y="283807"/>
                  <a:pt x="979018" y="270302"/>
                  <a:pt x="986589" y="256674"/>
                </a:cubicBezTo>
                <a:cubicBezTo>
                  <a:pt x="1001559" y="229728"/>
                  <a:pt x="1000338" y="223444"/>
                  <a:pt x="1018673" y="200526"/>
                </a:cubicBezTo>
                <a:cubicBezTo>
                  <a:pt x="1023397" y="194621"/>
                  <a:pt x="1029368" y="189831"/>
                  <a:pt x="1034716" y="184484"/>
                </a:cubicBezTo>
                <a:cubicBezTo>
                  <a:pt x="1040063" y="173789"/>
                  <a:pt x="1043808" y="162130"/>
                  <a:pt x="1050758" y="152400"/>
                </a:cubicBezTo>
                <a:cubicBezTo>
                  <a:pt x="1070508" y="124749"/>
                  <a:pt x="1078133" y="128279"/>
                  <a:pt x="1106905" y="112295"/>
                </a:cubicBezTo>
                <a:cubicBezTo>
                  <a:pt x="1224577" y="46922"/>
                  <a:pt x="1094085" y="113206"/>
                  <a:pt x="1171073" y="80211"/>
                </a:cubicBezTo>
                <a:cubicBezTo>
                  <a:pt x="1182064" y="75501"/>
                  <a:pt x="1191814" y="67949"/>
                  <a:pt x="1203158" y="64168"/>
                </a:cubicBezTo>
                <a:cubicBezTo>
                  <a:pt x="1211454" y="61403"/>
                  <a:pt x="1286785" y="48314"/>
                  <a:pt x="1291389" y="48126"/>
                </a:cubicBezTo>
                <a:cubicBezTo>
                  <a:pt x="1406293" y="43436"/>
                  <a:pt x="1521326" y="42779"/>
                  <a:pt x="1636294" y="40105"/>
                </a:cubicBezTo>
                <a:cubicBezTo>
                  <a:pt x="1657684" y="37431"/>
                  <a:pt x="1679200" y="35628"/>
                  <a:pt x="1700463" y="32084"/>
                </a:cubicBezTo>
                <a:cubicBezTo>
                  <a:pt x="1727358" y="27602"/>
                  <a:pt x="1753594" y="19228"/>
                  <a:pt x="1780673" y="16042"/>
                </a:cubicBezTo>
                <a:cubicBezTo>
                  <a:pt x="1844623" y="8519"/>
                  <a:pt x="1973179" y="0"/>
                  <a:pt x="1973179" y="0"/>
                </a:cubicBezTo>
                <a:lnTo>
                  <a:pt x="3336758" y="24063"/>
                </a:lnTo>
                <a:cubicBezTo>
                  <a:pt x="3383671" y="25117"/>
                  <a:pt x="3413221" y="34633"/>
                  <a:pt x="3457073" y="48126"/>
                </a:cubicBezTo>
                <a:cubicBezTo>
                  <a:pt x="3476549" y="54119"/>
                  <a:pt x="3525525" y="70321"/>
                  <a:pt x="3545305" y="80211"/>
                </a:cubicBezTo>
                <a:cubicBezTo>
                  <a:pt x="3559249" y="87183"/>
                  <a:pt x="3572938" y="94920"/>
                  <a:pt x="3585410" y="104274"/>
                </a:cubicBezTo>
                <a:cubicBezTo>
                  <a:pt x="3708898" y="196890"/>
                  <a:pt x="3521330" y="69578"/>
                  <a:pt x="3633537" y="144379"/>
                </a:cubicBezTo>
                <a:cubicBezTo>
                  <a:pt x="3661944" y="186990"/>
                  <a:pt x="3639459" y="149682"/>
                  <a:pt x="3665621" y="208547"/>
                </a:cubicBezTo>
                <a:cubicBezTo>
                  <a:pt x="3670477" y="219474"/>
                  <a:pt x="3677465" y="229436"/>
                  <a:pt x="3681663" y="240632"/>
                </a:cubicBezTo>
                <a:cubicBezTo>
                  <a:pt x="3697919" y="283982"/>
                  <a:pt x="3679395" y="266011"/>
                  <a:pt x="3705726" y="312821"/>
                </a:cubicBezTo>
                <a:cubicBezTo>
                  <a:pt x="3739503" y="372869"/>
                  <a:pt x="3769123" y="412081"/>
                  <a:pt x="3810000" y="465221"/>
                </a:cubicBezTo>
                <a:cubicBezTo>
                  <a:pt x="3820438" y="478791"/>
                  <a:pt x="3833276" y="490646"/>
                  <a:pt x="3842084" y="505326"/>
                </a:cubicBezTo>
                <a:cubicBezTo>
                  <a:pt x="3850105" y="518695"/>
                  <a:pt x="3856001" y="533595"/>
                  <a:pt x="3866147" y="545432"/>
                </a:cubicBezTo>
                <a:cubicBezTo>
                  <a:pt x="3872421" y="552751"/>
                  <a:pt x="3883761" y="554309"/>
                  <a:pt x="3890210" y="561474"/>
                </a:cubicBezTo>
                <a:cubicBezTo>
                  <a:pt x="3908096" y="581347"/>
                  <a:pt x="3922035" y="604450"/>
                  <a:pt x="3938337" y="625642"/>
                </a:cubicBezTo>
                <a:cubicBezTo>
                  <a:pt x="3948775" y="639212"/>
                  <a:pt x="3960925" y="651502"/>
                  <a:pt x="3970421" y="665747"/>
                </a:cubicBezTo>
                <a:cubicBezTo>
                  <a:pt x="3975768" y="673768"/>
                  <a:pt x="3981354" y="681636"/>
                  <a:pt x="3986463" y="689811"/>
                </a:cubicBezTo>
                <a:cubicBezTo>
                  <a:pt x="3994726" y="703031"/>
                  <a:pt x="4000097" y="718328"/>
                  <a:pt x="4010526" y="729916"/>
                </a:cubicBezTo>
                <a:cubicBezTo>
                  <a:pt x="4024495" y="745437"/>
                  <a:pt x="4043045" y="756148"/>
                  <a:pt x="4058652" y="770021"/>
                </a:cubicBezTo>
                <a:cubicBezTo>
                  <a:pt x="4067130" y="777557"/>
                  <a:pt x="4074695" y="786063"/>
                  <a:pt x="4082716" y="794084"/>
                </a:cubicBezTo>
                <a:cubicBezTo>
                  <a:pt x="4093411" y="791410"/>
                  <a:pt x="4105229" y="791532"/>
                  <a:pt x="4114800" y="786063"/>
                </a:cubicBezTo>
                <a:cubicBezTo>
                  <a:pt x="4145004" y="768804"/>
                  <a:pt x="4136229" y="756062"/>
                  <a:pt x="4154905" y="729916"/>
                </a:cubicBezTo>
                <a:cubicBezTo>
                  <a:pt x="4161498" y="720685"/>
                  <a:pt x="4171706" y="714567"/>
                  <a:pt x="4178968" y="705853"/>
                </a:cubicBezTo>
                <a:cubicBezTo>
                  <a:pt x="4188934" y="693893"/>
                  <a:pt x="4213860" y="649504"/>
                  <a:pt x="4219073" y="641684"/>
                </a:cubicBezTo>
                <a:cubicBezTo>
                  <a:pt x="4226489" y="630561"/>
                  <a:pt x="4235721" y="620723"/>
                  <a:pt x="4243137" y="609600"/>
                </a:cubicBezTo>
                <a:cubicBezTo>
                  <a:pt x="4251785" y="596628"/>
                  <a:pt x="4257461" y="581669"/>
                  <a:pt x="4267200" y="569495"/>
                </a:cubicBezTo>
                <a:cubicBezTo>
                  <a:pt x="4279010" y="554732"/>
                  <a:pt x="4294923" y="543676"/>
                  <a:pt x="4307305" y="529389"/>
                </a:cubicBezTo>
                <a:cubicBezTo>
                  <a:pt x="4329729" y="503514"/>
                  <a:pt x="4347262" y="473390"/>
                  <a:pt x="4371473" y="449179"/>
                </a:cubicBezTo>
                <a:cubicBezTo>
                  <a:pt x="4387515" y="433137"/>
                  <a:pt x="4401554" y="414802"/>
                  <a:pt x="4419600" y="401053"/>
                </a:cubicBezTo>
                <a:cubicBezTo>
                  <a:pt x="4457940" y="371841"/>
                  <a:pt x="4499543" y="347173"/>
                  <a:pt x="4539916" y="320842"/>
                </a:cubicBezTo>
                <a:cubicBezTo>
                  <a:pt x="4561043" y="307063"/>
                  <a:pt x="4583744" y="295653"/>
                  <a:pt x="4604084" y="280737"/>
                </a:cubicBezTo>
                <a:cubicBezTo>
                  <a:pt x="4624500" y="265765"/>
                  <a:pt x="4727774" y="187272"/>
                  <a:pt x="4772526" y="160421"/>
                </a:cubicBezTo>
                <a:cubicBezTo>
                  <a:pt x="4799263" y="144379"/>
                  <a:pt x="4825180" y="126884"/>
                  <a:pt x="4852737" y="112295"/>
                </a:cubicBezTo>
                <a:cubicBezTo>
                  <a:pt x="4870733" y="102768"/>
                  <a:pt x="4890168" y="96253"/>
                  <a:pt x="4908884" y="88232"/>
                </a:cubicBezTo>
                <a:cubicBezTo>
                  <a:pt x="4937549" y="59565"/>
                  <a:pt x="4910551" y="81062"/>
                  <a:pt x="4957010" y="64168"/>
                </a:cubicBezTo>
                <a:cubicBezTo>
                  <a:pt x="4976146" y="57209"/>
                  <a:pt x="4993723" y="46179"/>
                  <a:pt x="5013158" y="40105"/>
                </a:cubicBezTo>
                <a:cubicBezTo>
                  <a:pt x="5055565" y="26853"/>
                  <a:pt x="5097941" y="22264"/>
                  <a:pt x="5141494" y="16042"/>
                </a:cubicBezTo>
                <a:cubicBezTo>
                  <a:pt x="5315284" y="18716"/>
                  <a:pt x="5489195" y="17022"/>
                  <a:pt x="5662863" y="24063"/>
                </a:cubicBezTo>
                <a:cubicBezTo>
                  <a:pt x="5712116" y="26060"/>
                  <a:pt x="5753894" y="49059"/>
                  <a:pt x="5799221" y="64168"/>
                </a:cubicBezTo>
                <a:cubicBezTo>
                  <a:pt x="5875857" y="89714"/>
                  <a:pt x="5863055" y="85503"/>
                  <a:pt x="5927558" y="96253"/>
                </a:cubicBezTo>
                <a:lnTo>
                  <a:pt x="6071937" y="152400"/>
                </a:lnTo>
                <a:cubicBezTo>
                  <a:pt x="6085345" y="157647"/>
                  <a:pt x="6099164" y="162003"/>
                  <a:pt x="6112042" y="168442"/>
                </a:cubicBezTo>
                <a:cubicBezTo>
                  <a:pt x="6133431" y="179137"/>
                  <a:pt x="6154301" y="190941"/>
                  <a:pt x="6176210" y="200526"/>
                </a:cubicBezTo>
                <a:cubicBezTo>
                  <a:pt x="6197139" y="209682"/>
                  <a:pt x="6220222" y="213839"/>
                  <a:pt x="6240379" y="224589"/>
                </a:cubicBezTo>
                <a:cubicBezTo>
                  <a:pt x="6260673" y="235413"/>
                  <a:pt x="6277179" y="252257"/>
                  <a:pt x="6296526" y="264695"/>
                </a:cubicBezTo>
                <a:cubicBezTo>
                  <a:pt x="6314658" y="276352"/>
                  <a:pt x="6333694" y="286559"/>
                  <a:pt x="6352673" y="296779"/>
                </a:cubicBezTo>
                <a:cubicBezTo>
                  <a:pt x="6394660" y="319387"/>
                  <a:pt x="6399940" y="315621"/>
                  <a:pt x="6432884" y="344905"/>
                </a:cubicBezTo>
                <a:cubicBezTo>
                  <a:pt x="6447014" y="357466"/>
                  <a:pt x="6464534" y="368101"/>
                  <a:pt x="6472989" y="385011"/>
                </a:cubicBezTo>
                <a:cubicBezTo>
                  <a:pt x="6494104" y="427241"/>
                  <a:pt x="6480576" y="408640"/>
                  <a:pt x="6513094" y="441158"/>
                </a:cubicBezTo>
                <a:cubicBezTo>
                  <a:pt x="6553676" y="542606"/>
                  <a:pt x="6502324" y="424313"/>
                  <a:pt x="6553200" y="513347"/>
                </a:cubicBezTo>
                <a:cubicBezTo>
                  <a:pt x="6557395" y="520688"/>
                  <a:pt x="6557890" y="529639"/>
                  <a:pt x="6561221" y="537411"/>
                </a:cubicBezTo>
                <a:cubicBezTo>
                  <a:pt x="6565931" y="548401"/>
                  <a:pt x="6573065" y="558299"/>
                  <a:pt x="6577263" y="569495"/>
                </a:cubicBezTo>
                <a:cubicBezTo>
                  <a:pt x="6581134" y="579817"/>
                  <a:pt x="6582256" y="590979"/>
                  <a:pt x="6585284" y="601579"/>
                </a:cubicBezTo>
                <a:cubicBezTo>
                  <a:pt x="6591571" y="623584"/>
                  <a:pt x="6600871" y="644558"/>
                  <a:pt x="6609347" y="665747"/>
                </a:cubicBezTo>
                <a:cubicBezTo>
                  <a:pt x="6614694" y="697831"/>
                  <a:pt x="6619395" y="730030"/>
                  <a:pt x="6625389" y="762000"/>
                </a:cubicBezTo>
                <a:cubicBezTo>
                  <a:pt x="6627421" y="772835"/>
                  <a:pt x="6629539" y="783762"/>
                  <a:pt x="6633410" y="794084"/>
                </a:cubicBezTo>
                <a:cubicBezTo>
                  <a:pt x="6637608" y="805280"/>
                  <a:pt x="6644105" y="815473"/>
                  <a:pt x="6649452" y="826168"/>
                </a:cubicBezTo>
                <a:cubicBezTo>
                  <a:pt x="6665400" y="889961"/>
                  <a:pt x="6645178" y="826710"/>
                  <a:pt x="6681537" y="890337"/>
                </a:cubicBezTo>
                <a:cubicBezTo>
                  <a:pt x="6685732" y="897678"/>
                  <a:pt x="6685452" y="907009"/>
                  <a:pt x="6689558" y="914400"/>
                </a:cubicBezTo>
                <a:cubicBezTo>
                  <a:pt x="6713543" y="957573"/>
                  <a:pt x="6716476" y="957360"/>
                  <a:pt x="6745705" y="986589"/>
                </a:cubicBezTo>
                <a:cubicBezTo>
                  <a:pt x="6753726" y="983915"/>
                  <a:pt x="6763789" y="984547"/>
                  <a:pt x="6769768" y="978568"/>
                </a:cubicBezTo>
                <a:cubicBezTo>
                  <a:pt x="6775747" y="972589"/>
                  <a:pt x="6774008" y="962067"/>
                  <a:pt x="6777789" y="954505"/>
                </a:cubicBezTo>
                <a:cubicBezTo>
                  <a:pt x="6782100" y="945883"/>
                  <a:pt x="6789048" y="938812"/>
                  <a:pt x="6793831" y="930442"/>
                </a:cubicBezTo>
                <a:cubicBezTo>
                  <a:pt x="6810756" y="900823"/>
                  <a:pt x="6815538" y="884825"/>
                  <a:pt x="6825916" y="850232"/>
                </a:cubicBezTo>
                <a:cubicBezTo>
                  <a:pt x="6829084" y="839673"/>
                  <a:pt x="6828382" y="827669"/>
                  <a:pt x="6833937" y="818147"/>
                </a:cubicBezTo>
                <a:cubicBezTo>
                  <a:pt x="6847409" y="795052"/>
                  <a:pt x="6866021" y="775368"/>
                  <a:pt x="6882063" y="753979"/>
                </a:cubicBezTo>
                <a:lnTo>
                  <a:pt x="6906126" y="721895"/>
                </a:lnTo>
                <a:cubicBezTo>
                  <a:pt x="6914147" y="711200"/>
                  <a:pt x="6920736" y="699264"/>
                  <a:pt x="6930189" y="689811"/>
                </a:cubicBezTo>
                <a:cubicBezTo>
                  <a:pt x="6946231" y="673769"/>
                  <a:pt x="6965731" y="660561"/>
                  <a:pt x="6978316" y="641684"/>
                </a:cubicBezTo>
                <a:cubicBezTo>
                  <a:pt x="6983663" y="633663"/>
                  <a:pt x="6988187" y="625027"/>
                  <a:pt x="6994358" y="617621"/>
                </a:cubicBezTo>
                <a:cubicBezTo>
                  <a:pt x="7001620" y="608907"/>
                  <a:pt x="7011039" y="602171"/>
                  <a:pt x="7018421" y="593558"/>
                </a:cubicBezTo>
                <a:cubicBezTo>
                  <a:pt x="7027121" y="583408"/>
                  <a:pt x="7033681" y="571535"/>
                  <a:pt x="7042484" y="561474"/>
                </a:cubicBezTo>
                <a:cubicBezTo>
                  <a:pt x="7058017" y="543722"/>
                  <a:pt x="7085452" y="517440"/>
                  <a:pt x="7106652" y="505326"/>
                </a:cubicBezTo>
                <a:cubicBezTo>
                  <a:pt x="7132606" y="490495"/>
                  <a:pt x="7157863" y="472471"/>
                  <a:pt x="7186863" y="465221"/>
                </a:cubicBezTo>
                <a:cubicBezTo>
                  <a:pt x="7208252" y="459874"/>
                  <a:pt x="7229283" y="452804"/>
                  <a:pt x="7251031" y="449179"/>
                </a:cubicBezTo>
                <a:lnTo>
                  <a:pt x="7395410" y="425116"/>
                </a:lnTo>
                <a:cubicBezTo>
                  <a:pt x="7411452" y="422442"/>
                  <a:pt x="7427589" y="420285"/>
                  <a:pt x="7443537" y="417095"/>
                </a:cubicBezTo>
                <a:lnTo>
                  <a:pt x="7483642" y="409074"/>
                </a:lnTo>
                <a:cubicBezTo>
                  <a:pt x="7562880" y="369455"/>
                  <a:pt x="7510247" y="386028"/>
                  <a:pt x="7668126" y="449179"/>
                </a:cubicBezTo>
                <a:cubicBezTo>
                  <a:pt x="7764824" y="487858"/>
                  <a:pt x="7779389" y="506247"/>
                  <a:pt x="7884694" y="553453"/>
                </a:cubicBezTo>
                <a:cubicBezTo>
                  <a:pt x="7918676" y="568686"/>
                  <a:pt x="7954671" y="579048"/>
                  <a:pt x="7988968" y="593558"/>
                </a:cubicBezTo>
                <a:cubicBezTo>
                  <a:pt x="8024224" y="608474"/>
                  <a:pt x="8058056" y="626604"/>
                  <a:pt x="8093242" y="641684"/>
                </a:cubicBezTo>
                <a:cubicBezTo>
                  <a:pt x="8225124" y="698204"/>
                  <a:pt x="8107395" y="640739"/>
                  <a:pt x="8189494" y="681789"/>
                </a:cubicBezTo>
                <a:cubicBezTo>
                  <a:pt x="8192735" y="694753"/>
                  <a:pt x="8207644" y="732994"/>
                  <a:pt x="8189494" y="745958"/>
                </a:cubicBezTo>
                <a:cubicBezTo>
                  <a:pt x="8176260" y="755411"/>
                  <a:pt x="8141368" y="753979"/>
                  <a:pt x="8141368" y="75397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75040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1131094"/>
            <a:ext cx="6547757" cy="994172"/>
          </a:xfrm>
        </p:spPr>
        <p:txBody>
          <a:bodyPr/>
          <a:lstStyle/>
          <a:p>
            <a:r>
              <a:rPr lang="en-GB" dirty="0"/>
              <a:t>Goal</a:t>
            </a:r>
          </a:p>
        </p:txBody>
      </p:sp>
      <p:sp>
        <p:nvSpPr>
          <p:cNvPr id="3" name="Content Placeholder 2"/>
          <p:cNvSpPr>
            <a:spLocks noGrp="1"/>
          </p:cNvSpPr>
          <p:nvPr>
            <p:ph idx="1"/>
          </p:nvPr>
        </p:nvSpPr>
        <p:spPr>
          <a:xfrm>
            <a:off x="628650" y="2125267"/>
            <a:ext cx="7886700" cy="3364706"/>
          </a:xfrm>
        </p:spPr>
        <p:txBody>
          <a:bodyPr>
            <a:normAutofit fontScale="62500" lnSpcReduction="20000"/>
          </a:bodyPr>
          <a:lstStyle/>
          <a:p>
            <a:r>
              <a:rPr lang="en-GB" dirty="0"/>
              <a:t>Why is your study worth doing?</a:t>
            </a:r>
          </a:p>
          <a:p>
            <a:r>
              <a:rPr lang="en-GB" dirty="0"/>
              <a:t>What policies, practices do you hope to influence?</a:t>
            </a:r>
          </a:p>
          <a:p>
            <a:r>
              <a:rPr lang="en-GB" dirty="0"/>
              <a:t>Why should we care about your findings</a:t>
            </a:r>
          </a:p>
          <a:p>
            <a:r>
              <a:rPr lang="en-GB" dirty="0"/>
              <a:t>Personal practical or intellectual goals</a:t>
            </a:r>
          </a:p>
          <a:p>
            <a:pPr lvl="6"/>
            <a:r>
              <a:rPr lang="en-GB" dirty="0"/>
              <a:t>Meaning for participants</a:t>
            </a:r>
          </a:p>
          <a:p>
            <a:pPr lvl="6"/>
            <a:r>
              <a:rPr lang="en-GB" dirty="0"/>
              <a:t>Context/phenomena</a:t>
            </a:r>
          </a:p>
          <a:p>
            <a:pPr lvl="6"/>
            <a:r>
              <a:rPr lang="en-GB" dirty="0"/>
              <a:t>Processes by which events occur</a:t>
            </a:r>
          </a:p>
          <a:p>
            <a:pPr lvl="6"/>
            <a:r>
              <a:rPr lang="en-GB" dirty="0"/>
              <a:t>Un anticipated phenomenon</a:t>
            </a:r>
          </a:p>
          <a:p>
            <a:pPr lvl="6"/>
            <a:r>
              <a:rPr lang="en-GB" dirty="0"/>
              <a:t>Possible causality</a:t>
            </a:r>
          </a:p>
          <a:p>
            <a:endParaRPr lang="en-GB" dirty="0"/>
          </a:p>
          <a:p>
            <a:r>
              <a:rPr lang="en-GB" dirty="0"/>
              <a:t>Shape descriptions interpretations and theories that can be created through our research</a:t>
            </a:r>
          </a:p>
        </p:txBody>
      </p:sp>
      <p:sp>
        <p:nvSpPr>
          <p:cNvPr id="4" name="Rectangle 3"/>
          <p:cNvSpPr/>
          <p:nvPr/>
        </p:nvSpPr>
        <p:spPr>
          <a:xfrm rot="785535">
            <a:off x="7128298" y="336906"/>
            <a:ext cx="1561156" cy="2196756"/>
          </a:xfrm>
          <a:prstGeom prst="rect">
            <a:avLst/>
          </a:prstGeom>
          <a:solidFill>
            <a:schemeClr val="accent6">
              <a:lumMod val="75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sz="1350"/>
          </a:p>
        </p:txBody>
      </p:sp>
      <p:sp>
        <p:nvSpPr>
          <p:cNvPr id="5" name="TextBox 4"/>
          <p:cNvSpPr txBox="1"/>
          <p:nvPr/>
        </p:nvSpPr>
        <p:spPr>
          <a:xfrm rot="950413">
            <a:off x="7331058" y="855509"/>
            <a:ext cx="1334256" cy="1015663"/>
          </a:xfrm>
          <a:prstGeom prst="rect">
            <a:avLst/>
          </a:prstGeom>
          <a:noFill/>
        </p:spPr>
        <p:txBody>
          <a:bodyPr wrap="square" rtlCol="0">
            <a:spAutoFit/>
          </a:bodyPr>
          <a:lstStyle/>
          <a:p>
            <a:r>
              <a:rPr lang="en-GB" sz="2000" dirty="0"/>
              <a:t>This study aims to…</a:t>
            </a:r>
          </a:p>
        </p:txBody>
      </p:sp>
    </p:spTree>
    <p:extLst>
      <p:ext uri="{BB962C8B-B14F-4D97-AF65-F5344CB8AC3E}">
        <p14:creationId xmlns:p14="http://schemas.microsoft.com/office/powerpoint/2010/main" val="330611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evel 5"/>
          <p:cNvSpPr/>
          <p:nvPr/>
        </p:nvSpPr>
        <p:spPr>
          <a:xfrm>
            <a:off x="5861958" y="1148607"/>
            <a:ext cx="1779815" cy="242735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6"/>
          <p:cNvSpPr>
            <a:spLocks noGrp="1"/>
          </p:cNvSpPr>
          <p:nvPr>
            <p:ph type="title"/>
          </p:nvPr>
        </p:nvSpPr>
        <p:spPr/>
        <p:txBody>
          <a:bodyPr/>
          <a:lstStyle/>
          <a:p>
            <a:r>
              <a:rPr lang="en-GB" dirty="0"/>
              <a:t>Paradigm options</a:t>
            </a:r>
          </a:p>
        </p:txBody>
      </p:sp>
      <p:sp>
        <p:nvSpPr>
          <p:cNvPr id="8" name="Bevel 7"/>
          <p:cNvSpPr/>
          <p:nvPr/>
        </p:nvSpPr>
        <p:spPr>
          <a:xfrm>
            <a:off x="7641773" y="3575957"/>
            <a:ext cx="1371600" cy="24084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Bevel 8"/>
          <p:cNvSpPr/>
          <p:nvPr/>
        </p:nvSpPr>
        <p:spPr>
          <a:xfrm>
            <a:off x="3861709" y="2526847"/>
            <a:ext cx="1608364" cy="250643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Bevel 9"/>
          <p:cNvSpPr/>
          <p:nvPr/>
        </p:nvSpPr>
        <p:spPr>
          <a:xfrm>
            <a:off x="1969633" y="3717032"/>
            <a:ext cx="1500191" cy="227082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Bevel 10"/>
          <p:cNvSpPr/>
          <p:nvPr/>
        </p:nvSpPr>
        <p:spPr>
          <a:xfrm>
            <a:off x="302078" y="2041070"/>
            <a:ext cx="1300163" cy="227783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TextBox 13"/>
          <p:cNvSpPr txBox="1"/>
          <p:nvPr/>
        </p:nvSpPr>
        <p:spPr>
          <a:xfrm>
            <a:off x="628650" y="2294165"/>
            <a:ext cx="893990" cy="646331"/>
          </a:xfrm>
          <a:prstGeom prst="rect">
            <a:avLst/>
          </a:prstGeom>
          <a:noFill/>
        </p:spPr>
        <p:txBody>
          <a:bodyPr wrap="square" rtlCol="0">
            <a:spAutoFit/>
          </a:bodyPr>
          <a:lstStyle/>
          <a:p>
            <a:r>
              <a:rPr lang="en-GB" dirty="0"/>
              <a:t>Critical</a:t>
            </a:r>
          </a:p>
          <a:p>
            <a:r>
              <a:rPr lang="en-GB" dirty="0"/>
              <a:t>inquiry</a:t>
            </a:r>
            <a:r>
              <a:rPr lang="en-GB" sz="1350" dirty="0"/>
              <a:t> </a:t>
            </a:r>
          </a:p>
        </p:txBody>
      </p:sp>
      <p:sp>
        <p:nvSpPr>
          <p:cNvPr id="15" name="TextBox 14"/>
          <p:cNvSpPr txBox="1"/>
          <p:nvPr/>
        </p:nvSpPr>
        <p:spPr>
          <a:xfrm>
            <a:off x="2262528" y="4221088"/>
            <a:ext cx="1013328" cy="323165"/>
          </a:xfrm>
          <a:prstGeom prst="rect">
            <a:avLst/>
          </a:prstGeom>
          <a:noFill/>
        </p:spPr>
        <p:txBody>
          <a:bodyPr wrap="square" rtlCol="0">
            <a:spAutoFit/>
          </a:bodyPr>
          <a:lstStyle/>
          <a:p>
            <a:r>
              <a:rPr lang="en-GB" sz="1500" dirty="0"/>
              <a:t>Feminist</a:t>
            </a:r>
          </a:p>
        </p:txBody>
      </p:sp>
      <p:sp>
        <p:nvSpPr>
          <p:cNvPr id="16" name="TextBox 15"/>
          <p:cNvSpPr txBox="1"/>
          <p:nvPr/>
        </p:nvSpPr>
        <p:spPr>
          <a:xfrm>
            <a:off x="4120924" y="3298959"/>
            <a:ext cx="1055234" cy="646331"/>
          </a:xfrm>
          <a:prstGeom prst="rect">
            <a:avLst/>
          </a:prstGeom>
          <a:noFill/>
        </p:spPr>
        <p:txBody>
          <a:bodyPr wrap="square" rtlCol="0">
            <a:spAutoFit/>
          </a:bodyPr>
          <a:lstStyle/>
          <a:p>
            <a:r>
              <a:rPr lang="en-GB" dirty="0"/>
              <a:t>Post modern</a:t>
            </a:r>
          </a:p>
        </p:txBody>
      </p:sp>
      <p:sp>
        <p:nvSpPr>
          <p:cNvPr id="17" name="TextBox 16"/>
          <p:cNvSpPr txBox="1"/>
          <p:nvPr/>
        </p:nvSpPr>
        <p:spPr>
          <a:xfrm>
            <a:off x="6123214" y="1772816"/>
            <a:ext cx="1329105" cy="323165"/>
          </a:xfrm>
          <a:prstGeom prst="rect">
            <a:avLst/>
          </a:prstGeom>
          <a:noFill/>
        </p:spPr>
        <p:txBody>
          <a:bodyPr wrap="square" rtlCol="0">
            <a:spAutoFit/>
          </a:bodyPr>
          <a:lstStyle/>
          <a:p>
            <a:r>
              <a:rPr lang="en-GB" sz="1500" dirty="0"/>
              <a:t>Constructivist</a:t>
            </a:r>
          </a:p>
        </p:txBody>
      </p:sp>
      <p:sp>
        <p:nvSpPr>
          <p:cNvPr id="18" name="TextBox 17"/>
          <p:cNvSpPr txBox="1"/>
          <p:nvPr/>
        </p:nvSpPr>
        <p:spPr>
          <a:xfrm rot="5400000">
            <a:off x="7638043" y="4520742"/>
            <a:ext cx="1508224" cy="323165"/>
          </a:xfrm>
          <a:prstGeom prst="rect">
            <a:avLst/>
          </a:prstGeom>
          <a:noFill/>
        </p:spPr>
        <p:txBody>
          <a:bodyPr wrap="square" rtlCol="0">
            <a:spAutoFit/>
          </a:bodyPr>
          <a:lstStyle/>
          <a:p>
            <a:r>
              <a:rPr lang="en-GB" sz="1500" dirty="0"/>
              <a:t>Transformative</a:t>
            </a:r>
          </a:p>
        </p:txBody>
      </p:sp>
    </p:spTree>
    <p:extLst>
      <p:ext uri="{BB962C8B-B14F-4D97-AF65-F5344CB8AC3E}">
        <p14:creationId xmlns:p14="http://schemas.microsoft.com/office/powerpoint/2010/main" val="1032032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Conceptual framework</a:t>
            </a:r>
          </a:p>
        </p:txBody>
      </p:sp>
      <p:sp>
        <p:nvSpPr>
          <p:cNvPr id="3" name="Content Placeholder 2"/>
          <p:cNvSpPr>
            <a:spLocks noGrp="1"/>
          </p:cNvSpPr>
          <p:nvPr>
            <p:ph idx="1"/>
          </p:nvPr>
        </p:nvSpPr>
        <p:spPr/>
        <p:txBody>
          <a:bodyPr>
            <a:normAutofit fontScale="77500" lnSpcReduction="20000"/>
          </a:bodyPr>
          <a:lstStyle/>
          <a:p>
            <a:endParaRPr lang="en-GB" dirty="0"/>
          </a:p>
          <a:p>
            <a:r>
              <a:rPr lang="en-GB" dirty="0"/>
              <a:t>A system of concepts, assumptions, expectations, beliefs and theories that supports and informs your research …..it is constructed not found. ….It incorporates pieces that are borrowed from elsewhere, but the structure, the overall coherence, is something that you build, not something that exists ready-made. It is important for you to pay attention to the existing theories and research that are relevant to what you plan to study, because these are often key sources for understanding what is going on with these phenomena. Maxwell 2004: p.43.</a:t>
            </a:r>
          </a:p>
          <a:p>
            <a:pPr marL="0" indent="0">
              <a:buNone/>
            </a:pPr>
            <a:endParaRPr lang="en-GB" dirty="0"/>
          </a:p>
          <a:p>
            <a:pPr>
              <a:buNone/>
            </a:pPr>
            <a:endParaRPr lang="en-GB" dirty="0"/>
          </a:p>
        </p:txBody>
      </p:sp>
    </p:spTree>
    <p:extLst>
      <p:ext uri="{BB962C8B-B14F-4D97-AF65-F5344CB8AC3E}">
        <p14:creationId xmlns:p14="http://schemas.microsoft.com/office/powerpoint/2010/main" val="110091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question</a:t>
            </a:r>
          </a:p>
        </p:txBody>
      </p:sp>
      <p:sp>
        <p:nvSpPr>
          <p:cNvPr id="3" name="Content Placeholder 2"/>
          <p:cNvSpPr>
            <a:spLocks noGrp="1"/>
          </p:cNvSpPr>
          <p:nvPr>
            <p:ph idx="1"/>
          </p:nvPr>
        </p:nvSpPr>
        <p:spPr/>
        <p:txBody>
          <a:bodyPr>
            <a:normAutofit fontScale="92500" lnSpcReduction="20000"/>
          </a:bodyPr>
          <a:lstStyle/>
          <a:p>
            <a:r>
              <a:rPr lang="en-GB" dirty="0"/>
              <a:t>The question remains tentative and cannot be fully formed even after the goals and conceptual framework have been determined.</a:t>
            </a:r>
          </a:p>
          <a:p>
            <a:r>
              <a:rPr lang="en-GB" dirty="0"/>
              <a:t>Needs to take into account what you intend to do in relation o what has already been accomplished.</a:t>
            </a:r>
          </a:p>
          <a:p>
            <a:r>
              <a:rPr lang="en-GB" dirty="0"/>
              <a:t>(Differentiate research question from interview questions.)</a:t>
            </a:r>
          </a:p>
        </p:txBody>
      </p:sp>
    </p:spTree>
    <p:extLst>
      <p:ext uri="{BB962C8B-B14F-4D97-AF65-F5344CB8AC3E}">
        <p14:creationId xmlns:p14="http://schemas.microsoft.com/office/powerpoint/2010/main" val="2162496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qualitative tradition suits your question</a:t>
            </a:r>
          </a:p>
        </p:txBody>
      </p:sp>
      <p:sp>
        <p:nvSpPr>
          <p:cNvPr id="3" name="Content Placeholder 2"/>
          <p:cNvSpPr>
            <a:spLocks noGrp="1"/>
          </p:cNvSpPr>
          <p:nvPr>
            <p:ph idx="1"/>
          </p:nvPr>
        </p:nvSpPr>
        <p:spPr/>
        <p:txBody>
          <a:bodyPr/>
          <a:lstStyle/>
          <a:p>
            <a:r>
              <a:rPr lang="en-GB" dirty="0"/>
              <a:t>Case study</a:t>
            </a:r>
          </a:p>
          <a:p>
            <a:r>
              <a:rPr lang="en-GB" dirty="0"/>
              <a:t>Ethnography</a:t>
            </a:r>
          </a:p>
          <a:p>
            <a:r>
              <a:rPr lang="en-GB" dirty="0"/>
              <a:t>Phenomenology</a:t>
            </a:r>
          </a:p>
          <a:p>
            <a:r>
              <a:rPr lang="en-GB" dirty="0"/>
              <a:t>Narrative research</a:t>
            </a:r>
          </a:p>
          <a:p>
            <a:r>
              <a:rPr lang="en-GB" dirty="0"/>
              <a:t>Grounded theory</a:t>
            </a:r>
          </a:p>
        </p:txBody>
      </p:sp>
    </p:spTree>
    <p:extLst>
      <p:ext uri="{BB962C8B-B14F-4D97-AF65-F5344CB8AC3E}">
        <p14:creationId xmlns:p14="http://schemas.microsoft.com/office/powerpoint/2010/main" val="2762326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researcher as a primary instrument( </a:t>
            </a:r>
            <a:r>
              <a:rPr lang="en-GB" sz="1800" dirty="0"/>
              <a:t>Lincoln &amp; Guba1985:193</a:t>
            </a:r>
            <a:r>
              <a:rPr lang="en-GB" dirty="0"/>
              <a:t>)</a:t>
            </a:r>
          </a:p>
        </p:txBody>
      </p:sp>
      <p:pic>
        <p:nvPicPr>
          <p:cNvPr id="8" name="Content Placeholder 7"/>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771800" y="1628800"/>
            <a:ext cx="2665448" cy="4004429"/>
          </a:xfrm>
        </p:spPr>
      </p:pic>
      <p:sp>
        <p:nvSpPr>
          <p:cNvPr id="4" name="TextBox 3"/>
          <p:cNvSpPr txBox="1"/>
          <p:nvPr/>
        </p:nvSpPr>
        <p:spPr>
          <a:xfrm>
            <a:off x="6000760" y="2214554"/>
            <a:ext cx="1714512" cy="369332"/>
          </a:xfrm>
          <a:prstGeom prst="rect">
            <a:avLst/>
          </a:prstGeom>
          <a:noFill/>
        </p:spPr>
        <p:txBody>
          <a:bodyPr wrap="square" rtlCol="0">
            <a:spAutoFit/>
          </a:bodyPr>
          <a:lstStyle/>
          <a:p>
            <a:r>
              <a:rPr lang="en-GB" dirty="0"/>
              <a:t>Training</a:t>
            </a:r>
            <a:endParaRPr lang="en-US" dirty="0"/>
          </a:p>
        </p:txBody>
      </p:sp>
      <p:sp>
        <p:nvSpPr>
          <p:cNvPr id="5" name="TextBox 4"/>
          <p:cNvSpPr txBox="1"/>
          <p:nvPr/>
        </p:nvSpPr>
        <p:spPr>
          <a:xfrm>
            <a:off x="6000760" y="2786058"/>
            <a:ext cx="1714512" cy="369332"/>
          </a:xfrm>
          <a:prstGeom prst="rect">
            <a:avLst/>
          </a:prstGeom>
          <a:noFill/>
        </p:spPr>
        <p:txBody>
          <a:bodyPr wrap="square" rtlCol="0">
            <a:spAutoFit/>
          </a:bodyPr>
          <a:lstStyle/>
          <a:p>
            <a:r>
              <a:rPr lang="en-GB" dirty="0"/>
              <a:t>Preparation</a:t>
            </a:r>
            <a:endParaRPr lang="en-US" dirty="0"/>
          </a:p>
        </p:txBody>
      </p:sp>
      <p:sp>
        <p:nvSpPr>
          <p:cNvPr id="6" name="TextBox 5"/>
          <p:cNvSpPr txBox="1"/>
          <p:nvPr/>
        </p:nvSpPr>
        <p:spPr>
          <a:xfrm>
            <a:off x="6143636" y="3786190"/>
            <a:ext cx="2786082" cy="646331"/>
          </a:xfrm>
          <a:prstGeom prst="rect">
            <a:avLst/>
          </a:prstGeom>
          <a:noFill/>
        </p:spPr>
        <p:txBody>
          <a:bodyPr wrap="square" rtlCol="0">
            <a:spAutoFit/>
          </a:bodyPr>
          <a:lstStyle/>
          <a:p>
            <a:r>
              <a:rPr lang="en-GB" dirty="0"/>
              <a:t>Observation/ Listening Perception</a:t>
            </a:r>
            <a:endParaRPr lang="en-US" dirty="0"/>
          </a:p>
        </p:txBody>
      </p:sp>
      <p:sp>
        <p:nvSpPr>
          <p:cNvPr id="7" name="TextBox 6"/>
          <p:cNvSpPr txBox="1"/>
          <p:nvPr/>
        </p:nvSpPr>
        <p:spPr>
          <a:xfrm>
            <a:off x="5857884" y="4500570"/>
            <a:ext cx="3071802" cy="646331"/>
          </a:xfrm>
          <a:prstGeom prst="rect">
            <a:avLst/>
          </a:prstGeom>
          <a:noFill/>
        </p:spPr>
        <p:txBody>
          <a:bodyPr wrap="square" rtlCol="0">
            <a:spAutoFit/>
          </a:bodyPr>
          <a:lstStyle/>
          <a:p>
            <a:r>
              <a:rPr lang="en-GB" dirty="0"/>
              <a:t>Ability to convey in writing your observations</a:t>
            </a:r>
            <a:endParaRPr lang="en-US" dirty="0"/>
          </a:p>
        </p:txBody>
      </p:sp>
      <p:sp>
        <p:nvSpPr>
          <p:cNvPr id="9" name="TextBox 8"/>
          <p:cNvSpPr txBox="1"/>
          <p:nvPr/>
        </p:nvSpPr>
        <p:spPr>
          <a:xfrm>
            <a:off x="6072198" y="3286124"/>
            <a:ext cx="1357322" cy="369332"/>
          </a:xfrm>
          <a:prstGeom prst="rect">
            <a:avLst/>
          </a:prstGeom>
          <a:noFill/>
        </p:spPr>
        <p:txBody>
          <a:bodyPr wrap="square" rtlCol="0">
            <a:spAutoFit/>
          </a:bodyPr>
          <a:lstStyle/>
          <a:p>
            <a:r>
              <a:rPr lang="en-GB" dirty="0"/>
              <a:t>Disposition</a:t>
            </a:r>
            <a:endParaRPr lang="en-US" dirty="0"/>
          </a:p>
        </p:txBody>
      </p:sp>
    </p:spTree>
    <p:extLst>
      <p:ext uri="{BB962C8B-B14F-4D97-AF65-F5344CB8AC3E}">
        <p14:creationId xmlns:p14="http://schemas.microsoft.com/office/powerpoint/2010/main" val="343803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Effect transition="in" filter="fade">
                                      <p:cBhvr>
                                        <p:cTn id="23" dur="500"/>
                                        <p:tgtEl>
                                          <p:spTgt spid="6">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0" end="0"/>
                                            </p:txEl>
                                          </p:spTgt>
                                        </p:tgtEl>
                                        <p:attrNameLst>
                                          <p:attrName>style.visibility</p:attrName>
                                        </p:attrNameLst>
                                      </p:cBhvr>
                                      <p:to>
                                        <p:strVal val="visible"/>
                                      </p:to>
                                    </p:set>
                                    <p:animEffect transition="in" filter="fade">
                                      <p:cBhvr>
                                        <p:cTn id="28"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48880"/>
            <a:ext cx="8229600" cy="1143000"/>
          </a:xfrm>
        </p:spPr>
        <p:txBody>
          <a:bodyPr>
            <a:normAutofit fontScale="90000"/>
          </a:bodyPr>
          <a:lstStyle/>
          <a:p>
            <a:r>
              <a:rPr lang="en-GB" dirty="0"/>
              <a:t>What skills do you feel you need to be this instrument?</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endParaRPr lang="en-GB" dirty="0"/>
          </a:p>
          <a:p>
            <a:r>
              <a:rPr lang="en-GB" dirty="0"/>
              <a:t>The human instrument- the person with all her/his experience background and knowledge as ...is the only instrument which is </a:t>
            </a:r>
            <a:r>
              <a:rPr lang="en-GB" b="1" i="1" dirty="0"/>
              <a:t>flexible</a:t>
            </a:r>
            <a:r>
              <a:rPr lang="en-GB" dirty="0"/>
              <a:t> enough </a:t>
            </a:r>
            <a:r>
              <a:rPr lang="en-GB" b="1" i="1" dirty="0"/>
              <a:t>to capture the complexity subtlety </a:t>
            </a:r>
            <a:r>
              <a:rPr lang="en-GB" dirty="0"/>
              <a:t>and constantly changing situation which is the human experience. </a:t>
            </a:r>
            <a:r>
              <a:rPr lang="en-US" dirty="0"/>
              <a:t>(Lincoln and Guba 1985: P.193</a:t>
            </a:r>
            <a:endParaRPr lang="en-GB" dirty="0">
              <a:solidFill>
                <a:srgbClr val="FF0000"/>
              </a:solidFill>
            </a:endParaRPr>
          </a:p>
        </p:txBody>
      </p:sp>
    </p:spTree>
    <p:extLst>
      <p:ext uri="{BB962C8B-B14F-4D97-AF65-F5344CB8AC3E}">
        <p14:creationId xmlns:p14="http://schemas.microsoft.com/office/powerpoint/2010/main" val="1693177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a:p>
          <a:p>
            <a:r>
              <a:rPr lang="en-GB" dirty="0"/>
              <a:t>What people ‘see’ is highly dependent on their interest, biases and backgrounds. Our cultures tell us what to see; our childhood socialization instructs us on how to look at the world; our value systems tell us how to interpret what passes before our eyes</a:t>
            </a:r>
          </a:p>
          <a:p>
            <a:r>
              <a:rPr lang="en-GB" dirty="0"/>
              <a:t>Patton:p.1199</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40" y="274638"/>
            <a:ext cx="5857875" cy="1542480"/>
          </a:xfrm>
          <a:prstGeom prst="rect">
            <a:avLst/>
          </a:prstGeom>
        </p:spPr>
      </p:pic>
    </p:spTree>
    <p:extLst>
      <p:ext uri="{BB962C8B-B14F-4D97-AF65-F5344CB8AC3E}">
        <p14:creationId xmlns:p14="http://schemas.microsoft.com/office/powerpoint/2010/main" val="832514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kind of instrument are you?</a:t>
            </a:r>
          </a:p>
        </p:txBody>
      </p:sp>
      <p:sp>
        <p:nvSpPr>
          <p:cNvPr id="3" name="Content Placeholder 2"/>
          <p:cNvSpPr>
            <a:spLocks noGrp="1"/>
          </p:cNvSpPr>
          <p:nvPr>
            <p:ph idx="1"/>
          </p:nvPr>
        </p:nvSpPr>
        <p:spPr>
          <a:xfrm>
            <a:off x="179512" y="1196752"/>
            <a:ext cx="8229600" cy="3917032"/>
          </a:xfrm>
        </p:spPr>
        <p:txBody>
          <a:bodyPr/>
          <a:lstStyle/>
          <a:p>
            <a:r>
              <a:rPr lang="en-GB" dirty="0"/>
              <a:t>Are you likely to be aloof or ‘go native’?</a:t>
            </a:r>
          </a:p>
          <a:p>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6994" y="2636912"/>
            <a:ext cx="4554308" cy="304569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633" y="2924175"/>
            <a:ext cx="2831976" cy="2831976"/>
          </a:xfrm>
          <a:prstGeom prst="rect">
            <a:avLst/>
          </a:prstGeom>
        </p:spPr>
      </p:pic>
    </p:spTree>
    <p:extLst>
      <p:ext uri="{BB962C8B-B14F-4D97-AF65-F5344CB8AC3E}">
        <p14:creationId xmlns:p14="http://schemas.microsoft.com/office/powerpoint/2010/main" val="3024560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67103" y="33111"/>
            <a:ext cx="8229600" cy="1143000"/>
          </a:xfrm>
        </p:spPr>
        <p:txBody>
          <a:bodyPr/>
          <a:lstStyle/>
          <a:p>
            <a:r>
              <a:rPr lang="en-GB" dirty="0"/>
              <a:t>Researcher reflexivity</a:t>
            </a:r>
          </a:p>
        </p:txBody>
      </p:sp>
      <p:sp>
        <p:nvSpPr>
          <p:cNvPr id="3" name="Content Placeholder 2"/>
          <p:cNvSpPr>
            <a:spLocks noGrp="1"/>
          </p:cNvSpPr>
          <p:nvPr>
            <p:ph idx="4294967295"/>
          </p:nvPr>
        </p:nvSpPr>
        <p:spPr>
          <a:xfrm>
            <a:off x="467544" y="1196752"/>
            <a:ext cx="8229600" cy="4319588"/>
          </a:xfrm>
        </p:spPr>
        <p:txBody>
          <a:bodyPr>
            <a:normAutofit fontScale="92500" lnSpcReduction="20000"/>
          </a:bodyPr>
          <a:lstStyle/>
          <a:p>
            <a:r>
              <a:rPr lang="en-GB" dirty="0"/>
              <a:t>The process that involves conscious self reflection on the part of the research to make explicit their potential influence on the research process. Through reflexivity qualitative researchers reflect on their subjectivity on how their social background, assumptions, positions and behaviour impact the research process and how study participants react to the researcher and the research settings</a:t>
            </a:r>
          </a:p>
          <a:p>
            <a:pPr lvl="2"/>
            <a:r>
              <a:rPr lang="en-GB" dirty="0" err="1"/>
              <a:t>Hennik</a:t>
            </a:r>
            <a:r>
              <a:rPr lang="en-GB" dirty="0"/>
              <a:t> et al 2010:P19</a:t>
            </a:r>
          </a:p>
          <a:p>
            <a:pPr lvl="2"/>
            <a:endParaRPr lang="en-GB" dirty="0"/>
          </a:p>
        </p:txBody>
      </p:sp>
    </p:spTree>
    <p:extLst>
      <p:ext uri="{BB962C8B-B14F-4D97-AF65-F5344CB8AC3E}">
        <p14:creationId xmlns:p14="http://schemas.microsoft.com/office/powerpoint/2010/main" val="5269244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536" y="188640"/>
            <a:ext cx="8568952" cy="5361724"/>
          </a:xfrm>
          <a:prstGeom prst="rect">
            <a:avLst/>
          </a:prstGeom>
        </p:spPr>
        <p:txBody>
          <a:bodyPr wrap="square">
            <a:spAutoFit/>
          </a:bodyPr>
          <a:lstStyle/>
          <a:p>
            <a:pPr>
              <a:lnSpc>
                <a:spcPct val="107000"/>
              </a:lnSpc>
              <a:spcAft>
                <a:spcPts val="800"/>
              </a:spcAft>
            </a:pPr>
            <a:r>
              <a:rPr lang="en-GB" sz="3200" dirty="0">
                <a:latin typeface="Calibri" panose="020F0502020204030204" pitchFamily="34" charset="0"/>
                <a:ea typeface="Calibri" panose="020F0502020204030204" pitchFamily="34" charset="0"/>
                <a:cs typeface="Times New Roman" panose="02020603050405020304" pitchFamily="18" charset="0"/>
              </a:rPr>
              <a:t>It is a conscious experiencing of self as both enquirer and respondent, as teacher and learner as the one coming to know the self within the process of research itself. Reflexivity forces us to come to terms not only with our choice of research problem and with those with whom we engage in the process of research but with ourselves and with the multiple identities that represent the fluid self in the research process. Guba and Lincoln  2011:P 124</a:t>
            </a:r>
          </a:p>
        </p:txBody>
      </p:sp>
    </p:spTree>
    <p:extLst>
      <p:ext uri="{BB962C8B-B14F-4D97-AF65-F5344CB8AC3E}">
        <p14:creationId xmlns:p14="http://schemas.microsoft.com/office/powerpoint/2010/main" val="1905125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7886700" cy="580398"/>
          </a:xfrm>
        </p:spPr>
        <p:txBody>
          <a:bodyPr>
            <a:normAutofit fontScale="90000"/>
          </a:bodyPr>
          <a:lstStyle/>
          <a:p>
            <a:r>
              <a:rPr lang="en-GB" dirty="0"/>
              <a:t>Why reflexivity?</a:t>
            </a:r>
          </a:p>
        </p:txBody>
      </p:sp>
      <p:sp>
        <p:nvSpPr>
          <p:cNvPr id="3" name="Content Placeholder 2"/>
          <p:cNvSpPr>
            <a:spLocks noGrp="1"/>
          </p:cNvSpPr>
          <p:nvPr>
            <p:ph idx="1"/>
          </p:nvPr>
        </p:nvSpPr>
        <p:spPr>
          <a:xfrm>
            <a:off x="107504" y="980728"/>
            <a:ext cx="8724948" cy="4576919"/>
          </a:xfrm>
        </p:spPr>
        <p:txBody>
          <a:bodyPr>
            <a:normAutofit fontScale="77500" lnSpcReduction="20000"/>
          </a:bodyPr>
          <a:lstStyle/>
          <a:p>
            <a:r>
              <a:rPr lang="en-GB" dirty="0"/>
              <a:t>Researcher takes constant stock of their actions and their role in the research process and subject these to the same critical scrutiny as the rest of the data</a:t>
            </a:r>
          </a:p>
          <a:p>
            <a:r>
              <a:rPr lang="en-GB" dirty="0"/>
              <a:t>Demonstrates researcher understanding that he is part of the social world he investigates</a:t>
            </a:r>
          </a:p>
          <a:p>
            <a:r>
              <a:rPr lang="en-GB" dirty="0"/>
              <a:t>Needed in order to legitimize, to validate and question the research process.</a:t>
            </a:r>
          </a:p>
          <a:p>
            <a:r>
              <a:rPr lang="en-GB" dirty="0"/>
              <a:t> Allows researcher to reflect on the effects of their own personal background or interpersonal dynamics that may affect the quality of data produced and the conclusions that are possible</a:t>
            </a:r>
          </a:p>
          <a:p>
            <a:r>
              <a:rPr lang="en-GB" dirty="0"/>
              <a:t>Encourages methodological openness and reflection on theories applied</a:t>
            </a:r>
          </a:p>
        </p:txBody>
      </p:sp>
    </p:spTree>
    <p:extLst>
      <p:ext uri="{BB962C8B-B14F-4D97-AF65-F5344CB8AC3E}">
        <p14:creationId xmlns:p14="http://schemas.microsoft.com/office/powerpoint/2010/main" val="3297527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and moral issues</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3568" y="1484784"/>
            <a:ext cx="7083354" cy="3940856"/>
          </a:xfrm>
        </p:spPr>
      </p:pic>
    </p:spTree>
    <p:extLst>
      <p:ext uri="{BB962C8B-B14F-4D97-AF65-F5344CB8AC3E}">
        <p14:creationId xmlns:p14="http://schemas.microsoft.com/office/powerpoint/2010/main" val="3024353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726" y="0"/>
            <a:ext cx="7886700" cy="994172"/>
          </a:xfrm>
        </p:spPr>
        <p:txBody>
          <a:bodyPr/>
          <a:lstStyle/>
          <a:p>
            <a:r>
              <a:rPr lang="en-GB" dirty="0"/>
              <a:t>Ethical and moral issues</a:t>
            </a:r>
          </a:p>
        </p:txBody>
      </p:sp>
      <p:sp>
        <p:nvSpPr>
          <p:cNvPr id="8" name="TextBox 7"/>
          <p:cNvSpPr txBox="1"/>
          <p:nvPr/>
        </p:nvSpPr>
        <p:spPr>
          <a:xfrm rot="771246">
            <a:off x="4766591" y="1094073"/>
            <a:ext cx="3923308" cy="4524315"/>
          </a:xfrm>
          <a:prstGeom prst="rect">
            <a:avLst/>
          </a:prstGeom>
          <a:solidFill>
            <a:schemeClr val="accent2">
              <a:lumMod val="60000"/>
              <a:lumOff val="40000"/>
            </a:schemeClr>
          </a:solidFill>
        </p:spPr>
        <p:txBody>
          <a:bodyPr wrap="square" rtlCol="0">
            <a:spAutoFit/>
          </a:bodyPr>
          <a:lstStyle/>
          <a:p>
            <a:r>
              <a:rPr lang="en-GB" sz="2400" b="1" dirty="0"/>
              <a:t>Moral issues</a:t>
            </a:r>
          </a:p>
          <a:p>
            <a:pPr marL="214313" indent="-214313">
              <a:buFont typeface="Arial" panose="020B0604020202020204" pitchFamily="34" charset="0"/>
              <a:buChar char="•"/>
            </a:pPr>
            <a:r>
              <a:rPr lang="en-GB" sz="2400" dirty="0"/>
              <a:t>Researcher /researched relationships</a:t>
            </a:r>
          </a:p>
          <a:p>
            <a:pPr marL="214313" indent="-214313">
              <a:buFont typeface="Arial" panose="020B0604020202020204" pitchFamily="34" charset="0"/>
              <a:buChar char="•"/>
            </a:pPr>
            <a:r>
              <a:rPr lang="en-GB" sz="2400" dirty="0"/>
              <a:t>Concepts of privacy in different cultures</a:t>
            </a:r>
          </a:p>
          <a:p>
            <a:pPr marL="214313" indent="-214313">
              <a:buFont typeface="Arial" panose="020B0604020202020204" pitchFamily="34" charset="0"/>
              <a:buChar char="•"/>
            </a:pPr>
            <a:r>
              <a:rPr lang="en-GB" sz="2400" dirty="0"/>
              <a:t>Deception  for the sake of data collection</a:t>
            </a:r>
          </a:p>
          <a:p>
            <a:pPr marL="214313" indent="-214313">
              <a:buFont typeface="Arial" panose="020B0604020202020204" pitchFamily="34" charset="0"/>
              <a:buChar char="•"/>
            </a:pPr>
            <a:r>
              <a:rPr lang="en-GB" sz="2400" dirty="0"/>
              <a:t>Confidentiality</a:t>
            </a:r>
          </a:p>
          <a:p>
            <a:pPr marL="214313" indent="-214313">
              <a:buFont typeface="Arial" panose="020B0604020202020204" pitchFamily="34" charset="0"/>
              <a:buChar char="•"/>
            </a:pPr>
            <a:r>
              <a:rPr lang="en-GB" sz="2400" dirty="0"/>
              <a:t>Disclosure where there is criminality</a:t>
            </a:r>
          </a:p>
          <a:p>
            <a:pPr marL="214313" indent="-214313">
              <a:buFont typeface="Arial" panose="020B0604020202020204" pitchFamily="34" charset="0"/>
              <a:buChar char="•"/>
            </a:pPr>
            <a:r>
              <a:rPr lang="en-GB" sz="2400" dirty="0"/>
              <a:t>Reciprocity</a:t>
            </a:r>
          </a:p>
          <a:p>
            <a:pPr marL="214313" indent="-214313">
              <a:buFont typeface="Arial" panose="020B0604020202020204" pitchFamily="34" charset="0"/>
              <a:buChar char="•"/>
            </a:pPr>
            <a:r>
              <a:rPr lang="en-GB" sz="2400" dirty="0"/>
              <a:t>Moral challenge</a:t>
            </a:r>
          </a:p>
        </p:txBody>
      </p:sp>
      <p:sp>
        <p:nvSpPr>
          <p:cNvPr id="9" name="Rectangle 8"/>
          <p:cNvSpPr/>
          <p:nvPr/>
        </p:nvSpPr>
        <p:spPr>
          <a:xfrm rot="20908922">
            <a:off x="1227920" y="1333859"/>
            <a:ext cx="2468174" cy="4242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rot="20926948">
            <a:off x="1252588" y="2228262"/>
            <a:ext cx="2330274" cy="2677656"/>
          </a:xfrm>
          <a:prstGeom prst="rect">
            <a:avLst/>
          </a:prstGeom>
          <a:noFill/>
        </p:spPr>
        <p:txBody>
          <a:bodyPr wrap="square" rtlCol="0">
            <a:spAutoFit/>
          </a:bodyPr>
          <a:lstStyle/>
          <a:p>
            <a:r>
              <a:rPr lang="en-GB" sz="2400" b="1" dirty="0"/>
              <a:t>Ethical issues</a:t>
            </a:r>
          </a:p>
          <a:p>
            <a:pPr marL="257175" indent="-257175">
              <a:buFont typeface="Arial" panose="020B0604020202020204" pitchFamily="34" charset="0"/>
              <a:buChar char="•"/>
            </a:pPr>
            <a:r>
              <a:rPr lang="en-GB" sz="2400" dirty="0"/>
              <a:t>Respect for all persons</a:t>
            </a:r>
          </a:p>
          <a:p>
            <a:pPr marL="257175" indent="-257175">
              <a:buFont typeface="Arial" panose="020B0604020202020204" pitchFamily="34" charset="0"/>
              <a:buChar char="•"/>
            </a:pPr>
            <a:r>
              <a:rPr lang="en-GB" sz="2400" dirty="0"/>
              <a:t>Justice</a:t>
            </a:r>
          </a:p>
          <a:p>
            <a:pPr marL="257175" indent="-257175">
              <a:buFont typeface="Arial" panose="020B0604020202020204" pitchFamily="34" charset="0"/>
              <a:buChar char="•"/>
            </a:pPr>
            <a:r>
              <a:rPr lang="en-GB" sz="2400" dirty="0"/>
              <a:t>Do no harm</a:t>
            </a:r>
          </a:p>
          <a:p>
            <a:pPr marL="257175" indent="-257175">
              <a:buFont typeface="Arial" panose="020B0604020202020204" pitchFamily="34" charset="0"/>
              <a:buChar char="•"/>
            </a:pPr>
            <a:r>
              <a:rPr lang="en-GB" sz="2400" dirty="0"/>
              <a:t>Benevolence</a:t>
            </a:r>
          </a:p>
          <a:p>
            <a:pPr marL="257175" indent="-257175">
              <a:buFont typeface="Arial" panose="020B0604020202020204" pitchFamily="34" charset="0"/>
              <a:buChar char="•"/>
            </a:pPr>
            <a:r>
              <a:rPr lang="en-GB" sz="2400" dirty="0"/>
              <a:t>Honesty</a:t>
            </a:r>
          </a:p>
        </p:txBody>
      </p:sp>
      <p:sp>
        <p:nvSpPr>
          <p:cNvPr id="3" name="TextBox 2"/>
          <p:cNvSpPr txBox="1"/>
          <p:nvPr/>
        </p:nvSpPr>
        <p:spPr>
          <a:xfrm>
            <a:off x="3428992" y="5429264"/>
            <a:ext cx="1635804" cy="300082"/>
          </a:xfrm>
          <a:prstGeom prst="rect">
            <a:avLst/>
          </a:prstGeom>
          <a:noFill/>
        </p:spPr>
        <p:txBody>
          <a:bodyPr wrap="square" rtlCol="0">
            <a:spAutoFit/>
          </a:bodyPr>
          <a:lstStyle/>
          <a:p>
            <a:r>
              <a:rPr lang="en-GB" sz="1350" dirty="0"/>
              <a:t>Stevens 2013</a:t>
            </a:r>
          </a:p>
        </p:txBody>
      </p:sp>
    </p:spTree>
    <p:extLst>
      <p:ext uri="{BB962C8B-B14F-4D97-AF65-F5344CB8AC3E}">
        <p14:creationId xmlns:p14="http://schemas.microsoft.com/office/powerpoint/2010/main" val="4128483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Credibility of your research</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1124744"/>
            <a:ext cx="7120660" cy="3916363"/>
          </a:xfrm>
        </p:spPr>
      </p:pic>
      <p:sp>
        <p:nvSpPr>
          <p:cNvPr id="3" name="Rectangle 2"/>
          <p:cNvSpPr/>
          <p:nvPr/>
        </p:nvSpPr>
        <p:spPr>
          <a:xfrm>
            <a:off x="89028" y="4725144"/>
            <a:ext cx="2808312" cy="1015663"/>
          </a:xfrm>
          <a:prstGeom prst="rect">
            <a:avLst/>
          </a:prstGeom>
        </p:spPr>
        <p:txBody>
          <a:bodyPr wrap="square">
            <a:spAutoFit/>
          </a:bodyPr>
          <a:lstStyle/>
          <a:p>
            <a:r>
              <a:rPr lang="en-GB" sz="1200" dirty="0"/>
              <a:t>Based largely on reviews by </a:t>
            </a:r>
            <a:r>
              <a:rPr lang="en-GB" sz="1200" dirty="0" err="1"/>
              <a:t>Hilligoss</a:t>
            </a:r>
            <a:r>
              <a:rPr lang="en-GB" sz="1200" dirty="0"/>
              <a:t> &amp; </a:t>
            </a:r>
            <a:r>
              <a:rPr lang="en-GB" sz="1200" dirty="0" err="1"/>
              <a:t>Rieh</a:t>
            </a:r>
            <a:r>
              <a:rPr lang="en-GB" sz="1200" dirty="0"/>
              <a:t> (2008), Metzger(2007) and </a:t>
            </a:r>
            <a:r>
              <a:rPr lang="en-GB" sz="1200" dirty="0" err="1"/>
              <a:t>Wathen</a:t>
            </a:r>
            <a:r>
              <a:rPr lang="en-GB" sz="1200" dirty="0"/>
              <a:t> &amp; </a:t>
            </a:r>
            <a:r>
              <a:rPr lang="en-GB" sz="1200" dirty="0" err="1"/>
              <a:t>Burkell</a:t>
            </a:r>
            <a:r>
              <a:rPr lang="en-GB" sz="1200" dirty="0"/>
              <a:t> (2002) in bibliography. Concept map created with </a:t>
            </a:r>
            <a:r>
              <a:rPr lang="en-GB" sz="1200" dirty="0" err="1"/>
              <a:t>CmapTools</a:t>
            </a:r>
            <a:r>
              <a:rPr lang="en-GB" sz="1200" dirty="0"/>
              <a:t>. </a:t>
            </a:r>
            <a:br>
              <a:rPr lang="en-GB" sz="1200" dirty="0"/>
            </a:br>
            <a:endParaRPr lang="en-GB" sz="1200" dirty="0"/>
          </a:p>
        </p:txBody>
      </p:sp>
    </p:spTree>
    <p:extLst>
      <p:ext uri="{BB962C8B-B14F-4D97-AF65-F5344CB8AC3E}">
        <p14:creationId xmlns:p14="http://schemas.microsoft.com/office/powerpoint/2010/main" val="3351435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Credibility</a:t>
            </a:r>
          </a:p>
        </p:txBody>
      </p:sp>
      <p:sp>
        <p:nvSpPr>
          <p:cNvPr id="3" name="Content Placeholder 2"/>
          <p:cNvSpPr>
            <a:spLocks noGrp="1"/>
          </p:cNvSpPr>
          <p:nvPr>
            <p:ph idx="1"/>
          </p:nvPr>
        </p:nvSpPr>
        <p:spPr>
          <a:solidFill>
            <a:schemeClr val="bg1"/>
          </a:solidFill>
        </p:spPr>
        <p:txBody>
          <a:bodyPr>
            <a:normAutofit/>
          </a:bodyPr>
          <a:lstStyle/>
          <a:p>
            <a:r>
              <a:rPr lang="en-GB" dirty="0"/>
              <a:t>Credibility,</a:t>
            </a:r>
          </a:p>
          <a:p>
            <a:r>
              <a:rPr lang="en-GB" dirty="0"/>
              <a:t> Neutrality or Conformability,</a:t>
            </a:r>
          </a:p>
          <a:p>
            <a:r>
              <a:rPr lang="en-GB" dirty="0"/>
              <a:t> Consistency or </a:t>
            </a:r>
          </a:p>
          <a:p>
            <a:r>
              <a:rPr lang="en-GB" dirty="0"/>
              <a:t>Dependability and Applicability or Transferability are to be the essential </a:t>
            </a:r>
          </a:p>
          <a:p>
            <a:pPr>
              <a:buNone/>
            </a:pPr>
            <a:r>
              <a:rPr lang="en-GB" dirty="0"/>
              <a:t>     criteria for quality </a:t>
            </a:r>
          </a:p>
          <a:p>
            <a:endParaRPr lang="en-GB" dirty="0"/>
          </a:p>
        </p:txBody>
      </p:sp>
    </p:spTree>
    <p:extLst>
      <p:ext uri="{BB962C8B-B14F-4D97-AF65-F5344CB8AC3E}">
        <p14:creationId xmlns:p14="http://schemas.microsoft.com/office/powerpoint/2010/main" val="367078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53752"/>
            <a:ext cx="8229600" cy="854968"/>
          </a:xfrm>
        </p:spPr>
        <p:txBody>
          <a:bodyPr/>
          <a:lstStyle/>
          <a:p>
            <a:r>
              <a:rPr lang="en-GB" dirty="0"/>
              <a:t>Enhancing Credibility </a:t>
            </a:r>
          </a:p>
        </p:txBody>
      </p:sp>
      <p:sp>
        <p:nvSpPr>
          <p:cNvPr id="3" name="Content Placeholder 2"/>
          <p:cNvSpPr>
            <a:spLocks noGrp="1"/>
          </p:cNvSpPr>
          <p:nvPr>
            <p:ph idx="1"/>
          </p:nvPr>
        </p:nvSpPr>
        <p:spPr>
          <a:xfrm>
            <a:off x="107504" y="908720"/>
            <a:ext cx="9036496" cy="4608512"/>
          </a:xfrm>
        </p:spPr>
        <p:txBody>
          <a:bodyPr>
            <a:noAutofit/>
          </a:bodyPr>
          <a:lstStyle/>
          <a:p>
            <a:r>
              <a:rPr lang="en-GB" sz="2000" dirty="0"/>
              <a:t> The appropriateness of the operational methods used in relation to research concept.</a:t>
            </a:r>
          </a:p>
          <a:p>
            <a:r>
              <a:rPr lang="en-GB" sz="2000" dirty="0"/>
              <a:t>Familiarity with the culture of participating organizations.</a:t>
            </a:r>
          </a:p>
          <a:p>
            <a:r>
              <a:rPr lang="en-GB" sz="2000" dirty="0"/>
              <a:t>Iterative questioning and methods to ensure honesty amongst informants.</a:t>
            </a:r>
          </a:p>
          <a:p>
            <a:r>
              <a:rPr lang="en-GB" sz="2000" dirty="0"/>
              <a:t>Triangulation. </a:t>
            </a:r>
          </a:p>
          <a:p>
            <a:r>
              <a:rPr lang="en-GB" sz="2000" dirty="0"/>
              <a:t> Sampling of key informants.</a:t>
            </a:r>
          </a:p>
          <a:p>
            <a:r>
              <a:rPr lang="en-GB" sz="2000" dirty="0"/>
              <a:t>Debriefing sessions with supervisors and peer scrutiny.</a:t>
            </a:r>
          </a:p>
          <a:p>
            <a:r>
              <a:rPr lang="en-GB" sz="2000" dirty="0"/>
              <a:t>Researchers reflective commentary and background.</a:t>
            </a:r>
          </a:p>
          <a:p>
            <a:r>
              <a:rPr lang="en-GB" sz="2000" dirty="0"/>
              <a:t>Thick descriptions.</a:t>
            </a:r>
          </a:p>
          <a:p>
            <a:r>
              <a:rPr lang="en-GB" sz="2000" dirty="0"/>
              <a:t>Links to previous research.</a:t>
            </a:r>
          </a:p>
          <a:p>
            <a:pPr marL="1828800" lvl="4" indent="0">
              <a:buNone/>
            </a:pPr>
            <a:r>
              <a:rPr lang="en-GB" dirty="0"/>
              <a:t>(</a:t>
            </a:r>
            <a:r>
              <a:rPr lang="en-GB" dirty="0" err="1"/>
              <a:t>Sherton</a:t>
            </a:r>
            <a:r>
              <a:rPr lang="en-GB" dirty="0"/>
              <a:t> 2004)</a:t>
            </a:r>
          </a:p>
        </p:txBody>
      </p:sp>
    </p:spTree>
    <p:extLst>
      <p:ext uri="{BB962C8B-B14F-4D97-AF65-F5344CB8AC3E}">
        <p14:creationId xmlns:p14="http://schemas.microsoft.com/office/powerpoint/2010/main" val="29046218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validity</a:t>
            </a:r>
          </a:p>
        </p:txBody>
      </p:sp>
      <p:sp>
        <p:nvSpPr>
          <p:cNvPr id="3" name="Content Placeholder 2"/>
          <p:cNvSpPr>
            <a:spLocks noGrp="1"/>
          </p:cNvSpPr>
          <p:nvPr>
            <p:ph idx="1"/>
          </p:nvPr>
        </p:nvSpPr>
        <p:spPr/>
        <p:txBody>
          <a:bodyPr>
            <a:normAutofit fontScale="92500"/>
          </a:bodyPr>
          <a:lstStyle/>
          <a:p>
            <a:r>
              <a:rPr lang="en-GB" dirty="0"/>
              <a:t>How do we know when we have the specific social enquiries that are faithful enough to some human construction that we may feel safe in acting on them or more important that members of the community in which the research is conducted may act on them? To that question there is no final answer. </a:t>
            </a:r>
          </a:p>
          <a:p>
            <a:pPr marL="0" indent="0">
              <a:buNone/>
            </a:pPr>
            <a:r>
              <a:rPr lang="en-GB" dirty="0"/>
              <a:t>			(Lincoln et al 2011) </a:t>
            </a:r>
          </a:p>
        </p:txBody>
      </p:sp>
    </p:spTree>
    <p:extLst>
      <p:ext uri="{BB962C8B-B14F-4D97-AF65-F5344CB8AC3E}">
        <p14:creationId xmlns:p14="http://schemas.microsoft.com/office/powerpoint/2010/main" val="3879032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a:solidFill>
            <a:schemeClr val="bg1"/>
          </a:solidFill>
        </p:spPr>
        <p:txBody>
          <a:bodyPr>
            <a:normAutofit/>
          </a:bodyPr>
          <a:lstStyle/>
          <a:p>
            <a:r>
              <a:rPr lang="en-GB" dirty="0"/>
              <a:t>Are we interpretively rigorous?</a:t>
            </a:r>
          </a:p>
          <a:p>
            <a:r>
              <a:rPr lang="en-GB" dirty="0"/>
              <a:t>Can our co- constructions be trusted to provide some purchase on some important human phenomenon?</a:t>
            </a:r>
          </a:p>
          <a:p>
            <a:r>
              <a:rPr lang="en-GB" dirty="0"/>
              <a:t>Do our research findings point to actions that can be taken on the part of research participants to benefit themselves or their particular social contexts. </a:t>
            </a:r>
          </a:p>
          <a:p>
            <a:pPr marL="0" indent="0">
              <a:buNone/>
            </a:pPr>
            <a:r>
              <a:rPr lang="en-GB" dirty="0"/>
              <a:t>					(Lincoln et al 2011)</a:t>
            </a:r>
          </a:p>
        </p:txBody>
      </p:sp>
    </p:spTree>
    <p:extLst>
      <p:ext uri="{BB962C8B-B14F-4D97-AF65-F5344CB8AC3E}">
        <p14:creationId xmlns:p14="http://schemas.microsoft.com/office/powerpoint/2010/main" val="2533976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p:txBody>
          <a:bodyPr>
            <a:normAutofit fontScale="47500" lnSpcReduction="20000"/>
          </a:bodyPr>
          <a:lstStyle/>
          <a:p>
            <a:r>
              <a:rPr lang="en-GB" dirty="0" err="1"/>
              <a:t>Linclon,Y.S</a:t>
            </a:r>
            <a:r>
              <a:rPr lang="en-GB" dirty="0"/>
              <a:t>., </a:t>
            </a:r>
            <a:r>
              <a:rPr lang="en-GB" dirty="0" err="1"/>
              <a:t>Lynham</a:t>
            </a:r>
            <a:r>
              <a:rPr lang="en-GB" dirty="0"/>
              <a:t>, S.A. and </a:t>
            </a:r>
            <a:r>
              <a:rPr lang="en-GB" dirty="0" err="1"/>
              <a:t>Guba</a:t>
            </a:r>
            <a:r>
              <a:rPr lang="en-GB" dirty="0"/>
              <a:t>, E.G.(2011) </a:t>
            </a:r>
            <a:r>
              <a:rPr lang="en-GB" dirty="0" err="1"/>
              <a:t>Paradimic</a:t>
            </a:r>
            <a:r>
              <a:rPr lang="en-GB" dirty="0"/>
              <a:t> controversies, contradictions and emerging influences in </a:t>
            </a:r>
            <a:r>
              <a:rPr lang="en-GB" dirty="0" err="1"/>
              <a:t>Denzin</a:t>
            </a:r>
            <a:r>
              <a:rPr lang="en-GB" dirty="0"/>
              <a:t>, N.K. and Lincoln Y.S.(2011)The sage Handbook of qualitative Research. California. Sage</a:t>
            </a:r>
          </a:p>
          <a:p>
            <a:r>
              <a:rPr lang="en-GB" dirty="0" err="1"/>
              <a:t>Kitto,SC</a:t>
            </a:r>
            <a:r>
              <a:rPr lang="en-GB" dirty="0"/>
              <a:t>, </a:t>
            </a:r>
            <a:r>
              <a:rPr lang="en-GB" dirty="0" err="1"/>
              <a:t>Chesters</a:t>
            </a:r>
            <a:r>
              <a:rPr lang="en-GB" dirty="0"/>
              <a:t> J </a:t>
            </a:r>
            <a:r>
              <a:rPr lang="en-GB" dirty="0" err="1"/>
              <a:t>Grbich</a:t>
            </a:r>
            <a:r>
              <a:rPr lang="en-GB" dirty="0"/>
              <a:t> C(2008) Quality in Qualitative research. Family Med Prime care. 4(188)243-246</a:t>
            </a:r>
          </a:p>
          <a:p>
            <a:r>
              <a:rPr lang="en-GB" dirty="0" err="1"/>
              <a:t>Hilligoss</a:t>
            </a:r>
            <a:r>
              <a:rPr lang="en-GB" dirty="0"/>
              <a:t>, B. and </a:t>
            </a:r>
            <a:r>
              <a:rPr lang="en-GB" dirty="0" err="1"/>
              <a:t>Rieh</a:t>
            </a:r>
            <a:r>
              <a:rPr lang="en-GB" dirty="0"/>
              <a:t>, S.Y., 2008. Developing a unifying framework of credibility assessment: Construct, heuristics, and interaction in context. </a:t>
            </a:r>
            <a:r>
              <a:rPr lang="en-GB" i="1" dirty="0"/>
              <a:t>Information Processing &amp; Management, </a:t>
            </a:r>
            <a:r>
              <a:rPr lang="en-GB" b="1" dirty="0"/>
              <a:t>44</a:t>
            </a:r>
            <a:r>
              <a:rPr lang="en-GB" dirty="0"/>
              <a:t>(4), pp. 1467-1484. Available from :</a:t>
            </a:r>
            <a:r>
              <a:rPr lang="en-GB" dirty="0">
                <a:hlinkClick r:id="rId3"/>
              </a:rPr>
              <a:t>http://www.sciencedirect.com/science/article/pii/S0306457307002038</a:t>
            </a:r>
            <a:r>
              <a:rPr lang="en-GB" dirty="0"/>
              <a:t> Accessed on 17/10/2016</a:t>
            </a:r>
          </a:p>
          <a:p>
            <a:endParaRPr lang="en-GB" dirty="0"/>
          </a:p>
          <a:p>
            <a:r>
              <a:rPr lang="en-GB" dirty="0" err="1"/>
              <a:t>Hennink</a:t>
            </a:r>
            <a:r>
              <a:rPr lang="en-GB" dirty="0"/>
              <a:t>, M. </a:t>
            </a:r>
            <a:r>
              <a:rPr lang="en-GB" dirty="0" err="1"/>
              <a:t>Hutter</a:t>
            </a:r>
            <a:r>
              <a:rPr lang="en-GB" dirty="0"/>
              <a:t>, I.  Bailey, A. (2015 )Qualitative research Methods. Californian. Sage</a:t>
            </a:r>
          </a:p>
          <a:p>
            <a:r>
              <a:rPr lang="en-GB" dirty="0"/>
              <a:t>Gilbert, N.(2008)Researching social Life.3</a:t>
            </a:r>
            <a:r>
              <a:rPr lang="en-GB" baseline="30000" dirty="0"/>
              <a:t>rd</a:t>
            </a:r>
            <a:r>
              <a:rPr lang="en-GB" dirty="0"/>
              <a:t> edition. Los Angels Sage.</a:t>
            </a:r>
          </a:p>
          <a:p>
            <a:r>
              <a:rPr lang="en-GB" dirty="0" err="1"/>
              <a:t>Sherton</a:t>
            </a:r>
            <a:r>
              <a:rPr lang="en-GB" dirty="0"/>
              <a:t>, A.K.(2004) Education for Information (22)63-75</a:t>
            </a:r>
          </a:p>
          <a:p>
            <a:r>
              <a:rPr lang="en-GB" dirty="0"/>
              <a:t>Holliday, H.A.(2007)Doing and writing Qualitative research. 2</a:t>
            </a:r>
            <a:r>
              <a:rPr lang="en-GB" baseline="30000" dirty="0"/>
              <a:t>nd</a:t>
            </a:r>
            <a:r>
              <a:rPr lang="en-GB" dirty="0"/>
              <a:t> edition</a:t>
            </a:r>
          </a:p>
          <a:p>
            <a:r>
              <a:rPr lang="en-GB" dirty="0"/>
              <a:t>Stephens, M. (2013) Ethical issues in Qualitative research.</a:t>
            </a:r>
          </a:p>
        </p:txBody>
      </p:sp>
    </p:spTree>
    <p:extLst>
      <p:ext uri="{BB962C8B-B14F-4D97-AF65-F5344CB8AC3E}">
        <p14:creationId xmlns:p14="http://schemas.microsoft.com/office/powerpoint/2010/main" val="7878143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998</TotalTime>
  <Words>1589</Words>
  <Application>Microsoft Office PowerPoint</Application>
  <PresentationFormat>On-screen Show (4:3)</PresentationFormat>
  <Paragraphs>207</Paragraphs>
  <Slides>32</Slides>
  <Notes>31</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Myriad Pro</vt:lpstr>
      <vt:lpstr>Times New Roman</vt:lpstr>
      <vt:lpstr>20140311PresentationUWTSDTemplate</vt:lpstr>
      <vt:lpstr>Planning  Qualitative Research</vt:lpstr>
      <vt:lpstr>Session objectives.</vt:lpstr>
      <vt:lpstr>Module Assessment</vt:lpstr>
      <vt:lpstr>PowerPoint Presentation</vt:lpstr>
      <vt:lpstr> CONDUCTING QUALITATIVE RESEARCH</vt:lpstr>
      <vt:lpstr>PowerPoint Presentation</vt:lpstr>
      <vt:lpstr>Activity</vt:lpstr>
      <vt:lpstr>PowerPoint Presentation</vt:lpstr>
      <vt:lpstr>When your research is written it will include:</vt:lpstr>
      <vt:lpstr>Birds eye view</vt:lpstr>
      <vt:lpstr>Research design</vt:lpstr>
      <vt:lpstr>Goal</vt:lpstr>
      <vt:lpstr>Paradigm options</vt:lpstr>
      <vt:lpstr>Conceptual framework</vt:lpstr>
      <vt:lpstr>Research question</vt:lpstr>
      <vt:lpstr>What qualitative tradition suits your question</vt:lpstr>
      <vt:lpstr>The researcher as a primary instrument( Lincoln &amp; Guba1985:193)</vt:lpstr>
      <vt:lpstr>What skills do you feel you need to be this instrument?</vt:lpstr>
      <vt:lpstr>PowerPoint Presentation</vt:lpstr>
      <vt:lpstr>PowerPoint Presentation</vt:lpstr>
      <vt:lpstr>What kind of instrument are you?</vt:lpstr>
      <vt:lpstr>Researcher reflexivity</vt:lpstr>
      <vt:lpstr>PowerPoint Presentation</vt:lpstr>
      <vt:lpstr>Why reflexivity?</vt:lpstr>
      <vt:lpstr>Ethical and moral issues</vt:lpstr>
      <vt:lpstr>Ethical and moral issues</vt:lpstr>
      <vt:lpstr>Credibility of your research</vt:lpstr>
      <vt:lpstr>Credibility</vt:lpstr>
      <vt:lpstr>Enhancing Credibility </vt:lpstr>
      <vt:lpstr>validity</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Annette Fillery-Travis</cp:lastModifiedBy>
  <cp:revision>56</cp:revision>
  <cp:lastPrinted>2016-10-17T13:45:38Z</cp:lastPrinted>
  <dcterms:created xsi:type="dcterms:W3CDTF">2015-04-14T15:21:28Z</dcterms:created>
  <dcterms:modified xsi:type="dcterms:W3CDTF">2019-07-10T12:03:31Z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