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"/>
  </p:notesMasterIdLst>
  <p:sldIdLst>
    <p:sldId id="256" r:id="rId2"/>
    <p:sldId id="312" r:id="rId3"/>
    <p:sldId id="322" r:id="rId4"/>
    <p:sldId id="316" r:id="rId5"/>
    <p:sldId id="317" r:id="rId6"/>
    <p:sldId id="318" r:id="rId7"/>
    <p:sldId id="319" r:id="rId8"/>
    <p:sldId id="313" r:id="rId9"/>
    <p:sldId id="310" r:id="rId10"/>
    <p:sldId id="311" r:id="rId11"/>
    <p:sldId id="320" r:id="rId12"/>
    <p:sldId id="257" r:id="rId1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79" autoAdjust="0"/>
    <p:restoredTop sz="94660"/>
  </p:normalViewPr>
  <p:slideViewPr>
    <p:cSldViewPr snapToGrid="0">
      <p:cViewPr varScale="1">
        <p:scale>
          <a:sx n="113" d="100"/>
          <a:sy n="113" d="100"/>
        </p:scale>
        <p:origin x="1590" y="11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66" d="100"/>
          <a:sy n="66" d="100"/>
        </p:scale>
        <p:origin x="0" y="0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ACF90C9-7273-4E77-AC3D-4EAD94088BBD}" type="datetimeFigureOut">
              <a:rPr lang="en-GB" smtClean="0"/>
              <a:pPr/>
              <a:t>09/09/2019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437037B-A816-4398-9C64-851EF5BA495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59110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Slide Image Placeholder 1">
            <a:extLst>
              <a:ext uri="{FF2B5EF4-FFF2-40B4-BE49-F238E27FC236}">
                <a16:creationId xmlns="" xmlns:a16="http://schemas.microsoft.com/office/drawing/2014/main" id="{69646387-5B53-4C29-8A3D-8FBF428E06DF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8915" name="Notes Placeholder 2">
            <a:extLst>
              <a:ext uri="{FF2B5EF4-FFF2-40B4-BE49-F238E27FC236}">
                <a16:creationId xmlns="" xmlns:a16="http://schemas.microsoft.com/office/drawing/2014/main" id="{5FAC3536-0BD0-4E1E-A92B-FF966587501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</a:endParaRPr>
          </a:p>
        </p:txBody>
      </p:sp>
      <p:sp>
        <p:nvSpPr>
          <p:cNvPr id="38916" name="Slide Number Placeholder 3">
            <a:extLst>
              <a:ext uri="{FF2B5EF4-FFF2-40B4-BE49-F238E27FC236}">
                <a16:creationId xmlns="" xmlns:a16="http://schemas.microsoft.com/office/drawing/2014/main" id="{C725A38F-6703-4333-B51F-4ACF861B36A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38213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1pPr>
            <a:lvl2pPr marL="742950" indent="-285750" defTabSz="938213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2pPr>
            <a:lvl3pPr marL="1143000" indent="-228600" defTabSz="938213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3pPr>
            <a:lvl4pPr marL="1600200" indent="-228600" defTabSz="938213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4pPr>
            <a:lvl5pPr marL="2057400" indent="-228600" defTabSz="938213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5pPr>
            <a:lvl6pPr marL="2514600" indent="-228600" defTabSz="93821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6pPr>
            <a:lvl7pPr marL="2971800" indent="-228600" defTabSz="93821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7pPr>
            <a:lvl8pPr marL="3429000" indent="-228600" defTabSz="93821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8pPr>
            <a:lvl9pPr marL="3886200" indent="-228600" defTabSz="93821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9pPr>
          </a:lstStyle>
          <a:p>
            <a:fld id="{7091C9FA-AB46-4445-8C32-CE68B6046775}" type="slidenum">
              <a:rPr lang="en-US" altLang="en-US" smtClean="0">
                <a:latin typeface="Arial" panose="020B0604020202020204" pitchFamily="34" charset="0"/>
              </a:rPr>
              <a:pPr/>
              <a:t>9</a:t>
            </a:fld>
            <a:endParaRPr lang="en-US" altLang="en-US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0854243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Slide Image Placeholder 1">
            <a:extLst>
              <a:ext uri="{FF2B5EF4-FFF2-40B4-BE49-F238E27FC236}">
                <a16:creationId xmlns="" xmlns:a16="http://schemas.microsoft.com/office/drawing/2014/main" id="{162CFF27-423E-4E4C-8275-BC32552897C2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40963" name="Notes Placeholder 2">
            <a:extLst>
              <a:ext uri="{FF2B5EF4-FFF2-40B4-BE49-F238E27FC236}">
                <a16:creationId xmlns="" xmlns:a16="http://schemas.microsoft.com/office/drawing/2014/main" id="{528FBDF4-B93B-4C05-AA57-3577E4064BB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</a:endParaRPr>
          </a:p>
        </p:txBody>
      </p:sp>
      <p:sp>
        <p:nvSpPr>
          <p:cNvPr id="40964" name="Slide Number Placeholder 3">
            <a:extLst>
              <a:ext uri="{FF2B5EF4-FFF2-40B4-BE49-F238E27FC236}">
                <a16:creationId xmlns="" xmlns:a16="http://schemas.microsoft.com/office/drawing/2014/main" id="{FF283342-C044-441B-9834-8A58D40F908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38213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1pPr>
            <a:lvl2pPr marL="742950" indent="-285750" defTabSz="938213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2pPr>
            <a:lvl3pPr marL="1143000" indent="-228600" defTabSz="938213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3pPr>
            <a:lvl4pPr marL="1600200" indent="-228600" defTabSz="938213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4pPr>
            <a:lvl5pPr marL="2057400" indent="-228600" defTabSz="938213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5pPr>
            <a:lvl6pPr marL="2514600" indent="-228600" defTabSz="93821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6pPr>
            <a:lvl7pPr marL="2971800" indent="-228600" defTabSz="93821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7pPr>
            <a:lvl8pPr marL="3429000" indent="-228600" defTabSz="93821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8pPr>
            <a:lvl9pPr marL="3886200" indent="-228600" defTabSz="93821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9pPr>
          </a:lstStyle>
          <a:p>
            <a:fld id="{733F4310-64B9-4A9C-AAA4-E23B7ABEE8EE}" type="slidenum">
              <a:rPr lang="en-US" altLang="en-US" smtClean="0">
                <a:latin typeface="Arial" panose="020B0604020202020204" pitchFamily="34" charset="0"/>
              </a:rPr>
              <a:pPr/>
              <a:t>10</a:t>
            </a:fld>
            <a:endParaRPr lang="en-US" altLang="en-US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0273984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pPr/>
              <a:t>09/09/2019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09/09/2019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09/09/2019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09/09/2019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09/09/2019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09/09/2019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09/09/2019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09/09/2019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09/09/2019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09/09/2019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09/09/2019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09/09/2019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uwtsd.ac.uk/ithelp/" TargetMode="External"/><Relationship Id="rId2" Type="http://schemas.openxmlformats.org/officeDocument/2006/relationships/hyperlink" Target="https://www.uwtsd.ac.uk/ithelp/student--support-guide-faqs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DBB06B18-9932-4E3C-8017-59A7CB4DC854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Moodle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="" xmlns:a16="http://schemas.microsoft.com/office/drawing/2014/main" id="{6F752EEB-3980-49AD-B89E-CA370DA35446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277041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D69CA58E-64E4-46D7-8F9B-14F6A02206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5750"/>
          </a:xfrm>
        </p:spPr>
        <p:txBody>
          <a:bodyPr>
            <a:normAutofit fontScale="90000"/>
          </a:bodyPr>
          <a:lstStyle/>
          <a:p>
            <a:pPr algn="l"/>
            <a:r>
              <a:rPr lang="en-GB" dirty="0"/>
              <a:t>Moodle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1E1B480D-7B75-46C8-ACE2-9B67E49A355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197204"/>
            <a:ext cx="8229600" cy="4320029"/>
          </a:xfrm>
        </p:spPr>
        <p:txBody>
          <a:bodyPr>
            <a:normAutofit/>
          </a:bodyPr>
          <a:lstStyle/>
          <a:p>
            <a:r>
              <a:rPr lang="en-GB" dirty="0"/>
              <a:t>Moodle is a Virtual Learning Environment which provides resources, information and interactive activities to support your learning. </a:t>
            </a:r>
          </a:p>
          <a:p>
            <a:r>
              <a:rPr lang="en-GB" dirty="0"/>
              <a:t>Moodle can be accessed from any computer with an Internet connection.</a:t>
            </a:r>
          </a:p>
          <a:p>
            <a:r>
              <a:rPr lang="en-GB" dirty="0"/>
              <a:t>Moodle is where you will submit assignments</a:t>
            </a:r>
          </a:p>
        </p:txBody>
      </p:sp>
    </p:spTree>
    <p:extLst>
      <p:ext uri="{BB962C8B-B14F-4D97-AF65-F5344CB8AC3E}">
        <p14:creationId xmlns:p14="http://schemas.microsoft.com/office/powerpoint/2010/main" val="16296158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9429"/>
          </a:xfrm>
        </p:spPr>
        <p:txBody>
          <a:bodyPr>
            <a:normAutofit fontScale="90000"/>
          </a:bodyPr>
          <a:lstStyle/>
          <a:p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1361" y="533400"/>
            <a:ext cx="8741705" cy="4983164"/>
          </a:xfrm>
        </p:spPr>
      </p:pic>
    </p:spTree>
    <p:extLst>
      <p:ext uri="{BB962C8B-B14F-4D97-AF65-F5344CB8AC3E}">
        <p14:creationId xmlns:p14="http://schemas.microsoft.com/office/powerpoint/2010/main" val="164265362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82562"/>
          </a:xfrm>
        </p:spPr>
        <p:txBody>
          <a:bodyPr>
            <a:normAutofit fontScale="90000"/>
          </a:bodyPr>
          <a:lstStyle/>
          <a:p>
            <a:endParaRPr lang="en-GB" dirty="0"/>
          </a:p>
        </p:txBody>
      </p:sp>
      <p:pic>
        <p:nvPicPr>
          <p:cNvPr id="4" name="Content Placeholder 3" descr="Capture 2.PN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82880" y="326572"/>
            <a:ext cx="8961119" cy="5189992"/>
          </a:xfr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1933"/>
          </a:xfrm>
        </p:spPr>
        <p:txBody>
          <a:bodyPr>
            <a:normAutofit fontScale="90000"/>
          </a:bodyPr>
          <a:lstStyle/>
          <a:p>
            <a:endParaRPr lang="en-GB" dirty="0"/>
          </a:p>
        </p:txBody>
      </p:sp>
      <p:pic>
        <p:nvPicPr>
          <p:cNvPr id="4" name="Content Placeholder 3" descr="Capture 3.PN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222069" y="1"/>
            <a:ext cx="8725988" cy="5682342"/>
          </a:xfr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04185"/>
          </a:xfrm>
        </p:spPr>
        <p:txBody>
          <a:bodyPr>
            <a:normAutofit fontScale="90000"/>
          </a:bodyPr>
          <a:lstStyle/>
          <a:p>
            <a:endParaRPr lang="en-GB" dirty="0"/>
          </a:p>
        </p:txBody>
      </p:sp>
      <p:pic>
        <p:nvPicPr>
          <p:cNvPr id="4" name="Content Placeholder 3" descr="Capture 4.PN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248195" y="222070"/>
            <a:ext cx="8673736" cy="5294494"/>
          </a:xfr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8059"/>
          </a:xfrm>
        </p:spPr>
        <p:txBody>
          <a:bodyPr>
            <a:normAutofit fontScale="90000"/>
          </a:bodyPr>
          <a:lstStyle/>
          <a:p>
            <a:endParaRPr lang="en-GB" dirty="0"/>
          </a:p>
        </p:txBody>
      </p:sp>
      <p:pic>
        <p:nvPicPr>
          <p:cNvPr id="4" name="Content Placeholder 3" descr="Capture 5.PN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352696" y="209006"/>
            <a:ext cx="8516983" cy="5307557"/>
          </a:xfr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BDC6FAC6-48A7-413F-BBAE-1F72B6C1E14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Turn It In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AF7F0439-04D2-4872-8ACF-BC46B531D3C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/>
          </a:p>
          <a:p>
            <a:r>
              <a:rPr lang="en-GB" dirty="0"/>
              <a:t>Turnitin is a web based solution which aids the detection of potential plagiarism by comparing students work against 3 massive, continuously updated databases of content.</a:t>
            </a:r>
          </a:p>
        </p:txBody>
      </p:sp>
    </p:spTree>
    <p:extLst>
      <p:ext uri="{BB962C8B-B14F-4D97-AF65-F5344CB8AC3E}">
        <p14:creationId xmlns:p14="http://schemas.microsoft.com/office/powerpoint/2010/main" val="197039940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Content Placeholder 1">
            <a:extLst>
              <a:ext uri="{FF2B5EF4-FFF2-40B4-BE49-F238E27FC236}">
                <a16:creationId xmlns="" xmlns:a16="http://schemas.microsoft.com/office/drawing/2014/main" id="{8883DE10-C116-4D3D-9E23-880E7106114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altLang="en-US"/>
          </a:p>
        </p:txBody>
      </p:sp>
      <p:sp>
        <p:nvSpPr>
          <p:cNvPr id="3" name="Title 2">
            <a:extLst>
              <a:ext uri="{FF2B5EF4-FFF2-40B4-BE49-F238E27FC236}">
                <a16:creationId xmlns="" xmlns:a16="http://schemas.microsoft.com/office/drawing/2014/main" id="{B80B5BA1-6059-47C3-B30B-07E5A2BAD3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22548"/>
            <a:ext cx="8229600" cy="461914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sz="2000" dirty="0"/>
              <a:t>Turnitin – Originality – It Exists!</a:t>
            </a:r>
          </a:p>
        </p:txBody>
      </p:sp>
      <p:pic>
        <p:nvPicPr>
          <p:cNvPr id="37892" name="Picture 3">
            <a:extLst>
              <a:ext uri="{FF2B5EF4-FFF2-40B4-BE49-F238E27FC236}">
                <a16:creationId xmlns="" xmlns:a16="http://schemas.microsoft.com/office/drawing/2014/main" id="{F5BA48E7-3CA0-4A7C-AB25-5246EA5D0778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63" y="584462"/>
            <a:ext cx="8564251" cy="6237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9938" name="Content Placeholder 3">
            <a:extLst>
              <a:ext uri="{FF2B5EF4-FFF2-40B4-BE49-F238E27FC236}">
                <a16:creationId xmlns="" xmlns:a16="http://schemas.microsoft.com/office/drawing/2014/main" id="{3EDAA4BB-AE30-4EC8-86E5-8CFDA8A70CC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378823" y="333375"/>
            <a:ext cx="8503920" cy="6191250"/>
          </a:xfrm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74002"/>
          </a:xfrm>
        </p:spPr>
        <p:txBody>
          <a:bodyPr>
            <a:normAutofit fontScale="90000"/>
          </a:bodyPr>
          <a:lstStyle/>
          <a:p>
            <a:endParaRPr lang="en-GB" dirty="0"/>
          </a:p>
        </p:txBody>
      </p:sp>
      <p:pic>
        <p:nvPicPr>
          <p:cNvPr id="4" name="Content Placeholder 3" descr="th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574767" y="213020"/>
            <a:ext cx="8164284" cy="5373138"/>
          </a:xfrm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A42B2D3A-6330-4353-9C85-0D75C90585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GB" dirty="0"/>
              <a:t>Student </a:t>
            </a:r>
            <a:r>
              <a:rPr lang="en-GB" dirty="0" smtClean="0"/>
              <a:t>Online Help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78101AC7-8649-4B37-B2FF-E6BE43CDCF6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282884"/>
          </a:xfrm>
        </p:spPr>
        <p:txBody>
          <a:bodyPr/>
          <a:lstStyle/>
          <a:p>
            <a:r>
              <a:rPr lang="en-GB" dirty="0">
                <a:hlinkClick r:id="rId2"/>
              </a:rPr>
              <a:t>https://www.uwtsd.ac.uk/ithelp/student--support-guide-faqs/</a:t>
            </a:r>
            <a:endParaRPr lang="en-GB" dirty="0"/>
          </a:p>
          <a:p>
            <a:endParaRPr lang="en-GB" dirty="0"/>
          </a:p>
          <a:p>
            <a:r>
              <a:rPr lang="en-GB" dirty="0">
                <a:hlinkClick r:id="rId3"/>
              </a:rPr>
              <a:t>https://www.uwtsd.ac.uk/ithelp/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45097217"/>
      </p:ext>
    </p:extLst>
  </p:cSld>
  <p:clrMapOvr>
    <a:masterClrMapping/>
  </p:clrMapOvr>
</p:sld>
</file>

<file path=ppt/theme/theme1.xml><?xml version="1.0" encoding="utf-8"?>
<a:theme xmlns:a="http://schemas.openxmlformats.org/drawingml/2006/main" name="Theme1.thmx powerpoint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heme1.thmx powerpoint" id="{3FE5A21A-5BA7-4102-817A-D825B8838D99}" vid="{F0C2D02D-CB57-4FED-82D4-FD798ACDDA56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Theme1.thmx powerpoint</Template>
  <TotalTime>111</TotalTime>
  <Words>92</Words>
  <Application>Microsoft Office PowerPoint</Application>
  <PresentationFormat>On-screen Show (4:3)</PresentationFormat>
  <Paragraphs>15</Paragraphs>
  <Slides>12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6" baseType="lpstr">
      <vt:lpstr>Arial</vt:lpstr>
      <vt:lpstr>Calibri</vt:lpstr>
      <vt:lpstr>Myriad Pro</vt:lpstr>
      <vt:lpstr>Theme1.thmx powerpoint</vt:lpstr>
      <vt:lpstr>Moodle</vt:lpstr>
      <vt:lpstr>Moodle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Turn It In </vt:lpstr>
      <vt:lpstr>Turnitin – Originality – It Exists!</vt:lpstr>
      <vt:lpstr>PowerPoint Presentation</vt:lpstr>
      <vt:lpstr>PowerPoint Presentation</vt:lpstr>
      <vt:lpstr>Student Online Help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Moodle</dc:title>
  <dc:creator>jane davies thomas</dc:creator>
  <cp:lastModifiedBy>Jane Thomas</cp:lastModifiedBy>
  <cp:revision>10</cp:revision>
  <dcterms:created xsi:type="dcterms:W3CDTF">2019-09-03T19:30:50Z</dcterms:created>
  <dcterms:modified xsi:type="dcterms:W3CDTF">2019-09-09T12:58:47Z</dcterms:modified>
</cp:coreProperties>
</file>