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34FB99-D281-3849-BCF9-321BCCBE1384}" v="43" dt="2021-01-10T09:38:07.8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62" autoAdjust="0"/>
    <p:restoredTop sz="95921" autoAdjust="0"/>
  </p:normalViewPr>
  <p:slideViewPr>
    <p:cSldViewPr snapToGrid="0" snapToObjects="1">
      <p:cViewPr varScale="1">
        <p:scale>
          <a:sx n="23" d="100"/>
          <a:sy n="23" d="100"/>
        </p:scale>
        <p:origin x="2056" y="34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gh Joshua Giles (1801675)" userId="53ed4008-136e-4ae4-80ad-ce1449491da0" providerId="ADAL" clId="{D634FB99-D281-3849-BCF9-321BCCBE1384}"/>
    <pc:docChg chg="custSel addSld modSld">
      <pc:chgData name="Hugh Joshua Giles (1801675)" userId="53ed4008-136e-4ae4-80ad-ce1449491da0" providerId="ADAL" clId="{D634FB99-D281-3849-BCF9-321BCCBE1384}" dt="2021-01-10T10:22:31.332" v="3600" actId="20577"/>
      <pc:docMkLst>
        <pc:docMk/>
      </pc:docMkLst>
      <pc:sldChg chg="addSp delSp modSp mod">
        <pc:chgData name="Hugh Joshua Giles (1801675)" userId="53ed4008-136e-4ae4-80ad-ce1449491da0" providerId="ADAL" clId="{D634FB99-D281-3849-BCF9-321BCCBE1384}" dt="2021-01-10T10:22:31.332" v="3600" actId="20577"/>
        <pc:sldMkLst>
          <pc:docMk/>
          <pc:sldMk cId="0" sldId="286"/>
        </pc:sldMkLst>
        <pc:spChg chg="mod">
          <ac:chgData name="Hugh Joshua Giles (1801675)" userId="53ed4008-136e-4ae4-80ad-ce1449491da0" providerId="ADAL" clId="{D634FB99-D281-3849-BCF9-321BCCBE1384}" dt="2021-01-09T11:47:22.400" v="3484" actId="20577"/>
          <ac:spMkLst>
            <pc:docMk/>
            <pc:sldMk cId="0" sldId="286"/>
            <ac:spMk id="7" creationId="{0C6386B9-E60B-464D-B5A3-DC08D479D247}"/>
          </ac:spMkLst>
        </pc:spChg>
        <pc:spChg chg="add mod">
          <ac:chgData name="Hugh Joshua Giles (1801675)" userId="53ed4008-136e-4ae4-80ad-ce1449491da0" providerId="ADAL" clId="{D634FB99-D281-3849-BCF9-321BCCBE1384}" dt="2021-01-10T09:42:16.667" v="3598" actId="20577"/>
          <ac:spMkLst>
            <pc:docMk/>
            <pc:sldMk cId="0" sldId="286"/>
            <ac:spMk id="8" creationId="{3D14D5EA-A497-5D4E-B1E4-1E62AFB77796}"/>
          </ac:spMkLst>
        </pc:spChg>
        <pc:spChg chg="mod">
          <ac:chgData name="Hugh Joshua Giles (1801675)" userId="53ed4008-136e-4ae4-80ad-ce1449491da0" providerId="ADAL" clId="{D634FB99-D281-3849-BCF9-321BCCBE1384}" dt="2021-01-09T10:38:55.605" v="1045" actId="313"/>
          <ac:spMkLst>
            <pc:docMk/>
            <pc:sldMk cId="0" sldId="286"/>
            <ac:spMk id="14" creationId="{FCB32070-DA68-E543-95B3-B3664858E5DF}"/>
          </ac:spMkLst>
        </pc:spChg>
        <pc:spChg chg="del mod">
          <ac:chgData name="Hugh Joshua Giles (1801675)" userId="53ed4008-136e-4ae4-80ad-ce1449491da0" providerId="ADAL" clId="{D634FB99-D281-3849-BCF9-321BCCBE1384}" dt="2021-01-09T11:44:06.576" v="3442" actId="478"/>
          <ac:spMkLst>
            <pc:docMk/>
            <pc:sldMk cId="0" sldId="286"/>
            <ac:spMk id="16" creationId="{4B981D6F-764B-9D4F-902A-5B3AB85AD522}"/>
          </ac:spMkLst>
        </pc:spChg>
        <pc:spChg chg="add mod">
          <ac:chgData name="Hugh Joshua Giles (1801675)" userId="53ed4008-136e-4ae4-80ad-ce1449491da0" providerId="ADAL" clId="{D634FB99-D281-3849-BCF9-321BCCBE1384}" dt="2021-01-09T10:56:44.851" v="2226" actId="20577"/>
          <ac:spMkLst>
            <pc:docMk/>
            <pc:sldMk cId="0" sldId="286"/>
            <ac:spMk id="19" creationId="{98A783E3-3E96-FA42-BFCC-00B086136A26}"/>
          </ac:spMkLst>
        </pc:spChg>
        <pc:spChg chg="add mod">
          <ac:chgData name="Hugh Joshua Giles (1801675)" userId="53ed4008-136e-4ae4-80ad-ce1449491da0" providerId="ADAL" clId="{D634FB99-D281-3849-BCF9-321BCCBE1384}" dt="2021-01-09T10:57:06.151" v="2232" actId="20577"/>
          <ac:spMkLst>
            <pc:docMk/>
            <pc:sldMk cId="0" sldId="286"/>
            <ac:spMk id="20" creationId="{3508E9D5-817B-C44C-8BE7-C05D2BAEDA09}"/>
          </ac:spMkLst>
        </pc:spChg>
        <pc:spChg chg="add del mod">
          <ac:chgData name="Hugh Joshua Giles (1801675)" userId="53ed4008-136e-4ae4-80ad-ce1449491da0" providerId="ADAL" clId="{D634FB99-D281-3849-BCF9-321BCCBE1384}" dt="2021-01-09T10:59:07.862" v="2255"/>
          <ac:spMkLst>
            <pc:docMk/>
            <pc:sldMk cId="0" sldId="286"/>
            <ac:spMk id="21" creationId="{AC902AEA-4BED-654C-832E-35011537827E}"/>
          </ac:spMkLst>
        </pc:spChg>
        <pc:spChg chg="add mod">
          <ac:chgData name="Hugh Joshua Giles (1801675)" userId="53ed4008-136e-4ae4-80ad-ce1449491da0" providerId="ADAL" clId="{D634FB99-D281-3849-BCF9-321BCCBE1384}" dt="2021-01-09T11:06:00.898" v="2768" actId="123"/>
          <ac:spMkLst>
            <pc:docMk/>
            <pc:sldMk cId="0" sldId="286"/>
            <ac:spMk id="28" creationId="{CDD2EA18-411F-DD41-9026-04216AC3C728}"/>
          </ac:spMkLst>
        </pc:spChg>
        <pc:spChg chg="add mod">
          <ac:chgData name="Hugh Joshua Giles (1801675)" userId="53ed4008-136e-4ae4-80ad-ce1449491da0" providerId="ADAL" clId="{D634FB99-D281-3849-BCF9-321BCCBE1384}" dt="2021-01-09T11:16:30.810" v="3395" actId="123"/>
          <ac:spMkLst>
            <pc:docMk/>
            <pc:sldMk cId="0" sldId="286"/>
            <ac:spMk id="29" creationId="{313E5321-B90D-D24B-9746-BBB3D0C197C1}"/>
          </ac:spMkLst>
        </pc:spChg>
        <pc:spChg chg="add mod">
          <ac:chgData name="Hugh Joshua Giles (1801675)" userId="53ed4008-136e-4ae4-80ad-ce1449491da0" providerId="ADAL" clId="{D634FB99-D281-3849-BCF9-321BCCBE1384}" dt="2021-01-09T11:47:29.415" v="3503" actId="20577"/>
          <ac:spMkLst>
            <pc:docMk/>
            <pc:sldMk cId="0" sldId="286"/>
            <ac:spMk id="35" creationId="{32DFFFA3-0247-1541-AEC6-FB00337EE823}"/>
          </ac:spMkLst>
        </pc:spChg>
        <pc:spChg chg="del">
          <ac:chgData name="Hugh Joshua Giles (1801675)" userId="53ed4008-136e-4ae4-80ad-ce1449491da0" providerId="ADAL" clId="{D634FB99-D281-3849-BCF9-321BCCBE1384}" dt="2021-01-08T12:03:35.158" v="767"/>
          <ac:spMkLst>
            <pc:docMk/>
            <pc:sldMk cId="0" sldId="286"/>
            <ac:spMk id="7174" creationId="{03456C32-B617-5D4A-AD9B-CDFB45FC4E76}"/>
          </ac:spMkLst>
        </pc:spChg>
        <pc:spChg chg="mod">
          <ac:chgData name="Hugh Joshua Giles (1801675)" userId="53ed4008-136e-4ae4-80ad-ce1449491da0" providerId="ADAL" clId="{D634FB99-D281-3849-BCF9-321BCCBE1384}" dt="2021-01-08T11:57:45.250" v="418" actId="2711"/>
          <ac:spMkLst>
            <pc:docMk/>
            <pc:sldMk cId="0" sldId="286"/>
            <ac:spMk id="7178" creationId="{947EE2D7-952E-9F46-A32B-C5E9E779BFF1}"/>
          </ac:spMkLst>
        </pc:spChg>
        <pc:spChg chg="mod">
          <ac:chgData name="Hugh Joshua Giles (1801675)" userId="53ed4008-136e-4ae4-80ad-ce1449491da0" providerId="ADAL" clId="{D634FB99-D281-3849-BCF9-321BCCBE1384}" dt="2021-01-10T10:22:31.332" v="3600" actId="20577"/>
          <ac:spMkLst>
            <pc:docMk/>
            <pc:sldMk cId="0" sldId="286"/>
            <ac:spMk id="7181" creationId="{4BF993B8-636D-214A-A220-F392255F94EF}"/>
          </ac:spMkLst>
        </pc:spChg>
        <pc:spChg chg="mod">
          <ac:chgData name="Hugh Joshua Giles (1801675)" userId="53ed4008-136e-4ae4-80ad-ce1449491da0" providerId="ADAL" clId="{D634FB99-D281-3849-BCF9-321BCCBE1384}" dt="2021-01-09T10:45:51.063" v="1587" actId="123"/>
          <ac:spMkLst>
            <pc:docMk/>
            <pc:sldMk cId="0" sldId="286"/>
            <ac:spMk id="7183" creationId="{0F39E121-5649-9047-AB40-9BB026503F72}"/>
          </ac:spMkLst>
        </pc:spChg>
        <pc:spChg chg="mod">
          <ac:chgData name="Hugh Joshua Giles (1801675)" userId="53ed4008-136e-4ae4-80ad-ce1449491da0" providerId="ADAL" clId="{D634FB99-D281-3849-BCF9-321BCCBE1384}" dt="2021-01-09T11:48:07.021" v="3505" actId="403"/>
          <ac:spMkLst>
            <pc:docMk/>
            <pc:sldMk cId="0" sldId="286"/>
            <ac:spMk id="7185" creationId="{71761D65-795C-0348-8C80-E73592D5A1BE}"/>
          </ac:spMkLst>
        </pc:spChg>
        <pc:spChg chg="mod">
          <ac:chgData name="Hugh Joshua Giles (1801675)" userId="53ed4008-136e-4ae4-80ad-ce1449491da0" providerId="ADAL" clId="{D634FB99-D281-3849-BCF9-321BCCBE1384}" dt="2021-01-09T11:47:06.380" v="3463" actId="1076"/>
          <ac:spMkLst>
            <pc:docMk/>
            <pc:sldMk cId="0" sldId="286"/>
            <ac:spMk id="7187" creationId="{E889E6A8-D618-934C-8427-9ED2DB594411}"/>
          </ac:spMkLst>
        </pc:spChg>
        <pc:spChg chg="del">
          <ac:chgData name="Hugh Joshua Giles (1801675)" userId="53ed4008-136e-4ae4-80ad-ce1449491da0" providerId="ADAL" clId="{D634FB99-D281-3849-BCF9-321BCCBE1384}" dt="2021-01-08T12:03:35.158" v="767"/>
          <ac:spMkLst>
            <pc:docMk/>
            <pc:sldMk cId="0" sldId="286"/>
            <ac:spMk id="7199" creationId="{E46D7885-99E3-CE47-A738-E7182C6FDF6A}"/>
          </ac:spMkLst>
        </pc:spChg>
        <pc:spChg chg="del">
          <ac:chgData name="Hugh Joshua Giles (1801675)" userId="53ed4008-136e-4ae4-80ad-ce1449491da0" providerId="ADAL" clId="{D634FB99-D281-3849-BCF9-321BCCBE1384}" dt="2021-01-09T10:58:03.436" v="2236"/>
          <ac:spMkLst>
            <pc:docMk/>
            <pc:sldMk cId="0" sldId="286"/>
            <ac:spMk id="7200" creationId="{3F5AEFFC-55FE-5D41-ACE5-71B6F1542256}"/>
          </ac:spMkLst>
        </pc:spChg>
        <pc:spChg chg="del">
          <ac:chgData name="Hugh Joshua Giles (1801675)" userId="53ed4008-136e-4ae4-80ad-ce1449491da0" providerId="ADAL" clId="{D634FB99-D281-3849-BCF9-321BCCBE1384}" dt="2021-01-09T10:58:15.142" v="2239"/>
          <ac:spMkLst>
            <pc:docMk/>
            <pc:sldMk cId="0" sldId="286"/>
            <ac:spMk id="7201" creationId="{74DCEB96-F4AE-CC4A-B405-E8790FFBB837}"/>
          </ac:spMkLst>
        </pc:spChg>
        <pc:spChg chg="del">
          <ac:chgData name="Hugh Joshua Giles (1801675)" userId="53ed4008-136e-4ae4-80ad-ce1449491da0" providerId="ADAL" clId="{D634FB99-D281-3849-BCF9-321BCCBE1384}" dt="2021-01-09T11:26:31.260" v="3396"/>
          <ac:spMkLst>
            <pc:docMk/>
            <pc:sldMk cId="0" sldId="286"/>
            <ac:spMk id="7202" creationId="{4825A2C3-58E4-F140-9366-62409B88F1CE}"/>
          </ac:spMkLst>
        </pc:spChg>
        <pc:spChg chg="del mod">
          <ac:chgData name="Hugh Joshua Giles (1801675)" userId="53ed4008-136e-4ae4-80ad-ce1449491da0" providerId="ADAL" clId="{D634FB99-D281-3849-BCF9-321BCCBE1384}" dt="2021-01-09T11:26:38.434" v="3400"/>
          <ac:spMkLst>
            <pc:docMk/>
            <pc:sldMk cId="0" sldId="286"/>
            <ac:spMk id="7208" creationId="{74FA61BC-80D6-B64B-B958-C1FF2B9991C9}"/>
          </ac:spMkLst>
        </pc:spChg>
        <pc:spChg chg="del mod">
          <ac:chgData name="Hugh Joshua Giles (1801675)" userId="53ed4008-136e-4ae4-80ad-ce1449491da0" providerId="ADAL" clId="{D634FB99-D281-3849-BCF9-321BCCBE1384}" dt="2021-01-09T10:58:32.279" v="2243"/>
          <ac:spMkLst>
            <pc:docMk/>
            <pc:sldMk cId="0" sldId="286"/>
            <ac:spMk id="7209" creationId="{7000B4E5-B2AB-0B41-B331-8EC698067C20}"/>
          </ac:spMkLst>
        </pc:spChg>
        <pc:picChg chg="add mod">
          <ac:chgData name="Hugh Joshua Giles (1801675)" userId="53ed4008-136e-4ae4-80ad-ce1449491da0" providerId="ADAL" clId="{D634FB99-D281-3849-BCF9-321BCCBE1384}" dt="2021-01-08T12:03:47.203" v="774" actId="1076"/>
          <ac:picMkLst>
            <pc:docMk/>
            <pc:sldMk cId="0" sldId="286"/>
            <ac:picMk id="13" creationId="{D11AE61B-A55E-034D-8B80-A61C8E90FADD}"/>
          </ac:picMkLst>
        </pc:picChg>
        <pc:picChg chg="add mod">
          <ac:chgData name="Hugh Joshua Giles (1801675)" userId="53ed4008-136e-4ae4-80ad-ce1449491da0" providerId="ADAL" clId="{D634FB99-D281-3849-BCF9-321BCCBE1384}" dt="2021-01-08T12:03:38.780" v="771" actId="962"/>
          <ac:picMkLst>
            <pc:docMk/>
            <pc:sldMk cId="0" sldId="286"/>
            <ac:picMk id="17" creationId="{24931018-1645-B94E-8B14-5019DC6872A3}"/>
          </ac:picMkLst>
        </pc:picChg>
        <pc:picChg chg="add mod">
          <ac:chgData name="Hugh Joshua Giles (1801675)" userId="53ed4008-136e-4ae4-80ad-ce1449491da0" providerId="ADAL" clId="{D634FB99-D281-3849-BCF9-321BCCBE1384}" dt="2021-01-09T10:58:06.261" v="2238" actId="962"/>
          <ac:picMkLst>
            <pc:docMk/>
            <pc:sldMk cId="0" sldId="286"/>
            <ac:picMk id="23" creationId="{782A0B7E-A1EF-8A45-A9E8-241F22346931}"/>
          </ac:picMkLst>
        </pc:picChg>
        <pc:picChg chg="add mod">
          <ac:chgData name="Hugh Joshua Giles (1801675)" userId="53ed4008-136e-4ae4-80ad-ce1449491da0" providerId="ADAL" clId="{D634FB99-D281-3849-BCF9-321BCCBE1384}" dt="2021-01-09T10:58:17.053" v="2241" actId="962"/>
          <ac:picMkLst>
            <pc:docMk/>
            <pc:sldMk cId="0" sldId="286"/>
            <ac:picMk id="25" creationId="{7BB087E3-A24F-B540-B1CF-F313F048E47D}"/>
          </ac:picMkLst>
        </pc:picChg>
        <pc:picChg chg="add mod">
          <ac:chgData name="Hugh Joshua Giles (1801675)" userId="53ed4008-136e-4ae4-80ad-ce1449491da0" providerId="ADAL" clId="{D634FB99-D281-3849-BCF9-321BCCBE1384}" dt="2021-01-09T11:47:36.253" v="3504" actId="1076"/>
          <ac:picMkLst>
            <pc:docMk/>
            <pc:sldMk cId="0" sldId="286"/>
            <ac:picMk id="27" creationId="{8056FF0E-E3CC-4D4C-A8B4-532B16742467}"/>
          </ac:picMkLst>
        </pc:picChg>
        <pc:picChg chg="add mod">
          <ac:chgData name="Hugh Joshua Giles (1801675)" userId="53ed4008-136e-4ae4-80ad-ce1449491da0" providerId="ADAL" clId="{D634FB99-D281-3849-BCF9-321BCCBE1384}" dt="2021-01-09T11:26:35.026" v="3397" actId="27614"/>
          <ac:picMkLst>
            <pc:docMk/>
            <pc:sldMk cId="0" sldId="286"/>
            <ac:picMk id="31" creationId="{74E3260C-CD22-594B-A80F-CE3E645E881B}"/>
          </ac:picMkLst>
        </pc:picChg>
        <pc:picChg chg="add mod">
          <ac:chgData name="Hugh Joshua Giles (1801675)" userId="53ed4008-136e-4ae4-80ad-ce1449491da0" providerId="ADAL" clId="{D634FB99-D281-3849-BCF9-321BCCBE1384}" dt="2021-01-09T11:26:41.818" v="3402" actId="962"/>
          <ac:picMkLst>
            <pc:docMk/>
            <pc:sldMk cId="0" sldId="286"/>
            <ac:picMk id="33" creationId="{8C2F28D2-357A-C544-AB3C-5A1293CC493B}"/>
          </ac:picMkLst>
        </pc:picChg>
      </pc:sldChg>
      <pc:sldChg chg="addSp delSp modSp new mod">
        <pc:chgData name="Hugh Joshua Giles (1801675)" userId="53ed4008-136e-4ae4-80ad-ce1449491da0" providerId="ADAL" clId="{D634FB99-D281-3849-BCF9-321BCCBE1384}" dt="2021-01-10T09:38:30.329" v="3596" actId="404"/>
        <pc:sldMkLst>
          <pc:docMk/>
          <pc:sldMk cId="4006720158" sldId="287"/>
        </pc:sldMkLst>
        <pc:spChg chg="del">
          <ac:chgData name="Hugh Joshua Giles (1801675)" userId="53ed4008-136e-4ae4-80ad-ce1449491da0" providerId="ADAL" clId="{D634FB99-D281-3849-BCF9-321BCCBE1384}" dt="2021-01-10T09:14:19.969" v="3560"/>
          <ac:spMkLst>
            <pc:docMk/>
            <pc:sldMk cId="4006720158" sldId="287"/>
            <ac:spMk id="4" creationId="{470377C0-7905-B847-A385-412D53625A38}"/>
          </ac:spMkLst>
        </pc:spChg>
        <pc:spChg chg="del">
          <ac:chgData name="Hugh Joshua Giles (1801675)" userId="53ed4008-136e-4ae4-80ad-ce1449491da0" providerId="ADAL" clId="{D634FB99-D281-3849-BCF9-321BCCBE1384}" dt="2021-01-10T09:14:24.522" v="3563"/>
          <ac:spMkLst>
            <pc:docMk/>
            <pc:sldMk cId="4006720158" sldId="287"/>
            <ac:spMk id="5" creationId="{E9642E0D-3E42-C842-A2DB-55D58CF1E941}"/>
          </ac:spMkLst>
        </pc:spChg>
        <pc:spChg chg="mod">
          <ac:chgData name="Hugh Joshua Giles (1801675)" userId="53ed4008-136e-4ae4-80ad-ce1449491da0" providerId="ADAL" clId="{D634FB99-D281-3849-BCF9-321BCCBE1384}" dt="2021-01-10T09:38:30.329" v="3596" actId="404"/>
          <ac:spMkLst>
            <pc:docMk/>
            <pc:sldMk cId="4006720158" sldId="287"/>
            <ac:spMk id="8" creationId="{08395CD7-7477-054D-842A-B4C51AA099B5}"/>
          </ac:spMkLst>
        </pc:spChg>
        <pc:spChg chg="mod">
          <ac:chgData name="Hugh Joshua Giles (1801675)" userId="53ed4008-136e-4ae4-80ad-ce1449491da0" providerId="ADAL" clId="{D634FB99-D281-3849-BCF9-321BCCBE1384}" dt="2021-01-10T09:18:22.093" v="3590" actId="255"/>
          <ac:spMkLst>
            <pc:docMk/>
            <pc:sldMk cId="4006720158" sldId="287"/>
            <ac:spMk id="10" creationId="{D3EDE130-3BAB-9A4B-BFAD-0F4E05F507AC}"/>
          </ac:spMkLst>
        </pc:spChg>
        <pc:spChg chg="mod">
          <ac:chgData name="Hugh Joshua Giles (1801675)" userId="53ed4008-136e-4ae4-80ad-ce1449491da0" providerId="ADAL" clId="{D634FB99-D281-3849-BCF9-321BCCBE1384}" dt="2021-01-10T09:11:43.162" v="3544" actId="20577"/>
          <ac:spMkLst>
            <pc:docMk/>
            <pc:sldMk cId="4006720158" sldId="287"/>
            <ac:spMk id="11" creationId="{D5D8F610-4C66-0548-8C0C-0D6D30A0C56B}"/>
          </ac:spMkLst>
        </pc:spChg>
        <pc:spChg chg="mod">
          <ac:chgData name="Hugh Joshua Giles (1801675)" userId="53ed4008-136e-4ae4-80ad-ce1449491da0" providerId="ADAL" clId="{D634FB99-D281-3849-BCF9-321BCCBE1384}" dt="2021-01-10T09:10:46.004" v="3517" actId="20577"/>
          <ac:spMkLst>
            <pc:docMk/>
            <pc:sldMk cId="4006720158" sldId="287"/>
            <ac:spMk id="18" creationId="{0C811E1D-E5CF-EC4E-892A-53BD87B15F6F}"/>
          </ac:spMkLst>
        </pc:spChg>
        <pc:spChg chg="del mod">
          <ac:chgData name="Hugh Joshua Giles (1801675)" userId="53ed4008-136e-4ae4-80ad-ce1449491da0" providerId="ADAL" clId="{D634FB99-D281-3849-BCF9-321BCCBE1384}" dt="2021-01-10T09:14:03.736" v="3554"/>
          <ac:spMkLst>
            <pc:docMk/>
            <pc:sldMk cId="4006720158" sldId="287"/>
            <ac:spMk id="43" creationId="{F077E4C3-02C2-7241-AEB1-D0E602530AA2}"/>
          </ac:spMkLst>
        </pc:spChg>
        <pc:spChg chg="add del mod">
          <ac:chgData name="Hugh Joshua Giles (1801675)" userId="53ed4008-136e-4ae4-80ad-ce1449491da0" providerId="ADAL" clId="{D634FB99-D281-3849-BCF9-321BCCBE1384}" dt="2021-01-10T09:17:59.537" v="3582"/>
          <ac:spMkLst>
            <pc:docMk/>
            <pc:sldMk cId="4006720158" sldId="287"/>
            <ac:spMk id="65" creationId="{E3D18152-6196-7E49-B282-9C8A6A41E543}"/>
          </ac:spMkLst>
        </pc:spChg>
        <pc:spChg chg="add del mod">
          <ac:chgData name="Hugh Joshua Giles (1801675)" userId="53ed4008-136e-4ae4-80ad-ce1449491da0" providerId="ADAL" clId="{D634FB99-D281-3849-BCF9-321BCCBE1384}" dt="2021-01-10T09:15:17.272" v="3567"/>
          <ac:spMkLst>
            <pc:docMk/>
            <pc:sldMk cId="4006720158" sldId="287"/>
            <ac:spMk id="67" creationId="{DAAE4DF7-71D1-6B46-A12B-EEBA238F51A5}"/>
          </ac:spMkLst>
        </pc:spChg>
        <pc:spChg chg="add mod">
          <ac:chgData name="Hugh Joshua Giles (1801675)" userId="53ed4008-136e-4ae4-80ad-ce1449491da0" providerId="ADAL" clId="{D634FB99-D281-3849-BCF9-321BCCBE1384}" dt="2021-01-10T09:14:32.527" v="3566" actId="478"/>
          <ac:spMkLst>
            <pc:docMk/>
            <pc:sldMk cId="4006720158" sldId="287"/>
            <ac:spMk id="69" creationId="{D9F97E9B-0414-004D-8659-E2E3B3D61434}"/>
          </ac:spMkLst>
        </pc:spChg>
        <pc:spChg chg="add del mod">
          <ac:chgData name="Hugh Joshua Giles (1801675)" userId="53ed4008-136e-4ae4-80ad-ce1449491da0" providerId="ADAL" clId="{D634FB99-D281-3849-BCF9-321BCCBE1384}" dt="2021-01-10T09:16:03.384" v="3574"/>
          <ac:spMkLst>
            <pc:docMk/>
            <pc:sldMk cId="4006720158" sldId="287"/>
            <ac:spMk id="73" creationId="{E25B1FCF-BEA1-3F42-97E1-1C70E8094F6E}"/>
          </ac:spMkLst>
        </pc:spChg>
        <pc:picChg chg="add del mod">
          <ac:chgData name="Hugh Joshua Giles (1801675)" userId="53ed4008-136e-4ae4-80ad-ce1449491da0" providerId="ADAL" clId="{D634FB99-D281-3849-BCF9-321BCCBE1384}" dt="2021-01-10T09:14:32.527" v="3566" actId="478"/>
          <ac:picMkLst>
            <pc:docMk/>
            <pc:sldMk cId="4006720158" sldId="287"/>
            <ac:picMk id="59" creationId="{8B9F3034-DE40-8D45-B882-AA92BE3E38A2}"/>
          </ac:picMkLst>
        </pc:picChg>
        <pc:picChg chg="add del mod">
          <ac:chgData name="Hugh Joshua Giles (1801675)" userId="53ed4008-136e-4ae4-80ad-ce1449491da0" providerId="ADAL" clId="{D634FB99-D281-3849-BCF9-321BCCBE1384}" dt="2021-01-10T09:14:29.720" v="3565" actId="478"/>
          <ac:picMkLst>
            <pc:docMk/>
            <pc:sldMk cId="4006720158" sldId="287"/>
            <ac:picMk id="61" creationId="{D2E7F98D-473E-3042-9EF5-7C14B75A536B}"/>
          </ac:picMkLst>
        </pc:picChg>
        <pc:picChg chg="add del mod">
          <ac:chgData name="Hugh Joshua Giles (1801675)" userId="53ed4008-136e-4ae4-80ad-ce1449491da0" providerId="ADAL" clId="{D634FB99-D281-3849-BCF9-321BCCBE1384}" dt="2021-01-10T09:14:27.588" v="3564" actId="478"/>
          <ac:picMkLst>
            <pc:docMk/>
            <pc:sldMk cId="4006720158" sldId="287"/>
            <ac:picMk id="63" creationId="{46157216-8EFF-2845-9898-235A51294F9C}"/>
          </ac:picMkLst>
        </pc:picChg>
        <pc:picChg chg="add del mod">
          <ac:chgData name="Hugh Joshua Giles (1801675)" userId="53ed4008-136e-4ae4-80ad-ce1449491da0" providerId="ADAL" clId="{D634FB99-D281-3849-BCF9-321BCCBE1384}" dt="2021-01-10T09:15:25.465" v="3572" actId="478"/>
          <ac:picMkLst>
            <pc:docMk/>
            <pc:sldMk cId="4006720158" sldId="287"/>
            <ac:picMk id="71" creationId="{03A3AED6-A746-A04A-9211-4C6232A10D3A}"/>
          </ac:picMkLst>
        </pc:picChg>
        <pc:picChg chg="add mod">
          <ac:chgData name="Hugh Joshua Giles (1801675)" userId="53ed4008-136e-4ae4-80ad-ce1449491da0" providerId="ADAL" clId="{D634FB99-D281-3849-BCF9-321BCCBE1384}" dt="2021-01-10T09:16:11.976" v="3579" actId="1076"/>
          <ac:picMkLst>
            <pc:docMk/>
            <pc:sldMk cId="4006720158" sldId="287"/>
            <ac:picMk id="75" creationId="{47268324-DF33-9643-A234-7DC17504E793}"/>
          </ac:picMkLst>
        </pc:picChg>
        <pc:picChg chg="add mod">
          <ac:chgData name="Hugh Joshua Giles (1801675)" userId="53ed4008-136e-4ae4-80ad-ce1449491da0" providerId="ADAL" clId="{D634FB99-D281-3849-BCF9-321BCCBE1384}" dt="2021-01-10T09:18:07.884" v="3586" actId="14100"/>
          <ac:picMkLst>
            <pc:docMk/>
            <pc:sldMk cId="4006720158" sldId="287"/>
            <ac:picMk id="77" creationId="{4750AADB-3275-004D-9280-0FD27C1E43C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A05FAB-36F6-6B4D-A346-35631878F731}"/>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192ACB0-093C-E141-BC26-8A9BCAC5A9EC}"/>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600350FA-AF1F-124C-B724-08B2770F7298}" type="datetimeFigureOut">
              <a:rPr lang="en-US"/>
              <a:pPr>
                <a:defRPr/>
              </a:pPr>
              <a:t>1/10/21</a:t>
            </a:fld>
            <a:endParaRPr lang="en-US"/>
          </a:p>
        </p:txBody>
      </p:sp>
      <p:sp>
        <p:nvSpPr>
          <p:cNvPr id="4" name="Footer Placeholder 3">
            <a:extLst>
              <a:ext uri="{FF2B5EF4-FFF2-40B4-BE49-F238E27FC236}">
                <a16:creationId xmlns:a16="http://schemas.microsoft.com/office/drawing/2014/main" id="{33869D52-9436-9045-9C65-18CEABC36090}"/>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0946BF63-5AE2-B34A-A306-872840CD7F55}"/>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5D38B532-7497-F344-9E72-B7386778D690}"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9EE1D9-D1FC-7F45-870E-D436E3D6F2D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7A9CF01-7E5B-6B47-8D84-C1ED42EB5941}"/>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9EB285FC-08BF-F742-82C6-1DE03A433C2E}" type="datetimeFigureOut">
              <a:rPr lang="en-US"/>
              <a:pPr>
                <a:defRPr/>
              </a:pPr>
              <a:t>1/10/21</a:t>
            </a:fld>
            <a:endParaRPr lang="en-US" dirty="0"/>
          </a:p>
        </p:txBody>
      </p:sp>
      <p:sp>
        <p:nvSpPr>
          <p:cNvPr id="4" name="Slide Image Placeholder 3">
            <a:extLst>
              <a:ext uri="{FF2B5EF4-FFF2-40B4-BE49-F238E27FC236}">
                <a16:creationId xmlns:a16="http://schemas.microsoft.com/office/drawing/2014/main" id="{7F384AD3-3D1B-0141-85EE-AEE6E13BB7EB}"/>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4C3A16E2-7BA4-A448-B4C3-04ED31179805}"/>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5A1C1ABF-A9F1-F842-A242-8B605B8925B9}"/>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32AFBEAB-E100-A844-B280-F21FC46F05F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0607EF11-A96F-3D4D-AB01-DCCB77056A8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33FB1E4A-D2FA-E743-B8F3-635A9B9969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C376BCBF-B90D-614D-AD56-516591181B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7B56F7CF-D217-124E-86BD-FFB3EF2FE9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85C985B7-B37C-6048-8126-64277C5C1E4F}"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776145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41810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19665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135824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E24257-248F-344A-AAF7-1F696573352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ACCB813-C7E1-564A-AD87-6AA3EA3FD2E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6CD61F92-3CA4-3146-B373-4F78EC72B54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047EFF8E-B66D-EC43-988F-DF751ACA4A4A}"/>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E02B0EB2-6190-524F-8DD6-FC328146606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E6B0E2F2-34D5-2D4B-B576-1ED3C3F202E5}"/>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30A467FB-21A2-4148-A263-7A974028D6DD}"/>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2612119B-FC10-5A46-88E3-4A8B86BA8318}"/>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0788583D-80E6-CD48-AAEC-FD162BF92414}"/>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0C18A752-8B0C-D741-8FC4-63539849551E}"/>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6F6EECDF-9093-704C-AE67-05065BFB15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A94502EE-B9C6-854A-BD7C-348678538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4C225A40-33B1-964E-B8DF-6FAB2E41326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6565B61E-DEC2-2B49-9FBC-795D6E56C42D}"/>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9D9CF4FE-C958-104D-A653-FFCA8C0E27E2}"/>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B1590903-6CF7-C844-81B2-85247F3861E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F1C36498-69DA-5C4B-A506-B67C23CA51B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1614CB39-D3E6-5949-BA31-3DBA2FC2138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ACA299A-2454-BB4A-9C2B-5F76093E05D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1FC972-C23A-384A-BBB3-1203ACB2F45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B5922D9-779E-154F-B7E3-113D55942B1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5A07D47C-83E4-FE43-AEA5-B23A3DB7D658}"/>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5D7AB73C-7060-F144-8F84-76C5D328CFB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39A76540-D825-624A-8771-74B21E291A1B}"/>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8BB9D033-DA5E-604A-8CF5-FD8AD6BEF306}"/>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E32612B1-7CE0-E548-8FF2-88BC5A1720BC}"/>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038F5B1E-7B37-1147-8C29-9D7ECA0AF3C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2195497C-C836-2A45-A8D7-B18F1CBD05F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8C6F696E-C926-D94E-9F63-F049B25AD487}"/>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A4769CD3-C2E3-FE49-AF9D-56F276EBD4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422D8770-3F54-2343-AED7-2A7AF98138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C1F14292-6E67-FC4F-BF4A-FCC0448A6E1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4BD3AC88-D988-D74F-AD63-E0A1727B3F28}"/>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673617B5-ECF8-444E-A126-E4EE6DFC3F9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FA0FF039-DAAC-6B44-BFBE-6C0E65BEB93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85169A8E-FB78-8946-B4CC-3C9C5C46694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58B7C184-7CBA-BB4D-AD74-AD2319E876CE}"/>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28B6907-4079-9A47-9823-52770A0E401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ED004C7-E790-8541-BB46-EF8328B052F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F25CE1B0-213E-A04E-8177-5C2EF5BD049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CF1075DB-C80C-B643-BA35-61D3569B6C88}"/>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3227E67-1247-B64F-89AF-B2917430A1A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FDC83F5-F268-E544-A572-44AE0D42D91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3B0061E1-A99B-9047-A1E4-CF9D604691D9}"/>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15B25E30-E62F-E04D-A41A-AB1CD4D20B04}"/>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0C468274-FA40-6D46-AB0C-748DAE994EC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BA2A389B-48F5-C04F-82F9-012E167D13A2}"/>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3EEE22DE-EB1D-7B43-812A-942E50366E4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E7925B31-9583-FB4E-88E1-0AD7D6C1BF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83F07A0D-F116-0E40-83DD-D1684349A3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BCF4C183-05AA-CE4A-9D13-5093D553798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0ED79825-208B-A64C-BF1A-35CA8F4E410B}"/>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F028EC05-AE0C-6946-824B-BE877EC8B08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864D3A97-061A-5A4D-81AA-820D12849CE8}"/>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036FD30F-26B2-5C46-BC4B-8757F1B3080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89E2349-049A-5F46-9D53-A9FE83C546B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CB94478-EE9A-1C4F-88AC-E2E015E965E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72CB0CF-93E9-DD48-90D9-7A499DE4DFCA}"/>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EDC9103-5115-E045-A439-A7FB2E026783}"/>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66B60A70-C45E-7D41-AECA-B609CE0474D9}"/>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0D931AC6-3B22-9747-9B3D-309AFFC10E3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6FF55EAF-4163-FE48-9DBC-5FD95F292A45}"/>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598D0C2D-90DE-D74A-A745-C55C45F2AD38}"/>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D10BB413-B888-9F4C-A7EE-A5502DA6B3B7}"/>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D1381DE7-3402-A44E-8DC8-CDF08535BFE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FD930B58-BB81-D64D-9E5D-88EE0B45C6F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CF12A44B-4AA5-9B48-9448-0954C0CF7F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78E1E885-120A-8D4C-B5CA-DEB6A4F61C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800E40A6-2E14-DF44-A2AD-96AE23CE8440}"/>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68D0EC7F-C743-FD48-90D8-698595A7CAED}"/>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120B13C5-3F02-BA49-9260-66027EF1B6FE}"/>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47DC0E16-C16A-D94A-9E71-3221BDDE797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2F86D63E-DB6C-8845-9921-241344AE559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8361642E-C82D-A340-8113-A54EF4B1CF2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81D877F-6305-A34F-962E-D99141C8CA2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6C6BEA0-658C-6D4C-BDDA-8C46513F3D0D}"/>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DBAE5B1-3F25-4F48-85F9-A9A6F404653E}"/>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Welsh Culture</a:t>
            </a:r>
          </a:p>
        </p:txBody>
      </p:sp>
      <p:sp>
        <p:nvSpPr>
          <p:cNvPr id="7171" name="Text Placeholder 2">
            <a:extLst>
              <a:ext uri="{FF2B5EF4-FFF2-40B4-BE49-F238E27FC236}">
                <a16:creationId xmlns:a16="http://schemas.microsoft.com/office/drawing/2014/main" id="{4EA3F17F-4DFF-ED47-BADE-F2D86C605DBB}"/>
              </a:ext>
            </a:extLst>
          </p:cNvPr>
          <p:cNvSpPr>
            <a:spLocks noGrp="1"/>
          </p:cNvSpPr>
          <p:nvPr>
            <p:ph type="body" sz="quarter" idx="10"/>
          </p:nvPr>
        </p:nvSpPr>
        <p:spPr bwMode="auto">
          <a:xfrm>
            <a:off x="11587163" y="10642795"/>
            <a:ext cx="10056813" cy="261607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In the Curriculum it also states that, Key Stage 3 pupils learn by asking and questioning about the main political, economic, social and cultural features of a certain period  from the history of Wales and Britain that happened during the last millennium. </a:t>
            </a:r>
          </a:p>
        </p:txBody>
      </p:sp>
      <p:sp>
        <p:nvSpPr>
          <p:cNvPr id="4" name="Text Placeholder 3">
            <a:extLst>
              <a:ext uri="{FF2B5EF4-FFF2-40B4-BE49-F238E27FC236}">
                <a16:creationId xmlns:a16="http://schemas.microsoft.com/office/drawing/2014/main" id="{8EF6B309-25C4-134A-949C-E61E10C6FD2D}"/>
              </a:ext>
            </a:extLst>
          </p:cNvPr>
          <p:cNvSpPr>
            <a:spLocks noGrp="1"/>
          </p:cNvSpPr>
          <p:nvPr>
            <p:ph type="body" sz="quarter" idx="11"/>
          </p:nvPr>
        </p:nvSpPr>
        <p:spPr>
          <a:xfrm>
            <a:off x="922338" y="5265738"/>
            <a:ext cx="10048875" cy="754062"/>
          </a:xfrm>
        </p:spPr>
        <p:txBody>
          <a:bodyPr/>
          <a:lstStyle/>
          <a:p>
            <a:pPr marL="1645838" indent="-1645838" defTabSz="4388900" eaLnBrk="1" fontAlgn="auto" hangingPunct="1">
              <a:spcAft>
                <a:spcPts val="0"/>
              </a:spcAft>
              <a:defRPr/>
            </a:pPr>
            <a:endParaRPr lang="en-US" dirty="0"/>
          </a:p>
        </p:txBody>
      </p:sp>
      <p:pic>
        <p:nvPicPr>
          <p:cNvPr id="3" name="Picture Placeholder 2" descr="A picture containing text, person, indoor, table&#10;&#10;Description automatically generated">
            <a:extLst>
              <a:ext uri="{FF2B5EF4-FFF2-40B4-BE49-F238E27FC236}">
                <a16:creationId xmlns:a16="http://schemas.microsoft.com/office/drawing/2014/main" id="{722AD6F5-8841-C047-90E6-3AAE31A90599}"/>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t="7998" b="7998"/>
          <a:stretch>
            <a:fillRect/>
          </a:stretch>
        </p:blipFill>
        <p:spPr bwMode="auto">
          <a:xfrm>
            <a:off x="1392911" y="7533481"/>
            <a:ext cx="9079153" cy="5165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Placeholder 12" descr="Logo&#10;&#10;Description automatically generated">
            <a:extLst>
              <a:ext uri="{FF2B5EF4-FFF2-40B4-BE49-F238E27FC236}">
                <a16:creationId xmlns:a16="http://schemas.microsoft.com/office/drawing/2014/main" id="{D11AE61B-A55E-034D-8B80-A61C8E90FADD}"/>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l="5032" r="5032"/>
          <a:stretch>
            <a:fillRect/>
          </a:stretch>
        </p:blipFill>
        <p:spPr bwMode="auto">
          <a:xfrm>
            <a:off x="33422312" y="7325571"/>
            <a:ext cx="8745242" cy="49757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0C6386B9-E60B-464D-B5A3-DC08D479D247}"/>
              </a:ext>
            </a:extLst>
          </p:cNvPr>
          <p:cNvSpPr>
            <a:spLocks noGrp="1"/>
          </p:cNvSpPr>
          <p:nvPr>
            <p:ph type="body" sz="quarter" idx="20"/>
          </p:nvPr>
        </p:nvSpPr>
        <p:spPr>
          <a:xfrm>
            <a:off x="922338" y="14212888"/>
            <a:ext cx="10050462" cy="754062"/>
          </a:xfrm>
        </p:spPr>
        <p:txBody>
          <a:bodyPr/>
          <a:lstStyle/>
          <a:p>
            <a:pPr marL="1645838" indent="-1645838" defTabSz="4388900" eaLnBrk="1" fontAlgn="auto" hangingPunct="1">
              <a:spcAft>
                <a:spcPts val="0"/>
              </a:spcAft>
              <a:defRPr/>
            </a:pPr>
            <a:r>
              <a:rPr lang="en-US" dirty="0"/>
              <a:t>Donaldson Report!</a:t>
            </a:r>
          </a:p>
        </p:txBody>
      </p:sp>
      <p:sp>
        <p:nvSpPr>
          <p:cNvPr id="7176" name="Text Placeholder 7">
            <a:extLst>
              <a:ext uri="{FF2B5EF4-FFF2-40B4-BE49-F238E27FC236}">
                <a16:creationId xmlns:a16="http://schemas.microsoft.com/office/drawing/2014/main" id="{C7774288-DBE6-744E-8316-877BA7F89A66}"/>
              </a:ext>
            </a:extLst>
          </p:cNvPr>
          <p:cNvSpPr>
            <a:spLocks noGrp="1"/>
          </p:cNvSpPr>
          <p:nvPr>
            <p:ph type="body" sz="quarter" idx="21"/>
          </p:nvPr>
        </p:nvSpPr>
        <p:spPr bwMode="auto">
          <a:xfrm>
            <a:off x="11587163" y="5995988"/>
            <a:ext cx="10048875" cy="433962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Committee of the ‘</a:t>
            </a:r>
            <a:r>
              <a:rPr lang="en-US" altLang="en-US" sz="2800" dirty="0" err="1">
                <a:latin typeface="Verdana" panose="020B0604030504040204" pitchFamily="34" charset="0"/>
                <a:ea typeface="Verdana" panose="020B0604030504040204" pitchFamily="34" charset="0"/>
                <a:cs typeface="Verdana" panose="020B0604030504040204" pitchFamily="34" charset="0"/>
              </a:rPr>
              <a:t>Senned</a:t>
            </a:r>
            <a:r>
              <a:rPr lang="en-US" altLang="en-US" sz="2800" dirty="0">
                <a:latin typeface="Verdana" panose="020B0604030504040204" pitchFamily="34" charset="0"/>
                <a:ea typeface="Verdana" panose="020B0604030504040204" pitchFamily="34" charset="0"/>
                <a:cs typeface="Verdana" panose="020B0604030504040204" pitchFamily="34" charset="0"/>
              </a:rPr>
              <a:t> Cymru’ gathered to look at what is included in the curriculum that is present, in order to gain better understanding of what is already mandated in schools. “</a:t>
            </a:r>
            <a:r>
              <a:rPr lang="en-US" altLang="en-US" sz="2800" i="1" dirty="0">
                <a:latin typeface="Verdana" panose="020B0604030504040204" pitchFamily="34" charset="0"/>
                <a:ea typeface="Verdana" panose="020B0604030504040204" pitchFamily="34" charset="0"/>
                <a:cs typeface="Verdana" panose="020B0604030504040204" pitchFamily="34" charset="0"/>
              </a:rPr>
              <a:t>History </a:t>
            </a:r>
            <a:r>
              <a:rPr lang="en-US" altLang="en-US" sz="2800" i="1" dirty="0" err="1">
                <a:latin typeface="Verdana" panose="020B0604030504040204" pitchFamily="34" charset="0"/>
                <a:ea typeface="Verdana" panose="020B0604030504040204" pitchFamily="34" charset="0"/>
                <a:cs typeface="Verdana" panose="020B0604030504040204" pitchFamily="34" charset="0"/>
              </a:rPr>
              <a:t>Programme</a:t>
            </a:r>
            <a:r>
              <a:rPr lang="en-US" altLang="en-US" sz="2800" i="1" dirty="0">
                <a:latin typeface="Verdana" panose="020B0604030504040204" pitchFamily="34" charset="0"/>
                <a:ea typeface="Verdana" panose="020B0604030504040204" pitchFamily="34" charset="0"/>
                <a:cs typeface="Verdana" panose="020B0604030504040204" pitchFamily="34" charset="0"/>
              </a:rPr>
              <a:t> of Study </a:t>
            </a:r>
            <a:r>
              <a:rPr lang="en-US" altLang="en-US" sz="2800" dirty="0">
                <a:latin typeface="Verdana" panose="020B0604030504040204" pitchFamily="34" charset="0"/>
                <a:ea typeface="Verdana" panose="020B0604030504040204" pitchFamily="34" charset="0"/>
                <a:cs typeface="Verdana" panose="020B0604030504040204" pitchFamily="34" charset="0"/>
              </a:rPr>
              <a:t>(2008)” has stated in the curriculum that Key Stage 2 pupils ‘</a:t>
            </a:r>
            <a:r>
              <a:rPr lang="en-US" altLang="en-US" sz="2800" i="1" dirty="0">
                <a:latin typeface="Verdana" panose="020B0604030504040204" pitchFamily="34" charset="0"/>
                <a:ea typeface="Verdana" panose="020B0604030504040204" pitchFamily="34" charset="0"/>
                <a:cs typeface="Verdana" panose="020B0604030504040204" pitchFamily="34" charset="0"/>
              </a:rPr>
              <a:t>should develop their historical skills, knowledge and understanding, by learning through a range of different historical context’. </a:t>
            </a:r>
            <a:endParaRPr lang="en-US" altLang="en-US" sz="2800" dirty="0">
              <a:latin typeface="Verdana" panose="020B0604030504040204" pitchFamily="34" charset="0"/>
              <a:ea typeface="Verdana" panose="020B0604030504040204" pitchFamily="34" charset="0"/>
              <a:cs typeface="Verdana" panose="020B0604030504040204" pitchFamily="34" charset="0"/>
            </a:endParaRPr>
          </a:p>
        </p:txBody>
      </p:sp>
      <p:sp>
        <p:nvSpPr>
          <p:cNvPr id="9" name="Text Placeholder 8">
            <a:extLst>
              <a:ext uri="{FF2B5EF4-FFF2-40B4-BE49-F238E27FC236}">
                <a16:creationId xmlns:a16="http://schemas.microsoft.com/office/drawing/2014/main" id="{1A61BF07-EBD9-C54B-85D1-75BB37CADF3E}"/>
              </a:ext>
            </a:extLst>
          </p:cNvPr>
          <p:cNvSpPr>
            <a:spLocks noGrp="1"/>
          </p:cNvSpPr>
          <p:nvPr>
            <p:ph type="body" sz="quarter" idx="22"/>
          </p:nvPr>
        </p:nvSpPr>
        <p:spPr>
          <a:xfrm>
            <a:off x="11587163" y="5265738"/>
            <a:ext cx="10048875" cy="754062"/>
          </a:xfrm>
        </p:spPr>
        <p:txBody>
          <a:bodyPr/>
          <a:lstStyle/>
          <a:p>
            <a:pPr marL="1645838" indent="-1645838" defTabSz="4388900" eaLnBrk="1" fontAlgn="auto" hangingPunct="1">
              <a:spcAft>
                <a:spcPts val="0"/>
              </a:spcAft>
              <a:defRPr/>
            </a:pPr>
            <a:r>
              <a:rPr lang="en-US" dirty="0"/>
              <a:t>Wales’s current Curriculum!</a:t>
            </a:r>
          </a:p>
        </p:txBody>
      </p:sp>
      <p:sp>
        <p:nvSpPr>
          <p:cNvPr id="7178" name="Text Placeholder 9">
            <a:extLst>
              <a:ext uri="{FF2B5EF4-FFF2-40B4-BE49-F238E27FC236}">
                <a16:creationId xmlns:a16="http://schemas.microsoft.com/office/drawing/2014/main" id="{947EE2D7-952E-9F46-A32B-C5E9E779BFF1}"/>
              </a:ext>
            </a:extLst>
          </p:cNvPr>
          <p:cNvSpPr>
            <a:spLocks noGrp="1"/>
          </p:cNvSpPr>
          <p:nvPr>
            <p:ph type="body" sz="quarter" idx="23"/>
          </p:nvPr>
        </p:nvSpPr>
        <p:spPr bwMode="auto">
          <a:xfrm>
            <a:off x="22258338" y="6003925"/>
            <a:ext cx="10048875" cy="304696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A draft version of the new Curriculum has been written and it was published on 30</a:t>
            </a:r>
            <a:r>
              <a:rPr lang="en-US" altLang="en-US" sz="2800" baseline="30000" dirty="0">
                <a:latin typeface="Verdana" panose="020B0604030504040204" pitchFamily="34" charset="0"/>
                <a:ea typeface="Verdana" panose="020B0604030504040204" pitchFamily="34" charset="0"/>
                <a:cs typeface="Verdana" panose="020B0604030504040204" pitchFamily="34" charset="0"/>
              </a:rPr>
              <a:t>th</a:t>
            </a:r>
            <a:r>
              <a:rPr lang="en-US" altLang="en-US" sz="2800" dirty="0">
                <a:latin typeface="Verdana" panose="020B0604030504040204" pitchFamily="34" charset="0"/>
                <a:ea typeface="Verdana" panose="020B0604030504040204" pitchFamily="34" charset="0"/>
                <a:cs typeface="Verdana" panose="020B0604030504040204" pitchFamily="34" charset="0"/>
              </a:rPr>
              <a:t> April 2019. after that, the Welsh Government had asked the public for their feedback on the Curriculum, and they had until the 19th of July 2019 to do so and voice their opinions and concerns. </a:t>
            </a:r>
          </a:p>
        </p:txBody>
      </p:sp>
      <p:sp>
        <p:nvSpPr>
          <p:cNvPr id="11" name="Text Placeholder 10">
            <a:extLst>
              <a:ext uri="{FF2B5EF4-FFF2-40B4-BE49-F238E27FC236}">
                <a16:creationId xmlns:a16="http://schemas.microsoft.com/office/drawing/2014/main" id="{469C26A9-399A-9B4C-808B-39A539D040FC}"/>
              </a:ext>
            </a:extLst>
          </p:cNvPr>
          <p:cNvSpPr>
            <a:spLocks noGrp="1"/>
          </p:cNvSpPr>
          <p:nvPr>
            <p:ph type="body" sz="quarter" idx="24"/>
          </p:nvPr>
        </p:nvSpPr>
        <p:spPr>
          <a:xfrm>
            <a:off x="22250400" y="5257800"/>
            <a:ext cx="10058400" cy="754063"/>
          </a:xfrm>
        </p:spPr>
        <p:txBody>
          <a:bodyPr/>
          <a:lstStyle/>
          <a:p>
            <a:pPr marL="1645838" indent="-1645838" defTabSz="4388900" eaLnBrk="1" fontAlgn="auto" hangingPunct="1">
              <a:spcAft>
                <a:spcPts val="0"/>
              </a:spcAft>
              <a:defRPr/>
            </a:pPr>
            <a:r>
              <a:rPr lang="en-US" dirty="0"/>
              <a:t>The New Curriculum! </a:t>
            </a:r>
          </a:p>
        </p:txBody>
      </p:sp>
      <p:sp>
        <p:nvSpPr>
          <p:cNvPr id="12" name="Text Placeholder 11">
            <a:extLst>
              <a:ext uri="{FF2B5EF4-FFF2-40B4-BE49-F238E27FC236}">
                <a16:creationId xmlns:a16="http://schemas.microsoft.com/office/drawing/2014/main" id="{033F671E-8EC1-0C43-8576-B2510F13F9F7}"/>
              </a:ext>
            </a:extLst>
          </p:cNvPr>
          <p:cNvSpPr>
            <a:spLocks noGrp="1"/>
          </p:cNvSpPr>
          <p:nvPr>
            <p:ph type="body" sz="quarter" idx="25"/>
          </p:nvPr>
        </p:nvSpPr>
        <p:spPr>
          <a:xfrm>
            <a:off x="32924750" y="5265738"/>
            <a:ext cx="10047288" cy="754062"/>
          </a:xfrm>
        </p:spPr>
        <p:txBody>
          <a:bodyPr/>
          <a:lstStyle/>
          <a:p>
            <a:pPr marL="1645838" indent="-1645838" defTabSz="4388900" eaLnBrk="1" fontAlgn="auto" hangingPunct="1">
              <a:spcAft>
                <a:spcPts val="0"/>
              </a:spcAft>
              <a:defRPr/>
            </a:pPr>
            <a:endParaRPr lang="en-US" dirty="0"/>
          </a:p>
        </p:txBody>
      </p:sp>
      <p:sp>
        <p:nvSpPr>
          <p:cNvPr id="7181" name="Text Placeholder 12">
            <a:extLst>
              <a:ext uri="{FF2B5EF4-FFF2-40B4-BE49-F238E27FC236}">
                <a16:creationId xmlns:a16="http://schemas.microsoft.com/office/drawing/2014/main" id="{4BF993B8-636D-214A-A220-F392255F94EF}"/>
              </a:ext>
            </a:extLst>
          </p:cNvPr>
          <p:cNvSpPr>
            <a:spLocks noGrp="1"/>
          </p:cNvSpPr>
          <p:nvPr>
            <p:ph type="body" sz="quarter" idx="26"/>
          </p:nvPr>
        </p:nvSpPr>
        <p:spPr bwMode="auto">
          <a:xfrm>
            <a:off x="11587163" y="14063662"/>
            <a:ext cx="10047288" cy="347785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current Curriculum includes new specifications of GCSE History, going from September 2017 and A level history. It was from September 2015 they aimed to have a greater focus on Welsh history, also Welsh perspectives of History. It is also said that “</a:t>
            </a:r>
            <a:r>
              <a:rPr lang="en-US" altLang="en-US" sz="2800" i="1" dirty="0">
                <a:latin typeface="Verdana" panose="020B0604030504040204" pitchFamily="34" charset="0"/>
                <a:ea typeface="Verdana" panose="020B0604030504040204" pitchFamily="34" charset="0"/>
                <a:cs typeface="Verdana" panose="020B0604030504040204" pitchFamily="34" charset="0"/>
              </a:rPr>
              <a:t>teachers should be aware of the importance of integrating where appropriate”. </a:t>
            </a:r>
            <a:endParaRPr lang="en-US" altLang="en-US" sz="2800" dirty="0">
              <a:latin typeface="Verdana" panose="020B0604030504040204" pitchFamily="34" charset="0"/>
              <a:ea typeface="Verdana" panose="020B0604030504040204" pitchFamily="34" charset="0"/>
              <a:cs typeface="Verdana" panose="020B0604030504040204" pitchFamily="34" charset="0"/>
            </a:endParaRPr>
          </a:p>
        </p:txBody>
      </p:sp>
      <p:sp>
        <p:nvSpPr>
          <p:cNvPr id="14" name="Text Placeholder 13">
            <a:extLst>
              <a:ext uri="{FF2B5EF4-FFF2-40B4-BE49-F238E27FC236}">
                <a16:creationId xmlns:a16="http://schemas.microsoft.com/office/drawing/2014/main" id="{FCB32070-DA68-E543-95B3-B3664858E5DF}"/>
              </a:ext>
            </a:extLst>
          </p:cNvPr>
          <p:cNvSpPr>
            <a:spLocks noGrp="1"/>
          </p:cNvSpPr>
          <p:nvPr>
            <p:ph type="body" sz="quarter" idx="27"/>
          </p:nvPr>
        </p:nvSpPr>
        <p:spPr>
          <a:xfrm>
            <a:off x="32918400" y="14273213"/>
            <a:ext cx="10047288" cy="754062"/>
          </a:xfrm>
        </p:spPr>
        <p:txBody>
          <a:bodyPr/>
          <a:lstStyle/>
          <a:p>
            <a:pPr marL="1645838" indent="-1645838" defTabSz="4388900" eaLnBrk="1" fontAlgn="auto" hangingPunct="1">
              <a:spcAft>
                <a:spcPts val="0"/>
              </a:spcAft>
              <a:defRPr/>
            </a:pPr>
            <a:r>
              <a:rPr lang="en-US" dirty="0"/>
              <a:t>Theorist's view </a:t>
            </a:r>
          </a:p>
        </p:txBody>
      </p:sp>
      <p:sp>
        <p:nvSpPr>
          <p:cNvPr id="7183" name="Text Placeholder 14">
            <a:extLst>
              <a:ext uri="{FF2B5EF4-FFF2-40B4-BE49-F238E27FC236}">
                <a16:creationId xmlns:a16="http://schemas.microsoft.com/office/drawing/2014/main" id="{0F39E121-5649-9047-AB40-9BB026503F72}"/>
              </a:ext>
            </a:extLst>
          </p:cNvPr>
          <p:cNvSpPr>
            <a:spLocks noGrp="1"/>
          </p:cNvSpPr>
          <p:nvPr>
            <p:ph type="body" sz="quarter" idx="28"/>
          </p:nvPr>
        </p:nvSpPr>
        <p:spPr bwMode="auto">
          <a:xfrm>
            <a:off x="32997775" y="15011400"/>
            <a:ext cx="10052050" cy="485669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Within Douglas and </a:t>
            </a:r>
            <a:r>
              <a:rPr lang="en-US" altLang="en-US" sz="2800" dirty="0" err="1">
                <a:latin typeface="Verdana" panose="020B0604030504040204" pitchFamily="34" charset="0"/>
                <a:ea typeface="Verdana" panose="020B0604030504040204" pitchFamily="34" charset="0"/>
                <a:cs typeface="Verdana" panose="020B0604030504040204" pitchFamily="34" charset="0"/>
              </a:rPr>
              <a:t>Wildavsky’s</a:t>
            </a:r>
            <a:r>
              <a:rPr lang="en-US" altLang="en-US" sz="2800" dirty="0">
                <a:latin typeface="Verdana" panose="020B0604030504040204" pitchFamily="34" charset="0"/>
                <a:ea typeface="Verdana" panose="020B0604030504040204" pitchFamily="34" charset="0"/>
                <a:cs typeface="Verdana" panose="020B0604030504040204" pitchFamily="34" charset="0"/>
              </a:rPr>
              <a:t> (1982) Cultural theory, the risk perception is viewed as a collective occurrence, and this means that members of various cultures demandingly attend different categories of danger</a:t>
            </a:r>
          </a:p>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	Every culture chooses some risks in order for gain attention and selects to ignore others. Different culture in risk perceptions are explained in a way of their contribution to keeping a certain way of life.</a:t>
            </a:r>
          </a:p>
        </p:txBody>
      </p:sp>
      <p:sp>
        <p:nvSpPr>
          <p:cNvPr id="7185" name="Text Placeholder 16">
            <a:extLst>
              <a:ext uri="{FF2B5EF4-FFF2-40B4-BE49-F238E27FC236}">
                <a16:creationId xmlns:a16="http://schemas.microsoft.com/office/drawing/2014/main" id="{71761D65-795C-0348-8C80-E73592D5A1BE}"/>
              </a:ext>
            </a:extLst>
          </p:cNvPr>
          <p:cNvSpPr>
            <a:spLocks noGrp="1"/>
          </p:cNvSpPr>
          <p:nvPr>
            <p:ph type="body" sz="quarter" idx="30"/>
          </p:nvPr>
        </p:nvSpPr>
        <p:spPr bwMode="auto">
          <a:xfrm>
            <a:off x="922338" y="15373574"/>
            <a:ext cx="10052050" cy="616166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a:r>
              <a:rPr lang="en-GB" sz="2400" dirty="0">
                <a:latin typeface="Verdana" panose="020B0604030504040204" pitchFamily="34" charset="0"/>
                <a:ea typeface="Verdana" panose="020B0604030504040204" pitchFamily="34" charset="0"/>
                <a:cs typeface="Verdana" panose="020B0604030504040204" pitchFamily="34" charset="0"/>
              </a:rPr>
              <a:t>T</a:t>
            </a:r>
            <a:r>
              <a:rPr lang="en-GB" sz="2800" dirty="0">
                <a:latin typeface="Verdana" panose="020B0604030504040204" pitchFamily="34" charset="0"/>
                <a:ea typeface="Verdana" panose="020B0604030504040204" pitchFamily="34" charset="0"/>
                <a:cs typeface="Verdana" panose="020B0604030504040204" pitchFamily="34" charset="0"/>
              </a:rPr>
              <a:t>his report is in place to maintain the need for a new curriculum for Wales to include a ‘Welsh dimension’. Some information included in the Donaldson Report has referenced to the cultural importance of the Welsh Language.  The report also wants to make connections between the new curriculum and the well-being of Future Generations (Wales) Act. </a:t>
            </a:r>
          </a:p>
          <a:p>
            <a:pPr algn="just"/>
            <a:r>
              <a:rPr lang="en-GB" sz="2800" dirty="0">
                <a:latin typeface="Verdana" panose="020B0604030504040204" pitchFamily="34" charset="0"/>
                <a:ea typeface="Verdana" panose="020B0604030504040204" pitchFamily="34" charset="0"/>
                <a:cs typeface="Verdana" panose="020B0604030504040204" pitchFamily="34" charset="0"/>
              </a:rPr>
              <a:t>	In the report it is said, “</a:t>
            </a:r>
            <a:r>
              <a:rPr lang="en-GB" sz="2800" i="1" dirty="0">
                <a:latin typeface="Verdana" panose="020B0604030504040204" pitchFamily="34" charset="0"/>
                <a:ea typeface="Verdana" panose="020B0604030504040204" pitchFamily="34" charset="0"/>
                <a:cs typeface="Verdana" panose="020B0604030504040204" pitchFamily="34" charset="0"/>
              </a:rPr>
              <a:t>the vision promoted in the Act is that it is, ‘prosperous, resilient, healthier, and more equal with cohesive communities, a vibrant culture and thriving Welsh language’”</a:t>
            </a:r>
            <a:endParaRPr lang="en-GB" sz="2800" dirty="0">
              <a:latin typeface="Verdana" panose="020B0604030504040204" pitchFamily="34" charset="0"/>
              <a:ea typeface="Verdana" panose="020B0604030504040204" pitchFamily="34" charset="0"/>
              <a:cs typeface="Verdana" panose="020B0604030504040204" pitchFamily="34" charset="0"/>
            </a:endParaRPr>
          </a:p>
          <a:p>
            <a:pPr eaLnBrk="1" hangingPunct="1"/>
            <a:endParaRPr lang="en-US" altLang="en-US" sz="2400" dirty="0"/>
          </a:p>
        </p:txBody>
      </p:sp>
      <p:sp>
        <p:nvSpPr>
          <p:cNvPr id="18" name="Text Placeholder 17">
            <a:extLst>
              <a:ext uri="{FF2B5EF4-FFF2-40B4-BE49-F238E27FC236}">
                <a16:creationId xmlns:a16="http://schemas.microsoft.com/office/drawing/2014/main" id="{99402CAA-70C2-2E49-80F6-5AA0563DE509}"/>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7" name="Text Placeholder 18">
            <a:extLst>
              <a:ext uri="{FF2B5EF4-FFF2-40B4-BE49-F238E27FC236}">
                <a16:creationId xmlns:a16="http://schemas.microsoft.com/office/drawing/2014/main" id="{E889E6A8-D618-934C-8427-9ED2DB594411}"/>
              </a:ext>
            </a:extLst>
          </p:cNvPr>
          <p:cNvSpPr>
            <a:spLocks noGrp="1"/>
          </p:cNvSpPr>
          <p:nvPr>
            <p:ph type="body" sz="quarter" idx="96"/>
          </p:nvPr>
        </p:nvSpPr>
        <p:spPr bwMode="auto">
          <a:xfrm>
            <a:off x="32766526" y="27314412"/>
            <a:ext cx="10056813" cy="27022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What is culture people ask?</a:t>
            </a:r>
          </a:p>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meaning of Culture is the knowledge and quality of a certain group of people, all-inclusive language, their religion, food, social habits and taste in music and atts!</a:t>
            </a:r>
          </a:p>
        </p:txBody>
      </p:sp>
      <p:sp>
        <p:nvSpPr>
          <p:cNvPr id="7188" name="Text Placeholder 19">
            <a:extLst>
              <a:ext uri="{FF2B5EF4-FFF2-40B4-BE49-F238E27FC236}">
                <a16:creationId xmlns:a16="http://schemas.microsoft.com/office/drawing/2014/main" id="{A37293BB-5226-C741-8627-B2547BFD8F01}"/>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96F2F6B2-85AC-0A4E-B0FA-500821A61103}"/>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735DADDB-0ABA-E44E-8315-9DEDDE19FE9C}"/>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3D9382F1-F381-E940-8C8F-06736AA1E509}"/>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084AC292-C48F-384C-BCA6-144AC715ABDB}"/>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92260235-AC8B-2E42-ACDF-586F80C99680}"/>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84078E83-8FD3-D44F-87D2-A986CB5604D6}"/>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C99EC1BF-7BFB-2B46-A2D1-D6B1C772D6B3}"/>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9E4761A5-EB77-754A-8894-DB213D4B4D20}"/>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CEED9993-59A6-AD48-96FF-D1F5AB2E3B57}"/>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8" name="Text Placeholder 29">
            <a:extLst>
              <a:ext uri="{FF2B5EF4-FFF2-40B4-BE49-F238E27FC236}">
                <a16:creationId xmlns:a16="http://schemas.microsoft.com/office/drawing/2014/main" id="{6EAFEAB2-EDBD-F244-8C32-41BFF3DC550F}"/>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pic>
        <p:nvPicPr>
          <p:cNvPr id="17" name="Picture Placeholder 16" descr="A picture containing text, person, indoor, table&#10;&#10;Description automatically generated">
            <a:extLst>
              <a:ext uri="{FF2B5EF4-FFF2-40B4-BE49-F238E27FC236}">
                <a16:creationId xmlns:a16="http://schemas.microsoft.com/office/drawing/2014/main" id="{24931018-1645-B94E-8B14-5019DC6872A3}"/>
              </a:ext>
            </a:extLst>
          </p:cNvPr>
          <p:cNvPicPr>
            <a:picLocks noGrp="1" noChangeAspect="1"/>
          </p:cNvPicPr>
          <p:nvPr>
            <p:ph type="pic" sz="quarter" idx="115"/>
          </p:nvPr>
        </p:nvPicPr>
        <p:blipFill>
          <a:blip r:embed="rId3">
            <a:extLst>
              <a:ext uri="{28A0092B-C50C-407E-A947-70E740481C1C}">
                <a14:useLocalDpi xmlns:a14="http://schemas.microsoft.com/office/drawing/2010/main" val="0"/>
              </a:ext>
            </a:extLst>
          </a:blip>
          <a:srcRect t="4835" b="4835"/>
          <a:stretch>
            <a:fillRect/>
          </a:stretch>
        </p:blipFill>
        <p:spPr bwMode="auto">
          <a:xfrm>
            <a:off x="-9326563" y="25314275"/>
            <a:ext cx="7908925" cy="4838700"/>
          </a:xfrm>
          <a:ln>
            <a:miter lim="800000"/>
            <a:headEnd/>
            <a:tailEnd/>
          </a:ln>
        </p:spPr>
      </p:pic>
      <p:pic>
        <p:nvPicPr>
          <p:cNvPr id="23" name="Picture Placeholder 22" descr="Diagram&#10;&#10;Description automatically generated">
            <a:extLst>
              <a:ext uri="{FF2B5EF4-FFF2-40B4-BE49-F238E27FC236}">
                <a16:creationId xmlns:a16="http://schemas.microsoft.com/office/drawing/2014/main" id="{782A0B7E-A1EF-8A45-A9E8-241F22346931}"/>
              </a:ext>
            </a:extLst>
          </p:cNvPr>
          <p:cNvPicPr>
            <a:picLocks noGrp="1" noChangeAspect="1"/>
          </p:cNvPicPr>
          <p:nvPr>
            <p:ph type="pic" sz="quarter" idx="126"/>
          </p:nvPr>
        </p:nvPicPr>
        <p:blipFill>
          <a:blip r:embed="rId5">
            <a:extLst>
              <a:ext uri="{28A0092B-C50C-407E-A947-70E740481C1C}">
                <a14:useLocalDpi xmlns:a14="http://schemas.microsoft.com/office/drawing/2010/main" val="0"/>
              </a:ext>
            </a:extLst>
          </a:blip>
          <a:srcRect t="7403" b="7403"/>
          <a:stretch>
            <a:fillRect/>
          </a:stretch>
        </p:blipFill>
        <p:spPr bwMode="auto">
          <a:xfrm>
            <a:off x="-9326563" y="25314275"/>
            <a:ext cx="7908925" cy="4838700"/>
          </a:xfrm>
          <a:ln>
            <a:miter lim="800000"/>
            <a:headEnd/>
            <a:tailEnd/>
          </a:ln>
        </p:spPr>
      </p:pic>
      <p:pic>
        <p:nvPicPr>
          <p:cNvPr id="25" name="Picture Placeholder 24" descr="Diagram&#10;&#10;Description automatically generated">
            <a:extLst>
              <a:ext uri="{FF2B5EF4-FFF2-40B4-BE49-F238E27FC236}">
                <a16:creationId xmlns:a16="http://schemas.microsoft.com/office/drawing/2014/main" id="{7BB087E3-A24F-B540-B1CF-F313F048E47D}"/>
              </a:ext>
            </a:extLst>
          </p:cNvPr>
          <p:cNvPicPr>
            <a:picLocks noGrp="1" noChangeAspect="1"/>
          </p:cNvPicPr>
          <p:nvPr>
            <p:ph type="pic" sz="quarter" idx="127"/>
          </p:nvPr>
        </p:nvPicPr>
        <p:blipFill>
          <a:blip r:embed="rId5">
            <a:extLst>
              <a:ext uri="{28A0092B-C50C-407E-A947-70E740481C1C}">
                <a14:useLocalDpi xmlns:a14="http://schemas.microsoft.com/office/drawing/2010/main" val="0"/>
              </a:ext>
            </a:extLst>
          </a:blip>
          <a:srcRect t="7403" b="7403"/>
          <a:stretch>
            <a:fillRect/>
          </a:stretch>
        </p:blipFill>
        <p:spPr bwMode="auto">
          <a:xfrm>
            <a:off x="-9326563" y="25314275"/>
            <a:ext cx="7908925" cy="4838700"/>
          </a:xfrm>
          <a:ln>
            <a:miter lim="800000"/>
            <a:headEnd/>
            <a:tailEnd/>
          </a:ln>
        </p:spPr>
      </p:pic>
      <p:pic>
        <p:nvPicPr>
          <p:cNvPr id="31" name="Picture Placeholder 30" descr="A picture containing tree, outdoor, person&#10;&#10;Description automatically generated">
            <a:extLst>
              <a:ext uri="{FF2B5EF4-FFF2-40B4-BE49-F238E27FC236}">
                <a16:creationId xmlns:a16="http://schemas.microsoft.com/office/drawing/2014/main" id="{74E3260C-CD22-594B-A80F-CE3E645E881B}"/>
              </a:ext>
            </a:extLst>
          </p:cNvPr>
          <p:cNvPicPr>
            <a:picLocks noGrp="1" noChangeAspect="1"/>
          </p:cNvPicPr>
          <p:nvPr>
            <p:ph type="pic" sz="quarter" idx="128"/>
          </p:nvPr>
        </p:nvPicPr>
        <p:blipFill>
          <a:blip r:embed="rId6">
            <a:extLst>
              <a:ext uri="{28A0092B-C50C-407E-A947-70E740481C1C}">
                <a14:useLocalDpi xmlns:a14="http://schemas.microsoft.com/office/drawing/2010/main" val="0"/>
              </a:ext>
            </a:extLst>
          </a:blip>
          <a:srcRect t="4172" b="4172"/>
          <a:stretch>
            <a:fillRect/>
          </a:stretch>
        </p:blipFill>
        <p:spPr bwMode="auto">
          <a:xfrm>
            <a:off x="-9326563" y="25314275"/>
            <a:ext cx="7908925" cy="4838700"/>
          </a:xfrm>
          <a:ln>
            <a:miter lim="800000"/>
            <a:headEnd/>
            <a:tailEnd/>
          </a:ln>
        </p:spPr>
      </p:pic>
      <p:sp>
        <p:nvSpPr>
          <p:cNvPr id="7203" name="Picture Placeholder 34">
            <a:extLst>
              <a:ext uri="{FF2B5EF4-FFF2-40B4-BE49-F238E27FC236}">
                <a16:creationId xmlns:a16="http://schemas.microsoft.com/office/drawing/2014/main" id="{CDBDAAE1-0DCE-124F-BAE7-227CFD4410E1}"/>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BDCC1457-5A69-624E-9D11-190BD0AE029D}"/>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FD88D007-E0CE-3443-AB1F-A94A49B19BAE}"/>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B2ADA07B-4D02-3B4E-A23A-C4CE108D99F5}"/>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F4793CE9-577E-7047-83A1-7218F5D07F45}"/>
              </a:ext>
            </a:extLst>
          </p:cNvPr>
          <p:cNvSpPr>
            <a:spLocks noGrp="1"/>
          </p:cNvSpPr>
          <p:nvPr>
            <p:ph type="pic" sz="quarter" idx="133"/>
          </p:nvPr>
        </p:nvSpPr>
        <p:spPr bwMode="auto">
          <a:xfrm>
            <a:off x="-9326563" y="25314275"/>
            <a:ext cx="7908925" cy="4838700"/>
          </a:xfrm>
          <a:ln>
            <a:miter lim="800000"/>
            <a:headEnd/>
            <a:tailEnd/>
          </a:ln>
        </p:spPr>
      </p:sp>
      <p:pic>
        <p:nvPicPr>
          <p:cNvPr id="33" name="Picture Placeholder 32" descr="A picture containing tree, outdoor, person&#10;&#10;Description automatically generated">
            <a:extLst>
              <a:ext uri="{FF2B5EF4-FFF2-40B4-BE49-F238E27FC236}">
                <a16:creationId xmlns:a16="http://schemas.microsoft.com/office/drawing/2014/main" id="{8C2F28D2-357A-C544-AB3C-5A1293CC493B}"/>
              </a:ext>
            </a:extLst>
          </p:cNvPr>
          <p:cNvPicPr>
            <a:picLocks noGrp="1" noChangeAspect="1"/>
          </p:cNvPicPr>
          <p:nvPr>
            <p:ph type="pic" sz="quarter" idx="134"/>
          </p:nvPr>
        </p:nvPicPr>
        <p:blipFill>
          <a:blip r:embed="rId6">
            <a:extLst>
              <a:ext uri="{28A0092B-C50C-407E-A947-70E740481C1C}">
                <a14:useLocalDpi xmlns:a14="http://schemas.microsoft.com/office/drawing/2010/main" val="0"/>
              </a:ext>
            </a:extLst>
          </a:blip>
          <a:srcRect t="4172" b="4172"/>
          <a:stretch>
            <a:fillRect/>
          </a:stretch>
        </p:blipFill>
        <p:spPr bwMode="auto">
          <a:xfrm>
            <a:off x="33840738" y="19912013"/>
            <a:ext cx="7908925" cy="4838700"/>
          </a:xfrm>
          <a:ln>
            <a:miter lim="800000"/>
            <a:headEnd/>
            <a:tailEnd/>
          </a:ln>
        </p:spPr>
      </p:pic>
      <p:pic>
        <p:nvPicPr>
          <p:cNvPr id="27" name="Picture Placeholder 26" descr="Diagram&#10;&#10;Description automatically generated">
            <a:extLst>
              <a:ext uri="{FF2B5EF4-FFF2-40B4-BE49-F238E27FC236}">
                <a16:creationId xmlns:a16="http://schemas.microsoft.com/office/drawing/2014/main" id="{8056FF0E-E3CC-4D4C-A8B4-532B16742467}"/>
              </a:ext>
            </a:extLst>
          </p:cNvPr>
          <p:cNvPicPr>
            <a:picLocks noGrp="1" noChangeAspect="1"/>
          </p:cNvPicPr>
          <p:nvPr>
            <p:ph type="pic" sz="quarter" idx="135"/>
          </p:nvPr>
        </p:nvPicPr>
        <p:blipFill>
          <a:blip r:embed="rId5">
            <a:extLst>
              <a:ext uri="{28A0092B-C50C-407E-A947-70E740481C1C}">
                <a14:useLocalDpi xmlns:a14="http://schemas.microsoft.com/office/drawing/2010/main" val="0"/>
              </a:ext>
            </a:extLst>
          </a:blip>
          <a:srcRect t="7403" b="7403"/>
          <a:stretch>
            <a:fillRect/>
          </a:stretch>
        </p:blipFill>
        <p:spPr bwMode="auto">
          <a:xfrm>
            <a:off x="1241668" y="23659665"/>
            <a:ext cx="9381637" cy="5739709"/>
          </a:xfrm>
          <a:ln>
            <a:miter lim="800000"/>
            <a:headEnd/>
            <a:tailEnd/>
          </a:ln>
        </p:spPr>
      </p:pic>
      <p:sp>
        <p:nvSpPr>
          <p:cNvPr id="42" name="Text Placeholder 41">
            <a:extLst>
              <a:ext uri="{FF2B5EF4-FFF2-40B4-BE49-F238E27FC236}">
                <a16:creationId xmlns:a16="http://schemas.microsoft.com/office/drawing/2014/main" id="{241753F4-FB19-634C-B607-25C742A5FFC6}"/>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AD9A3D2A-A073-4946-B71F-A1CDEFBFAFCD}"/>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A01C6616-E293-BA4C-AE36-041812EC93D0}"/>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B85E24AA-BBB2-8A44-86F4-22E8E5CAACC8}"/>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2DE8899B-02D0-9641-8782-3FF82782C88B}"/>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E129D0D5-95D2-3045-8854-44C2ABDA7018}"/>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7B440CFA-0F6E-0B4F-8CB3-D76513FA6286}"/>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2D08920C-CC8D-384D-BF6C-7F37FEB75044}"/>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77D8A800-C48A-5041-B4DD-BB3F88E75C82}"/>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F92A668D-0DF2-B348-BE64-E56148C4F6AD}"/>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6FF42406-05CB-F943-B94C-74774E69159C}"/>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93CC85AC-B55A-464C-9C18-2A494FCBD708}"/>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F1B93C3F-C949-4A4D-AC5D-7E3FBF7B0B39}"/>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CFD5AA58-C05B-6F41-A9E7-8B5EAD53D1A0}"/>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4" name="Text Placeholder 55">
            <a:extLst>
              <a:ext uri="{FF2B5EF4-FFF2-40B4-BE49-F238E27FC236}">
                <a16:creationId xmlns:a16="http://schemas.microsoft.com/office/drawing/2014/main" id="{AB771B57-0C3A-304A-A987-0BE734F11D28}"/>
              </a:ext>
            </a:extLst>
          </p:cNvPr>
          <p:cNvSpPr>
            <a:spLocks noGrp="1"/>
          </p:cNvSpPr>
          <p:nvPr>
            <p:ph type="body" sz="quarter" idx="150"/>
          </p:nvPr>
        </p:nvSpPr>
        <p:spPr bwMode="auto">
          <a:xfrm>
            <a:off x="5932488" y="3184525"/>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t>M5X02165</a:t>
            </a:r>
          </a:p>
        </p:txBody>
      </p:sp>
      <p:sp>
        <p:nvSpPr>
          <p:cNvPr id="7225" name="Text Placeholder 56">
            <a:extLst>
              <a:ext uri="{FF2B5EF4-FFF2-40B4-BE49-F238E27FC236}">
                <a16:creationId xmlns:a16="http://schemas.microsoft.com/office/drawing/2014/main" id="{D15F3C5E-297E-5D49-97D6-F782D9EB2C8A}"/>
              </a:ext>
            </a:extLst>
          </p:cNvPr>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t>Thomas Joshua Hugh Giles:  1801675</a:t>
            </a:r>
          </a:p>
        </p:txBody>
      </p:sp>
      <p:sp>
        <p:nvSpPr>
          <p:cNvPr id="5" name="TextBox 4">
            <a:extLst>
              <a:ext uri="{FF2B5EF4-FFF2-40B4-BE49-F238E27FC236}">
                <a16:creationId xmlns:a16="http://schemas.microsoft.com/office/drawing/2014/main" id="{CE942D2A-A40D-9E40-9345-468603AA71A4}"/>
              </a:ext>
            </a:extLst>
          </p:cNvPr>
          <p:cNvSpPr txBox="1"/>
          <p:nvPr/>
        </p:nvSpPr>
        <p:spPr>
          <a:xfrm>
            <a:off x="11587163" y="18135620"/>
            <a:ext cx="10047288" cy="3970318"/>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According to Dr Steven Thompson, Aberystwyth University (2019)</a:t>
            </a:r>
            <a:r>
              <a:rPr lang="en-GB" sz="2800" i="1" dirty="0">
                <a:latin typeface="Verdana" panose="020B0604030504040204" pitchFamily="34" charset="0"/>
                <a:ea typeface="Verdana" panose="020B0604030504040204" pitchFamily="34" charset="0"/>
                <a:cs typeface="Verdana" panose="020B0604030504040204" pitchFamily="34" charset="0"/>
              </a:rPr>
              <a:t> “most of this Welsh history, where it has been studied, has been offered in the context of a ‘British’ history module in which tokenistic Welsh Newport rising, the interwar depression, and so on”. </a:t>
            </a:r>
            <a:r>
              <a:rPr lang="en-GB" sz="2800" dirty="0">
                <a:latin typeface="Verdana" panose="020B0604030504040204" pitchFamily="34" charset="0"/>
                <a:ea typeface="Verdana" panose="020B0604030504040204" pitchFamily="34" charset="0"/>
                <a:cs typeface="Verdana" panose="020B0604030504040204" pitchFamily="34" charset="0"/>
              </a:rPr>
              <a:t>Dr Steven Thompson wrote this as the committee of the </a:t>
            </a:r>
            <a:r>
              <a:rPr lang="en-GB" sz="2800" dirty="0" err="1">
                <a:latin typeface="Verdana" panose="020B0604030504040204" pitchFamily="34" charset="0"/>
                <a:ea typeface="Verdana" panose="020B0604030504040204" pitchFamily="34" charset="0"/>
                <a:cs typeface="Verdana" panose="020B0604030504040204" pitchFamily="34" charset="0"/>
              </a:rPr>
              <a:t>Sennedd</a:t>
            </a:r>
            <a:r>
              <a:rPr lang="en-GB" sz="2800" dirty="0">
                <a:latin typeface="Verdana" panose="020B0604030504040204" pitchFamily="34" charset="0"/>
                <a:ea typeface="Verdana" panose="020B0604030504040204" pitchFamily="34" charset="0"/>
                <a:cs typeface="Verdana" panose="020B0604030504040204" pitchFamily="34" charset="0"/>
              </a:rPr>
              <a:t> heard that despite the requirements that are in place, students are still not being taught the Welsh History as it was intended.</a:t>
            </a:r>
          </a:p>
        </p:txBody>
      </p:sp>
      <p:sp>
        <p:nvSpPr>
          <p:cNvPr id="6" name="TextBox 5">
            <a:extLst>
              <a:ext uri="{FF2B5EF4-FFF2-40B4-BE49-F238E27FC236}">
                <a16:creationId xmlns:a16="http://schemas.microsoft.com/office/drawing/2014/main" id="{F0FD5211-83DA-D44A-800A-8F8062334C8C}"/>
              </a:ext>
            </a:extLst>
          </p:cNvPr>
          <p:cNvSpPr txBox="1"/>
          <p:nvPr/>
        </p:nvSpPr>
        <p:spPr>
          <a:xfrm>
            <a:off x="11587163" y="23344094"/>
            <a:ext cx="10047288" cy="3970318"/>
          </a:xfrm>
          <a:prstGeom prst="rect">
            <a:avLst/>
          </a:prstGeom>
          <a:noFill/>
        </p:spPr>
        <p:txBody>
          <a:bodyPr wrap="square" rtlCol="0">
            <a:spAutoFit/>
          </a:bodyPr>
          <a:lstStyle/>
          <a:p>
            <a:pPr algn="just"/>
            <a:r>
              <a:rPr lang="en-GB" sz="2800" dirty="0" err="1">
                <a:latin typeface="Verdana" panose="020B0604030504040204" pitchFamily="34" charset="0"/>
                <a:ea typeface="Verdana" panose="020B0604030504040204" pitchFamily="34" charset="0"/>
                <a:cs typeface="Verdana" panose="020B0604030504040204" pitchFamily="34" charset="0"/>
              </a:rPr>
              <a:t>Sennedd</a:t>
            </a:r>
            <a:r>
              <a:rPr lang="en-GB" sz="2800" dirty="0">
                <a:latin typeface="Verdana" panose="020B0604030504040204" pitchFamily="34" charset="0"/>
                <a:ea typeface="Verdana" panose="020B0604030504040204" pitchFamily="34" charset="0"/>
                <a:cs typeface="Verdana" panose="020B0604030504040204" pitchFamily="34" charset="0"/>
              </a:rPr>
              <a:t> committee overheard concerns that there is a prospect of moving to a new system that is apparently less prescriptive in what has to be taught without having the information of modern teaching. Dr Elin Jones stated to the committee that they do not know what the basis on which will be built inline for the new curriculum. As they do not know what teachers are doing and “</a:t>
            </a:r>
            <a:r>
              <a:rPr lang="en-GB" sz="2800" i="1" dirty="0">
                <a:latin typeface="Verdana" panose="020B0604030504040204" pitchFamily="34" charset="0"/>
                <a:ea typeface="Verdana" panose="020B0604030504040204" pitchFamily="34" charset="0"/>
                <a:cs typeface="Verdana" panose="020B0604030504040204" pitchFamily="34" charset="0"/>
              </a:rPr>
              <a:t>teaching with the current curriculum”. </a:t>
            </a:r>
          </a:p>
        </p:txBody>
      </p:sp>
      <p:sp>
        <p:nvSpPr>
          <p:cNvPr id="8" name="TextBox 7">
            <a:extLst>
              <a:ext uri="{FF2B5EF4-FFF2-40B4-BE49-F238E27FC236}">
                <a16:creationId xmlns:a16="http://schemas.microsoft.com/office/drawing/2014/main" id="{3D14D5EA-A497-5D4E-B1E4-1E62AFB77796}"/>
              </a:ext>
            </a:extLst>
          </p:cNvPr>
          <p:cNvSpPr txBox="1"/>
          <p:nvPr/>
        </p:nvSpPr>
        <p:spPr>
          <a:xfrm>
            <a:off x="22258338" y="9050891"/>
            <a:ext cx="10048875" cy="3108543"/>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By following Professor Graham Donaldson’s review called Successful Features (2015, the Welsh Government have </a:t>
            </a:r>
            <a:r>
              <a:rPr lang="en-GB" sz="2800">
                <a:latin typeface="Verdana" panose="020B0604030504040204" pitchFamily="34" charset="0"/>
                <a:ea typeface="Verdana" panose="020B0604030504040204" pitchFamily="34" charset="0"/>
                <a:cs typeface="Verdana" panose="020B0604030504040204" pitchFamily="34" charset="0"/>
              </a:rPr>
              <a:t>been working </a:t>
            </a:r>
            <a:r>
              <a:rPr lang="en-GB" sz="2800" dirty="0">
                <a:latin typeface="Verdana" panose="020B0604030504040204" pitchFamily="34" charset="0"/>
                <a:ea typeface="Verdana" panose="020B0604030504040204" pitchFamily="34" charset="0"/>
                <a:cs typeface="Verdana" panose="020B0604030504040204" pitchFamily="34" charset="0"/>
              </a:rPr>
              <a:t>alongside schools and other agencies to create and develop a new Curriculum for Wales. The new Curriculum will be introduced to relevant agencies and schools on a phase basis from September 2022.</a:t>
            </a:r>
          </a:p>
        </p:txBody>
      </p:sp>
      <p:sp>
        <p:nvSpPr>
          <p:cNvPr id="19" name="TextBox 18">
            <a:extLst>
              <a:ext uri="{FF2B5EF4-FFF2-40B4-BE49-F238E27FC236}">
                <a16:creationId xmlns:a16="http://schemas.microsoft.com/office/drawing/2014/main" id="{98A783E3-3E96-FA42-BFCC-00B086136A26}"/>
              </a:ext>
            </a:extLst>
          </p:cNvPr>
          <p:cNvSpPr txBox="1"/>
          <p:nvPr/>
        </p:nvSpPr>
        <p:spPr>
          <a:xfrm>
            <a:off x="22258338" y="12699206"/>
            <a:ext cx="10048875" cy="2677656"/>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What is the purpose of the new Curriculum?</a:t>
            </a:r>
          </a:p>
          <a:p>
            <a:pPr algn="just"/>
            <a:r>
              <a:rPr lang="en-GB" sz="2800" dirty="0">
                <a:latin typeface="Verdana" panose="020B0604030504040204" pitchFamily="34" charset="0"/>
                <a:ea typeface="Verdana" panose="020B0604030504040204" pitchFamily="34" charset="0"/>
                <a:cs typeface="Verdana" panose="020B0604030504040204" pitchFamily="34" charset="0"/>
              </a:rPr>
              <a:t>With the current stage that the Curriculum is in, there is guidance to help schools and other settings to begin thinking about creating their curriculum and the assessment arrangements to support it. </a:t>
            </a:r>
          </a:p>
          <a:p>
            <a:pPr algn="just"/>
            <a:r>
              <a:rPr lang="en-GB" sz="2800" dirty="0">
                <a:latin typeface="Verdana" panose="020B0604030504040204" pitchFamily="34" charset="0"/>
                <a:ea typeface="Verdana" panose="020B0604030504040204" pitchFamily="34" charset="0"/>
                <a:cs typeface="Verdana" panose="020B0604030504040204" pitchFamily="34" charset="0"/>
              </a:rPr>
              <a:t>	</a:t>
            </a:r>
          </a:p>
        </p:txBody>
      </p:sp>
      <p:sp>
        <p:nvSpPr>
          <p:cNvPr id="20" name="TextBox 19">
            <a:extLst>
              <a:ext uri="{FF2B5EF4-FFF2-40B4-BE49-F238E27FC236}">
                <a16:creationId xmlns:a16="http://schemas.microsoft.com/office/drawing/2014/main" id="{3508E9D5-817B-C44C-8BE7-C05D2BAEDA09}"/>
              </a:ext>
            </a:extLst>
          </p:cNvPr>
          <p:cNvSpPr txBox="1"/>
          <p:nvPr/>
        </p:nvSpPr>
        <p:spPr>
          <a:xfrm>
            <a:off x="22258338" y="15376862"/>
            <a:ext cx="10048875" cy="2246769"/>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The new Curriculum also are hoping to assist funded nursery settings that are not maintained, pupil referral units, and people who are working for commission education at schools, and other settings in order they understand the new Framework.</a:t>
            </a:r>
            <a:endParaRPr lang="en-GB" sz="2800" dirty="0"/>
          </a:p>
        </p:txBody>
      </p:sp>
      <p:sp>
        <p:nvSpPr>
          <p:cNvPr id="28" name="TextBox 27">
            <a:extLst>
              <a:ext uri="{FF2B5EF4-FFF2-40B4-BE49-F238E27FC236}">
                <a16:creationId xmlns:a16="http://schemas.microsoft.com/office/drawing/2014/main" id="{CDD2EA18-411F-DD41-9026-04216AC3C728}"/>
              </a:ext>
            </a:extLst>
          </p:cNvPr>
          <p:cNvSpPr txBox="1"/>
          <p:nvPr/>
        </p:nvSpPr>
        <p:spPr>
          <a:xfrm>
            <a:off x="22258338" y="18135620"/>
            <a:ext cx="10048875" cy="4832092"/>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Wales’s guidance for the Curriculum sets out points what they aim to do, which are:</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Setting out in a legislation for all learners that are aged from 3-16, ensuring each and every schools is covered to the same core learning, and having a consistent approach for learners. </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The guidelines that are in schools, are developing in their curriculum</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Expectations that are around the programme arrangements in order to support learner progression </a:t>
            </a:r>
          </a:p>
        </p:txBody>
      </p:sp>
      <p:sp>
        <p:nvSpPr>
          <p:cNvPr id="29" name="TextBox 28">
            <a:extLst>
              <a:ext uri="{FF2B5EF4-FFF2-40B4-BE49-F238E27FC236}">
                <a16:creationId xmlns:a16="http://schemas.microsoft.com/office/drawing/2014/main" id="{313E5321-B90D-D24B-9746-BBB3D0C197C1}"/>
              </a:ext>
            </a:extLst>
          </p:cNvPr>
          <p:cNvSpPr txBox="1"/>
          <p:nvPr/>
        </p:nvSpPr>
        <p:spPr>
          <a:xfrm>
            <a:off x="22258338" y="23945850"/>
            <a:ext cx="10048875" cy="5693866"/>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The Curriculum Design and Four purposes!</a:t>
            </a:r>
          </a:p>
          <a:p>
            <a:pPr algn="just"/>
            <a:r>
              <a:rPr lang="en-GB" sz="2800" dirty="0">
                <a:latin typeface="Verdana" panose="020B0604030504040204" pitchFamily="34" charset="0"/>
                <a:ea typeface="Verdana" panose="020B0604030504040204" pitchFamily="34" charset="0"/>
                <a:cs typeface="Verdana" panose="020B0604030504040204" pitchFamily="34" charset="0"/>
              </a:rPr>
              <a:t>The four purposes intend to be the starting line and an aspiration for schools' curriculum design. On the other hand, the schools ultimate aim is to become…</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Ambitious, have capable learners, and ready to learn throughout their childhood and adulthood lives</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Enterprising, contributors that are creative, ready to play fully part in their life and job</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Become ethical, knowledgeable citizens of Wales</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Healthy, confident people, and ready to lead exciting. Lives and become valued members of society</a:t>
            </a:r>
          </a:p>
        </p:txBody>
      </p:sp>
      <p:sp>
        <p:nvSpPr>
          <p:cNvPr id="35" name="Text Placeholder 34">
            <a:extLst>
              <a:ext uri="{FF2B5EF4-FFF2-40B4-BE49-F238E27FC236}">
                <a16:creationId xmlns:a16="http://schemas.microsoft.com/office/drawing/2014/main" id="{32DFFFA3-0247-1541-AEC6-FB00337EE823}"/>
              </a:ext>
            </a:extLst>
          </p:cNvPr>
          <p:cNvSpPr>
            <a:spLocks noGrp="1"/>
          </p:cNvSpPr>
          <p:nvPr>
            <p:ph type="body" sz="quarter" idx="29"/>
          </p:nvPr>
        </p:nvSpPr>
        <p:spPr/>
        <p:txBody>
          <a:bodyPr/>
          <a:lstStyle/>
          <a:p>
            <a:r>
              <a:rPr lang="en-GB" dirty="0"/>
              <a:t>What is Culture?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F83F09F-7DB6-1C46-B76D-EFE6DE966761}"/>
              </a:ext>
            </a:extLst>
          </p:cNvPr>
          <p:cNvSpPr>
            <a:spLocks noGrp="1"/>
          </p:cNvSpPr>
          <p:nvPr>
            <p:ph type="body" sz="quarter" idx="10"/>
          </p:nvPr>
        </p:nvSpPr>
        <p:spPr/>
        <p:txBody>
          <a:bodyPr/>
          <a:lstStyle/>
          <a:p>
            <a:endParaRPr lang="en-GB"/>
          </a:p>
        </p:txBody>
      </p:sp>
      <p:sp>
        <p:nvSpPr>
          <p:cNvPr id="3" name="Text Placeholder 2">
            <a:extLst>
              <a:ext uri="{FF2B5EF4-FFF2-40B4-BE49-F238E27FC236}">
                <a16:creationId xmlns:a16="http://schemas.microsoft.com/office/drawing/2014/main" id="{65F6623B-4470-5F44-9882-72AB8CCE070D}"/>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948D9AB0-B0B5-114E-B387-12B642CE669F}"/>
              </a:ext>
            </a:extLst>
          </p:cNvPr>
          <p:cNvSpPr>
            <a:spLocks noGrp="1"/>
          </p:cNvSpPr>
          <p:nvPr>
            <p:ph type="body" sz="quarter" idx="19"/>
          </p:nvPr>
        </p:nvSpPr>
        <p:spPr/>
        <p:txBody>
          <a:bodyPr/>
          <a:lstStyle/>
          <a:p>
            <a:endParaRPr lang="en-GB"/>
          </a:p>
        </p:txBody>
      </p:sp>
      <p:sp>
        <p:nvSpPr>
          <p:cNvPr id="7" name="Text Placeholder 6">
            <a:extLst>
              <a:ext uri="{FF2B5EF4-FFF2-40B4-BE49-F238E27FC236}">
                <a16:creationId xmlns:a16="http://schemas.microsoft.com/office/drawing/2014/main" id="{A2A46C74-A52E-0749-B583-6DA3DD491C06}"/>
              </a:ext>
            </a:extLst>
          </p:cNvPr>
          <p:cNvSpPr>
            <a:spLocks noGrp="1"/>
          </p:cNvSpPr>
          <p:nvPr>
            <p:ph type="body" sz="quarter" idx="20"/>
          </p:nvPr>
        </p:nvSpPr>
        <p:spPr/>
        <p:txBody>
          <a:bodyPr/>
          <a:lstStyle/>
          <a:p>
            <a:endParaRPr lang="en-GB"/>
          </a:p>
        </p:txBody>
      </p:sp>
      <p:sp>
        <p:nvSpPr>
          <p:cNvPr id="8" name="Text Placeholder 7">
            <a:extLst>
              <a:ext uri="{FF2B5EF4-FFF2-40B4-BE49-F238E27FC236}">
                <a16:creationId xmlns:a16="http://schemas.microsoft.com/office/drawing/2014/main" id="{08395CD7-7477-054D-842A-B4C51AA099B5}"/>
              </a:ext>
            </a:extLst>
          </p:cNvPr>
          <p:cNvSpPr>
            <a:spLocks noGrp="1"/>
          </p:cNvSpPr>
          <p:nvPr>
            <p:ph type="body" sz="quarter" idx="21"/>
          </p:nvPr>
        </p:nvSpPr>
        <p:spPr>
          <a:xfrm>
            <a:off x="11587163" y="5996467"/>
            <a:ext cx="20720048" cy="13529835"/>
          </a:xfrm>
        </p:spPr>
        <p:txBody>
          <a:bodyPr/>
          <a:lstStyle/>
          <a:p>
            <a:pPr algn="just"/>
            <a:r>
              <a:rPr lang="en-GB" sz="3200" dirty="0">
                <a:latin typeface="Verdana" panose="020B0604030504040204" pitchFamily="34" charset="0"/>
                <a:ea typeface="Verdana" panose="020B0604030504040204" pitchFamily="34" charset="0"/>
                <a:cs typeface="Verdana" panose="020B0604030504040204" pitchFamily="34" charset="0"/>
              </a:rPr>
              <a:t>Science, L., 2017. </a:t>
            </a:r>
            <a:r>
              <a:rPr lang="en-GB" sz="3200" i="1" dirty="0">
                <a:latin typeface="Verdana" panose="020B0604030504040204" pitchFamily="34" charset="0"/>
                <a:ea typeface="Verdana" panose="020B0604030504040204" pitchFamily="34" charset="0"/>
                <a:cs typeface="Verdana" panose="020B0604030504040204" pitchFamily="34" charset="0"/>
              </a:rPr>
              <a:t>What Is Culture?</a:t>
            </a:r>
            <a:r>
              <a:rPr lang="en-GB" sz="3200" dirty="0">
                <a:latin typeface="Verdana" panose="020B0604030504040204" pitchFamily="34" charset="0"/>
                <a:ea typeface="Verdana" panose="020B0604030504040204" pitchFamily="34" charset="0"/>
                <a:cs typeface="Verdana" panose="020B0604030504040204" pitchFamily="34" charset="0"/>
              </a:rPr>
              <a:t>. [online] </a:t>
            </a:r>
            <a:r>
              <a:rPr lang="en-GB" sz="3200" dirty="0" err="1">
                <a:latin typeface="Verdana" panose="020B0604030504040204" pitchFamily="34" charset="0"/>
                <a:ea typeface="Verdana" panose="020B0604030504040204" pitchFamily="34" charset="0"/>
                <a:cs typeface="Verdana" panose="020B0604030504040204" pitchFamily="34" charset="0"/>
              </a:rPr>
              <a:t>livescience.com</a:t>
            </a:r>
            <a:r>
              <a:rPr lang="en-GB" sz="3200" dirty="0">
                <a:latin typeface="Verdana" panose="020B0604030504040204" pitchFamily="34" charset="0"/>
                <a:ea typeface="Verdana" panose="020B0604030504040204" pitchFamily="34" charset="0"/>
                <a:cs typeface="Verdana" panose="020B0604030504040204" pitchFamily="34" charset="0"/>
              </a:rPr>
              <a:t>.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www.livescience.com</a:t>
            </a:r>
            <a:r>
              <a:rPr lang="en-GB" sz="3200" dirty="0">
                <a:latin typeface="Verdana" panose="020B0604030504040204" pitchFamily="34" charset="0"/>
                <a:ea typeface="Verdana" panose="020B0604030504040204" pitchFamily="34" charset="0"/>
                <a:cs typeface="Verdana" panose="020B0604030504040204" pitchFamily="34" charset="0"/>
              </a:rPr>
              <a:t>/21478-what-is-culture-definition-of-culture.html&gt;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Sciencedirect.com</a:t>
            </a:r>
            <a:r>
              <a:rPr lang="en-GB" sz="3200" dirty="0">
                <a:latin typeface="Verdana" panose="020B0604030504040204" pitchFamily="34" charset="0"/>
                <a:ea typeface="Verdana" panose="020B0604030504040204" pitchFamily="34" charset="0"/>
                <a:cs typeface="Verdana" panose="020B0604030504040204" pitchFamily="34" charset="0"/>
              </a:rPr>
              <a:t>. 2001. </a:t>
            </a:r>
            <a:r>
              <a:rPr lang="en-GB" sz="3200" i="1" dirty="0">
                <a:latin typeface="Verdana" panose="020B0604030504040204" pitchFamily="34" charset="0"/>
                <a:ea typeface="Verdana" panose="020B0604030504040204" pitchFamily="34" charset="0"/>
                <a:cs typeface="Verdana" panose="020B0604030504040204" pitchFamily="34" charset="0"/>
              </a:rPr>
              <a:t>Cultural Theory - An Overview | </a:t>
            </a:r>
            <a:r>
              <a:rPr lang="en-GB" sz="3200" i="1" dirty="0" err="1">
                <a:latin typeface="Verdana" panose="020B0604030504040204" pitchFamily="34" charset="0"/>
                <a:ea typeface="Verdana" panose="020B0604030504040204" pitchFamily="34" charset="0"/>
                <a:cs typeface="Verdana" panose="020B0604030504040204" pitchFamily="34" charset="0"/>
              </a:rPr>
              <a:t>Sciencedirect</a:t>
            </a:r>
            <a:r>
              <a:rPr lang="en-GB" sz="3200" i="1" dirty="0">
                <a:latin typeface="Verdana" panose="020B0604030504040204" pitchFamily="34" charset="0"/>
                <a:ea typeface="Verdana" panose="020B0604030504040204" pitchFamily="34" charset="0"/>
                <a:cs typeface="Verdana" panose="020B0604030504040204" pitchFamily="34" charset="0"/>
              </a:rPr>
              <a:t> Topics</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www.sciencedirect.com</a:t>
            </a:r>
            <a:r>
              <a:rPr lang="en-GB" sz="3200" dirty="0">
                <a:latin typeface="Verdana" panose="020B0604030504040204" pitchFamily="34" charset="0"/>
                <a:ea typeface="Verdana" panose="020B0604030504040204" pitchFamily="34" charset="0"/>
                <a:cs typeface="Verdana" panose="020B0604030504040204" pitchFamily="34" charset="0"/>
              </a:rPr>
              <a:t>/topics/social-sciences/cultural-theory&gt;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2020. </a:t>
            </a:r>
            <a:r>
              <a:rPr lang="en-GB" sz="3200" i="1" dirty="0">
                <a:latin typeface="Verdana" panose="020B0604030504040204" pitchFamily="34" charset="0"/>
                <a:ea typeface="Verdana" panose="020B0604030504040204" pitchFamily="34" charset="0"/>
                <a:cs typeface="Verdana" panose="020B0604030504040204" pitchFamily="34" charset="0"/>
              </a:rPr>
              <a:t>Curriculum For Wales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Senedd.wales</a:t>
            </a:r>
            <a:r>
              <a:rPr lang="en-GB" sz="3200" dirty="0">
                <a:latin typeface="Verdana" panose="020B0604030504040204" pitchFamily="34" charset="0"/>
                <a:ea typeface="Verdana" panose="020B0604030504040204" pitchFamily="34" charset="0"/>
                <a:cs typeface="Verdana" panose="020B0604030504040204" pitchFamily="34" charset="0"/>
              </a:rPr>
              <a:t>. 2019.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senedd.wales</a:t>
            </a:r>
            <a:r>
              <a:rPr lang="en-GB" sz="3200" dirty="0">
                <a:latin typeface="Verdana" panose="020B0604030504040204" pitchFamily="34" charset="0"/>
                <a:ea typeface="Verdana" panose="020B0604030504040204" pitchFamily="34" charset="0"/>
                <a:cs typeface="Verdana" panose="020B0604030504040204" pitchFamily="34" charset="0"/>
              </a:rPr>
              <a:t>/laid%20documents/cr-ld12870/cr-ld12870%20-e.pdf&gt;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2019. </a:t>
            </a:r>
            <a:r>
              <a:rPr lang="en-GB" sz="3200" i="1" dirty="0">
                <a:latin typeface="Verdana" panose="020B0604030504040204" pitchFamily="34" charset="0"/>
                <a:ea typeface="Verdana" panose="020B0604030504040204" pitchFamily="34" charset="0"/>
                <a:cs typeface="Verdana" panose="020B0604030504040204" pitchFamily="34" charset="0"/>
              </a:rPr>
              <a:t>Summary Of Proposed Legislation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/curriculum-for-wales/summary-of-proposed-legislation/&gt;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2019. </a:t>
            </a:r>
            <a:r>
              <a:rPr lang="en-GB" sz="3200" i="1" dirty="0">
                <a:latin typeface="Verdana" panose="020B0604030504040204" pitchFamily="34" charset="0"/>
                <a:ea typeface="Verdana" panose="020B0604030504040204" pitchFamily="34" charset="0"/>
                <a:cs typeface="Verdana" panose="020B0604030504040204" pitchFamily="34" charset="0"/>
              </a:rPr>
              <a:t>Supporting Learner Progression Assessment Guidance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/curriculum-for-wales/supporting-learner-progression-assessment-guidance/&gt;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2019. </a:t>
            </a:r>
            <a:r>
              <a:rPr lang="en-GB" sz="3200" i="1" dirty="0">
                <a:latin typeface="Verdana" panose="020B0604030504040204" pitchFamily="34" charset="0"/>
                <a:ea typeface="Verdana" panose="020B0604030504040204" pitchFamily="34" charset="0"/>
                <a:cs typeface="Verdana" panose="020B0604030504040204" pitchFamily="34" charset="0"/>
              </a:rPr>
              <a:t>Developing A Vision For Curriculum Design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/curriculum-for-wales/designing-your-curriculum/developing-a-vision-for-curriculum-design/#curriculum-design-and-the-four-purposes&gt; [Accessed 9 January 2021].</a:t>
            </a:r>
          </a:p>
          <a:p>
            <a:pPr algn="just"/>
            <a:r>
              <a:rPr lang="en-GB" sz="3200" dirty="0">
                <a:latin typeface="Verdana" panose="020B0604030504040204" pitchFamily="34" charset="0"/>
                <a:ea typeface="Verdana" panose="020B0604030504040204" pitchFamily="34" charset="0"/>
                <a:cs typeface="Verdana" panose="020B0604030504040204" pitchFamily="34" charset="0"/>
              </a:rPr>
              <a:t>WISERD. 2018. </a:t>
            </a:r>
            <a:r>
              <a:rPr lang="en-GB" sz="3200" i="1" dirty="0">
                <a:latin typeface="Verdana" panose="020B0604030504040204" pitchFamily="34" charset="0"/>
                <a:ea typeface="Verdana" panose="020B0604030504040204" pitchFamily="34" charset="0"/>
                <a:cs typeface="Verdana" panose="020B0604030504040204" pitchFamily="34" charset="0"/>
              </a:rPr>
              <a:t>Promoting A "Welsh Dimension" Within Education In Wales</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wiserd.</a:t>
            </a:r>
            <a:r>
              <a:rPr lang="en-GB" sz="2800" dirty="0" err="1">
                <a:latin typeface="Verdana" panose="020B0604030504040204" pitchFamily="34" charset="0"/>
                <a:ea typeface="Verdana" panose="020B0604030504040204" pitchFamily="34" charset="0"/>
                <a:cs typeface="Verdana" panose="020B0604030504040204" pitchFamily="34" charset="0"/>
              </a:rPr>
              <a:t>ac.uk</a:t>
            </a:r>
            <a:r>
              <a:rPr lang="en-GB" sz="2800" dirty="0">
                <a:latin typeface="Verdana" panose="020B0604030504040204" pitchFamily="34" charset="0"/>
                <a:ea typeface="Verdana" panose="020B0604030504040204" pitchFamily="34" charset="0"/>
                <a:cs typeface="Verdana" panose="020B0604030504040204" pitchFamily="34" charset="0"/>
              </a:rPr>
              <a:t>/news/promoting-welsh-dimension-within-education-wales&gt; [Accessed 9 January 2021].</a:t>
            </a:r>
          </a:p>
          <a:p>
            <a:pPr algn="just"/>
            <a:r>
              <a:rPr lang="en-GB" sz="2800" dirty="0">
                <a:latin typeface="Verdana" panose="020B0604030504040204" pitchFamily="34" charset="0"/>
                <a:ea typeface="Verdana" panose="020B0604030504040204" pitchFamily="34" charset="0"/>
                <a:cs typeface="Verdana" panose="020B0604030504040204" pitchFamily="34" charset="0"/>
              </a:rPr>
              <a:t>BBC News. 2015. </a:t>
            </a:r>
            <a:r>
              <a:rPr lang="en-GB" sz="2800" i="1" dirty="0">
                <a:latin typeface="Verdana" panose="020B0604030504040204" pitchFamily="34" charset="0"/>
                <a:ea typeface="Verdana" panose="020B0604030504040204" pitchFamily="34" charset="0"/>
                <a:cs typeface="Verdana" panose="020B0604030504040204" pitchFamily="34" charset="0"/>
              </a:rPr>
              <a:t>Tryweryn: Personal Stories 50 Years After Drowning</a:t>
            </a:r>
            <a:r>
              <a:rPr lang="en-GB" sz="28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2800" dirty="0" err="1">
                <a:latin typeface="Verdana" panose="020B0604030504040204" pitchFamily="34" charset="0"/>
                <a:ea typeface="Verdana" panose="020B0604030504040204" pitchFamily="34" charset="0"/>
                <a:cs typeface="Verdana" panose="020B0604030504040204" pitchFamily="34" charset="0"/>
              </a:rPr>
              <a:t>www.bbc.co.uk</a:t>
            </a:r>
            <a:r>
              <a:rPr lang="en-GB" sz="2800" dirty="0">
                <a:latin typeface="Verdana" panose="020B0604030504040204" pitchFamily="34" charset="0"/>
                <a:ea typeface="Verdana" panose="020B0604030504040204" pitchFamily="34" charset="0"/>
                <a:cs typeface="Verdana" panose="020B0604030504040204" pitchFamily="34" charset="0"/>
              </a:rPr>
              <a:t>/news/uk-wales-34528336&gt; [Accessed 10 January 2021].</a:t>
            </a:r>
          </a:p>
          <a:p>
            <a:endParaRPr lang="en-GB" dirty="0"/>
          </a:p>
        </p:txBody>
      </p:sp>
      <p:sp>
        <p:nvSpPr>
          <p:cNvPr id="9" name="Text Placeholder 8">
            <a:extLst>
              <a:ext uri="{FF2B5EF4-FFF2-40B4-BE49-F238E27FC236}">
                <a16:creationId xmlns:a16="http://schemas.microsoft.com/office/drawing/2014/main" id="{E1907A05-8A75-4A42-8104-67CE89473DE3}"/>
              </a:ext>
            </a:extLst>
          </p:cNvPr>
          <p:cNvSpPr>
            <a:spLocks noGrp="1"/>
          </p:cNvSpPr>
          <p:nvPr>
            <p:ph type="body" sz="quarter" idx="22"/>
          </p:nvPr>
        </p:nvSpPr>
        <p:spPr/>
        <p:txBody>
          <a:bodyPr/>
          <a:lstStyle/>
          <a:p>
            <a:endParaRPr lang="en-GB"/>
          </a:p>
        </p:txBody>
      </p:sp>
      <p:sp>
        <p:nvSpPr>
          <p:cNvPr id="10" name="Text Placeholder 9">
            <a:extLst>
              <a:ext uri="{FF2B5EF4-FFF2-40B4-BE49-F238E27FC236}">
                <a16:creationId xmlns:a16="http://schemas.microsoft.com/office/drawing/2014/main" id="{D3EDE130-3BAB-9A4B-BFAD-0F4E05F507AC}"/>
              </a:ext>
            </a:extLst>
          </p:cNvPr>
          <p:cNvSpPr>
            <a:spLocks noGrp="1"/>
          </p:cNvSpPr>
          <p:nvPr>
            <p:ph type="body" sz="quarter" idx="23"/>
          </p:nvPr>
        </p:nvSpPr>
        <p:spPr>
          <a:xfrm>
            <a:off x="11587164" y="21813410"/>
            <a:ext cx="20720050" cy="7128083"/>
          </a:xfrm>
        </p:spPr>
        <p:txBody>
          <a:bodyPr/>
          <a:lstStyle/>
          <a:p>
            <a:pPr algn="just"/>
            <a:r>
              <a:rPr lang="en-GB" sz="3200" dirty="0">
                <a:latin typeface="Verdana" panose="020B0604030504040204" pitchFamily="34" charset="0"/>
                <a:ea typeface="Verdana" panose="020B0604030504040204" pitchFamily="34" charset="0"/>
                <a:cs typeface="Verdana" panose="020B0604030504040204" pitchFamily="34" charset="0"/>
              </a:rPr>
              <a:t>Hughes, M., 2021. </a:t>
            </a:r>
            <a:r>
              <a:rPr lang="en-GB" sz="3200" i="1" dirty="0">
                <a:latin typeface="Verdana" panose="020B0604030504040204" pitchFamily="34" charset="0"/>
                <a:ea typeface="Verdana" panose="020B0604030504040204" pitchFamily="34" charset="0"/>
                <a:cs typeface="Verdana" panose="020B0604030504040204" pitchFamily="34" charset="0"/>
              </a:rPr>
              <a:t>The Reason Wales Has A Massive Red Dragon On Its Flag</a:t>
            </a:r>
            <a:r>
              <a:rPr lang="en-GB" sz="3200" dirty="0">
                <a:latin typeface="Verdana" panose="020B0604030504040204" pitchFamily="34" charset="0"/>
                <a:ea typeface="Verdana" panose="020B0604030504040204" pitchFamily="34" charset="0"/>
                <a:cs typeface="Verdana" panose="020B0604030504040204" pitchFamily="34" charset="0"/>
              </a:rPr>
              <a:t>. [online] </a:t>
            </a:r>
            <a:r>
              <a:rPr lang="en-GB" sz="3200" dirty="0" err="1">
                <a:latin typeface="Verdana" panose="020B0604030504040204" pitchFamily="34" charset="0"/>
                <a:ea typeface="Verdana" panose="020B0604030504040204" pitchFamily="34" charset="0"/>
                <a:cs typeface="Verdana" panose="020B0604030504040204" pitchFamily="34" charset="0"/>
              </a:rPr>
              <a:t>WalesOnline</a:t>
            </a:r>
            <a:r>
              <a:rPr lang="en-GB" sz="3200" dirty="0">
                <a:latin typeface="Verdana" panose="020B0604030504040204" pitchFamily="34" charset="0"/>
                <a:ea typeface="Verdana" panose="020B0604030504040204" pitchFamily="34" charset="0"/>
                <a:cs typeface="Verdana" panose="020B0604030504040204" pitchFamily="34" charset="0"/>
              </a:rPr>
              <a:t>.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www.walesonline.co.uk</a:t>
            </a:r>
            <a:r>
              <a:rPr lang="en-GB" sz="3200" dirty="0">
                <a:latin typeface="Verdana" panose="020B0604030504040204" pitchFamily="34" charset="0"/>
                <a:ea typeface="Verdana" panose="020B0604030504040204" pitchFamily="34" charset="0"/>
                <a:cs typeface="Verdana" panose="020B0604030504040204" pitchFamily="34" charset="0"/>
              </a:rPr>
              <a:t>/news/wales-news/reason-wales-great-big-red-15433821&gt; [Accessed 8 January 2021].</a:t>
            </a:r>
          </a:p>
          <a:p>
            <a:pPr algn="just"/>
            <a:r>
              <a:rPr lang="en-GB" sz="3200" dirty="0">
                <a:latin typeface="Verdana" panose="020B0604030504040204" pitchFamily="34" charset="0"/>
                <a:ea typeface="Verdana" panose="020B0604030504040204" pitchFamily="34" charset="0"/>
                <a:cs typeface="Verdana" panose="020B0604030504040204" pitchFamily="34" charset="0"/>
              </a:rPr>
              <a:t>Creativity, Culture &amp; Education. 2021. </a:t>
            </a:r>
            <a:r>
              <a:rPr lang="en-GB" sz="3200" i="1" dirty="0">
                <a:latin typeface="Verdana" panose="020B0604030504040204" pitchFamily="34" charset="0"/>
                <a:ea typeface="Verdana" panose="020B0604030504040204" pitchFamily="34" charset="0"/>
                <a:cs typeface="Verdana" panose="020B0604030504040204" pitchFamily="34" charset="0"/>
              </a:rPr>
              <a:t>Lead Creative Schools - Creativity, Culture &amp; Education</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www.creativitycultureeducation.org</a:t>
            </a:r>
            <a:r>
              <a:rPr lang="en-GB" sz="3200" dirty="0">
                <a:latin typeface="Verdana" panose="020B0604030504040204" pitchFamily="34" charset="0"/>
                <a:ea typeface="Verdana" panose="020B0604030504040204" pitchFamily="34" charset="0"/>
                <a:cs typeface="Verdana" panose="020B0604030504040204" pitchFamily="34" charset="0"/>
              </a:rPr>
              <a:t>/</a:t>
            </a:r>
            <a:r>
              <a:rPr lang="en-GB" sz="3200" dirty="0" err="1">
                <a:latin typeface="Verdana" panose="020B0604030504040204" pitchFamily="34" charset="0"/>
                <a:ea typeface="Verdana" panose="020B0604030504040204" pitchFamily="34" charset="0"/>
                <a:cs typeface="Verdana" panose="020B0604030504040204" pitchFamily="34" charset="0"/>
              </a:rPr>
              <a:t>case_studies</a:t>
            </a:r>
            <a:r>
              <a:rPr lang="en-GB" sz="3200" dirty="0">
                <a:latin typeface="Verdana" panose="020B0604030504040204" pitchFamily="34" charset="0"/>
                <a:ea typeface="Verdana" panose="020B0604030504040204" pitchFamily="34" charset="0"/>
                <a:cs typeface="Verdana" panose="020B0604030504040204" pitchFamily="34" charset="0"/>
              </a:rPr>
              <a:t>/lead-creative-schools-programme-wales-2/&gt;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Quora.com</a:t>
            </a:r>
            <a:r>
              <a:rPr lang="en-GB" sz="3200" dirty="0">
                <a:latin typeface="Verdana" panose="020B0604030504040204" pitchFamily="34" charset="0"/>
                <a:ea typeface="Verdana" panose="020B0604030504040204" pitchFamily="34" charset="0"/>
                <a:cs typeface="Verdana" panose="020B0604030504040204" pitchFamily="34" charset="0"/>
              </a:rPr>
              <a:t>. 2016. </a:t>
            </a:r>
            <a:r>
              <a:rPr lang="en-GB" sz="3200" i="1" dirty="0">
                <a:latin typeface="Verdana" panose="020B0604030504040204" pitchFamily="34" charset="0"/>
                <a:ea typeface="Verdana" panose="020B0604030504040204" pitchFamily="34" charset="0"/>
                <a:cs typeface="Verdana" panose="020B0604030504040204" pitchFamily="34" charset="0"/>
              </a:rPr>
              <a:t>What Are Some Interesting Facts About Wales And The Welsh Culture? - Quora</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www.quora.com</a:t>
            </a:r>
            <a:r>
              <a:rPr lang="en-GB" sz="3200" dirty="0">
                <a:latin typeface="Verdana" panose="020B0604030504040204" pitchFamily="34" charset="0"/>
                <a:ea typeface="Verdana" panose="020B0604030504040204" pitchFamily="34" charset="0"/>
                <a:cs typeface="Verdana" panose="020B0604030504040204" pitchFamily="34" charset="0"/>
              </a:rPr>
              <a:t>/What-are-some-interesting-facts-about-Wales-and-the-Welsh-culture&gt; [Accessed 10 January 2021].</a:t>
            </a:r>
          </a:p>
          <a:p>
            <a:pPr algn="just"/>
            <a:r>
              <a:rPr lang="en-GB" sz="3200" dirty="0">
                <a:latin typeface="Verdana" panose="020B0604030504040204" pitchFamily="34" charset="0"/>
                <a:ea typeface="Verdana" panose="020B0604030504040204" pitchFamily="34" charset="0"/>
                <a:cs typeface="Verdana" panose="020B0604030504040204" pitchFamily="34" charset="0"/>
              </a:rPr>
              <a:t>Coach Logic. 2021. </a:t>
            </a:r>
            <a:r>
              <a:rPr lang="en-GB" sz="3200" i="1" dirty="0">
                <a:latin typeface="Verdana" panose="020B0604030504040204" pitchFamily="34" charset="0"/>
                <a:ea typeface="Verdana" panose="020B0604030504040204" pitchFamily="34" charset="0"/>
                <a:cs typeface="Verdana" panose="020B0604030504040204" pitchFamily="34" charset="0"/>
              </a:rPr>
              <a:t>Doing Things The “Welsh Way” - Kevin Johnson On Culture &amp; Performance | Coach Logic</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www.coach-logic.com</a:t>
            </a:r>
            <a:r>
              <a:rPr lang="en-GB" sz="3200" dirty="0">
                <a:latin typeface="Verdana" panose="020B0604030504040204" pitchFamily="34" charset="0"/>
                <a:ea typeface="Verdana" panose="020B0604030504040204" pitchFamily="34" charset="0"/>
                <a:cs typeface="Verdana" panose="020B0604030504040204" pitchFamily="34" charset="0"/>
              </a:rPr>
              <a:t>/blog/doing-things-the-welsh-way/&gt; [Accessed 10 January 2021].</a:t>
            </a:r>
          </a:p>
          <a:p>
            <a:endParaRPr lang="en-GB" dirty="0"/>
          </a:p>
        </p:txBody>
      </p:sp>
      <p:sp>
        <p:nvSpPr>
          <p:cNvPr id="11" name="Text Placeholder 10">
            <a:extLst>
              <a:ext uri="{FF2B5EF4-FFF2-40B4-BE49-F238E27FC236}">
                <a16:creationId xmlns:a16="http://schemas.microsoft.com/office/drawing/2014/main" id="{D5D8F610-4C66-0548-8C0C-0D6D30A0C56B}"/>
              </a:ext>
            </a:extLst>
          </p:cNvPr>
          <p:cNvSpPr>
            <a:spLocks noGrp="1"/>
          </p:cNvSpPr>
          <p:nvPr>
            <p:ph type="body" sz="quarter" idx="24"/>
          </p:nvPr>
        </p:nvSpPr>
        <p:spPr/>
        <p:txBody>
          <a:bodyPr/>
          <a:lstStyle/>
          <a:p>
            <a:r>
              <a:rPr lang="en-GB" dirty="0"/>
              <a:t>Picture References </a:t>
            </a:r>
          </a:p>
        </p:txBody>
      </p:sp>
      <p:sp>
        <p:nvSpPr>
          <p:cNvPr id="12" name="Text Placeholder 11">
            <a:extLst>
              <a:ext uri="{FF2B5EF4-FFF2-40B4-BE49-F238E27FC236}">
                <a16:creationId xmlns:a16="http://schemas.microsoft.com/office/drawing/2014/main" id="{6C7DF0C1-7EB4-4B40-8ADC-3398DDCB9BD5}"/>
              </a:ext>
            </a:extLst>
          </p:cNvPr>
          <p:cNvSpPr>
            <a:spLocks noGrp="1"/>
          </p:cNvSpPr>
          <p:nvPr>
            <p:ph type="body" sz="quarter" idx="25"/>
          </p:nvPr>
        </p:nvSpPr>
        <p:spPr/>
        <p:txBody>
          <a:bodyPr/>
          <a:lstStyle/>
          <a:p>
            <a:endParaRPr lang="en-GB"/>
          </a:p>
        </p:txBody>
      </p:sp>
      <p:sp>
        <p:nvSpPr>
          <p:cNvPr id="13" name="Text Placeholder 12">
            <a:extLst>
              <a:ext uri="{FF2B5EF4-FFF2-40B4-BE49-F238E27FC236}">
                <a16:creationId xmlns:a16="http://schemas.microsoft.com/office/drawing/2014/main" id="{7805E2AA-A63B-F649-9287-3580DA091839}"/>
              </a:ext>
            </a:extLst>
          </p:cNvPr>
          <p:cNvSpPr>
            <a:spLocks noGrp="1"/>
          </p:cNvSpPr>
          <p:nvPr>
            <p:ph type="body" sz="quarter" idx="26"/>
          </p:nvPr>
        </p:nvSpPr>
        <p:spPr/>
        <p:txBody>
          <a:bodyPr/>
          <a:lstStyle/>
          <a:p>
            <a:endParaRPr lang="en-GB"/>
          </a:p>
        </p:txBody>
      </p:sp>
      <p:sp>
        <p:nvSpPr>
          <p:cNvPr id="14" name="Text Placeholder 13">
            <a:extLst>
              <a:ext uri="{FF2B5EF4-FFF2-40B4-BE49-F238E27FC236}">
                <a16:creationId xmlns:a16="http://schemas.microsoft.com/office/drawing/2014/main" id="{976A62CD-7092-D841-9283-E64715298088}"/>
              </a:ext>
            </a:extLst>
          </p:cNvPr>
          <p:cNvSpPr>
            <a:spLocks noGrp="1"/>
          </p:cNvSpPr>
          <p:nvPr>
            <p:ph type="body" sz="quarter" idx="27"/>
          </p:nvPr>
        </p:nvSpPr>
        <p:spPr/>
        <p:txBody>
          <a:bodyPr/>
          <a:lstStyle/>
          <a:p>
            <a:endParaRPr lang="en-GB"/>
          </a:p>
        </p:txBody>
      </p:sp>
      <p:sp>
        <p:nvSpPr>
          <p:cNvPr id="15" name="Text Placeholder 14">
            <a:extLst>
              <a:ext uri="{FF2B5EF4-FFF2-40B4-BE49-F238E27FC236}">
                <a16:creationId xmlns:a16="http://schemas.microsoft.com/office/drawing/2014/main" id="{DEF58EE2-F954-F642-8301-65D1E1052DC7}"/>
              </a:ext>
            </a:extLst>
          </p:cNvPr>
          <p:cNvSpPr>
            <a:spLocks noGrp="1"/>
          </p:cNvSpPr>
          <p:nvPr>
            <p:ph type="body" sz="quarter" idx="28"/>
          </p:nvPr>
        </p:nvSpPr>
        <p:spPr/>
        <p:txBody>
          <a:bodyPr/>
          <a:lstStyle/>
          <a:p>
            <a:endParaRPr lang="en-GB"/>
          </a:p>
        </p:txBody>
      </p:sp>
      <p:sp>
        <p:nvSpPr>
          <p:cNvPr id="16" name="Text Placeholder 15">
            <a:extLst>
              <a:ext uri="{FF2B5EF4-FFF2-40B4-BE49-F238E27FC236}">
                <a16:creationId xmlns:a16="http://schemas.microsoft.com/office/drawing/2014/main" id="{45339DCD-599E-2B4B-BF57-DF6C7ED3E68D}"/>
              </a:ext>
            </a:extLst>
          </p:cNvPr>
          <p:cNvSpPr>
            <a:spLocks noGrp="1"/>
          </p:cNvSpPr>
          <p:nvPr>
            <p:ph type="body" sz="quarter" idx="29"/>
          </p:nvPr>
        </p:nvSpPr>
        <p:spPr/>
        <p:txBody>
          <a:bodyPr/>
          <a:lstStyle/>
          <a:p>
            <a:endParaRPr lang="en-GB"/>
          </a:p>
        </p:txBody>
      </p:sp>
      <p:sp>
        <p:nvSpPr>
          <p:cNvPr id="17" name="Text Placeholder 16">
            <a:extLst>
              <a:ext uri="{FF2B5EF4-FFF2-40B4-BE49-F238E27FC236}">
                <a16:creationId xmlns:a16="http://schemas.microsoft.com/office/drawing/2014/main" id="{84EC373D-9165-BD43-9184-5C3C8D69624F}"/>
              </a:ext>
            </a:extLst>
          </p:cNvPr>
          <p:cNvSpPr>
            <a:spLocks noGrp="1"/>
          </p:cNvSpPr>
          <p:nvPr>
            <p:ph type="body" sz="quarter" idx="30"/>
          </p:nvPr>
        </p:nvSpPr>
        <p:spPr/>
        <p:txBody>
          <a:bodyPr/>
          <a:lstStyle/>
          <a:p>
            <a:endParaRPr lang="en-GB"/>
          </a:p>
        </p:txBody>
      </p:sp>
      <p:sp>
        <p:nvSpPr>
          <p:cNvPr id="18" name="Title 17">
            <a:extLst>
              <a:ext uri="{FF2B5EF4-FFF2-40B4-BE49-F238E27FC236}">
                <a16:creationId xmlns:a16="http://schemas.microsoft.com/office/drawing/2014/main" id="{0C811E1D-E5CF-EC4E-892A-53BD87B15F6F}"/>
              </a:ext>
            </a:extLst>
          </p:cNvPr>
          <p:cNvSpPr>
            <a:spLocks noGrp="1"/>
          </p:cNvSpPr>
          <p:nvPr>
            <p:ph type="title"/>
          </p:nvPr>
        </p:nvSpPr>
        <p:spPr/>
        <p:txBody>
          <a:bodyPr/>
          <a:lstStyle/>
          <a:p>
            <a:r>
              <a:rPr lang="en-GB" dirty="0"/>
              <a:t>References </a:t>
            </a:r>
          </a:p>
        </p:txBody>
      </p:sp>
      <p:sp>
        <p:nvSpPr>
          <p:cNvPr id="19" name="Text Placeholder 18">
            <a:extLst>
              <a:ext uri="{FF2B5EF4-FFF2-40B4-BE49-F238E27FC236}">
                <a16:creationId xmlns:a16="http://schemas.microsoft.com/office/drawing/2014/main" id="{2593BF0F-DF2D-DA42-A834-22EF4F8F2AEB}"/>
              </a:ext>
            </a:extLst>
          </p:cNvPr>
          <p:cNvSpPr>
            <a:spLocks noGrp="1"/>
          </p:cNvSpPr>
          <p:nvPr>
            <p:ph type="body" sz="quarter" idx="150"/>
          </p:nvPr>
        </p:nvSpPr>
        <p:spPr/>
        <p:txBody>
          <a:bodyPr/>
          <a:lstStyle/>
          <a:p>
            <a:endParaRPr lang="en-GB"/>
          </a:p>
        </p:txBody>
      </p:sp>
      <p:sp>
        <p:nvSpPr>
          <p:cNvPr id="20" name="Text Placeholder 19">
            <a:extLst>
              <a:ext uri="{FF2B5EF4-FFF2-40B4-BE49-F238E27FC236}">
                <a16:creationId xmlns:a16="http://schemas.microsoft.com/office/drawing/2014/main" id="{7B95C193-3B9D-9A4B-9FB7-CB98BAB4037F}"/>
              </a:ext>
            </a:extLst>
          </p:cNvPr>
          <p:cNvSpPr>
            <a:spLocks noGrp="1"/>
          </p:cNvSpPr>
          <p:nvPr>
            <p:ph type="body" sz="quarter" idx="151"/>
          </p:nvPr>
        </p:nvSpPr>
        <p:spPr/>
        <p:txBody>
          <a:bodyPr/>
          <a:lstStyle/>
          <a:p>
            <a:endParaRPr lang="en-GB"/>
          </a:p>
        </p:txBody>
      </p:sp>
      <p:sp>
        <p:nvSpPr>
          <p:cNvPr id="21" name="Text Placeholder 20">
            <a:extLst>
              <a:ext uri="{FF2B5EF4-FFF2-40B4-BE49-F238E27FC236}">
                <a16:creationId xmlns:a16="http://schemas.microsoft.com/office/drawing/2014/main" id="{8BAA4DB5-12B8-0A4E-919A-EF7874EEF61C}"/>
              </a:ext>
            </a:extLst>
          </p:cNvPr>
          <p:cNvSpPr>
            <a:spLocks noGrp="1"/>
          </p:cNvSpPr>
          <p:nvPr>
            <p:ph type="body" sz="quarter" idx="95"/>
          </p:nvPr>
        </p:nvSpPr>
        <p:spPr/>
        <p:txBody>
          <a:bodyPr/>
          <a:lstStyle/>
          <a:p>
            <a:endParaRPr lang="en-GB"/>
          </a:p>
        </p:txBody>
      </p:sp>
      <p:sp>
        <p:nvSpPr>
          <p:cNvPr id="22" name="Text Placeholder 21">
            <a:extLst>
              <a:ext uri="{FF2B5EF4-FFF2-40B4-BE49-F238E27FC236}">
                <a16:creationId xmlns:a16="http://schemas.microsoft.com/office/drawing/2014/main" id="{AA40B9E2-9DEA-A347-BAC1-804D89D10B12}"/>
              </a:ext>
            </a:extLst>
          </p:cNvPr>
          <p:cNvSpPr>
            <a:spLocks noGrp="1"/>
          </p:cNvSpPr>
          <p:nvPr>
            <p:ph type="body" sz="quarter" idx="107"/>
          </p:nvPr>
        </p:nvSpPr>
        <p:spPr/>
        <p:txBody>
          <a:bodyPr/>
          <a:lstStyle/>
          <a:p>
            <a:endParaRPr lang="en-GB"/>
          </a:p>
        </p:txBody>
      </p:sp>
      <p:sp>
        <p:nvSpPr>
          <p:cNvPr id="23" name="Text Placeholder 22">
            <a:extLst>
              <a:ext uri="{FF2B5EF4-FFF2-40B4-BE49-F238E27FC236}">
                <a16:creationId xmlns:a16="http://schemas.microsoft.com/office/drawing/2014/main" id="{4642CCC9-B4F7-8544-9763-4B9EEB6BDD18}"/>
              </a:ext>
            </a:extLst>
          </p:cNvPr>
          <p:cNvSpPr>
            <a:spLocks noGrp="1"/>
          </p:cNvSpPr>
          <p:nvPr>
            <p:ph type="body" sz="quarter" idx="116"/>
          </p:nvPr>
        </p:nvSpPr>
        <p:spPr/>
        <p:txBody>
          <a:bodyPr/>
          <a:lstStyle/>
          <a:p>
            <a:endParaRPr lang="en-GB"/>
          </a:p>
        </p:txBody>
      </p:sp>
      <p:sp>
        <p:nvSpPr>
          <p:cNvPr id="24" name="Text Placeholder 23">
            <a:extLst>
              <a:ext uri="{FF2B5EF4-FFF2-40B4-BE49-F238E27FC236}">
                <a16:creationId xmlns:a16="http://schemas.microsoft.com/office/drawing/2014/main" id="{9B75A6D3-1582-0646-800D-6B86B61DF08F}"/>
              </a:ext>
            </a:extLst>
          </p:cNvPr>
          <p:cNvSpPr>
            <a:spLocks noGrp="1"/>
          </p:cNvSpPr>
          <p:nvPr>
            <p:ph type="body" sz="quarter" idx="117"/>
          </p:nvPr>
        </p:nvSpPr>
        <p:spPr/>
        <p:txBody>
          <a:bodyPr/>
          <a:lstStyle/>
          <a:p>
            <a:endParaRPr lang="en-GB"/>
          </a:p>
        </p:txBody>
      </p:sp>
      <p:sp>
        <p:nvSpPr>
          <p:cNvPr id="25" name="Text Placeholder 24">
            <a:extLst>
              <a:ext uri="{FF2B5EF4-FFF2-40B4-BE49-F238E27FC236}">
                <a16:creationId xmlns:a16="http://schemas.microsoft.com/office/drawing/2014/main" id="{7512A07B-9DA4-6A41-A3EC-D0C60430CFF2}"/>
              </a:ext>
            </a:extLst>
          </p:cNvPr>
          <p:cNvSpPr>
            <a:spLocks noGrp="1"/>
          </p:cNvSpPr>
          <p:nvPr>
            <p:ph type="body" sz="quarter" idx="118"/>
          </p:nvPr>
        </p:nvSpPr>
        <p:spPr/>
        <p:txBody>
          <a:bodyPr/>
          <a:lstStyle/>
          <a:p>
            <a:endParaRPr lang="en-GB"/>
          </a:p>
        </p:txBody>
      </p:sp>
      <p:sp>
        <p:nvSpPr>
          <p:cNvPr id="26" name="Text Placeholder 25">
            <a:extLst>
              <a:ext uri="{FF2B5EF4-FFF2-40B4-BE49-F238E27FC236}">
                <a16:creationId xmlns:a16="http://schemas.microsoft.com/office/drawing/2014/main" id="{3E9D8367-027B-0747-9C22-E5179C2CFDE2}"/>
              </a:ext>
            </a:extLst>
          </p:cNvPr>
          <p:cNvSpPr>
            <a:spLocks noGrp="1"/>
          </p:cNvSpPr>
          <p:nvPr>
            <p:ph type="body" sz="quarter" idx="119"/>
          </p:nvPr>
        </p:nvSpPr>
        <p:spPr/>
        <p:txBody>
          <a:bodyPr/>
          <a:lstStyle/>
          <a:p>
            <a:endParaRPr lang="en-GB"/>
          </a:p>
        </p:txBody>
      </p:sp>
      <p:sp>
        <p:nvSpPr>
          <p:cNvPr id="27" name="Text Placeholder 26">
            <a:extLst>
              <a:ext uri="{FF2B5EF4-FFF2-40B4-BE49-F238E27FC236}">
                <a16:creationId xmlns:a16="http://schemas.microsoft.com/office/drawing/2014/main" id="{AA90C05D-5B1C-7A45-BD34-EECE5B1EA7EF}"/>
              </a:ext>
            </a:extLst>
          </p:cNvPr>
          <p:cNvSpPr>
            <a:spLocks noGrp="1"/>
          </p:cNvSpPr>
          <p:nvPr>
            <p:ph type="body" sz="quarter" idx="120"/>
          </p:nvPr>
        </p:nvSpPr>
        <p:spPr/>
        <p:txBody>
          <a:bodyPr/>
          <a:lstStyle/>
          <a:p>
            <a:endParaRPr lang="en-GB"/>
          </a:p>
        </p:txBody>
      </p:sp>
      <p:sp>
        <p:nvSpPr>
          <p:cNvPr id="28" name="Text Placeholder 27">
            <a:extLst>
              <a:ext uri="{FF2B5EF4-FFF2-40B4-BE49-F238E27FC236}">
                <a16:creationId xmlns:a16="http://schemas.microsoft.com/office/drawing/2014/main" id="{FBD20591-5756-794B-B6E9-7167EC4DE403}"/>
              </a:ext>
            </a:extLst>
          </p:cNvPr>
          <p:cNvSpPr>
            <a:spLocks noGrp="1"/>
          </p:cNvSpPr>
          <p:nvPr>
            <p:ph type="body" sz="quarter" idx="121"/>
          </p:nvPr>
        </p:nvSpPr>
        <p:spPr/>
        <p:txBody>
          <a:bodyPr/>
          <a:lstStyle/>
          <a:p>
            <a:endParaRPr lang="en-GB"/>
          </a:p>
        </p:txBody>
      </p:sp>
      <p:sp>
        <p:nvSpPr>
          <p:cNvPr id="29" name="Text Placeholder 28">
            <a:extLst>
              <a:ext uri="{FF2B5EF4-FFF2-40B4-BE49-F238E27FC236}">
                <a16:creationId xmlns:a16="http://schemas.microsoft.com/office/drawing/2014/main" id="{CB9E167D-A193-2744-A00A-A6522608E176}"/>
              </a:ext>
            </a:extLst>
          </p:cNvPr>
          <p:cNvSpPr>
            <a:spLocks noGrp="1"/>
          </p:cNvSpPr>
          <p:nvPr>
            <p:ph type="body" sz="quarter" idx="122"/>
          </p:nvPr>
        </p:nvSpPr>
        <p:spPr/>
        <p:txBody>
          <a:bodyPr/>
          <a:lstStyle/>
          <a:p>
            <a:endParaRPr lang="en-GB"/>
          </a:p>
        </p:txBody>
      </p:sp>
      <p:sp>
        <p:nvSpPr>
          <p:cNvPr id="30" name="Text Placeholder 29">
            <a:extLst>
              <a:ext uri="{FF2B5EF4-FFF2-40B4-BE49-F238E27FC236}">
                <a16:creationId xmlns:a16="http://schemas.microsoft.com/office/drawing/2014/main" id="{5EC54609-1F1F-894F-B80E-3D52DADD75EC}"/>
              </a:ext>
            </a:extLst>
          </p:cNvPr>
          <p:cNvSpPr>
            <a:spLocks noGrp="1"/>
          </p:cNvSpPr>
          <p:nvPr>
            <p:ph type="body" sz="quarter" idx="123"/>
          </p:nvPr>
        </p:nvSpPr>
        <p:spPr/>
        <p:txBody>
          <a:bodyPr/>
          <a:lstStyle/>
          <a:p>
            <a:endParaRPr lang="en-GB"/>
          </a:p>
        </p:txBody>
      </p:sp>
      <p:sp>
        <p:nvSpPr>
          <p:cNvPr id="31" name="Text Placeholder 30">
            <a:extLst>
              <a:ext uri="{FF2B5EF4-FFF2-40B4-BE49-F238E27FC236}">
                <a16:creationId xmlns:a16="http://schemas.microsoft.com/office/drawing/2014/main" id="{70B25011-FF2E-2647-A794-254433D46F13}"/>
              </a:ext>
            </a:extLst>
          </p:cNvPr>
          <p:cNvSpPr>
            <a:spLocks noGrp="1"/>
          </p:cNvSpPr>
          <p:nvPr>
            <p:ph type="body" sz="quarter" idx="124"/>
          </p:nvPr>
        </p:nvSpPr>
        <p:spPr/>
        <p:txBody>
          <a:bodyPr/>
          <a:lstStyle/>
          <a:p>
            <a:endParaRPr lang="en-GB"/>
          </a:p>
        </p:txBody>
      </p:sp>
      <p:sp>
        <p:nvSpPr>
          <p:cNvPr id="32" name="Text Placeholder 31">
            <a:extLst>
              <a:ext uri="{FF2B5EF4-FFF2-40B4-BE49-F238E27FC236}">
                <a16:creationId xmlns:a16="http://schemas.microsoft.com/office/drawing/2014/main" id="{1235C1D8-03A7-C542-8831-62782A0D810C}"/>
              </a:ext>
            </a:extLst>
          </p:cNvPr>
          <p:cNvSpPr>
            <a:spLocks noGrp="1"/>
          </p:cNvSpPr>
          <p:nvPr>
            <p:ph type="body" sz="quarter" idx="125"/>
          </p:nvPr>
        </p:nvSpPr>
        <p:spPr/>
        <p:txBody>
          <a:bodyPr/>
          <a:lstStyle/>
          <a:p>
            <a:endParaRPr lang="en-GB"/>
          </a:p>
        </p:txBody>
      </p:sp>
      <p:sp>
        <p:nvSpPr>
          <p:cNvPr id="33" name="Picture Placeholder 32">
            <a:extLst>
              <a:ext uri="{FF2B5EF4-FFF2-40B4-BE49-F238E27FC236}">
                <a16:creationId xmlns:a16="http://schemas.microsoft.com/office/drawing/2014/main" id="{415CB6E3-E17F-5142-97F4-D3A0371D2269}"/>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8C657605-434F-4E4A-B9A6-3D9BE4B3D6A4}"/>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057D79E3-E1FA-8D42-90BE-4CDB6D367F89}"/>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5788B88A-BB2D-3F42-B5EC-A54277AFFD86}"/>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3FA1B4D6-67DD-914C-915C-1AC1F7A2DC16}"/>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D7D00D90-45E4-934A-BD61-88BDF5C50138}"/>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92455C00-2A94-074D-BEE8-13B3486BEF34}"/>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8E1ECD68-1EAC-0E43-BB82-A01C9F43F831}"/>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9221449A-7857-3544-BB31-EF4A50C7C1F1}"/>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96BD4CD0-DFE9-B647-A39D-0C4B01701EFE}"/>
              </a:ext>
            </a:extLst>
          </p:cNvPr>
          <p:cNvSpPr>
            <a:spLocks noGrp="1"/>
          </p:cNvSpPr>
          <p:nvPr>
            <p:ph type="pic" sz="quarter" idx="134"/>
          </p:nvPr>
        </p:nvSpPr>
        <p:spPr/>
      </p:sp>
      <p:sp>
        <p:nvSpPr>
          <p:cNvPr id="44" name="Text Placeholder 43">
            <a:extLst>
              <a:ext uri="{FF2B5EF4-FFF2-40B4-BE49-F238E27FC236}">
                <a16:creationId xmlns:a16="http://schemas.microsoft.com/office/drawing/2014/main" id="{9F217CE6-1457-3442-98C5-EDB0908F8682}"/>
              </a:ext>
            </a:extLst>
          </p:cNvPr>
          <p:cNvSpPr>
            <a:spLocks noGrp="1"/>
          </p:cNvSpPr>
          <p:nvPr>
            <p:ph type="body" sz="quarter" idx="136"/>
          </p:nvPr>
        </p:nvSpPr>
        <p:spPr/>
        <p:txBody>
          <a:bodyPr/>
          <a:lstStyle/>
          <a:p>
            <a:endParaRPr lang="en-GB"/>
          </a:p>
        </p:txBody>
      </p:sp>
      <p:sp>
        <p:nvSpPr>
          <p:cNvPr id="45" name="Text Placeholder 44">
            <a:extLst>
              <a:ext uri="{FF2B5EF4-FFF2-40B4-BE49-F238E27FC236}">
                <a16:creationId xmlns:a16="http://schemas.microsoft.com/office/drawing/2014/main" id="{015FB890-F01C-4B4A-A46F-9EDA9ACDA618}"/>
              </a:ext>
            </a:extLst>
          </p:cNvPr>
          <p:cNvSpPr>
            <a:spLocks noGrp="1"/>
          </p:cNvSpPr>
          <p:nvPr>
            <p:ph type="body" sz="quarter" idx="137"/>
          </p:nvPr>
        </p:nvSpPr>
        <p:spPr/>
        <p:txBody>
          <a:bodyPr/>
          <a:lstStyle/>
          <a:p>
            <a:endParaRPr lang="en-GB"/>
          </a:p>
        </p:txBody>
      </p:sp>
      <p:sp>
        <p:nvSpPr>
          <p:cNvPr id="46" name="Text Placeholder 45">
            <a:extLst>
              <a:ext uri="{FF2B5EF4-FFF2-40B4-BE49-F238E27FC236}">
                <a16:creationId xmlns:a16="http://schemas.microsoft.com/office/drawing/2014/main" id="{E22CB3A3-E5F8-4A40-B247-DC632BFD5F21}"/>
              </a:ext>
            </a:extLst>
          </p:cNvPr>
          <p:cNvSpPr>
            <a:spLocks noGrp="1"/>
          </p:cNvSpPr>
          <p:nvPr>
            <p:ph type="body" sz="quarter" idx="138"/>
          </p:nvPr>
        </p:nvSpPr>
        <p:spPr/>
        <p:txBody>
          <a:bodyPr/>
          <a:lstStyle/>
          <a:p>
            <a:endParaRPr lang="en-GB"/>
          </a:p>
        </p:txBody>
      </p:sp>
      <p:sp>
        <p:nvSpPr>
          <p:cNvPr id="47" name="Text Placeholder 46">
            <a:extLst>
              <a:ext uri="{FF2B5EF4-FFF2-40B4-BE49-F238E27FC236}">
                <a16:creationId xmlns:a16="http://schemas.microsoft.com/office/drawing/2014/main" id="{396C1BB0-C7CA-E843-BA4C-CA7E718A35A4}"/>
              </a:ext>
            </a:extLst>
          </p:cNvPr>
          <p:cNvSpPr>
            <a:spLocks noGrp="1"/>
          </p:cNvSpPr>
          <p:nvPr>
            <p:ph type="body" sz="quarter" idx="139"/>
          </p:nvPr>
        </p:nvSpPr>
        <p:spPr/>
        <p:txBody>
          <a:bodyPr/>
          <a:lstStyle/>
          <a:p>
            <a:endParaRPr lang="en-GB"/>
          </a:p>
        </p:txBody>
      </p:sp>
      <p:sp>
        <p:nvSpPr>
          <p:cNvPr id="48" name="Text Placeholder 47">
            <a:extLst>
              <a:ext uri="{FF2B5EF4-FFF2-40B4-BE49-F238E27FC236}">
                <a16:creationId xmlns:a16="http://schemas.microsoft.com/office/drawing/2014/main" id="{76E85BA7-910C-724E-9F8D-A71295E175CF}"/>
              </a:ext>
            </a:extLst>
          </p:cNvPr>
          <p:cNvSpPr>
            <a:spLocks noGrp="1"/>
          </p:cNvSpPr>
          <p:nvPr>
            <p:ph type="body" sz="quarter" idx="140"/>
          </p:nvPr>
        </p:nvSpPr>
        <p:spPr/>
        <p:txBody>
          <a:bodyPr/>
          <a:lstStyle/>
          <a:p>
            <a:endParaRPr lang="en-GB"/>
          </a:p>
        </p:txBody>
      </p:sp>
      <p:sp>
        <p:nvSpPr>
          <p:cNvPr id="49" name="Text Placeholder 48">
            <a:extLst>
              <a:ext uri="{FF2B5EF4-FFF2-40B4-BE49-F238E27FC236}">
                <a16:creationId xmlns:a16="http://schemas.microsoft.com/office/drawing/2014/main" id="{D86AA5E9-B8D2-634C-9B62-5BE1965B9502}"/>
              </a:ext>
            </a:extLst>
          </p:cNvPr>
          <p:cNvSpPr>
            <a:spLocks noGrp="1"/>
          </p:cNvSpPr>
          <p:nvPr>
            <p:ph type="body" sz="quarter" idx="141"/>
          </p:nvPr>
        </p:nvSpPr>
        <p:spPr/>
        <p:txBody>
          <a:bodyPr/>
          <a:lstStyle/>
          <a:p>
            <a:endParaRPr lang="en-GB"/>
          </a:p>
        </p:txBody>
      </p:sp>
      <p:sp>
        <p:nvSpPr>
          <p:cNvPr id="50" name="Text Placeholder 49">
            <a:extLst>
              <a:ext uri="{FF2B5EF4-FFF2-40B4-BE49-F238E27FC236}">
                <a16:creationId xmlns:a16="http://schemas.microsoft.com/office/drawing/2014/main" id="{341F9439-9552-5C46-8590-5CEA19ABB2C7}"/>
              </a:ext>
            </a:extLst>
          </p:cNvPr>
          <p:cNvSpPr>
            <a:spLocks noGrp="1"/>
          </p:cNvSpPr>
          <p:nvPr>
            <p:ph type="body" sz="quarter" idx="142"/>
          </p:nvPr>
        </p:nvSpPr>
        <p:spPr/>
        <p:txBody>
          <a:bodyPr/>
          <a:lstStyle/>
          <a:p>
            <a:endParaRPr lang="en-GB"/>
          </a:p>
        </p:txBody>
      </p:sp>
      <p:sp>
        <p:nvSpPr>
          <p:cNvPr id="51" name="Text Placeholder 50">
            <a:extLst>
              <a:ext uri="{FF2B5EF4-FFF2-40B4-BE49-F238E27FC236}">
                <a16:creationId xmlns:a16="http://schemas.microsoft.com/office/drawing/2014/main" id="{0C78540C-069F-1D46-954C-1F63E7FEDF55}"/>
              </a:ext>
            </a:extLst>
          </p:cNvPr>
          <p:cNvSpPr>
            <a:spLocks noGrp="1"/>
          </p:cNvSpPr>
          <p:nvPr>
            <p:ph type="body" sz="quarter" idx="143"/>
          </p:nvPr>
        </p:nvSpPr>
        <p:spPr/>
        <p:txBody>
          <a:bodyPr/>
          <a:lstStyle/>
          <a:p>
            <a:endParaRPr lang="en-GB"/>
          </a:p>
        </p:txBody>
      </p:sp>
      <p:sp>
        <p:nvSpPr>
          <p:cNvPr id="52" name="Text Placeholder 51">
            <a:extLst>
              <a:ext uri="{FF2B5EF4-FFF2-40B4-BE49-F238E27FC236}">
                <a16:creationId xmlns:a16="http://schemas.microsoft.com/office/drawing/2014/main" id="{CE9EDFB4-F16F-3543-B701-2887636D4974}"/>
              </a:ext>
            </a:extLst>
          </p:cNvPr>
          <p:cNvSpPr>
            <a:spLocks noGrp="1"/>
          </p:cNvSpPr>
          <p:nvPr>
            <p:ph type="body" sz="quarter" idx="144"/>
          </p:nvPr>
        </p:nvSpPr>
        <p:spPr/>
        <p:txBody>
          <a:bodyPr/>
          <a:lstStyle/>
          <a:p>
            <a:endParaRPr lang="en-GB"/>
          </a:p>
        </p:txBody>
      </p:sp>
      <p:sp>
        <p:nvSpPr>
          <p:cNvPr id="53" name="Text Placeholder 52">
            <a:extLst>
              <a:ext uri="{FF2B5EF4-FFF2-40B4-BE49-F238E27FC236}">
                <a16:creationId xmlns:a16="http://schemas.microsoft.com/office/drawing/2014/main" id="{5CB7109A-166D-3A49-97B9-55F1DB754386}"/>
              </a:ext>
            </a:extLst>
          </p:cNvPr>
          <p:cNvSpPr>
            <a:spLocks noGrp="1"/>
          </p:cNvSpPr>
          <p:nvPr>
            <p:ph type="body" sz="quarter" idx="145"/>
          </p:nvPr>
        </p:nvSpPr>
        <p:spPr/>
        <p:txBody>
          <a:bodyPr/>
          <a:lstStyle/>
          <a:p>
            <a:endParaRPr lang="en-GB"/>
          </a:p>
        </p:txBody>
      </p:sp>
      <p:sp>
        <p:nvSpPr>
          <p:cNvPr id="54" name="Text Placeholder 53">
            <a:extLst>
              <a:ext uri="{FF2B5EF4-FFF2-40B4-BE49-F238E27FC236}">
                <a16:creationId xmlns:a16="http://schemas.microsoft.com/office/drawing/2014/main" id="{9A61BC2B-EBB3-9441-8962-A3AC5D96B043}"/>
              </a:ext>
            </a:extLst>
          </p:cNvPr>
          <p:cNvSpPr>
            <a:spLocks noGrp="1"/>
          </p:cNvSpPr>
          <p:nvPr>
            <p:ph type="body" sz="quarter" idx="146"/>
          </p:nvPr>
        </p:nvSpPr>
        <p:spPr/>
        <p:txBody>
          <a:bodyPr/>
          <a:lstStyle/>
          <a:p>
            <a:endParaRPr lang="en-GB"/>
          </a:p>
        </p:txBody>
      </p:sp>
      <p:sp>
        <p:nvSpPr>
          <p:cNvPr id="55" name="Text Placeholder 54">
            <a:extLst>
              <a:ext uri="{FF2B5EF4-FFF2-40B4-BE49-F238E27FC236}">
                <a16:creationId xmlns:a16="http://schemas.microsoft.com/office/drawing/2014/main" id="{86C49F68-C3AF-4D4A-8DB1-69377903C348}"/>
              </a:ext>
            </a:extLst>
          </p:cNvPr>
          <p:cNvSpPr>
            <a:spLocks noGrp="1"/>
          </p:cNvSpPr>
          <p:nvPr>
            <p:ph type="body" sz="quarter" idx="147"/>
          </p:nvPr>
        </p:nvSpPr>
        <p:spPr/>
        <p:txBody>
          <a:bodyPr/>
          <a:lstStyle/>
          <a:p>
            <a:endParaRPr lang="en-GB"/>
          </a:p>
        </p:txBody>
      </p:sp>
      <p:sp>
        <p:nvSpPr>
          <p:cNvPr id="56" name="Text Placeholder 55">
            <a:extLst>
              <a:ext uri="{FF2B5EF4-FFF2-40B4-BE49-F238E27FC236}">
                <a16:creationId xmlns:a16="http://schemas.microsoft.com/office/drawing/2014/main" id="{D4588F1D-3ADD-F149-9DB5-93B5C278B1B4}"/>
              </a:ext>
            </a:extLst>
          </p:cNvPr>
          <p:cNvSpPr>
            <a:spLocks noGrp="1"/>
          </p:cNvSpPr>
          <p:nvPr>
            <p:ph type="body" sz="quarter" idx="148"/>
          </p:nvPr>
        </p:nvSpPr>
        <p:spPr/>
        <p:txBody>
          <a:bodyPr/>
          <a:lstStyle/>
          <a:p>
            <a:endParaRPr lang="en-GB"/>
          </a:p>
        </p:txBody>
      </p:sp>
      <p:sp>
        <p:nvSpPr>
          <p:cNvPr id="57" name="Text Placeholder 56">
            <a:extLst>
              <a:ext uri="{FF2B5EF4-FFF2-40B4-BE49-F238E27FC236}">
                <a16:creationId xmlns:a16="http://schemas.microsoft.com/office/drawing/2014/main" id="{E897E4B8-8CA2-0147-8A4B-E2D58E3D41A8}"/>
              </a:ext>
            </a:extLst>
          </p:cNvPr>
          <p:cNvSpPr>
            <a:spLocks noGrp="1"/>
          </p:cNvSpPr>
          <p:nvPr>
            <p:ph type="body" sz="quarter" idx="149"/>
          </p:nvPr>
        </p:nvSpPr>
        <p:spPr/>
        <p:txBody>
          <a:bodyPr/>
          <a:lstStyle/>
          <a:p>
            <a:endParaRPr lang="en-GB"/>
          </a:p>
        </p:txBody>
      </p:sp>
      <p:pic>
        <p:nvPicPr>
          <p:cNvPr id="77" name="Picture Placeholder 76" descr="A group of women in red uniforms&#10;&#10;Description automatically generated with low confidence">
            <a:extLst>
              <a:ext uri="{FF2B5EF4-FFF2-40B4-BE49-F238E27FC236}">
                <a16:creationId xmlns:a16="http://schemas.microsoft.com/office/drawing/2014/main" id="{4750AADB-3275-004D-9280-0FD27C1E43C1}"/>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4027" r="14027"/>
          <a:stretch>
            <a:fillRect/>
          </a:stretch>
        </p:blipFill>
        <p:spPr>
          <a:xfrm>
            <a:off x="33522967" y="7589432"/>
            <a:ext cx="8643489" cy="4917847"/>
          </a:xfrm>
        </p:spPr>
      </p:pic>
      <p:sp>
        <p:nvSpPr>
          <p:cNvPr id="69" name="Picture Placeholder 68">
            <a:extLst>
              <a:ext uri="{FF2B5EF4-FFF2-40B4-BE49-F238E27FC236}">
                <a16:creationId xmlns:a16="http://schemas.microsoft.com/office/drawing/2014/main" id="{D9F97E9B-0414-004D-8659-E2E3B3D61434}"/>
              </a:ext>
            </a:extLst>
          </p:cNvPr>
          <p:cNvSpPr>
            <a:spLocks noGrp="1"/>
          </p:cNvSpPr>
          <p:nvPr>
            <p:ph type="pic" sz="quarter" idx="135"/>
          </p:nvPr>
        </p:nvSpPr>
        <p:spPr/>
      </p:sp>
      <p:pic>
        <p:nvPicPr>
          <p:cNvPr id="75" name="Picture Placeholder 74" descr="Map&#10;&#10;Description automatically generated">
            <a:extLst>
              <a:ext uri="{FF2B5EF4-FFF2-40B4-BE49-F238E27FC236}">
                <a16:creationId xmlns:a16="http://schemas.microsoft.com/office/drawing/2014/main" id="{47268324-DF33-9643-A234-7DC17504E793}"/>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t="25072" b="25072"/>
          <a:stretch>
            <a:fillRect/>
          </a:stretch>
        </p:blipFill>
        <p:spPr>
          <a:xfrm>
            <a:off x="1702787" y="8100361"/>
            <a:ext cx="8459611" cy="4813227"/>
          </a:xfrm>
        </p:spPr>
      </p:pic>
    </p:spTree>
    <p:extLst>
      <p:ext uri="{BB962C8B-B14F-4D97-AF65-F5344CB8AC3E}">
        <p14:creationId xmlns:p14="http://schemas.microsoft.com/office/powerpoint/2010/main" val="4006720158"/>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4346</TotalTime>
  <Words>1502</Words>
  <Application>Microsoft Macintosh PowerPoint</Application>
  <PresentationFormat>Custom</PresentationFormat>
  <Paragraphs>51</Paragraphs>
  <Slides>2</Slides>
  <Notes>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vt:i4>
      </vt:variant>
    </vt:vector>
  </HeadingPairs>
  <TitlesOfParts>
    <vt:vector size="10" baseType="lpstr">
      <vt:lpstr>Arial</vt:lpstr>
      <vt:lpstr>Calibri</vt:lpstr>
      <vt:lpstr>Trebuchet MS</vt:lpstr>
      <vt:lpstr>Verdana</vt:lpstr>
      <vt:lpstr>PosterPresentations.com-36x48-Template-V2b</vt:lpstr>
      <vt:lpstr>1_Classic 3 Columns</vt:lpstr>
      <vt:lpstr>Classic - Wide Center</vt:lpstr>
      <vt:lpstr>Right Highlight</vt:lpstr>
      <vt:lpstr>Welsh Culture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Hugh Joshua Giles (1801675)</cp:lastModifiedBy>
  <cp:revision>8</cp:revision>
  <dcterms:created xsi:type="dcterms:W3CDTF">2011-04-21T17:08:10Z</dcterms:created>
  <dcterms:modified xsi:type="dcterms:W3CDTF">2021-01-10T10:23:00Z</dcterms:modified>
</cp:coreProperties>
</file>