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732" r:id="rId1"/>
  </p:sldMasterIdLst>
  <p:sldIdLst>
    <p:sldId id="256" r:id="rId2"/>
    <p:sldId id="257" r:id="rId3"/>
    <p:sldId id="258" r:id="rId4"/>
    <p:sldId id="262" r:id="rId5"/>
    <p:sldId id="263" r:id="rId6"/>
    <p:sldId id="265" r:id="rId7"/>
    <p:sldId id="266" r:id="rId8"/>
    <p:sldId id="267" r:id="rId9"/>
    <p:sldId id="268" r:id="rId10"/>
    <p:sldId id="269" r:id="rId11"/>
    <p:sldId id="281" r:id="rId12"/>
    <p:sldId id="282" r:id="rId13"/>
    <p:sldId id="284" r:id="rId14"/>
    <p:sldId id="285" r:id="rId15"/>
    <p:sldId id="286" r:id="rId16"/>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26826"/>
    <p:restoredTop sz="95755"/>
  </p:normalViewPr>
  <p:slideViewPr>
    <p:cSldViewPr snapToGrid="0">
      <p:cViewPr varScale="1">
        <p:scale>
          <a:sx n="63" d="100"/>
          <a:sy n="63" d="100"/>
        </p:scale>
        <p:origin x="352" y="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diagrams/_rels/data3.xml.rels><?xml version="1.0" encoding="UTF-8" standalone="yes"?>
<Relationships xmlns="http://schemas.openxmlformats.org/package/2006/relationships"><Relationship Id="rId2" Type="http://schemas.openxmlformats.org/officeDocument/2006/relationships/hyperlink" Target="https://www.indeed.com/career-advice/career-development/belbin-team-roles" TargetMode="External"/><Relationship Id="rId1" Type="http://schemas.openxmlformats.org/officeDocument/2006/relationships/hyperlink" Target="https://www.teamwork.com/blog/the-5-stages-of-team-development-what-you-need-to-know/" TargetMode="External"/></Relationships>
</file>

<file path=ppt/diagrams/_rels/drawing3.xml.rels><?xml version="1.0" encoding="UTF-8" standalone="yes"?>
<Relationships xmlns="http://schemas.openxmlformats.org/package/2006/relationships"><Relationship Id="rId2" Type="http://schemas.openxmlformats.org/officeDocument/2006/relationships/hyperlink" Target="https://www.indeed.com/career-advice/career-development/belbin-team-roles" TargetMode="External"/><Relationship Id="rId1" Type="http://schemas.openxmlformats.org/officeDocument/2006/relationships/hyperlink" Target="https://www.teamwork.com/blog/the-5-stages-of-team-development-what-you-need-to-know/" TargetMode="Externa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2B53D43A-9C66-4358-966C-EF74D22D936F}" type="doc">
      <dgm:prSet loTypeId="urn:microsoft.com/office/officeart/2005/8/layout/hierarchy1" loCatId="hierarchy" qsTypeId="urn:microsoft.com/office/officeart/2005/8/quickstyle/simple2" qsCatId="simple" csTypeId="urn:microsoft.com/office/officeart/2005/8/colors/accent1_2" csCatId="accent1" phldr="1"/>
      <dgm:spPr/>
      <dgm:t>
        <a:bodyPr/>
        <a:lstStyle/>
        <a:p>
          <a:endParaRPr lang="en-US"/>
        </a:p>
      </dgm:t>
    </dgm:pt>
    <dgm:pt modelId="{E7B996A6-64C1-4E3C-B3DA-7414E69EA13A}">
      <dgm:prSet/>
      <dgm:spPr/>
      <dgm:t>
        <a:bodyPr/>
        <a:lstStyle/>
        <a:p>
          <a:r>
            <a:rPr lang="en-US" dirty="0"/>
            <a:t>(Owen, 2020)</a:t>
          </a:r>
        </a:p>
      </dgm:t>
    </dgm:pt>
    <dgm:pt modelId="{F6BF277A-A24C-4A0D-9EEB-AF100C13A8CF}" type="parTrans" cxnId="{EC976C73-1E95-44CE-9D86-0E2B7B481605}">
      <dgm:prSet/>
      <dgm:spPr/>
      <dgm:t>
        <a:bodyPr/>
        <a:lstStyle/>
        <a:p>
          <a:endParaRPr lang="en-US"/>
        </a:p>
      </dgm:t>
    </dgm:pt>
    <dgm:pt modelId="{B82BE99D-C205-4957-945D-9D640F10A326}" type="sibTrans" cxnId="{EC976C73-1E95-44CE-9D86-0E2B7B481605}">
      <dgm:prSet/>
      <dgm:spPr/>
      <dgm:t>
        <a:bodyPr/>
        <a:lstStyle/>
        <a:p>
          <a:endParaRPr lang="en-US"/>
        </a:p>
      </dgm:t>
    </dgm:pt>
    <dgm:pt modelId="{8A450DDB-A7D2-4A79-B02E-E274C5DBF76E}">
      <dgm:prSet/>
      <dgm:spPr/>
      <dgm:t>
        <a:bodyPr/>
        <a:lstStyle/>
        <a:p>
          <a:r>
            <a:rPr lang="en-GB" dirty="0"/>
            <a:t>Whether it is the culture of the company they work for or the group they are a part of, the most successful teams share a common culture.</a:t>
          </a:r>
        </a:p>
      </dgm:t>
    </dgm:pt>
    <dgm:pt modelId="{E9372F1C-CC24-4000-82A0-95F93D7C19C7}" type="parTrans" cxnId="{AF905868-21F5-4359-B9D6-C4581F0A0BDA}">
      <dgm:prSet/>
      <dgm:spPr/>
      <dgm:t>
        <a:bodyPr/>
        <a:lstStyle/>
        <a:p>
          <a:endParaRPr lang="en-GB"/>
        </a:p>
      </dgm:t>
    </dgm:pt>
    <dgm:pt modelId="{4E1137BA-B7DA-4A3F-946E-9899571EA28F}" type="sibTrans" cxnId="{AF905868-21F5-4359-B9D6-C4581F0A0BDA}">
      <dgm:prSet/>
      <dgm:spPr/>
      <dgm:t>
        <a:bodyPr/>
        <a:lstStyle/>
        <a:p>
          <a:endParaRPr lang="en-GB"/>
        </a:p>
      </dgm:t>
    </dgm:pt>
    <dgm:pt modelId="{ACE9363A-E176-4C32-9B22-D296F97A9601}">
      <dgm:prSet/>
      <dgm:spPr/>
      <dgm:t>
        <a:bodyPr/>
        <a:lstStyle/>
        <a:p>
          <a:r>
            <a:rPr lang="en-GB" dirty="0"/>
            <a:t>The group's leader should consult with its members when creating a framework for cultural values.</a:t>
          </a:r>
        </a:p>
      </dgm:t>
    </dgm:pt>
    <dgm:pt modelId="{D990D282-6EB1-454F-A642-A6A1E5B87C6F}" type="parTrans" cxnId="{DB235962-C8C9-4C46-A956-DB168795A5E9}">
      <dgm:prSet/>
      <dgm:spPr/>
      <dgm:t>
        <a:bodyPr/>
        <a:lstStyle/>
        <a:p>
          <a:endParaRPr lang="en-GB"/>
        </a:p>
      </dgm:t>
    </dgm:pt>
    <dgm:pt modelId="{35313C29-2DBA-49C9-A08F-17959D7C13C2}" type="sibTrans" cxnId="{DB235962-C8C9-4C46-A956-DB168795A5E9}">
      <dgm:prSet/>
      <dgm:spPr/>
      <dgm:t>
        <a:bodyPr/>
        <a:lstStyle/>
        <a:p>
          <a:endParaRPr lang="en-GB"/>
        </a:p>
      </dgm:t>
    </dgm:pt>
    <dgm:pt modelId="{E9753175-E652-9841-89BD-78E03C463978}" type="pres">
      <dgm:prSet presAssocID="{2B53D43A-9C66-4358-966C-EF74D22D936F}" presName="hierChild1" presStyleCnt="0">
        <dgm:presLayoutVars>
          <dgm:chPref val="1"/>
          <dgm:dir/>
          <dgm:animOne val="branch"/>
          <dgm:animLvl val="lvl"/>
          <dgm:resizeHandles/>
        </dgm:presLayoutVars>
      </dgm:prSet>
      <dgm:spPr/>
    </dgm:pt>
    <dgm:pt modelId="{8BB7D2A4-1BA6-4E56-92D7-45FB1F7FD8BB}" type="pres">
      <dgm:prSet presAssocID="{8A450DDB-A7D2-4A79-B02E-E274C5DBF76E}" presName="hierRoot1" presStyleCnt="0"/>
      <dgm:spPr/>
    </dgm:pt>
    <dgm:pt modelId="{A2331908-CEAA-483D-B0EF-353C124C590C}" type="pres">
      <dgm:prSet presAssocID="{8A450DDB-A7D2-4A79-B02E-E274C5DBF76E}" presName="composite" presStyleCnt="0"/>
      <dgm:spPr/>
    </dgm:pt>
    <dgm:pt modelId="{E6EA22EB-58CE-4888-A04D-6BF039D02B25}" type="pres">
      <dgm:prSet presAssocID="{8A450DDB-A7D2-4A79-B02E-E274C5DBF76E}" presName="background" presStyleLbl="node0" presStyleIdx="0" presStyleCnt="3"/>
      <dgm:spPr/>
    </dgm:pt>
    <dgm:pt modelId="{31572A16-4F98-4F3B-BFE8-1B47B0B0CEC7}" type="pres">
      <dgm:prSet presAssocID="{8A450DDB-A7D2-4A79-B02E-E274C5DBF76E}" presName="text" presStyleLbl="fgAcc0" presStyleIdx="0" presStyleCnt="3">
        <dgm:presLayoutVars>
          <dgm:chPref val="3"/>
        </dgm:presLayoutVars>
      </dgm:prSet>
      <dgm:spPr/>
    </dgm:pt>
    <dgm:pt modelId="{B72B245E-7180-4E34-B359-43D7ED849FD5}" type="pres">
      <dgm:prSet presAssocID="{8A450DDB-A7D2-4A79-B02E-E274C5DBF76E}" presName="hierChild2" presStyleCnt="0"/>
      <dgm:spPr/>
    </dgm:pt>
    <dgm:pt modelId="{ECC99F86-9438-47AF-9717-CBE5FDEA1825}" type="pres">
      <dgm:prSet presAssocID="{ACE9363A-E176-4C32-9B22-D296F97A9601}" presName="hierRoot1" presStyleCnt="0"/>
      <dgm:spPr/>
    </dgm:pt>
    <dgm:pt modelId="{8CA1FEBA-1480-4EAD-8E2B-83163927C16E}" type="pres">
      <dgm:prSet presAssocID="{ACE9363A-E176-4C32-9B22-D296F97A9601}" presName="composite" presStyleCnt="0"/>
      <dgm:spPr/>
    </dgm:pt>
    <dgm:pt modelId="{6E421DA4-7813-423D-B033-7076E62E0FD5}" type="pres">
      <dgm:prSet presAssocID="{ACE9363A-E176-4C32-9B22-D296F97A9601}" presName="background" presStyleLbl="node0" presStyleIdx="1" presStyleCnt="3"/>
      <dgm:spPr/>
    </dgm:pt>
    <dgm:pt modelId="{54D73D51-7EF8-4D07-9FBE-D5EAB7A7C5A3}" type="pres">
      <dgm:prSet presAssocID="{ACE9363A-E176-4C32-9B22-D296F97A9601}" presName="text" presStyleLbl="fgAcc0" presStyleIdx="1" presStyleCnt="3">
        <dgm:presLayoutVars>
          <dgm:chPref val="3"/>
        </dgm:presLayoutVars>
      </dgm:prSet>
      <dgm:spPr/>
    </dgm:pt>
    <dgm:pt modelId="{D65731CC-61FC-46BE-8FAE-D3D90ABE475D}" type="pres">
      <dgm:prSet presAssocID="{ACE9363A-E176-4C32-9B22-D296F97A9601}" presName="hierChild2" presStyleCnt="0"/>
      <dgm:spPr/>
    </dgm:pt>
    <dgm:pt modelId="{1741FAE1-55C6-0441-AEA6-E6D872E7FC6F}" type="pres">
      <dgm:prSet presAssocID="{E7B996A6-64C1-4E3C-B3DA-7414E69EA13A}" presName="hierRoot1" presStyleCnt="0"/>
      <dgm:spPr/>
    </dgm:pt>
    <dgm:pt modelId="{1F0DBF9B-97AB-D641-8A2E-EB6B1F4DBF29}" type="pres">
      <dgm:prSet presAssocID="{E7B996A6-64C1-4E3C-B3DA-7414E69EA13A}" presName="composite" presStyleCnt="0"/>
      <dgm:spPr/>
    </dgm:pt>
    <dgm:pt modelId="{F64A5E9A-3C30-BE43-B116-4BD78391D01A}" type="pres">
      <dgm:prSet presAssocID="{E7B996A6-64C1-4E3C-B3DA-7414E69EA13A}" presName="background" presStyleLbl="node0" presStyleIdx="2" presStyleCnt="3"/>
      <dgm:spPr/>
    </dgm:pt>
    <dgm:pt modelId="{A1005102-DD45-A544-9261-883B5B77E8D1}" type="pres">
      <dgm:prSet presAssocID="{E7B996A6-64C1-4E3C-B3DA-7414E69EA13A}" presName="text" presStyleLbl="fgAcc0" presStyleIdx="2" presStyleCnt="3">
        <dgm:presLayoutVars>
          <dgm:chPref val="3"/>
        </dgm:presLayoutVars>
      </dgm:prSet>
      <dgm:spPr/>
    </dgm:pt>
    <dgm:pt modelId="{3F1C37CD-F609-304C-9773-739EBE84A989}" type="pres">
      <dgm:prSet presAssocID="{E7B996A6-64C1-4E3C-B3DA-7414E69EA13A}" presName="hierChild2" presStyleCnt="0"/>
      <dgm:spPr/>
    </dgm:pt>
  </dgm:ptLst>
  <dgm:cxnLst>
    <dgm:cxn modelId="{2DC6B225-5FDC-6E40-A209-AE591CF5444A}" type="presOf" srcId="{E7B996A6-64C1-4E3C-B3DA-7414E69EA13A}" destId="{A1005102-DD45-A544-9261-883B5B77E8D1}" srcOrd="0" destOrd="0" presId="urn:microsoft.com/office/officeart/2005/8/layout/hierarchy1"/>
    <dgm:cxn modelId="{DB235962-C8C9-4C46-A956-DB168795A5E9}" srcId="{2B53D43A-9C66-4358-966C-EF74D22D936F}" destId="{ACE9363A-E176-4C32-9B22-D296F97A9601}" srcOrd="1" destOrd="0" parTransId="{D990D282-6EB1-454F-A642-A6A1E5B87C6F}" sibTransId="{35313C29-2DBA-49C9-A08F-17959D7C13C2}"/>
    <dgm:cxn modelId="{AF905868-21F5-4359-B9D6-C4581F0A0BDA}" srcId="{2B53D43A-9C66-4358-966C-EF74D22D936F}" destId="{8A450DDB-A7D2-4A79-B02E-E274C5DBF76E}" srcOrd="0" destOrd="0" parTransId="{E9372F1C-CC24-4000-82A0-95F93D7C19C7}" sibTransId="{4E1137BA-B7DA-4A3F-946E-9899571EA28F}"/>
    <dgm:cxn modelId="{87F1AE6C-A6BB-4A49-A40D-2A21B281E74C}" type="presOf" srcId="{2B53D43A-9C66-4358-966C-EF74D22D936F}" destId="{E9753175-E652-9841-89BD-78E03C463978}" srcOrd="0" destOrd="0" presId="urn:microsoft.com/office/officeart/2005/8/layout/hierarchy1"/>
    <dgm:cxn modelId="{EC976C73-1E95-44CE-9D86-0E2B7B481605}" srcId="{2B53D43A-9C66-4358-966C-EF74D22D936F}" destId="{E7B996A6-64C1-4E3C-B3DA-7414E69EA13A}" srcOrd="2" destOrd="0" parTransId="{F6BF277A-A24C-4A0D-9EEB-AF100C13A8CF}" sibTransId="{B82BE99D-C205-4957-945D-9D640F10A326}"/>
    <dgm:cxn modelId="{AD8B0FA5-2C87-4CB6-94B1-329C1E595E0E}" type="presOf" srcId="{8A450DDB-A7D2-4A79-B02E-E274C5DBF76E}" destId="{31572A16-4F98-4F3B-BFE8-1B47B0B0CEC7}" srcOrd="0" destOrd="0" presId="urn:microsoft.com/office/officeart/2005/8/layout/hierarchy1"/>
    <dgm:cxn modelId="{62C909C0-1528-4A69-A303-5355FB397ECB}" type="presOf" srcId="{ACE9363A-E176-4C32-9B22-D296F97A9601}" destId="{54D73D51-7EF8-4D07-9FBE-D5EAB7A7C5A3}" srcOrd="0" destOrd="0" presId="urn:microsoft.com/office/officeart/2005/8/layout/hierarchy1"/>
    <dgm:cxn modelId="{53A6C0D2-D09B-4284-9014-F66E187377EE}" type="presParOf" srcId="{E9753175-E652-9841-89BD-78E03C463978}" destId="{8BB7D2A4-1BA6-4E56-92D7-45FB1F7FD8BB}" srcOrd="0" destOrd="0" presId="urn:microsoft.com/office/officeart/2005/8/layout/hierarchy1"/>
    <dgm:cxn modelId="{D8BEB07D-95F7-424C-9CD2-F66741A2EE20}" type="presParOf" srcId="{8BB7D2A4-1BA6-4E56-92D7-45FB1F7FD8BB}" destId="{A2331908-CEAA-483D-B0EF-353C124C590C}" srcOrd="0" destOrd="0" presId="urn:microsoft.com/office/officeart/2005/8/layout/hierarchy1"/>
    <dgm:cxn modelId="{413AFDD3-970B-49B7-AD96-78F5F889B61A}" type="presParOf" srcId="{A2331908-CEAA-483D-B0EF-353C124C590C}" destId="{E6EA22EB-58CE-4888-A04D-6BF039D02B25}" srcOrd="0" destOrd="0" presId="urn:microsoft.com/office/officeart/2005/8/layout/hierarchy1"/>
    <dgm:cxn modelId="{520E45A7-09A3-40FB-8611-F75A58BCB8C0}" type="presParOf" srcId="{A2331908-CEAA-483D-B0EF-353C124C590C}" destId="{31572A16-4F98-4F3B-BFE8-1B47B0B0CEC7}" srcOrd="1" destOrd="0" presId="urn:microsoft.com/office/officeart/2005/8/layout/hierarchy1"/>
    <dgm:cxn modelId="{67065E76-5BEF-4F6F-B91D-F08FA49BAD0B}" type="presParOf" srcId="{8BB7D2A4-1BA6-4E56-92D7-45FB1F7FD8BB}" destId="{B72B245E-7180-4E34-B359-43D7ED849FD5}" srcOrd="1" destOrd="0" presId="urn:microsoft.com/office/officeart/2005/8/layout/hierarchy1"/>
    <dgm:cxn modelId="{BD8C9453-6D4E-4E37-BCD3-35661720FF22}" type="presParOf" srcId="{E9753175-E652-9841-89BD-78E03C463978}" destId="{ECC99F86-9438-47AF-9717-CBE5FDEA1825}" srcOrd="1" destOrd="0" presId="urn:microsoft.com/office/officeart/2005/8/layout/hierarchy1"/>
    <dgm:cxn modelId="{45479881-9256-406B-94A5-955F2576A858}" type="presParOf" srcId="{ECC99F86-9438-47AF-9717-CBE5FDEA1825}" destId="{8CA1FEBA-1480-4EAD-8E2B-83163927C16E}" srcOrd="0" destOrd="0" presId="urn:microsoft.com/office/officeart/2005/8/layout/hierarchy1"/>
    <dgm:cxn modelId="{F3DE9A7F-1F36-4F4B-BA85-76C6CE9D9930}" type="presParOf" srcId="{8CA1FEBA-1480-4EAD-8E2B-83163927C16E}" destId="{6E421DA4-7813-423D-B033-7076E62E0FD5}" srcOrd="0" destOrd="0" presId="urn:microsoft.com/office/officeart/2005/8/layout/hierarchy1"/>
    <dgm:cxn modelId="{BB42AE35-AF4A-4B8A-8EE0-E4EC883EB9DA}" type="presParOf" srcId="{8CA1FEBA-1480-4EAD-8E2B-83163927C16E}" destId="{54D73D51-7EF8-4D07-9FBE-D5EAB7A7C5A3}" srcOrd="1" destOrd="0" presId="urn:microsoft.com/office/officeart/2005/8/layout/hierarchy1"/>
    <dgm:cxn modelId="{71DC1ED0-D5FD-4731-980E-6ABF87CEDD01}" type="presParOf" srcId="{ECC99F86-9438-47AF-9717-CBE5FDEA1825}" destId="{D65731CC-61FC-46BE-8FAE-D3D90ABE475D}" srcOrd="1" destOrd="0" presId="urn:microsoft.com/office/officeart/2005/8/layout/hierarchy1"/>
    <dgm:cxn modelId="{65496387-FD42-C541-9A4F-84E799C85784}" type="presParOf" srcId="{E9753175-E652-9841-89BD-78E03C463978}" destId="{1741FAE1-55C6-0441-AEA6-E6D872E7FC6F}" srcOrd="2" destOrd="0" presId="urn:microsoft.com/office/officeart/2005/8/layout/hierarchy1"/>
    <dgm:cxn modelId="{CD60E5D8-6A73-3A47-8F3B-54723441D2A0}" type="presParOf" srcId="{1741FAE1-55C6-0441-AEA6-E6D872E7FC6F}" destId="{1F0DBF9B-97AB-D641-8A2E-EB6B1F4DBF29}" srcOrd="0" destOrd="0" presId="urn:microsoft.com/office/officeart/2005/8/layout/hierarchy1"/>
    <dgm:cxn modelId="{E4703920-A545-4846-8249-F71AF927A941}" type="presParOf" srcId="{1F0DBF9B-97AB-D641-8A2E-EB6B1F4DBF29}" destId="{F64A5E9A-3C30-BE43-B116-4BD78391D01A}" srcOrd="0" destOrd="0" presId="urn:microsoft.com/office/officeart/2005/8/layout/hierarchy1"/>
    <dgm:cxn modelId="{7B97F687-0849-3647-A422-48B69CACE092}" type="presParOf" srcId="{1F0DBF9B-97AB-D641-8A2E-EB6B1F4DBF29}" destId="{A1005102-DD45-A544-9261-883B5B77E8D1}" srcOrd="1" destOrd="0" presId="urn:microsoft.com/office/officeart/2005/8/layout/hierarchy1"/>
    <dgm:cxn modelId="{03B4A827-934F-4D46-BCC0-14BD34EEAD43}" type="presParOf" srcId="{1741FAE1-55C6-0441-AEA6-E6D872E7FC6F}" destId="{3F1C37CD-F609-304C-9773-739EBE84A989}" srcOrd="1" destOrd="0" presId="urn:microsoft.com/office/officeart/2005/8/layout/hierarchy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82D698B3-0923-4407-B9EE-1F039F64FA91}" type="doc">
      <dgm:prSet loTypeId="urn:microsoft.com/office/officeart/2005/8/layout/vProcess5" loCatId="process" qsTypeId="urn:microsoft.com/office/officeart/2005/8/quickstyle/simple1" qsCatId="simple" csTypeId="urn:microsoft.com/office/officeart/2005/8/colors/colorful5" csCatId="colorful" phldr="1"/>
      <dgm:spPr/>
      <dgm:t>
        <a:bodyPr/>
        <a:lstStyle/>
        <a:p>
          <a:endParaRPr lang="en-US"/>
        </a:p>
      </dgm:t>
    </dgm:pt>
    <dgm:pt modelId="{EB0C51CB-EE61-47CE-805A-6CDD69D2FD01}">
      <dgm:prSet/>
      <dgm:spPr/>
      <dgm:t>
        <a:bodyPr/>
        <a:lstStyle/>
        <a:p>
          <a:r>
            <a:rPr lang="en-GB" dirty="0"/>
            <a:t>Teamwork fosters a laid-back atmosphere.</a:t>
          </a:r>
        </a:p>
      </dgm:t>
    </dgm:pt>
    <dgm:pt modelId="{5E52B56B-A5E6-4B3B-BB1D-A5D6CFC36A3F}" type="parTrans" cxnId="{465CEFEB-90DF-4F32-8E9D-638E33B09CDC}">
      <dgm:prSet/>
      <dgm:spPr/>
      <dgm:t>
        <a:bodyPr/>
        <a:lstStyle/>
        <a:p>
          <a:endParaRPr lang="en-GB"/>
        </a:p>
      </dgm:t>
    </dgm:pt>
    <dgm:pt modelId="{D67BFD1F-5C7C-4829-A25A-2847B2658FBF}" type="sibTrans" cxnId="{465CEFEB-90DF-4F32-8E9D-638E33B09CDC}">
      <dgm:prSet/>
      <dgm:spPr/>
      <dgm:t>
        <a:bodyPr/>
        <a:lstStyle/>
        <a:p>
          <a:endParaRPr lang="en-GB"/>
        </a:p>
      </dgm:t>
    </dgm:pt>
    <dgm:pt modelId="{C6D1839E-AA8F-4D69-B483-B462071F88B8}">
      <dgm:prSet/>
      <dgm:spPr/>
      <dgm:t>
        <a:bodyPr/>
        <a:lstStyle/>
        <a:p>
          <a:r>
            <a:rPr lang="en-GB" dirty="0"/>
            <a:t>Teamwork broadens perspectives</a:t>
          </a:r>
        </a:p>
      </dgm:t>
    </dgm:pt>
    <dgm:pt modelId="{03A6FF36-185B-4B74-BCF6-096BEBC2626E}" type="parTrans" cxnId="{F0A0097F-713A-49EE-8432-5147A4025936}">
      <dgm:prSet/>
      <dgm:spPr/>
      <dgm:t>
        <a:bodyPr/>
        <a:lstStyle/>
        <a:p>
          <a:endParaRPr lang="en-GB"/>
        </a:p>
      </dgm:t>
    </dgm:pt>
    <dgm:pt modelId="{359E1B2E-AECD-4D7F-A121-E26A42C51FCF}" type="sibTrans" cxnId="{F0A0097F-713A-49EE-8432-5147A4025936}">
      <dgm:prSet/>
      <dgm:spPr/>
      <dgm:t>
        <a:bodyPr/>
        <a:lstStyle/>
        <a:p>
          <a:endParaRPr lang="en-GB"/>
        </a:p>
      </dgm:t>
    </dgm:pt>
    <dgm:pt modelId="{01839CB9-B88C-47B8-B81B-3913729DF046}">
      <dgm:prSet/>
      <dgm:spPr/>
      <dgm:t>
        <a:bodyPr/>
        <a:lstStyle/>
        <a:p>
          <a:r>
            <a:rPr lang="en-GB" dirty="0"/>
            <a:t>Teamwork frequently emphasises each member's strengths.</a:t>
          </a:r>
        </a:p>
      </dgm:t>
    </dgm:pt>
    <dgm:pt modelId="{EC86FC99-E488-4532-9E45-B91C72542211}" type="parTrans" cxnId="{66152766-2148-469E-9B8E-1C3E42CA3180}">
      <dgm:prSet/>
      <dgm:spPr/>
      <dgm:t>
        <a:bodyPr/>
        <a:lstStyle/>
        <a:p>
          <a:endParaRPr lang="en-GB"/>
        </a:p>
      </dgm:t>
    </dgm:pt>
    <dgm:pt modelId="{E6184573-0BFC-4307-8015-B6501BE70FB8}" type="sibTrans" cxnId="{66152766-2148-469E-9B8E-1C3E42CA3180}">
      <dgm:prSet/>
      <dgm:spPr/>
      <dgm:t>
        <a:bodyPr/>
        <a:lstStyle/>
        <a:p>
          <a:endParaRPr lang="en-GB"/>
        </a:p>
      </dgm:t>
    </dgm:pt>
    <dgm:pt modelId="{D4E4AE4A-DE9D-374E-98F4-892F0E68BE24}" type="pres">
      <dgm:prSet presAssocID="{82D698B3-0923-4407-B9EE-1F039F64FA91}" presName="outerComposite" presStyleCnt="0">
        <dgm:presLayoutVars>
          <dgm:chMax val="5"/>
          <dgm:dir/>
          <dgm:resizeHandles val="exact"/>
        </dgm:presLayoutVars>
      </dgm:prSet>
      <dgm:spPr/>
    </dgm:pt>
    <dgm:pt modelId="{5F211F7B-F1E5-F047-AA1B-C6090CADE7E0}" type="pres">
      <dgm:prSet presAssocID="{82D698B3-0923-4407-B9EE-1F039F64FA91}" presName="dummyMaxCanvas" presStyleCnt="0">
        <dgm:presLayoutVars/>
      </dgm:prSet>
      <dgm:spPr/>
    </dgm:pt>
    <dgm:pt modelId="{FD007166-4062-48B5-9173-853950D22316}" type="pres">
      <dgm:prSet presAssocID="{82D698B3-0923-4407-B9EE-1F039F64FA91}" presName="ThreeNodes_1" presStyleLbl="node1" presStyleIdx="0" presStyleCnt="3">
        <dgm:presLayoutVars>
          <dgm:bulletEnabled val="1"/>
        </dgm:presLayoutVars>
      </dgm:prSet>
      <dgm:spPr/>
    </dgm:pt>
    <dgm:pt modelId="{ED3BA96F-8C16-4865-A30C-25DFE57B8949}" type="pres">
      <dgm:prSet presAssocID="{82D698B3-0923-4407-B9EE-1F039F64FA91}" presName="ThreeNodes_2" presStyleLbl="node1" presStyleIdx="1" presStyleCnt="3">
        <dgm:presLayoutVars>
          <dgm:bulletEnabled val="1"/>
        </dgm:presLayoutVars>
      </dgm:prSet>
      <dgm:spPr/>
    </dgm:pt>
    <dgm:pt modelId="{258AA8F8-1319-4709-9D93-30338422A567}" type="pres">
      <dgm:prSet presAssocID="{82D698B3-0923-4407-B9EE-1F039F64FA91}" presName="ThreeNodes_3" presStyleLbl="node1" presStyleIdx="2" presStyleCnt="3">
        <dgm:presLayoutVars>
          <dgm:bulletEnabled val="1"/>
        </dgm:presLayoutVars>
      </dgm:prSet>
      <dgm:spPr/>
    </dgm:pt>
    <dgm:pt modelId="{925FC8C9-C0D4-4E52-9572-021A55269343}" type="pres">
      <dgm:prSet presAssocID="{82D698B3-0923-4407-B9EE-1F039F64FA91}" presName="ThreeConn_1-2" presStyleLbl="fgAccFollowNode1" presStyleIdx="0" presStyleCnt="2">
        <dgm:presLayoutVars>
          <dgm:bulletEnabled val="1"/>
        </dgm:presLayoutVars>
      </dgm:prSet>
      <dgm:spPr/>
    </dgm:pt>
    <dgm:pt modelId="{502FD5E7-6F96-4D1D-8B74-B84D05D26C75}" type="pres">
      <dgm:prSet presAssocID="{82D698B3-0923-4407-B9EE-1F039F64FA91}" presName="ThreeConn_2-3" presStyleLbl="fgAccFollowNode1" presStyleIdx="1" presStyleCnt="2">
        <dgm:presLayoutVars>
          <dgm:bulletEnabled val="1"/>
        </dgm:presLayoutVars>
      </dgm:prSet>
      <dgm:spPr/>
    </dgm:pt>
    <dgm:pt modelId="{13873855-A9BA-41C7-B978-60E33BC5F67A}" type="pres">
      <dgm:prSet presAssocID="{82D698B3-0923-4407-B9EE-1F039F64FA91}" presName="ThreeNodes_1_text" presStyleLbl="node1" presStyleIdx="2" presStyleCnt="3">
        <dgm:presLayoutVars>
          <dgm:bulletEnabled val="1"/>
        </dgm:presLayoutVars>
      </dgm:prSet>
      <dgm:spPr/>
    </dgm:pt>
    <dgm:pt modelId="{D5FA7BA5-585A-40FA-8DF3-D6656DBC4F2A}" type="pres">
      <dgm:prSet presAssocID="{82D698B3-0923-4407-B9EE-1F039F64FA91}" presName="ThreeNodes_2_text" presStyleLbl="node1" presStyleIdx="2" presStyleCnt="3">
        <dgm:presLayoutVars>
          <dgm:bulletEnabled val="1"/>
        </dgm:presLayoutVars>
      </dgm:prSet>
      <dgm:spPr/>
    </dgm:pt>
    <dgm:pt modelId="{A420E415-8EF9-44C0-9EDF-4E8E22B2B543}" type="pres">
      <dgm:prSet presAssocID="{82D698B3-0923-4407-B9EE-1F039F64FA91}" presName="ThreeNodes_3_text" presStyleLbl="node1" presStyleIdx="2" presStyleCnt="3">
        <dgm:presLayoutVars>
          <dgm:bulletEnabled val="1"/>
        </dgm:presLayoutVars>
      </dgm:prSet>
      <dgm:spPr/>
    </dgm:pt>
  </dgm:ptLst>
  <dgm:cxnLst>
    <dgm:cxn modelId="{988EA60B-4C23-490C-8AD6-00C3E0314EAA}" type="presOf" srcId="{C6D1839E-AA8F-4D69-B483-B462071F88B8}" destId="{ED3BA96F-8C16-4865-A30C-25DFE57B8949}" srcOrd="0" destOrd="0" presId="urn:microsoft.com/office/officeart/2005/8/layout/vProcess5"/>
    <dgm:cxn modelId="{B7F9991F-B012-40DF-A86B-9175B52F99BD}" type="presOf" srcId="{C6D1839E-AA8F-4D69-B483-B462071F88B8}" destId="{D5FA7BA5-585A-40FA-8DF3-D6656DBC4F2A}" srcOrd="1" destOrd="0" presId="urn:microsoft.com/office/officeart/2005/8/layout/vProcess5"/>
    <dgm:cxn modelId="{66152766-2148-469E-9B8E-1C3E42CA3180}" srcId="{82D698B3-0923-4407-B9EE-1F039F64FA91}" destId="{01839CB9-B88C-47B8-B81B-3913729DF046}" srcOrd="2" destOrd="0" parTransId="{EC86FC99-E488-4532-9E45-B91C72542211}" sibTransId="{E6184573-0BFC-4307-8015-B6501BE70FB8}"/>
    <dgm:cxn modelId="{48CF5549-BDDD-4638-8211-C8FA34A9E01A}" type="presOf" srcId="{D67BFD1F-5C7C-4829-A25A-2847B2658FBF}" destId="{925FC8C9-C0D4-4E52-9572-021A55269343}" srcOrd="0" destOrd="0" presId="urn:microsoft.com/office/officeart/2005/8/layout/vProcess5"/>
    <dgm:cxn modelId="{F0A0097F-713A-49EE-8432-5147A4025936}" srcId="{82D698B3-0923-4407-B9EE-1F039F64FA91}" destId="{C6D1839E-AA8F-4D69-B483-B462071F88B8}" srcOrd="1" destOrd="0" parTransId="{03A6FF36-185B-4B74-BCF6-096BEBC2626E}" sibTransId="{359E1B2E-AECD-4D7F-A121-E26A42C51FCF}"/>
    <dgm:cxn modelId="{936467A3-C4A0-4CCE-BDED-8EE013A7F369}" type="presOf" srcId="{EB0C51CB-EE61-47CE-805A-6CDD69D2FD01}" destId="{13873855-A9BA-41C7-B978-60E33BC5F67A}" srcOrd="1" destOrd="0" presId="urn:microsoft.com/office/officeart/2005/8/layout/vProcess5"/>
    <dgm:cxn modelId="{13EE2BA4-3D11-45BA-8DC9-7616BBB1B74C}" type="presOf" srcId="{359E1B2E-AECD-4D7F-A121-E26A42C51FCF}" destId="{502FD5E7-6F96-4D1D-8B74-B84D05D26C75}" srcOrd="0" destOrd="0" presId="urn:microsoft.com/office/officeart/2005/8/layout/vProcess5"/>
    <dgm:cxn modelId="{D2DD8DC3-D6EA-854F-9B25-91341CEAE6C1}" type="presOf" srcId="{82D698B3-0923-4407-B9EE-1F039F64FA91}" destId="{D4E4AE4A-DE9D-374E-98F4-892F0E68BE24}" srcOrd="0" destOrd="0" presId="urn:microsoft.com/office/officeart/2005/8/layout/vProcess5"/>
    <dgm:cxn modelId="{302FCFD3-495D-49BA-9E3F-82F52CC73BDF}" type="presOf" srcId="{EB0C51CB-EE61-47CE-805A-6CDD69D2FD01}" destId="{FD007166-4062-48B5-9173-853950D22316}" srcOrd="0" destOrd="0" presId="urn:microsoft.com/office/officeart/2005/8/layout/vProcess5"/>
    <dgm:cxn modelId="{9BDF2AE0-FD98-45EC-8EB3-399CC27BC7AE}" type="presOf" srcId="{01839CB9-B88C-47B8-B81B-3913729DF046}" destId="{A420E415-8EF9-44C0-9EDF-4E8E22B2B543}" srcOrd="1" destOrd="0" presId="urn:microsoft.com/office/officeart/2005/8/layout/vProcess5"/>
    <dgm:cxn modelId="{38CC73EA-9BE2-4233-BCB8-5EE707395084}" type="presOf" srcId="{01839CB9-B88C-47B8-B81B-3913729DF046}" destId="{258AA8F8-1319-4709-9D93-30338422A567}" srcOrd="0" destOrd="0" presId="urn:microsoft.com/office/officeart/2005/8/layout/vProcess5"/>
    <dgm:cxn modelId="{465CEFEB-90DF-4F32-8E9D-638E33B09CDC}" srcId="{82D698B3-0923-4407-B9EE-1F039F64FA91}" destId="{EB0C51CB-EE61-47CE-805A-6CDD69D2FD01}" srcOrd="0" destOrd="0" parTransId="{5E52B56B-A5E6-4B3B-BB1D-A5D6CFC36A3F}" sibTransId="{D67BFD1F-5C7C-4829-A25A-2847B2658FBF}"/>
    <dgm:cxn modelId="{787B1BDA-5505-2046-BDC8-929249B763D3}" type="presParOf" srcId="{D4E4AE4A-DE9D-374E-98F4-892F0E68BE24}" destId="{5F211F7B-F1E5-F047-AA1B-C6090CADE7E0}" srcOrd="0" destOrd="0" presId="urn:microsoft.com/office/officeart/2005/8/layout/vProcess5"/>
    <dgm:cxn modelId="{F4DF1ECA-1AB2-444E-B1C7-26D887AAD7EF}" type="presParOf" srcId="{D4E4AE4A-DE9D-374E-98F4-892F0E68BE24}" destId="{FD007166-4062-48B5-9173-853950D22316}" srcOrd="1" destOrd="0" presId="urn:microsoft.com/office/officeart/2005/8/layout/vProcess5"/>
    <dgm:cxn modelId="{9DC1D7C2-43FE-4035-AA5F-D2630C8E3731}" type="presParOf" srcId="{D4E4AE4A-DE9D-374E-98F4-892F0E68BE24}" destId="{ED3BA96F-8C16-4865-A30C-25DFE57B8949}" srcOrd="2" destOrd="0" presId="urn:microsoft.com/office/officeart/2005/8/layout/vProcess5"/>
    <dgm:cxn modelId="{CB561784-FB28-4EA2-838C-C71DBA87FF2C}" type="presParOf" srcId="{D4E4AE4A-DE9D-374E-98F4-892F0E68BE24}" destId="{258AA8F8-1319-4709-9D93-30338422A567}" srcOrd="3" destOrd="0" presId="urn:microsoft.com/office/officeart/2005/8/layout/vProcess5"/>
    <dgm:cxn modelId="{538D9176-5D08-4CB8-86A9-B54A78441890}" type="presParOf" srcId="{D4E4AE4A-DE9D-374E-98F4-892F0E68BE24}" destId="{925FC8C9-C0D4-4E52-9572-021A55269343}" srcOrd="4" destOrd="0" presId="urn:microsoft.com/office/officeart/2005/8/layout/vProcess5"/>
    <dgm:cxn modelId="{4FCEF18E-2E10-4B70-AB2A-EF1E56A2B297}" type="presParOf" srcId="{D4E4AE4A-DE9D-374E-98F4-892F0E68BE24}" destId="{502FD5E7-6F96-4D1D-8B74-B84D05D26C75}" srcOrd="5" destOrd="0" presId="urn:microsoft.com/office/officeart/2005/8/layout/vProcess5"/>
    <dgm:cxn modelId="{D862A224-D3F2-43CE-94F3-D493B2D94C59}" type="presParOf" srcId="{D4E4AE4A-DE9D-374E-98F4-892F0E68BE24}" destId="{13873855-A9BA-41C7-B978-60E33BC5F67A}" srcOrd="6" destOrd="0" presId="urn:microsoft.com/office/officeart/2005/8/layout/vProcess5"/>
    <dgm:cxn modelId="{E35B91EA-87CE-4CA6-BA78-70CE40A0A15E}" type="presParOf" srcId="{D4E4AE4A-DE9D-374E-98F4-892F0E68BE24}" destId="{D5FA7BA5-585A-40FA-8DF3-D6656DBC4F2A}" srcOrd="7" destOrd="0" presId="urn:microsoft.com/office/officeart/2005/8/layout/vProcess5"/>
    <dgm:cxn modelId="{4C95C92A-E95F-491B-9B35-DE96CACC9360}" type="presParOf" srcId="{D4E4AE4A-DE9D-374E-98F4-892F0E68BE24}" destId="{A420E415-8EF9-44C0-9EDF-4E8E22B2B543}" srcOrd="8" destOrd="0" presId="urn:microsoft.com/office/officeart/2005/8/layout/vProcess5"/>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E2454098-8FCD-4C75-9566-CFFF6155A5FB}" type="doc">
      <dgm:prSet loTypeId="urn:microsoft.com/office/officeart/2008/layout/LinedList" loCatId="list" qsTypeId="urn:microsoft.com/office/officeart/2005/8/quickstyle/simple3" qsCatId="simple" csTypeId="urn:microsoft.com/office/officeart/2005/8/colors/accent1_2" csCatId="accent1" phldr="1"/>
      <dgm:spPr/>
      <dgm:t>
        <a:bodyPr/>
        <a:lstStyle/>
        <a:p>
          <a:endParaRPr lang="en-US"/>
        </a:p>
      </dgm:t>
    </dgm:pt>
    <dgm:pt modelId="{0632FAA5-8074-40FE-840E-015F93A603BE}">
      <dgm:prSet/>
      <dgm:spPr/>
      <dgm:t>
        <a:bodyPr/>
        <a:lstStyle/>
        <a:p>
          <a:r>
            <a:rPr lang="en-US" dirty="0"/>
            <a:t>Introduction:</a:t>
          </a:r>
        </a:p>
      </dgm:t>
    </dgm:pt>
    <dgm:pt modelId="{ED83CE10-C223-4C00-BC97-8D1AB6F76946}" type="parTrans" cxnId="{C6E3EED2-17F0-4F64-8CC7-8224EBD761E1}">
      <dgm:prSet/>
      <dgm:spPr/>
      <dgm:t>
        <a:bodyPr/>
        <a:lstStyle/>
        <a:p>
          <a:endParaRPr lang="en-US"/>
        </a:p>
      </dgm:t>
    </dgm:pt>
    <dgm:pt modelId="{E810C49F-CD53-4BDA-8EFD-AE31C3983FE2}" type="sibTrans" cxnId="{C6E3EED2-17F0-4F64-8CC7-8224EBD761E1}">
      <dgm:prSet/>
      <dgm:spPr/>
      <dgm:t>
        <a:bodyPr/>
        <a:lstStyle/>
        <a:p>
          <a:endParaRPr lang="en-US"/>
        </a:p>
      </dgm:t>
    </dgm:pt>
    <dgm:pt modelId="{27301356-D998-4A9B-86E8-38E48CED8919}">
      <dgm:prSet/>
      <dgm:spPr/>
      <dgm:t>
        <a:bodyPr/>
        <a:lstStyle/>
        <a:p>
          <a:r>
            <a:rPr lang="en-US"/>
            <a:t>Katzenbach, J. R.; Smith, D. K. (2003). The Wisdom of teams: creating the high-perfomance organization. New York: Harper Colins.</a:t>
          </a:r>
        </a:p>
      </dgm:t>
    </dgm:pt>
    <dgm:pt modelId="{0AB2C758-A5F2-42C3-88EA-0FC86F128D23}" type="parTrans" cxnId="{7A739AD9-3489-4CD9-9F1B-E55EE25D371F}">
      <dgm:prSet/>
      <dgm:spPr/>
      <dgm:t>
        <a:bodyPr/>
        <a:lstStyle/>
        <a:p>
          <a:endParaRPr lang="en-US"/>
        </a:p>
      </dgm:t>
    </dgm:pt>
    <dgm:pt modelId="{2A18EB82-BAB8-43E3-92C7-74C9D2CDE657}" type="sibTrans" cxnId="{7A739AD9-3489-4CD9-9F1B-E55EE25D371F}">
      <dgm:prSet/>
      <dgm:spPr/>
      <dgm:t>
        <a:bodyPr/>
        <a:lstStyle/>
        <a:p>
          <a:endParaRPr lang="en-US"/>
        </a:p>
      </dgm:t>
    </dgm:pt>
    <dgm:pt modelId="{E928564B-4C02-44AA-B47A-F667C20064B3}">
      <dgm:prSet/>
      <dgm:spPr/>
      <dgm:t>
        <a:bodyPr/>
        <a:lstStyle/>
        <a:p>
          <a:r>
            <a:rPr lang="en-US"/>
            <a:t>Maxwell J. C., (2009), </a:t>
          </a:r>
          <a:r>
            <a:rPr lang="en-US" i="1"/>
            <a:t>Teamwork 101: What Every Leader Needs to Know.</a:t>
          </a:r>
          <a:r>
            <a:rPr lang="en-US"/>
            <a:t>, pp. 13-24</a:t>
          </a:r>
        </a:p>
      </dgm:t>
    </dgm:pt>
    <dgm:pt modelId="{88FDDBEC-B2E0-455A-BBC4-BD33FD9D7D90}" type="parTrans" cxnId="{CD2D7A8F-CCAD-4E87-9CB0-0457ACFA1541}">
      <dgm:prSet/>
      <dgm:spPr/>
      <dgm:t>
        <a:bodyPr/>
        <a:lstStyle/>
        <a:p>
          <a:endParaRPr lang="en-US"/>
        </a:p>
      </dgm:t>
    </dgm:pt>
    <dgm:pt modelId="{957C32B0-A9DD-4427-9B84-59787B77E58E}" type="sibTrans" cxnId="{CD2D7A8F-CCAD-4E87-9CB0-0457ACFA1541}">
      <dgm:prSet/>
      <dgm:spPr/>
      <dgm:t>
        <a:bodyPr/>
        <a:lstStyle/>
        <a:p>
          <a:endParaRPr lang="en-US"/>
        </a:p>
      </dgm:t>
    </dgm:pt>
    <dgm:pt modelId="{77471225-99F7-4772-99BF-52EC162C4182}">
      <dgm:prSet/>
      <dgm:spPr/>
      <dgm:t>
        <a:bodyPr/>
        <a:lstStyle/>
        <a:p>
          <a:endParaRPr lang="en-US" dirty="0"/>
        </a:p>
      </dgm:t>
    </dgm:pt>
    <dgm:pt modelId="{E9B18994-0735-4B46-93EE-70BD43941CD4}" type="parTrans" cxnId="{EF35814D-878B-476B-967A-11083549C985}">
      <dgm:prSet/>
      <dgm:spPr/>
      <dgm:t>
        <a:bodyPr/>
        <a:lstStyle/>
        <a:p>
          <a:endParaRPr lang="en-US"/>
        </a:p>
      </dgm:t>
    </dgm:pt>
    <dgm:pt modelId="{CA5084E6-4F56-4E5A-9C23-1A3EB3CDD49A}" type="sibTrans" cxnId="{EF35814D-878B-476B-967A-11083549C985}">
      <dgm:prSet/>
      <dgm:spPr/>
      <dgm:t>
        <a:bodyPr/>
        <a:lstStyle/>
        <a:p>
          <a:endParaRPr lang="en-US"/>
        </a:p>
      </dgm:t>
    </dgm:pt>
    <dgm:pt modelId="{1C4C1CAB-6E1E-4F32-8A00-2842C7919C5B}">
      <dgm:prSet/>
      <dgm:spPr/>
      <dgm:t>
        <a:bodyPr/>
        <a:lstStyle/>
        <a:p>
          <a:endParaRPr lang="en-US" dirty="0"/>
        </a:p>
      </dgm:t>
    </dgm:pt>
    <dgm:pt modelId="{1064F068-36DC-4E63-BDE1-E8D5C01F76B2}" type="parTrans" cxnId="{B36F52E0-600F-4EC6-BEDF-00C55046C979}">
      <dgm:prSet/>
      <dgm:spPr/>
      <dgm:t>
        <a:bodyPr/>
        <a:lstStyle/>
        <a:p>
          <a:endParaRPr lang="en-US"/>
        </a:p>
      </dgm:t>
    </dgm:pt>
    <dgm:pt modelId="{2DC79D8A-290A-41C9-AC5D-0534C4E86F80}" type="sibTrans" cxnId="{B36F52E0-600F-4EC6-BEDF-00C55046C979}">
      <dgm:prSet/>
      <dgm:spPr/>
      <dgm:t>
        <a:bodyPr/>
        <a:lstStyle/>
        <a:p>
          <a:endParaRPr lang="en-US"/>
        </a:p>
      </dgm:t>
    </dgm:pt>
    <dgm:pt modelId="{4FC754CC-F944-421C-B8A6-3530D53F7571}">
      <dgm:prSet/>
      <dgm:spPr/>
      <dgm:t>
        <a:bodyPr/>
        <a:lstStyle/>
        <a:p>
          <a:endParaRPr lang="en-US" dirty="0"/>
        </a:p>
      </dgm:t>
    </dgm:pt>
    <dgm:pt modelId="{12842FCA-918A-47B0-8EAD-3B6D20098E25}" type="parTrans" cxnId="{966A3E9B-C3FF-4591-B2EE-C5FA1C0FD041}">
      <dgm:prSet/>
      <dgm:spPr/>
      <dgm:t>
        <a:bodyPr/>
        <a:lstStyle/>
        <a:p>
          <a:endParaRPr lang="en-US"/>
        </a:p>
      </dgm:t>
    </dgm:pt>
    <dgm:pt modelId="{01DD8363-9CBD-4787-88C4-D317140C24F4}" type="sibTrans" cxnId="{966A3E9B-C3FF-4591-B2EE-C5FA1C0FD041}">
      <dgm:prSet/>
      <dgm:spPr/>
      <dgm:t>
        <a:bodyPr/>
        <a:lstStyle/>
        <a:p>
          <a:endParaRPr lang="en-US"/>
        </a:p>
      </dgm:t>
    </dgm:pt>
    <dgm:pt modelId="{F911341E-A0A3-4093-B64D-35ACC8C3E6B8}">
      <dgm:prSet/>
      <dgm:spPr/>
      <dgm:t>
        <a:bodyPr/>
        <a:lstStyle/>
        <a:p>
          <a:r>
            <a:rPr lang="en-US"/>
            <a:t>Skelton M., Pais M., (2019), </a:t>
          </a:r>
          <a:r>
            <a:rPr lang="en-US" i="1"/>
            <a:t>Team Topologies</a:t>
          </a:r>
          <a:r>
            <a:rPr lang="en-US"/>
            <a:t>, pp. 51-60</a:t>
          </a:r>
        </a:p>
      </dgm:t>
    </dgm:pt>
    <dgm:pt modelId="{BB41A81C-6779-4380-8AA6-400AE722109D}" type="parTrans" cxnId="{8036F5D8-2BAC-48F8-808F-3724F2D449E0}">
      <dgm:prSet/>
      <dgm:spPr/>
      <dgm:t>
        <a:bodyPr/>
        <a:lstStyle/>
        <a:p>
          <a:endParaRPr lang="en-US"/>
        </a:p>
      </dgm:t>
    </dgm:pt>
    <dgm:pt modelId="{20AB0211-CE47-4E96-9BFB-F22D85B0BE2A}" type="sibTrans" cxnId="{8036F5D8-2BAC-48F8-808F-3724F2D449E0}">
      <dgm:prSet/>
      <dgm:spPr/>
      <dgm:t>
        <a:bodyPr/>
        <a:lstStyle/>
        <a:p>
          <a:endParaRPr lang="en-US"/>
        </a:p>
      </dgm:t>
    </dgm:pt>
    <dgm:pt modelId="{1B5E6F8E-F70A-41D1-A7D9-4FA7C37D81B2}">
      <dgm:prSet/>
      <dgm:spPr/>
      <dgm:t>
        <a:bodyPr/>
        <a:lstStyle/>
        <a:p>
          <a:endParaRPr lang="en-US" dirty="0"/>
        </a:p>
      </dgm:t>
    </dgm:pt>
    <dgm:pt modelId="{50A0C4AD-9970-4B64-B3CF-55840BA0DC78}" type="parTrans" cxnId="{7BC0CD17-9788-4D7F-B873-32FA3C660B3E}">
      <dgm:prSet/>
      <dgm:spPr/>
      <dgm:t>
        <a:bodyPr/>
        <a:lstStyle/>
        <a:p>
          <a:endParaRPr lang="en-US"/>
        </a:p>
      </dgm:t>
    </dgm:pt>
    <dgm:pt modelId="{A286658F-1CFD-4D0E-9497-5F90227B18F6}" type="sibTrans" cxnId="{7BC0CD17-9788-4D7F-B873-32FA3C660B3E}">
      <dgm:prSet/>
      <dgm:spPr/>
      <dgm:t>
        <a:bodyPr/>
        <a:lstStyle/>
        <a:p>
          <a:endParaRPr lang="en-US"/>
        </a:p>
      </dgm:t>
    </dgm:pt>
    <dgm:pt modelId="{3BAE6907-CAFE-477A-A00D-BFE1C2C8AA17}">
      <dgm:prSet/>
      <dgm:spPr/>
      <dgm:t>
        <a:bodyPr/>
        <a:lstStyle/>
        <a:p>
          <a:r>
            <a:rPr lang="en-US"/>
            <a:t>Clutterbuck D., (2020), </a:t>
          </a:r>
          <a:r>
            <a:rPr lang="en-US" i="1"/>
            <a:t>Coaching the Team at Work 2. The definitive guide to team coaching, </a:t>
          </a:r>
          <a:r>
            <a:rPr lang="en-US"/>
            <a:t>pp. 55-67</a:t>
          </a:r>
        </a:p>
      </dgm:t>
    </dgm:pt>
    <dgm:pt modelId="{457D608A-8AF1-4CBC-B240-B0385EF9F333}" type="parTrans" cxnId="{A612CB6C-DEDA-453F-B281-363FFB188B21}">
      <dgm:prSet/>
      <dgm:spPr/>
      <dgm:t>
        <a:bodyPr/>
        <a:lstStyle/>
        <a:p>
          <a:endParaRPr lang="en-US"/>
        </a:p>
      </dgm:t>
    </dgm:pt>
    <dgm:pt modelId="{1C37DAF2-BD40-44E3-92C9-DDDD52522D1B}" type="sibTrans" cxnId="{A612CB6C-DEDA-453F-B281-363FFB188B21}">
      <dgm:prSet/>
      <dgm:spPr/>
      <dgm:t>
        <a:bodyPr/>
        <a:lstStyle/>
        <a:p>
          <a:endParaRPr lang="en-US"/>
        </a:p>
      </dgm:t>
    </dgm:pt>
    <dgm:pt modelId="{65EF4308-129B-493A-9188-D10CDABFFCCB}">
      <dgm:prSet/>
      <dgm:spPr/>
      <dgm:t>
        <a:bodyPr/>
        <a:lstStyle/>
        <a:p>
          <a:r>
            <a:rPr lang="en-US"/>
            <a:t>Egolf D., (2013), </a:t>
          </a:r>
          <a:r>
            <a:rPr lang="en-US" i="1"/>
            <a:t>Forming Storming Norming Performing: Successful Communication in Groups and Teams (Third Edition)</a:t>
          </a:r>
          <a:r>
            <a:rPr lang="en-US"/>
            <a:t>, pp. 33-60</a:t>
          </a:r>
        </a:p>
      </dgm:t>
    </dgm:pt>
    <dgm:pt modelId="{CED8EDE4-9FA8-4D87-A521-E9BADD59F55E}" type="parTrans" cxnId="{AE0BBF17-A001-4474-B136-57EF63DEC212}">
      <dgm:prSet/>
      <dgm:spPr/>
      <dgm:t>
        <a:bodyPr/>
        <a:lstStyle/>
        <a:p>
          <a:endParaRPr lang="en-US"/>
        </a:p>
      </dgm:t>
    </dgm:pt>
    <dgm:pt modelId="{B7A9C567-8FDB-4FB5-A5A9-6193C287960D}" type="sibTrans" cxnId="{AE0BBF17-A001-4474-B136-57EF63DEC212}">
      <dgm:prSet/>
      <dgm:spPr/>
      <dgm:t>
        <a:bodyPr/>
        <a:lstStyle/>
        <a:p>
          <a:endParaRPr lang="en-US"/>
        </a:p>
      </dgm:t>
    </dgm:pt>
    <dgm:pt modelId="{12157C1D-6465-401B-A75E-E3D0439043ED}">
      <dgm:prSet/>
      <dgm:spPr/>
      <dgm:t>
        <a:bodyPr/>
        <a:lstStyle/>
        <a:p>
          <a:endParaRPr lang="en-US" dirty="0"/>
        </a:p>
      </dgm:t>
    </dgm:pt>
    <dgm:pt modelId="{B7E5C0F2-A0F2-4E2C-9055-9ED861C4244C}" type="parTrans" cxnId="{298F8D7D-FF99-448D-A852-89345DE8E221}">
      <dgm:prSet/>
      <dgm:spPr/>
      <dgm:t>
        <a:bodyPr/>
        <a:lstStyle/>
        <a:p>
          <a:endParaRPr lang="en-US"/>
        </a:p>
      </dgm:t>
    </dgm:pt>
    <dgm:pt modelId="{1AEAC492-1339-4E5C-8ACE-C720E99EB9F7}" type="sibTrans" cxnId="{298F8D7D-FF99-448D-A852-89345DE8E221}">
      <dgm:prSet/>
      <dgm:spPr/>
      <dgm:t>
        <a:bodyPr/>
        <a:lstStyle/>
        <a:p>
          <a:endParaRPr lang="en-US"/>
        </a:p>
      </dgm:t>
    </dgm:pt>
    <dgm:pt modelId="{E5C2DF6A-5BC7-421B-AACE-7C7BE600866E}">
      <dgm:prSet/>
      <dgm:spPr/>
      <dgm:t>
        <a:bodyPr/>
        <a:lstStyle/>
        <a:p>
          <a:endParaRPr lang="en-US" dirty="0"/>
        </a:p>
      </dgm:t>
    </dgm:pt>
    <dgm:pt modelId="{B257B36B-DE3F-4784-AA1C-5DA29D5AD2E8}" type="parTrans" cxnId="{32EDE4F1-DBEF-4187-A63F-6CB1C58FADD3}">
      <dgm:prSet/>
      <dgm:spPr/>
      <dgm:t>
        <a:bodyPr/>
        <a:lstStyle/>
        <a:p>
          <a:endParaRPr lang="en-US"/>
        </a:p>
      </dgm:t>
    </dgm:pt>
    <dgm:pt modelId="{C2E707BC-7C40-459B-A708-C4D5A4E26A34}" type="sibTrans" cxnId="{32EDE4F1-DBEF-4187-A63F-6CB1C58FADD3}">
      <dgm:prSet/>
      <dgm:spPr/>
      <dgm:t>
        <a:bodyPr/>
        <a:lstStyle/>
        <a:p>
          <a:endParaRPr lang="en-US"/>
        </a:p>
      </dgm:t>
    </dgm:pt>
    <dgm:pt modelId="{E61F90C0-D30A-44C3-86AA-0B55429D5A77}">
      <dgm:prSet/>
      <dgm:spPr/>
      <dgm:t>
        <a:bodyPr/>
        <a:lstStyle/>
        <a:p>
          <a:r>
            <a:rPr lang="en-US"/>
            <a:t>Scully D., (2020), </a:t>
          </a:r>
          <a:r>
            <a:rPr lang="en-US" i="1"/>
            <a:t>The 5 Stages of Team Development</a:t>
          </a:r>
          <a:r>
            <a:rPr lang="en-US"/>
            <a:t>, Posted on 07/08/2020, [Available Online: </a:t>
          </a:r>
          <a:r>
            <a:rPr lang="en-US" u="sng">
              <a:hlinkClick xmlns:r="http://schemas.openxmlformats.org/officeDocument/2006/relationships" r:id="rId1"/>
            </a:rPr>
            <a:t>https://www.teamwork.com/blog/the-5-stages-of-team-development-what-you-need-to-know/</a:t>
          </a:r>
          <a:r>
            <a:rPr lang="en-US"/>
            <a:t>], Accessed on 20/07/2022</a:t>
          </a:r>
        </a:p>
      </dgm:t>
    </dgm:pt>
    <dgm:pt modelId="{960DE183-4D0E-4B88-BCBD-46B31F1C7C67}" type="parTrans" cxnId="{931BB4C5-8D8A-4827-9ECE-8AB60DB71338}">
      <dgm:prSet/>
      <dgm:spPr/>
      <dgm:t>
        <a:bodyPr/>
        <a:lstStyle/>
        <a:p>
          <a:endParaRPr lang="en-US"/>
        </a:p>
      </dgm:t>
    </dgm:pt>
    <dgm:pt modelId="{4FCB87A8-1705-4327-B8A9-86DF149DCFC5}" type="sibTrans" cxnId="{931BB4C5-8D8A-4827-9ECE-8AB60DB71338}">
      <dgm:prSet/>
      <dgm:spPr/>
      <dgm:t>
        <a:bodyPr/>
        <a:lstStyle/>
        <a:p>
          <a:endParaRPr lang="en-US"/>
        </a:p>
      </dgm:t>
    </dgm:pt>
    <dgm:pt modelId="{2E43F60B-B8CB-4157-8C57-97C43E836C3F}">
      <dgm:prSet/>
      <dgm:spPr/>
      <dgm:t>
        <a:bodyPr/>
        <a:lstStyle/>
        <a:p>
          <a:r>
            <a:rPr lang="en-US" dirty="0"/>
            <a:t>on</a:t>
          </a:r>
        </a:p>
      </dgm:t>
    </dgm:pt>
    <dgm:pt modelId="{352E6DCF-A88E-4F82-82D8-94D6F8D508FC}" type="parTrans" cxnId="{A209AE17-7939-4426-9142-58DBA4A5EF98}">
      <dgm:prSet/>
      <dgm:spPr/>
      <dgm:t>
        <a:bodyPr/>
        <a:lstStyle/>
        <a:p>
          <a:endParaRPr lang="en-US"/>
        </a:p>
      </dgm:t>
    </dgm:pt>
    <dgm:pt modelId="{34281F97-0533-4A61-AA62-A76DC50B027D}" type="sibTrans" cxnId="{A209AE17-7939-4426-9142-58DBA4A5EF98}">
      <dgm:prSet/>
      <dgm:spPr/>
      <dgm:t>
        <a:bodyPr/>
        <a:lstStyle/>
        <a:p>
          <a:endParaRPr lang="en-US"/>
        </a:p>
      </dgm:t>
    </dgm:pt>
    <dgm:pt modelId="{10AA856E-CC6C-4477-A796-9486D581B145}">
      <dgm:prSet/>
      <dgm:spPr/>
      <dgm:t>
        <a:bodyPr/>
        <a:lstStyle/>
        <a:p>
          <a:r>
            <a:rPr lang="en-US"/>
            <a:t>Belbin R. M., (2010), </a:t>
          </a:r>
          <a:r>
            <a:rPr lang="en-US" i="1"/>
            <a:t>Team Roles at Work</a:t>
          </a:r>
          <a:r>
            <a:rPr lang="en-US"/>
            <a:t>, pp. 111-132</a:t>
          </a:r>
        </a:p>
      </dgm:t>
    </dgm:pt>
    <dgm:pt modelId="{D5187E6B-64DE-4706-8DB2-FC920E2FCEB8}" type="parTrans" cxnId="{C9690EAC-80D6-450C-99F7-D6491324A06C}">
      <dgm:prSet/>
      <dgm:spPr/>
      <dgm:t>
        <a:bodyPr/>
        <a:lstStyle/>
        <a:p>
          <a:endParaRPr lang="en-US"/>
        </a:p>
      </dgm:t>
    </dgm:pt>
    <dgm:pt modelId="{8BB59C34-61B2-4C97-9094-8EA2AFCB52E3}" type="sibTrans" cxnId="{C9690EAC-80D6-450C-99F7-D6491324A06C}">
      <dgm:prSet/>
      <dgm:spPr/>
      <dgm:t>
        <a:bodyPr/>
        <a:lstStyle/>
        <a:p>
          <a:endParaRPr lang="en-US"/>
        </a:p>
      </dgm:t>
    </dgm:pt>
    <dgm:pt modelId="{3F548378-77F7-48F4-9A13-5DD62EF50DC5}">
      <dgm:prSet/>
      <dgm:spPr/>
      <dgm:t>
        <a:bodyPr/>
        <a:lstStyle/>
        <a:p>
          <a:r>
            <a:rPr lang="en-US"/>
            <a:t>Indeed, (2019), </a:t>
          </a:r>
          <a:r>
            <a:rPr lang="en-US" i="1"/>
            <a:t>The 9 Belbin Team Roles (With Examples),</a:t>
          </a:r>
          <a:r>
            <a:rPr lang="en-US"/>
            <a:t> Posted on 07/10/2019, [Available Online : </a:t>
          </a:r>
          <a:r>
            <a:rPr lang="en-US" u="sng">
              <a:hlinkClick xmlns:r="http://schemas.openxmlformats.org/officeDocument/2006/relationships" r:id="rId2"/>
            </a:rPr>
            <a:t>https://www.indeed.com/career-advice/career-development/belbin-team-roles</a:t>
          </a:r>
          <a:r>
            <a:rPr lang="en-US"/>
            <a:t>], Accessed on 20/07/2022</a:t>
          </a:r>
        </a:p>
      </dgm:t>
    </dgm:pt>
    <dgm:pt modelId="{3DCA9864-2C56-4B27-8B88-B7B0C2B62ED9}" type="parTrans" cxnId="{67743DBE-093F-4B89-B273-C99B10B08113}">
      <dgm:prSet/>
      <dgm:spPr/>
      <dgm:t>
        <a:bodyPr/>
        <a:lstStyle/>
        <a:p>
          <a:endParaRPr lang="en-US"/>
        </a:p>
      </dgm:t>
    </dgm:pt>
    <dgm:pt modelId="{FA1FF088-8AE4-44EF-B234-774F526E95E8}" type="sibTrans" cxnId="{67743DBE-093F-4B89-B273-C99B10B08113}">
      <dgm:prSet/>
      <dgm:spPr/>
      <dgm:t>
        <a:bodyPr/>
        <a:lstStyle/>
        <a:p>
          <a:endParaRPr lang="en-US"/>
        </a:p>
      </dgm:t>
    </dgm:pt>
    <dgm:pt modelId="{DD092710-C313-42FD-899B-349041B97360}">
      <dgm:prSet/>
      <dgm:spPr/>
      <dgm:t>
        <a:bodyPr/>
        <a:lstStyle/>
        <a:p>
          <a:r>
            <a:rPr lang="en-US" dirty="0"/>
            <a:t>Isaac M., (2016), </a:t>
          </a:r>
          <a:r>
            <a:rPr lang="en-US" i="1" dirty="0"/>
            <a:t>A Guide to Belbin Team Roles: How to Increase Personal and Team Performance</a:t>
          </a:r>
          <a:r>
            <a:rPr lang="en-US" dirty="0"/>
            <a:t>, pp. 23-44</a:t>
          </a:r>
        </a:p>
      </dgm:t>
    </dgm:pt>
    <dgm:pt modelId="{0B62EF6C-7E33-4797-99DE-5041A82A5D27}" type="parTrans" cxnId="{3505E11E-9308-43CF-87B0-9615121E9D19}">
      <dgm:prSet/>
      <dgm:spPr/>
      <dgm:t>
        <a:bodyPr/>
        <a:lstStyle/>
        <a:p>
          <a:endParaRPr lang="en-US"/>
        </a:p>
      </dgm:t>
    </dgm:pt>
    <dgm:pt modelId="{0BD64422-5924-4763-B99D-ECE563124BEB}" type="sibTrans" cxnId="{3505E11E-9308-43CF-87B0-9615121E9D19}">
      <dgm:prSet/>
      <dgm:spPr/>
      <dgm:t>
        <a:bodyPr/>
        <a:lstStyle/>
        <a:p>
          <a:endParaRPr lang="en-US"/>
        </a:p>
      </dgm:t>
    </dgm:pt>
    <dgm:pt modelId="{030958FC-148B-424C-B3CF-1BE5E17CE804}">
      <dgm:prSet/>
      <dgm:spPr/>
      <dgm:t>
        <a:bodyPr/>
        <a:lstStyle/>
        <a:p>
          <a:endParaRPr lang="en-US" dirty="0"/>
        </a:p>
      </dgm:t>
    </dgm:pt>
    <dgm:pt modelId="{D216F621-3D73-4494-ACFA-A7D7A6F62BE1}" type="parTrans" cxnId="{E63FDB3F-DE41-4FFA-9CA0-DE50AE7AB518}">
      <dgm:prSet/>
      <dgm:spPr/>
      <dgm:t>
        <a:bodyPr/>
        <a:lstStyle/>
        <a:p>
          <a:endParaRPr lang="en-US"/>
        </a:p>
      </dgm:t>
    </dgm:pt>
    <dgm:pt modelId="{5018F0EB-95BA-49DB-8C77-4B2D039F7153}" type="sibTrans" cxnId="{E63FDB3F-DE41-4FFA-9CA0-DE50AE7AB518}">
      <dgm:prSet/>
      <dgm:spPr/>
      <dgm:t>
        <a:bodyPr/>
        <a:lstStyle/>
        <a:p>
          <a:endParaRPr lang="en-US"/>
        </a:p>
      </dgm:t>
    </dgm:pt>
    <dgm:pt modelId="{5CB1DB7B-E247-4B0E-BF6D-68B6732F609A}">
      <dgm:prSet/>
      <dgm:spPr/>
      <dgm:t>
        <a:bodyPr/>
        <a:lstStyle/>
        <a:p>
          <a:endParaRPr lang="en-US" dirty="0"/>
        </a:p>
      </dgm:t>
    </dgm:pt>
    <dgm:pt modelId="{C251DD17-BA27-47ED-AF33-E4C5FDDF87AD}" type="parTrans" cxnId="{CBD872DC-C3CD-4D16-AEFF-0083D962A5AA}">
      <dgm:prSet/>
      <dgm:spPr/>
      <dgm:t>
        <a:bodyPr/>
        <a:lstStyle/>
        <a:p>
          <a:endParaRPr lang="en-US"/>
        </a:p>
      </dgm:t>
    </dgm:pt>
    <dgm:pt modelId="{BB022313-2267-41FD-AE97-F93A79605B76}" type="sibTrans" cxnId="{CBD872DC-C3CD-4D16-AEFF-0083D962A5AA}">
      <dgm:prSet/>
      <dgm:spPr/>
      <dgm:t>
        <a:bodyPr/>
        <a:lstStyle/>
        <a:p>
          <a:endParaRPr lang="en-US"/>
        </a:p>
      </dgm:t>
    </dgm:pt>
    <dgm:pt modelId="{95300156-5247-4D6E-B27F-0BB5A84B3878}">
      <dgm:prSet/>
      <dgm:spPr/>
      <dgm:t>
        <a:bodyPr/>
        <a:lstStyle/>
        <a:p>
          <a:endParaRPr lang="en-US" dirty="0"/>
        </a:p>
      </dgm:t>
    </dgm:pt>
    <dgm:pt modelId="{B0436C94-5BBF-4A4E-AE2C-B793EEE7423C}" type="parTrans" cxnId="{2906D187-4C17-4D80-8FF6-4050349C5016}">
      <dgm:prSet/>
      <dgm:spPr/>
      <dgm:t>
        <a:bodyPr/>
        <a:lstStyle/>
        <a:p>
          <a:endParaRPr lang="en-US"/>
        </a:p>
      </dgm:t>
    </dgm:pt>
    <dgm:pt modelId="{7E49C0B2-1870-4CC8-AB28-58CAB2D69EFC}" type="sibTrans" cxnId="{2906D187-4C17-4D80-8FF6-4050349C5016}">
      <dgm:prSet/>
      <dgm:spPr/>
      <dgm:t>
        <a:bodyPr/>
        <a:lstStyle/>
        <a:p>
          <a:endParaRPr lang="en-US"/>
        </a:p>
      </dgm:t>
    </dgm:pt>
    <dgm:pt modelId="{C4CB2555-767F-4B65-8945-F14701767B8C}">
      <dgm:prSet/>
      <dgm:spPr/>
      <dgm:t>
        <a:bodyPr/>
        <a:lstStyle/>
        <a:p>
          <a:endParaRPr lang="en-US" dirty="0"/>
        </a:p>
      </dgm:t>
    </dgm:pt>
    <dgm:pt modelId="{F34E812D-038F-4A26-AA7F-D3C4AB16AB73}" type="parTrans" cxnId="{AE0B1C96-B009-4F65-B215-7245E422DAF3}">
      <dgm:prSet/>
      <dgm:spPr/>
      <dgm:t>
        <a:bodyPr/>
        <a:lstStyle/>
        <a:p>
          <a:endParaRPr lang="en-US"/>
        </a:p>
      </dgm:t>
    </dgm:pt>
    <dgm:pt modelId="{4B4E51F3-BAF1-4193-BF15-04DE5B69405B}" type="sibTrans" cxnId="{AE0B1C96-B009-4F65-B215-7245E422DAF3}">
      <dgm:prSet/>
      <dgm:spPr/>
      <dgm:t>
        <a:bodyPr/>
        <a:lstStyle/>
        <a:p>
          <a:endParaRPr lang="en-US"/>
        </a:p>
      </dgm:t>
    </dgm:pt>
    <dgm:pt modelId="{9079F411-CF00-45B1-BE72-EA848A14C744}">
      <dgm:prSet/>
      <dgm:spPr/>
      <dgm:t>
        <a:bodyPr/>
        <a:lstStyle/>
        <a:p>
          <a:endParaRPr lang="en-US" dirty="0"/>
        </a:p>
      </dgm:t>
    </dgm:pt>
    <dgm:pt modelId="{5F956593-FD88-45B2-B1F6-D882940D0DEA}" type="parTrans" cxnId="{A6656A6C-1E11-4C46-9A43-8CD6A7C8B54C}">
      <dgm:prSet/>
      <dgm:spPr/>
      <dgm:t>
        <a:bodyPr/>
        <a:lstStyle/>
        <a:p>
          <a:endParaRPr lang="en-US"/>
        </a:p>
      </dgm:t>
    </dgm:pt>
    <dgm:pt modelId="{C94B2394-21DC-48FE-8F6F-E2F5FB8FFDDF}" type="sibTrans" cxnId="{A6656A6C-1E11-4C46-9A43-8CD6A7C8B54C}">
      <dgm:prSet/>
      <dgm:spPr/>
      <dgm:t>
        <a:bodyPr/>
        <a:lstStyle/>
        <a:p>
          <a:endParaRPr lang="en-US"/>
        </a:p>
      </dgm:t>
    </dgm:pt>
    <dgm:pt modelId="{00906903-2670-4E9E-B29C-3B41A49CE581}">
      <dgm:prSet/>
      <dgm:spPr/>
      <dgm:t>
        <a:bodyPr/>
        <a:lstStyle/>
        <a:p>
          <a:endParaRPr lang="en-US" dirty="0"/>
        </a:p>
      </dgm:t>
    </dgm:pt>
    <dgm:pt modelId="{7723168F-595C-425F-9B2D-16D7AC9B7A7B}" type="parTrans" cxnId="{F75AFCE5-1C66-4297-8C01-D96C284F8C38}">
      <dgm:prSet/>
      <dgm:spPr/>
      <dgm:t>
        <a:bodyPr/>
        <a:lstStyle/>
        <a:p>
          <a:endParaRPr lang="en-US"/>
        </a:p>
      </dgm:t>
    </dgm:pt>
    <dgm:pt modelId="{788B6386-2E6A-423E-837D-1FC7900F7458}" type="sibTrans" cxnId="{F75AFCE5-1C66-4297-8C01-D96C284F8C38}">
      <dgm:prSet/>
      <dgm:spPr/>
      <dgm:t>
        <a:bodyPr/>
        <a:lstStyle/>
        <a:p>
          <a:endParaRPr lang="en-US"/>
        </a:p>
      </dgm:t>
    </dgm:pt>
    <dgm:pt modelId="{0D06FAD3-3032-4165-A01B-1A00C3DFAF3B}">
      <dgm:prSet/>
      <dgm:spPr/>
      <dgm:t>
        <a:bodyPr/>
        <a:lstStyle/>
        <a:p>
          <a:endParaRPr lang="en-US" dirty="0"/>
        </a:p>
      </dgm:t>
    </dgm:pt>
    <dgm:pt modelId="{8322627C-983F-4A23-B1F3-8629CB150578}" type="parTrans" cxnId="{5152CAB6-7245-47E9-8640-BD3320A216CF}">
      <dgm:prSet/>
      <dgm:spPr/>
      <dgm:t>
        <a:bodyPr/>
        <a:lstStyle/>
        <a:p>
          <a:endParaRPr lang="en-US"/>
        </a:p>
      </dgm:t>
    </dgm:pt>
    <dgm:pt modelId="{F622C070-9C60-4D12-B276-974AA1D1608A}" type="sibTrans" cxnId="{5152CAB6-7245-47E9-8640-BD3320A216CF}">
      <dgm:prSet/>
      <dgm:spPr/>
      <dgm:t>
        <a:bodyPr/>
        <a:lstStyle/>
        <a:p>
          <a:endParaRPr lang="en-US"/>
        </a:p>
      </dgm:t>
    </dgm:pt>
    <dgm:pt modelId="{B25A17FA-7707-437D-9D9E-D11FCA8523ED}">
      <dgm:prSet/>
      <dgm:spPr/>
      <dgm:t>
        <a:bodyPr/>
        <a:lstStyle/>
        <a:p>
          <a:endParaRPr lang="en-US" dirty="0"/>
        </a:p>
      </dgm:t>
    </dgm:pt>
    <dgm:pt modelId="{D19FA943-D35D-4DFC-90E0-A2B3B9F32DF3}" type="parTrans" cxnId="{C2400DA3-53A3-46FD-A62C-735F49AA2E42}">
      <dgm:prSet/>
      <dgm:spPr/>
      <dgm:t>
        <a:bodyPr/>
        <a:lstStyle/>
        <a:p>
          <a:endParaRPr lang="en-US"/>
        </a:p>
      </dgm:t>
    </dgm:pt>
    <dgm:pt modelId="{F2185FA9-C799-4AB1-91D3-61F2BB330BFF}" type="sibTrans" cxnId="{C2400DA3-53A3-46FD-A62C-735F49AA2E42}">
      <dgm:prSet/>
      <dgm:spPr/>
      <dgm:t>
        <a:bodyPr/>
        <a:lstStyle/>
        <a:p>
          <a:endParaRPr lang="en-US"/>
        </a:p>
      </dgm:t>
    </dgm:pt>
    <dgm:pt modelId="{AAD13229-A68A-4652-9174-77A23CDA3F4A}">
      <dgm:prSet/>
      <dgm:spPr/>
      <dgm:t>
        <a:bodyPr/>
        <a:lstStyle/>
        <a:p>
          <a:endParaRPr lang="en-US" dirty="0"/>
        </a:p>
      </dgm:t>
    </dgm:pt>
    <dgm:pt modelId="{674D35AF-A091-4544-88AA-8C5D25773550}" type="parTrans" cxnId="{67AA2885-16A4-4C7E-A1F0-129731775472}">
      <dgm:prSet/>
      <dgm:spPr/>
      <dgm:t>
        <a:bodyPr/>
        <a:lstStyle/>
        <a:p>
          <a:endParaRPr lang="en-US"/>
        </a:p>
      </dgm:t>
    </dgm:pt>
    <dgm:pt modelId="{851D8CBB-83D5-4648-8B74-9049A6F43552}" type="sibTrans" cxnId="{67AA2885-16A4-4C7E-A1F0-129731775472}">
      <dgm:prSet/>
      <dgm:spPr/>
      <dgm:t>
        <a:bodyPr/>
        <a:lstStyle/>
        <a:p>
          <a:endParaRPr lang="en-US"/>
        </a:p>
      </dgm:t>
    </dgm:pt>
    <dgm:pt modelId="{45F931D9-50D5-40B0-AB58-5F94960638C6}">
      <dgm:prSet/>
      <dgm:spPr/>
      <dgm:t>
        <a:bodyPr/>
        <a:lstStyle/>
        <a:p>
          <a:endParaRPr lang="en-US" dirty="0"/>
        </a:p>
      </dgm:t>
    </dgm:pt>
    <dgm:pt modelId="{5E1F03B4-21FE-4D98-94C8-2803B39CE367}" type="parTrans" cxnId="{4F62A43A-7BF2-41FD-B000-60E3177D8B1F}">
      <dgm:prSet/>
      <dgm:spPr/>
      <dgm:t>
        <a:bodyPr/>
        <a:lstStyle/>
        <a:p>
          <a:endParaRPr lang="en-US"/>
        </a:p>
      </dgm:t>
    </dgm:pt>
    <dgm:pt modelId="{06B5AF05-D5EF-4A70-98CF-8AAD0D865377}" type="sibTrans" cxnId="{4F62A43A-7BF2-41FD-B000-60E3177D8B1F}">
      <dgm:prSet/>
      <dgm:spPr/>
      <dgm:t>
        <a:bodyPr/>
        <a:lstStyle/>
        <a:p>
          <a:endParaRPr lang="en-US"/>
        </a:p>
      </dgm:t>
    </dgm:pt>
    <dgm:pt modelId="{44105FF5-45F3-A549-90CC-ED9FBC0C00CE}" type="pres">
      <dgm:prSet presAssocID="{E2454098-8FCD-4C75-9566-CFFF6155A5FB}" presName="vert0" presStyleCnt="0">
        <dgm:presLayoutVars>
          <dgm:dir/>
          <dgm:animOne val="branch"/>
          <dgm:animLvl val="lvl"/>
        </dgm:presLayoutVars>
      </dgm:prSet>
      <dgm:spPr/>
    </dgm:pt>
    <dgm:pt modelId="{3710A653-9BF8-D540-B3CE-BD23D745AD54}" type="pres">
      <dgm:prSet presAssocID="{0632FAA5-8074-40FE-840E-015F93A603BE}" presName="thickLine" presStyleLbl="alignNode1" presStyleIdx="0" presStyleCnt="27"/>
      <dgm:spPr/>
    </dgm:pt>
    <dgm:pt modelId="{E45A2960-6F31-C145-8D07-B2D2B1927562}" type="pres">
      <dgm:prSet presAssocID="{0632FAA5-8074-40FE-840E-015F93A603BE}" presName="horz1" presStyleCnt="0"/>
      <dgm:spPr/>
    </dgm:pt>
    <dgm:pt modelId="{DF616919-234E-5F40-8AFB-F92479E824A8}" type="pres">
      <dgm:prSet presAssocID="{0632FAA5-8074-40FE-840E-015F93A603BE}" presName="tx1" presStyleLbl="revTx" presStyleIdx="0" presStyleCnt="27"/>
      <dgm:spPr/>
    </dgm:pt>
    <dgm:pt modelId="{96DFF8BE-E678-2541-B596-6EE5E4BE4C5D}" type="pres">
      <dgm:prSet presAssocID="{0632FAA5-8074-40FE-840E-015F93A603BE}" presName="vert1" presStyleCnt="0"/>
      <dgm:spPr/>
    </dgm:pt>
    <dgm:pt modelId="{318D4D88-F58F-DE47-9F53-9A99FF53B4B8}" type="pres">
      <dgm:prSet presAssocID="{27301356-D998-4A9B-86E8-38E48CED8919}" presName="thickLine" presStyleLbl="alignNode1" presStyleIdx="1" presStyleCnt="27"/>
      <dgm:spPr/>
    </dgm:pt>
    <dgm:pt modelId="{ABF7FE3A-3DE5-AA4B-9A4F-57EB4110B1FE}" type="pres">
      <dgm:prSet presAssocID="{27301356-D998-4A9B-86E8-38E48CED8919}" presName="horz1" presStyleCnt="0"/>
      <dgm:spPr/>
    </dgm:pt>
    <dgm:pt modelId="{C9403574-813C-7B49-BB66-F7B039A65E47}" type="pres">
      <dgm:prSet presAssocID="{27301356-D998-4A9B-86E8-38E48CED8919}" presName="tx1" presStyleLbl="revTx" presStyleIdx="1" presStyleCnt="27"/>
      <dgm:spPr/>
    </dgm:pt>
    <dgm:pt modelId="{EE003B88-7C7D-5F4E-8937-5B49FB4529AE}" type="pres">
      <dgm:prSet presAssocID="{27301356-D998-4A9B-86E8-38E48CED8919}" presName="vert1" presStyleCnt="0"/>
      <dgm:spPr/>
    </dgm:pt>
    <dgm:pt modelId="{5D712B25-89CC-3B4A-9C0C-EECE4465FB8D}" type="pres">
      <dgm:prSet presAssocID="{E928564B-4C02-44AA-B47A-F667C20064B3}" presName="thickLine" presStyleLbl="alignNode1" presStyleIdx="2" presStyleCnt="27"/>
      <dgm:spPr/>
    </dgm:pt>
    <dgm:pt modelId="{5224B2B3-688D-5243-982B-0F7A8BD6A6B8}" type="pres">
      <dgm:prSet presAssocID="{E928564B-4C02-44AA-B47A-F667C20064B3}" presName="horz1" presStyleCnt="0"/>
      <dgm:spPr/>
    </dgm:pt>
    <dgm:pt modelId="{2E51948B-6A1F-9848-8BFD-95640F0A622A}" type="pres">
      <dgm:prSet presAssocID="{E928564B-4C02-44AA-B47A-F667C20064B3}" presName="tx1" presStyleLbl="revTx" presStyleIdx="2" presStyleCnt="27"/>
      <dgm:spPr/>
    </dgm:pt>
    <dgm:pt modelId="{91D4EDA6-5336-A346-B7EB-25DC21DF6B96}" type="pres">
      <dgm:prSet presAssocID="{E928564B-4C02-44AA-B47A-F667C20064B3}" presName="vert1" presStyleCnt="0"/>
      <dgm:spPr/>
    </dgm:pt>
    <dgm:pt modelId="{140CBD3A-7A8E-8746-80E8-261F6C75B8F7}" type="pres">
      <dgm:prSet presAssocID="{77471225-99F7-4772-99BF-52EC162C4182}" presName="thickLine" presStyleLbl="alignNode1" presStyleIdx="3" presStyleCnt="27"/>
      <dgm:spPr/>
    </dgm:pt>
    <dgm:pt modelId="{EA4269C3-76BB-EB4C-B70C-CE1D26CB2C4B}" type="pres">
      <dgm:prSet presAssocID="{77471225-99F7-4772-99BF-52EC162C4182}" presName="horz1" presStyleCnt="0"/>
      <dgm:spPr/>
    </dgm:pt>
    <dgm:pt modelId="{AE5F40DE-C64F-DB48-9AEA-3B0DE0487195}" type="pres">
      <dgm:prSet presAssocID="{77471225-99F7-4772-99BF-52EC162C4182}" presName="tx1" presStyleLbl="revTx" presStyleIdx="3" presStyleCnt="27" custScaleX="99186" custScaleY="235470"/>
      <dgm:spPr/>
    </dgm:pt>
    <dgm:pt modelId="{647934E8-EF42-4F4A-B082-E81A6584C583}" type="pres">
      <dgm:prSet presAssocID="{77471225-99F7-4772-99BF-52EC162C4182}" presName="vert1" presStyleCnt="0"/>
      <dgm:spPr/>
    </dgm:pt>
    <dgm:pt modelId="{38C2EDC3-FE4E-7742-8534-BDC1246587D1}" type="pres">
      <dgm:prSet presAssocID="{1C4C1CAB-6E1E-4F32-8A00-2842C7919C5B}" presName="thickLine" presStyleLbl="alignNode1" presStyleIdx="4" presStyleCnt="27"/>
      <dgm:spPr/>
    </dgm:pt>
    <dgm:pt modelId="{2B355A23-9929-5844-BEA9-B37F5D7A1DE7}" type="pres">
      <dgm:prSet presAssocID="{1C4C1CAB-6E1E-4F32-8A00-2842C7919C5B}" presName="horz1" presStyleCnt="0"/>
      <dgm:spPr/>
    </dgm:pt>
    <dgm:pt modelId="{7B7E9B1E-1027-074C-9874-3A6E5D466CEC}" type="pres">
      <dgm:prSet presAssocID="{1C4C1CAB-6E1E-4F32-8A00-2842C7919C5B}" presName="tx1" presStyleLbl="revTx" presStyleIdx="4" presStyleCnt="27"/>
      <dgm:spPr/>
    </dgm:pt>
    <dgm:pt modelId="{523E8C36-336A-854A-A145-05391587FD03}" type="pres">
      <dgm:prSet presAssocID="{1C4C1CAB-6E1E-4F32-8A00-2842C7919C5B}" presName="vert1" presStyleCnt="0"/>
      <dgm:spPr/>
    </dgm:pt>
    <dgm:pt modelId="{D3E85961-6DFB-7741-B2AD-CD6A6C768B26}" type="pres">
      <dgm:prSet presAssocID="{4FC754CC-F944-421C-B8A6-3530D53F7571}" presName="thickLine" presStyleLbl="alignNode1" presStyleIdx="5" presStyleCnt="27"/>
      <dgm:spPr/>
    </dgm:pt>
    <dgm:pt modelId="{D96554FC-45F5-4545-A089-BF4E7863D2FD}" type="pres">
      <dgm:prSet presAssocID="{4FC754CC-F944-421C-B8A6-3530D53F7571}" presName="horz1" presStyleCnt="0"/>
      <dgm:spPr/>
    </dgm:pt>
    <dgm:pt modelId="{1DCAF57F-9819-544E-8EFA-6C7015C68878}" type="pres">
      <dgm:prSet presAssocID="{4FC754CC-F944-421C-B8A6-3530D53F7571}" presName="tx1" presStyleLbl="revTx" presStyleIdx="5" presStyleCnt="27"/>
      <dgm:spPr/>
    </dgm:pt>
    <dgm:pt modelId="{CB3EBCB6-956C-3B40-9B01-E7FDF98B3D3C}" type="pres">
      <dgm:prSet presAssocID="{4FC754CC-F944-421C-B8A6-3530D53F7571}" presName="vert1" presStyleCnt="0"/>
      <dgm:spPr/>
    </dgm:pt>
    <dgm:pt modelId="{C6A49624-CF6D-7445-B613-FA24EBA17C12}" type="pres">
      <dgm:prSet presAssocID="{F911341E-A0A3-4093-B64D-35ACC8C3E6B8}" presName="thickLine" presStyleLbl="alignNode1" presStyleIdx="6" presStyleCnt="27"/>
      <dgm:spPr/>
    </dgm:pt>
    <dgm:pt modelId="{B9963992-A41F-0C41-93EB-F863FB4B1C0A}" type="pres">
      <dgm:prSet presAssocID="{F911341E-A0A3-4093-B64D-35ACC8C3E6B8}" presName="horz1" presStyleCnt="0"/>
      <dgm:spPr/>
    </dgm:pt>
    <dgm:pt modelId="{0291E966-EFAD-7B4B-B332-BEDCF81632AC}" type="pres">
      <dgm:prSet presAssocID="{F911341E-A0A3-4093-B64D-35ACC8C3E6B8}" presName="tx1" presStyleLbl="revTx" presStyleIdx="6" presStyleCnt="27"/>
      <dgm:spPr/>
    </dgm:pt>
    <dgm:pt modelId="{BD0C35E6-81CE-9647-A304-A2F4846BF0B4}" type="pres">
      <dgm:prSet presAssocID="{F911341E-A0A3-4093-B64D-35ACC8C3E6B8}" presName="vert1" presStyleCnt="0"/>
      <dgm:spPr/>
    </dgm:pt>
    <dgm:pt modelId="{EA0F35B3-82DA-D549-B0F1-E5A579C7F179}" type="pres">
      <dgm:prSet presAssocID="{1B5E6F8E-F70A-41D1-A7D9-4FA7C37D81B2}" presName="thickLine" presStyleLbl="alignNode1" presStyleIdx="7" presStyleCnt="27"/>
      <dgm:spPr/>
    </dgm:pt>
    <dgm:pt modelId="{82162D6A-5B56-B64A-BB6F-66C5C70BB8FA}" type="pres">
      <dgm:prSet presAssocID="{1B5E6F8E-F70A-41D1-A7D9-4FA7C37D81B2}" presName="horz1" presStyleCnt="0"/>
      <dgm:spPr/>
    </dgm:pt>
    <dgm:pt modelId="{87B65A89-2CBB-1542-B445-F50AFC7A7EDD}" type="pres">
      <dgm:prSet presAssocID="{1B5E6F8E-F70A-41D1-A7D9-4FA7C37D81B2}" presName="tx1" presStyleLbl="revTx" presStyleIdx="7" presStyleCnt="27"/>
      <dgm:spPr/>
    </dgm:pt>
    <dgm:pt modelId="{179EDB7D-0DF7-B44C-B3B0-9E872F948FE4}" type="pres">
      <dgm:prSet presAssocID="{1B5E6F8E-F70A-41D1-A7D9-4FA7C37D81B2}" presName="vert1" presStyleCnt="0"/>
      <dgm:spPr/>
    </dgm:pt>
    <dgm:pt modelId="{35C316E1-1199-1040-9AC1-842DE8F0D453}" type="pres">
      <dgm:prSet presAssocID="{3BAE6907-CAFE-477A-A00D-BFE1C2C8AA17}" presName="thickLine" presStyleLbl="alignNode1" presStyleIdx="8" presStyleCnt="27"/>
      <dgm:spPr/>
    </dgm:pt>
    <dgm:pt modelId="{32B0C319-71C5-4B41-890E-57451B5B460F}" type="pres">
      <dgm:prSet presAssocID="{3BAE6907-CAFE-477A-A00D-BFE1C2C8AA17}" presName="horz1" presStyleCnt="0"/>
      <dgm:spPr/>
    </dgm:pt>
    <dgm:pt modelId="{332F1F15-B532-574F-86C9-FAC722B95EC3}" type="pres">
      <dgm:prSet presAssocID="{3BAE6907-CAFE-477A-A00D-BFE1C2C8AA17}" presName="tx1" presStyleLbl="revTx" presStyleIdx="8" presStyleCnt="27"/>
      <dgm:spPr/>
    </dgm:pt>
    <dgm:pt modelId="{407CB4BF-774A-D240-815D-6FFE6FF7EA07}" type="pres">
      <dgm:prSet presAssocID="{3BAE6907-CAFE-477A-A00D-BFE1C2C8AA17}" presName="vert1" presStyleCnt="0"/>
      <dgm:spPr/>
    </dgm:pt>
    <dgm:pt modelId="{F78336D1-5D30-C14F-8DB9-28C0C3B22861}" type="pres">
      <dgm:prSet presAssocID="{65EF4308-129B-493A-9188-D10CDABFFCCB}" presName="thickLine" presStyleLbl="alignNode1" presStyleIdx="9" presStyleCnt="27"/>
      <dgm:spPr/>
    </dgm:pt>
    <dgm:pt modelId="{6BF86ACD-5A37-9B44-877A-B2B19F39D0F9}" type="pres">
      <dgm:prSet presAssocID="{65EF4308-129B-493A-9188-D10CDABFFCCB}" presName="horz1" presStyleCnt="0"/>
      <dgm:spPr/>
    </dgm:pt>
    <dgm:pt modelId="{E62A7CF3-DA5D-6A43-8864-16FBC305D93D}" type="pres">
      <dgm:prSet presAssocID="{65EF4308-129B-493A-9188-D10CDABFFCCB}" presName="tx1" presStyleLbl="revTx" presStyleIdx="9" presStyleCnt="27"/>
      <dgm:spPr/>
    </dgm:pt>
    <dgm:pt modelId="{03B18B73-9EE8-8849-98B0-BC14E14DC4DE}" type="pres">
      <dgm:prSet presAssocID="{65EF4308-129B-493A-9188-D10CDABFFCCB}" presName="vert1" presStyleCnt="0"/>
      <dgm:spPr/>
    </dgm:pt>
    <dgm:pt modelId="{BCB12769-DAFE-C847-B744-2FE7F977E85B}" type="pres">
      <dgm:prSet presAssocID="{12157C1D-6465-401B-A75E-E3D0439043ED}" presName="thickLine" presStyleLbl="alignNode1" presStyleIdx="10" presStyleCnt="27"/>
      <dgm:spPr/>
    </dgm:pt>
    <dgm:pt modelId="{EFE9966C-3F88-3246-B5CD-CC9ECC1125F6}" type="pres">
      <dgm:prSet presAssocID="{12157C1D-6465-401B-A75E-E3D0439043ED}" presName="horz1" presStyleCnt="0"/>
      <dgm:spPr/>
    </dgm:pt>
    <dgm:pt modelId="{A898AF14-671B-7F44-AFEB-B6BAF92F4AEB}" type="pres">
      <dgm:prSet presAssocID="{12157C1D-6465-401B-A75E-E3D0439043ED}" presName="tx1" presStyleLbl="revTx" presStyleIdx="10" presStyleCnt="27"/>
      <dgm:spPr/>
    </dgm:pt>
    <dgm:pt modelId="{E2E651CA-70BE-CE4E-923D-02520C34D4F3}" type="pres">
      <dgm:prSet presAssocID="{12157C1D-6465-401B-A75E-E3D0439043ED}" presName="vert1" presStyleCnt="0"/>
      <dgm:spPr/>
    </dgm:pt>
    <dgm:pt modelId="{AE4D533F-000D-D043-AF6A-1672614FEAB9}" type="pres">
      <dgm:prSet presAssocID="{E5C2DF6A-5BC7-421B-AACE-7C7BE600866E}" presName="thickLine" presStyleLbl="alignNode1" presStyleIdx="11" presStyleCnt="27"/>
      <dgm:spPr/>
    </dgm:pt>
    <dgm:pt modelId="{7F3B5534-00FD-D948-B8B1-AC643D3BBD4F}" type="pres">
      <dgm:prSet presAssocID="{E5C2DF6A-5BC7-421B-AACE-7C7BE600866E}" presName="horz1" presStyleCnt="0"/>
      <dgm:spPr/>
    </dgm:pt>
    <dgm:pt modelId="{325C1797-A4C7-B140-AB17-76DAD1C7D117}" type="pres">
      <dgm:prSet presAssocID="{E5C2DF6A-5BC7-421B-AACE-7C7BE600866E}" presName="tx1" presStyleLbl="revTx" presStyleIdx="11" presStyleCnt="27"/>
      <dgm:spPr/>
    </dgm:pt>
    <dgm:pt modelId="{7555C733-3900-A646-90F7-456B73BBDE61}" type="pres">
      <dgm:prSet presAssocID="{E5C2DF6A-5BC7-421B-AACE-7C7BE600866E}" presName="vert1" presStyleCnt="0"/>
      <dgm:spPr/>
    </dgm:pt>
    <dgm:pt modelId="{0FB6A80A-A312-B249-B536-ACE43839A27A}" type="pres">
      <dgm:prSet presAssocID="{E61F90C0-D30A-44C3-86AA-0B55429D5A77}" presName="thickLine" presStyleLbl="alignNode1" presStyleIdx="12" presStyleCnt="27"/>
      <dgm:spPr/>
    </dgm:pt>
    <dgm:pt modelId="{BA6B9D30-3C14-314B-BEAD-AFA043B954B2}" type="pres">
      <dgm:prSet presAssocID="{E61F90C0-D30A-44C3-86AA-0B55429D5A77}" presName="horz1" presStyleCnt="0"/>
      <dgm:spPr/>
    </dgm:pt>
    <dgm:pt modelId="{C14C38B4-0E72-8445-A69D-3486C0937B85}" type="pres">
      <dgm:prSet presAssocID="{E61F90C0-D30A-44C3-86AA-0B55429D5A77}" presName="tx1" presStyleLbl="revTx" presStyleIdx="12" presStyleCnt="27"/>
      <dgm:spPr/>
    </dgm:pt>
    <dgm:pt modelId="{8D876C3C-708F-3349-B11B-3C4CEC210DE5}" type="pres">
      <dgm:prSet presAssocID="{E61F90C0-D30A-44C3-86AA-0B55429D5A77}" presName="vert1" presStyleCnt="0"/>
      <dgm:spPr/>
    </dgm:pt>
    <dgm:pt modelId="{D6CD0EDF-F418-8E4B-8D3B-4CD82861018E}" type="pres">
      <dgm:prSet presAssocID="{2E43F60B-B8CB-4157-8C57-97C43E836C3F}" presName="thickLine" presStyleLbl="alignNode1" presStyleIdx="13" presStyleCnt="27"/>
      <dgm:spPr/>
    </dgm:pt>
    <dgm:pt modelId="{C4C80E22-C8D1-AD43-88AE-1E958C0B15C7}" type="pres">
      <dgm:prSet presAssocID="{2E43F60B-B8CB-4157-8C57-97C43E836C3F}" presName="horz1" presStyleCnt="0"/>
      <dgm:spPr/>
    </dgm:pt>
    <dgm:pt modelId="{852F4727-F553-904E-B3C7-996780307B26}" type="pres">
      <dgm:prSet presAssocID="{2E43F60B-B8CB-4157-8C57-97C43E836C3F}" presName="tx1" presStyleLbl="revTx" presStyleIdx="13" presStyleCnt="27"/>
      <dgm:spPr/>
    </dgm:pt>
    <dgm:pt modelId="{2D3305CF-2A0B-224D-9D95-3E7561DE7CCD}" type="pres">
      <dgm:prSet presAssocID="{2E43F60B-B8CB-4157-8C57-97C43E836C3F}" presName="vert1" presStyleCnt="0"/>
      <dgm:spPr/>
    </dgm:pt>
    <dgm:pt modelId="{EB384E85-90FD-A44C-A7C8-36B38413E429}" type="pres">
      <dgm:prSet presAssocID="{10AA856E-CC6C-4477-A796-9486D581B145}" presName="thickLine" presStyleLbl="alignNode1" presStyleIdx="14" presStyleCnt="27"/>
      <dgm:spPr/>
    </dgm:pt>
    <dgm:pt modelId="{889C8067-C388-2041-8268-CB77F5250E51}" type="pres">
      <dgm:prSet presAssocID="{10AA856E-CC6C-4477-A796-9486D581B145}" presName="horz1" presStyleCnt="0"/>
      <dgm:spPr/>
    </dgm:pt>
    <dgm:pt modelId="{77877495-F3B2-F846-BCED-24F3F2D28C57}" type="pres">
      <dgm:prSet presAssocID="{10AA856E-CC6C-4477-A796-9486D581B145}" presName="tx1" presStyleLbl="revTx" presStyleIdx="14" presStyleCnt="27"/>
      <dgm:spPr/>
    </dgm:pt>
    <dgm:pt modelId="{BF2F1E0C-DAF6-B042-AD59-5E1D6313909A}" type="pres">
      <dgm:prSet presAssocID="{10AA856E-CC6C-4477-A796-9486D581B145}" presName="vert1" presStyleCnt="0"/>
      <dgm:spPr/>
    </dgm:pt>
    <dgm:pt modelId="{E1581E33-B4F1-FD46-8F38-B4726C4FD198}" type="pres">
      <dgm:prSet presAssocID="{3F548378-77F7-48F4-9A13-5DD62EF50DC5}" presName="thickLine" presStyleLbl="alignNode1" presStyleIdx="15" presStyleCnt="27"/>
      <dgm:spPr/>
    </dgm:pt>
    <dgm:pt modelId="{6EBA280A-7E95-144E-9D14-DCAD54D2E9DC}" type="pres">
      <dgm:prSet presAssocID="{3F548378-77F7-48F4-9A13-5DD62EF50DC5}" presName="horz1" presStyleCnt="0"/>
      <dgm:spPr/>
    </dgm:pt>
    <dgm:pt modelId="{A7ABC4C0-5D70-1744-91EF-91018CD58AD2}" type="pres">
      <dgm:prSet presAssocID="{3F548378-77F7-48F4-9A13-5DD62EF50DC5}" presName="tx1" presStyleLbl="revTx" presStyleIdx="15" presStyleCnt="27"/>
      <dgm:spPr/>
    </dgm:pt>
    <dgm:pt modelId="{DB66FDBB-203A-6740-B595-5C32836B9235}" type="pres">
      <dgm:prSet presAssocID="{3F548378-77F7-48F4-9A13-5DD62EF50DC5}" presName="vert1" presStyleCnt="0"/>
      <dgm:spPr/>
    </dgm:pt>
    <dgm:pt modelId="{67359732-630C-F14B-8DCC-9F9863819D82}" type="pres">
      <dgm:prSet presAssocID="{DD092710-C313-42FD-899B-349041B97360}" presName="thickLine" presStyleLbl="alignNode1" presStyleIdx="16" presStyleCnt="27"/>
      <dgm:spPr/>
    </dgm:pt>
    <dgm:pt modelId="{76350134-A09E-324C-9C3E-25CF75DAABEA}" type="pres">
      <dgm:prSet presAssocID="{DD092710-C313-42FD-899B-349041B97360}" presName="horz1" presStyleCnt="0"/>
      <dgm:spPr/>
    </dgm:pt>
    <dgm:pt modelId="{FFC1FA49-8293-A140-AFBE-A6340D5777A8}" type="pres">
      <dgm:prSet presAssocID="{DD092710-C313-42FD-899B-349041B97360}" presName="tx1" presStyleLbl="revTx" presStyleIdx="16" presStyleCnt="27"/>
      <dgm:spPr/>
    </dgm:pt>
    <dgm:pt modelId="{F442DA21-DAA5-024B-AB29-CB7CD7E56E7E}" type="pres">
      <dgm:prSet presAssocID="{DD092710-C313-42FD-899B-349041B97360}" presName="vert1" presStyleCnt="0"/>
      <dgm:spPr/>
    </dgm:pt>
    <dgm:pt modelId="{D7D6D4DC-BE2E-F04B-BB40-886E2E05A960}" type="pres">
      <dgm:prSet presAssocID="{030958FC-148B-424C-B3CF-1BE5E17CE804}" presName="thickLine" presStyleLbl="alignNode1" presStyleIdx="17" presStyleCnt="27"/>
      <dgm:spPr/>
    </dgm:pt>
    <dgm:pt modelId="{99EE284F-4FDD-2A4A-ACBA-788B5437E7DF}" type="pres">
      <dgm:prSet presAssocID="{030958FC-148B-424C-B3CF-1BE5E17CE804}" presName="horz1" presStyleCnt="0"/>
      <dgm:spPr/>
    </dgm:pt>
    <dgm:pt modelId="{81AA6987-C2B9-8443-B1C4-576FCDDB64AF}" type="pres">
      <dgm:prSet presAssocID="{030958FC-148B-424C-B3CF-1BE5E17CE804}" presName="tx1" presStyleLbl="revTx" presStyleIdx="17" presStyleCnt="27" custScaleX="98950" custScaleY="132181" custLinFactNeighborX="-1019" custLinFactNeighborY="-56591"/>
      <dgm:spPr/>
    </dgm:pt>
    <dgm:pt modelId="{BB1B6408-76A8-0A44-826F-CC746D8A1DDC}" type="pres">
      <dgm:prSet presAssocID="{030958FC-148B-424C-B3CF-1BE5E17CE804}" presName="vert1" presStyleCnt="0"/>
      <dgm:spPr/>
    </dgm:pt>
    <dgm:pt modelId="{385B1B96-3E96-D942-A531-31715AF63516}" type="pres">
      <dgm:prSet presAssocID="{5CB1DB7B-E247-4B0E-BF6D-68B6732F609A}" presName="thickLine" presStyleLbl="alignNode1" presStyleIdx="18" presStyleCnt="27"/>
      <dgm:spPr/>
    </dgm:pt>
    <dgm:pt modelId="{EF4067DD-C14B-624D-A783-A86B365AB29E}" type="pres">
      <dgm:prSet presAssocID="{5CB1DB7B-E247-4B0E-BF6D-68B6732F609A}" presName="horz1" presStyleCnt="0"/>
      <dgm:spPr/>
    </dgm:pt>
    <dgm:pt modelId="{9E88638D-F4EB-CA4B-8A18-218DD9B08C85}" type="pres">
      <dgm:prSet presAssocID="{5CB1DB7B-E247-4B0E-BF6D-68B6732F609A}" presName="tx1" presStyleLbl="revTx" presStyleIdx="18" presStyleCnt="27"/>
      <dgm:spPr/>
    </dgm:pt>
    <dgm:pt modelId="{9D8A261D-B660-4347-88E1-5DA014FE2A03}" type="pres">
      <dgm:prSet presAssocID="{5CB1DB7B-E247-4B0E-BF6D-68B6732F609A}" presName="vert1" presStyleCnt="0"/>
      <dgm:spPr/>
    </dgm:pt>
    <dgm:pt modelId="{139D43B6-D4BF-D34A-8E04-6A6BEA59E212}" type="pres">
      <dgm:prSet presAssocID="{95300156-5247-4D6E-B27F-0BB5A84B3878}" presName="thickLine" presStyleLbl="alignNode1" presStyleIdx="19" presStyleCnt="27"/>
      <dgm:spPr/>
    </dgm:pt>
    <dgm:pt modelId="{EC10EFA4-5FC6-3F42-9C92-F25C1735348C}" type="pres">
      <dgm:prSet presAssocID="{95300156-5247-4D6E-B27F-0BB5A84B3878}" presName="horz1" presStyleCnt="0"/>
      <dgm:spPr/>
    </dgm:pt>
    <dgm:pt modelId="{C8CB5C38-1296-DB40-9850-5E704A1CCBE1}" type="pres">
      <dgm:prSet presAssocID="{95300156-5247-4D6E-B27F-0BB5A84B3878}" presName="tx1" presStyleLbl="revTx" presStyleIdx="19" presStyleCnt="27"/>
      <dgm:spPr/>
    </dgm:pt>
    <dgm:pt modelId="{D41BCADA-F5B9-F944-97B7-5E3E60E2756F}" type="pres">
      <dgm:prSet presAssocID="{95300156-5247-4D6E-B27F-0BB5A84B3878}" presName="vert1" presStyleCnt="0"/>
      <dgm:spPr/>
    </dgm:pt>
    <dgm:pt modelId="{9B285CF3-B890-4F4F-8717-60D93552EB21}" type="pres">
      <dgm:prSet presAssocID="{C4CB2555-767F-4B65-8945-F14701767B8C}" presName="thickLine" presStyleLbl="alignNode1" presStyleIdx="20" presStyleCnt="27"/>
      <dgm:spPr/>
    </dgm:pt>
    <dgm:pt modelId="{AF52F77C-796B-DB4A-B85C-3A0DE43727BD}" type="pres">
      <dgm:prSet presAssocID="{C4CB2555-767F-4B65-8945-F14701767B8C}" presName="horz1" presStyleCnt="0"/>
      <dgm:spPr/>
    </dgm:pt>
    <dgm:pt modelId="{82C575CA-CF35-0B45-B381-F70087968367}" type="pres">
      <dgm:prSet presAssocID="{C4CB2555-767F-4B65-8945-F14701767B8C}" presName="tx1" presStyleLbl="revTx" presStyleIdx="20" presStyleCnt="27" custLinFactNeighborX="-985" custLinFactNeighborY="-9827"/>
      <dgm:spPr/>
    </dgm:pt>
    <dgm:pt modelId="{C215A8D0-5B71-FE43-A21C-7E47929EBF8C}" type="pres">
      <dgm:prSet presAssocID="{C4CB2555-767F-4B65-8945-F14701767B8C}" presName="vert1" presStyleCnt="0"/>
      <dgm:spPr/>
    </dgm:pt>
    <dgm:pt modelId="{0A9D61C1-37C4-FD49-8EB4-79752AA489B2}" type="pres">
      <dgm:prSet presAssocID="{9079F411-CF00-45B1-BE72-EA848A14C744}" presName="thickLine" presStyleLbl="alignNode1" presStyleIdx="21" presStyleCnt="27"/>
      <dgm:spPr/>
    </dgm:pt>
    <dgm:pt modelId="{756A3E3A-8C8C-844B-85E5-07736E601227}" type="pres">
      <dgm:prSet presAssocID="{9079F411-CF00-45B1-BE72-EA848A14C744}" presName="horz1" presStyleCnt="0"/>
      <dgm:spPr/>
    </dgm:pt>
    <dgm:pt modelId="{2D4CFD1C-0D64-A94C-BB76-384E1D9EEE0A}" type="pres">
      <dgm:prSet presAssocID="{9079F411-CF00-45B1-BE72-EA848A14C744}" presName="tx1" presStyleLbl="revTx" presStyleIdx="21" presStyleCnt="27"/>
      <dgm:spPr/>
    </dgm:pt>
    <dgm:pt modelId="{FCB6FF38-C4E9-BF4B-A2C3-90A443671394}" type="pres">
      <dgm:prSet presAssocID="{9079F411-CF00-45B1-BE72-EA848A14C744}" presName="vert1" presStyleCnt="0"/>
      <dgm:spPr/>
    </dgm:pt>
    <dgm:pt modelId="{8D936CA0-AA45-FF46-8834-947E17C7B8BB}" type="pres">
      <dgm:prSet presAssocID="{00906903-2670-4E9E-B29C-3B41A49CE581}" presName="thickLine" presStyleLbl="alignNode1" presStyleIdx="22" presStyleCnt="27"/>
      <dgm:spPr/>
    </dgm:pt>
    <dgm:pt modelId="{1046BC26-C9A6-094A-823E-63B14566F4A9}" type="pres">
      <dgm:prSet presAssocID="{00906903-2670-4E9E-B29C-3B41A49CE581}" presName="horz1" presStyleCnt="0"/>
      <dgm:spPr/>
    </dgm:pt>
    <dgm:pt modelId="{CD5D63A1-17A4-DC48-AB0D-6BDB375C9166}" type="pres">
      <dgm:prSet presAssocID="{00906903-2670-4E9E-B29C-3B41A49CE581}" presName="tx1" presStyleLbl="revTx" presStyleIdx="22" presStyleCnt="27"/>
      <dgm:spPr/>
    </dgm:pt>
    <dgm:pt modelId="{8F21985E-1496-DE45-854D-635BA555F529}" type="pres">
      <dgm:prSet presAssocID="{00906903-2670-4E9E-B29C-3B41A49CE581}" presName="vert1" presStyleCnt="0"/>
      <dgm:spPr/>
    </dgm:pt>
    <dgm:pt modelId="{4FCD8CBA-5F44-FE48-91FA-2DB687424A67}" type="pres">
      <dgm:prSet presAssocID="{0D06FAD3-3032-4165-A01B-1A00C3DFAF3B}" presName="thickLine" presStyleLbl="alignNode1" presStyleIdx="23" presStyleCnt="27"/>
      <dgm:spPr/>
    </dgm:pt>
    <dgm:pt modelId="{79A6EC7E-8229-B048-810A-F241CAA46E88}" type="pres">
      <dgm:prSet presAssocID="{0D06FAD3-3032-4165-A01B-1A00C3DFAF3B}" presName="horz1" presStyleCnt="0"/>
      <dgm:spPr/>
    </dgm:pt>
    <dgm:pt modelId="{525B0BE7-74E6-3C49-B29F-916857C21468}" type="pres">
      <dgm:prSet presAssocID="{0D06FAD3-3032-4165-A01B-1A00C3DFAF3B}" presName="tx1" presStyleLbl="revTx" presStyleIdx="23" presStyleCnt="27"/>
      <dgm:spPr/>
    </dgm:pt>
    <dgm:pt modelId="{FE01D503-F771-1E4F-93D8-CFC1CA1AAFC7}" type="pres">
      <dgm:prSet presAssocID="{0D06FAD3-3032-4165-A01B-1A00C3DFAF3B}" presName="vert1" presStyleCnt="0"/>
      <dgm:spPr/>
    </dgm:pt>
    <dgm:pt modelId="{1F304A04-9786-6042-A826-ABFE03FF1AFD}" type="pres">
      <dgm:prSet presAssocID="{B25A17FA-7707-437D-9D9E-D11FCA8523ED}" presName="thickLine" presStyleLbl="alignNode1" presStyleIdx="24" presStyleCnt="27"/>
      <dgm:spPr/>
    </dgm:pt>
    <dgm:pt modelId="{05E6D2F7-6670-694D-BBB0-0861663485F1}" type="pres">
      <dgm:prSet presAssocID="{B25A17FA-7707-437D-9D9E-D11FCA8523ED}" presName="horz1" presStyleCnt="0"/>
      <dgm:spPr/>
    </dgm:pt>
    <dgm:pt modelId="{92EA2709-EA7E-3F4F-A960-0515D263616D}" type="pres">
      <dgm:prSet presAssocID="{B25A17FA-7707-437D-9D9E-D11FCA8523ED}" presName="tx1" presStyleLbl="revTx" presStyleIdx="24" presStyleCnt="27"/>
      <dgm:spPr/>
    </dgm:pt>
    <dgm:pt modelId="{C37E89F8-ADCD-D74A-91E4-A8622FDD06AD}" type="pres">
      <dgm:prSet presAssocID="{B25A17FA-7707-437D-9D9E-D11FCA8523ED}" presName="vert1" presStyleCnt="0"/>
      <dgm:spPr/>
    </dgm:pt>
    <dgm:pt modelId="{13E2A201-91EC-594A-AF08-70AB5EC1EB75}" type="pres">
      <dgm:prSet presAssocID="{AAD13229-A68A-4652-9174-77A23CDA3F4A}" presName="thickLine" presStyleLbl="alignNode1" presStyleIdx="25" presStyleCnt="27"/>
      <dgm:spPr/>
    </dgm:pt>
    <dgm:pt modelId="{861F14C2-76C3-B940-BB9E-D3AD6B37F567}" type="pres">
      <dgm:prSet presAssocID="{AAD13229-A68A-4652-9174-77A23CDA3F4A}" presName="horz1" presStyleCnt="0"/>
      <dgm:spPr/>
    </dgm:pt>
    <dgm:pt modelId="{CE0344DE-D213-934D-B919-768C6C496AA3}" type="pres">
      <dgm:prSet presAssocID="{AAD13229-A68A-4652-9174-77A23CDA3F4A}" presName="tx1" presStyleLbl="revTx" presStyleIdx="25" presStyleCnt="27"/>
      <dgm:spPr/>
    </dgm:pt>
    <dgm:pt modelId="{35A02A8B-6353-A749-8BF0-958DE58D4227}" type="pres">
      <dgm:prSet presAssocID="{AAD13229-A68A-4652-9174-77A23CDA3F4A}" presName="vert1" presStyleCnt="0"/>
      <dgm:spPr/>
    </dgm:pt>
    <dgm:pt modelId="{6CABE84D-B358-A044-AFB3-9108338B6DD4}" type="pres">
      <dgm:prSet presAssocID="{45F931D9-50D5-40B0-AB58-5F94960638C6}" presName="thickLine" presStyleLbl="alignNode1" presStyleIdx="26" presStyleCnt="27"/>
      <dgm:spPr/>
    </dgm:pt>
    <dgm:pt modelId="{C1F36FAF-AA92-7A45-8357-67ABA80F2A60}" type="pres">
      <dgm:prSet presAssocID="{45F931D9-50D5-40B0-AB58-5F94960638C6}" presName="horz1" presStyleCnt="0"/>
      <dgm:spPr/>
    </dgm:pt>
    <dgm:pt modelId="{579BE5E7-35AE-3A48-98A3-92CF101FA17E}" type="pres">
      <dgm:prSet presAssocID="{45F931D9-50D5-40B0-AB58-5F94960638C6}" presName="tx1" presStyleLbl="revTx" presStyleIdx="26" presStyleCnt="27"/>
      <dgm:spPr/>
    </dgm:pt>
    <dgm:pt modelId="{FB217233-8985-D241-BD39-EFE05A07B931}" type="pres">
      <dgm:prSet presAssocID="{45F931D9-50D5-40B0-AB58-5F94960638C6}" presName="vert1" presStyleCnt="0"/>
      <dgm:spPr/>
    </dgm:pt>
  </dgm:ptLst>
  <dgm:cxnLst>
    <dgm:cxn modelId="{AAD10701-88A5-A642-B459-B07810C34E4C}" type="presOf" srcId="{E928564B-4C02-44AA-B47A-F667C20064B3}" destId="{2E51948B-6A1F-9848-8BFD-95640F0A622A}" srcOrd="0" destOrd="0" presId="urn:microsoft.com/office/officeart/2008/layout/LinedList"/>
    <dgm:cxn modelId="{01200706-AC55-7946-9943-C2A79CD90A71}" type="presOf" srcId="{9079F411-CF00-45B1-BE72-EA848A14C744}" destId="{2D4CFD1C-0D64-A94C-BB76-384E1D9EEE0A}" srcOrd="0" destOrd="0" presId="urn:microsoft.com/office/officeart/2008/layout/LinedList"/>
    <dgm:cxn modelId="{8AF9480A-8F99-504E-BDDC-BD1349EB2BD5}" type="presOf" srcId="{DD092710-C313-42FD-899B-349041B97360}" destId="{FFC1FA49-8293-A140-AFBE-A6340D5777A8}" srcOrd="0" destOrd="0" presId="urn:microsoft.com/office/officeart/2008/layout/LinedList"/>
    <dgm:cxn modelId="{3E6AFD0A-65F6-A046-AF59-4804428BD910}" type="presOf" srcId="{C4CB2555-767F-4B65-8945-F14701767B8C}" destId="{82C575CA-CF35-0B45-B381-F70087968367}" srcOrd="0" destOrd="0" presId="urn:microsoft.com/office/officeart/2008/layout/LinedList"/>
    <dgm:cxn modelId="{CBE4A60C-2C80-A342-A79E-E7432F25BA75}" type="presOf" srcId="{1B5E6F8E-F70A-41D1-A7D9-4FA7C37D81B2}" destId="{87B65A89-2CBB-1542-B445-F50AFC7A7EDD}" srcOrd="0" destOrd="0" presId="urn:microsoft.com/office/officeart/2008/layout/LinedList"/>
    <dgm:cxn modelId="{BE6E3B11-1FFB-9948-A6B2-1EE303A2484E}" type="presOf" srcId="{E61F90C0-D30A-44C3-86AA-0B55429D5A77}" destId="{C14C38B4-0E72-8445-A69D-3486C0937B85}" srcOrd="0" destOrd="0" presId="urn:microsoft.com/office/officeart/2008/layout/LinedList"/>
    <dgm:cxn modelId="{A209AE17-7939-4426-9142-58DBA4A5EF98}" srcId="{E2454098-8FCD-4C75-9566-CFFF6155A5FB}" destId="{2E43F60B-B8CB-4157-8C57-97C43E836C3F}" srcOrd="13" destOrd="0" parTransId="{352E6DCF-A88E-4F82-82D8-94D6F8D508FC}" sibTransId="{34281F97-0533-4A61-AA62-A76DC50B027D}"/>
    <dgm:cxn modelId="{AE0BBF17-A001-4474-B136-57EF63DEC212}" srcId="{E2454098-8FCD-4C75-9566-CFFF6155A5FB}" destId="{65EF4308-129B-493A-9188-D10CDABFFCCB}" srcOrd="9" destOrd="0" parTransId="{CED8EDE4-9FA8-4D87-A521-E9BADD59F55E}" sibTransId="{B7A9C567-8FDB-4FB5-A5A9-6193C287960D}"/>
    <dgm:cxn modelId="{7BC0CD17-9788-4D7F-B873-32FA3C660B3E}" srcId="{E2454098-8FCD-4C75-9566-CFFF6155A5FB}" destId="{1B5E6F8E-F70A-41D1-A7D9-4FA7C37D81B2}" srcOrd="7" destOrd="0" parTransId="{50A0C4AD-9970-4B64-B3CF-55840BA0DC78}" sibTransId="{A286658F-1CFD-4D0E-9497-5F90227B18F6}"/>
    <dgm:cxn modelId="{7369C21C-E8B4-A849-A21F-285C9D400A24}" type="presOf" srcId="{E2454098-8FCD-4C75-9566-CFFF6155A5FB}" destId="{44105FF5-45F3-A549-90CC-ED9FBC0C00CE}" srcOrd="0" destOrd="0" presId="urn:microsoft.com/office/officeart/2008/layout/LinedList"/>
    <dgm:cxn modelId="{3505E11E-9308-43CF-87B0-9615121E9D19}" srcId="{E2454098-8FCD-4C75-9566-CFFF6155A5FB}" destId="{DD092710-C313-42FD-899B-349041B97360}" srcOrd="16" destOrd="0" parTransId="{0B62EF6C-7E33-4797-99DE-5041A82A5D27}" sibTransId="{0BD64422-5924-4763-B99D-ECE563124BEB}"/>
    <dgm:cxn modelId="{BC710321-CEF0-DE47-B42D-99AA754DDFB9}" type="presOf" srcId="{AAD13229-A68A-4652-9174-77A23CDA3F4A}" destId="{CE0344DE-D213-934D-B919-768C6C496AA3}" srcOrd="0" destOrd="0" presId="urn:microsoft.com/office/officeart/2008/layout/LinedList"/>
    <dgm:cxn modelId="{2573FE24-2271-2140-A335-D1B9602AC2DC}" type="presOf" srcId="{00906903-2670-4E9E-B29C-3B41A49CE581}" destId="{CD5D63A1-17A4-DC48-AB0D-6BDB375C9166}" srcOrd="0" destOrd="0" presId="urn:microsoft.com/office/officeart/2008/layout/LinedList"/>
    <dgm:cxn modelId="{69CFA331-98F0-8A4C-B5B1-7223D1C5DF51}" type="presOf" srcId="{95300156-5247-4D6E-B27F-0BB5A84B3878}" destId="{C8CB5C38-1296-DB40-9850-5E704A1CCBE1}" srcOrd="0" destOrd="0" presId="urn:microsoft.com/office/officeart/2008/layout/LinedList"/>
    <dgm:cxn modelId="{C05D4732-AD16-1647-9B51-F988ED9B83B6}" type="presOf" srcId="{E5C2DF6A-5BC7-421B-AACE-7C7BE600866E}" destId="{325C1797-A4C7-B140-AB17-76DAD1C7D117}" srcOrd="0" destOrd="0" presId="urn:microsoft.com/office/officeart/2008/layout/LinedList"/>
    <dgm:cxn modelId="{4F62A43A-7BF2-41FD-B000-60E3177D8B1F}" srcId="{E2454098-8FCD-4C75-9566-CFFF6155A5FB}" destId="{45F931D9-50D5-40B0-AB58-5F94960638C6}" srcOrd="26" destOrd="0" parTransId="{5E1F03B4-21FE-4D98-94C8-2803B39CE367}" sibTransId="{06B5AF05-D5EF-4A70-98CF-8AAD0D865377}"/>
    <dgm:cxn modelId="{79AD133F-6706-2946-A602-0E1AC2ADF0F2}" type="presOf" srcId="{0632FAA5-8074-40FE-840E-015F93A603BE}" destId="{DF616919-234E-5F40-8AFB-F92479E824A8}" srcOrd="0" destOrd="0" presId="urn:microsoft.com/office/officeart/2008/layout/LinedList"/>
    <dgm:cxn modelId="{E63FDB3F-DE41-4FFA-9CA0-DE50AE7AB518}" srcId="{E2454098-8FCD-4C75-9566-CFFF6155A5FB}" destId="{030958FC-148B-424C-B3CF-1BE5E17CE804}" srcOrd="17" destOrd="0" parTransId="{D216F621-3D73-4494-ACFA-A7D7A6F62BE1}" sibTransId="{5018F0EB-95BA-49DB-8C77-4B2D039F7153}"/>
    <dgm:cxn modelId="{8F3CE864-7AFD-5F4E-BA4D-1BEFF0EA1CB4}" type="presOf" srcId="{45F931D9-50D5-40B0-AB58-5F94960638C6}" destId="{579BE5E7-35AE-3A48-98A3-92CF101FA17E}" srcOrd="0" destOrd="0" presId="urn:microsoft.com/office/officeart/2008/layout/LinedList"/>
    <dgm:cxn modelId="{DA4B7967-98E9-B34F-A7CD-05D8BBCB6A2C}" type="presOf" srcId="{3F548378-77F7-48F4-9A13-5DD62EF50DC5}" destId="{A7ABC4C0-5D70-1744-91EF-91018CD58AD2}" srcOrd="0" destOrd="0" presId="urn:microsoft.com/office/officeart/2008/layout/LinedList"/>
    <dgm:cxn modelId="{1B6D8F6A-70F6-3042-9DDF-7DCD89DC21C3}" type="presOf" srcId="{27301356-D998-4A9B-86E8-38E48CED8919}" destId="{C9403574-813C-7B49-BB66-F7B039A65E47}" srcOrd="0" destOrd="0" presId="urn:microsoft.com/office/officeart/2008/layout/LinedList"/>
    <dgm:cxn modelId="{A6656A6C-1E11-4C46-9A43-8CD6A7C8B54C}" srcId="{E2454098-8FCD-4C75-9566-CFFF6155A5FB}" destId="{9079F411-CF00-45B1-BE72-EA848A14C744}" srcOrd="21" destOrd="0" parTransId="{5F956593-FD88-45B2-B1F6-D882940D0DEA}" sibTransId="{C94B2394-21DC-48FE-8F6F-E2F5FB8FFDDF}"/>
    <dgm:cxn modelId="{A612CB6C-DEDA-453F-B281-363FFB188B21}" srcId="{E2454098-8FCD-4C75-9566-CFFF6155A5FB}" destId="{3BAE6907-CAFE-477A-A00D-BFE1C2C8AA17}" srcOrd="8" destOrd="0" parTransId="{457D608A-8AF1-4CBC-B240-B0385EF9F333}" sibTransId="{1C37DAF2-BD40-44E3-92C9-DDDD52522D1B}"/>
    <dgm:cxn modelId="{EF35814D-878B-476B-967A-11083549C985}" srcId="{E2454098-8FCD-4C75-9566-CFFF6155A5FB}" destId="{77471225-99F7-4772-99BF-52EC162C4182}" srcOrd="3" destOrd="0" parTransId="{E9B18994-0735-4B46-93EE-70BD43941CD4}" sibTransId="{CA5084E6-4F56-4E5A-9C23-1A3EB3CDD49A}"/>
    <dgm:cxn modelId="{A7742975-4734-E648-808D-C4337A0BB94F}" type="presOf" srcId="{3BAE6907-CAFE-477A-A00D-BFE1C2C8AA17}" destId="{332F1F15-B532-574F-86C9-FAC722B95EC3}" srcOrd="0" destOrd="0" presId="urn:microsoft.com/office/officeart/2008/layout/LinedList"/>
    <dgm:cxn modelId="{02F2A356-496B-7C4F-B150-A64DC61F75A0}" type="presOf" srcId="{0D06FAD3-3032-4165-A01B-1A00C3DFAF3B}" destId="{525B0BE7-74E6-3C49-B29F-916857C21468}" srcOrd="0" destOrd="0" presId="urn:microsoft.com/office/officeart/2008/layout/LinedList"/>
    <dgm:cxn modelId="{298F8D7D-FF99-448D-A852-89345DE8E221}" srcId="{E2454098-8FCD-4C75-9566-CFFF6155A5FB}" destId="{12157C1D-6465-401B-A75E-E3D0439043ED}" srcOrd="10" destOrd="0" parTransId="{B7E5C0F2-A0F2-4E2C-9055-9ED861C4244C}" sibTransId="{1AEAC492-1339-4E5C-8ACE-C720E99EB9F7}"/>
    <dgm:cxn modelId="{67AA2885-16A4-4C7E-A1F0-129731775472}" srcId="{E2454098-8FCD-4C75-9566-CFFF6155A5FB}" destId="{AAD13229-A68A-4652-9174-77A23CDA3F4A}" srcOrd="25" destOrd="0" parTransId="{674D35AF-A091-4544-88AA-8C5D25773550}" sibTransId="{851D8CBB-83D5-4648-8B74-9049A6F43552}"/>
    <dgm:cxn modelId="{2906D187-4C17-4D80-8FF6-4050349C5016}" srcId="{E2454098-8FCD-4C75-9566-CFFF6155A5FB}" destId="{95300156-5247-4D6E-B27F-0BB5A84B3878}" srcOrd="19" destOrd="0" parTransId="{B0436C94-5BBF-4A4E-AE2C-B793EEE7423C}" sibTransId="{7E49C0B2-1870-4CC8-AB28-58CAB2D69EFC}"/>
    <dgm:cxn modelId="{F1542688-6F96-754A-8DB2-ACFFF572E4D1}" type="presOf" srcId="{77471225-99F7-4772-99BF-52EC162C4182}" destId="{AE5F40DE-C64F-DB48-9AEA-3B0DE0487195}" srcOrd="0" destOrd="0" presId="urn:microsoft.com/office/officeart/2008/layout/LinedList"/>
    <dgm:cxn modelId="{7B1DBE8D-B3BF-1A4E-AC06-E9BF3B4451C9}" type="presOf" srcId="{65EF4308-129B-493A-9188-D10CDABFFCCB}" destId="{E62A7CF3-DA5D-6A43-8864-16FBC305D93D}" srcOrd="0" destOrd="0" presId="urn:microsoft.com/office/officeart/2008/layout/LinedList"/>
    <dgm:cxn modelId="{CD2D7A8F-CCAD-4E87-9CB0-0457ACFA1541}" srcId="{E2454098-8FCD-4C75-9566-CFFF6155A5FB}" destId="{E928564B-4C02-44AA-B47A-F667C20064B3}" srcOrd="2" destOrd="0" parTransId="{88FDDBEC-B2E0-455A-BBC4-BD33FD9D7D90}" sibTransId="{957C32B0-A9DD-4427-9B84-59787B77E58E}"/>
    <dgm:cxn modelId="{594F9D93-9CA8-324F-A477-20A3DB709B99}" type="presOf" srcId="{10AA856E-CC6C-4477-A796-9486D581B145}" destId="{77877495-F3B2-F846-BCED-24F3F2D28C57}" srcOrd="0" destOrd="0" presId="urn:microsoft.com/office/officeart/2008/layout/LinedList"/>
    <dgm:cxn modelId="{AE0B1C96-B009-4F65-B215-7245E422DAF3}" srcId="{E2454098-8FCD-4C75-9566-CFFF6155A5FB}" destId="{C4CB2555-767F-4B65-8945-F14701767B8C}" srcOrd="20" destOrd="0" parTransId="{F34E812D-038F-4A26-AA7F-D3C4AB16AB73}" sibTransId="{4B4E51F3-BAF1-4193-BF15-04DE5B69405B}"/>
    <dgm:cxn modelId="{966A3E9B-C3FF-4591-B2EE-C5FA1C0FD041}" srcId="{E2454098-8FCD-4C75-9566-CFFF6155A5FB}" destId="{4FC754CC-F944-421C-B8A6-3530D53F7571}" srcOrd="5" destOrd="0" parTransId="{12842FCA-918A-47B0-8EAD-3B6D20098E25}" sibTransId="{01DD8363-9CBD-4787-88C4-D317140C24F4}"/>
    <dgm:cxn modelId="{9A18269F-5FFB-BD4C-9343-6E34262C6C8E}" type="presOf" srcId="{F911341E-A0A3-4093-B64D-35ACC8C3E6B8}" destId="{0291E966-EFAD-7B4B-B332-BEDCF81632AC}" srcOrd="0" destOrd="0" presId="urn:microsoft.com/office/officeart/2008/layout/LinedList"/>
    <dgm:cxn modelId="{C2400DA3-53A3-46FD-A62C-735F49AA2E42}" srcId="{E2454098-8FCD-4C75-9566-CFFF6155A5FB}" destId="{B25A17FA-7707-437D-9D9E-D11FCA8523ED}" srcOrd="24" destOrd="0" parTransId="{D19FA943-D35D-4DFC-90E0-A2B3B9F32DF3}" sibTransId="{F2185FA9-C799-4AB1-91D3-61F2BB330BFF}"/>
    <dgm:cxn modelId="{C9690EAC-80D6-450C-99F7-D6491324A06C}" srcId="{E2454098-8FCD-4C75-9566-CFFF6155A5FB}" destId="{10AA856E-CC6C-4477-A796-9486D581B145}" srcOrd="14" destOrd="0" parTransId="{D5187E6B-64DE-4706-8DB2-FC920E2FCEB8}" sibTransId="{8BB59C34-61B2-4C97-9094-8EA2AFCB52E3}"/>
    <dgm:cxn modelId="{3700D1B5-31AF-4348-9B86-F0698DCEB77F}" type="presOf" srcId="{12157C1D-6465-401B-A75E-E3D0439043ED}" destId="{A898AF14-671B-7F44-AFEB-B6BAF92F4AEB}" srcOrd="0" destOrd="0" presId="urn:microsoft.com/office/officeart/2008/layout/LinedList"/>
    <dgm:cxn modelId="{5152CAB6-7245-47E9-8640-BD3320A216CF}" srcId="{E2454098-8FCD-4C75-9566-CFFF6155A5FB}" destId="{0D06FAD3-3032-4165-A01B-1A00C3DFAF3B}" srcOrd="23" destOrd="0" parTransId="{8322627C-983F-4A23-B1F3-8629CB150578}" sibTransId="{F622C070-9C60-4D12-B276-974AA1D1608A}"/>
    <dgm:cxn modelId="{67743DBE-093F-4B89-B273-C99B10B08113}" srcId="{E2454098-8FCD-4C75-9566-CFFF6155A5FB}" destId="{3F548378-77F7-48F4-9A13-5DD62EF50DC5}" srcOrd="15" destOrd="0" parTransId="{3DCA9864-2C56-4B27-8B88-B7B0C2B62ED9}" sibTransId="{FA1FF088-8AE4-44EF-B234-774F526E95E8}"/>
    <dgm:cxn modelId="{931BB4C5-8D8A-4827-9ECE-8AB60DB71338}" srcId="{E2454098-8FCD-4C75-9566-CFFF6155A5FB}" destId="{E61F90C0-D30A-44C3-86AA-0B55429D5A77}" srcOrd="12" destOrd="0" parTransId="{960DE183-4D0E-4B88-BCBD-46B31F1C7C67}" sibTransId="{4FCB87A8-1705-4327-B8A9-86DF149DCFC5}"/>
    <dgm:cxn modelId="{CDB269D2-8248-8D46-A7AC-4BD398808DDB}" type="presOf" srcId="{B25A17FA-7707-437D-9D9E-D11FCA8523ED}" destId="{92EA2709-EA7E-3F4F-A960-0515D263616D}" srcOrd="0" destOrd="0" presId="urn:microsoft.com/office/officeart/2008/layout/LinedList"/>
    <dgm:cxn modelId="{C6E3EED2-17F0-4F64-8CC7-8224EBD761E1}" srcId="{E2454098-8FCD-4C75-9566-CFFF6155A5FB}" destId="{0632FAA5-8074-40FE-840E-015F93A603BE}" srcOrd="0" destOrd="0" parTransId="{ED83CE10-C223-4C00-BC97-8D1AB6F76946}" sibTransId="{E810C49F-CD53-4BDA-8EFD-AE31C3983FE2}"/>
    <dgm:cxn modelId="{8036F5D8-2BAC-48F8-808F-3724F2D449E0}" srcId="{E2454098-8FCD-4C75-9566-CFFF6155A5FB}" destId="{F911341E-A0A3-4093-B64D-35ACC8C3E6B8}" srcOrd="6" destOrd="0" parTransId="{BB41A81C-6779-4380-8AA6-400AE722109D}" sibTransId="{20AB0211-CE47-4E96-9BFB-F22D85B0BE2A}"/>
    <dgm:cxn modelId="{7A739AD9-3489-4CD9-9F1B-E55EE25D371F}" srcId="{E2454098-8FCD-4C75-9566-CFFF6155A5FB}" destId="{27301356-D998-4A9B-86E8-38E48CED8919}" srcOrd="1" destOrd="0" parTransId="{0AB2C758-A5F2-42C3-88EA-0FC86F128D23}" sibTransId="{2A18EB82-BAB8-43E3-92C7-74C9D2CDE657}"/>
    <dgm:cxn modelId="{CBD872DC-C3CD-4D16-AEFF-0083D962A5AA}" srcId="{E2454098-8FCD-4C75-9566-CFFF6155A5FB}" destId="{5CB1DB7B-E247-4B0E-BF6D-68B6732F609A}" srcOrd="18" destOrd="0" parTransId="{C251DD17-BA27-47ED-AF33-E4C5FDDF87AD}" sibTransId="{BB022313-2267-41FD-AE97-F93A79605B76}"/>
    <dgm:cxn modelId="{E0FA44DF-81B3-2048-8BBD-E3394DE88776}" type="presOf" srcId="{4FC754CC-F944-421C-B8A6-3530D53F7571}" destId="{1DCAF57F-9819-544E-8EFA-6C7015C68878}" srcOrd="0" destOrd="0" presId="urn:microsoft.com/office/officeart/2008/layout/LinedList"/>
    <dgm:cxn modelId="{B36F52E0-600F-4EC6-BEDF-00C55046C979}" srcId="{E2454098-8FCD-4C75-9566-CFFF6155A5FB}" destId="{1C4C1CAB-6E1E-4F32-8A00-2842C7919C5B}" srcOrd="4" destOrd="0" parTransId="{1064F068-36DC-4E63-BDE1-E8D5C01F76B2}" sibTransId="{2DC79D8A-290A-41C9-AC5D-0534C4E86F80}"/>
    <dgm:cxn modelId="{E51622E1-41D4-B642-9B4E-693EC5427BE8}" type="presOf" srcId="{1C4C1CAB-6E1E-4F32-8A00-2842C7919C5B}" destId="{7B7E9B1E-1027-074C-9874-3A6E5D466CEC}" srcOrd="0" destOrd="0" presId="urn:microsoft.com/office/officeart/2008/layout/LinedList"/>
    <dgm:cxn modelId="{F75AFCE5-1C66-4297-8C01-D96C284F8C38}" srcId="{E2454098-8FCD-4C75-9566-CFFF6155A5FB}" destId="{00906903-2670-4E9E-B29C-3B41A49CE581}" srcOrd="22" destOrd="0" parTransId="{7723168F-595C-425F-9B2D-16D7AC9B7A7B}" sibTransId="{788B6386-2E6A-423E-837D-1FC7900F7458}"/>
    <dgm:cxn modelId="{C7E40BE7-EEDD-E941-9D19-1CA3ACB7D987}" type="presOf" srcId="{5CB1DB7B-E247-4B0E-BF6D-68B6732F609A}" destId="{9E88638D-F4EB-CA4B-8A18-218DD9B08C85}" srcOrd="0" destOrd="0" presId="urn:microsoft.com/office/officeart/2008/layout/LinedList"/>
    <dgm:cxn modelId="{6B502DED-E6DB-F64B-8736-4D8678AC638C}" type="presOf" srcId="{2E43F60B-B8CB-4157-8C57-97C43E836C3F}" destId="{852F4727-F553-904E-B3C7-996780307B26}" srcOrd="0" destOrd="0" presId="urn:microsoft.com/office/officeart/2008/layout/LinedList"/>
    <dgm:cxn modelId="{5D6BF6EF-7BAB-DA4A-B4BE-72F351DDB061}" type="presOf" srcId="{030958FC-148B-424C-B3CF-1BE5E17CE804}" destId="{81AA6987-C2B9-8443-B1C4-576FCDDB64AF}" srcOrd="0" destOrd="0" presId="urn:microsoft.com/office/officeart/2008/layout/LinedList"/>
    <dgm:cxn modelId="{32EDE4F1-DBEF-4187-A63F-6CB1C58FADD3}" srcId="{E2454098-8FCD-4C75-9566-CFFF6155A5FB}" destId="{E5C2DF6A-5BC7-421B-AACE-7C7BE600866E}" srcOrd="11" destOrd="0" parTransId="{B257B36B-DE3F-4784-AA1C-5DA29D5AD2E8}" sibTransId="{C2E707BC-7C40-459B-A708-C4D5A4E26A34}"/>
    <dgm:cxn modelId="{542A8E8D-2A10-2A42-A69F-D3A995AFBE39}" type="presParOf" srcId="{44105FF5-45F3-A549-90CC-ED9FBC0C00CE}" destId="{3710A653-9BF8-D540-B3CE-BD23D745AD54}" srcOrd="0" destOrd="0" presId="urn:microsoft.com/office/officeart/2008/layout/LinedList"/>
    <dgm:cxn modelId="{E01137F9-DABA-A34C-AE81-DF4B39FCD922}" type="presParOf" srcId="{44105FF5-45F3-A549-90CC-ED9FBC0C00CE}" destId="{E45A2960-6F31-C145-8D07-B2D2B1927562}" srcOrd="1" destOrd="0" presId="urn:microsoft.com/office/officeart/2008/layout/LinedList"/>
    <dgm:cxn modelId="{5BEEFF06-FF00-7E49-BEBF-98C9BD2F4679}" type="presParOf" srcId="{E45A2960-6F31-C145-8D07-B2D2B1927562}" destId="{DF616919-234E-5F40-8AFB-F92479E824A8}" srcOrd="0" destOrd="0" presId="urn:microsoft.com/office/officeart/2008/layout/LinedList"/>
    <dgm:cxn modelId="{A5D3E22F-31AE-2D43-844C-8F3767C4C678}" type="presParOf" srcId="{E45A2960-6F31-C145-8D07-B2D2B1927562}" destId="{96DFF8BE-E678-2541-B596-6EE5E4BE4C5D}" srcOrd="1" destOrd="0" presId="urn:microsoft.com/office/officeart/2008/layout/LinedList"/>
    <dgm:cxn modelId="{9B227709-0A8F-3648-BDB0-852EA59E964B}" type="presParOf" srcId="{44105FF5-45F3-A549-90CC-ED9FBC0C00CE}" destId="{318D4D88-F58F-DE47-9F53-9A99FF53B4B8}" srcOrd="2" destOrd="0" presId="urn:microsoft.com/office/officeart/2008/layout/LinedList"/>
    <dgm:cxn modelId="{AA03B095-9052-F440-B7EB-58C941868831}" type="presParOf" srcId="{44105FF5-45F3-A549-90CC-ED9FBC0C00CE}" destId="{ABF7FE3A-3DE5-AA4B-9A4F-57EB4110B1FE}" srcOrd="3" destOrd="0" presId="urn:microsoft.com/office/officeart/2008/layout/LinedList"/>
    <dgm:cxn modelId="{D5A20AF2-EA71-9848-98C1-FE4DDB6ECF00}" type="presParOf" srcId="{ABF7FE3A-3DE5-AA4B-9A4F-57EB4110B1FE}" destId="{C9403574-813C-7B49-BB66-F7B039A65E47}" srcOrd="0" destOrd="0" presId="urn:microsoft.com/office/officeart/2008/layout/LinedList"/>
    <dgm:cxn modelId="{348F11FE-A939-C845-8295-BE3496AE1815}" type="presParOf" srcId="{ABF7FE3A-3DE5-AA4B-9A4F-57EB4110B1FE}" destId="{EE003B88-7C7D-5F4E-8937-5B49FB4529AE}" srcOrd="1" destOrd="0" presId="urn:microsoft.com/office/officeart/2008/layout/LinedList"/>
    <dgm:cxn modelId="{E04A6375-5621-6940-9B1D-7D08976A7C95}" type="presParOf" srcId="{44105FF5-45F3-A549-90CC-ED9FBC0C00CE}" destId="{5D712B25-89CC-3B4A-9C0C-EECE4465FB8D}" srcOrd="4" destOrd="0" presId="urn:microsoft.com/office/officeart/2008/layout/LinedList"/>
    <dgm:cxn modelId="{02E237FC-5DED-0043-90AF-8463551F284C}" type="presParOf" srcId="{44105FF5-45F3-A549-90CC-ED9FBC0C00CE}" destId="{5224B2B3-688D-5243-982B-0F7A8BD6A6B8}" srcOrd="5" destOrd="0" presId="urn:microsoft.com/office/officeart/2008/layout/LinedList"/>
    <dgm:cxn modelId="{8F4D3619-0779-2241-A2FB-90E432239B5F}" type="presParOf" srcId="{5224B2B3-688D-5243-982B-0F7A8BD6A6B8}" destId="{2E51948B-6A1F-9848-8BFD-95640F0A622A}" srcOrd="0" destOrd="0" presId="urn:microsoft.com/office/officeart/2008/layout/LinedList"/>
    <dgm:cxn modelId="{FA884E44-6E9D-4646-B893-C067E1AF0C80}" type="presParOf" srcId="{5224B2B3-688D-5243-982B-0F7A8BD6A6B8}" destId="{91D4EDA6-5336-A346-B7EB-25DC21DF6B96}" srcOrd="1" destOrd="0" presId="urn:microsoft.com/office/officeart/2008/layout/LinedList"/>
    <dgm:cxn modelId="{806DA884-7BF5-BE46-A2CA-8FDD03F32282}" type="presParOf" srcId="{44105FF5-45F3-A549-90CC-ED9FBC0C00CE}" destId="{140CBD3A-7A8E-8746-80E8-261F6C75B8F7}" srcOrd="6" destOrd="0" presId="urn:microsoft.com/office/officeart/2008/layout/LinedList"/>
    <dgm:cxn modelId="{FBC7D71A-471F-DD46-AFA7-95BC2BCDAE3B}" type="presParOf" srcId="{44105FF5-45F3-A549-90CC-ED9FBC0C00CE}" destId="{EA4269C3-76BB-EB4C-B70C-CE1D26CB2C4B}" srcOrd="7" destOrd="0" presId="urn:microsoft.com/office/officeart/2008/layout/LinedList"/>
    <dgm:cxn modelId="{9754AE47-2A1D-4947-A37D-40C42FBFE453}" type="presParOf" srcId="{EA4269C3-76BB-EB4C-B70C-CE1D26CB2C4B}" destId="{AE5F40DE-C64F-DB48-9AEA-3B0DE0487195}" srcOrd="0" destOrd="0" presId="urn:microsoft.com/office/officeart/2008/layout/LinedList"/>
    <dgm:cxn modelId="{DF32EAFA-D4C1-1C4E-A49A-FDB64BED92C6}" type="presParOf" srcId="{EA4269C3-76BB-EB4C-B70C-CE1D26CB2C4B}" destId="{647934E8-EF42-4F4A-B082-E81A6584C583}" srcOrd="1" destOrd="0" presId="urn:microsoft.com/office/officeart/2008/layout/LinedList"/>
    <dgm:cxn modelId="{AE1882BF-4230-384C-9682-2A8F573ADB81}" type="presParOf" srcId="{44105FF5-45F3-A549-90CC-ED9FBC0C00CE}" destId="{38C2EDC3-FE4E-7742-8534-BDC1246587D1}" srcOrd="8" destOrd="0" presId="urn:microsoft.com/office/officeart/2008/layout/LinedList"/>
    <dgm:cxn modelId="{3273888D-B8C0-BD46-8460-9F85D97E7298}" type="presParOf" srcId="{44105FF5-45F3-A549-90CC-ED9FBC0C00CE}" destId="{2B355A23-9929-5844-BEA9-B37F5D7A1DE7}" srcOrd="9" destOrd="0" presId="urn:microsoft.com/office/officeart/2008/layout/LinedList"/>
    <dgm:cxn modelId="{36F96FD9-62B2-4642-B16B-7D03B948B961}" type="presParOf" srcId="{2B355A23-9929-5844-BEA9-B37F5D7A1DE7}" destId="{7B7E9B1E-1027-074C-9874-3A6E5D466CEC}" srcOrd="0" destOrd="0" presId="urn:microsoft.com/office/officeart/2008/layout/LinedList"/>
    <dgm:cxn modelId="{75E07225-135E-9742-A8B2-F39A239E5A03}" type="presParOf" srcId="{2B355A23-9929-5844-BEA9-B37F5D7A1DE7}" destId="{523E8C36-336A-854A-A145-05391587FD03}" srcOrd="1" destOrd="0" presId="urn:microsoft.com/office/officeart/2008/layout/LinedList"/>
    <dgm:cxn modelId="{D3305C35-2621-5C45-A404-F2F52E2DC5F2}" type="presParOf" srcId="{44105FF5-45F3-A549-90CC-ED9FBC0C00CE}" destId="{D3E85961-6DFB-7741-B2AD-CD6A6C768B26}" srcOrd="10" destOrd="0" presId="urn:microsoft.com/office/officeart/2008/layout/LinedList"/>
    <dgm:cxn modelId="{A8C0DDC1-BA3C-E543-9231-0AFBD20FF84A}" type="presParOf" srcId="{44105FF5-45F3-A549-90CC-ED9FBC0C00CE}" destId="{D96554FC-45F5-4545-A089-BF4E7863D2FD}" srcOrd="11" destOrd="0" presId="urn:microsoft.com/office/officeart/2008/layout/LinedList"/>
    <dgm:cxn modelId="{06BB9C88-E58B-1344-9742-5E1F0477AEB7}" type="presParOf" srcId="{D96554FC-45F5-4545-A089-BF4E7863D2FD}" destId="{1DCAF57F-9819-544E-8EFA-6C7015C68878}" srcOrd="0" destOrd="0" presId="urn:microsoft.com/office/officeart/2008/layout/LinedList"/>
    <dgm:cxn modelId="{C8D9D242-7703-6948-9F17-E606E30846BA}" type="presParOf" srcId="{D96554FC-45F5-4545-A089-BF4E7863D2FD}" destId="{CB3EBCB6-956C-3B40-9B01-E7FDF98B3D3C}" srcOrd="1" destOrd="0" presId="urn:microsoft.com/office/officeart/2008/layout/LinedList"/>
    <dgm:cxn modelId="{2F67F7C8-01F3-6E48-83F4-128581A4A86E}" type="presParOf" srcId="{44105FF5-45F3-A549-90CC-ED9FBC0C00CE}" destId="{C6A49624-CF6D-7445-B613-FA24EBA17C12}" srcOrd="12" destOrd="0" presId="urn:microsoft.com/office/officeart/2008/layout/LinedList"/>
    <dgm:cxn modelId="{994D4B16-DCBC-0F4D-8C2F-497739344A66}" type="presParOf" srcId="{44105FF5-45F3-A549-90CC-ED9FBC0C00CE}" destId="{B9963992-A41F-0C41-93EB-F863FB4B1C0A}" srcOrd="13" destOrd="0" presId="urn:microsoft.com/office/officeart/2008/layout/LinedList"/>
    <dgm:cxn modelId="{F28249BA-84FD-0A42-B598-EC0EDD98000A}" type="presParOf" srcId="{B9963992-A41F-0C41-93EB-F863FB4B1C0A}" destId="{0291E966-EFAD-7B4B-B332-BEDCF81632AC}" srcOrd="0" destOrd="0" presId="urn:microsoft.com/office/officeart/2008/layout/LinedList"/>
    <dgm:cxn modelId="{500B3537-9474-3947-BC74-03D9371D551B}" type="presParOf" srcId="{B9963992-A41F-0C41-93EB-F863FB4B1C0A}" destId="{BD0C35E6-81CE-9647-A304-A2F4846BF0B4}" srcOrd="1" destOrd="0" presId="urn:microsoft.com/office/officeart/2008/layout/LinedList"/>
    <dgm:cxn modelId="{7B5EF93A-2AEE-3E48-9A37-7416C39886AC}" type="presParOf" srcId="{44105FF5-45F3-A549-90CC-ED9FBC0C00CE}" destId="{EA0F35B3-82DA-D549-B0F1-E5A579C7F179}" srcOrd="14" destOrd="0" presId="urn:microsoft.com/office/officeart/2008/layout/LinedList"/>
    <dgm:cxn modelId="{D73AB291-9D72-8846-BB05-06408BA47A8B}" type="presParOf" srcId="{44105FF5-45F3-A549-90CC-ED9FBC0C00CE}" destId="{82162D6A-5B56-B64A-BB6F-66C5C70BB8FA}" srcOrd="15" destOrd="0" presId="urn:microsoft.com/office/officeart/2008/layout/LinedList"/>
    <dgm:cxn modelId="{5F6D3006-C441-C84C-B3E6-6721729C5A69}" type="presParOf" srcId="{82162D6A-5B56-B64A-BB6F-66C5C70BB8FA}" destId="{87B65A89-2CBB-1542-B445-F50AFC7A7EDD}" srcOrd="0" destOrd="0" presId="urn:microsoft.com/office/officeart/2008/layout/LinedList"/>
    <dgm:cxn modelId="{4938C195-542F-1F41-A4B7-6BD8CFE797EE}" type="presParOf" srcId="{82162D6A-5B56-B64A-BB6F-66C5C70BB8FA}" destId="{179EDB7D-0DF7-B44C-B3B0-9E872F948FE4}" srcOrd="1" destOrd="0" presId="urn:microsoft.com/office/officeart/2008/layout/LinedList"/>
    <dgm:cxn modelId="{9EC680BB-22E2-9344-AC65-B8E00107DD65}" type="presParOf" srcId="{44105FF5-45F3-A549-90CC-ED9FBC0C00CE}" destId="{35C316E1-1199-1040-9AC1-842DE8F0D453}" srcOrd="16" destOrd="0" presId="urn:microsoft.com/office/officeart/2008/layout/LinedList"/>
    <dgm:cxn modelId="{B1455CDF-FD5E-8348-A17C-3901D168217B}" type="presParOf" srcId="{44105FF5-45F3-A549-90CC-ED9FBC0C00CE}" destId="{32B0C319-71C5-4B41-890E-57451B5B460F}" srcOrd="17" destOrd="0" presId="urn:microsoft.com/office/officeart/2008/layout/LinedList"/>
    <dgm:cxn modelId="{674CB519-3D6B-A444-91B6-E05ABFAC61D0}" type="presParOf" srcId="{32B0C319-71C5-4B41-890E-57451B5B460F}" destId="{332F1F15-B532-574F-86C9-FAC722B95EC3}" srcOrd="0" destOrd="0" presId="urn:microsoft.com/office/officeart/2008/layout/LinedList"/>
    <dgm:cxn modelId="{D3CC91FA-7B5C-C24F-9E95-F1B049AAFE52}" type="presParOf" srcId="{32B0C319-71C5-4B41-890E-57451B5B460F}" destId="{407CB4BF-774A-D240-815D-6FFE6FF7EA07}" srcOrd="1" destOrd="0" presId="urn:microsoft.com/office/officeart/2008/layout/LinedList"/>
    <dgm:cxn modelId="{907B2E8F-9E9B-354C-A94D-6BFC903A487D}" type="presParOf" srcId="{44105FF5-45F3-A549-90CC-ED9FBC0C00CE}" destId="{F78336D1-5D30-C14F-8DB9-28C0C3B22861}" srcOrd="18" destOrd="0" presId="urn:microsoft.com/office/officeart/2008/layout/LinedList"/>
    <dgm:cxn modelId="{044DE631-A150-624E-96EE-65A64ADD27D8}" type="presParOf" srcId="{44105FF5-45F3-A549-90CC-ED9FBC0C00CE}" destId="{6BF86ACD-5A37-9B44-877A-B2B19F39D0F9}" srcOrd="19" destOrd="0" presId="urn:microsoft.com/office/officeart/2008/layout/LinedList"/>
    <dgm:cxn modelId="{7207438F-A1E8-9846-A2A1-9890D5C477B5}" type="presParOf" srcId="{6BF86ACD-5A37-9B44-877A-B2B19F39D0F9}" destId="{E62A7CF3-DA5D-6A43-8864-16FBC305D93D}" srcOrd="0" destOrd="0" presId="urn:microsoft.com/office/officeart/2008/layout/LinedList"/>
    <dgm:cxn modelId="{51B06EC0-E4D6-A740-8E98-2746853AA455}" type="presParOf" srcId="{6BF86ACD-5A37-9B44-877A-B2B19F39D0F9}" destId="{03B18B73-9EE8-8849-98B0-BC14E14DC4DE}" srcOrd="1" destOrd="0" presId="urn:microsoft.com/office/officeart/2008/layout/LinedList"/>
    <dgm:cxn modelId="{9A597AE2-DB32-9846-87D3-EF349F1947AB}" type="presParOf" srcId="{44105FF5-45F3-A549-90CC-ED9FBC0C00CE}" destId="{BCB12769-DAFE-C847-B744-2FE7F977E85B}" srcOrd="20" destOrd="0" presId="urn:microsoft.com/office/officeart/2008/layout/LinedList"/>
    <dgm:cxn modelId="{2E14B247-5242-B344-AF5D-2985D317046D}" type="presParOf" srcId="{44105FF5-45F3-A549-90CC-ED9FBC0C00CE}" destId="{EFE9966C-3F88-3246-B5CD-CC9ECC1125F6}" srcOrd="21" destOrd="0" presId="urn:microsoft.com/office/officeart/2008/layout/LinedList"/>
    <dgm:cxn modelId="{1B714154-7CC8-FD42-9A45-3132EADAEBA6}" type="presParOf" srcId="{EFE9966C-3F88-3246-B5CD-CC9ECC1125F6}" destId="{A898AF14-671B-7F44-AFEB-B6BAF92F4AEB}" srcOrd="0" destOrd="0" presId="urn:microsoft.com/office/officeart/2008/layout/LinedList"/>
    <dgm:cxn modelId="{B83885D7-B484-0742-BCB7-BD873AF515AA}" type="presParOf" srcId="{EFE9966C-3F88-3246-B5CD-CC9ECC1125F6}" destId="{E2E651CA-70BE-CE4E-923D-02520C34D4F3}" srcOrd="1" destOrd="0" presId="urn:microsoft.com/office/officeart/2008/layout/LinedList"/>
    <dgm:cxn modelId="{84359C6E-A1DD-9349-AECC-A2C26D0B9A04}" type="presParOf" srcId="{44105FF5-45F3-A549-90CC-ED9FBC0C00CE}" destId="{AE4D533F-000D-D043-AF6A-1672614FEAB9}" srcOrd="22" destOrd="0" presId="urn:microsoft.com/office/officeart/2008/layout/LinedList"/>
    <dgm:cxn modelId="{04826BB3-DFD0-464C-A8C5-9B669709ABEA}" type="presParOf" srcId="{44105FF5-45F3-A549-90CC-ED9FBC0C00CE}" destId="{7F3B5534-00FD-D948-B8B1-AC643D3BBD4F}" srcOrd="23" destOrd="0" presId="urn:microsoft.com/office/officeart/2008/layout/LinedList"/>
    <dgm:cxn modelId="{380E015E-C544-FC46-A61E-F6B1A8E32063}" type="presParOf" srcId="{7F3B5534-00FD-D948-B8B1-AC643D3BBD4F}" destId="{325C1797-A4C7-B140-AB17-76DAD1C7D117}" srcOrd="0" destOrd="0" presId="urn:microsoft.com/office/officeart/2008/layout/LinedList"/>
    <dgm:cxn modelId="{048A106B-5E11-6D4B-895F-1B8179279134}" type="presParOf" srcId="{7F3B5534-00FD-D948-B8B1-AC643D3BBD4F}" destId="{7555C733-3900-A646-90F7-456B73BBDE61}" srcOrd="1" destOrd="0" presId="urn:microsoft.com/office/officeart/2008/layout/LinedList"/>
    <dgm:cxn modelId="{79B9588D-CD51-0D48-A51D-CD805188B886}" type="presParOf" srcId="{44105FF5-45F3-A549-90CC-ED9FBC0C00CE}" destId="{0FB6A80A-A312-B249-B536-ACE43839A27A}" srcOrd="24" destOrd="0" presId="urn:microsoft.com/office/officeart/2008/layout/LinedList"/>
    <dgm:cxn modelId="{C15C76DF-A572-8A44-9E1D-862E48982BC8}" type="presParOf" srcId="{44105FF5-45F3-A549-90CC-ED9FBC0C00CE}" destId="{BA6B9D30-3C14-314B-BEAD-AFA043B954B2}" srcOrd="25" destOrd="0" presId="urn:microsoft.com/office/officeart/2008/layout/LinedList"/>
    <dgm:cxn modelId="{B0F772D6-412A-0C45-92A6-298F620D77A5}" type="presParOf" srcId="{BA6B9D30-3C14-314B-BEAD-AFA043B954B2}" destId="{C14C38B4-0E72-8445-A69D-3486C0937B85}" srcOrd="0" destOrd="0" presId="urn:microsoft.com/office/officeart/2008/layout/LinedList"/>
    <dgm:cxn modelId="{8E6BB2FB-1B80-B941-A4ED-DC515D86752D}" type="presParOf" srcId="{BA6B9D30-3C14-314B-BEAD-AFA043B954B2}" destId="{8D876C3C-708F-3349-B11B-3C4CEC210DE5}" srcOrd="1" destOrd="0" presId="urn:microsoft.com/office/officeart/2008/layout/LinedList"/>
    <dgm:cxn modelId="{CFEEBE87-B6A1-E24E-9AC7-40E5F3A368F1}" type="presParOf" srcId="{44105FF5-45F3-A549-90CC-ED9FBC0C00CE}" destId="{D6CD0EDF-F418-8E4B-8D3B-4CD82861018E}" srcOrd="26" destOrd="0" presId="urn:microsoft.com/office/officeart/2008/layout/LinedList"/>
    <dgm:cxn modelId="{86D0A0A4-5F3E-A243-A997-77DC0BB1B011}" type="presParOf" srcId="{44105FF5-45F3-A549-90CC-ED9FBC0C00CE}" destId="{C4C80E22-C8D1-AD43-88AE-1E958C0B15C7}" srcOrd="27" destOrd="0" presId="urn:microsoft.com/office/officeart/2008/layout/LinedList"/>
    <dgm:cxn modelId="{BB1906F1-B86F-8447-B9E0-D0857F82917A}" type="presParOf" srcId="{C4C80E22-C8D1-AD43-88AE-1E958C0B15C7}" destId="{852F4727-F553-904E-B3C7-996780307B26}" srcOrd="0" destOrd="0" presId="urn:microsoft.com/office/officeart/2008/layout/LinedList"/>
    <dgm:cxn modelId="{85F44354-12D9-B74C-8D32-831579D72CA7}" type="presParOf" srcId="{C4C80E22-C8D1-AD43-88AE-1E958C0B15C7}" destId="{2D3305CF-2A0B-224D-9D95-3E7561DE7CCD}" srcOrd="1" destOrd="0" presId="urn:microsoft.com/office/officeart/2008/layout/LinedList"/>
    <dgm:cxn modelId="{53229240-5030-3E42-A339-47EBDC400DB8}" type="presParOf" srcId="{44105FF5-45F3-A549-90CC-ED9FBC0C00CE}" destId="{EB384E85-90FD-A44C-A7C8-36B38413E429}" srcOrd="28" destOrd="0" presId="urn:microsoft.com/office/officeart/2008/layout/LinedList"/>
    <dgm:cxn modelId="{954126A7-A742-624E-AFBD-8E06E6F73C12}" type="presParOf" srcId="{44105FF5-45F3-A549-90CC-ED9FBC0C00CE}" destId="{889C8067-C388-2041-8268-CB77F5250E51}" srcOrd="29" destOrd="0" presId="urn:microsoft.com/office/officeart/2008/layout/LinedList"/>
    <dgm:cxn modelId="{A08ECC9E-3808-7C47-A17A-E122938E1EEB}" type="presParOf" srcId="{889C8067-C388-2041-8268-CB77F5250E51}" destId="{77877495-F3B2-F846-BCED-24F3F2D28C57}" srcOrd="0" destOrd="0" presId="urn:microsoft.com/office/officeart/2008/layout/LinedList"/>
    <dgm:cxn modelId="{6C5C70D7-68F5-834F-9E49-33161640CE7B}" type="presParOf" srcId="{889C8067-C388-2041-8268-CB77F5250E51}" destId="{BF2F1E0C-DAF6-B042-AD59-5E1D6313909A}" srcOrd="1" destOrd="0" presId="urn:microsoft.com/office/officeart/2008/layout/LinedList"/>
    <dgm:cxn modelId="{2A5B0E99-D1B5-4F4B-9780-5BFFE0247BFB}" type="presParOf" srcId="{44105FF5-45F3-A549-90CC-ED9FBC0C00CE}" destId="{E1581E33-B4F1-FD46-8F38-B4726C4FD198}" srcOrd="30" destOrd="0" presId="urn:microsoft.com/office/officeart/2008/layout/LinedList"/>
    <dgm:cxn modelId="{63D7EC9A-3541-5F42-89DB-B17FDD0CD34E}" type="presParOf" srcId="{44105FF5-45F3-A549-90CC-ED9FBC0C00CE}" destId="{6EBA280A-7E95-144E-9D14-DCAD54D2E9DC}" srcOrd="31" destOrd="0" presId="urn:microsoft.com/office/officeart/2008/layout/LinedList"/>
    <dgm:cxn modelId="{D2C54F85-4432-BB40-B970-50904E5A7695}" type="presParOf" srcId="{6EBA280A-7E95-144E-9D14-DCAD54D2E9DC}" destId="{A7ABC4C0-5D70-1744-91EF-91018CD58AD2}" srcOrd="0" destOrd="0" presId="urn:microsoft.com/office/officeart/2008/layout/LinedList"/>
    <dgm:cxn modelId="{4ED706F2-C1A2-9348-9FB8-FBEF67866745}" type="presParOf" srcId="{6EBA280A-7E95-144E-9D14-DCAD54D2E9DC}" destId="{DB66FDBB-203A-6740-B595-5C32836B9235}" srcOrd="1" destOrd="0" presId="urn:microsoft.com/office/officeart/2008/layout/LinedList"/>
    <dgm:cxn modelId="{7188D010-A1A8-6D4F-ACB2-A005B7D1FFF7}" type="presParOf" srcId="{44105FF5-45F3-A549-90CC-ED9FBC0C00CE}" destId="{67359732-630C-F14B-8DCC-9F9863819D82}" srcOrd="32" destOrd="0" presId="urn:microsoft.com/office/officeart/2008/layout/LinedList"/>
    <dgm:cxn modelId="{75FE295A-AFA0-E74C-8E0A-990F13F42B92}" type="presParOf" srcId="{44105FF5-45F3-A549-90CC-ED9FBC0C00CE}" destId="{76350134-A09E-324C-9C3E-25CF75DAABEA}" srcOrd="33" destOrd="0" presId="urn:microsoft.com/office/officeart/2008/layout/LinedList"/>
    <dgm:cxn modelId="{BA20989B-4B42-B248-B56B-5B4C22293944}" type="presParOf" srcId="{76350134-A09E-324C-9C3E-25CF75DAABEA}" destId="{FFC1FA49-8293-A140-AFBE-A6340D5777A8}" srcOrd="0" destOrd="0" presId="urn:microsoft.com/office/officeart/2008/layout/LinedList"/>
    <dgm:cxn modelId="{2CFB4454-CA5F-054D-A7D6-58537A34442D}" type="presParOf" srcId="{76350134-A09E-324C-9C3E-25CF75DAABEA}" destId="{F442DA21-DAA5-024B-AB29-CB7CD7E56E7E}" srcOrd="1" destOrd="0" presId="urn:microsoft.com/office/officeart/2008/layout/LinedList"/>
    <dgm:cxn modelId="{BEE8514C-D11F-E941-8537-06DB5B654BAC}" type="presParOf" srcId="{44105FF5-45F3-A549-90CC-ED9FBC0C00CE}" destId="{D7D6D4DC-BE2E-F04B-BB40-886E2E05A960}" srcOrd="34" destOrd="0" presId="urn:microsoft.com/office/officeart/2008/layout/LinedList"/>
    <dgm:cxn modelId="{68BB434F-1476-6B49-837A-9900692BFFE7}" type="presParOf" srcId="{44105FF5-45F3-A549-90CC-ED9FBC0C00CE}" destId="{99EE284F-4FDD-2A4A-ACBA-788B5437E7DF}" srcOrd="35" destOrd="0" presId="urn:microsoft.com/office/officeart/2008/layout/LinedList"/>
    <dgm:cxn modelId="{13DA60B8-34D8-2949-A7D6-DAD508F7416C}" type="presParOf" srcId="{99EE284F-4FDD-2A4A-ACBA-788B5437E7DF}" destId="{81AA6987-C2B9-8443-B1C4-576FCDDB64AF}" srcOrd="0" destOrd="0" presId="urn:microsoft.com/office/officeart/2008/layout/LinedList"/>
    <dgm:cxn modelId="{86C14C62-56E2-B746-98EC-C440C705F1EF}" type="presParOf" srcId="{99EE284F-4FDD-2A4A-ACBA-788B5437E7DF}" destId="{BB1B6408-76A8-0A44-826F-CC746D8A1DDC}" srcOrd="1" destOrd="0" presId="urn:microsoft.com/office/officeart/2008/layout/LinedList"/>
    <dgm:cxn modelId="{B6161ABF-750C-F445-B30A-C3C1DA752F65}" type="presParOf" srcId="{44105FF5-45F3-A549-90CC-ED9FBC0C00CE}" destId="{385B1B96-3E96-D942-A531-31715AF63516}" srcOrd="36" destOrd="0" presId="urn:microsoft.com/office/officeart/2008/layout/LinedList"/>
    <dgm:cxn modelId="{2BF3049F-EA16-844A-B4DC-A66F0F1D9F8E}" type="presParOf" srcId="{44105FF5-45F3-A549-90CC-ED9FBC0C00CE}" destId="{EF4067DD-C14B-624D-A783-A86B365AB29E}" srcOrd="37" destOrd="0" presId="urn:microsoft.com/office/officeart/2008/layout/LinedList"/>
    <dgm:cxn modelId="{955CDA5C-48F1-6245-8977-B4DACF99BD93}" type="presParOf" srcId="{EF4067DD-C14B-624D-A783-A86B365AB29E}" destId="{9E88638D-F4EB-CA4B-8A18-218DD9B08C85}" srcOrd="0" destOrd="0" presId="urn:microsoft.com/office/officeart/2008/layout/LinedList"/>
    <dgm:cxn modelId="{9F65611C-4303-E14E-97F6-A9D06BDD6890}" type="presParOf" srcId="{EF4067DD-C14B-624D-A783-A86B365AB29E}" destId="{9D8A261D-B660-4347-88E1-5DA014FE2A03}" srcOrd="1" destOrd="0" presId="urn:microsoft.com/office/officeart/2008/layout/LinedList"/>
    <dgm:cxn modelId="{79339C65-0240-D648-95F3-E04FBA4AD278}" type="presParOf" srcId="{44105FF5-45F3-A549-90CC-ED9FBC0C00CE}" destId="{139D43B6-D4BF-D34A-8E04-6A6BEA59E212}" srcOrd="38" destOrd="0" presId="urn:microsoft.com/office/officeart/2008/layout/LinedList"/>
    <dgm:cxn modelId="{84A37AA9-1E74-F846-AD7A-2CB0A3254FBA}" type="presParOf" srcId="{44105FF5-45F3-A549-90CC-ED9FBC0C00CE}" destId="{EC10EFA4-5FC6-3F42-9C92-F25C1735348C}" srcOrd="39" destOrd="0" presId="urn:microsoft.com/office/officeart/2008/layout/LinedList"/>
    <dgm:cxn modelId="{791B4110-916F-CE47-B723-8307E3E10581}" type="presParOf" srcId="{EC10EFA4-5FC6-3F42-9C92-F25C1735348C}" destId="{C8CB5C38-1296-DB40-9850-5E704A1CCBE1}" srcOrd="0" destOrd="0" presId="urn:microsoft.com/office/officeart/2008/layout/LinedList"/>
    <dgm:cxn modelId="{4CEFF001-5DD3-7745-93F0-4149A5981BDE}" type="presParOf" srcId="{EC10EFA4-5FC6-3F42-9C92-F25C1735348C}" destId="{D41BCADA-F5B9-F944-97B7-5E3E60E2756F}" srcOrd="1" destOrd="0" presId="urn:microsoft.com/office/officeart/2008/layout/LinedList"/>
    <dgm:cxn modelId="{B5FD101F-3772-874B-8069-4396C22CF95C}" type="presParOf" srcId="{44105FF5-45F3-A549-90CC-ED9FBC0C00CE}" destId="{9B285CF3-B890-4F4F-8717-60D93552EB21}" srcOrd="40" destOrd="0" presId="urn:microsoft.com/office/officeart/2008/layout/LinedList"/>
    <dgm:cxn modelId="{6AFFA6DB-2690-E54A-A04F-29C2AE71352F}" type="presParOf" srcId="{44105FF5-45F3-A549-90CC-ED9FBC0C00CE}" destId="{AF52F77C-796B-DB4A-B85C-3A0DE43727BD}" srcOrd="41" destOrd="0" presId="urn:microsoft.com/office/officeart/2008/layout/LinedList"/>
    <dgm:cxn modelId="{24BD77BC-9544-DA4E-A6FE-77692DB73258}" type="presParOf" srcId="{AF52F77C-796B-DB4A-B85C-3A0DE43727BD}" destId="{82C575CA-CF35-0B45-B381-F70087968367}" srcOrd="0" destOrd="0" presId="urn:microsoft.com/office/officeart/2008/layout/LinedList"/>
    <dgm:cxn modelId="{C88D73C9-55E2-E64C-BBA1-8D82A8ED3AC9}" type="presParOf" srcId="{AF52F77C-796B-DB4A-B85C-3A0DE43727BD}" destId="{C215A8D0-5B71-FE43-A21C-7E47929EBF8C}" srcOrd="1" destOrd="0" presId="urn:microsoft.com/office/officeart/2008/layout/LinedList"/>
    <dgm:cxn modelId="{65B8D587-8919-5541-B693-3F0968D5D786}" type="presParOf" srcId="{44105FF5-45F3-A549-90CC-ED9FBC0C00CE}" destId="{0A9D61C1-37C4-FD49-8EB4-79752AA489B2}" srcOrd="42" destOrd="0" presId="urn:microsoft.com/office/officeart/2008/layout/LinedList"/>
    <dgm:cxn modelId="{145C3E18-04EF-CA4E-BE6A-FED6B0384CD4}" type="presParOf" srcId="{44105FF5-45F3-A549-90CC-ED9FBC0C00CE}" destId="{756A3E3A-8C8C-844B-85E5-07736E601227}" srcOrd="43" destOrd="0" presId="urn:microsoft.com/office/officeart/2008/layout/LinedList"/>
    <dgm:cxn modelId="{443AF885-F8BA-B445-A9EB-430B6BE63844}" type="presParOf" srcId="{756A3E3A-8C8C-844B-85E5-07736E601227}" destId="{2D4CFD1C-0D64-A94C-BB76-384E1D9EEE0A}" srcOrd="0" destOrd="0" presId="urn:microsoft.com/office/officeart/2008/layout/LinedList"/>
    <dgm:cxn modelId="{375313F9-29B1-AF43-ACE2-DC0C96324BA0}" type="presParOf" srcId="{756A3E3A-8C8C-844B-85E5-07736E601227}" destId="{FCB6FF38-C4E9-BF4B-A2C3-90A443671394}" srcOrd="1" destOrd="0" presId="urn:microsoft.com/office/officeart/2008/layout/LinedList"/>
    <dgm:cxn modelId="{17F36CD0-EEBD-334B-9833-F345A91B1115}" type="presParOf" srcId="{44105FF5-45F3-A549-90CC-ED9FBC0C00CE}" destId="{8D936CA0-AA45-FF46-8834-947E17C7B8BB}" srcOrd="44" destOrd="0" presId="urn:microsoft.com/office/officeart/2008/layout/LinedList"/>
    <dgm:cxn modelId="{EC94C84B-4F69-9C48-92C0-3E5686419FAE}" type="presParOf" srcId="{44105FF5-45F3-A549-90CC-ED9FBC0C00CE}" destId="{1046BC26-C9A6-094A-823E-63B14566F4A9}" srcOrd="45" destOrd="0" presId="urn:microsoft.com/office/officeart/2008/layout/LinedList"/>
    <dgm:cxn modelId="{9C450603-39E7-4144-8835-76309A15BE1F}" type="presParOf" srcId="{1046BC26-C9A6-094A-823E-63B14566F4A9}" destId="{CD5D63A1-17A4-DC48-AB0D-6BDB375C9166}" srcOrd="0" destOrd="0" presId="urn:microsoft.com/office/officeart/2008/layout/LinedList"/>
    <dgm:cxn modelId="{130217D7-928E-DC42-B02A-A8CC26F5560E}" type="presParOf" srcId="{1046BC26-C9A6-094A-823E-63B14566F4A9}" destId="{8F21985E-1496-DE45-854D-635BA555F529}" srcOrd="1" destOrd="0" presId="urn:microsoft.com/office/officeart/2008/layout/LinedList"/>
    <dgm:cxn modelId="{92CBBA6F-56C8-BB4E-9C19-CCA18B173DAE}" type="presParOf" srcId="{44105FF5-45F3-A549-90CC-ED9FBC0C00CE}" destId="{4FCD8CBA-5F44-FE48-91FA-2DB687424A67}" srcOrd="46" destOrd="0" presId="urn:microsoft.com/office/officeart/2008/layout/LinedList"/>
    <dgm:cxn modelId="{162152EC-DF1E-8F4E-9C55-AB5C48C61F2B}" type="presParOf" srcId="{44105FF5-45F3-A549-90CC-ED9FBC0C00CE}" destId="{79A6EC7E-8229-B048-810A-F241CAA46E88}" srcOrd="47" destOrd="0" presId="urn:microsoft.com/office/officeart/2008/layout/LinedList"/>
    <dgm:cxn modelId="{A6B3FCCF-5D8D-0240-A3C9-304415C04981}" type="presParOf" srcId="{79A6EC7E-8229-B048-810A-F241CAA46E88}" destId="{525B0BE7-74E6-3C49-B29F-916857C21468}" srcOrd="0" destOrd="0" presId="urn:microsoft.com/office/officeart/2008/layout/LinedList"/>
    <dgm:cxn modelId="{B848A661-F7B9-A94D-83A4-848663DFDA10}" type="presParOf" srcId="{79A6EC7E-8229-B048-810A-F241CAA46E88}" destId="{FE01D503-F771-1E4F-93D8-CFC1CA1AAFC7}" srcOrd="1" destOrd="0" presId="urn:microsoft.com/office/officeart/2008/layout/LinedList"/>
    <dgm:cxn modelId="{18C85AB6-D16F-D847-87C2-4404C037CCF5}" type="presParOf" srcId="{44105FF5-45F3-A549-90CC-ED9FBC0C00CE}" destId="{1F304A04-9786-6042-A826-ABFE03FF1AFD}" srcOrd="48" destOrd="0" presId="urn:microsoft.com/office/officeart/2008/layout/LinedList"/>
    <dgm:cxn modelId="{645EA97C-C72B-3F47-9A0E-5527E52A5CC4}" type="presParOf" srcId="{44105FF5-45F3-A549-90CC-ED9FBC0C00CE}" destId="{05E6D2F7-6670-694D-BBB0-0861663485F1}" srcOrd="49" destOrd="0" presId="urn:microsoft.com/office/officeart/2008/layout/LinedList"/>
    <dgm:cxn modelId="{46AE2339-D384-1D40-A73D-DD5B661B385C}" type="presParOf" srcId="{05E6D2F7-6670-694D-BBB0-0861663485F1}" destId="{92EA2709-EA7E-3F4F-A960-0515D263616D}" srcOrd="0" destOrd="0" presId="urn:microsoft.com/office/officeart/2008/layout/LinedList"/>
    <dgm:cxn modelId="{47078523-4F15-B547-B848-EB1D7A7DC540}" type="presParOf" srcId="{05E6D2F7-6670-694D-BBB0-0861663485F1}" destId="{C37E89F8-ADCD-D74A-91E4-A8622FDD06AD}" srcOrd="1" destOrd="0" presId="urn:microsoft.com/office/officeart/2008/layout/LinedList"/>
    <dgm:cxn modelId="{C7A8E793-10B4-1549-834D-C004DAB3F04E}" type="presParOf" srcId="{44105FF5-45F3-A549-90CC-ED9FBC0C00CE}" destId="{13E2A201-91EC-594A-AF08-70AB5EC1EB75}" srcOrd="50" destOrd="0" presId="urn:microsoft.com/office/officeart/2008/layout/LinedList"/>
    <dgm:cxn modelId="{FC3919C1-B0AC-6746-9AEA-81463863550B}" type="presParOf" srcId="{44105FF5-45F3-A549-90CC-ED9FBC0C00CE}" destId="{861F14C2-76C3-B940-BB9E-D3AD6B37F567}" srcOrd="51" destOrd="0" presId="urn:microsoft.com/office/officeart/2008/layout/LinedList"/>
    <dgm:cxn modelId="{73C9E382-7F75-0A4A-BAB6-43BA260A417D}" type="presParOf" srcId="{861F14C2-76C3-B940-BB9E-D3AD6B37F567}" destId="{CE0344DE-D213-934D-B919-768C6C496AA3}" srcOrd="0" destOrd="0" presId="urn:microsoft.com/office/officeart/2008/layout/LinedList"/>
    <dgm:cxn modelId="{3220F76A-382C-1246-B9CA-A009A1ACF8BA}" type="presParOf" srcId="{861F14C2-76C3-B940-BB9E-D3AD6B37F567}" destId="{35A02A8B-6353-A749-8BF0-958DE58D4227}" srcOrd="1" destOrd="0" presId="urn:microsoft.com/office/officeart/2008/layout/LinedList"/>
    <dgm:cxn modelId="{BD466C0F-A45B-FD4B-93ED-CED1C206B391}" type="presParOf" srcId="{44105FF5-45F3-A549-90CC-ED9FBC0C00CE}" destId="{6CABE84D-B358-A044-AFB3-9108338B6DD4}" srcOrd="52" destOrd="0" presId="urn:microsoft.com/office/officeart/2008/layout/LinedList"/>
    <dgm:cxn modelId="{9750F46F-3D99-7247-A188-A0135560D983}" type="presParOf" srcId="{44105FF5-45F3-A549-90CC-ED9FBC0C00CE}" destId="{C1F36FAF-AA92-7A45-8357-67ABA80F2A60}" srcOrd="53" destOrd="0" presId="urn:microsoft.com/office/officeart/2008/layout/LinedList"/>
    <dgm:cxn modelId="{273DDA9A-6858-EE4F-ADB2-02B3F0CB57B2}" type="presParOf" srcId="{C1F36FAF-AA92-7A45-8357-67ABA80F2A60}" destId="{579BE5E7-35AE-3A48-98A3-92CF101FA17E}" srcOrd="0" destOrd="0" presId="urn:microsoft.com/office/officeart/2008/layout/LinedList"/>
    <dgm:cxn modelId="{FCEA6A5B-8039-0C4A-8754-E368C4A6A39D}" type="presParOf" srcId="{C1F36FAF-AA92-7A45-8357-67ABA80F2A60}" destId="{FB217233-8985-D241-BD39-EFE05A07B931}" srcOrd="1" destOrd="0" presId="urn:microsoft.com/office/officeart/2008/layout/Line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6EA22EB-58CE-4888-A04D-6BF039D02B25}">
      <dsp:nvSpPr>
        <dsp:cNvPr id="0" name=""/>
        <dsp:cNvSpPr/>
      </dsp:nvSpPr>
      <dsp:spPr>
        <a:xfrm>
          <a:off x="0" y="986284"/>
          <a:ext cx="2974656" cy="1888907"/>
        </a:xfrm>
        <a:prstGeom prst="roundRect">
          <a:avLst>
            <a:gd name="adj" fmla="val 10000"/>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3">
          <a:scrgbClr r="0" g="0" b="0"/>
        </a:lnRef>
        <a:fillRef idx="1">
          <a:scrgbClr r="0" g="0" b="0"/>
        </a:fillRef>
        <a:effectRef idx="1">
          <a:scrgbClr r="0" g="0" b="0"/>
        </a:effectRef>
        <a:fontRef idx="minor">
          <a:schemeClr val="lt1"/>
        </a:fontRef>
      </dsp:style>
    </dsp:sp>
    <dsp:sp modelId="{31572A16-4F98-4F3B-BFE8-1B47B0B0CEC7}">
      <dsp:nvSpPr>
        <dsp:cNvPr id="0" name=""/>
        <dsp:cNvSpPr/>
      </dsp:nvSpPr>
      <dsp:spPr>
        <a:xfrm>
          <a:off x="330517" y="1300276"/>
          <a:ext cx="2974656" cy="1888907"/>
        </a:xfrm>
        <a:prstGeom prst="roundRect">
          <a:avLst>
            <a:gd name="adj" fmla="val 10000"/>
          </a:avLst>
        </a:prstGeom>
        <a:solidFill>
          <a:schemeClr val="lt1">
            <a:alpha val="90000"/>
            <a:hueOff val="0"/>
            <a:satOff val="0"/>
            <a:lumOff val="0"/>
            <a:alphaOff val="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72390" tIns="72390" rIns="72390" bIns="72390" numCol="1" spcCol="1270" anchor="ctr" anchorCtr="0">
          <a:noAutofit/>
        </a:bodyPr>
        <a:lstStyle/>
        <a:p>
          <a:pPr marL="0" lvl="0" indent="0" algn="ctr" defTabSz="844550">
            <a:lnSpc>
              <a:spcPct val="90000"/>
            </a:lnSpc>
            <a:spcBef>
              <a:spcPct val="0"/>
            </a:spcBef>
            <a:spcAft>
              <a:spcPct val="35000"/>
            </a:spcAft>
            <a:buNone/>
          </a:pPr>
          <a:r>
            <a:rPr lang="en-GB" sz="1900" kern="1200" dirty="0"/>
            <a:t>Whether it is the culture of the company they work for or the group they are a part of, the most successful teams share a common culture.</a:t>
          </a:r>
        </a:p>
      </dsp:txBody>
      <dsp:txXfrm>
        <a:off x="385841" y="1355600"/>
        <a:ext cx="2864008" cy="1778259"/>
      </dsp:txXfrm>
    </dsp:sp>
    <dsp:sp modelId="{6E421DA4-7813-423D-B033-7076E62E0FD5}">
      <dsp:nvSpPr>
        <dsp:cNvPr id="0" name=""/>
        <dsp:cNvSpPr/>
      </dsp:nvSpPr>
      <dsp:spPr>
        <a:xfrm>
          <a:off x="3635691" y="986284"/>
          <a:ext cx="2974656" cy="1888907"/>
        </a:xfrm>
        <a:prstGeom prst="roundRect">
          <a:avLst>
            <a:gd name="adj" fmla="val 10000"/>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3">
          <a:scrgbClr r="0" g="0" b="0"/>
        </a:lnRef>
        <a:fillRef idx="1">
          <a:scrgbClr r="0" g="0" b="0"/>
        </a:fillRef>
        <a:effectRef idx="1">
          <a:scrgbClr r="0" g="0" b="0"/>
        </a:effectRef>
        <a:fontRef idx="minor">
          <a:schemeClr val="lt1"/>
        </a:fontRef>
      </dsp:style>
    </dsp:sp>
    <dsp:sp modelId="{54D73D51-7EF8-4D07-9FBE-D5EAB7A7C5A3}">
      <dsp:nvSpPr>
        <dsp:cNvPr id="0" name=""/>
        <dsp:cNvSpPr/>
      </dsp:nvSpPr>
      <dsp:spPr>
        <a:xfrm>
          <a:off x="3966209" y="1300276"/>
          <a:ext cx="2974656" cy="1888907"/>
        </a:xfrm>
        <a:prstGeom prst="roundRect">
          <a:avLst>
            <a:gd name="adj" fmla="val 10000"/>
          </a:avLst>
        </a:prstGeom>
        <a:solidFill>
          <a:schemeClr val="lt1">
            <a:alpha val="90000"/>
            <a:hueOff val="0"/>
            <a:satOff val="0"/>
            <a:lumOff val="0"/>
            <a:alphaOff val="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72390" tIns="72390" rIns="72390" bIns="72390" numCol="1" spcCol="1270" anchor="ctr" anchorCtr="0">
          <a:noAutofit/>
        </a:bodyPr>
        <a:lstStyle/>
        <a:p>
          <a:pPr marL="0" lvl="0" indent="0" algn="ctr" defTabSz="844550">
            <a:lnSpc>
              <a:spcPct val="90000"/>
            </a:lnSpc>
            <a:spcBef>
              <a:spcPct val="0"/>
            </a:spcBef>
            <a:spcAft>
              <a:spcPct val="35000"/>
            </a:spcAft>
            <a:buNone/>
          </a:pPr>
          <a:r>
            <a:rPr lang="en-GB" sz="1900" kern="1200" dirty="0"/>
            <a:t>The group's leader should consult with its members when creating a framework for cultural values.</a:t>
          </a:r>
        </a:p>
      </dsp:txBody>
      <dsp:txXfrm>
        <a:off x="4021533" y="1355600"/>
        <a:ext cx="2864008" cy="1778259"/>
      </dsp:txXfrm>
    </dsp:sp>
    <dsp:sp modelId="{F64A5E9A-3C30-BE43-B116-4BD78391D01A}">
      <dsp:nvSpPr>
        <dsp:cNvPr id="0" name=""/>
        <dsp:cNvSpPr/>
      </dsp:nvSpPr>
      <dsp:spPr>
        <a:xfrm>
          <a:off x="7271383" y="986284"/>
          <a:ext cx="2974656" cy="1888907"/>
        </a:xfrm>
        <a:prstGeom prst="roundRect">
          <a:avLst>
            <a:gd name="adj" fmla="val 10000"/>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3">
          <a:scrgbClr r="0" g="0" b="0"/>
        </a:lnRef>
        <a:fillRef idx="1">
          <a:scrgbClr r="0" g="0" b="0"/>
        </a:fillRef>
        <a:effectRef idx="1">
          <a:scrgbClr r="0" g="0" b="0"/>
        </a:effectRef>
        <a:fontRef idx="minor">
          <a:schemeClr val="lt1"/>
        </a:fontRef>
      </dsp:style>
    </dsp:sp>
    <dsp:sp modelId="{A1005102-DD45-A544-9261-883B5B77E8D1}">
      <dsp:nvSpPr>
        <dsp:cNvPr id="0" name=""/>
        <dsp:cNvSpPr/>
      </dsp:nvSpPr>
      <dsp:spPr>
        <a:xfrm>
          <a:off x="7601901" y="1300276"/>
          <a:ext cx="2974656" cy="1888907"/>
        </a:xfrm>
        <a:prstGeom prst="roundRect">
          <a:avLst>
            <a:gd name="adj" fmla="val 10000"/>
          </a:avLst>
        </a:prstGeom>
        <a:solidFill>
          <a:schemeClr val="lt1">
            <a:alpha val="90000"/>
            <a:hueOff val="0"/>
            <a:satOff val="0"/>
            <a:lumOff val="0"/>
            <a:alphaOff val="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72390" tIns="72390" rIns="72390" bIns="72390" numCol="1" spcCol="1270" anchor="ctr" anchorCtr="0">
          <a:noAutofit/>
        </a:bodyPr>
        <a:lstStyle/>
        <a:p>
          <a:pPr marL="0" lvl="0" indent="0" algn="ctr" defTabSz="844550">
            <a:lnSpc>
              <a:spcPct val="90000"/>
            </a:lnSpc>
            <a:spcBef>
              <a:spcPct val="0"/>
            </a:spcBef>
            <a:spcAft>
              <a:spcPct val="35000"/>
            </a:spcAft>
            <a:buNone/>
          </a:pPr>
          <a:r>
            <a:rPr lang="en-US" sz="1900" kern="1200" dirty="0"/>
            <a:t>(Owen, 2020)</a:t>
          </a:r>
        </a:p>
      </dsp:txBody>
      <dsp:txXfrm>
        <a:off x="7657225" y="1355600"/>
        <a:ext cx="2864008" cy="1778259"/>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D007166-4062-48B5-9173-853950D22316}">
      <dsp:nvSpPr>
        <dsp:cNvPr id="0" name=""/>
        <dsp:cNvSpPr/>
      </dsp:nvSpPr>
      <dsp:spPr>
        <a:xfrm>
          <a:off x="0" y="0"/>
          <a:ext cx="5106196" cy="1577284"/>
        </a:xfrm>
        <a:prstGeom prst="roundRect">
          <a:avLst>
            <a:gd name="adj" fmla="val 10000"/>
          </a:avLst>
        </a:prstGeom>
        <a:solidFill>
          <a:schemeClr val="accent5">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02870" tIns="102870" rIns="102870" bIns="102870" numCol="1" spcCol="1270" anchor="ctr" anchorCtr="0">
          <a:noAutofit/>
        </a:bodyPr>
        <a:lstStyle/>
        <a:p>
          <a:pPr marL="0" lvl="0" indent="0" algn="l" defTabSz="1200150">
            <a:lnSpc>
              <a:spcPct val="90000"/>
            </a:lnSpc>
            <a:spcBef>
              <a:spcPct val="0"/>
            </a:spcBef>
            <a:spcAft>
              <a:spcPct val="35000"/>
            </a:spcAft>
            <a:buNone/>
          </a:pPr>
          <a:r>
            <a:rPr lang="en-GB" sz="2700" kern="1200" dirty="0"/>
            <a:t>Teamwork fosters a laid-back atmosphere.</a:t>
          </a:r>
        </a:p>
      </dsp:txBody>
      <dsp:txXfrm>
        <a:off x="46197" y="46197"/>
        <a:ext cx="3404183" cy="1484890"/>
      </dsp:txXfrm>
    </dsp:sp>
    <dsp:sp modelId="{ED3BA96F-8C16-4865-A30C-25DFE57B8949}">
      <dsp:nvSpPr>
        <dsp:cNvPr id="0" name=""/>
        <dsp:cNvSpPr/>
      </dsp:nvSpPr>
      <dsp:spPr>
        <a:xfrm>
          <a:off x="450546" y="1840164"/>
          <a:ext cx="5106196" cy="1577284"/>
        </a:xfrm>
        <a:prstGeom prst="roundRect">
          <a:avLst>
            <a:gd name="adj" fmla="val 10000"/>
          </a:avLst>
        </a:prstGeom>
        <a:solidFill>
          <a:schemeClr val="accent5">
            <a:hueOff val="-9853741"/>
            <a:satOff val="7779"/>
            <a:lumOff val="1273"/>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02870" tIns="102870" rIns="102870" bIns="102870" numCol="1" spcCol="1270" anchor="ctr" anchorCtr="0">
          <a:noAutofit/>
        </a:bodyPr>
        <a:lstStyle/>
        <a:p>
          <a:pPr marL="0" lvl="0" indent="0" algn="l" defTabSz="1200150">
            <a:lnSpc>
              <a:spcPct val="90000"/>
            </a:lnSpc>
            <a:spcBef>
              <a:spcPct val="0"/>
            </a:spcBef>
            <a:spcAft>
              <a:spcPct val="35000"/>
            </a:spcAft>
            <a:buNone/>
          </a:pPr>
          <a:r>
            <a:rPr lang="en-GB" sz="2700" kern="1200" dirty="0"/>
            <a:t>Teamwork broadens perspectives</a:t>
          </a:r>
        </a:p>
      </dsp:txBody>
      <dsp:txXfrm>
        <a:off x="496743" y="1886361"/>
        <a:ext cx="3538021" cy="1484890"/>
      </dsp:txXfrm>
    </dsp:sp>
    <dsp:sp modelId="{258AA8F8-1319-4709-9D93-30338422A567}">
      <dsp:nvSpPr>
        <dsp:cNvPr id="0" name=""/>
        <dsp:cNvSpPr/>
      </dsp:nvSpPr>
      <dsp:spPr>
        <a:xfrm>
          <a:off x="901093" y="3680329"/>
          <a:ext cx="5106196" cy="1577284"/>
        </a:xfrm>
        <a:prstGeom prst="roundRect">
          <a:avLst>
            <a:gd name="adj" fmla="val 10000"/>
          </a:avLst>
        </a:prstGeom>
        <a:solidFill>
          <a:schemeClr val="accent5">
            <a:hueOff val="-19707482"/>
            <a:satOff val="15559"/>
            <a:lumOff val="2546"/>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02870" tIns="102870" rIns="102870" bIns="102870" numCol="1" spcCol="1270" anchor="ctr" anchorCtr="0">
          <a:noAutofit/>
        </a:bodyPr>
        <a:lstStyle/>
        <a:p>
          <a:pPr marL="0" lvl="0" indent="0" algn="l" defTabSz="1200150">
            <a:lnSpc>
              <a:spcPct val="90000"/>
            </a:lnSpc>
            <a:spcBef>
              <a:spcPct val="0"/>
            </a:spcBef>
            <a:spcAft>
              <a:spcPct val="35000"/>
            </a:spcAft>
            <a:buNone/>
          </a:pPr>
          <a:r>
            <a:rPr lang="en-GB" sz="2700" kern="1200" dirty="0"/>
            <a:t>Teamwork frequently emphasises each member's strengths.</a:t>
          </a:r>
        </a:p>
      </dsp:txBody>
      <dsp:txXfrm>
        <a:off x="947290" y="3726526"/>
        <a:ext cx="3538021" cy="1484890"/>
      </dsp:txXfrm>
    </dsp:sp>
    <dsp:sp modelId="{925FC8C9-C0D4-4E52-9572-021A55269343}">
      <dsp:nvSpPr>
        <dsp:cNvPr id="0" name=""/>
        <dsp:cNvSpPr/>
      </dsp:nvSpPr>
      <dsp:spPr>
        <a:xfrm>
          <a:off x="4080961" y="1196107"/>
          <a:ext cx="1025234" cy="1025234"/>
        </a:xfrm>
        <a:prstGeom prst="downArrow">
          <a:avLst>
            <a:gd name="adj1" fmla="val 55000"/>
            <a:gd name="adj2" fmla="val 45000"/>
          </a:avLst>
        </a:prstGeom>
        <a:solidFill>
          <a:schemeClr val="accent5">
            <a:tint val="40000"/>
            <a:alpha val="90000"/>
            <a:hueOff val="0"/>
            <a:satOff val="0"/>
            <a:lumOff val="0"/>
            <a:alphaOff val="0"/>
          </a:schemeClr>
        </a:solidFill>
        <a:ln w="15875" cap="flat" cmpd="sng" algn="ctr">
          <a:solidFill>
            <a:schemeClr val="accent5">
              <a:tint val="40000"/>
              <a:alpha val="9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45720" tIns="45720" rIns="45720" bIns="45720" numCol="1" spcCol="1270" anchor="ctr" anchorCtr="0">
          <a:noAutofit/>
        </a:bodyPr>
        <a:lstStyle/>
        <a:p>
          <a:pPr marL="0" lvl="0" indent="0" algn="ctr" defTabSz="1600200">
            <a:lnSpc>
              <a:spcPct val="90000"/>
            </a:lnSpc>
            <a:spcBef>
              <a:spcPct val="0"/>
            </a:spcBef>
            <a:spcAft>
              <a:spcPct val="35000"/>
            </a:spcAft>
            <a:buNone/>
          </a:pPr>
          <a:endParaRPr lang="en-GB" sz="3600" kern="1200"/>
        </a:p>
      </dsp:txBody>
      <dsp:txXfrm>
        <a:off x="4311639" y="1196107"/>
        <a:ext cx="563878" cy="771489"/>
      </dsp:txXfrm>
    </dsp:sp>
    <dsp:sp modelId="{502FD5E7-6F96-4D1D-8B74-B84D05D26C75}">
      <dsp:nvSpPr>
        <dsp:cNvPr id="0" name=""/>
        <dsp:cNvSpPr/>
      </dsp:nvSpPr>
      <dsp:spPr>
        <a:xfrm>
          <a:off x="4531508" y="3025756"/>
          <a:ext cx="1025234" cy="1025234"/>
        </a:xfrm>
        <a:prstGeom prst="downArrow">
          <a:avLst>
            <a:gd name="adj1" fmla="val 55000"/>
            <a:gd name="adj2" fmla="val 45000"/>
          </a:avLst>
        </a:prstGeom>
        <a:solidFill>
          <a:schemeClr val="accent5">
            <a:tint val="40000"/>
            <a:alpha val="90000"/>
            <a:hueOff val="-20573593"/>
            <a:satOff val="23715"/>
            <a:lumOff val="1571"/>
            <a:alphaOff val="0"/>
          </a:schemeClr>
        </a:solidFill>
        <a:ln w="15875" cap="flat" cmpd="sng" algn="ctr">
          <a:solidFill>
            <a:schemeClr val="accent5">
              <a:tint val="40000"/>
              <a:alpha val="9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45720" tIns="45720" rIns="45720" bIns="45720" numCol="1" spcCol="1270" anchor="ctr" anchorCtr="0">
          <a:noAutofit/>
        </a:bodyPr>
        <a:lstStyle/>
        <a:p>
          <a:pPr marL="0" lvl="0" indent="0" algn="ctr" defTabSz="1600200">
            <a:lnSpc>
              <a:spcPct val="90000"/>
            </a:lnSpc>
            <a:spcBef>
              <a:spcPct val="0"/>
            </a:spcBef>
            <a:spcAft>
              <a:spcPct val="35000"/>
            </a:spcAft>
            <a:buNone/>
          </a:pPr>
          <a:endParaRPr lang="en-GB" sz="3600" kern="1200"/>
        </a:p>
      </dsp:txBody>
      <dsp:txXfrm>
        <a:off x="4762186" y="3025756"/>
        <a:ext cx="563878" cy="771489"/>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710A653-9BF8-D540-B3CE-BD23D745AD54}">
      <dsp:nvSpPr>
        <dsp:cNvPr id="0" name=""/>
        <dsp:cNvSpPr/>
      </dsp:nvSpPr>
      <dsp:spPr>
        <a:xfrm>
          <a:off x="0" y="1509"/>
          <a:ext cx="10525653" cy="0"/>
        </a:xfrm>
        <a:prstGeom prst="line">
          <a:avLst/>
        </a:prstGeom>
        <a:gradFill rotWithShape="0">
          <a:gsLst>
            <a:gs pos="0">
              <a:schemeClr val="accent1">
                <a:hueOff val="0"/>
                <a:satOff val="0"/>
                <a:lumOff val="0"/>
                <a:alphaOff val="0"/>
                <a:tint val="62000"/>
                <a:alpha val="60000"/>
                <a:satMod val="109000"/>
                <a:lumMod val="110000"/>
              </a:schemeClr>
            </a:gs>
            <a:gs pos="100000">
              <a:schemeClr val="accent1">
                <a:hueOff val="0"/>
                <a:satOff val="0"/>
                <a:lumOff val="0"/>
                <a:alphaOff val="0"/>
                <a:tint val="78000"/>
                <a:alpha val="92000"/>
                <a:satMod val="109000"/>
                <a:lumMod val="100000"/>
              </a:schemeClr>
            </a:gs>
          </a:gsLst>
          <a:lin ang="5400000" scaled="0"/>
        </a:gradFill>
        <a:ln w="9525" cap="flat" cmpd="sng" algn="ctr">
          <a:solidFill>
            <a:schemeClr val="accent1">
              <a:hueOff val="0"/>
              <a:satOff val="0"/>
              <a:lumOff val="0"/>
              <a:alphaOff val="0"/>
            </a:schemeClr>
          </a:solidFill>
          <a:prstDash val="solid"/>
        </a:ln>
        <a:effectLst/>
      </dsp:spPr>
      <dsp:style>
        <a:lnRef idx="1">
          <a:scrgbClr r="0" g="0" b="0"/>
        </a:lnRef>
        <a:fillRef idx="2">
          <a:scrgbClr r="0" g="0" b="0"/>
        </a:fillRef>
        <a:effectRef idx="1">
          <a:scrgbClr r="0" g="0" b="0"/>
        </a:effectRef>
        <a:fontRef idx="minor">
          <a:schemeClr val="dk1"/>
        </a:fontRef>
      </dsp:style>
    </dsp:sp>
    <dsp:sp modelId="{DF616919-234E-5F40-8AFB-F92479E824A8}">
      <dsp:nvSpPr>
        <dsp:cNvPr id="0" name=""/>
        <dsp:cNvSpPr/>
      </dsp:nvSpPr>
      <dsp:spPr>
        <a:xfrm>
          <a:off x="0" y="1509"/>
          <a:ext cx="10525653" cy="17743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0480" tIns="30480" rIns="30480" bIns="30480" numCol="1" spcCol="1270" anchor="t" anchorCtr="0">
          <a:noAutofit/>
        </a:bodyPr>
        <a:lstStyle/>
        <a:p>
          <a:pPr marL="0" lvl="0" indent="0" algn="l" defTabSz="355600">
            <a:lnSpc>
              <a:spcPct val="90000"/>
            </a:lnSpc>
            <a:spcBef>
              <a:spcPct val="0"/>
            </a:spcBef>
            <a:spcAft>
              <a:spcPct val="35000"/>
            </a:spcAft>
            <a:buNone/>
          </a:pPr>
          <a:r>
            <a:rPr lang="en-US" sz="800" kern="1200" dirty="0"/>
            <a:t>Introduction:</a:t>
          </a:r>
        </a:p>
      </dsp:txBody>
      <dsp:txXfrm>
        <a:off x="0" y="1509"/>
        <a:ext cx="10525653" cy="177439"/>
      </dsp:txXfrm>
    </dsp:sp>
    <dsp:sp modelId="{318D4D88-F58F-DE47-9F53-9A99FF53B4B8}">
      <dsp:nvSpPr>
        <dsp:cNvPr id="0" name=""/>
        <dsp:cNvSpPr/>
      </dsp:nvSpPr>
      <dsp:spPr>
        <a:xfrm>
          <a:off x="0" y="178948"/>
          <a:ext cx="10525653" cy="0"/>
        </a:xfrm>
        <a:prstGeom prst="line">
          <a:avLst/>
        </a:prstGeom>
        <a:gradFill rotWithShape="0">
          <a:gsLst>
            <a:gs pos="0">
              <a:schemeClr val="accent1">
                <a:hueOff val="0"/>
                <a:satOff val="0"/>
                <a:lumOff val="0"/>
                <a:alphaOff val="0"/>
                <a:tint val="62000"/>
                <a:alpha val="60000"/>
                <a:satMod val="109000"/>
                <a:lumMod val="110000"/>
              </a:schemeClr>
            </a:gs>
            <a:gs pos="100000">
              <a:schemeClr val="accent1">
                <a:hueOff val="0"/>
                <a:satOff val="0"/>
                <a:lumOff val="0"/>
                <a:alphaOff val="0"/>
                <a:tint val="78000"/>
                <a:alpha val="92000"/>
                <a:satMod val="109000"/>
                <a:lumMod val="100000"/>
              </a:schemeClr>
            </a:gs>
          </a:gsLst>
          <a:lin ang="5400000" scaled="0"/>
        </a:gradFill>
        <a:ln w="9525" cap="flat" cmpd="sng" algn="ctr">
          <a:solidFill>
            <a:schemeClr val="accent1">
              <a:hueOff val="0"/>
              <a:satOff val="0"/>
              <a:lumOff val="0"/>
              <a:alphaOff val="0"/>
            </a:schemeClr>
          </a:solidFill>
          <a:prstDash val="solid"/>
        </a:ln>
        <a:effectLst/>
      </dsp:spPr>
      <dsp:style>
        <a:lnRef idx="1">
          <a:scrgbClr r="0" g="0" b="0"/>
        </a:lnRef>
        <a:fillRef idx="2">
          <a:scrgbClr r="0" g="0" b="0"/>
        </a:fillRef>
        <a:effectRef idx="1">
          <a:scrgbClr r="0" g="0" b="0"/>
        </a:effectRef>
        <a:fontRef idx="minor">
          <a:schemeClr val="dk1"/>
        </a:fontRef>
      </dsp:style>
    </dsp:sp>
    <dsp:sp modelId="{C9403574-813C-7B49-BB66-F7B039A65E47}">
      <dsp:nvSpPr>
        <dsp:cNvPr id="0" name=""/>
        <dsp:cNvSpPr/>
      </dsp:nvSpPr>
      <dsp:spPr>
        <a:xfrm>
          <a:off x="0" y="178948"/>
          <a:ext cx="10525653" cy="17743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0480" tIns="30480" rIns="30480" bIns="30480" numCol="1" spcCol="1270" anchor="t" anchorCtr="0">
          <a:noAutofit/>
        </a:bodyPr>
        <a:lstStyle/>
        <a:p>
          <a:pPr marL="0" lvl="0" indent="0" algn="l" defTabSz="355600">
            <a:lnSpc>
              <a:spcPct val="90000"/>
            </a:lnSpc>
            <a:spcBef>
              <a:spcPct val="0"/>
            </a:spcBef>
            <a:spcAft>
              <a:spcPct val="35000"/>
            </a:spcAft>
            <a:buNone/>
          </a:pPr>
          <a:r>
            <a:rPr lang="en-US" sz="800" kern="1200"/>
            <a:t>Katzenbach, J. R.; Smith, D. K. (2003). The Wisdom of teams: creating the high-perfomance organization. New York: Harper Colins.</a:t>
          </a:r>
        </a:p>
      </dsp:txBody>
      <dsp:txXfrm>
        <a:off x="0" y="178948"/>
        <a:ext cx="10525653" cy="177439"/>
      </dsp:txXfrm>
    </dsp:sp>
    <dsp:sp modelId="{5D712B25-89CC-3B4A-9C0C-EECE4465FB8D}">
      <dsp:nvSpPr>
        <dsp:cNvPr id="0" name=""/>
        <dsp:cNvSpPr/>
      </dsp:nvSpPr>
      <dsp:spPr>
        <a:xfrm>
          <a:off x="0" y="356388"/>
          <a:ext cx="10525653" cy="0"/>
        </a:xfrm>
        <a:prstGeom prst="line">
          <a:avLst/>
        </a:prstGeom>
        <a:gradFill rotWithShape="0">
          <a:gsLst>
            <a:gs pos="0">
              <a:schemeClr val="accent1">
                <a:hueOff val="0"/>
                <a:satOff val="0"/>
                <a:lumOff val="0"/>
                <a:alphaOff val="0"/>
                <a:tint val="62000"/>
                <a:alpha val="60000"/>
                <a:satMod val="109000"/>
                <a:lumMod val="110000"/>
              </a:schemeClr>
            </a:gs>
            <a:gs pos="100000">
              <a:schemeClr val="accent1">
                <a:hueOff val="0"/>
                <a:satOff val="0"/>
                <a:lumOff val="0"/>
                <a:alphaOff val="0"/>
                <a:tint val="78000"/>
                <a:alpha val="92000"/>
                <a:satMod val="109000"/>
                <a:lumMod val="100000"/>
              </a:schemeClr>
            </a:gs>
          </a:gsLst>
          <a:lin ang="5400000" scaled="0"/>
        </a:gradFill>
        <a:ln w="9525" cap="flat" cmpd="sng" algn="ctr">
          <a:solidFill>
            <a:schemeClr val="accent1">
              <a:hueOff val="0"/>
              <a:satOff val="0"/>
              <a:lumOff val="0"/>
              <a:alphaOff val="0"/>
            </a:schemeClr>
          </a:solidFill>
          <a:prstDash val="solid"/>
        </a:ln>
        <a:effectLst/>
      </dsp:spPr>
      <dsp:style>
        <a:lnRef idx="1">
          <a:scrgbClr r="0" g="0" b="0"/>
        </a:lnRef>
        <a:fillRef idx="2">
          <a:scrgbClr r="0" g="0" b="0"/>
        </a:fillRef>
        <a:effectRef idx="1">
          <a:scrgbClr r="0" g="0" b="0"/>
        </a:effectRef>
        <a:fontRef idx="minor">
          <a:schemeClr val="dk1"/>
        </a:fontRef>
      </dsp:style>
    </dsp:sp>
    <dsp:sp modelId="{2E51948B-6A1F-9848-8BFD-95640F0A622A}">
      <dsp:nvSpPr>
        <dsp:cNvPr id="0" name=""/>
        <dsp:cNvSpPr/>
      </dsp:nvSpPr>
      <dsp:spPr>
        <a:xfrm>
          <a:off x="0" y="356388"/>
          <a:ext cx="10525653" cy="17743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0480" tIns="30480" rIns="30480" bIns="30480" numCol="1" spcCol="1270" anchor="t" anchorCtr="0">
          <a:noAutofit/>
        </a:bodyPr>
        <a:lstStyle/>
        <a:p>
          <a:pPr marL="0" lvl="0" indent="0" algn="l" defTabSz="355600">
            <a:lnSpc>
              <a:spcPct val="90000"/>
            </a:lnSpc>
            <a:spcBef>
              <a:spcPct val="0"/>
            </a:spcBef>
            <a:spcAft>
              <a:spcPct val="35000"/>
            </a:spcAft>
            <a:buNone/>
          </a:pPr>
          <a:r>
            <a:rPr lang="en-US" sz="800" kern="1200"/>
            <a:t>Maxwell J. C., (2009), </a:t>
          </a:r>
          <a:r>
            <a:rPr lang="en-US" sz="800" i="1" kern="1200"/>
            <a:t>Teamwork 101: What Every Leader Needs to Know.</a:t>
          </a:r>
          <a:r>
            <a:rPr lang="en-US" sz="800" kern="1200"/>
            <a:t>, pp. 13-24</a:t>
          </a:r>
        </a:p>
      </dsp:txBody>
      <dsp:txXfrm>
        <a:off x="0" y="356388"/>
        <a:ext cx="10525653" cy="177439"/>
      </dsp:txXfrm>
    </dsp:sp>
    <dsp:sp modelId="{140CBD3A-7A8E-8746-80E8-261F6C75B8F7}">
      <dsp:nvSpPr>
        <dsp:cNvPr id="0" name=""/>
        <dsp:cNvSpPr/>
      </dsp:nvSpPr>
      <dsp:spPr>
        <a:xfrm>
          <a:off x="0" y="533828"/>
          <a:ext cx="10525653" cy="0"/>
        </a:xfrm>
        <a:prstGeom prst="line">
          <a:avLst/>
        </a:prstGeom>
        <a:gradFill rotWithShape="0">
          <a:gsLst>
            <a:gs pos="0">
              <a:schemeClr val="accent1">
                <a:hueOff val="0"/>
                <a:satOff val="0"/>
                <a:lumOff val="0"/>
                <a:alphaOff val="0"/>
                <a:tint val="62000"/>
                <a:alpha val="60000"/>
                <a:satMod val="109000"/>
                <a:lumMod val="110000"/>
              </a:schemeClr>
            </a:gs>
            <a:gs pos="100000">
              <a:schemeClr val="accent1">
                <a:hueOff val="0"/>
                <a:satOff val="0"/>
                <a:lumOff val="0"/>
                <a:alphaOff val="0"/>
                <a:tint val="78000"/>
                <a:alpha val="92000"/>
                <a:satMod val="109000"/>
                <a:lumMod val="100000"/>
              </a:schemeClr>
            </a:gs>
          </a:gsLst>
          <a:lin ang="5400000" scaled="0"/>
        </a:gradFill>
        <a:ln w="9525" cap="flat" cmpd="sng" algn="ctr">
          <a:solidFill>
            <a:schemeClr val="accent1">
              <a:hueOff val="0"/>
              <a:satOff val="0"/>
              <a:lumOff val="0"/>
              <a:alphaOff val="0"/>
            </a:schemeClr>
          </a:solidFill>
          <a:prstDash val="solid"/>
        </a:ln>
        <a:effectLst/>
      </dsp:spPr>
      <dsp:style>
        <a:lnRef idx="1">
          <a:scrgbClr r="0" g="0" b="0"/>
        </a:lnRef>
        <a:fillRef idx="2">
          <a:scrgbClr r="0" g="0" b="0"/>
        </a:fillRef>
        <a:effectRef idx="1">
          <a:scrgbClr r="0" g="0" b="0"/>
        </a:effectRef>
        <a:fontRef idx="minor">
          <a:schemeClr val="dk1"/>
        </a:fontRef>
      </dsp:style>
    </dsp:sp>
    <dsp:sp modelId="{AE5F40DE-C64F-DB48-9AEA-3B0DE0487195}">
      <dsp:nvSpPr>
        <dsp:cNvPr id="0" name=""/>
        <dsp:cNvSpPr/>
      </dsp:nvSpPr>
      <dsp:spPr>
        <a:xfrm>
          <a:off x="0" y="533828"/>
          <a:ext cx="10419593" cy="41781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0480" tIns="30480" rIns="30480" bIns="30480" numCol="1" spcCol="1270" anchor="t" anchorCtr="0">
          <a:noAutofit/>
        </a:bodyPr>
        <a:lstStyle/>
        <a:p>
          <a:pPr marL="0" lvl="0" indent="0" algn="l" defTabSz="355600">
            <a:lnSpc>
              <a:spcPct val="90000"/>
            </a:lnSpc>
            <a:spcBef>
              <a:spcPct val="0"/>
            </a:spcBef>
            <a:spcAft>
              <a:spcPct val="35000"/>
            </a:spcAft>
            <a:buNone/>
          </a:pPr>
          <a:endParaRPr lang="en-US" sz="800" kern="1200" dirty="0"/>
        </a:p>
      </dsp:txBody>
      <dsp:txXfrm>
        <a:off x="0" y="533828"/>
        <a:ext cx="10419593" cy="417817"/>
      </dsp:txXfrm>
    </dsp:sp>
    <dsp:sp modelId="{38C2EDC3-FE4E-7742-8534-BDC1246587D1}">
      <dsp:nvSpPr>
        <dsp:cNvPr id="0" name=""/>
        <dsp:cNvSpPr/>
      </dsp:nvSpPr>
      <dsp:spPr>
        <a:xfrm>
          <a:off x="0" y="951645"/>
          <a:ext cx="10525653" cy="0"/>
        </a:xfrm>
        <a:prstGeom prst="line">
          <a:avLst/>
        </a:prstGeom>
        <a:gradFill rotWithShape="0">
          <a:gsLst>
            <a:gs pos="0">
              <a:schemeClr val="accent1">
                <a:hueOff val="0"/>
                <a:satOff val="0"/>
                <a:lumOff val="0"/>
                <a:alphaOff val="0"/>
                <a:tint val="62000"/>
                <a:alpha val="60000"/>
                <a:satMod val="109000"/>
                <a:lumMod val="110000"/>
              </a:schemeClr>
            </a:gs>
            <a:gs pos="100000">
              <a:schemeClr val="accent1">
                <a:hueOff val="0"/>
                <a:satOff val="0"/>
                <a:lumOff val="0"/>
                <a:alphaOff val="0"/>
                <a:tint val="78000"/>
                <a:alpha val="92000"/>
                <a:satMod val="109000"/>
                <a:lumMod val="100000"/>
              </a:schemeClr>
            </a:gs>
          </a:gsLst>
          <a:lin ang="5400000" scaled="0"/>
        </a:gradFill>
        <a:ln w="9525" cap="flat" cmpd="sng" algn="ctr">
          <a:solidFill>
            <a:schemeClr val="accent1">
              <a:hueOff val="0"/>
              <a:satOff val="0"/>
              <a:lumOff val="0"/>
              <a:alphaOff val="0"/>
            </a:schemeClr>
          </a:solidFill>
          <a:prstDash val="solid"/>
        </a:ln>
        <a:effectLst/>
      </dsp:spPr>
      <dsp:style>
        <a:lnRef idx="1">
          <a:scrgbClr r="0" g="0" b="0"/>
        </a:lnRef>
        <a:fillRef idx="2">
          <a:scrgbClr r="0" g="0" b="0"/>
        </a:fillRef>
        <a:effectRef idx="1">
          <a:scrgbClr r="0" g="0" b="0"/>
        </a:effectRef>
        <a:fontRef idx="minor">
          <a:schemeClr val="dk1"/>
        </a:fontRef>
      </dsp:style>
    </dsp:sp>
    <dsp:sp modelId="{7B7E9B1E-1027-074C-9874-3A6E5D466CEC}">
      <dsp:nvSpPr>
        <dsp:cNvPr id="0" name=""/>
        <dsp:cNvSpPr/>
      </dsp:nvSpPr>
      <dsp:spPr>
        <a:xfrm>
          <a:off x="0" y="951645"/>
          <a:ext cx="10525653" cy="17743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0480" tIns="30480" rIns="30480" bIns="30480" numCol="1" spcCol="1270" anchor="t" anchorCtr="0">
          <a:noAutofit/>
        </a:bodyPr>
        <a:lstStyle/>
        <a:p>
          <a:pPr marL="0" lvl="0" indent="0" algn="l" defTabSz="355600">
            <a:lnSpc>
              <a:spcPct val="90000"/>
            </a:lnSpc>
            <a:spcBef>
              <a:spcPct val="0"/>
            </a:spcBef>
            <a:spcAft>
              <a:spcPct val="35000"/>
            </a:spcAft>
            <a:buNone/>
          </a:pPr>
          <a:endParaRPr lang="en-US" sz="800" kern="1200" dirty="0"/>
        </a:p>
      </dsp:txBody>
      <dsp:txXfrm>
        <a:off x="0" y="951645"/>
        <a:ext cx="10525653" cy="177439"/>
      </dsp:txXfrm>
    </dsp:sp>
    <dsp:sp modelId="{D3E85961-6DFB-7741-B2AD-CD6A6C768B26}">
      <dsp:nvSpPr>
        <dsp:cNvPr id="0" name=""/>
        <dsp:cNvSpPr/>
      </dsp:nvSpPr>
      <dsp:spPr>
        <a:xfrm>
          <a:off x="0" y="1129085"/>
          <a:ext cx="10525653" cy="0"/>
        </a:xfrm>
        <a:prstGeom prst="line">
          <a:avLst/>
        </a:prstGeom>
        <a:gradFill rotWithShape="0">
          <a:gsLst>
            <a:gs pos="0">
              <a:schemeClr val="accent1">
                <a:hueOff val="0"/>
                <a:satOff val="0"/>
                <a:lumOff val="0"/>
                <a:alphaOff val="0"/>
                <a:tint val="62000"/>
                <a:alpha val="60000"/>
                <a:satMod val="109000"/>
                <a:lumMod val="110000"/>
              </a:schemeClr>
            </a:gs>
            <a:gs pos="100000">
              <a:schemeClr val="accent1">
                <a:hueOff val="0"/>
                <a:satOff val="0"/>
                <a:lumOff val="0"/>
                <a:alphaOff val="0"/>
                <a:tint val="78000"/>
                <a:alpha val="92000"/>
                <a:satMod val="109000"/>
                <a:lumMod val="100000"/>
              </a:schemeClr>
            </a:gs>
          </a:gsLst>
          <a:lin ang="5400000" scaled="0"/>
        </a:gradFill>
        <a:ln w="9525" cap="flat" cmpd="sng" algn="ctr">
          <a:solidFill>
            <a:schemeClr val="accent1">
              <a:hueOff val="0"/>
              <a:satOff val="0"/>
              <a:lumOff val="0"/>
              <a:alphaOff val="0"/>
            </a:schemeClr>
          </a:solidFill>
          <a:prstDash val="solid"/>
        </a:ln>
        <a:effectLst/>
      </dsp:spPr>
      <dsp:style>
        <a:lnRef idx="1">
          <a:scrgbClr r="0" g="0" b="0"/>
        </a:lnRef>
        <a:fillRef idx="2">
          <a:scrgbClr r="0" g="0" b="0"/>
        </a:fillRef>
        <a:effectRef idx="1">
          <a:scrgbClr r="0" g="0" b="0"/>
        </a:effectRef>
        <a:fontRef idx="minor">
          <a:schemeClr val="dk1"/>
        </a:fontRef>
      </dsp:style>
    </dsp:sp>
    <dsp:sp modelId="{1DCAF57F-9819-544E-8EFA-6C7015C68878}">
      <dsp:nvSpPr>
        <dsp:cNvPr id="0" name=""/>
        <dsp:cNvSpPr/>
      </dsp:nvSpPr>
      <dsp:spPr>
        <a:xfrm>
          <a:off x="0" y="1129085"/>
          <a:ext cx="10525653" cy="17743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0480" tIns="30480" rIns="30480" bIns="30480" numCol="1" spcCol="1270" anchor="t" anchorCtr="0">
          <a:noAutofit/>
        </a:bodyPr>
        <a:lstStyle/>
        <a:p>
          <a:pPr marL="0" lvl="0" indent="0" algn="l" defTabSz="355600">
            <a:lnSpc>
              <a:spcPct val="90000"/>
            </a:lnSpc>
            <a:spcBef>
              <a:spcPct val="0"/>
            </a:spcBef>
            <a:spcAft>
              <a:spcPct val="35000"/>
            </a:spcAft>
            <a:buNone/>
          </a:pPr>
          <a:endParaRPr lang="en-US" sz="800" kern="1200" dirty="0"/>
        </a:p>
      </dsp:txBody>
      <dsp:txXfrm>
        <a:off x="0" y="1129085"/>
        <a:ext cx="10525653" cy="177439"/>
      </dsp:txXfrm>
    </dsp:sp>
    <dsp:sp modelId="{C6A49624-CF6D-7445-B613-FA24EBA17C12}">
      <dsp:nvSpPr>
        <dsp:cNvPr id="0" name=""/>
        <dsp:cNvSpPr/>
      </dsp:nvSpPr>
      <dsp:spPr>
        <a:xfrm>
          <a:off x="0" y="1306525"/>
          <a:ext cx="10525653" cy="0"/>
        </a:xfrm>
        <a:prstGeom prst="line">
          <a:avLst/>
        </a:prstGeom>
        <a:gradFill rotWithShape="0">
          <a:gsLst>
            <a:gs pos="0">
              <a:schemeClr val="accent1">
                <a:hueOff val="0"/>
                <a:satOff val="0"/>
                <a:lumOff val="0"/>
                <a:alphaOff val="0"/>
                <a:tint val="62000"/>
                <a:alpha val="60000"/>
                <a:satMod val="109000"/>
                <a:lumMod val="110000"/>
              </a:schemeClr>
            </a:gs>
            <a:gs pos="100000">
              <a:schemeClr val="accent1">
                <a:hueOff val="0"/>
                <a:satOff val="0"/>
                <a:lumOff val="0"/>
                <a:alphaOff val="0"/>
                <a:tint val="78000"/>
                <a:alpha val="92000"/>
                <a:satMod val="109000"/>
                <a:lumMod val="100000"/>
              </a:schemeClr>
            </a:gs>
          </a:gsLst>
          <a:lin ang="5400000" scaled="0"/>
        </a:gradFill>
        <a:ln w="9525" cap="flat" cmpd="sng" algn="ctr">
          <a:solidFill>
            <a:schemeClr val="accent1">
              <a:hueOff val="0"/>
              <a:satOff val="0"/>
              <a:lumOff val="0"/>
              <a:alphaOff val="0"/>
            </a:schemeClr>
          </a:solidFill>
          <a:prstDash val="solid"/>
        </a:ln>
        <a:effectLst/>
      </dsp:spPr>
      <dsp:style>
        <a:lnRef idx="1">
          <a:scrgbClr r="0" g="0" b="0"/>
        </a:lnRef>
        <a:fillRef idx="2">
          <a:scrgbClr r="0" g="0" b="0"/>
        </a:fillRef>
        <a:effectRef idx="1">
          <a:scrgbClr r="0" g="0" b="0"/>
        </a:effectRef>
        <a:fontRef idx="minor">
          <a:schemeClr val="dk1"/>
        </a:fontRef>
      </dsp:style>
    </dsp:sp>
    <dsp:sp modelId="{0291E966-EFAD-7B4B-B332-BEDCF81632AC}">
      <dsp:nvSpPr>
        <dsp:cNvPr id="0" name=""/>
        <dsp:cNvSpPr/>
      </dsp:nvSpPr>
      <dsp:spPr>
        <a:xfrm>
          <a:off x="0" y="1306525"/>
          <a:ext cx="10525653" cy="17743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0480" tIns="30480" rIns="30480" bIns="30480" numCol="1" spcCol="1270" anchor="t" anchorCtr="0">
          <a:noAutofit/>
        </a:bodyPr>
        <a:lstStyle/>
        <a:p>
          <a:pPr marL="0" lvl="0" indent="0" algn="l" defTabSz="355600">
            <a:lnSpc>
              <a:spcPct val="90000"/>
            </a:lnSpc>
            <a:spcBef>
              <a:spcPct val="0"/>
            </a:spcBef>
            <a:spcAft>
              <a:spcPct val="35000"/>
            </a:spcAft>
            <a:buNone/>
          </a:pPr>
          <a:r>
            <a:rPr lang="en-US" sz="800" kern="1200"/>
            <a:t>Skelton M., Pais M., (2019), </a:t>
          </a:r>
          <a:r>
            <a:rPr lang="en-US" sz="800" i="1" kern="1200"/>
            <a:t>Team Topologies</a:t>
          </a:r>
          <a:r>
            <a:rPr lang="en-US" sz="800" kern="1200"/>
            <a:t>, pp. 51-60</a:t>
          </a:r>
        </a:p>
      </dsp:txBody>
      <dsp:txXfrm>
        <a:off x="0" y="1306525"/>
        <a:ext cx="10525653" cy="177439"/>
      </dsp:txXfrm>
    </dsp:sp>
    <dsp:sp modelId="{EA0F35B3-82DA-D549-B0F1-E5A579C7F179}">
      <dsp:nvSpPr>
        <dsp:cNvPr id="0" name=""/>
        <dsp:cNvSpPr/>
      </dsp:nvSpPr>
      <dsp:spPr>
        <a:xfrm>
          <a:off x="0" y="1483965"/>
          <a:ext cx="10525653" cy="0"/>
        </a:xfrm>
        <a:prstGeom prst="line">
          <a:avLst/>
        </a:prstGeom>
        <a:gradFill rotWithShape="0">
          <a:gsLst>
            <a:gs pos="0">
              <a:schemeClr val="accent1">
                <a:hueOff val="0"/>
                <a:satOff val="0"/>
                <a:lumOff val="0"/>
                <a:alphaOff val="0"/>
                <a:tint val="62000"/>
                <a:alpha val="60000"/>
                <a:satMod val="109000"/>
                <a:lumMod val="110000"/>
              </a:schemeClr>
            </a:gs>
            <a:gs pos="100000">
              <a:schemeClr val="accent1">
                <a:hueOff val="0"/>
                <a:satOff val="0"/>
                <a:lumOff val="0"/>
                <a:alphaOff val="0"/>
                <a:tint val="78000"/>
                <a:alpha val="92000"/>
                <a:satMod val="109000"/>
                <a:lumMod val="100000"/>
              </a:schemeClr>
            </a:gs>
          </a:gsLst>
          <a:lin ang="5400000" scaled="0"/>
        </a:gradFill>
        <a:ln w="9525" cap="flat" cmpd="sng" algn="ctr">
          <a:solidFill>
            <a:schemeClr val="accent1">
              <a:hueOff val="0"/>
              <a:satOff val="0"/>
              <a:lumOff val="0"/>
              <a:alphaOff val="0"/>
            </a:schemeClr>
          </a:solidFill>
          <a:prstDash val="solid"/>
        </a:ln>
        <a:effectLst/>
      </dsp:spPr>
      <dsp:style>
        <a:lnRef idx="1">
          <a:scrgbClr r="0" g="0" b="0"/>
        </a:lnRef>
        <a:fillRef idx="2">
          <a:scrgbClr r="0" g="0" b="0"/>
        </a:fillRef>
        <a:effectRef idx="1">
          <a:scrgbClr r="0" g="0" b="0"/>
        </a:effectRef>
        <a:fontRef idx="minor">
          <a:schemeClr val="dk1"/>
        </a:fontRef>
      </dsp:style>
    </dsp:sp>
    <dsp:sp modelId="{87B65A89-2CBB-1542-B445-F50AFC7A7EDD}">
      <dsp:nvSpPr>
        <dsp:cNvPr id="0" name=""/>
        <dsp:cNvSpPr/>
      </dsp:nvSpPr>
      <dsp:spPr>
        <a:xfrm>
          <a:off x="0" y="1483965"/>
          <a:ext cx="10525653" cy="17743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0480" tIns="30480" rIns="30480" bIns="30480" numCol="1" spcCol="1270" anchor="t" anchorCtr="0">
          <a:noAutofit/>
        </a:bodyPr>
        <a:lstStyle/>
        <a:p>
          <a:pPr marL="0" lvl="0" indent="0" algn="l" defTabSz="355600">
            <a:lnSpc>
              <a:spcPct val="90000"/>
            </a:lnSpc>
            <a:spcBef>
              <a:spcPct val="0"/>
            </a:spcBef>
            <a:spcAft>
              <a:spcPct val="35000"/>
            </a:spcAft>
            <a:buNone/>
          </a:pPr>
          <a:endParaRPr lang="en-US" sz="800" kern="1200" dirty="0"/>
        </a:p>
      </dsp:txBody>
      <dsp:txXfrm>
        <a:off x="0" y="1483965"/>
        <a:ext cx="10525653" cy="177439"/>
      </dsp:txXfrm>
    </dsp:sp>
    <dsp:sp modelId="{35C316E1-1199-1040-9AC1-842DE8F0D453}">
      <dsp:nvSpPr>
        <dsp:cNvPr id="0" name=""/>
        <dsp:cNvSpPr/>
      </dsp:nvSpPr>
      <dsp:spPr>
        <a:xfrm>
          <a:off x="0" y="1661404"/>
          <a:ext cx="10525653" cy="0"/>
        </a:xfrm>
        <a:prstGeom prst="line">
          <a:avLst/>
        </a:prstGeom>
        <a:gradFill rotWithShape="0">
          <a:gsLst>
            <a:gs pos="0">
              <a:schemeClr val="accent1">
                <a:hueOff val="0"/>
                <a:satOff val="0"/>
                <a:lumOff val="0"/>
                <a:alphaOff val="0"/>
                <a:tint val="62000"/>
                <a:alpha val="60000"/>
                <a:satMod val="109000"/>
                <a:lumMod val="110000"/>
              </a:schemeClr>
            </a:gs>
            <a:gs pos="100000">
              <a:schemeClr val="accent1">
                <a:hueOff val="0"/>
                <a:satOff val="0"/>
                <a:lumOff val="0"/>
                <a:alphaOff val="0"/>
                <a:tint val="78000"/>
                <a:alpha val="92000"/>
                <a:satMod val="109000"/>
                <a:lumMod val="100000"/>
              </a:schemeClr>
            </a:gs>
          </a:gsLst>
          <a:lin ang="5400000" scaled="0"/>
        </a:gradFill>
        <a:ln w="9525" cap="flat" cmpd="sng" algn="ctr">
          <a:solidFill>
            <a:schemeClr val="accent1">
              <a:hueOff val="0"/>
              <a:satOff val="0"/>
              <a:lumOff val="0"/>
              <a:alphaOff val="0"/>
            </a:schemeClr>
          </a:solidFill>
          <a:prstDash val="solid"/>
        </a:ln>
        <a:effectLst/>
      </dsp:spPr>
      <dsp:style>
        <a:lnRef idx="1">
          <a:scrgbClr r="0" g="0" b="0"/>
        </a:lnRef>
        <a:fillRef idx="2">
          <a:scrgbClr r="0" g="0" b="0"/>
        </a:fillRef>
        <a:effectRef idx="1">
          <a:scrgbClr r="0" g="0" b="0"/>
        </a:effectRef>
        <a:fontRef idx="minor">
          <a:schemeClr val="dk1"/>
        </a:fontRef>
      </dsp:style>
    </dsp:sp>
    <dsp:sp modelId="{332F1F15-B532-574F-86C9-FAC722B95EC3}">
      <dsp:nvSpPr>
        <dsp:cNvPr id="0" name=""/>
        <dsp:cNvSpPr/>
      </dsp:nvSpPr>
      <dsp:spPr>
        <a:xfrm>
          <a:off x="0" y="1661404"/>
          <a:ext cx="10525653" cy="17743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0480" tIns="30480" rIns="30480" bIns="30480" numCol="1" spcCol="1270" anchor="t" anchorCtr="0">
          <a:noAutofit/>
        </a:bodyPr>
        <a:lstStyle/>
        <a:p>
          <a:pPr marL="0" lvl="0" indent="0" algn="l" defTabSz="355600">
            <a:lnSpc>
              <a:spcPct val="90000"/>
            </a:lnSpc>
            <a:spcBef>
              <a:spcPct val="0"/>
            </a:spcBef>
            <a:spcAft>
              <a:spcPct val="35000"/>
            </a:spcAft>
            <a:buNone/>
          </a:pPr>
          <a:r>
            <a:rPr lang="en-US" sz="800" kern="1200"/>
            <a:t>Clutterbuck D., (2020), </a:t>
          </a:r>
          <a:r>
            <a:rPr lang="en-US" sz="800" i="1" kern="1200"/>
            <a:t>Coaching the Team at Work 2. The definitive guide to team coaching, </a:t>
          </a:r>
          <a:r>
            <a:rPr lang="en-US" sz="800" kern="1200"/>
            <a:t>pp. 55-67</a:t>
          </a:r>
        </a:p>
      </dsp:txBody>
      <dsp:txXfrm>
        <a:off x="0" y="1661404"/>
        <a:ext cx="10525653" cy="177439"/>
      </dsp:txXfrm>
    </dsp:sp>
    <dsp:sp modelId="{F78336D1-5D30-C14F-8DB9-28C0C3B22861}">
      <dsp:nvSpPr>
        <dsp:cNvPr id="0" name=""/>
        <dsp:cNvSpPr/>
      </dsp:nvSpPr>
      <dsp:spPr>
        <a:xfrm>
          <a:off x="0" y="1838844"/>
          <a:ext cx="10525653" cy="0"/>
        </a:xfrm>
        <a:prstGeom prst="line">
          <a:avLst/>
        </a:prstGeom>
        <a:gradFill rotWithShape="0">
          <a:gsLst>
            <a:gs pos="0">
              <a:schemeClr val="accent1">
                <a:hueOff val="0"/>
                <a:satOff val="0"/>
                <a:lumOff val="0"/>
                <a:alphaOff val="0"/>
                <a:tint val="62000"/>
                <a:alpha val="60000"/>
                <a:satMod val="109000"/>
                <a:lumMod val="110000"/>
              </a:schemeClr>
            </a:gs>
            <a:gs pos="100000">
              <a:schemeClr val="accent1">
                <a:hueOff val="0"/>
                <a:satOff val="0"/>
                <a:lumOff val="0"/>
                <a:alphaOff val="0"/>
                <a:tint val="78000"/>
                <a:alpha val="92000"/>
                <a:satMod val="109000"/>
                <a:lumMod val="100000"/>
              </a:schemeClr>
            </a:gs>
          </a:gsLst>
          <a:lin ang="5400000" scaled="0"/>
        </a:gradFill>
        <a:ln w="9525" cap="flat" cmpd="sng" algn="ctr">
          <a:solidFill>
            <a:schemeClr val="accent1">
              <a:hueOff val="0"/>
              <a:satOff val="0"/>
              <a:lumOff val="0"/>
              <a:alphaOff val="0"/>
            </a:schemeClr>
          </a:solidFill>
          <a:prstDash val="solid"/>
        </a:ln>
        <a:effectLst/>
      </dsp:spPr>
      <dsp:style>
        <a:lnRef idx="1">
          <a:scrgbClr r="0" g="0" b="0"/>
        </a:lnRef>
        <a:fillRef idx="2">
          <a:scrgbClr r="0" g="0" b="0"/>
        </a:fillRef>
        <a:effectRef idx="1">
          <a:scrgbClr r="0" g="0" b="0"/>
        </a:effectRef>
        <a:fontRef idx="minor">
          <a:schemeClr val="dk1"/>
        </a:fontRef>
      </dsp:style>
    </dsp:sp>
    <dsp:sp modelId="{E62A7CF3-DA5D-6A43-8864-16FBC305D93D}">
      <dsp:nvSpPr>
        <dsp:cNvPr id="0" name=""/>
        <dsp:cNvSpPr/>
      </dsp:nvSpPr>
      <dsp:spPr>
        <a:xfrm>
          <a:off x="0" y="1838844"/>
          <a:ext cx="10525653" cy="17743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0480" tIns="30480" rIns="30480" bIns="30480" numCol="1" spcCol="1270" anchor="t" anchorCtr="0">
          <a:noAutofit/>
        </a:bodyPr>
        <a:lstStyle/>
        <a:p>
          <a:pPr marL="0" lvl="0" indent="0" algn="l" defTabSz="355600">
            <a:lnSpc>
              <a:spcPct val="90000"/>
            </a:lnSpc>
            <a:spcBef>
              <a:spcPct val="0"/>
            </a:spcBef>
            <a:spcAft>
              <a:spcPct val="35000"/>
            </a:spcAft>
            <a:buNone/>
          </a:pPr>
          <a:r>
            <a:rPr lang="en-US" sz="800" kern="1200"/>
            <a:t>Egolf D., (2013), </a:t>
          </a:r>
          <a:r>
            <a:rPr lang="en-US" sz="800" i="1" kern="1200"/>
            <a:t>Forming Storming Norming Performing: Successful Communication in Groups and Teams (Third Edition)</a:t>
          </a:r>
          <a:r>
            <a:rPr lang="en-US" sz="800" kern="1200"/>
            <a:t>, pp. 33-60</a:t>
          </a:r>
        </a:p>
      </dsp:txBody>
      <dsp:txXfrm>
        <a:off x="0" y="1838844"/>
        <a:ext cx="10525653" cy="177439"/>
      </dsp:txXfrm>
    </dsp:sp>
    <dsp:sp modelId="{BCB12769-DAFE-C847-B744-2FE7F977E85B}">
      <dsp:nvSpPr>
        <dsp:cNvPr id="0" name=""/>
        <dsp:cNvSpPr/>
      </dsp:nvSpPr>
      <dsp:spPr>
        <a:xfrm>
          <a:off x="0" y="2016284"/>
          <a:ext cx="10525653" cy="0"/>
        </a:xfrm>
        <a:prstGeom prst="line">
          <a:avLst/>
        </a:prstGeom>
        <a:gradFill rotWithShape="0">
          <a:gsLst>
            <a:gs pos="0">
              <a:schemeClr val="accent1">
                <a:hueOff val="0"/>
                <a:satOff val="0"/>
                <a:lumOff val="0"/>
                <a:alphaOff val="0"/>
                <a:tint val="62000"/>
                <a:alpha val="60000"/>
                <a:satMod val="109000"/>
                <a:lumMod val="110000"/>
              </a:schemeClr>
            </a:gs>
            <a:gs pos="100000">
              <a:schemeClr val="accent1">
                <a:hueOff val="0"/>
                <a:satOff val="0"/>
                <a:lumOff val="0"/>
                <a:alphaOff val="0"/>
                <a:tint val="78000"/>
                <a:alpha val="92000"/>
                <a:satMod val="109000"/>
                <a:lumMod val="100000"/>
              </a:schemeClr>
            </a:gs>
          </a:gsLst>
          <a:lin ang="5400000" scaled="0"/>
        </a:gradFill>
        <a:ln w="9525" cap="flat" cmpd="sng" algn="ctr">
          <a:solidFill>
            <a:schemeClr val="accent1">
              <a:hueOff val="0"/>
              <a:satOff val="0"/>
              <a:lumOff val="0"/>
              <a:alphaOff val="0"/>
            </a:schemeClr>
          </a:solidFill>
          <a:prstDash val="solid"/>
        </a:ln>
        <a:effectLst/>
      </dsp:spPr>
      <dsp:style>
        <a:lnRef idx="1">
          <a:scrgbClr r="0" g="0" b="0"/>
        </a:lnRef>
        <a:fillRef idx="2">
          <a:scrgbClr r="0" g="0" b="0"/>
        </a:fillRef>
        <a:effectRef idx="1">
          <a:scrgbClr r="0" g="0" b="0"/>
        </a:effectRef>
        <a:fontRef idx="minor">
          <a:schemeClr val="dk1"/>
        </a:fontRef>
      </dsp:style>
    </dsp:sp>
    <dsp:sp modelId="{A898AF14-671B-7F44-AFEB-B6BAF92F4AEB}">
      <dsp:nvSpPr>
        <dsp:cNvPr id="0" name=""/>
        <dsp:cNvSpPr/>
      </dsp:nvSpPr>
      <dsp:spPr>
        <a:xfrm>
          <a:off x="0" y="2016284"/>
          <a:ext cx="10525653" cy="17743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0480" tIns="30480" rIns="30480" bIns="30480" numCol="1" spcCol="1270" anchor="t" anchorCtr="0">
          <a:noAutofit/>
        </a:bodyPr>
        <a:lstStyle/>
        <a:p>
          <a:pPr marL="0" lvl="0" indent="0" algn="l" defTabSz="355600">
            <a:lnSpc>
              <a:spcPct val="90000"/>
            </a:lnSpc>
            <a:spcBef>
              <a:spcPct val="0"/>
            </a:spcBef>
            <a:spcAft>
              <a:spcPct val="35000"/>
            </a:spcAft>
            <a:buNone/>
          </a:pPr>
          <a:endParaRPr lang="en-US" sz="800" kern="1200" dirty="0"/>
        </a:p>
      </dsp:txBody>
      <dsp:txXfrm>
        <a:off x="0" y="2016284"/>
        <a:ext cx="10525653" cy="177439"/>
      </dsp:txXfrm>
    </dsp:sp>
    <dsp:sp modelId="{AE4D533F-000D-D043-AF6A-1672614FEAB9}">
      <dsp:nvSpPr>
        <dsp:cNvPr id="0" name=""/>
        <dsp:cNvSpPr/>
      </dsp:nvSpPr>
      <dsp:spPr>
        <a:xfrm>
          <a:off x="0" y="2193723"/>
          <a:ext cx="10525653" cy="0"/>
        </a:xfrm>
        <a:prstGeom prst="line">
          <a:avLst/>
        </a:prstGeom>
        <a:gradFill rotWithShape="0">
          <a:gsLst>
            <a:gs pos="0">
              <a:schemeClr val="accent1">
                <a:hueOff val="0"/>
                <a:satOff val="0"/>
                <a:lumOff val="0"/>
                <a:alphaOff val="0"/>
                <a:tint val="62000"/>
                <a:alpha val="60000"/>
                <a:satMod val="109000"/>
                <a:lumMod val="110000"/>
              </a:schemeClr>
            </a:gs>
            <a:gs pos="100000">
              <a:schemeClr val="accent1">
                <a:hueOff val="0"/>
                <a:satOff val="0"/>
                <a:lumOff val="0"/>
                <a:alphaOff val="0"/>
                <a:tint val="78000"/>
                <a:alpha val="92000"/>
                <a:satMod val="109000"/>
                <a:lumMod val="100000"/>
              </a:schemeClr>
            </a:gs>
          </a:gsLst>
          <a:lin ang="5400000" scaled="0"/>
        </a:gradFill>
        <a:ln w="9525" cap="flat" cmpd="sng" algn="ctr">
          <a:solidFill>
            <a:schemeClr val="accent1">
              <a:hueOff val="0"/>
              <a:satOff val="0"/>
              <a:lumOff val="0"/>
              <a:alphaOff val="0"/>
            </a:schemeClr>
          </a:solidFill>
          <a:prstDash val="solid"/>
        </a:ln>
        <a:effectLst/>
      </dsp:spPr>
      <dsp:style>
        <a:lnRef idx="1">
          <a:scrgbClr r="0" g="0" b="0"/>
        </a:lnRef>
        <a:fillRef idx="2">
          <a:scrgbClr r="0" g="0" b="0"/>
        </a:fillRef>
        <a:effectRef idx="1">
          <a:scrgbClr r="0" g="0" b="0"/>
        </a:effectRef>
        <a:fontRef idx="minor">
          <a:schemeClr val="dk1"/>
        </a:fontRef>
      </dsp:style>
    </dsp:sp>
    <dsp:sp modelId="{325C1797-A4C7-B140-AB17-76DAD1C7D117}">
      <dsp:nvSpPr>
        <dsp:cNvPr id="0" name=""/>
        <dsp:cNvSpPr/>
      </dsp:nvSpPr>
      <dsp:spPr>
        <a:xfrm>
          <a:off x="0" y="2193723"/>
          <a:ext cx="10525653" cy="17743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0480" tIns="30480" rIns="30480" bIns="30480" numCol="1" spcCol="1270" anchor="t" anchorCtr="0">
          <a:noAutofit/>
        </a:bodyPr>
        <a:lstStyle/>
        <a:p>
          <a:pPr marL="0" lvl="0" indent="0" algn="l" defTabSz="355600">
            <a:lnSpc>
              <a:spcPct val="90000"/>
            </a:lnSpc>
            <a:spcBef>
              <a:spcPct val="0"/>
            </a:spcBef>
            <a:spcAft>
              <a:spcPct val="35000"/>
            </a:spcAft>
            <a:buNone/>
          </a:pPr>
          <a:endParaRPr lang="en-US" sz="800" kern="1200" dirty="0"/>
        </a:p>
      </dsp:txBody>
      <dsp:txXfrm>
        <a:off x="0" y="2193723"/>
        <a:ext cx="10525653" cy="177439"/>
      </dsp:txXfrm>
    </dsp:sp>
    <dsp:sp modelId="{0FB6A80A-A312-B249-B536-ACE43839A27A}">
      <dsp:nvSpPr>
        <dsp:cNvPr id="0" name=""/>
        <dsp:cNvSpPr/>
      </dsp:nvSpPr>
      <dsp:spPr>
        <a:xfrm>
          <a:off x="0" y="2371163"/>
          <a:ext cx="10525653" cy="0"/>
        </a:xfrm>
        <a:prstGeom prst="line">
          <a:avLst/>
        </a:prstGeom>
        <a:gradFill rotWithShape="0">
          <a:gsLst>
            <a:gs pos="0">
              <a:schemeClr val="accent1">
                <a:hueOff val="0"/>
                <a:satOff val="0"/>
                <a:lumOff val="0"/>
                <a:alphaOff val="0"/>
                <a:tint val="62000"/>
                <a:alpha val="60000"/>
                <a:satMod val="109000"/>
                <a:lumMod val="110000"/>
              </a:schemeClr>
            </a:gs>
            <a:gs pos="100000">
              <a:schemeClr val="accent1">
                <a:hueOff val="0"/>
                <a:satOff val="0"/>
                <a:lumOff val="0"/>
                <a:alphaOff val="0"/>
                <a:tint val="78000"/>
                <a:alpha val="92000"/>
                <a:satMod val="109000"/>
                <a:lumMod val="100000"/>
              </a:schemeClr>
            </a:gs>
          </a:gsLst>
          <a:lin ang="5400000" scaled="0"/>
        </a:gradFill>
        <a:ln w="9525" cap="flat" cmpd="sng" algn="ctr">
          <a:solidFill>
            <a:schemeClr val="accent1">
              <a:hueOff val="0"/>
              <a:satOff val="0"/>
              <a:lumOff val="0"/>
              <a:alphaOff val="0"/>
            </a:schemeClr>
          </a:solidFill>
          <a:prstDash val="solid"/>
        </a:ln>
        <a:effectLst/>
      </dsp:spPr>
      <dsp:style>
        <a:lnRef idx="1">
          <a:scrgbClr r="0" g="0" b="0"/>
        </a:lnRef>
        <a:fillRef idx="2">
          <a:scrgbClr r="0" g="0" b="0"/>
        </a:fillRef>
        <a:effectRef idx="1">
          <a:scrgbClr r="0" g="0" b="0"/>
        </a:effectRef>
        <a:fontRef idx="minor">
          <a:schemeClr val="dk1"/>
        </a:fontRef>
      </dsp:style>
    </dsp:sp>
    <dsp:sp modelId="{C14C38B4-0E72-8445-A69D-3486C0937B85}">
      <dsp:nvSpPr>
        <dsp:cNvPr id="0" name=""/>
        <dsp:cNvSpPr/>
      </dsp:nvSpPr>
      <dsp:spPr>
        <a:xfrm>
          <a:off x="0" y="2371163"/>
          <a:ext cx="10525653" cy="17743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0480" tIns="30480" rIns="30480" bIns="30480" numCol="1" spcCol="1270" anchor="t" anchorCtr="0">
          <a:noAutofit/>
        </a:bodyPr>
        <a:lstStyle/>
        <a:p>
          <a:pPr marL="0" lvl="0" indent="0" algn="l" defTabSz="355600">
            <a:lnSpc>
              <a:spcPct val="90000"/>
            </a:lnSpc>
            <a:spcBef>
              <a:spcPct val="0"/>
            </a:spcBef>
            <a:spcAft>
              <a:spcPct val="35000"/>
            </a:spcAft>
            <a:buNone/>
          </a:pPr>
          <a:r>
            <a:rPr lang="en-US" sz="800" kern="1200"/>
            <a:t>Scully D., (2020), </a:t>
          </a:r>
          <a:r>
            <a:rPr lang="en-US" sz="800" i="1" kern="1200"/>
            <a:t>The 5 Stages of Team Development</a:t>
          </a:r>
          <a:r>
            <a:rPr lang="en-US" sz="800" kern="1200"/>
            <a:t>, Posted on 07/08/2020, [Available Online: </a:t>
          </a:r>
          <a:r>
            <a:rPr lang="en-US" sz="800" u="sng" kern="1200">
              <a:hlinkClick xmlns:r="http://schemas.openxmlformats.org/officeDocument/2006/relationships" r:id="rId1"/>
            </a:rPr>
            <a:t>https://www.teamwork.com/blog/the-5-stages-of-team-development-what-you-need-to-know/</a:t>
          </a:r>
          <a:r>
            <a:rPr lang="en-US" sz="800" kern="1200"/>
            <a:t>], Accessed on 20/07/2022</a:t>
          </a:r>
        </a:p>
      </dsp:txBody>
      <dsp:txXfrm>
        <a:off x="0" y="2371163"/>
        <a:ext cx="10525653" cy="177439"/>
      </dsp:txXfrm>
    </dsp:sp>
    <dsp:sp modelId="{D6CD0EDF-F418-8E4B-8D3B-4CD82861018E}">
      <dsp:nvSpPr>
        <dsp:cNvPr id="0" name=""/>
        <dsp:cNvSpPr/>
      </dsp:nvSpPr>
      <dsp:spPr>
        <a:xfrm>
          <a:off x="0" y="2548603"/>
          <a:ext cx="10525653" cy="0"/>
        </a:xfrm>
        <a:prstGeom prst="line">
          <a:avLst/>
        </a:prstGeom>
        <a:gradFill rotWithShape="0">
          <a:gsLst>
            <a:gs pos="0">
              <a:schemeClr val="accent1">
                <a:hueOff val="0"/>
                <a:satOff val="0"/>
                <a:lumOff val="0"/>
                <a:alphaOff val="0"/>
                <a:tint val="62000"/>
                <a:alpha val="60000"/>
                <a:satMod val="109000"/>
                <a:lumMod val="110000"/>
              </a:schemeClr>
            </a:gs>
            <a:gs pos="100000">
              <a:schemeClr val="accent1">
                <a:hueOff val="0"/>
                <a:satOff val="0"/>
                <a:lumOff val="0"/>
                <a:alphaOff val="0"/>
                <a:tint val="78000"/>
                <a:alpha val="92000"/>
                <a:satMod val="109000"/>
                <a:lumMod val="100000"/>
              </a:schemeClr>
            </a:gs>
          </a:gsLst>
          <a:lin ang="5400000" scaled="0"/>
        </a:gradFill>
        <a:ln w="9525" cap="flat" cmpd="sng" algn="ctr">
          <a:solidFill>
            <a:schemeClr val="accent1">
              <a:hueOff val="0"/>
              <a:satOff val="0"/>
              <a:lumOff val="0"/>
              <a:alphaOff val="0"/>
            </a:schemeClr>
          </a:solidFill>
          <a:prstDash val="solid"/>
        </a:ln>
        <a:effectLst/>
      </dsp:spPr>
      <dsp:style>
        <a:lnRef idx="1">
          <a:scrgbClr r="0" g="0" b="0"/>
        </a:lnRef>
        <a:fillRef idx="2">
          <a:scrgbClr r="0" g="0" b="0"/>
        </a:fillRef>
        <a:effectRef idx="1">
          <a:scrgbClr r="0" g="0" b="0"/>
        </a:effectRef>
        <a:fontRef idx="minor">
          <a:schemeClr val="dk1"/>
        </a:fontRef>
      </dsp:style>
    </dsp:sp>
    <dsp:sp modelId="{852F4727-F553-904E-B3C7-996780307B26}">
      <dsp:nvSpPr>
        <dsp:cNvPr id="0" name=""/>
        <dsp:cNvSpPr/>
      </dsp:nvSpPr>
      <dsp:spPr>
        <a:xfrm>
          <a:off x="0" y="2548603"/>
          <a:ext cx="10525653" cy="17743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0480" tIns="30480" rIns="30480" bIns="30480" numCol="1" spcCol="1270" anchor="t" anchorCtr="0">
          <a:noAutofit/>
        </a:bodyPr>
        <a:lstStyle/>
        <a:p>
          <a:pPr marL="0" lvl="0" indent="0" algn="l" defTabSz="355600">
            <a:lnSpc>
              <a:spcPct val="90000"/>
            </a:lnSpc>
            <a:spcBef>
              <a:spcPct val="0"/>
            </a:spcBef>
            <a:spcAft>
              <a:spcPct val="35000"/>
            </a:spcAft>
            <a:buNone/>
          </a:pPr>
          <a:r>
            <a:rPr lang="en-US" sz="800" kern="1200" dirty="0"/>
            <a:t>on</a:t>
          </a:r>
        </a:p>
      </dsp:txBody>
      <dsp:txXfrm>
        <a:off x="0" y="2548603"/>
        <a:ext cx="10525653" cy="177439"/>
      </dsp:txXfrm>
    </dsp:sp>
    <dsp:sp modelId="{EB384E85-90FD-A44C-A7C8-36B38413E429}">
      <dsp:nvSpPr>
        <dsp:cNvPr id="0" name=""/>
        <dsp:cNvSpPr/>
      </dsp:nvSpPr>
      <dsp:spPr>
        <a:xfrm>
          <a:off x="0" y="2726043"/>
          <a:ext cx="10525653" cy="0"/>
        </a:xfrm>
        <a:prstGeom prst="line">
          <a:avLst/>
        </a:prstGeom>
        <a:gradFill rotWithShape="0">
          <a:gsLst>
            <a:gs pos="0">
              <a:schemeClr val="accent1">
                <a:hueOff val="0"/>
                <a:satOff val="0"/>
                <a:lumOff val="0"/>
                <a:alphaOff val="0"/>
                <a:tint val="62000"/>
                <a:alpha val="60000"/>
                <a:satMod val="109000"/>
                <a:lumMod val="110000"/>
              </a:schemeClr>
            </a:gs>
            <a:gs pos="100000">
              <a:schemeClr val="accent1">
                <a:hueOff val="0"/>
                <a:satOff val="0"/>
                <a:lumOff val="0"/>
                <a:alphaOff val="0"/>
                <a:tint val="78000"/>
                <a:alpha val="92000"/>
                <a:satMod val="109000"/>
                <a:lumMod val="100000"/>
              </a:schemeClr>
            </a:gs>
          </a:gsLst>
          <a:lin ang="5400000" scaled="0"/>
        </a:gradFill>
        <a:ln w="9525" cap="flat" cmpd="sng" algn="ctr">
          <a:solidFill>
            <a:schemeClr val="accent1">
              <a:hueOff val="0"/>
              <a:satOff val="0"/>
              <a:lumOff val="0"/>
              <a:alphaOff val="0"/>
            </a:schemeClr>
          </a:solidFill>
          <a:prstDash val="solid"/>
        </a:ln>
        <a:effectLst/>
      </dsp:spPr>
      <dsp:style>
        <a:lnRef idx="1">
          <a:scrgbClr r="0" g="0" b="0"/>
        </a:lnRef>
        <a:fillRef idx="2">
          <a:scrgbClr r="0" g="0" b="0"/>
        </a:fillRef>
        <a:effectRef idx="1">
          <a:scrgbClr r="0" g="0" b="0"/>
        </a:effectRef>
        <a:fontRef idx="minor">
          <a:schemeClr val="dk1"/>
        </a:fontRef>
      </dsp:style>
    </dsp:sp>
    <dsp:sp modelId="{77877495-F3B2-F846-BCED-24F3F2D28C57}">
      <dsp:nvSpPr>
        <dsp:cNvPr id="0" name=""/>
        <dsp:cNvSpPr/>
      </dsp:nvSpPr>
      <dsp:spPr>
        <a:xfrm>
          <a:off x="0" y="2726043"/>
          <a:ext cx="10525653" cy="17743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0480" tIns="30480" rIns="30480" bIns="30480" numCol="1" spcCol="1270" anchor="t" anchorCtr="0">
          <a:noAutofit/>
        </a:bodyPr>
        <a:lstStyle/>
        <a:p>
          <a:pPr marL="0" lvl="0" indent="0" algn="l" defTabSz="355600">
            <a:lnSpc>
              <a:spcPct val="90000"/>
            </a:lnSpc>
            <a:spcBef>
              <a:spcPct val="0"/>
            </a:spcBef>
            <a:spcAft>
              <a:spcPct val="35000"/>
            </a:spcAft>
            <a:buNone/>
          </a:pPr>
          <a:r>
            <a:rPr lang="en-US" sz="800" kern="1200"/>
            <a:t>Belbin R. M., (2010), </a:t>
          </a:r>
          <a:r>
            <a:rPr lang="en-US" sz="800" i="1" kern="1200"/>
            <a:t>Team Roles at Work</a:t>
          </a:r>
          <a:r>
            <a:rPr lang="en-US" sz="800" kern="1200"/>
            <a:t>, pp. 111-132</a:t>
          </a:r>
        </a:p>
      </dsp:txBody>
      <dsp:txXfrm>
        <a:off x="0" y="2726043"/>
        <a:ext cx="10525653" cy="177439"/>
      </dsp:txXfrm>
    </dsp:sp>
    <dsp:sp modelId="{E1581E33-B4F1-FD46-8F38-B4726C4FD198}">
      <dsp:nvSpPr>
        <dsp:cNvPr id="0" name=""/>
        <dsp:cNvSpPr/>
      </dsp:nvSpPr>
      <dsp:spPr>
        <a:xfrm>
          <a:off x="0" y="2903482"/>
          <a:ext cx="10525653" cy="0"/>
        </a:xfrm>
        <a:prstGeom prst="line">
          <a:avLst/>
        </a:prstGeom>
        <a:gradFill rotWithShape="0">
          <a:gsLst>
            <a:gs pos="0">
              <a:schemeClr val="accent1">
                <a:hueOff val="0"/>
                <a:satOff val="0"/>
                <a:lumOff val="0"/>
                <a:alphaOff val="0"/>
                <a:tint val="62000"/>
                <a:alpha val="60000"/>
                <a:satMod val="109000"/>
                <a:lumMod val="110000"/>
              </a:schemeClr>
            </a:gs>
            <a:gs pos="100000">
              <a:schemeClr val="accent1">
                <a:hueOff val="0"/>
                <a:satOff val="0"/>
                <a:lumOff val="0"/>
                <a:alphaOff val="0"/>
                <a:tint val="78000"/>
                <a:alpha val="92000"/>
                <a:satMod val="109000"/>
                <a:lumMod val="100000"/>
              </a:schemeClr>
            </a:gs>
          </a:gsLst>
          <a:lin ang="5400000" scaled="0"/>
        </a:gradFill>
        <a:ln w="9525" cap="flat" cmpd="sng" algn="ctr">
          <a:solidFill>
            <a:schemeClr val="accent1">
              <a:hueOff val="0"/>
              <a:satOff val="0"/>
              <a:lumOff val="0"/>
              <a:alphaOff val="0"/>
            </a:schemeClr>
          </a:solidFill>
          <a:prstDash val="solid"/>
        </a:ln>
        <a:effectLst/>
      </dsp:spPr>
      <dsp:style>
        <a:lnRef idx="1">
          <a:scrgbClr r="0" g="0" b="0"/>
        </a:lnRef>
        <a:fillRef idx="2">
          <a:scrgbClr r="0" g="0" b="0"/>
        </a:fillRef>
        <a:effectRef idx="1">
          <a:scrgbClr r="0" g="0" b="0"/>
        </a:effectRef>
        <a:fontRef idx="minor">
          <a:schemeClr val="dk1"/>
        </a:fontRef>
      </dsp:style>
    </dsp:sp>
    <dsp:sp modelId="{A7ABC4C0-5D70-1744-91EF-91018CD58AD2}">
      <dsp:nvSpPr>
        <dsp:cNvPr id="0" name=""/>
        <dsp:cNvSpPr/>
      </dsp:nvSpPr>
      <dsp:spPr>
        <a:xfrm>
          <a:off x="0" y="2903482"/>
          <a:ext cx="10525653" cy="17743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0480" tIns="30480" rIns="30480" bIns="30480" numCol="1" spcCol="1270" anchor="t" anchorCtr="0">
          <a:noAutofit/>
        </a:bodyPr>
        <a:lstStyle/>
        <a:p>
          <a:pPr marL="0" lvl="0" indent="0" algn="l" defTabSz="355600">
            <a:lnSpc>
              <a:spcPct val="90000"/>
            </a:lnSpc>
            <a:spcBef>
              <a:spcPct val="0"/>
            </a:spcBef>
            <a:spcAft>
              <a:spcPct val="35000"/>
            </a:spcAft>
            <a:buNone/>
          </a:pPr>
          <a:r>
            <a:rPr lang="en-US" sz="800" kern="1200"/>
            <a:t>Indeed, (2019), </a:t>
          </a:r>
          <a:r>
            <a:rPr lang="en-US" sz="800" i="1" kern="1200"/>
            <a:t>The 9 Belbin Team Roles (With Examples),</a:t>
          </a:r>
          <a:r>
            <a:rPr lang="en-US" sz="800" kern="1200"/>
            <a:t> Posted on 07/10/2019, [Available Online : </a:t>
          </a:r>
          <a:r>
            <a:rPr lang="en-US" sz="800" u="sng" kern="1200">
              <a:hlinkClick xmlns:r="http://schemas.openxmlformats.org/officeDocument/2006/relationships" r:id="rId2"/>
            </a:rPr>
            <a:t>https://www.indeed.com/career-advice/career-development/belbin-team-roles</a:t>
          </a:r>
          <a:r>
            <a:rPr lang="en-US" sz="800" kern="1200"/>
            <a:t>], Accessed on 20/07/2022</a:t>
          </a:r>
        </a:p>
      </dsp:txBody>
      <dsp:txXfrm>
        <a:off x="0" y="2903482"/>
        <a:ext cx="10525653" cy="177439"/>
      </dsp:txXfrm>
    </dsp:sp>
    <dsp:sp modelId="{67359732-630C-F14B-8DCC-9F9863819D82}">
      <dsp:nvSpPr>
        <dsp:cNvPr id="0" name=""/>
        <dsp:cNvSpPr/>
      </dsp:nvSpPr>
      <dsp:spPr>
        <a:xfrm>
          <a:off x="0" y="3080922"/>
          <a:ext cx="10525653" cy="0"/>
        </a:xfrm>
        <a:prstGeom prst="line">
          <a:avLst/>
        </a:prstGeom>
        <a:gradFill rotWithShape="0">
          <a:gsLst>
            <a:gs pos="0">
              <a:schemeClr val="accent1">
                <a:hueOff val="0"/>
                <a:satOff val="0"/>
                <a:lumOff val="0"/>
                <a:alphaOff val="0"/>
                <a:tint val="62000"/>
                <a:alpha val="60000"/>
                <a:satMod val="109000"/>
                <a:lumMod val="110000"/>
              </a:schemeClr>
            </a:gs>
            <a:gs pos="100000">
              <a:schemeClr val="accent1">
                <a:hueOff val="0"/>
                <a:satOff val="0"/>
                <a:lumOff val="0"/>
                <a:alphaOff val="0"/>
                <a:tint val="78000"/>
                <a:alpha val="92000"/>
                <a:satMod val="109000"/>
                <a:lumMod val="100000"/>
              </a:schemeClr>
            </a:gs>
          </a:gsLst>
          <a:lin ang="5400000" scaled="0"/>
        </a:gradFill>
        <a:ln w="9525" cap="flat" cmpd="sng" algn="ctr">
          <a:solidFill>
            <a:schemeClr val="accent1">
              <a:hueOff val="0"/>
              <a:satOff val="0"/>
              <a:lumOff val="0"/>
              <a:alphaOff val="0"/>
            </a:schemeClr>
          </a:solidFill>
          <a:prstDash val="solid"/>
        </a:ln>
        <a:effectLst/>
      </dsp:spPr>
      <dsp:style>
        <a:lnRef idx="1">
          <a:scrgbClr r="0" g="0" b="0"/>
        </a:lnRef>
        <a:fillRef idx="2">
          <a:scrgbClr r="0" g="0" b="0"/>
        </a:fillRef>
        <a:effectRef idx="1">
          <a:scrgbClr r="0" g="0" b="0"/>
        </a:effectRef>
        <a:fontRef idx="minor">
          <a:schemeClr val="dk1"/>
        </a:fontRef>
      </dsp:style>
    </dsp:sp>
    <dsp:sp modelId="{FFC1FA49-8293-A140-AFBE-A6340D5777A8}">
      <dsp:nvSpPr>
        <dsp:cNvPr id="0" name=""/>
        <dsp:cNvSpPr/>
      </dsp:nvSpPr>
      <dsp:spPr>
        <a:xfrm>
          <a:off x="0" y="3080922"/>
          <a:ext cx="10525653" cy="17743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0480" tIns="30480" rIns="30480" bIns="30480" numCol="1" spcCol="1270" anchor="t" anchorCtr="0">
          <a:noAutofit/>
        </a:bodyPr>
        <a:lstStyle/>
        <a:p>
          <a:pPr marL="0" lvl="0" indent="0" algn="l" defTabSz="355600">
            <a:lnSpc>
              <a:spcPct val="90000"/>
            </a:lnSpc>
            <a:spcBef>
              <a:spcPct val="0"/>
            </a:spcBef>
            <a:spcAft>
              <a:spcPct val="35000"/>
            </a:spcAft>
            <a:buNone/>
          </a:pPr>
          <a:r>
            <a:rPr lang="en-US" sz="800" kern="1200" dirty="0"/>
            <a:t>Isaac M., (2016), </a:t>
          </a:r>
          <a:r>
            <a:rPr lang="en-US" sz="800" i="1" kern="1200" dirty="0"/>
            <a:t>A Guide to Belbin Team Roles: How to Increase Personal and Team Performance</a:t>
          </a:r>
          <a:r>
            <a:rPr lang="en-US" sz="800" kern="1200" dirty="0"/>
            <a:t>, pp. 23-44</a:t>
          </a:r>
        </a:p>
      </dsp:txBody>
      <dsp:txXfrm>
        <a:off x="0" y="3080922"/>
        <a:ext cx="10525653" cy="177439"/>
      </dsp:txXfrm>
    </dsp:sp>
    <dsp:sp modelId="{D7D6D4DC-BE2E-F04B-BB40-886E2E05A960}">
      <dsp:nvSpPr>
        <dsp:cNvPr id="0" name=""/>
        <dsp:cNvSpPr/>
      </dsp:nvSpPr>
      <dsp:spPr>
        <a:xfrm>
          <a:off x="0" y="3258362"/>
          <a:ext cx="10525653" cy="0"/>
        </a:xfrm>
        <a:prstGeom prst="line">
          <a:avLst/>
        </a:prstGeom>
        <a:gradFill rotWithShape="0">
          <a:gsLst>
            <a:gs pos="0">
              <a:schemeClr val="accent1">
                <a:hueOff val="0"/>
                <a:satOff val="0"/>
                <a:lumOff val="0"/>
                <a:alphaOff val="0"/>
                <a:tint val="62000"/>
                <a:alpha val="60000"/>
                <a:satMod val="109000"/>
                <a:lumMod val="110000"/>
              </a:schemeClr>
            </a:gs>
            <a:gs pos="100000">
              <a:schemeClr val="accent1">
                <a:hueOff val="0"/>
                <a:satOff val="0"/>
                <a:lumOff val="0"/>
                <a:alphaOff val="0"/>
                <a:tint val="78000"/>
                <a:alpha val="92000"/>
                <a:satMod val="109000"/>
                <a:lumMod val="100000"/>
              </a:schemeClr>
            </a:gs>
          </a:gsLst>
          <a:lin ang="5400000" scaled="0"/>
        </a:gradFill>
        <a:ln w="9525" cap="flat" cmpd="sng" algn="ctr">
          <a:solidFill>
            <a:schemeClr val="accent1">
              <a:hueOff val="0"/>
              <a:satOff val="0"/>
              <a:lumOff val="0"/>
              <a:alphaOff val="0"/>
            </a:schemeClr>
          </a:solidFill>
          <a:prstDash val="solid"/>
        </a:ln>
        <a:effectLst/>
      </dsp:spPr>
      <dsp:style>
        <a:lnRef idx="1">
          <a:scrgbClr r="0" g="0" b="0"/>
        </a:lnRef>
        <a:fillRef idx="2">
          <a:scrgbClr r="0" g="0" b="0"/>
        </a:fillRef>
        <a:effectRef idx="1">
          <a:scrgbClr r="0" g="0" b="0"/>
        </a:effectRef>
        <a:fontRef idx="minor">
          <a:schemeClr val="dk1"/>
        </a:fontRef>
      </dsp:style>
    </dsp:sp>
    <dsp:sp modelId="{81AA6987-C2B9-8443-B1C4-576FCDDB64AF}">
      <dsp:nvSpPr>
        <dsp:cNvPr id="0" name=""/>
        <dsp:cNvSpPr/>
      </dsp:nvSpPr>
      <dsp:spPr>
        <a:xfrm>
          <a:off x="0" y="3157947"/>
          <a:ext cx="10404962" cy="23454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0480" tIns="30480" rIns="30480" bIns="30480" numCol="1" spcCol="1270" anchor="t" anchorCtr="0">
          <a:noAutofit/>
        </a:bodyPr>
        <a:lstStyle/>
        <a:p>
          <a:pPr marL="0" lvl="0" indent="0" algn="l" defTabSz="355600">
            <a:lnSpc>
              <a:spcPct val="90000"/>
            </a:lnSpc>
            <a:spcBef>
              <a:spcPct val="0"/>
            </a:spcBef>
            <a:spcAft>
              <a:spcPct val="35000"/>
            </a:spcAft>
            <a:buNone/>
          </a:pPr>
          <a:endParaRPr lang="en-US" sz="800" kern="1200" dirty="0"/>
        </a:p>
      </dsp:txBody>
      <dsp:txXfrm>
        <a:off x="0" y="3157947"/>
        <a:ext cx="10404962" cy="234541"/>
      </dsp:txXfrm>
    </dsp:sp>
    <dsp:sp modelId="{385B1B96-3E96-D942-A531-31715AF63516}">
      <dsp:nvSpPr>
        <dsp:cNvPr id="0" name=""/>
        <dsp:cNvSpPr/>
      </dsp:nvSpPr>
      <dsp:spPr>
        <a:xfrm>
          <a:off x="0" y="3492904"/>
          <a:ext cx="10525653" cy="0"/>
        </a:xfrm>
        <a:prstGeom prst="line">
          <a:avLst/>
        </a:prstGeom>
        <a:gradFill rotWithShape="0">
          <a:gsLst>
            <a:gs pos="0">
              <a:schemeClr val="accent1">
                <a:hueOff val="0"/>
                <a:satOff val="0"/>
                <a:lumOff val="0"/>
                <a:alphaOff val="0"/>
                <a:tint val="62000"/>
                <a:alpha val="60000"/>
                <a:satMod val="109000"/>
                <a:lumMod val="110000"/>
              </a:schemeClr>
            </a:gs>
            <a:gs pos="100000">
              <a:schemeClr val="accent1">
                <a:hueOff val="0"/>
                <a:satOff val="0"/>
                <a:lumOff val="0"/>
                <a:alphaOff val="0"/>
                <a:tint val="78000"/>
                <a:alpha val="92000"/>
                <a:satMod val="109000"/>
                <a:lumMod val="100000"/>
              </a:schemeClr>
            </a:gs>
          </a:gsLst>
          <a:lin ang="5400000" scaled="0"/>
        </a:gradFill>
        <a:ln w="9525" cap="flat" cmpd="sng" algn="ctr">
          <a:solidFill>
            <a:schemeClr val="accent1">
              <a:hueOff val="0"/>
              <a:satOff val="0"/>
              <a:lumOff val="0"/>
              <a:alphaOff val="0"/>
            </a:schemeClr>
          </a:solidFill>
          <a:prstDash val="solid"/>
        </a:ln>
        <a:effectLst/>
      </dsp:spPr>
      <dsp:style>
        <a:lnRef idx="1">
          <a:scrgbClr r="0" g="0" b="0"/>
        </a:lnRef>
        <a:fillRef idx="2">
          <a:scrgbClr r="0" g="0" b="0"/>
        </a:fillRef>
        <a:effectRef idx="1">
          <a:scrgbClr r="0" g="0" b="0"/>
        </a:effectRef>
        <a:fontRef idx="minor">
          <a:schemeClr val="dk1"/>
        </a:fontRef>
      </dsp:style>
    </dsp:sp>
    <dsp:sp modelId="{9E88638D-F4EB-CA4B-8A18-218DD9B08C85}">
      <dsp:nvSpPr>
        <dsp:cNvPr id="0" name=""/>
        <dsp:cNvSpPr/>
      </dsp:nvSpPr>
      <dsp:spPr>
        <a:xfrm>
          <a:off x="0" y="3492904"/>
          <a:ext cx="10525653" cy="17743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0480" tIns="30480" rIns="30480" bIns="30480" numCol="1" spcCol="1270" anchor="t" anchorCtr="0">
          <a:noAutofit/>
        </a:bodyPr>
        <a:lstStyle/>
        <a:p>
          <a:pPr marL="0" lvl="0" indent="0" algn="l" defTabSz="355600">
            <a:lnSpc>
              <a:spcPct val="90000"/>
            </a:lnSpc>
            <a:spcBef>
              <a:spcPct val="0"/>
            </a:spcBef>
            <a:spcAft>
              <a:spcPct val="35000"/>
            </a:spcAft>
            <a:buNone/>
          </a:pPr>
          <a:endParaRPr lang="en-US" sz="800" kern="1200" dirty="0"/>
        </a:p>
      </dsp:txBody>
      <dsp:txXfrm>
        <a:off x="0" y="3492904"/>
        <a:ext cx="10525653" cy="177439"/>
      </dsp:txXfrm>
    </dsp:sp>
    <dsp:sp modelId="{139D43B6-D4BF-D34A-8E04-6A6BEA59E212}">
      <dsp:nvSpPr>
        <dsp:cNvPr id="0" name=""/>
        <dsp:cNvSpPr/>
      </dsp:nvSpPr>
      <dsp:spPr>
        <a:xfrm>
          <a:off x="0" y="3670343"/>
          <a:ext cx="10525653" cy="0"/>
        </a:xfrm>
        <a:prstGeom prst="line">
          <a:avLst/>
        </a:prstGeom>
        <a:gradFill rotWithShape="0">
          <a:gsLst>
            <a:gs pos="0">
              <a:schemeClr val="accent1">
                <a:hueOff val="0"/>
                <a:satOff val="0"/>
                <a:lumOff val="0"/>
                <a:alphaOff val="0"/>
                <a:tint val="62000"/>
                <a:alpha val="60000"/>
                <a:satMod val="109000"/>
                <a:lumMod val="110000"/>
              </a:schemeClr>
            </a:gs>
            <a:gs pos="100000">
              <a:schemeClr val="accent1">
                <a:hueOff val="0"/>
                <a:satOff val="0"/>
                <a:lumOff val="0"/>
                <a:alphaOff val="0"/>
                <a:tint val="78000"/>
                <a:alpha val="92000"/>
                <a:satMod val="109000"/>
                <a:lumMod val="100000"/>
              </a:schemeClr>
            </a:gs>
          </a:gsLst>
          <a:lin ang="5400000" scaled="0"/>
        </a:gradFill>
        <a:ln w="9525" cap="flat" cmpd="sng" algn="ctr">
          <a:solidFill>
            <a:schemeClr val="accent1">
              <a:hueOff val="0"/>
              <a:satOff val="0"/>
              <a:lumOff val="0"/>
              <a:alphaOff val="0"/>
            </a:schemeClr>
          </a:solidFill>
          <a:prstDash val="solid"/>
        </a:ln>
        <a:effectLst/>
      </dsp:spPr>
      <dsp:style>
        <a:lnRef idx="1">
          <a:scrgbClr r="0" g="0" b="0"/>
        </a:lnRef>
        <a:fillRef idx="2">
          <a:scrgbClr r="0" g="0" b="0"/>
        </a:fillRef>
        <a:effectRef idx="1">
          <a:scrgbClr r="0" g="0" b="0"/>
        </a:effectRef>
        <a:fontRef idx="minor">
          <a:schemeClr val="dk1"/>
        </a:fontRef>
      </dsp:style>
    </dsp:sp>
    <dsp:sp modelId="{C8CB5C38-1296-DB40-9850-5E704A1CCBE1}">
      <dsp:nvSpPr>
        <dsp:cNvPr id="0" name=""/>
        <dsp:cNvSpPr/>
      </dsp:nvSpPr>
      <dsp:spPr>
        <a:xfrm>
          <a:off x="0" y="3670343"/>
          <a:ext cx="10525653" cy="17743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0480" tIns="30480" rIns="30480" bIns="30480" numCol="1" spcCol="1270" anchor="t" anchorCtr="0">
          <a:noAutofit/>
        </a:bodyPr>
        <a:lstStyle/>
        <a:p>
          <a:pPr marL="0" lvl="0" indent="0" algn="l" defTabSz="355600">
            <a:lnSpc>
              <a:spcPct val="90000"/>
            </a:lnSpc>
            <a:spcBef>
              <a:spcPct val="0"/>
            </a:spcBef>
            <a:spcAft>
              <a:spcPct val="35000"/>
            </a:spcAft>
            <a:buNone/>
          </a:pPr>
          <a:endParaRPr lang="en-US" sz="800" kern="1200" dirty="0"/>
        </a:p>
      </dsp:txBody>
      <dsp:txXfrm>
        <a:off x="0" y="3670343"/>
        <a:ext cx="10525653" cy="177439"/>
      </dsp:txXfrm>
    </dsp:sp>
    <dsp:sp modelId="{9B285CF3-B890-4F4F-8717-60D93552EB21}">
      <dsp:nvSpPr>
        <dsp:cNvPr id="0" name=""/>
        <dsp:cNvSpPr/>
      </dsp:nvSpPr>
      <dsp:spPr>
        <a:xfrm>
          <a:off x="0" y="3847783"/>
          <a:ext cx="10525653" cy="0"/>
        </a:xfrm>
        <a:prstGeom prst="line">
          <a:avLst/>
        </a:prstGeom>
        <a:gradFill rotWithShape="0">
          <a:gsLst>
            <a:gs pos="0">
              <a:schemeClr val="accent1">
                <a:hueOff val="0"/>
                <a:satOff val="0"/>
                <a:lumOff val="0"/>
                <a:alphaOff val="0"/>
                <a:tint val="62000"/>
                <a:alpha val="60000"/>
                <a:satMod val="109000"/>
                <a:lumMod val="110000"/>
              </a:schemeClr>
            </a:gs>
            <a:gs pos="100000">
              <a:schemeClr val="accent1">
                <a:hueOff val="0"/>
                <a:satOff val="0"/>
                <a:lumOff val="0"/>
                <a:alphaOff val="0"/>
                <a:tint val="78000"/>
                <a:alpha val="92000"/>
                <a:satMod val="109000"/>
                <a:lumMod val="100000"/>
              </a:schemeClr>
            </a:gs>
          </a:gsLst>
          <a:lin ang="5400000" scaled="0"/>
        </a:gradFill>
        <a:ln w="9525" cap="flat" cmpd="sng" algn="ctr">
          <a:solidFill>
            <a:schemeClr val="accent1">
              <a:hueOff val="0"/>
              <a:satOff val="0"/>
              <a:lumOff val="0"/>
              <a:alphaOff val="0"/>
            </a:schemeClr>
          </a:solidFill>
          <a:prstDash val="solid"/>
        </a:ln>
        <a:effectLst/>
      </dsp:spPr>
      <dsp:style>
        <a:lnRef idx="1">
          <a:scrgbClr r="0" g="0" b="0"/>
        </a:lnRef>
        <a:fillRef idx="2">
          <a:scrgbClr r="0" g="0" b="0"/>
        </a:fillRef>
        <a:effectRef idx="1">
          <a:scrgbClr r="0" g="0" b="0"/>
        </a:effectRef>
        <a:fontRef idx="minor">
          <a:schemeClr val="dk1"/>
        </a:fontRef>
      </dsp:style>
    </dsp:sp>
    <dsp:sp modelId="{82C575CA-CF35-0B45-B381-F70087968367}">
      <dsp:nvSpPr>
        <dsp:cNvPr id="0" name=""/>
        <dsp:cNvSpPr/>
      </dsp:nvSpPr>
      <dsp:spPr>
        <a:xfrm>
          <a:off x="0" y="3830346"/>
          <a:ext cx="10525653" cy="17743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0480" tIns="30480" rIns="30480" bIns="30480" numCol="1" spcCol="1270" anchor="t" anchorCtr="0">
          <a:noAutofit/>
        </a:bodyPr>
        <a:lstStyle/>
        <a:p>
          <a:pPr marL="0" lvl="0" indent="0" algn="l" defTabSz="355600">
            <a:lnSpc>
              <a:spcPct val="90000"/>
            </a:lnSpc>
            <a:spcBef>
              <a:spcPct val="0"/>
            </a:spcBef>
            <a:spcAft>
              <a:spcPct val="35000"/>
            </a:spcAft>
            <a:buNone/>
          </a:pPr>
          <a:endParaRPr lang="en-US" sz="800" kern="1200" dirty="0"/>
        </a:p>
      </dsp:txBody>
      <dsp:txXfrm>
        <a:off x="0" y="3830346"/>
        <a:ext cx="10525653" cy="177439"/>
      </dsp:txXfrm>
    </dsp:sp>
    <dsp:sp modelId="{0A9D61C1-37C4-FD49-8EB4-79752AA489B2}">
      <dsp:nvSpPr>
        <dsp:cNvPr id="0" name=""/>
        <dsp:cNvSpPr/>
      </dsp:nvSpPr>
      <dsp:spPr>
        <a:xfrm>
          <a:off x="0" y="4025223"/>
          <a:ext cx="10525653" cy="0"/>
        </a:xfrm>
        <a:prstGeom prst="line">
          <a:avLst/>
        </a:prstGeom>
        <a:gradFill rotWithShape="0">
          <a:gsLst>
            <a:gs pos="0">
              <a:schemeClr val="accent1">
                <a:hueOff val="0"/>
                <a:satOff val="0"/>
                <a:lumOff val="0"/>
                <a:alphaOff val="0"/>
                <a:tint val="62000"/>
                <a:alpha val="60000"/>
                <a:satMod val="109000"/>
                <a:lumMod val="110000"/>
              </a:schemeClr>
            </a:gs>
            <a:gs pos="100000">
              <a:schemeClr val="accent1">
                <a:hueOff val="0"/>
                <a:satOff val="0"/>
                <a:lumOff val="0"/>
                <a:alphaOff val="0"/>
                <a:tint val="78000"/>
                <a:alpha val="92000"/>
                <a:satMod val="109000"/>
                <a:lumMod val="100000"/>
              </a:schemeClr>
            </a:gs>
          </a:gsLst>
          <a:lin ang="5400000" scaled="0"/>
        </a:gradFill>
        <a:ln w="9525" cap="flat" cmpd="sng" algn="ctr">
          <a:solidFill>
            <a:schemeClr val="accent1">
              <a:hueOff val="0"/>
              <a:satOff val="0"/>
              <a:lumOff val="0"/>
              <a:alphaOff val="0"/>
            </a:schemeClr>
          </a:solidFill>
          <a:prstDash val="solid"/>
        </a:ln>
        <a:effectLst/>
      </dsp:spPr>
      <dsp:style>
        <a:lnRef idx="1">
          <a:scrgbClr r="0" g="0" b="0"/>
        </a:lnRef>
        <a:fillRef idx="2">
          <a:scrgbClr r="0" g="0" b="0"/>
        </a:fillRef>
        <a:effectRef idx="1">
          <a:scrgbClr r="0" g="0" b="0"/>
        </a:effectRef>
        <a:fontRef idx="minor">
          <a:schemeClr val="dk1"/>
        </a:fontRef>
      </dsp:style>
    </dsp:sp>
    <dsp:sp modelId="{2D4CFD1C-0D64-A94C-BB76-384E1D9EEE0A}">
      <dsp:nvSpPr>
        <dsp:cNvPr id="0" name=""/>
        <dsp:cNvSpPr/>
      </dsp:nvSpPr>
      <dsp:spPr>
        <a:xfrm>
          <a:off x="0" y="4025223"/>
          <a:ext cx="10525653" cy="17743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0480" tIns="30480" rIns="30480" bIns="30480" numCol="1" spcCol="1270" anchor="t" anchorCtr="0">
          <a:noAutofit/>
        </a:bodyPr>
        <a:lstStyle/>
        <a:p>
          <a:pPr marL="0" lvl="0" indent="0" algn="l" defTabSz="355600">
            <a:lnSpc>
              <a:spcPct val="90000"/>
            </a:lnSpc>
            <a:spcBef>
              <a:spcPct val="0"/>
            </a:spcBef>
            <a:spcAft>
              <a:spcPct val="35000"/>
            </a:spcAft>
            <a:buNone/>
          </a:pPr>
          <a:endParaRPr lang="en-US" sz="800" kern="1200" dirty="0"/>
        </a:p>
      </dsp:txBody>
      <dsp:txXfrm>
        <a:off x="0" y="4025223"/>
        <a:ext cx="10525653" cy="177439"/>
      </dsp:txXfrm>
    </dsp:sp>
    <dsp:sp modelId="{8D936CA0-AA45-FF46-8834-947E17C7B8BB}">
      <dsp:nvSpPr>
        <dsp:cNvPr id="0" name=""/>
        <dsp:cNvSpPr/>
      </dsp:nvSpPr>
      <dsp:spPr>
        <a:xfrm>
          <a:off x="0" y="4202663"/>
          <a:ext cx="10525653" cy="0"/>
        </a:xfrm>
        <a:prstGeom prst="line">
          <a:avLst/>
        </a:prstGeom>
        <a:gradFill rotWithShape="0">
          <a:gsLst>
            <a:gs pos="0">
              <a:schemeClr val="accent1">
                <a:hueOff val="0"/>
                <a:satOff val="0"/>
                <a:lumOff val="0"/>
                <a:alphaOff val="0"/>
                <a:tint val="62000"/>
                <a:alpha val="60000"/>
                <a:satMod val="109000"/>
                <a:lumMod val="110000"/>
              </a:schemeClr>
            </a:gs>
            <a:gs pos="100000">
              <a:schemeClr val="accent1">
                <a:hueOff val="0"/>
                <a:satOff val="0"/>
                <a:lumOff val="0"/>
                <a:alphaOff val="0"/>
                <a:tint val="78000"/>
                <a:alpha val="92000"/>
                <a:satMod val="109000"/>
                <a:lumMod val="100000"/>
              </a:schemeClr>
            </a:gs>
          </a:gsLst>
          <a:lin ang="5400000" scaled="0"/>
        </a:gradFill>
        <a:ln w="9525" cap="flat" cmpd="sng" algn="ctr">
          <a:solidFill>
            <a:schemeClr val="accent1">
              <a:hueOff val="0"/>
              <a:satOff val="0"/>
              <a:lumOff val="0"/>
              <a:alphaOff val="0"/>
            </a:schemeClr>
          </a:solidFill>
          <a:prstDash val="solid"/>
        </a:ln>
        <a:effectLst/>
      </dsp:spPr>
      <dsp:style>
        <a:lnRef idx="1">
          <a:scrgbClr r="0" g="0" b="0"/>
        </a:lnRef>
        <a:fillRef idx="2">
          <a:scrgbClr r="0" g="0" b="0"/>
        </a:fillRef>
        <a:effectRef idx="1">
          <a:scrgbClr r="0" g="0" b="0"/>
        </a:effectRef>
        <a:fontRef idx="minor">
          <a:schemeClr val="dk1"/>
        </a:fontRef>
      </dsp:style>
    </dsp:sp>
    <dsp:sp modelId="{CD5D63A1-17A4-DC48-AB0D-6BDB375C9166}">
      <dsp:nvSpPr>
        <dsp:cNvPr id="0" name=""/>
        <dsp:cNvSpPr/>
      </dsp:nvSpPr>
      <dsp:spPr>
        <a:xfrm>
          <a:off x="0" y="4202663"/>
          <a:ext cx="10525653" cy="17743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0480" tIns="30480" rIns="30480" bIns="30480" numCol="1" spcCol="1270" anchor="t" anchorCtr="0">
          <a:noAutofit/>
        </a:bodyPr>
        <a:lstStyle/>
        <a:p>
          <a:pPr marL="0" lvl="0" indent="0" algn="l" defTabSz="355600">
            <a:lnSpc>
              <a:spcPct val="90000"/>
            </a:lnSpc>
            <a:spcBef>
              <a:spcPct val="0"/>
            </a:spcBef>
            <a:spcAft>
              <a:spcPct val="35000"/>
            </a:spcAft>
            <a:buNone/>
          </a:pPr>
          <a:endParaRPr lang="en-US" sz="800" kern="1200" dirty="0"/>
        </a:p>
      </dsp:txBody>
      <dsp:txXfrm>
        <a:off x="0" y="4202663"/>
        <a:ext cx="10525653" cy="177439"/>
      </dsp:txXfrm>
    </dsp:sp>
    <dsp:sp modelId="{4FCD8CBA-5F44-FE48-91FA-2DB687424A67}">
      <dsp:nvSpPr>
        <dsp:cNvPr id="0" name=""/>
        <dsp:cNvSpPr/>
      </dsp:nvSpPr>
      <dsp:spPr>
        <a:xfrm>
          <a:off x="0" y="4380102"/>
          <a:ext cx="10525653" cy="0"/>
        </a:xfrm>
        <a:prstGeom prst="line">
          <a:avLst/>
        </a:prstGeom>
        <a:gradFill rotWithShape="0">
          <a:gsLst>
            <a:gs pos="0">
              <a:schemeClr val="accent1">
                <a:hueOff val="0"/>
                <a:satOff val="0"/>
                <a:lumOff val="0"/>
                <a:alphaOff val="0"/>
                <a:tint val="62000"/>
                <a:alpha val="60000"/>
                <a:satMod val="109000"/>
                <a:lumMod val="110000"/>
              </a:schemeClr>
            </a:gs>
            <a:gs pos="100000">
              <a:schemeClr val="accent1">
                <a:hueOff val="0"/>
                <a:satOff val="0"/>
                <a:lumOff val="0"/>
                <a:alphaOff val="0"/>
                <a:tint val="78000"/>
                <a:alpha val="92000"/>
                <a:satMod val="109000"/>
                <a:lumMod val="100000"/>
              </a:schemeClr>
            </a:gs>
          </a:gsLst>
          <a:lin ang="5400000" scaled="0"/>
        </a:gradFill>
        <a:ln w="9525" cap="flat" cmpd="sng" algn="ctr">
          <a:solidFill>
            <a:schemeClr val="accent1">
              <a:hueOff val="0"/>
              <a:satOff val="0"/>
              <a:lumOff val="0"/>
              <a:alphaOff val="0"/>
            </a:schemeClr>
          </a:solidFill>
          <a:prstDash val="solid"/>
        </a:ln>
        <a:effectLst/>
      </dsp:spPr>
      <dsp:style>
        <a:lnRef idx="1">
          <a:scrgbClr r="0" g="0" b="0"/>
        </a:lnRef>
        <a:fillRef idx="2">
          <a:scrgbClr r="0" g="0" b="0"/>
        </a:fillRef>
        <a:effectRef idx="1">
          <a:scrgbClr r="0" g="0" b="0"/>
        </a:effectRef>
        <a:fontRef idx="minor">
          <a:schemeClr val="dk1"/>
        </a:fontRef>
      </dsp:style>
    </dsp:sp>
    <dsp:sp modelId="{525B0BE7-74E6-3C49-B29F-916857C21468}">
      <dsp:nvSpPr>
        <dsp:cNvPr id="0" name=""/>
        <dsp:cNvSpPr/>
      </dsp:nvSpPr>
      <dsp:spPr>
        <a:xfrm>
          <a:off x="0" y="4380102"/>
          <a:ext cx="10525653" cy="17743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0480" tIns="30480" rIns="30480" bIns="30480" numCol="1" spcCol="1270" anchor="t" anchorCtr="0">
          <a:noAutofit/>
        </a:bodyPr>
        <a:lstStyle/>
        <a:p>
          <a:pPr marL="0" lvl="0" indent="0" algn="l" defTabSz="355600">
            <a:lnSpc>
              <a:spcPct val="90000"/>
            </a:lnSpc>
            <a:spcBef>
              <a:spcPct val="0"/>
            </a:spcBef>
            <a:spcAft>
              <a:spcPct val="35000"/>
            </a:spcAft>
            <a:buNone/>
          </a:pPr>
          <a:endParaRPr lang="en-US" sz="800" kern="1200" dirty="0"/>
        </a:p>
      </dsp:txBody>
      <dsp:txXfrm>
        <a:off x="0" y="4380102"/>
        <a:ext cx="10525653" cy="177439"/>
      </dsp:txXfrm>
    </dsp:sp>
    <dsp:sp modelId="{1F304A04-9786-6042-A826-ABFE03FF1AFD}">
      <dsp:nvSpPr>
        <dsp:cNvPr id="0" name=""/>
        <dsp:cNvSpPr/>
      </dsp:nvSpPr>
      <dsp:spPr>
        <a:xfrm>
          <a:off x="0" y="4557542"/>
          <a:ext cx="10525653" cy="0"/>
        </a:xfrm>
        <a:prstGeom prst="line">
          <a:avLst/>
        </a:prstGeom>
        <a:gradFill rotWithShape="0">
          <a:gsLst>
            <a:gs pos="0">
              <a:schemeClr val="accent1">
                <a:hueOff val="0"/>
                <a:satOff val="0"/>
                <a:lumOff val="0"/>
                <a:alphaOff val="0"/>
                <a:tint val="62000"/>
                <a:alpha val="60000"/>
                <a:satMod val="109000"/>
                <a:lumMod val="110000"/>
              </a:schemeClr>
            </a:gs>
            <a:gs pos="100000">
              <a:schemeClr val="accent1">
                <a:hueOff val="0"/>
                <a:satOff val="0"/>
                <a:lumOff val="0"/>
                <a:alphaOff val="0"/>
                <a:tint val="78000"/>
                <a:alpha val="92000"/>
                <a:satMod val="109000"/>
                <a:lumMod val="100000"/>
              </a:schemeClr>
            </a:gs>
          </a:gsLst>
          <a:lin ang="5400000" scaled="0"/>
        </a:gradFill>
        <a:ln w="9525" cap="flat" cmpd="sng" algn="ctr">
          <a:solidFill>
            <a:schemeClr val="accent1">
              <a:hueOff val="0"/>
              <a:satOff val="0"/>
              <a:lumOff val="0"/>
              <a:alphaOff val="0"/>
            </a:schemeClr>
          </a:solidFill>
          <a:prstDash val="solid"/>
        </a:ln>
        <a:effectLst/>
      </dsp:spPr>
      <dsp:style>
        <a:lnRef idx="1">
          <a:scrgbClr r="0" g="0" b="0"/>
        </a:lnRef>
        <a:fillRef idx="2">
          <a:scrgbClr r="0" g="0" b="0"/>
        </a:fillRef>
        <a:effectRef idx="1">
          <a:scrgbClr r="0" g="0" b="0"/>
        </a:effectRef>
        <a:fontRef idx="minor">
          <a:schemeClr val="dk1"/>
        </a:fontRef>
      </dsp:style>
    </dsp:sp>
    <dsp:sp modelId="{92EA2709-EA7E-3F4F-A960-0515D263616D}">
      <dsp:nvSpPr>
        <dsp:cNvPr id="0" name=""/>
        <dsp:cNvSpPr/>
      </dsp:nvSpPr>
      <dsp:spPr>
        <a:xfrm>
          <a:off x="0" y="4557542"/>
          <a:ext cx="10525653" cy="17743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0480" tIns="30480" rIns="30480" bIns="30480" numCol="1" spcCol="1270" anchor="t" anchorCtr="0">
          <a:noAutofit/>
        </a:bodyPr>
        <a:lstStyle/>
        <a:p>
          <a:pPr marL="0" lvl="0" indent="0" algn="l" defTabSz="355600">
            <a:lnSpc>
              <a:spcPct val="90000"/>
            </a:lnSpc>
            <a:spcBef>
              <a:spcPct val="0"/>
            </a:spcBef>
            <a:spcAft>
              <a:spcPct val="35000"/>
            </a:spcAft>
            <a:buNone/>
          </a:pPr>
          <a:endParaRPr lang="en-US" sz="800" kern="1200" dirty="0"/>
        </a:p>
      </dsp:txBody>
      <dsp:txXfrm>
        <a:off x="0" y="4557542"/>
        <a:ext cx="10525653" cy="177439"/>
      </dsp:txXfrm>
    </dsp:sp>
    <dsp:sp modelId="{13E2A201-91EC-594A-AF08-70AB5EC1EB75}">
      <dsp:nvSpPr>
        <dsp:cNvPr id="0" name=""/>
        <dsp:cNvSpPr/>
      </dsp:nvSpPr>
      <dsp:spPr>
        <a:xfrm>
          <a:off x="0" y="4734982"/>
          <a:ext cx="10525653" cy="0"/>
        </a:xfrm>
        <a:prstGeom prst="line">
          <a:avLst/>
        </a:prstGeom>
        <a:gradFill rotWithShape="0">
          <a:gsLst>
            <a:gs pos="0">
              <a:schemeClr val="accent1">
                <a:hueOff val="0"/>
                <a:satOff val="0"/>
                <a:lumOff val="0"/>
                <a:alphaOff val="0"/>
                <a:tint val="62000"/>
                <a:alpha val="60000"/>
                <a:satMod val="109000"/>
                <a:lumMod val="110000"/>
              </a:schemeClr>
            </a:gs>
            <a:gs pos="100000">
              <a:schemeClr val="accent1">
                <a:hueOff val="0"/>
                <a:satOff val="0"/>
                <a:lumOff val="0"/>
                <a:alphaOff val="0"/>
                <a:tint val="78000"/>
                <a:alpha val="92000"/>
                <a:satMod val="109000"/>
                <a:lumMod val="100000"/>
              </a:schemeClr>
            </a:gs>
          </a:gsLst>
          <a:lin ang="5400000" scaled="0"/>
        </a:gradFill>
        <a:ln w="9525" cap="flat" cmpd="sng" algn="ctr">
          <a:solidFill>
            <a:schemeClr val="accent1">
              <a:hueOff val="0"/>
              <a:satOff val="0"/>
              <a:lumOff val="0"/>
              <a:alphaOff val="0"/>
            </a:schemeClr>
          </a:solidFill>
          <a:prstDash val="solid"/>
        </a:ln>
        <a:effectLst/>
      </dsp:spPr>
      <dsp:style>
        <a:lnRef idx="1">
          <a:scrgbClr r="0" g="0" b="0"/>
        </a:lnRef>
        <a:fillRef idx="2">
          <a:scrgbClr r="0" g="0" b="0"/>
        </a:fillRef>
        <a:effectRef idx="1">
          <a:scrgbClr r="0" g="0" b="0"/>
        </a:effectRef>
        <a:fontRef idx="minor">
          <a:schemeClr val="dk1"/>
        </a:fontRef>
      </dsp:style>
    </dsp:sp>
    <dsp:sp modelId="{CE0344DE-D213-934D-B919-768C6C496AA3}">
      <dsp:nvSpPr>
        <dsp:cNvPr id="0" name=""/>
        <dsp:cNvSpPr/>
      </dsp:nvSpPr>
      <dsp:spPr>
        <a:xfrm>
          <a:off x="0" y="4734982"/>
          <a:ext cx="10525653" cy="17743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0480" tIns="30480" rIns="30480" bIns="30480" numCol="1" spcCol="1270" anchor="t" anchorCtr="0">
          <a:noAutofit/>
        </a:bodyPr>
        <a:lstStyle/>
        <a:p>
          <a:pPr marL="0" lvl="0" indent="0" algn="l" defTabSz="355600">
            <a:lnSpc>
              <a:spcPct val="90000"/>
            </a:lnSpc>
            <a:spcBef>
              <a:spcPct val="0"/>
            </a:spcBef>
            <a:spcAft>
              <a:spcPct val="35000"/>
            </a:spcAft>
            <a:buNone/>
          </a:pPr>
          <a:endParaRPr lang="en-US" sz="800" kern="1200" dirty="0"/>
        </a:p>
      </dsp:txBody>
      <dsp:txXfrm>
        <a:off x="0" y="4734982"/>
        <a:ext cx="10525653" cy="177439"/>
      </dsp:txXfrm>
    </dsp:sp>
    <dsp:sp modelId="{6CABE84D-B358-A044-AFB3-9108338B6DD4}">
      <dsp:nvSpPr>
        <dsp:cNvPr id="0" name=""/>
        <dsp:cNvSpPr/>
      </dsp:nvSpPr>
      <dsp:spPr>
        <a:xfrm>
          <a:off x="0" y="4912422"/>
          <a:ext cx="10525653" cy="0"/>
        </a:xfrm>
        <a:prstGeom prst="line">
          <a:avLst/>
        </a:prstGeom>
        <a:gradFill rotWithShape="0">
          <a:gsLst>
            <a:gs pos="0">
              <a:schemeClr val="accent1">
                <a:hueOff val="0"/>
                <a:satOff val="0"/>
                <a:lumOff val="0"/>
                <a:alphaOff val="0"/>
                <a:tint val="62000"/>
                <a:alpha val="60000"/>
                <a:satMod val="109000"/>
                <a:lumMod val="110000"/>
              </a:schemeClr>
            </a:gs>
            <a:gs pos="100000">
              <a:schemeClr val="accent1">
                <a:hueOff val="0"/>
                <a:satOff val="0"/>
                <a:lumOff val="0"/>
                <a:alphaOff val="0"/>
                <a:tint val="78000"/>
                <a:alpha val="92000"/>
                <a:satMod val="109000"/>
                <a:lumMod val="100000"/>
              </a:schemeClr>
            </a:gs>
          </a:gsLst>
          <a:lin ang="5400000" scaled="0"/>
        </a:gradFill>
        <a:ln w="9525" cap="flat" cmpd="sng" algn="ctr">
          <a:solidFill>
            <a:schemeClr val="accent1">
              <a:hueOff val="0"/>
              <a:satOff val="0"/>
              <a:lumOff val="0"/>
              <a:alphaOff val="0"/>
            </a:schemeClr>
          </a:solidFill>
          <a:prstDash val="solid"/>
        </a:ln>
        <a:effectLst/>
      </dsp:spPr>
      <dsp:style>
        <a:lnRef idx="1">
          <a:scrgbClr r="0" g="0" b="0"/>
        </a:lnRef>
        <a:fillRef idx="2">
          <a:scrgbClr r="0" g="0" b="0"/>
        </a:fillRef>
        <a:effectRef idx="1">
          <a:scrgbClr r="0" g="0" b="0"/>
        </a:effectRef>
        <a:fontRef idx="minor">
          <a:schemeClr val="dk1"/>
        </a:fontRef>
      </dsp:style>
    </dsp:sp>
    <dsp:sp modelId="{579BE5E7-35AE-3A48-98A3-92CF101FA17E}">
      <dsp:nvSpPr>
        <dsp:cNvPr id="0" name=""/>
        <dsp:cNvSpPr/>
      </dsp:nvSpPr>
      <dsp:spPr>
        <a:xfrm>
          <a:off x="0" y="4912422"/>
          <a:ext cx="10525653" cy="17743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0480" tIns="30480" rIns="30480" bIns="30480" numCol="1" spcCol="1270" anchor="t" anchorCtr="0">
          <a:noAutofit/>
        </a:bodyPr>
        <a:lstStyle/>
        <a:p>
          <a:pPr marL="0" lvl="0" indent="0" algn="l" defTabSz="355600">
            <a:lnSpc>
              <a:spcPct val="90000"/>
            </a:lnSpc>
            <a:spcBef>
              <a:spcPct val="0"/>
            </a:spcBef>
            <a:spcAft>
              <a:spcPct val="35000"/>
            </a:spcAft>
            <a:buNone/>
          </a:pPr>
          <a:endParaRPr lang="en-US" sz="800" kern="1200" dirty="0"/>
        </a:p>
      </dsp:txBody>
      <dsp:txXfrm>
        <a:off x="0" y="4912422"/>
        <a:ext cx="10525653" cy="177439"/>
      </dsp:txXfrm>
    </dsp:sp>
  </dsp:spTree>
</dsp:drawing>
</file>

<file path=ppt/diagrams/layout1.xml><?xml version="1.0" encoding="utf-8"?>
<dgm:layoutDef xmlns:dgm="http://schemas.openxmlformats.org/drawingml/2006/diagram" xmlns:a="http://schemas.openxmlformats.org/drawingml/2006/main" uniqueId="urn:microsoft.com/office/officeart/2005/8/layout/hierarchy1">
  <dgm:title val=""/>
  <dgm:desc val=""/>
  <dgm:catLst>
    <dgm:cat type="hierarchy" pri="2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hierChild1">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ptType="node" op="equ" val="65"/>
      <dgm:constr type="w" for="des" forName="composite" refType="w"/>
      <dgm:constr type="h" for="des" forName="composite" refType="w" refFor="des" refForName="composite" fact="0.667"/>
      <dgm:constr type="w" for="des" forName="composite2" refType="w" refFor="des" refForName="composite"/>
      <dgm:constr type="h" for="des" forName="composite2" refType="h" refFor="des" refForName="composite"/>
      <dgm:constr type="w" for="des" forName="composite3" refType="w" refFor="des" refForName="composite"/>
      <dgm:constr type="h" for="des" forName="composite3" refType="h" refFor="des" refForName="composite"/>
      <dgm:constr type="w" for="des" forName="composite4" refType="w" refFor="des" refForName="composite"/>
      <dgm:constr type="h" for="des" forName="composite4" refType="h" refFor="des" refForName="composite"/>
      <dgm:constr type="w" for="des" forName="composite5" refType="w" refFor="des" refForName="composite"/>
      <dgm:constr type="h" for="des" forName="composite5" refType="h" refFor="des" refForName="composite"/>
      <dgm:constr type="sibSp" refType="w" refFor="des" refForName="composite" fact="0.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p" for="des" forName="hierRoot1" refType="h" refFor="des" refForName="composite" fact="0.25"/>
      <dgm:constr type="sp" for="des" forName="hierRoot2" refType="sp" refFor="des" refForName="hierRoot1"/>
      <dgm:constr type="sp" for="des" forName="hierRoot3" refType="sp" refFor="des" refForName="hierRoot1"/>
      <dgm:constr type="sp" for="des" forName="hierRoot4" refType="sp" refFor="des" refForName="hierRoot1"/>
      <dgm:constr type="sp" for="des" forName="hierRoot5" refType="sp" refFor="des" refForName="hierRoot1"/>
    </dgm:constrLst>
    <dgm:ruleLst/>
    <dgm:forEach name="Name3" axis="ch">
      <dgm:forEach name="Name4" axis="self" ptType="node">
        <dgm:layoutNode name="hierRoot1">
          <dgm:alg type="hierRoot"/>
          <dgm:shape xmlns:r="http://schemas.openxmlformats.org/officeDocument/2006/relationships" r:blip="">
            <dgm:adjLst/>
          </dgm:shape>
          <dgm:presOf/>
          <dgm:constrLst>
            <dgm:constr type="bendDist" for="des" ptType="parTrans" refType="sp" fact="0.5"/>
          </dgm:constrLst>
          <dgm:ruleLst/>
          <dgm:layoutNode name="composite">
            <dgm:alg type="composite"/>
            <dgm:shape xmlns:r="http://schemas.openxmlformats.org/officeDocument/2006/relationships" r:blip="">
              <dgm:adjLst/>
            </dgm:shape>
            <dgm:presOf/>
            <dgm:constrLst>
              <dgm:constr type="w" for="ch" forName="background" refType="w" fact="0.9"/>
              <dgm:constr type="h" for="ch" forName="background" refType="w" refFor="ch" refForName="background" fact="0.635"/>
              <dgm:constr type="t" for="ch" forName="background"/>
              <dgm:constr type="l" for="ch" forName="background"/>
              <dgm:constr type="w" for="ch" forName="text" refType="w" fact="0.9"/>
              <dgm:constr type="h" for="ch" forName="text" refType="w" refFor="ch" refForName="text" fact="0.635"/>
              <dgm:constr type="t" for="ch" forName="text" refType="w" fact="0.095"/>
              <dgm:constr type="l" for="ch" forName="text" refType="w" fact="0.1"/>
            </dgm:constrLst>
            <dgm:ruleLst/>
            <dgm:layoutNode name="background" styleLbl="node0" moveWith="text">
              <dgm:alg type="sp"/>
              <dgm:shape xmlns:r="http://schemas.openxmlformats.org/officeDocument/2006/relationships" type="roundRect" r:blip="">
                <dgm:adjLst>
                  <dgm:adj idx="1" val="0.1"/>
                </dgm:adjLst>
              </dgm:shape>
              <dgm:presOf/>
              <dgm:constrLst/>
              <dgm:ruleLst/>
            </dgm:layoutNode>
            <dgm:layoutNode name="text" styleLbl="fgAcc0">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2">
            <dgm:choose name="Name5">
              <dgm:if name="Name6" func="var" arg="dir" op="equ" val="norm">
                <dgm:alg type="hierChild">
                  <dgm:param type="linDir" val="fromL"/>
                </dgm:alg>
              </dgm:if>
              <dgm:else name="Name7">
                <dgm:alg type="hierChild">
                  <dgm:param type="linDir" val="fromR"/>
                </dgm:alg>
              </dgm:else>
            </dgm:choose>
            <dgm:shape xmlns:r="http://schemas.openxmlformats.org/officeDocument/2006/relationships" r:blip="">
              <dgm:adjLst/>
            </dgm:shape>
            <dgm:presOf/>
            <dgm:constrLst/>
            <dgm:ruleLst/>
            <dgm:forEach name="Name8" axis="ch">
              <dgm:forEach name="Name9" axis="self" ptType="parTrans" cnt="1">
                <dgm:layoutNode name="Name10">
                  <dgm:alg type="conn">
                    <dgm:param type="dim" val="1D"/>
                    <dgm:param type="endSty" val="noArr"/>
                    <dgm:param type="connRout" val="bend"/>
                    <dgm:param type="bendPt" val="end"/>
                    <dgm:param type="begPts" val="bCtr"/>
                    <dgm:param type="endPts" val="tCtr"/>
                    <dgm:param type="srcNode" val="background"/>
                    <dgm:param type="dstNode" val="background2"/>
                  </dgm:alg>
                  <dgm:shape xmlns:r="http://schemas.openxmlformats.org/officeDocument/2006/relationships" type="conn" r:blip="" zOrderOff="-999">
                    <dgm:adjLst/>
                  </dgm:shape>
                  <dgm:presOf axis="self"/>
                  <dgm:constrLst>
                    <dgm:constr type="begPad"/>
                    <dgm:constr type="endPad"/>
                  </dgm:constrLst>
                  <dgm:ruleLst/>
                </dgm:layoutNode>
              </dgm:forEach>
              <dgm:forEach name="Name11" axis="self" ptType="node">
                <dgm:layoutNode name="hierRoot2">
                  <dgm:alg type="hierRoot"/>
                  <dgm:shape xmlns:r="http://schemas.openxmlformats.org/officeDocument/2006/relationships" r:blip="">
                    <dgm:adjLst/>
                  </dgm:shape>
                  <dgm:presOf/>
                  <dgm:constrLst>
                    <dgm:constr type="bendDist" for="des" ptType="parTrans" refType="sp" fact="0.5"/>
                  </dgm:constrLst>
                  <dgm:ruleLst/>
                  <dgm:layoutNode name="composite2">
                    <dgm:alg type="composite"/>
                    <dgm:shape xmlns:r="http://schemas.openxmlformats.org/officeDocument/2006/relationships" r:blip="">
                      <dgm:adjLst/>
                    </dgm:shape>
                    <dgm:presOf/>
                    <dgm:constrLst>
                      <dgm:constr type="w" for="ch" forName="background2" refType="w" fact="0.9"/>
                      <dgm:constr type="h" for="ch" forName="background2" refType="w" refFor="ch" refForName="background2" fact="0.635"/>
                      <dgm:constr type="t" for="ch" forName="background2"/>
                      <dgm:constr type="l" for="ch" forName="background2"/>
                      <dgm:constr type="w" for="ch" forName="text2" refType="w" fact="0.9"/>
                      <dgm:constr type="h" for="ch" forName="text2" refType="w" refFor="ch" refForName="text2" fact="0.635"/>
                      <dgm:constr type="t" for="ch" forName="text2" refType="w" fact="0.095"/>
                      <dgm:constr type="l" for="ch" forName="text2" refType="w" fact="0.1"/>
                    </dgm:constrLst>
                    <dgm:ruleLst/>
                    <dgm:layoutNode name="background2" moveWith="text2">
                      <dgm:alg type="sp"/>
                      <dgm:shape xmlns:r="http://schemas.openxmlformats.org/officeDocument/2006/relationships" type="roundRect" r:blip="">
                        <dgm:adjLst>
                          <dgm:adj idx="1" val="0.1"/>
                        </dgm:adjLst>
                      </dgm:shape>
                      <dgm:presOf/>
                      <dgm:constrLst/>
                      <dgm:ruleLst/>
                    </dgm:layoutNode>
                    <dgm:layoutNode name="text2" styleLbl="fgAcc2">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3">
                    <dgm:choose name="Name12">
                      <dgm:if name="Name13" func="var" arg="dir" op="equ" val="norm">
                        <dgm:alg type="hierChild">
                          <dgm:param type="linDir" val="fromL"/>
                        </dgm:alg>
                      </dgm:if>
                      <dgm:else name="Name14">
                        <dgm:alg type="hierChild">
                          <dgm:param type="linDir" val="fromR"/>
                        </dgm:alg>
                      </dgm:else>
                    </dgm:choose>
                    <dgm:shape xmlns:r="http://schemas.openxmlformats.org/officeDocument/2006/relationships" r:blip="">
                      <dgm:adjLst/>
                    </dgm:shape>
                    <dgm:presOf/>
                    <dgm:constrLst/>
                    <dgm:ruleLst/>
                    <dgm:forEach name="Name15" axis="ch">
                      <dgm:forEach name="Name16" axis="self" ptType="parTrans" cnt="1">
                        <dgm:layoutNode name="Name17">
                          <dgm:alg type="conn">
                            <dgm:param type="dim" val="1D"/>
                            <dgm:param type="endSty" val="noArr"/>
                            <dgm:param type="connRout" val="bend"/>
                            <dgm:param type="bendPt" val="end"/>
                            <dgm:param type="begPts" val="bCtr"/>
                            <dgm:param type="endPts" val="tCtr"/>
                            <dgm:param type="srcNode" val="background2"/>
                            <dgm:param type="dstNode" val="background3"/>
                          </dgm:alg>
                          <dgm:shape xmlns:r="http://schemas.openxmlformats.org/officeDocument/2006/relationships" type="conn" r:blip="" zOrderOff="-999">
                            <dgm:adjLst/>
                          </dgm:shape>
                          <dgm:presOf axis="self"/>
                          <dgm:constrLst>
                            <dgm:constr type="begPad"/>
                            <dgm:constr type="endPad"/>
                          </dgm:constrLst>
                          <dgm:ruleLst/>
                        </dgm:layoutNode>
                      </dgm:forEach>
                      <dgm:forEach name="Name18" axis="self" ptType="node">
                        <dgm:layoutNode name="hierRoot3">
                          <dgm:alg type="hierRoot"/>
                          <dgm:shape xmlns:r="http://schemas.openxmlformats.org/officeDocument/2006/relationships" r:blip="">
                            <dgm:adjLst/>
                          </dgm:shape>
                          <dgm:presOf/>
                          <dgm:constrLst>
                            <dgm:constr type="bendDist" for="des" ptType="parTrans" refType="sp" fact="0.5"/>
                          </dgm:constrLst>
                          <dgm:ruleLst/>
                          <dgm:layoutNode name="composite3">
                            <dgm:alg type="composite"/>
                            <dgm:shape xmlns:r="http://schemas.openxmlformats.org/officeDocument/2006/relationships" r:blip="">
                              <dgm:adjLst/>
                            </dgm:shape>
                            <dgm:presOf/>
                            <dgm:constrLst>
                              <dgm:constr type="w" for="ch" forName="background3" refType="w" fact="0.9"/>
                              <dgm:constr type="h" for="ch" forName="background3" refType="w" refFor="ch" refForName="background3" fact="0.635"/>
                              <dgm:constr type="t" for="ch" forName="background3"/>
                              <dgm:constr type="l" for="ch" forName="background3"/>
                              <dgm:constr type="w" for="ch" forName="text3" refType="w" fact="0.9"/>
                              <dgm:constr type="h" for="ch" forName="text3" refType="w" refFor="ch" refForName="text3" fact="0.635"/>
                              <dgm:constr type="t" for="ch" forName="text3" refType="w" fact="0.095"/>
                              <dgm:constr type="l" for="ch" forName="text3" refType="w" fact="0.1"/>
                            </dgm:constrLst>
                            <dgm:ruleLst/>
                            <dgm:layoutNode name="background3" moveWith="text3">
                              <dgm:alg type="sp"/>
                              <dgm:shape xmlns:r="http://schemas.openxmlformats.org/officeDocument/2006/relationships" type="roundRect" r:blip="">
                                <dgm:adjLst>
                                  <dgm:adj idx="1" val="0.1"/>
                                </dgm:adjLst>
                              </dgm:shape>
                              <dgm:presOf/>
                              <dgm:constrLst/>
                              <dgm:ruleLst/>
                            </dgm:layoutNode>
                            <dgm:layoutNode name="text3" styleLbl="fgAcc3">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4">
                            <dgm:choose name="Name19">
                              <dgm:if name="Name20" func="var" arg="dir" op="equ" val="norm">
                                <dgm:alg type="hierChild">
                                  <dgm:param type="linDir" val="fromL"/>
                                </dgm:alg>
                              </dgm:if>
                              <dgm:else name="Name21">
                                <dgm:alg type="hierChild">
                                  <dgm:param type="linDir" val="fromR"/>
                                </dgm:alg>
                              </dgm:else>
                            </dgm:choose>
                            <dgm:shape xmlns:r="http://schemas.openxmlformats.org/officeDocument/2006/relationships" r:blip="">
                              <dgm:adjLst/>
                            </dgm:shape>
                            <dgm:presOf/>
                            <dgm:constrLst/>
                            <dgm:ruleLst/>
                            <dgm:forEach name="repeat" axis="ch">
                              <dgm:forEach name="Name22" axis="self" ptType="parTrans" cnt="1">
                                <dgm:layoutNode name="Name23">
                                  <dgm:choose name="Name24">
                                    <dgm:if name="Name25" axis="self" func="depth" op="lte" val="4">
                                      <dgm:alg type="conn">
                                        <dgm:param type="dim" val="1D"/>
                                        <dgm:param type="endSty" val="noArr"/>
                                        <dgm:param type="connRout" val="bend"/>
                                        <dgm:param type="bendPt" val="end"/>
                                        <dgm:param type="begPts" val="bCtr"/>
                                        <dgm:param type="endPts" val="tCtr"/>
                                        <dgm:param type="srcNode" val="background3"/>
                                        <dgm:param type="dstNode" val="background4"/>
                                      </dgm:alg>
                                    </dgm:if>
                                    <dgm:else name="Name26">
                                      <dgm:alg type="conn">
                                        <dgm:param type="dim" val="1D"/>
                                        <dgm:param type="endSty" val="noArr"/>
                                        <dgm:param type="connRout" val="bend"/>
                                        <dgm:param type="bendPt" val="end"/>
                                        <dgm:param type="begPts" val="bCtr"/>
                                        <dgm:param type="endPts" val="tCtr"/>
                                        <dgm:param type="srcNode" val="background4"/>
                                        <dgm:param type="dstNode" val="background4"/>
                                      </dgm:alg>
                                    </dgm:else>
                                  </dgm:choose>
                                  <dgm:shape xmlns:r="http://schemas.openxmlformats.org/officeDocument/2006/relationships" type="conn" r:blip="" zOrderOff="-999">
                                    <dgm:adjLst/>
                                  </dgm:shape>
                                  <dgm:presOf axis="self"/>
                                  <dgm:constrLst>
                                    <dgm:constr type="begPad"/>
                                    <dgm:constr type="endPad"/>
                                  </dgm:constrLst>
                                  <dgm:ruleLst/>
                                </dgm:layoutNode>
                              </dgm:forEach>
                              <dgm:forEach name="Name27" axis="self" ptType="node">
                                <dgm:layoutNode name="hierRoot4">
                                  <dgm:alg type="hierRoot"/>
                                  <dgm:shape xmlns:r="http://schemas.openxmlformats.org/officeDocument/2006/relationships" r:blip="">
                                    <dgm:adjLst/>
                                  </dgm:shape>
                                  <dgm:presOf/>
                                  <dgm:constrLst>
                                    <dgm:constr type="bendDist" for="des" ptType="parTrans" refType="sp" fact="0.5"/>
                                  </dgm:constrLst>
                                  <dgm:ruleLst/>
                                  <dgm:layoutNode name="composite4">
                                    <dgm:alg type="composite"/>
                                    <dgm:shape xmlns:r="http://schemas.openxmlformats.org/officeDocument/2006/relationships" r:blip="">
                                      <dgm:adjLst/>
                                    </dgm:shape>
                                    <dgm:presOf/>
                                    <dgm:constrLst>
                                      <dgm:constr type="w" for="ch" forName="background4" refType="w" fact="0.9"/>
                                      <dgm:constr type="h" for="ch" forName="background4" refType="w" refFor="ch" refForName="background4" fact="0.635"/>
                                      <dgm:constr type="t" for="ch" forName="background4"/>
                                      <dgm:constr type="l" for="ch" forName="background4"/>
                                      <dgm:constr type="w" for="ch" forName="text4" refType="w" fact="0.9"/>
                                      <dgm:constr type="h" for="ch" forName="text4" refType="w" refFor="ch" refForName="text4" fact="0.635"/>
                                      <dgm:constr type="t" for="ch" forName="text4" refType="w" fact="0.095"/>
                                      <dgm:constr type="l" for="ch" forName="text4" refType="w" fact="0.1"/>
                                    </dgm:constrLst>
                                    <dgm:ruleLst/>
                                    <dgm:layoutNode name="background4" moveWith="text4">
                                      <dgm:alg type="sp"/>
                                      <dgm:shape xmlns:r="http://schemas.openxmlformats.org/officeDocument/2006/relationships" type="roundRect" r:blip="">
                                        <dgm:adjLst>
                                          <dgm:adj idx="1" val="0.1"/>
                                        </dgm:adjLst>
                                      </dgm:shape>
                                      <dgm:presOf/>
                                      <dgm:constrLst/>
                                      <dgm:ruleLst/>
                                    </dgm:layoutNode>
                                    <dgm:layoutNode name="text4" styleLbl="fgAcc4">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5">
                                    <dgm:choose name="Name28">
                                      <dgm:if name="Name29" func="var" arg="dir" op="equ" val="norm">
                                        <dgm:alg type="hierChild">
                                          <dgm:param type="linDir" val="fromL"/>
                                        </dgm:alg>
                                      </dgm:if>
                                      <dgm:else name="Name30">
                                        <dgm:alg type="hierChild">
                                          <dgm:param type="linDir" val="fromR"/>
                                        </dgm:alg>
                                      </dgm:else>
                                    </dgm:choose>
                                    <dgm:shape xmlns:r="http://schemas.openxmlformats.org/officeDocument/2006/relationships" r:blip="">
                                      <dgm:adjLst/>
                                    </dgm:shape>
                                    <dgm:presOf/>
                                    <dgm:constrLst/>
                                    <dgm:ruleLst/>
                                    <dgm:forEach name="Name31" ref="repeat"/>
                                  </dgm:layoutNode>
                                </dgm:layoutNode>
                              </dgm:forEach>
                            </dgm:forEach>
                          </dgm:layoutNode>
                        </dgm:layoutNode>
                      </dgm:forEach>
                    </dgm:forEach>
                  </dgm:layoutNode>
                </dgm:layoutNode>
              </dgm:forEach>
            </dgm:forEach>
          </dgm:layoutNode>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vProcess5">
  <dgm:title val=""/>
  <dgm:desc val=""/>
  <dgm:catLst>
    <dgm:cat type="process" pri="14000"/>
  </dgm:catLst>
  <dgm:sampData>
    <dgm:dataModel>
      <dgm:ptLst>
        <dgm:pt modelId="0" type="doc"/>
        <dgm:pt modelId="1">
          <dgm:prSet phldr="1"/>
        </dgm:pt>
        <dgm:pt modelId="2">
          <dgm:prSet phldr="1"/>
        </dgm:pt>
        <dgm:pt modelId="3">
          <dgm:prSet phldr="1"/>
        </dgm:pt>
      </dgm:ptLst>
      <dgm:cxnLst>
        <dgm:cxn modelId="5" srcId="0" destId="1" srcOrd="0" destOrd="0"/>
        <dgm:cxn modelId="6" srcId="0" destId="2" srcOrd="1" destOrd="0"/>
        <dgm:cxn modelId="7" srcId="0" destId="3" srcOrd="2"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6" srcId="0" destId="1" srcOrd="0" destOrd="0"/>
        <dgm:cxn modelId="7" srcId="0" destId="2" srcOrd="1" destOrd="0"/>
        <dgm:cxn modelId="8" srcId="0" destId="3" srcOrd="2" destOrd="0"/>
        <dgm:cxn modelId="9" srcId="0" destId="4" srcOrd="3" destOrd="0"/>
      </dgm:cxnLst>
      <dgm:bg/>
      <dgm:whole/>
    </dgm:dataModel>
  </dgm:clrData>
  <dgm:layoutNode name="outerComposite">
    <dgm:varLst>
      <dgm:chMax val="5"/>
      <dgm:dir/>
      <dgm:resizeHandles val="exact"/>
    </dgm:varLst>
    <dgm:alg type="composite"/>
    <dgm:shape xmlns:r="http://schemas.openxmlformats.org/officeDocument/2006/relationships" r:blip="">
      <dgm:adjLst/>
    </dgm:shape>
    <dgm:presOf/>
    <dgm:choose name="Name0">
      <dgm:if name="Name1" func="var" arg="dir" op="equ" val="norm">
        <dgm:constrLst>
          <dgm:constr type="primFontSz" for="ch" ptType="node" op="equ" val="65"/>
          <dgm:constr type="w" for="ch" forName="dummyMaxCanvas" refType="w"/>
          <dgm:constr type="h" for="ch" forName="dummyMaxCanvas" refType="h"/>
          <dgm:constr type="w" for="ch" forName="OneNode_1" refType="w"/>
          <dgm:constr type="h" for="ch" forName="OneNode_1" refType="h" fact="0.5"/>
          <dgm:constr type="ctrY" for="ch" forName="OneNode_1" refType="h" fact="0.5"/>
          <dgm:constr type="w" for="ch" forName="TwoNodes_1" refType="w" fact="0.85"/>
          <dgm:constr type="h" for="ch" forName="TwoNodes_1" refType="h" fact="0.45"/>
          <dgm:constr type="t" for="ch" forName="TwoNodes_1"/>
          <dgm:constr type="l" for="ch" forName="TwoNodes_1"/>
          <dgm:constr type="w" for="ch" forName="TwoNodes_2" refType="w" fact="0.85"/>
          <dgm:constr type="h" for="ch" forName="TwoNodes_2" refType="h" fact="0.45"/>
          <dgm:constr type="b" for="ch" forName="TwoNodes_2" refType="h"/>
          <dgm:constr type="r" for="ch" forName="TwoNodes_2" refType="w"/>
          <dgm:constr type="w" for="ch" forName="TwoConn_1-2" refType="h" refFor="ch" refForName="TwoNodes_1" fact="0.65"/>
          <dgm:constr type="h" for="ch" forName="TwoConn_1-2" refType="h" refFor="ch" refForName="TwoNodes_1" fact="0.65"/>
          <dgm:constr type="ctrY" for="ch" forName="TwoConn_1-2" refType="h" fact="0.5"/>
          <dgm:constr type="r" for="ch" forName="TwoConn_1-2" refType="r" refFor="ch" refForName="TwoNodes_1"/>
          <dgm:constr type="r" for="ch" forName="TwoNodes_1_text" refType="l" refFor="ch" refForName="TwoConn_1-2"/>
          <dgm:constr type="rOff" for="ch" forName="TwoNodes_1_text" refType="w" refFor="ch" refForName="TwoConn_1-2" fact="-0.5"/>
          <dgm:constr type="t" for="ch" forName="TwoNodes_1_text" refType="t" refFor="ch" refForName="TwoNodes_1"/>
          <dgm:constr type="b" for="ch" forName="TwoNodes_1_text" refType="b" refFor="ch" refForName="TwoNodes_1"/>
          <dgm:constr type="l" for="ch" forName="TwoNodes_1_text" refType="l" refFor="ch" refForName="TwoNodes_1"/>
          <dgm:constr type="r" for="ch" forName="TwoNodes_2_text" refType="l" refFor="ch" refForName="TwoConn_1-2"/>
          <dgm:constr type="t" for="ch" forName="TwoNodes_2_text" refType="t" refFor="ch" refForName="TwoNodes_2"/>
          <dgm:constr type="b" for="ch" forName="TwoNodes_2_text" refType="b" refFor="ch" refForName="TwoNodes_2"/>
          <dgm:constr type="l" for="ch" forName="TwoNodes_2_text" refType="l" refFor="ch" refForName="TwoNodes_2"/>
          <dgm:constr type="w" for="ch" forName="ThreeNodes_1" refType="w" fact="0.85"/>
          <dgm:constr type="h" for="ch" forName="ThreeNodes_1" refType="h" fact="0.3"/>
          <dgm:constr type="t" for="ch" forName="ThreeNodes_1"/>
          <dgm:constr type="l" for="ch" forName="ThreeNodes_1"/>
          <dgm:constr type="w" for="ch" forName="ThreeNodes_2" refType="w" fact="0.85"/>
          <dgm:constr type="h" for="ch" forName="ThreeNodes_2" refType="h" fact="0.3"/>
          <dgm:constr type="ctrY" for="ch" forName="ThreeNodes_2" refType="h" fact="0.5"/>
          <dgm:constr type="ctrX" for="ch" forName="ThreeNodes_2" refType="w" fact="0.5"/>
          <dgm:constr type="w" for="ch" forName="ThreeNodes_3" refType="w" fact="0.85"/>
          <dgm:constr type="h" for="ch" forName="ThreeNodes_3" refType="h" fact="0.3"/>
          <dgm:constr type="b" for="ch" forName="ThreeNodes_3" refType="h"/>
          <dgm:constr type="r" for="ch" forName="ThreeNodes_3" refType="w"/>
          <dgm:constr type="w" for="ch" forName="ThreeConn_1-2" refType="h" refFor="ch" refForName="ThreeNodes_1" fact="0.65"/>
          <dgm:constr type="h" for="ch" forName="ThreeConn_1-2" refType="h" refFor="ch" refForName="ThreeNodes_1" fact="0.65"/>
          <dgm:constr type="ctrY" for="ch" forName="ThreeConn_1-2" refType="h" fact="0.325"/>
          <dgm:constr type="r" for="ch" forName="ThreeConn_1-2" refType="r" refFor="ch" refForName="ThreeNodes_1"/>
          <dgm:constr type="w" for="ch" forName="ThreeConn_2-3" refType="h" refFor="ch" refForName="ThreeNodes_2" fact="0.65"/>
          <dgm:constr type="h" for="ch" forName="ThreeConn_2-3" refType="h" refFor="ch" refForName="ThreeNodes_2" fact="0.65"/>
          <dgm:constr type="ctrY" for="ch" forName="ThreeConn_2-3" refType="h" fact="0.673"/>
          <dgm:constr type="r" for="ch" forName="ThreeConn_2-3" refType="r" refFor="ch" refForName="ThreeNodes_2"/>
          <dgm:constr type="r" for="ch" forName="ThreeNodes_1_text" refType="l" refFor="ch" refForName="ThreeConn_1-2"/>
          <dgm:constr type="rOff" for="ch" forName="ThreeNodes_1_text" refType="w" refFor="ch" refForName="ThreeConn_1-2" fact="-0.57"/>
          <dgm:constr type="t" for="ch" forName="ThreeNodes_1_text" refType="t" refFor="ch" refForName="ThreeNodes_1"/>
          <dgm:constr type="b" for="ch" forName="ThreeNodes_1_text" refType="b" refFor="ch" refForName="ThreeNodes_1"/>
          <dgm:constr type="l" for="ch" forName="ThreeNodes_1_text" refType="l" refFor="ch" refForName="ThreeNodes_1"/>
          <dgm:constr type="r" for="ch" forName="ThreeNodes_2_text" refType="l" refFor="ch" refForName="ThreeConn_1-2"/>
          <dgm:constr type="t" for="ch" forName="ThreeNodes_2_text" refType="t" refFor="ch" refForName="ThreeNodes_2"/>
          <dgm:constr type="b" for="ch" forName="ThreeNodes_2_text" refType="b" refFor="ch" refForName="ThreeNodes_2"/>
          <dgm:constr type="l" for="ch" forName="ThreeNodes_2_text" refType="l" refFor="ch" refForName="ThreeNodes_2"/>
          <dgm:constr type="r" for="ch" forName="ThreeNodes_3_text" refType="l" refFor="ch" refForName="ThreeConn_2-3"/>
          <dgm:constr type="t" for="ch" forName="ThreeNodes_3_text" refType="t" refFor="ch" refForName="ThreeNodes_3"/>
          <dgm:constr type="b" for="ch" forName="ThreeNodes_3_text" refType="b" refFor="ch" refForName="ThreeNodes_3"/>
          <dgm:constr type="l" for="ch" forName="ThreeNodes_3_text" refType="l" refFor="ch" refForName="ThreeNodes_3"/>
          <dgm:constr type="w" for="ch" forName="FourNodes_1" refType="w" fact="0.8"/>
          <dgm:constr type="h" for="ch" forName="FourNodes_1" refType="h" fact="0.22"/>
          <dgm:constr type="t" for="ch" forName="FourNodes_1"/>
          <dgm:constr type="l" for="ch" forName="FourNodes_1"/>
          <dgm:constr type="w" for="ch" forName="FourNodes_2" refType="w" fact="0.8"/>
          <dgm:constr type="h" for="ch" forName="FourNodes_2" refType="h" fact="0.22"/>
          <dgm:constr type="ctrY" for="ch" forName="FourNodes_2" refType="h" fact="0.37"/>
          <dgm:constr type="ctrX" for="ch" forName="FourNodes_2" refType="w" fact="0.467"/>
          <dgm:constr type="w" for="ch" forName="FourNodes_3" refType="w" fact="0.8"/>
          <dgm:constr type="h" for="ch" forName="FourNodes_3" refType="h" fact="0.22"/>
          <dgm:constr type="ctrY" for="ch" forName="FourNodes_3" refType="h" fact="0.63"/>
          <dgm:constr type="ctrX" for="ch" forName="FourNodes_3" refType="w" fact="0.533"/>
          <dgm:constr type="w" for="ch" forName="FourNodes_4" refType="w" fact="0.8"/>
          <dgm:constr type="h" for="ch" forName="FourNodes_4" refType="h" fact="0.22"/>
          <dgm:constr type="b" for="ch" forName="FourNodes_4" refType="h"/>
          <dgm:constr type="r" for="ch" forName="FourNodes_4" refType="w"/>
          <dgm:constr type="w" for="ch" forName="FourConn_1-2" refType="h" refFor="ch" refForName="FourNodes_1" fact="0.65"/>
          <dgm:constr type="h" for="ch" forName="FourConn_1-2" refType="h" refFor="ch" refForName="FourNodes_1" fact="0.65"/>
          <dgm:constr type="ctrY" for="ch" forName="FourConn_1-2" refType="h" fact="0.24"/>
          <dgm:constr type="r" for="ch" forName="FourConn_1-2" refType="r" refFor="ch" refForName="FourNodes_1"/>
          <dgm:constr type="w" for="ch" forName="FourConn_2-3" refType="h" refFor="ch" refForName="FourNodes_2" fact="0.65"/>
          <dgm:constr type="h" for="ch" forName="FourConn_2-3" refType="h" refFor="ch" refForName="FourNodes_2" fact="0.65"/>
          <dgm:constr type="ctrY" for="ch" forName="FourConn_2-3" refType="h" fact="0.5"/>
          <dgm:constr type="r" for="ch" forName="FourConn_2-3" refType="r" refFor="ch" refForName="FourNodes_2"/>
          <dgm:constr type="w" for="ch" forName="FourConn_3-4" refType="h" refFor="ch" refForName="FourNodes_3" fact="0.65"/>
          <dgm:constr type="h" for="ch" forName="FourConn_3-4" refType="h" refFor="ch" refForName="FourNodes_3" fact="0.65"/>
          <dgm:constr type="ctrY" for="ch" forName="FourConn_3-4" refType="h" fact="0.76"/>
          <dgm:constr type="r" for="ch" forName="FourConn_3-4" refType="r" refFor="ch" refForName="FourNodes_3"/>
          <dgm:constr type="r" for="ch" forName="FourNodes_1_text" refType="l" refFor="ch" refForName="FourConn_1-2"/>
          <dgm:constr type="rOff" for="ch" forName="FourNodes_1_text" refType="w" refFor="ch" refForName="FourConn_1-2" fact="-0.7"/>
          <dgm:constr type="t" for="ch" forName="FourNodes_1_text" refType="t" refFor="ch" refForName="FourNodes_1"/>
          <dgm:constr type="b" for="ch" forName="FourNodes_1_text" refType="b" refFor="ch" refForName="FourNodes_1"/>
          <dgm:constr type="l" for="ch" forName="FourNodes_1_text" refType="l" refFor="ch" refForName="FourNodes_1"/>
          <dgm:constr type="r" for="ch" forName="FourNodes_2_text" refType="l" refFor="ch" refForName="FourConn_1-2"/>
          <dgm:constr type="t" for="ch" forName="FourNodes_2_text" refType="t" refFor="ch" refForName="FourNodes_2"/>
          <dgm:constr type="b" for="ch" forName="FourNodes_2_text" refType="b" refFor="ch" refForName="FourNodes_2"/>
          <dgm:constr type="l" for="ch" forName="FourNodes_2_text" refType="l" refFor="ch" refForName="FourNodes_2"/>
          <dgm:constr type="r" for="ch" forName="FourNodes_3_text" refType="l" refFor="ch" refForName="FourConn_2-3"/>
          <dgm:constr type="t" for="ch" forName="FourNodes_3_text" refType="t" refFor="ch" refForName="FourNodes_3"/>
          <dgm:constr type="b" for="ch" forName="FourNodes_3_text" refType="b" refFor="ch" refForName="FourNodes_3"/>
          <dgm:constr type="l" for="ch" forName="FourNodes_3_text" refType="l" refFor="ch" refForName="FourNodes_3"/>
          <dgm:constr type="r" for="ch" forName="FourNodes_4_text" refType="l" refFor="ch" refForName="FourConn_3-4"/>
          <dgm:constr type="t" for="ch" forName="FourNodes_4_text" refType="t" refFor="ch" refForName="FourNodes_4"/>
          <dgm:constr type="b" for="ch" forName="FourNodes_4_text" refType="b" refFor="ch" refForName="FourNodes_4"/>
          <dgm:constr type="l" for="ch" forName="FourNodes_4_text" refType="l" refFor="ch" refForName="FourNodes_4"/>
          <dgm:constr type="w" for="ch" forName="FiveNodes_1" refType="w" fact="0.77"/>
          <dgm:constr type="h" for="ch" forName="FiveNodes_1" refType="h" fact="0.18"/>
          <dgm:constr type="t" for="ch" forName="FiveNodes_1"/>
          <dgm:constr type="l" for="ch" forName="FiveNodes_1"/>
          <dgm:constr type="w" for="ch" forName="FiveNodes_2" refType="w" fact="0.77"/>
          <dgm:constr type="h" for="ch" forName="FiveNodes_2" refType="h" fact="0.18"/>
          <dgm:constr type="ctrY" for="ch" forName="FiveNodes_2" refType="h" fact="0.295"/>
          <dgm:constr type="ctrX" for="ch" forName="FiveNodes_2" refType="w" fact="0.4425"/>
          <dgm:constr type="w" for="ch" forName="FiveNodes_3" refType="w" fact="0.77"/>
          <dgm:constr type="h" for="ch" forName="FiveNodes_3" refType="h" fact="0.18"/>
          <dgm:constr type="ctrY" for="ch" forName="FiveNodes_3" refType="h" fact="0.5"/>
          <dgm:constr type="ctrX" for="ch" forName="FiveNodes_3" refType="w" fact="0.5"/>
          <dgm:constr type="w" for="ch" forName="FiveNodes_4" refType="w" fact="0.77"/>
          <dgm:constr type="h" for="ch" forName="FiveNodes_4" refType="h" fact="0.18"/>
          <dgm:constr type="ctrY" for="ch" forName="FiveNodes_4" refType="h" fact="0.705"/>
          <dgm:constr type="ctrX" for="ch" forName="FiveNodes_4" refType="w" fact="0.5575"/>
          <dgm:constr type="w" for="ch" forName="FiveNodes_5" refType="w" fact="0.77"/>
          <dgm:constr type="h" for="ch" forName="FiveNodes_5" refType="h" fact="0.18"/>
          <dgm:constr type="b" for="ch" forName="FiveNodes_5" refType="h"/>
          <dgm:constr type="r" for="ch" forName="FiveNodes_5" refType="w"/>
          <dgm:constr type="w" for="ch" forName="FiveConn_1-2" refType="h" refFor="ch" refForName="FiveNodes_1" fact="0.65"/>
          <dgm:constr type="h" for="ch" forName="FiveConn_1-2" refType="h" refFor="ch" refForName="FiveNodes_1" fact="0.65"/>
          <dgm:constr type="ctrY" for="ch" forName="FiveConn_1-2" refType="h" fact="0.19"/>
          <dgm:constr type="r" for="ch" forName="FiveConn_1-2" refType="r" refFor="ch" refForName="FiveNodes_1"/>
          <dgm:constr type="w" for="ch" forName="FiveConn_2-3" refType="h" refFor="ch" refForName="FiveNodes_2" fact="0.65"/>
          <dgm:constr type="h" for="ch" forName="FiveConn_2-3" refType="h" refFor="ch" refForName="FiveNodes_2" fact="0.65"/>
          <dgm:constr type="ctrY" for="ch" forName="FiveConn_2-3" refType="h" fact="0.395"/>
          <dgm:constr type="r" for="ch" forName="FiveConn_2-3" refType="r" refFor="ch" refForName="FiveNodes_2"/>
          <dgm:constr type="w" for="ch" forName="FiveConn_3-4" refType="h" refFor="ch" refForName="FiveNodes_3" fact="0.65"/>
          <dgm:constr type="h" for="ch" forName="FiveConn_3-4" refType="h" refFor="ch" refForName="FiveNodes_3" fact="0.65"/>
          <dgm:constr type="ctrY" for="ch" forName="FiveConn_3-4" refType="h" fact="0.597"/>
          <dgm:constr type="r" for="ch" forName="FiveConn_3-4" refType="r" refFor="ch" refForName="FiveNodes_3"/>
          <dgm:constr type="w" for="ch" forName="FiveConn_4-5" refType="h" refFor="ch" refForName="FiveNodes_4" fact="0.65"/>
          <dgm:constr type="h" for="ch" forName="FiveConn_4-5" refType="h" refFor="ch" refForName="FiveNodes_4" fact="0.65"/>
          <dgm:constr type="ctrY" for="ch" forName="FiveConn_4-5" refType="h" fact="0.804"/>
          <dgm:constr type="r" for="ch" forName="FiveConn_4-5" refType="r" refFor="ch" refForName="FiveNodes_4"/>
          <dgm:constr type="r" for="ch" forName="FiveNodes_1_text" refType="l" refFor="ch" refForName="FiveConn_1-2"/>
          <dgm:constr type="rOff" for="ch" forName="FiveNodes_1_text" refType="w" refFor="ch" refForName="FiveConn_1-2" fact="-0.75"/>
          <dgm:constr type="t" for="ch" forName="FiveNodes_1_text" refType="t" refFor="ch" refForName="FiveNodes_1"/>
          <dgm:constr type="b" for="ch" forName="FiveNodes_1_text" refType="b" refFor="ch" refForName="FiveNodes_1"/>
          <dgm:constr type="l" for="ch" forName="FiveNodes_1_text" refType="l" refFor="ch" refForName="FiveNodes_1"/>
          <dgm:constr type="r" for="ch" forName="FiveNodes_2_text" refType="l" refFor="ch" refForName="FiveConn_1-2"/>
          <dgm:constr type="t" for="ch" forName="FiveNodes_2_text" refType="t" refFor="ch" refForName="FiveNodes_2"/>
          <dgm:constr type="b" for="ch" forName="FiveNodes_2_text" refType="b" refFor="ch" refForName="FiveNodes_2"/>
          <dgm:constr type="l" for="ch" forName="FiveNodes_2_text" refType="l" refFor="ch" refForName="FiveNodes_2"/>
          <dgm:constr type="r" for="ch" forName="FiveNodes_3_text" refType="l" refFor="ch" refForName="FiveConn_2-3"/>
          <dgm:constr type="t" for="ch" forName="FiveNodes_3_text" refType="t" refFor="ch" refForName="FiveNodes_3"/>
          <dgm:constr type="b" for="ch" forName="FiveNodes_3_text" refType="b" refFor="ch" refForName="FiveNodes_3"/>
          <dgm:constr type="l" for="ch" forName="FiveNodes_3_text" refType="l" refFor="ch" refForName="FiveNodes_3"/>
          <dgm:constr type="r" for="ch" forName="FiveNodes_4_text" refType="l" refFor="ch" refForName="FiveConn_3-4"/>
          <dgm:constr type="t" for="ch" forName="FiveNodes_4_text" refType="t" refFor="ch" refForName="FiveNodes_4"/>
          <dgm:constr type="b" for="ch" forName="FiveNodes_4_text" refType="b" refFor="ch" refForName="FiveNodes_4"/>
          <dgm:constr type="l" for="ch" forName="FiveNodes_4_text" refType="l" refFor="ch" refForName="FiveNodes_4"/>
          <dgm:constr type="r" for="ch" forName="FiveNodes_5_text" refType="l" refFor="ch" refForName="FiveConn_4-5"/>
          <dgm:constr type="t" for="ch" forName="FiveNodes_5_text" refType="t" refFor="ch" refForName="FiveNodes_5"/>
          <dgm:constr type="b" for="ch" forName="FiveNodes_5_text" refType="b" refFor="ch" refForName="FiveNodes_5"/>
          <dgm:constr type="l" for="ch" forName="FiveNodes_5_text" refType="l" refFor="ch" refForName="FiveNodes_5"/>
        </dgm:constrLst>
      </dgm:if>
      <dgm:else name="Name2">
        <dgm:constrLst>
          <dgm:constr type="primFontSz" for="ch" ptType="node" op="equ" val="65"/>
          <dgm:constr type="w" for="ch" forName="dummyMaxCanvas" refType="w"/>
          <dgm:constr type="h" for="ch" forName="dummyMaxCanvas" refType="h"/>
          <dgm:constr type="w" for="ch" forName="OneNode_1" refType="w"/>
          <dgm:constr type="h" for="ch" forName="OneNode_1" refType="h" fact="0.5"/>
          <dgm:constr type="ctrY" for="ch" forName="OneNode_1" refType="h" fact="0.5"/>
          <dgm:constr type="w" for="ch" forName="TwoNodes_1" refType="w" fact="0.85"/>
          <dgm:constr type="h" for="ch" forName="TwoNodes_1" refType="h" fact="0.45"/>
          <dgm:constr type="t" for="ch" forName="TwoNodes_1"/>
          <dgm:constr type="r" for="ch" forName="TwoNodes_1" refType="w"/>
          <dgm:constr type="w" for="ch" forName="TwoNodes_2" refType="w" fact="0.85"/>
          <dgm:constr type="h" for="ch" forName="TwoNodes_2" refType="h" fact="0.45"/>
          <dgm:constr type="b" for="ch" forName="TwoNodes_2" refType="h"/>
          <dgm:constr type="l" for="ch" forName="TwoNodes_2"/>
          <dgm:constr type="w" for="ch" forName="TwoConn_1-2" refType="h" refFor="ch" refForName="TwoNodes_1" fact="0.65"/>
          <dgm:constr type="h" for="ch" forName="TwoConn_1-2" refType="h" refFor="ch" refForName="TwoNodes_1" fact="0.65"/>
          <dgm:constr type="ctrY" for="ch" forName="TwoConn_1-2" refType="h" fact="0.5"/>
          <dgm:constr type="l" for="ch" forName="TwoConn_1-2" refType="l" refFor="ch" refForName="TwoNodes_1"/>
          <dgm:constr type="l" for="ch" forName="TwoNodes_1_text" refType="r" refFor="ch" refForName="TwoConn_1-2"/>
          <dgm:constr type="lOff" for="ch" forName="TwoNodes_1_text" refType="w" refFor="ch" refForName="TwoConn_1-2" fact="0.5"/>
          <dgm:constr type="t" for="ch" forName="TwoNodes_1_text" refType="t" refFor="ch" refForName="TwoNodes_1"/>
          <dgm:constr type="b" for="ch" forName="TwoNodes_1_text" refType="b" refFor="ch" refForName="TwoNodes_1"/>
          <dgm:constr type="r" for="ch" forName="TwoNodes_1_text" refType="r" refFor="ch" refForName="TwoNodes_1"/>
          <dgm:constr type="l" for="ch" forName="TwoNodes_2_text" refType="r" refFor="ch" refForName="TwoConn_1-2"/>
          <dgm:constr type="t" for="ch" forName="TwoNodes_2_text" refType="t" refFor="ch" refForName="TwoNodes_2"/>
          <dgm:constr type="b" for="ch" forName="TwoNodes_2_text" refType="b" refFor="ch" refForName="TwoNodes_2"/>
          <dgm:constr type="r" for="ch" forName="TwoNodes_2_text" refType="r" refFor="ch" refForName="TwoNodes_2"/>
          <dgm:constr type="w" for="ch" forName="ThreeNodes_1" refType="w" fact="0.85"/>
          <dgm:constr type="h" for="ch" forName="ThreeNodes_1" refType="h" fact="0.3"/>
          <dgm:constr type="t" for="ch" forName="ThreeNodes_1"/>
          <dgm:constr type="r" for="ch" forName="ThreeNodes_1" refType="w"/>
          <dgm:constr type="w" for="ch" forName="ThreeNodes_2" refType="w" fact="0.85"/>
          <dgm:constr type="h" for="ch" forName="ThreeNodes_2" refType="h" fact="0.3"/>
          <dgm:constr type="ctrY" for="ch" forName="ThreeNodes_2" refType="h" fact="0.5"/>
          <dgm:constr type="ctrX" for="ch" forName="ThreeNodes_2" refType="w" fact="0.5"/>
          <dgm:constr type="w" for="ch" forName="ThreeNodes_3" refType="w" fact="0.85"/>
          <dgm:constr type="h" for="ch" forName="ThreeNodes_3" refType="h" fact="0.3"/>
          <dgm:constr type="b" for="ch" forName="ThreeNodes_3" refType="h"/>
          <dgm:constr type="l" for="ch" forName="ThreeNodes_3"/>
          <dgm:constr type="w" for="ch" forName="ThreeConn_1-2" refType="h" refFor="ch" refForName="ThreeNodes_1" fact="0.65"/>
          <dgm:constr type="h" for="ch" forName="ThreeConn_1-2" refType="h" refFor="ch" refForName="ThreeNodes_1" fact="0.65"/>
          <dgm:constr type="ctrY" for="ch" forName="ThreeConn_1-2" refType="h" fact="0.325"/>
          <dgm:constr type="l" for="ch" forName="ThreeConn_1-2" refType="l" refFor="ch" refForName="ThreeNodes_1"/>
          <dgm:constr type="w" for="ch" forName="ThreeConn_2-3" refType="h" refFor="ch" refForName="ThreeNodes_2" fact="0.65"/>
          <dgm:constr type="h" for="ch" forName="ThreeConn_2-3" refType="h" refFor="ch" refForName="ThreeNodes_2" fact="0.65"/>
          <dgm:constr type="ctrY" for="ch" forName="ThreeConn_2-3" refType="h" fact="0.673"/>
          <dgm:constr type="l" for="ch" forName="ThreeConn_2-3" refType="l" refFor="ch" refForName="ThreeNodes_2"/>
          <dgm:constr type="l" for="ch" forName="ThreeNodes_1_text" refType="r" refFor="ch" refForName="ThreeConn_1-2"/>
          <dgm:constr type="lOff" for="ch" forName="ThreeNodes_1_text" refType="w" refFor="ch" refForName="ThreeConn_1-2" fact="0.55"/>
          <dgm:constr type="t" for="ch" forName="ThreeNodes_1_text" refType="t" refFor="ch" refForName="ThreeNodes_1"/>
          <dgm:constr type="b" for="ch" forName="ThreeNodes_1_text" refType="b" refFor="ch" refForName="ThreeNodes_1"/>
          <dgm:constr type="r" for="ch" forName="ThreeNodes_1_text" refType="r" refFor="ch" refForName="ThreeNodes_1"/>
          <dgm:constr type="l" for="ch" forName="ThreeNodes_2_text" refType="r" refFor="ch" refForName="ThreeConn_1-2"/>
          <dgm:constr type="t" for="ch" forName="ThreeNodes_2_text" refType="t" refFor="ch" refForName="ThreeNodes_2"/>
          <dgm:constr type="b" for="ch" forName="ThreeNodes_2_text" refType="b" refFor="ch" refForName="ThreeNodes_2"/>
          <dgm:constr type="r" for="ch" forName="ThreeNodes_2_text" refType="r" refFor="ch" refForName="ThreeNodes_2"/>
          <dgm:constr type="l" for="ch" forName="ThreeNodes_3_text" refType="r" refFor="ch" refForName="ThreeConn_2-3"/>
          <dgm:constr type="t" for="ch" forName="ThreeNodes_3_text" refType="t" refFor="ch" refForName="ThreeNodes_3"/>
          <dgm:constr type="b" for="ch" forName="ThreeNodes_3_text" refType="b" refFor="ch" refForName="ThreeNodes_3"/>
          <dgm:constr type="r" for="ch" forName="ThreeNodes_3_text" refType="r" refFor="ch" refForName="ThreeNodes_3"/>
          <dgm:constr type="w" for="ch" forName="FourNodes_1" refType="w" fact="0.8"/>
          <dgm:constr type="h" for="ch" forName="FourNodes_1" refType="h" fact="0.22"/>
          <dgm:constr type="t" for="ch" forName="FourNodes_1"/>
          <dgm:constr type="r" for="ch" forName="FourNodes_1" refType="w"/>
          <dgm:constr type="w" for="ch" forName="FourNodes_2" refType="w" fact="0.8"/>
          <dgm:constr type="h" for="ch" forName="FourNodes_2" refType="h" fact="0.22"/>
          <dgm:constr type="ctrY" for="ch" forName="FourNodes_2" refType="h" fact="0.37"/>
          <dgm:constr type="ctrX" for="ch" forName="FourNodes_2" refType="w" fact="0.533"/>
          <dgm:constr type="w" for="ch" forName="FourNodes_3" refType="w" fact="0.8"/>
          <dgm:constr type="h" for="ch" forName="FourNodes_3" refType="h" fact="0.22"/>
          <dgm:constr type="ctrY" for="ch" forName="FourNodes_3" refType="h" fact="0.63"/>
          <dgm:constr type="ctrX" for="ch" forName="FourNodes_3" refType="w" fact="0.467"/>
          <dgm:constr type="w" for="ch" forName="FourNodes_4" refType="w" fact="0.8"/>
          <dgm:constr type="h" for="ch" forName="FourNodes_4" refType="h" fact="0.22"/>
          <dgm:constr type="b" for="ch" forName="FourNodes_4" refType="h"/>
          <dgm:constr type="l" for="ch" forName="FourNodes_4"/>
          <dgm:constr type="w" for="ch" forName="FourConn_1-2" refType="h" refFor="ch" refForName="FourNodes_1" fact="0.65"/>
          <dgm:constr type="h" for="ch" forName="FourConn_1-2" refType="h" refFor="ch" refForName="FourNodes_1" fact="0.65"/>
          <dgm:constr type="ctrY" for="ch" forName="FourConn_1-2" refType="h" fact="0.24"/>
          <dgm:constr type="l" for="ch" forName="FourConn_1-2" refType="l" refFor="ch" refForName="FourNodes_1"/>
          <dgm:constr type="w" for="ch" forName="FourConn_2-3" refType="h" refFor="ch" refForName="FourNodes_2" fact="0.65"/>
          <dgm:constr type="h" for="ch" forName="FourConn_2-3" refType="h" refFor="ch" refForName="FourNodes_2" fact="0.65"/>
          <dgm:constr type="ctrY" for="ch" forName="FourConn_2-3" refType="h" fact="0.5"/>
          <dgm:constr type="l" for="ch" forName="FourConn_2-3" refType="l" refFor="ch" refForName="FourNodes_2"/>
          <dgm:constr type="w" for="ch" forName="FourConn_3-4" refType="h" refFor="ch" refForName="FourNodes_3" fact="0.65"/>
          <dgm:constr type="h" for="ch" forName="FourConn_3-4" refType="h" refFor="ch" refForName="FourNodes_3" fact="0.65"/>
          <dgm:constr type="ctrY" for="ch" forName="FourConn_3-4" refType="h" fact="0.76"/>
          <dgm:constr type="l" for="ch" forName="FourConn_3-4" refType="l" refFor="ch" refForName="FourNodes_3"/>
          <dgm:constr type="l" for="ch" forName="FourNodes_1_text" refType="r" refFor="ch" refForName="FourConn_1-2"/>
          <dgm:constr type="lOff" for="ch" forName="FourNodes_1_text" refType="w" refFor="ch" refForName="FourConn_1-2" fact="0.69"/>
          <dgm:constr type="t" for="ch" forName="FourNodes_1_text" refType="t" refFor="ch" refForName="FourNodes_1"/>
          <dgm:constr type="b" for="ch" forName="FourNodes_1_text" refType="b" refFor="ch" refForName="FourNodes_1"/>
          <dgm:constr type="r" for="ch" forName="FourNodes_1_text" refType="r" refFor="ch" refForName="FourNodes_1"/>
          <dgm:constr type="l" for="ch" forName="FourNodes_2_text" refType="r" refFor="ch" refForName="FourConn_1-2"/>
          <dgm:constr type="t" for="ch" forName="FourNodes_2_text" refType="t" refFor="ch" refForName="FourNodes_2"/>
          <dgm:constr type="b" for="ch" forName="FourNodes_2_text" refType="b" refFor="ch" refForName="FourNodes_2"/>
          <dgm:constr type="r" for="ch" forName="FourNodes_2_text" refType="r" refFor="ch" refForName="FourNodes_2"/>
          <dgm:constr type="l" for="ch" forName="FourNodes_3_text" refType="r" refFor="ch" refForName="FourConn_2-3"/>
          <dgm:constr type="t" for="ch" forName="FourNodes_3_text" refType="t" refFor="ch" refForName="FourNodes_3"/>
          <dgm:constr type="b" for="ch" forName="FourNodes_3_text" refType="b" refFor="ch" refForName="FourNodes_3"/>
          <dgm:constr type="r" for="ch" forName="FourNodes_3_text" refType="r" refFor="ch" refForName="FourNodes_3"/>
          <dgm:constr type="l" for="ch" forName="FourNodes_4_text" refType="r" refFor="ch" refForName="FourConn_3-4"/>
          <dgm:constr type="t" for="ch" forName="FourNodes_4_text" refType="t" refFor="ch" refForName="FourNodes_4"/>
          <dgm:constr type="b" for="ch" forName="FourNodes_4_text" refType="b" refFor="ch" refForName="FourNodes_4"/>
          <dgm:constr type="r" for="ch" forName="FourNodes_4_text" refType="r" refFor="ch" refForName="FourNodes_4"/>
          <dgm:constr type="w" for="ch" forName="FiveNodes_1" refType="w" fact="0.77"/>
          <dgm:constr type="h" for="ch" forName="FiveNodes_1" refType="h" fact="0.18"/>
          <dgm:constr type="t" for="ch" forName="FiveNodes_1"/>
          <dgm:constr type="r" for="ch" forName="FiveNodes_1" refType="w"/>
          <dgm:constr type="w" for="ch" forName="FiveNodes_2" refType="w" fact="0.77"/>
          <dgm:constr type="h" for="ch" forName="FiveNodes_2" refType="h" fact="0.18"/>
          <dgm:constr type="ctrY" for="ch" forName="FiveNodes_2" refType="h" fact="0.295"/>
          <dgm:constr type="ctrX" for="ch" forName="FiveNodes_2" refType="w" fact="0.5575"/>
          <dgm:constr type="w" for="ch" forName="FiveNodes_3" refType="w" fact="0.77"/>
          <dgm:constr type="h" for="ch" forName="FiveNodes_3" refType="h" fact="0.18"/>
          <dgm:constr type="ctrY" for="ch" forName="FiveNodes_3" refType="h" fact="0.5"/>
          <dgm:constr type="ctrX" for="ch" forName="FiveNodes_3" refType="w" fact="0.5"/>
          <dgm:constr type="w" for="ch" forName="FiveNodes_4" refType="w" fact="0.77"/>
          <dgm:constr type="h" for="ch" forName="FiveNodes_4" refType="h" fact="0.18"/>
          <dgm:constr type="ctrY" for="ch" forName="FiveNodes_4" refType="h" fact="0.705"/>
          <dgm:constr type="ctrX" for="ch" forName="FiveNodes_4" refType="w" fact="0.4425"/>
          <dgm:constr type="w" for="ch" forName="FiveNodes_5" refType="w" fact="0.77"/>
          <dgm:constr type="h" for="ch" forName="FiveNodes_5" refType="h" fact="0.18"/>
          <dgm:constr type="b" for="ch" forName="FiveNodes_5" refType="h"/>
          <dgm:constr type="l" for="ch" forName="FiveNodes_5"/>
          <dgm:constr type="w" for="ch" forName="FiveConn_1-2" refType="h" refFor="ch" refForName="FiveNodes_1" fact="0.65"/>
          <dgm:constr type="h" for="ch" forName="FiveConn_1-2" refType="h" refFor="ch" refForName="FiveNodes_1" fact="0.65"/>
          <dgm:constr type="ctrY" for="ch" forName="FiveConn_1-2" refType="h" fact="0.19"/>
          <dgm:constr type="l" for="ch" forName="FiveConn_1-2" refType="l" refFor="ch" refForName="FiveNodes_1"/>
          <dgm:constr type="w" for="ch" forName="FiveConn_2-3" refType="h" refFor="ch" refForName="FiveNodes_2" fact="0.65"/>
          <dgm:constr type="h" for="ch" forName="FiveConn_2-3" refType="h" refFor="ch" refForName="FiveNodes_2" fact="0.65"/>
          <dgm:constr type="ctrY" for="ch" forName="FiveConn_2-3" refType="h" fact="0.395"/>
          <dgm:constr type="l" for="ch" forName="FiveConn_2-3" refType="l" refFor="ch" refForName="FiveNodes_2"/>
          <dgm:constr type="w" for="ch" forName="FiveConn_3-4" refType="h" refFor="ch" refForName="FiveNodes_3" fact="0.65"/>
          <dgm:constr type="h" for="ch" forName="FiveConn_3-4" refType="h" refFor="ch" refForName="FiveNodes_3" fact="0.65"/>
          <dgm:constr type="ctrY" for="ch" forName="FiveConn_3-4" refType="h" fact="0.597"/>
          <dgm:constr type="l" for="ch" forName="FiveConn_3-4" refType="l" refFor="ch" refForName="FiveNodes_3"/>
          <dgm:constr type="w" for="ch" forName="FiveConn_4-5" refType="h" refFor="ch" refForName="FiveNodes_4" fact="0.65"/>
          <dgm:constr type="h" for="ch" forName="FiveConn_4-5" refType="h" refFor="ch" refForName="FiveNodes_4" fact="0.65"/>
          <dgm:constr type="ctrY" for="ch" forName="FiveConn_4-5" refType="h" fact="0.804"/>
          <dgm:constr type="l" for="ch" forName="FiveConn_4-5" refType="l" refFor="ch" refForName="FiveNodes_4"/>
          <dgm:constr type="l" for="ch" forName="FiveNodes_1_text" refType="r" refFor="ch" refForName="FiveConn_1-2"/>
          <dgm:constr type="lOff" for="ch" forName="FiveNodes_1_text" refType="w" refFor="ch" refForName="FiveConn_1-2" fact="0.73"/>
          <dgm:constr type="t" for="ch" forName="FiveNodes_1_text" refType="t" refFor="ch" refForName="FiveNodes_1"/>
          <dgm:constr type="b" for="ch" forName="FiveNodes_1_text" refType="b" refFor="ch" refForName="FiveNodes_1"/>
          <dgm:constr type="r" for="ch" forName="FiveNodes_1_text" refType="r" refFor="ch" refForName="FiveNodes_1"/>
          <dgm:constr type="l" for="ch" forName="FiveNodes_2_text" refType="r" refFor="ch" refForName="FiveConn_1-2"/>
          <dgm:constr type="t" for="ch" forName="FiveNodes_2_text" refType="t" refFor="ch" refForName="FiveNodes_2"/>
          <dgm:constr type="b" for="ch" forName="FiveNodes_2_text" refType="b" refFor="ch" refForName="FiveNodes_2"/>
          <dgm:constr type="r" for="ch" forName="FiveNodes_2_text" refType="r" refFor="ch" refForName="FiveNodes_2"/>
          <dgm:constr type="l" for="ch" forName="FiveNodes_3_text" refType="r" refFor="ch" refForName="FiveConn_2-3"/>
          <dgm:constr type="t" for="ch" forName="FiveNodes_3_text" refType="t" refFor="ch" refForName="FiveNodes_3"/>
          <dgm:constr type="b" for="ch" forName="FiveNodes_3_text" refType="b" refFor="ch" refForName="FiveNodes_3"/>
          <dgm:constr type="r" for="ch" forName="FiveNodes_3_text" refType="r" refFor="ch" refForName="FiveNodes_3"/>
          <dgm:constr type="l" for="ch" forName="FiveNodes_4_text" refType="r" refFor="ch" refForName="FiveConn_3-4"/>
          <dgm:constr type="t" for="ch" forName="FiveNodes_4_text" refType="t" refFor="ch" refForName="FiveNodes_4"/>
          <dgm:constr type="b" for="ch" forName="FiveNodes_4_text" refType="b" refFor="ch" refForName="FiveNodes_4"/>
          <dgm:constr type="r" for="ch" forName="FiveNodes_4_text" refType="r" refFor="ch" refForName="FiveNodes_4"/>
          <dgm:constr type="l" for="ch" forName="FiveNodes_5_text" refType="r" refFor="ch" refForName="FiveConn_4-5"/>
          <dgm:constr type="t" for="ch" forName="FiveNodes_5_text" refType="t" refFor="ch" refForName="FiveNodes_5"/>
          <dgm:constr type="b" for="ch" forName="FiveNodes_5_text" refType="b" refFor="ch" refForName="FiveNodes_5"/>
          <dgm:constr type="r" for="ch" forName="FiveNodes_5_text" refType="r" refFor="ch" refForName="FiveNodes_5"/>
        </dgm:constrLst>
      </dgm:else>
    </dgm:choose>
    <dgm:ruleLst/>
    <dgm:layoutNode name="dummyMaxCanvas">
      <dgm:varLst/>
      <dgm:alg type="sp"/>
      <dgm:shape xmlns:r="http://schemas.openxmlformats.org/officeDocument/2006/relationships" r:blip="">
        <dgm:adjLst/>
      </dgm:shape>
      <dgm:presOf/>
      <dgm:constrLst/>
      <dgm:ruleLst/>
    </dgm:layoutNode>
    <dgm:choose name="Name3">
      <dgm:if name="Name4" axis="ch" ptType="node" func="cnt" op="equ" val="1">
        <dgm:layoutNode name="OneNode_1">
          <dgm:varLst>
            <dgm:bulletEnabled val="1"/>
          </dgm:varLst>
          <dgm:alg type="tx"/>
          <dgm:shape xmlns:r="http://schemas.openxmlformats.org/officeDocument/2006/relationships" type="roundRect" r:blip="">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5">
        <dgm:choose name="Name6">
          <dgm:if name="Name7" axis="ch" ptType="node" func="cnt" op="equ" val="2">
            <dgm:layoutNode name="Two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Two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Two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wo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wo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8">
            <dgm:choose name="Name9">
              <dgm:if name="Name10" axis="ch" ptType="node" func="cnt" op="equ" val="3">
                <dgm:layoutNode name="Three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Three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Three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Three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hree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hree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hree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hree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1">
                <dgm:choose name="Name12">
                  <dgm:if name="Name13" axis="ch" ptType="node" func="cnt" op="equ" val="4">
                    <dgm:layoutNode name="Four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Four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Four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FourNodes_4">
                      <dgm:varLst>
                        <dgm:bulletEnabled val="1"/>
                      </dgm:varLst>
                      <dgm:alg type="sp"/>
                      <dgm:shape xmlns:r="http://schemas.openxmlformats.org/officeDocument/2006/relationships" type="roundRect" r:blip="">
                        <dgm:adjLst>
                          <dgm:adj idx="1" val="0.1"/>
                        </dgm:adjLst>
                      </dgm:shape>
                      <dgm:presOf axis="ch desOrSelf" ptType="node node" st="4 1" cnt="1 0"/>
                      <dgm:constrLst/>
                      <dgm:ruleLst/>
                    </dgm:layoutNode>
                    <dgm:layoutNode name="Four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Conn_3-4" styleLbl="fgAccFollowNode1">
                      <dgm:varLst>
                        <dgm:bulletEnabled val="1"/>
                      </dgm:varLst>
                      <dgm:alg type="tx"/>
                      <dgm:shape xmlns:r="http://schemas.openxmlformats.org/officeDocument/2006/relationships" type="downArrow" r:blip="">
                        <dgm:adjLst>
                          <dgm:adj idx="1" val="0.55"/>
                          <dgm:adj idx="2" val="0.45"/>
                        </dgm:adjLst>
                      </dgm:shape>
                      <dgm:presOf axis="ch" ptType="sibTrans" st="3"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4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4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4">
                    <dgm:choose name="Name15">
                      <dgm:if name="Name16" axis="ch" ptType="node" func="cnt" op="gte" val="5">
                        <dgm:layoutNode name="Five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Five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Five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FiveNodes_4">
                          <dgm:varLst>
                            <dgm:bulletEnabled val="1"/>
                          </dgm:varLst>
                          <dgm:alg type="sp"/>
                          <dgm:shape xmlns:r="http://schemas.openxmlformats.org/officeDocument/2006/relationships" type="roundRect" r:blip="">
                            <dgm:adjLst>
                              <dgm:adj idx="1" val="0.1"/>
                            </dgm:adjLst>
                          </dgm:shape>
                          <dgm:presOf axis="ch desOrSelf" ptType="node node" st="4 1" cnt="1 0"/>
                          <dgm:constrLst/>
                          <dgm:ruleLst/>
                        </dgm:layoutNode>
                        <dgm:layoutNode name="FiveNodes_5">
                          <dgm:varLst>
                            <dgm:bulletEnabled val="1"/>
                          </dgm:varLst>
                          <dgm:alg type="sp"/>
                          <dgm:shape xmlns:r="http://schemas.openxmlformats.org/officeDocument/2006/relationships" type="roundRect" r:blip="">
                            <dgm:adjLst>
                              <dgm:adj idx="1" val="0.1"/>
                            </dgm:adjLst>
                          </dgm:shape>
                          <dgm:presOf axis="ch desOrSelf" ptType="node node" st="5 1" cnt="1 0"/>
                          <dgm:constrLst/>
                          <dgm:ruleLst/>
                        </dgm:layoutNode>
                        <dgm:layoutNode name="Five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3-4" styleLbl="fgAccFollowNode1">
                          <dgm:varLst>
                            <dgm:bulletEnabled val="1"/>
                          </dgm:varLst>
                          <dgm:alg type="tx"/>
                          <dgm:shape xmlns:r="http://schemas.openxmlformats.org/officeDocument/2006/relationships" type="downArrow" r:blip="">
                            <dgm:adjLst>
                              <dgm:adj idx="1" val="0.55"/>
                              <dgm:adj idx="2" val="0.45"/>
                            </dgm:adjLst>
                          </dgm:shape>
                          <dgm:presOf axis="ch" ptType="sibTrans" st="3"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4-5" styleLbl="fgAccFollowNode1">
                          <dgm:varLst>
                            <dgm:bulletEnabled val="1"/>
                          </dgm:varLst>
                          <dgm:alg type="tx"/>
                          <dgm:shape xmlns:r="http://schemas.openxmlformats.org/officeDocument/2006/relationships" type="downArrow" r:blip="">
                            <dgm:adjLst>
                              <dgm:adj idx="1" val="0.55"/>
                              <dgm:adj idx="2" val="0.45"/>
                            </dgm:adjLst>
                          </dgm:shape>
                          <dgm:presOf axis="ch" ptType="sibTrans" st="4"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4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4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5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5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7"/>
                    </dgm:choose>
                  </dgm:else>
                </dgm:choose>
              </dgm:else>
            </dgm:choose>
          </dgm:else>
        </dgm:choose>
      </dgm:else>
    </dgm:choose>
  </dgm:layoutNode>
</dgm:layoutDef>
</file>

<file path=ppt/diagrams/layout3.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2">
  <dgm:title val=""/>
  <dgm:desc val=""/>
  <dgm:catLst>
    <dgm:cat type="simple" pri="10200"/>
  </dgm:catLst>
  <dgm:scene3d>
    <a:camera prst="orthographicFront"/>
    <a:lightRig rig="threePt" dir="t"/>
  </dgm:scene3d>
  <dgm:styleLbl name="node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ln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vennNode1">
    <dgm:scene3d>
      <a:camera prst="orthographicFront"/>
      <a:lightRig rig="threePt" dir="t"/>
    </dgm:scene3d>
    <dgm:sp3d/>
    <dgm:txPr/>
    <dgm:style>
      <a:lnRef idx="3">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1">
        <a:scrgbClr r="0" g="0" b="0"/>
      </a:effectRef>
      <a:fontRef idx="minor">
        <a:schemeClr val="lt1"/>
      </a:fontRef>
    </dgm:style>
  </dgm:styleLbl>
  <dgm:styleLbl name="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f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3">
  <dgm:title val=""/>
  <dgm:desc val=""/>
  <dgm:catLst>
    <dgm:cat type="simple" pri="10300"/>
  </dgm:catLst>
  <dgm:scene3d>
    <a:camera prst="orthographicFront"/>
    <a:lightRig rig="threePt" dir="t"/>
  </dgm:scene3d>
  <dgm:styleLbl name="node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lnNode1">
    <dgm:scene3d>
      <a:camera prst="orthographicFront"/>
      <a:lightRig rig="flat" dir="t"/>
    </dgm:scene3d>
    <dgm:sp3d prstMaterial="dkEdge">
      <a:bevelT w="8200" h="38100"/>
    </dgm:sp3d>
    <dgm:txPr/>
    <dgm:style>
      <a:lnRef idx="1">
        <a:scrgbClr r="0" g="0" b="0"/>
      </a:lnRef>
      <a:fillRef idx="2">
        <a:scrgbClr r="0" g="0" b="0"/>
      </a:fillRef>
      <a:effectRef idx="0">
        <a:scrgbClr r="0" g="0" b="0"/>
      </a:effectRef>
      <a:fontRef idx="minor">
        <a:schemeClr val="dk1"/>
      </a:fontRef>
    </dgm:style>
  </dgm:styleLbl>
  <dgm:styleLbl name="vennNode1">
    <dgm:scene3d>
      <a:camera prst="orthographicFront"/>
      <a:lightRig rig="flat" dir="t"/>
    </dgm:scene3d>
    <dgm:sp3d prstMaterial="dkEdge">
      <a:bevelT w="8200" h="38100"/>
    </dgm:sp3d>
    <dgm:txPr/>
    <dgm:style>
      <a:lnRef idx="0">
        <a:scrgbClr r="0" g="0" b="0"/>
      </a:lnRef>
      <a:fillRef idx="2">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node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f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f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b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2">
        <a:scrgbClr r="0" g="0" b="0"/>
      </a:fillRef>
      <a:effectRef idx="1">
        <a:scrgbClr r="0" g="0" b="0"/>
      </a:effectRef>
      <a:fontRef idx="minor"/>
    </dgm:style>
  </dgm:styleLbl>
  <dgm:styleLbl name="asst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parChTrans2D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2">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3">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4">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2">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prstMaterial="dkEdge">
      <a:bevelT w="8200" h="38100"/>
    </dgm:sp3d>
    <dgm:txPr/>
    <dgm:style>
      <a:lnRef idx="1">
        <a:scrgbClr r="0" g="0" b="0"/>
      </a:lnRef>
      <a:fillRef idx="2">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grpSp>
        <p:nvGrpSpPr>
          <p:cNvPr id="89" name="Group 88"/>
          <p:cNvGrpSpPr/>
          <p:nvPr/>
        </p:nvGrpSpPr>
        <p:grpSpPr>
          <a:xfrm>
            <a:off x="-329674" y="-59376"/>
            <a:ext cx="12515851" cy="6923798"/>
            <a:chOff x="-329674" y="-51881"/>
            <a:chExt cx="12515851" cy="6923798"/>
          </a:xfrm>
        </p:grpSpPr>
        <p:sp>
          <p:nvSpPr>
            <p:cNvPr id="90" name="Freeform 5"/>
            <p:cNvSpPr/>
            <p:nvPr/>
          </p:nvSpPr>
          <p:spPr bwMode="auto">
            <a:xfrm>
              <a:off x="-329674" y="1298404"/>
              <a:ext cx="9702800" cy="5573512"/>
            </a:xfrm>
            <a:custGeom>
              <a:avLst/>
              <a:gdLst/>
              <a:ahLst/>
              <a:cxnLst/>
              <a:rect l="0" t="0" r="r" b="b"/>
              <a:pathLst>
                <a:path w="2038" h="1169">
                  <a:moveTo>
                    <a:pt x="1752" y="1169"/>
                  </a:moveTo>
                  <a:cubicBezTo>
                    <a:pt x="2038" y="928"/>
                    <a:pt x="1673" y="513"/>
                    <a:pt x="1487" y="334"/>
                  </a:cubicBezTo>
                  <a:cubicBezTo>
                    <a:pt x="1316" y="170"/>
                    <a:pt x="1099" y="43"/>
                    <a:pt x="860" y="22"/>
                  </a:cubicBezTo>
                  <a:cubicBezTo>
                    <a:pt x="621" y="0"/>
                    <a:pt x="341" y="128"/>
                    <a:pt x="199" y="318"/>
                  </a:cubicBezTo>
                  <a:cubicBezTo>
                    <a:pt x="0" y="586"/>
                    <a:pt x="184" y="965"/>
                    <a:pt x="399" y="1165"/>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1" name="Freeform 6"/>
            <p:cNvSpPr/>
            <p:nvPr/>
          </p:nvSpPr>
          <p:spPr bwMode="auto">
            <a:xfrm>
              <a:off x="670451" y="2018236"/>
              <a:ext cx="7373938" cy="4848892"/>
            </a:xfrm>
            <a:custGeom>
              <a:avLst/>
              <a:gdLst/>
              <a:ahLst/>
              <a:cxnLst/>
              <a:rect l="0" t="0" r="r" b="b"/>
              <a:pathLst>
                <a:path w="1549" h="1017">
                  <a:moveTo>
                    <a:pt x="1025" y="1016"/>
                  </a:moveTo>
                  <a:cubicBezTo>
                    <a:pt x="1223" y="971"/>
                    <a:pt x="1549" y="857"/>
                    <a:pt x="1443" y="592"/>
                  </a:cubicBezTo>
                  <a:cubicBezTo>
                    <a:pt x="1344" y="344"/>
                    <a:pt x="1041" y="111"/>
                    <a:pt x="782" y="53"/>
                  </a:cubicBezTo>
                  <a:cubicBezTo>
                    <a:pt x="545" y="0"/>
                    <a:pt x="275" y="117"/>
                    <a:pt x="150" y="329"/>
                  </a:cubicBezTo>
                  <a:cubicBezTo>
                    <a:pt x="0" y="584"/>
                    <a:pt x="243" y="911"/>
                    <a:pt x="477" y="1017"/>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2" name="Freeform 7"/>
            <p:cNvSpPr/>
            <p:nvPr/>
          </p:nvSpPr>
          <p:spPr bwMode="auto">
            <a:xfrm>
              <a:off x="251351" y="1788400"/>
              <a:ext cx="8035925" cy="5083516"/>
            </a:xfrm>
            <a:custGeom>
              <a:avLst/>
              <a:gdLst/>
              <a:ahLst/>
              <a:cxnLst/>
              <a:rect l="0" t="0" r="r" b="b"/>
              <a:pathLst>
                <a:path w="1688" h="1066">
                  <a:moveTo>
                    <a:pt x="1302" y="1066"/>
                  </a:moveTo>
                  <a:cubicBezTo>
                    <a:pt x="1416" y="1024"/>
                    <a:pt x="1551" y="962"/>
                    <a:pt x="1613" y="850"/>
                  </a:cubicBezTo>
                  <a:cubicBezTo>
                    <a:pt x="1688" y="715"/>
                    <a:pt x="1606" y="575"/>
                    <a:pt x="1517" y="471"/>
                  </a:cubicBezTo>
                  <a:cubicBezTo>
                    <a:pt x="1336" y="258"/>
                    <a:pt x="1084" y="62"/>
                    <a:pt x="798" y="28"/>
                  </a:cubicBezTo>
                  <a:cubicBezTo>
                    <a:pt x="559" y="0"/>
                    <a:pt x="317" y="138"/>
                    <a:pt x="181" y="333"/>
                  </a:cubicBezTo>
                  <a:cubicBezTo>
                    <a:pt x="0" y="592"/>
                    <a:pt x="191" y="907"/>
                    <a:pt x="420" y="1066"/>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93" name="Freeform 8"/>
            <p:cNvSpPr/>
            <p:nvPr/>
          </p:nvSpPr>
          <p:spPr bwMode="auto">
            <a:xfrm>
              <a:off x="-1061" y="549842"/>
              <a:ext cx="10334625" cy="6322075"/>
            </a:xfrm>
            <a:custGeom>
              <a:avLst/>
              <a:gdLst/>
              <a:ahLst/>
              <a:cxnLst/>
              <a:rect l="0" t="0" r="r" b="b"/>
              <a:pathLst>
                <a:path w="2171" h="1326">
                  <a:moveTo>
                    <a:pt x="1873" y="1326"/>
                  </a:moveTo>
                  <a:cubicBezTo>
                    <a:pt x="2171" y="1045"/>
                    <a:pt x="1825" y="678"/>
                    <a:pt x="1609" y="473"/>
                  </a:cubicBezTo>
                  <a:cubicBezTo>
                    <a:pt x="1406" y="281"/>
                    <a:pt x="1159" y="116"/>
                    <a:pt x="880" y="63"/>
                  </a:cubicBezTo>
                  <a:cubicBezTo>
                    <a:pt x="545" y="0"/>
                    <a:pt x="214" y="161"/>
                    <a:pt x="0" y="423"/>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4" name="Freeform 9"/>
            <p:cNvSpPr/>
            <p:nvPr/>
          </p:nvSpPr>
          <p:spPr bwMode="auto">
            <a:xfrm>
              <a:off x="3701" y="6186246"/>
              <a:ext cx="504825" cy="681527"/>
            </a:xfrm>
            <a:custGeom>
              <a:avLst/>
              <a:gdLst/>
              <a:ahLst/>
              <a:cxnLst/>
              <a:rect l="0" t="0" r="r" b="b"/>
              <a:pathLst>
                <a:path w="106" h="143">
                  <a:moveTo>
                    <a:pt x="0" y="0"/>
                  </a:moveTo>
                  <a:cubicBezTo>
                    <a:pt x="35" y="54"/>
                    <a:pt x="70" y="101"/>
                    <a:pt x="106" y="143"/>
                  </a:cubicBezTo>
                </a:path>
              </a:pathLst>
            </a:custGeom>
            <a:noFill/>
            <a:ln w="4763"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5" name="Freeform 10"/>
            <p:cNvSpPr/>
            <p:nvPr/>
          </p:nvSpPr>
          <p:spPr bwMode="auto">
            <a:xfrm>
              <a:off x="-1061" y="-51881"/>
              <a:ext cx="11091863" cy="6923796"/>
            </a:xfrm>
            <a:custGeom>
              <a:avLst/>
              <a:gdLst/>
              <a:ahLst/>
              <a:cxnLst/>
              <a:rect l="0" t="0" r="r" b="b"/>
              <a:pathLst>
                <a:path w="2330" h="1452">
                  <a:moveTo>
                    <a:pt x="2046" y="1452"/>
                  </a:moveTo>
                  <a:cubicBezTo>
                    <a:pt x="2330" y="1153"/>
                    <a:pt x="2049" y="821"/>
                    <a:pt x="1813" y="601"/>
                  </a:cubicBezTo>
                  <a:cubicBezTo>
                    <a:pt x="1569" y="375"/>
                    <a:pt x="1282" y="179"/>
                    <a:pt x="956" y="97"/>
                  </a:cubicBezTo>
                  <a:cubicBezTo>
                    <a:pt x="572" y="0"/>
                    <a:pt x="292" y="101"/>
                    <a:pt x="0" y="366"/>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6" name="Freeform 11"/>
            <p:cNvSpPr/>
            <p:nvPr/>
          </p:nvSpPr>
          <p:spPr bwMode="auto">
            <a:xfrm>
              <a:off x="5426601" y="5579"/>
              <a:ext cx="5788025" cy="6847184"/>
            </a:xfrm>
            <a:custGeom>
              <a:avLst/>
              <a:gdLst/>
              <a:ahLst/>
              <a:cxnLst/>
              <a:rect l="0" t="0" r="r" b="b"/>
              <a:pathLst>
                <a:path w="1216" h="1436">
                  <a:moveTo>
                    <a:pt x="1094" y="1436"/>
                  </a:moveTo>
                  <a:cubicBezTo>
                    <a:pt x="1216" y="1114"/>
                    <a:pt x="904" y="770"/>
                    <a:pt x="709" y="551"/>
                  </a:cubicBezTo>
                  <a:cubicBezTo>
                    <a:pt x="509" y="327"/>
                    <a:pt x="274" y="127"/>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7" name="Freeform 12"/>
            <p:cNvSpPr/>
            <p:nvPr/>
          </p:nvSpPr>
          <p:spPr bwMode="auto">
            <a:xfrm>
              <a:off x="-1061" y="5579"/>
              <a:ext cx="1057275" cy="614491"/>
            </a:xfrm>
            <a:custGeom>
              <a:avLst/>
              <a:gdLst/>
              <a:ahLst/>
              <a:cxnLst/>
              <a:rect l="0" t="0" r="r" b="b"/>
              <a:pathLst>
                <a:path w="222" h="129">
                  <a:moveTo>
                    <a:pt x="222" y="0"/>
                  </a:moveTo>
                  <a:cubicBezTo>
                    <a:pt x="152" y="35"/>
                    <a:pt x="76" y="78"/>
                    <a:pt x="0" y="129"/>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8" name="Freeform 13"/>
            <p:cNvSpPr/>
            <p:nvPr/>
          </p:nvSpPr>
          <p:spPr bwMode="auto">
            <a:xfrm>
              <a:off x="5821889" y="5579"/>
              <a:ext cx="5588000" cy="6866337"/>
            </a:xfrm>
            <a:custGeom>
              <a:avLst/>
              <a:gdLst/>
              <a:ahLst/>
              <a:cxnLst/>
              <a:rect l="0" t="0" r="r" b="b"/>
              <a:pathLst>
                <a:path w="1174" h="1440">
                  <a:moveTo>
                    <a:pt x="1067" y="1440"/>
                  </a:moveTo>
                  <a:cubicBezTo>
                    <a:pt x="1174" y="1124"/>
                    <a:pt x="887" y="797"/>
                    <a:pt x="698" y="577"/>
                  </a:cubicBezTo>
                  <a:cubicBezTo>
                    <a:pt x="500" y="348"/>
                    <a:pt x="270" y="141"/>
                    <a:pt x="0" y="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99" name="Freeform 14"/>
            <p:cNvSpPr/>
            <p:nvPr/>
          </p:nvSpPr>
          <p:spPr bwMode="auto">
            <a:xfrm>
              <a:off x="3701" y="790"/>
              <a:ext cx="595313" cy="352734"/>
            </a:xfrm>
            <a:custGeom>
              <a:avLst/>
              <a:gdLst/>
              <a:ahLst/>
              <a:cxnLst/>
              <a:rect l="0" t="0" r="r" b="b"/>
              <a:pathLst>
                <a:path w="125" h="74">
                  <a:moveTo>
                    <a:pt x="125" y="0"/>
                  </a:moveTo>
                  <a:cubicBezTo>
                    <a:pt x="85" y="22"/>
                    <a:pt x="43" y="47"/>
                    <a:pt x="0" y="74"/>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100" name="Freeform 15"/>
            <p:cNvSpPr/>
            <p:nvPr/>
          </p:nvSpPr>
          <p:spPr bwMode="auto">
            <a:xfrm>
              <a:off x="6012389" y="5579"/>
              <a:ext cx="5497513" cy="6866337"/>
            </a:xfrm>
            <a:custGeom>
              <a:avLst/>
              <a:gdLst/>
              <a:ahLst/>
              <a:cxnLst/>
              <a:rect l="0" t="0" r="r" b="b"/>
              <a:pathLst>
                <a:path w="1155" h="1440">
                  <a:moveTo>
                    <a:pt x="1056" y="1440"/>
                  </a:moveTo>
                  <a:cubicBezTo>
                    <a:pt x="1155" y="1123"/>
                    <a:pt x="875" y="801"/>
                    <a:pt x="686" y="580"/>
                  </a:cubicBezTo>
                  <a:cubicBezTo>
                    <a:pt x="491" y="352"/>
                    <a:pt x="264" y="145"/>
                    <a:pt x="0" y="0"/>
                  </a:cubicBezTo>
                </a:path>
              </a:pathLst>
            </a:custGeom>
            <a:noFill/>
            <a:ln w="12700" cap="flat">
              <a:solidFill>
                <a:schemeClr val="tx1">
                  <a:alpha val="20000"/>
                </a:schemeClr>
              </a:solidFill>
              <a:prstDash val="dashDot"/>
              <a:miter lim="800000"/>
              <a:headEnd/>
              <a:tailEnd/>
            </a:ln>
            <a:extLst>
              <a:ext uri="{909E8E84-426E-40DD-AFC4-6F175D3DCCD1}">
                <a14:hiddenFill xmlns:a14="http://schemas.microsoft.com/office/drawing/2010/main">
                  <a:solidFill>
                    <a:srgbClr val="FFFFFF"/>
                  </a:solidFill>
                </a14:hiddenFill>
              </a:ext>
            </a:extLst>
          </p:spPr>
        </p:sp>
        <p:sp>
          <p:nvSpPr>
            <p:cNvPr id="101" name="Freeform 16"/>
            <p:cNvSpPr/>
            <p:nvPr/>
          </p:nvSpPr>
          <p:spPr bwMode="auto">
            <a:xfrm>
              <a:off x="-1061" y="5579"/>
              <a:ext cx="357188" cy="213875"/>
            </a:xfrm>
            <a:custGeom>
              <a:avLst/>
              <a:gdLst/>
              <a:ahLst/>
              <a:cxnLst/>
              <a:rect l="0" t="0" r="r" b="b"/>
              <a:pathLst>
                <a:path w="75" h="45">
                  <a:moveTo>
                    <a:pt x="75" y="0"/>
                  </a:moveTo>
                  <a:cubicBezTo>
                    <a:pt x="50" y="14"/>
                    <a:pt x="25" y="29"/>
                    <a:pt x="0" y="45"/>
                  </a:cubicBezTo>
                </a:path>
              </a:pathLst>
            </a:custGeom>
            <a:noFill/>
            <a:ln w="12700" cap="flat">
              <a:solidFill>
                <a:schemeClr val="tx1">
                  <a:alpha val="20000"/>
                </a:schemeClr>
              </a:solidFill>
              <a:prstDash val="dashDot"/>
              <a:miter lim="800000"/>
              <a:headEnd/>
              <a:tailEnd/>
            </a:ln>
            <a:extLst>
              <a:ext uri="{909E8E84-426E-40DD-AFC4-6F175D3DCCD1}">
                <a14:hiddenFill xmlns:a14="http://schemas.microsoft.com/office/drawing/2010/main">
                  <a:solidFill>
                    <a:srgbClr val="FFFFFF"/>
                  </a:solidFill>
                </a14:hiddenFill>
              </a:ext>
            </a:extLst>
          </p:spPr>
        </p:sp>
        <p:sp>
          <p:nvSpPr>
            <p:cNvPr id="102" name="Freeform 17"/>
            <p:cNvSpPr/>
            <p:nvPr/>
          </p:nvSpPr>
          <p:spPr bwMode="auto">
            <a:xfrm>
              <a:off x="6210826" y="790"/>
              <a:ext cx="5522913" cy="6871126"/>
            </a:xfrm>
            <a:custGeom>
              <a:avLst/>
              <a:gdLst/>
              <a:ahLst/>
              <a:cxnLst/>
              <a:rect l="0" t="0" r="r" b="b"/>
              <a:pathLst>
                <a:path w="1160" h="1441">
                  <a:moveTo>
                    <a:pt x="1053" y="1441"/>
                  </a:moveTo>
                  <a:cubicBezTo>
                    <a:pt x="1160" y="1129"/>
                    <a:pt x="892" y="817"/>
                    <a:pt x="705" y="599"/>
                  </a:cubicBezTo>
                  <a:cubicBezTo>
                    <a:pt x="503" y="365"/>
                    <a:pt x="270" y="152"/>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103" name="Freeform 18"/>
            <p:cNvSpPr/>
            <p:nvPr/>
          </p:nvSpPr>
          <p:spPr bwMode="auto">
            <a:xfrm>
              <a:off x="6463239" y="5579"/>
              <a:ext cx="5413375" cy="6866337"/>
            </a:xfrm>
            <a:custGeom>
              <a:avLst/>
              <a:gdLst/>
              <a:ahLst/>
              <a:cxnLst/>
              <a:rect l="0" t="0" r="r" b="b"/>
              <a:pathLst>
                <a:path w="1137" h="1440">
                  <a:moveTo>
                    <a:pt x="1040" y="1440"/>
                  </a:moveTo>
                  <a:cubicBezTo>
                    <a:pt x="1137" y="1131"/>
                    <a:pt x="883" y="828"/>
                    <a:pt x="698" y="611"/>
                  </a:cubicBezTo>
                  <a:cubicBezTo>
                    <a:pt x="498" y="375"/>
                    <a:pt x="268" y="159"/>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104" name="Freeform 19"/>
            <p:cNvSpPr/>
            <p:nvPr/>
          </p:nvSpPr>
          <p:spPr bwMode="auto">
            <a:xfrm>
              <a:off x="6877576" y="5579"/>
              <a:ext cx="5037138" cy="6861550"/>
            </a:xfrm>
            <a:custGeom>
              <a:avLst/>
              <a:gdLst/>
              <a:ahLst/>
              <a:cxnLst/>
              <a:rect l="0" t="0" r="r" b="b"/>
              <a:pathLst>
                <a:path w="1058" h="1439">
                  <a:moveTo>
                    <a:pt x="1011" y="1439"/>
                  </a:moveTo>
                  <a:cubicBezTo>
                    <a:pt x="1058" y="1131"/>
                    <a:pt x="825" y="841"/>
                    <a:pt x="648" y="617"/>
                  </a:cubicBezTo>
                  <a:cubicBezTo>
                    <a:pt x="462" y="383"/>
                    <a:pt x="248" y="168"/>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105" name="Freeform 20"/>
            <p:cNvSpPr/>
            <p:nvPr/>
          </p:nvSpPr>
          <p:spPr bwMode="auto">
            <a:xfrm>
              <a:off x="8768289" y="5579"/>
              <a:ext cx="3417888" cy="2742066"/>
            </a:xfrm>
            <a:custGeom>
              <a:avLst/>
              <a:gdLst/>
              <a:ahLst/>
              <a:cxnLst/>
              <a:rect l="0" t="0" r="r" b="b"/>
              <a:pathLst>
                <a:path w="718" h="575">
                  <a:moveTo>
                    <a:pt x="718" y="575"/>
                  </a:moveTo>
                  <a:cubicBezTo>
                    <a:pt x="500" y="360"/>
                    <a:pt x="260" y="163"/>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106" name="Freeform 21"/>
            <p:cNvSpPr/>
            <p:nvPr/>
          </p:nvSpPr>
          <p:spPr bwMode="auto">
            <a:xfrm>
              <a:off x="9235014" y="10367"/>
              <a:ext cx="2951163" cy="2555325"/>
            </a:xfrm>
            <a:custGeom>
              <a:avLst/>
              <a:gdLst/>
              <a:ahLst/>
              <a:cxnLst/>
              <a:rect l="0" t="0" r="r" b="b"/>
              <a:pathLst>
                <a:path w="620" h="536">
                  <a:moveTo>
                    <a:pt x="620" y="536"/>
                  </a:moveTo>
                  <a:cubicBezTo>
                    <a:pt x="404" y="314"/>
                    <a:pt x="196" y="138"/>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107" name="Freeform 22"/>
            <p:cNvSpPr/>
            <p:nvPr/>
          </p:nvSpPr>
          <p:spPr bwMode="auto">
            <a:xfrm>
              <a:off x="10020826" y="5579"/>
              <a:ext cx="2165350" cy="1358265"/>
            </a:xfrm>
            <a:custGeom>
              <a:avLst/>
              <a:gdLst/>
              <a:ahLst/>
              <a:cxnLst/>
              <a:rect l="0" t="0" r="r" b="b"/>
              <a:pathLst>
                <a:path w="455" h="285">
                  <a:moveTo>
                    <a:pt x="0" y="0"/>
                  </a:moveTo>
                  <a:cubicBezTo>
                    <a:pt x="153" y="85"/>
                    <a:pt x="308" y="180"/>
                    <a:pt x="455" y="285"/>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108" name="Freeform 23"/>
            <p:cNvSpPr/>
            <p:nvPr/>
          </p:nvSpPr>
          <p:spPr bwMode="auto">
            <a:xfrm>
              <a:off x="11290826" y="5579"/>
              <a:ext cx="895350" cy="534687"/>
            </a:xfrm>
            <a:custGeom>
              <a:avLst/>
              <a:gdLst/>
              <a:ahLst/>
              <a:cxnLst/>
              <a:rect l="0" t="0" r="r" b="b"/>
              <a:pathLst>
                <a:path w="188" h="112">
                  <a:moveTo>
                    <a:pt x="0" y="0"/>
                  </a:moveTo>
                  <a:cubicBezTo>
                    <a:pt x="63" y="36"/>
                    <a:pt x="126" y="73"/>
                    <a:pt x="188" y="112"/>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grpSp>
      <p:grpSp>
        <p:nvGrpSpPr>
          <p:cNvPr id="9" name="Group 8"/>
          <p:cNvGrpSpPr/>
          <p:nvPr/>
        </p:nvGrpSpPr>
        <p:grpSpPr>
          <a:xfrm>
            <a:off x="1669293" y="1186483"/>
            <a:ext cx="8848345" cy="4477933"/>
            <a:chOff x="1669293" y="1186483"/>
            <a:chExt cx="8848345" cy="4477933"/>
          </a:xfrm>
        </p:grpSpPr>
        <p:sp>
          <p:nvSpPr>
            <p:cNvPr id="39" name="Rectangle 38"/>
            <p:cNvSpPr/>
            <p:nvPr/>
          </p:nvSpPr>
          <p:spPr>
            <a:xfrm>
              <a:off x="1674042" y="1186483"/>
              <a:ext cx="8843596" cy="716184"/>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40" name="Isosceles Triangle 39"/>
            <p:cNvSpPr/>
            <p:nvPr/>
          </p:nvSpPr>
          <p:spPr>
            <a:xfrm rot="10800000">
              <a:off x="5892384" y="5313353"/>
              <a:ext cx="407233" cy="351063"/>
            </a:xfrm>
            <a:prstGeom prst="triangl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41" name="Rectangle 40"/>
            <p:cNvSpPr/>
            <p:nvPr/>
          </p:nvSpPr>
          <p:spPr>
            <a:xfrm>
              <a:off x="1669293" y="1991156"/>
              <a:ext cx="8845667" cy="3322196"/>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grpSp>
      <p:sp>
        <p:nvSpPr>
          <p:cNvPr id="2" name="Title 1"/>
          <p:cNvSpPr>
            <a:spLocks noGrp="1"/>
          </p:cNvSpPr>
          <p:nvPr>
            <p:ph type="ctrTitle"/>
          </p:nvPr>
        </p:nvSpPr>
        <p:spPr>
          <a:xfrm>
            <a:off x="1759236" y="2075504"/>
            <a:ext cx="8679915" cy="1748729"/>
          </a:xfrm>
        </p:spPr>
        <p:txBody>
          <a:bodyPr bIns="0" anchor="b">
            <a:normAutofit/>
          </a:bodyPr>
          <a:lstStyle>
            <a:lvl1pPr algn="ctr">
              <a:lnSpc>
                <a:spcPct val="80000"/>
              </a:lnSpc>
              <a:defRPr sz="5400" spc="-150">
                <a:solidFill>
                  <a:srgbClr val="FFFEFF"/>
                </a:solidFill>
              </a:defRPr>
            </a:lvl1pPr>
          </a:lstStyle>
          <a:p>
            <a:r>
              <a:rPr lang="en-GB"/>
              <a:t>Click to edit Master title style</a:t>
            </a:r>
            <a:endParaRPr lang="en-US" dirty="0"/>
          </a:p>
        </p:txBody>
      </p:sp>
      <p:sp>
        <p:nvSpPr>
          <p:cNvPr id="3" name="Subtitle 2"/>
          <p:cNvSpPr>
            <a:spLocks noGrp="1"/>
          </p:cNvSpPr>
          <p:nvPr>
            <p:ph type="subTitle" idx="1"/>
          </p:nvPr>
        </p:nvSpPr>
        <p:spPr>
          <a:xfrm>
            <a:off x="1759237" y="3906266"/>
            <a:ext cx="8673427" cy="1322587"/>
          </a:xfrm>
        </p:spPr>
        <p:txBody>
          <a:bodyPr tIns="0">
            <a:normAutofit/>
          </a:bodyPr>
          <a:lstStyle>
            <a:lvl1pPr marL="0" indent="0" algn="ctr">
              <a:lnSpc>
                <a:spcPct val="100000"/>
              </a:lnSpc>
              <a:buNone/>
              <a:defRPr sz="1800" b="0">
                <a:solidFill>
                  <a:srgbClr val="FFFEFF"/>
                </a:solidFill>
              </a:defRPr>
            </a:lvl1pPr>
            <a:lvl2pPr marL="457200" indent="0" algn="ctr">
              <a:buNone/>
              <a:defRPr sz="18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endParaRPr lang="en-US" dirty="0"/>
          </a:p>
        </p:txBody>
      </p:sp>
      <p:sp>
        <p:nvSpPr>
          <p:cNvPr id="4" name="Date Placeholder 3"/>
          <p:cNvSpPr>
            <a:spLocks noGrp="1"/>
          </p:cNvSpPr>
          <p:nvPr>
            <p:ph type="dt" sz="half" idx="10"/>
          </p:nvPr>
        </p:nvSpPr>
        <p:spPr>
          <a:xfrm>
            <a:off x="804672" y="320040"/>
            <a:ext cx="3657600" cy="320040"/>
          </a:xfrm>
        </p:spPr>
        <p:txBody>
          <a:bodyPr vert="horz" lIns="91440" tIns="45720" rIns="91440" bIns="45720" rtlCol="0" anchor="ctr"/>
          <a:lstStyle>
            <a:lvl1pPr>
              <a:defRPr lang="en-US"/>
            </a:lvl1pPr>
          </a:lstStyle>
          <a:p>
            <a:fld id="{9334D819-9F07-4261-B09B-9E467E5D9002}" type="datetimeFigureOut">
              <a:rPr lang="en-US" smtClean="0"/>
              <a:pPr/>
              <a:t>12/21/2022</a:t>
            </a:fld>
            <a:endParaRPr lang="en-US" dirty="0"/>
          </a:p>
        </p:txBody>
      </p:sp>
      <p:sp>
        <p:nvSpPr>
          <p:cNvPr id="5" name="Footer Placeholder 4"/>
          <p:cNvSpPr>
            <a:spLocks noGrp="1"/>
          </p:cNvSpPr>
          <p:nvPr>
            <p:ph type="ftr" sz="quarter" idx="11"/>
          </p:nvPr>
        </p:nvSpPr>
        <p:spPr>
          <a:xfrm>
            <a:off x="804672" y="6227064"/>
            <a:ext cx="10588752" cy="320040"/>
          </a:xfrm>
        </p:spPr>
        <p:txBody>
          <a:bodyPr/>
          <a:lstStyle>
            <a:lvl1pPr algn="ctr">
              <a:defRPr/>
            </a:lvl1pPr>
          </a:lstStyle>
          <a:p>
            <a:endParaRPr lang="en-US" dirty="0"/>
          </a:p>
        </p:txBody>
      </p:sp>
      <p:sp>
        <p:nvSpPr>
          <p:cNvPr id="6" name="Slide Number Placeholder 5"/>
          <p:cNvSpPr>
            <a:spLocks noGrp="1"/>
          </p:cNvSpPr>
          <p:nvPr>
            <p:ph type="sldNum" sz="quarter" idx="12"/>
          </p:nvPr>
        </p:nvSpPr>
        <p:spPr>
          <a:xfrm>
            <a:off x="10469880" y="320040"/>
            <a:ext cx="914400" cy="320040"/>
          </a:xfrm>
        </p:spPr>
        <p:txBody>
          <a:bodyPr/>
          <a:lstStyle/>
          <a:p>
            <a:fld id="{71766878-3199-4EAB-94E7-2D6D11070E14}" type="slidenum">
              <a:rPr lang="en-US" smtClean="0"/>
              <a:pPr/>
              <a:t>‹#›</a:t>
            </a:fld>
            <a:endParaRPr lang="en-US" dirty="0"/>
          </a:p>
        </p:txBody>
      </p:sp>
    </p:spTree>
    <p:extLst>
      <p:ext uri="{BB962C8B-B14F-4D97-AF65-F5344CB8AC3E}">
        <p14:creationId xmlns:p14="http://schemas.microsoft.com/office/powerpoint/2010/main" val="2488371258"/>
      </p:ext>
    </p:extLst>
  </p:cSld>
  <p:clrMapOvr>
    <a:masterClrMapping/>
  </p:clrMapOvr>
  <mc:AlternateContent xmlns:mc="http://schemas.openxmlformats.org/markup-compatibility/2006" xmlns:p14="http://schemas.microsoft.com/office/powerpoint/2010/main">
    <mc:Choice Requires="p14">
      <p:transition spd="slow" p14:dur="4000">
        <p14:vortex dir="r"/>
      </p:transition>
    </mc:Choice>
    <mc:Fallback xmlns="">
      <p:transition spd="slow">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grpSp>
        <p:nvGrpSpPr>
          <p:cNvPr id="80" name="Group 79"/>
          <p:cNvGrpSpPr/>
          <p:nvPr/>
        </p:nvGrpSpPr>
        <p:grpSpPr>
          <a:xfrm>
            <a:off x="-417513" y="0"/>
            <a:ext cx="12584114" cy="6853238"/>
            <a:chOff x="-417513" y="0"/>
            <a:chExt cx="12584114" cy="6853238"/>
          </a:xfrm>
        </p:grpSpPr>
        <p:sp>
          <p:nvSpPr>
            <p:cNvPr id="81" name="Freeform 5"/>
            <p:cNvSpPr/>
            <p:nvPr/>
          </p:nvSpPr>
          <p:spPr bwMode="auto">
            <a:xfrm>
              <a:off x="1306513" y="0"/>
              <a:ext cx="3862388" cy="6843713"/>
            </a:xfrm>
            <a:custGeom>
              <a:avLst/>
              <a:gdLst/>
              <a:ahLst/>
              <a:cxnLst/>
              <a:rect l="0" t="0" r="r" b="b"/>
              <a:pathLst>
                <a:path w="813" h="1440">
                  <a:moveTo>
                    <a:pt x="813" y="0"/>
                  </a:moveTo>
                  <a:cubicBezTo>
                    <a:pt x="331" y="221"/>
                    <a:pt x="0" y="1039"/>
                    <a:pt x="435"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2" name="Freeform 6"/>
            <p:cNvSpPr/>
            <p:nvPr/>
          </p:nvSpPr>
          <p:spPr bwMode="auto">
            <a:xfrm>
              <a:off x="10626725" y="9525"/>
              <a:ext cx="1539875" cy="555625"/>
            </a:xfrm>
            <a:custGeom>
              <a:avLst/>
              <a:gdLst/>
              <a:ahLst/>
              <a:cxnLst/>
              <a:rect l="0" t="0" r="r" b="b"/>
              <a:pathLst>
                <a:path w="324" h="117">
                  <a:moveTo>
                    <a:pt x="324" y="117"/>
                  </a:moveTo>
                  <a:cubicBezTo>
                    <a:pt x="223" y="64"/>
                    <a:pt x="107" y="28"/>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3" name="Freeform 7"/>
            <p:cNvSpPr/>
            <p:nvPr/>
          </p:nvSpPr>
          <p:spPr bwMode="auto">
            <a:xfrm>
              <a:off x="10247313" y="5013325"/>
              <a:ext cx="1919288" cy="1830388"/>
            </a:xfrm>
            <a:custGeom>
              <a:avLst/>
              <a:gdLst/>
              <a:ahLst/>
              <a:cxnLst/>
              <a:rect l="0" t="0" r="r" b="b"/>
              <a:pathLst>
                <a:path w="404" h="385">
                  <a:moveTo>
                    <a:pt x="0" y="385"/>
                  </a:moveTo>
                  <a:cubicBezTo>
                    <a:pt x="146" y="272"/>
                    <a:pt x="285" y="142"/>
                    <a:pt x="404"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4" name="Freeform 8"/>
            <p:cNvSpPr/>
            <p:nvPr/>
          </p:nvSpPr>
          <p:spPr bwMode="auto">
            <a:xfrm>
              <a:off x="1120775" y="0"/>
              <a:ext cx="3676650" cy="6843713"/>
            </a:xfrm>
            <a:custGeom>
              <a:avLst/>
              <a:gdLst/>
              <a:ahLst/>
              <a:cxnLst/>
              <a:rect l="0" t="0" r="r" b="b"/>
              <a:pathLst>
                <a:path w="774" h="1440">
                  <a:moveTo>
                    <a:pt x="774" y="0"/>
                  </a:moveTo>
                  <a:cubicBezTo>
                    <a:pt x="312" y="240"/>
                    <a:pt x="0" y="1034"/>
                    <a:pt x="411" y="144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85" name="Freeform 9"/>
            <p:cNvSpPr/>
            <p:nvPr/>
          </p:nvSpPr>
          <p:spPr bwMode="auto">
            <a:xfrm>
              <a:off x="11202988" y="9525"/>
              <a:ext cx="963613" cy="366713"/>
            </a:xfrm>
            <a:custGeom>
              <a:avLst/>
              <a:gdLst/>
              <a:ahLst/>
              <a:cxnLst/>
              <a:rect l="0" t="0" r="r" b="b"/>
              <a:pathLst>
                <a:path w="203" h="77">
                  <a:moveTo>
                    <a:pt x="203" y="77"/>
                  </a:moveTo>
                  <a:cubicBezTo>
                    <a:pt x="138" y="46"/>
                    <a:pt x="68" y="21"/>
                    <a:pt x="0" y="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86" name="Freeform 10"/>
            <p:cNvSpPr/>
            <p:nvPr/>
          </p:nvSpPr>
          <p:spPr bwMode="auto">
            <a:xfrm>
              <a:off x="10494963" y="5275263"/>
              <a:ext cx="1666875" cy="1577975"/>
            </a:xfrm>
            <a:custGeom>
              <a:avLst/>
              <a:gdLst/>
              <a:ahLst/>
              <a:cxnLst/>
              <a:rect l="0" t="0" r="r" b="b"/>
              <a:pathLst>
                <a:path w="351" h="332">
                  <a:moveTo>
                    <a:pt x="0" y="332"/>
                  </a:moveTo>
                  <a:cubicBezTo>
                    <a:pt x="125" y="232"/>
                    <a:pt x="245" y="121"/>
                    <a:pt x="351" y="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87" name="Freeform 11"/>
            <p:cNvSpPr/>
            <p:nvPr/>
          </p:nvSpPr>
          <p:spPr bwMode="auto">
            <a:xfrm>
              <a:off x="1001713" y="0"/>
              <a:ext cx="3621088" cy="6843713"/>
            </a:xfrm>
            <a:custGeom>
              <a:avLst/>
              <a:gdLst/>
              <a:ahLst/>
              <a:cxnLst/>
              <a:rect l="0" t="0" r="r" b="b"/>
              <a:pathLst>
                <a:path w="762" h="1440">
                  <a:moveTo>
                    <a:pt x="762" y="0"/>
                  </a:moveTo>
                  <a:cubicBezTo>
                    <a:pt x="308" y="245"/>
                    <a:pt x="0" y="1033"/>
                    <a:pt x="403"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8" name="Freeform 12"/>
            <p:cNvSpPr/>
            <p:nvPr/>
          </p:nvSpPr>
          <p:spPr bwMode="auto">
            <a:xfrm>
              <a:off x="11501438" y="9525"/>
              <a:ext cx="665163" cy="257175"/>
            </a:xfrm>
            <a:custGeom>
              <a:avLst/>
              <a:gdLst/>
              <a:ahLst/>
              <a:cxnLst/>
              <a:rect l="0" t="0" r="r" b="b"/>
              <a:pathLst>
                <a:path w="140" h="54">
                  <a:moveTo>
                    <a:pt x="140" y="54"/>
                  </a:moveTo>
                  <a:cubicBezTo>
                    <a:pt x="95" y="34"/>
                    <a:pt x="48" y="16"/>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9" name="Freeform 13"/>
            <p:cNvSpPr/>
            <p:nvPr/>
          </p:nvSpPr>
          <p:spPr bwMode="auto">
            <a:xfrm>
              <a:off x="10641013" y="5408613"/>
              <a:ext cx="1525588" cy="1435100"/>
            </a:xfrm>
            <a:custGeom>
              <a:avLst/>
              <a:gdLst/>
              <a:ahLst/>
              <a:cxnLst/>
              <a:rect l="0" t="0" r="r" b="b"/>
              <a:pathLst>
                <a:path w="321" h="302">
                  <a:moveTo>
                    <a:pt x="0" y="302"/>
                  </a:moveTo>
                  <a:cubicBezTo>
                    <a:pt x="114" y="210"/>
                    <a:pt x="223" y="109"/>
                    <a:pt x="321"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0" name="Freeform 14"/>
            <p:cNvSpPr/>
            <p:nvPr/>
          </p:nvSpPr>
          <p:spPr bwMode="auto">
            <a:xfrm>
              <a:off x="1001713" y="0"/>
              <a:ext cx="3244850" cy="6843713"/>
            </a:xfrm>
            <a:custGeom>
              <a:avLst/>
              <a:gdLst/>
              <a:ahLst/>
              <a:cxnLst/>
              <a:rect l="0" t="0" r="r" b="b"/>
              <a:pathLst>
                <a:path w="683" h="1440">
                  <a:moveTo>
                    <a:pt x="683" y="0"/>
                  </a:moveTo>
                  <a:cubicBezTo>
                    <a:pt x="258" y="256"/>
                    <a:pt x="0" y="1041"/>
                    <a:pt x="355"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1" name="Freeform 15"/>
            <p:cNvSpPr/>
            <p:nvPr/>
          </p:nvSpPr>
          <p:spPr bwMode="auto">
            <a:xfrm>
              <a:off x="10802938" y="5518150"/>
              <a:ext cx="1363663" cy="1325563"/>
            </a:xfrm>
            <a:custGeom>
              <a:avLst/>
              <a:gdLst/>
              <a:ahLst/>
              <a:cxnLst/>
              <a:rect l="0" t="0" r="r" b="b"/>
              <a:pathLst>
                <a:path w="287" h="279">
                  <a:moveTo>
                    <a:pt x="0" y="279"/>
                  </a:moveTo>
                  <a:cubicBezTo>
                    <a:pt x="101" y="193"/>
                    <a:pt x="198" y="100"/>
                    <a:pt x="287"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2" name="Freeform 16"/>
            <p:cNvSpPr/>
            <p:nvPr/>
          </p:nvSpPr>
          <p:spPr bwMode="auto">
            <a:xfrm>
              <a:off x="889000" y="0"/>
              <a:ext cx="3230563" cy="6843713"/>
            </a:xfrm>
            <a:custGeom>
              <a:avLst/>
              <a:gdLst/>
              <a:ahLst/>
              <a:cxnLst/>
              <a:rect l="0" t="0" r="r" b="b"/>
              <a:pathLst>
                <a:path w="680" h="1440">
                  <a:moveTo>
                    <a:pt x="680" y="0"/>
                  </a:moveTo>
                  <a:cubicBezTo>
                    <a:pt x="257" y="265"/>
                    <a:pt x="0" y="1026"/>
                    <a:pt x="337"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3" name="Freeform 17"/>
            <p:cNvSpPr/>
            <p:nvPr/>
          </p:nvSpPr>
          <p:spPr bwMode="auto">
            <a:xfrm>
              <a:off x="10979150" y="5694363"/>
              <a:ext cx="1187450" cy="1149350"/>
            </a:xfrm>
            <a:custGeom>
              <a:avLst/>
              <a:gdLst/>
              <a:ahLst/>
              <a:cxnLst/>
              <a:rect l="0" t="0" r="r" b="b"/>
              <a:pathLst>
                <a:path w="250" h="242">
                  <a:moveTo>
                    <a:pt x="0" y="242"/>
                  </a:moveTo>
                  <a:cubicBezTo>
                    <a:pt x="88" y="166"/>
                    <a:pt x="172" y="85"/>
                    <a:pt x="25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4" name="Freeform 18"/>
            <p:cNvSpPr/>
            <p:nvPr/>
          </p:nvSpPr>
          <p:spPr bwMode="auto">
            <a:xfrm>
              <a:off x="484188" y="0"/>
              <a:ext cx="3421063" cy="6843713"/>
            </a:xfrm>
            <a:custGeom>
              <a:avLst/>
              <a:gdLst/>
              <a:ahLst/>
              <a:cxnLst/>
              <a:rect l="0" t="0" r="r" b="b"/>
              <a:pathLst>
                <a:path w="720" h="1440">
                  <a:moveTo>
                    <a:pt x="720" y="0"/>
                  </a:moveTo>
                  <a:cubicBezTo>
                    <a:pt x="316" y="282"/>
                    <a:pt x="0" y="1018"/>
                    <a:pt x="362"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5" name="Freeform 19"/>
            <p:cNvSpPr/>
            <p:nvPr/>
          </p:nvSpPr>
          <p:spPr bwMode="auto">
            <a:xfrm>
              <a:off x="11287125" y="6049963"/>
              <a:ext cx="879475" cy="793750"/>
            </a:xfrm>
            <a:custGeom>
              <a:avLst/>
              <a:gdLst/>
              <a:ahLst/>
              <a:cxnLst/>
              <a:rect l="0" t="0" r="r" b="b"/>
              <a:pathLst>
                <a:path w="185" h="167">
                  <a:moveTo>
                    <a:pt x="0" y="167"/>
                  </a:moveTo>
                  <a:cubicBezTo>
                    <a:pt x="63" y="114"/>
                    <a:pt x="125" y="58"/>
                    <a:pt x="185"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6" name="Freeform 20"/>
            <p:cNvSpPr/>
            <p:nvPr/>
          </p:nvSpPr>
          <p:spPr bwMode="auto">
            <a:xfrm>
              <a:off x="598488" y="0"/>
              <a:ext cx="2717800" cy="6843713"/>
            </a:xfrm>
            <a:custGeom>
              <a:avLst/>
              <a:gdLst/>
              <a:ahLst/>
              <a:cxnLst/>
              <a:rect l="0" t="0" r="r" b="b"/>
              <a:pathLst>
                <a:path w="572" h="1440">
                  <a:moveTo>
                    <a:pt x="572" y="0"/>
                  </a:moveTo>
                  <a:cubicBezTo>
                    <a:pt x="213" y="320"/>
                    <a:pt x="0" y="979"/>
                    <a:pt x="164" y="1440"/>
                  </a:cubicBezTo>
                </a:path>
              </a:pathLst>
            </a:custGeom>
            <a:noFill/>
            <a:ln w="12700" cap="flat">
              <a:solidFill>
                <a:schemeClr val="tx1">
                  <a:alpha val="20000"/>
                </a:schemeClr>
              </a:solidFill>
              <a:prstDash val="dashDot"/>
              <a:miter lim="800000"/>
              <a:headEnd/>
              <a:tailEnd/>
            </a:ln>
            <a:extLst>
              <a:ext uri="{909E8E84-426E-40DD-AFC4-6F175D3DCCD1}">
                <a14:hiddenFill xmlns:a14="http://schemas.microsoft.com/office/drawing/2010/main">
                  <a:solidFill>
                    <a:srgbClr val="FFFFFF"/>
                  </a:solidFill>
                </a14:hiddenFill>
              </a:ext>
            </a:extLst>
          </p:spPr>
        </p:sp>
        <p:sp>
          <p:nvSpPr>
            <p:cNvPr id="97" name="Freeform 21"/>
            <p:cNvSpPr/>
            <p:nvPr/>
          </p:nvSpPr>
          <p:spPr bwMode="auto">
            <a:xfrm>
              <a:off x="261938" y="0"/>
              <a:ext cx="2944813" cy="6843713"/>
            </a:xfrm>
            <a:custGeom>
              <a:avLst/>
              <a:gdLst/>
              <a:ahLst/>
              <a:cxnLst/>
              <a:rect l="0" t="0" r="r" b="b"/>
              <a:pathLst>
                <a:path w="620" h="1440">
                  <a:moveTo>
                    <a:pt x="620" y="0"/>
                  </a:moveTo>
                  <a:cubicBezTo>
                    <a:pt x="248" y="325"/>
                    <a:pt x="0" y="960"/>
                    <a:pt x="186" y="1440"/>
                  </a:cubicBezTo>
                </a:path>
              </a:pathLst>
            </a:custGeom>
            <a:noFill/>
            <a:ln w="9525" cap="flat">
              <a:solidFill>
                <a:schemeClr val="tx1">
                  <a:alpha val="20000"/>
                </a:schemeClr>
              </a:solidFill>
              <a:prstDash val="lgDash"/>
              <a:miter lim="800000"/>
              <a:headEnd/>
              <a:tailEnd/>
            </a:ln>
            <a:extLst>
              <a:ext uri="{909E8E84-426E-40DD-AFC4-6F175D3DCCD1}">
                <a14:hiddenFill xmlns:a14="http://schemas.microsoft.com/office/drawing/2010/main">
                  <a:solidFill>
                    <a:srgbClr val="FFFFFF"/>
                  </a:solidFill>
                </a14:hiddenFill>
              </a:ext>
            </a:extLst>
          </p:spPr>
        </p:sp>
        <p:sp>
          <p:nvSpPr>
            <p:cNvPr id="98" name="Freeform 22"/>
            <p:cNvSpPr/>
            <p:nvPr/>
          </p:nvSpPr>
          <p:spPr bwMode="auto">
            <a:xfrm>
              <a:off x="-417513" y="0"/>
              <a:ext cx="2403475" cy="6843713"/>
            </a:xfrm>
            <a:custGeom>
              <a:avLst/>
              <a:gdLst/>
              <a:ahLst/>
              <a:cxnLst/>
              <a:rect l="0" t="0" r="r" b="b"/>
              <a:pathLst>
                <a:path w="506" h="1440">
                  <a:moveTo>
                    <a:pt x="506" y="0"/>
                  </a:moveTo>
                  <a:cubicBezTo>
                    <a:pt x="109" y="356"/>
                    <a:pt x="0" y="943"/>
                    <a:pt x="171"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9" name="Freeform 23"/>
            <p:cNvSpPr/>
            <p:nvPr/>
          </p:nvSpPr>
          <p:spPr bwMode="auto">
            <a:xfrm>
              <a:off x="14288" y="9525"/>
              <a:ext cx="1771650" cy="3198813"/>
            </a:xfrm>
            <a:custGeom>
              <a:avLst/>
              <a:gdLst/>
              <a:ahLst/>
              <a:cxnLst/>
              <a:rect l="0" t="0" r="r" b="b"/>
              <a:pathLst>
                <a:path w="373" h="673">
                  <a:moveTo>
                    <a:pt x="373" y="0"/>
                  </a:moveTo>
                  <a:cubicBezTo>
                    <a:pt x="175" y="183"/>
                    <a:pt x="51" y="409"/>
                    <a:pt x="0" y="673"/>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100" name="Freeform 24"/>
            <p:cNvSpPr/>
            <p:nvPr/>
          </p:nvSpPr>
          <p:spPr bwMode="auto">
            <a:xfrm>
              <a:off x="4763" y="6016625"/>
              <a:ext cx="214313" cy="827088"/>
            </a:xfrm>
            <a:custGeom>
              <a:avLst/>
              <a:gdLst/>
              <a:ahLst/>
              <a:cxnLst/>
              <a:rect l="0" t="0" r="r" b="b"/>
              <a:pathLst>
                <a:path w="45" h="174">
                  <a:moveTo>
                    <a:pt x="0" y="0"/>
                  </a:moveTo>
                  <a:cubicBezTo>
                    <a:pt x="11" y="59"/>
                    <a:pt x="26" y="118"/>
                    <a:pt x="45" y="174"/>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101" name="Freeform 25"/>
            <p:cNvSpPr/>
            <p:nvPr/>
          </p:nvSpPr>
          <p:spPr bwMode="auto">
            <a:xfrm>
              <a:off x="14288" y="0"/>
              <a:ext cx="1562100" cy="2228850"/>
            </a:xfrm>
            <a:custGeom>
              <a:avLst/>
              <a:gdLst/>
              <a:ahLst/>
              <a:cxnLst/>
              <a:rect l="0" t="0" r="r" b="b"/>
              <a:pathLst>
                <a:path w="329" h="469">
                  <a:moveTo>
                    <a:pt x="329" y="0"/>
                  </a:moveTo>
                  <a:cubicBezTo>
                    <a:pt x="189" y="133"/>
                    <a:pt x="69" y="288"/>
                    <a:pt x="0" y="469"/>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grpSp>
      <p:grpSp>
        <p:nvGrpSpPr>
          <p:cNvPr id="27" name="Group 26"/>
          <p:cNvGrpSpPr/>
          <p:nvPr/>
        </p:nvGrpSpPr>
        <p:grpSpPr>
          <a:xfrm>
            <a:off x="800144" y="1699589"/>
            <a:ext cx="3674476" cy="3470421"/>
            <a:chOff x="697883" y="1816768"/>
            <a:chExt cx="3674476" cy="3470421"/>
          </a:xfrm>
        </p:grpSpPr>
        <p:sp>
          <p:nvSpPr>
            <p:cNvPr id="28" name="Rectangle 27"/>
            <p:cNvSpPr/>
            <p:nvPr/>
          </p:nvSpPr>
          <p:spPr>
            <a:xfrm>
              <a:off x="697883" y="1816768"/>
              <a:ext cx="3674476" cy="50292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9" name="Isosceles Triangle 22"/>
            <p:cNvSpPr/>
            <p:nvPr/>
          </p:nvSpPr>
          <p:spPr>
            <a:xfrm rot="10800000">
              <a:off x="2380224" y="5014786"/>
              <a:ext cx="315988" cy="272403"/>
            </a:xfrm>
            <a:prstGeom prst="triangl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30" name="Rectangle 29"/>
            <p:cNvSpPr/>
            <p:nvPr/>
          </p:nvSpPr>
          <p:spPr>
            <a:xfrm>
              <a:off x="704075" y="2392840"/>
              <a:ext cx="3668284" cy="2624327"/>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grpSp>
      <p:sp>
        <p:nvSpPr>
          <p:cNvPr id="2" name="Title 1"/>
          <p:cNvSpPr>
            <a:spLocks noGrp="1"/>
          </p:cNvSpPr>
          <p:nvPr>
            <p:ph type="title"/>
          </p:nvPr>
        </p:nvSpPr>
        <p:spPr>
          <a:xfrm>
            <a:off x="888631" y="2349925"/>
            <a:ext cx="3498979" cy="2456442"/>
          </a:xfrm>
        </p:spPr>
        <p:txBody>
          <a:bodyPr/>
          <a:lstStyle>
            <a:lvl1pPr>
              <a:defRPr>
                <a:solidFill>
                  <a:srgbClr val="FFFEFF"/>
                </a:solidFill>
              </a:defRPr>
            </a:lvl1pPr>
          </a:lstStyle>
          <a:p>
            <a:r>
              <a:rPr lang="en-GB"/>
              <a:t>Click to edit Master title style</a:t>
            </a:r>
            <a:endParaRPr lang="en-US" dirty="0"/>
          </a:p>
        </p:txBody>
      </p:sp>
      <p:sp>
        <p:nvSpPr>
          <p:cNvPr id="3" name="Content Placeholder 2"/>
          <p:cNvSpPr>
            <a:spLocks noGrp="1"/>
          </p:cNvSpPr>
          <p:nvPr>
            <p:ph idx="1"/>
          </p:nvPr>
        </p:nvSpPr>
        <p:spPr>
          <a:xfrm>
            <a:off x="5118447" y="803186"/>
            <a:ext cx="6281873" cy="5248622"/>
          </a:xfrm>
        </p:spPr>
        <p:txBody>
          <a:bodyPr anchor="ct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9334D819-9F07-4261-B09B-9E467E5D9002}" type="datetimeFigureOut">
              <a:rPr lang="en-US" smtClean="0"/>
              <a:t>12/21/2022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71766878-3199-4EAB-94E7-2D6D11070E14}" type="slidenum">
              <a:rPr lang="en-US" smtClean="0"/>
              <a:t>‹#›</a:t>
            </a:fld>
            <a:endParaRPr lang="en-US" dirty="0"/>
          </a:p>
        </p:txBody>
      </p:sp>
    </p:spTree>
    <p:extLst>
      <p:ext uri="{BB962C8B-B14F-4D97-AF65-F5344CB8AC3E}">
        <p14:creationId xmlns:p14="http://schemas.microsoft.com/office/powerpoint/2010/main" val="3788462775"/>
      </p:ext>
    </p:extLst>
  </p:cSld>
  <p:clrMapOvr>
    <a:masterClrMapping/>
  </p:clrMapOvr>
  <mc:AlternateContent xmlns:mc="http://schemas.openxmlformats.org/markup-compatibility/2006" xmlns:p14="http://schemas.microsoft.com/office/powerpoint/2010/main">
    <mc:Choice Requires="p14">
      <p:transition spd="slow" p14:dur="4000">
        <p14:vortex dir="r"/>
      </p:transition>
    </mc:Choice>
    <mc:Fallback xmlns="">
      <p:transition spd="slow">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grpSp>
        <p:nvGrpSpPr>
          <p:cNvPr id="77" name="Group 76"/>
          <p:cNvGrpSpPr/>
          <p:nvPr/>
        </p:nvGrpSpPr>
        <p:grpSpPr>
          <a:xfrm>
            <a:off x="-329674" y="-59376"/>
            <a:ext cx="12515851" cy="6923798"/>
            <a:chOff x="-329674" y="-51881"/>
            <a:chExt cx="12515851" cy="6923798"/>
          </a:xfrm>
        </p:grpSpPr>
        <p:sp>
          <p:nvSpPr>
            <p:cNvPr id="78" name="Freeform 5"/>
            <p:cNvSpPr/>
            <p:nvPr/>
          </p:nvSpPr>
          <p:spPr bwMode="auto">
            <a:xfrm>
              <a:off x="-329674" y="1298404"/>
              <a:ext cx="9702800" cy="5573512"/>
            </a:xfrm>
            <a:custGeom>
              <a:avLst/>
              <a:gdLst/>
              <a:ahLst/>
              <a:cxnLst/>
              <a:rect l="0" t="0" r="r" b="b"/>
              <a:pathLst>
                <a:path w="2038" h="1169">
                  <a:moveTo>
                    <a:pt x="1752" y="1169"/>
                  </a:moveTo>
                  <a:cubicBezTo>
                    <a:pt x="2038" y="928"/>
                    <a:pt x="1673" y="513"/>
                    <a:pt x="1487" y="334"/>
                  </a:cubicBezTo>
                  <a:cubicBezTo>
                    <a:pt x="1316" y="170"/>
                    <a:pt x="1099" y="43"/>
                    <a:pt x="860" y="22"/>
                  </a:cubicBezTo>
                  <a:cubicBezTo>
                    <a:pt x="621" y="0"/>
                    <a:pt x="341" y="128"/>
                    <a:pt x="199" y="318"/>
                  </a:cubicBezTo>
                  <a:cubicBezTo>
                    <a:pt x="0" y="586"/>
                    <a:pt x="184" y="965"/>
                    <a:pt x="399" y="1165"/>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79" name="Freeform 6"/>
            <p:cNvSpPr/>
            <p:nvPr/>
          </p:nvSpPr>
          <p:spPr bwMode="auto">
            <a:xfrm>
              <a:off x="670451" y="2018236"/>
              <a:ext cx="7373938" cy="4848892"/>
            </a:xfrm>
            <a:custGeom>
              <a:avLst/>
              <a:gdLst/>
              <a:ahLst/>
              <a:cxnLst/>
              <a:rect l="0" t="0" r="r" b="b"/>
              <a:pathLst>
                <a:path w="1549" h="1017">
                  <a:moveTo>
                    <a:pt x="1025" y="1016"/>
                  </a:moveTo>
                  <a:cubicBezTo>
                    <a:pt x="1223" y="971"/>
                    <a:pt x="1549" y="857"/>
                    <a:pt x="1443" y="592"/>
                  </a:cubicBezTo>
                  <a:cubicBezTo>
                    <a:pt x="1344" y="344"/>
                    <a:pt x="1041" y="111"/>
                    <a:pt x="782" y="53"/>
                  </a:cubicBezTo>
                  <a:cubicBezTo>
                    <a:pt x="545" y="0"/>
                    <a:pt x="275" y="117"/>
                    <a:pt x="150" y="329"/>
                  </a:cubicBezTo>
                  <a:cubicBezTo>
                    <a:pt x="0" y="584"/>
                    <a:pt x="243" y="911"/>
                    <a:pt x="477" y="1017"/>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0" name="Freeform 7"/>
            <p:cNvSpPr/>
            <p:nvPr/>
          </p:nvSpPr>
          <p:spPr bwMode="auto">
            <a:xfrm>
              <a:off x="251351" y="1788400"/>
              <a:ext cx="8035925" cy="5083516"/>
            </a:xfrm>
            <a:custGeom>
              <a:avLst/>
              <a:gdLst/>
              <a:ahLst/>
              <a:cxnLst/>
              <a:rect l="0" t="0" r="r" b="b"/>
              <a:pathLst>
                <a:path w="1688" h="1066">
                  <a:moveTo>
                    <a:pt x="1302" y="1066"/>
                  </a:moveTo>
                  <a:cubicBezTo>
                    <a:pt x="1416" y="1024"/>
                    <a:pt x="1551" y="962"/>
                    <a:pt x="1613" y="850"/>
                  </a:cubicBezTo>
                  <a:cubicBezTo>
                    <a:pt x="1688" y="715"/>
                    <a:pt x="1606" y="575"/>
                    <a:pt x="1517" y="471"/>
                  </a:cubicBezTo>
                  <a:cubicBezTo>
                    <a:pt x="1336" y="258"/>
                    <a:pt x="1084" y="62"/>
                    <a:pt x="798" y="28"/>
                  </a:cubicBezTo>
                  <a:cubicBezTo>
                    <a:pt x="559" y="0"/>
                    <a:pt x="317" y="138"/>
                    <a:pt x="181" y="333"/>
                  </a:cubicBezTo>
                  <a:cubicBezTo>
                    <a:pt x="0" y="592"/>
                    <a:pt x="191" y="907"/>
                    <a:pt x="420" y="1066"/>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81" name="Freeform 8"/>
            <p:cNvSpPr/>
            <p:nvPr/>
          </p:nvSpPr>
          <p:spPr bwMode="auto">
            <a:xfrm>
              <a:off x="-1061" y="549842"/>
              <a:ext cx="10334625" cy="6322075"/>
            </a:xfrm>
            <a:custGeom>
              <a:avLst/>
              <a:gdLst/>
              <a:ahLst/>
              <a:cxnLst/>
              <a:rect l="0" t="0" r="r" b="b"/>
              <a:pathLst>
                <a:path w="2171" h="1326">
                  <a:moveTo>
                    <a:pt x="1873" y="1326"/>
                  </a:moveTo>
                  <a:cubicBezTo>
                    <a:pt x="2171" y="1045"/>
                    <a:pt x="1825" y="678"/>
                    <a:pt x="1609" y="473"/>
                  </a:cubicBezTo>
                  <a:cubicBezTo>
                    <a:pt x="1406" y="281"/>
                    <a:pt x="1159" y="116"/>
                    <a:pt x="880" y="63"/>
                  </a:cubicBezTo>
                  <a:cubicBezTo>
                    <a:pt x="545" y="0"/>
                    <a:pt x="214" y="161"/>
                    <a:pt x="0" y="423"/>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2" name="Freeform 9"/>
            <p:cNvSpPr/>
            <p:nvPr/>
          </p:nvSpPr>
          <p:spPr bwMode="auto">
            <a:xfrm>
              <a:off x="3701" y="6186246"/>
              <a:ext cx="504825" cy="681527"/>
            </a:xfrm>
            <a:custGeom>
              <a:avLst/>
              <a:gdLst/>
              <a:ahLst/>
              <a:cxnLst/>
              <a:rect l="0" t="0" r="r" b="b"/>
              <a:pathLst>
                <a:path w="106" h="143">
                  <a:moveTo>
                    <a:pt x="0" y="0"/>
                  </a:moveTo>
                  <a:cubicBezTo>
                    <a:pt x="35" y="54"/>
                    <a:pt x="70" y="101"/>
                    <a:pt x="106" y="143"/>
                  </a:cubicBezTo>
                </a:path>
              </a:pathLst>
            </a:custGeom>
            <a:noFill/>
            <a:ln w="4763"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3" name="Freeform 10"/>
            <p:cNvSpPr/>
            <p:nvPr/>
          </p:nvSpPr>
          <p:spPr bwMode="auto">
            <a:xfrm>
              <a:off x="-1061" y="-51881"/>
              <a:ext cx="11091863" cy="6923796"/>
            </a:xfrm>
            <a:custGeom>
              <a:avLst/>
              <a:gdLst/>
              <a:ahLst/>
              <a:cxnLst/>
              <a:rect l="0" t="0" r="r" b="b"/>
              <a:pathLst>
                <a:path w="2330" h="1452">
                  <a:moveTo>
                    <a:pt x="2046" y="1452"/>
                  </a:moveTo>
                  <a:cubicBezTo>
                    <a:pt x="2330" y="1153"/>
                    <a:pt x="2049" y="821"/>
                    <a:pt x="1813" y="601"/>
                  </a:cubicBezTo>
                  <a:cubicBezTo>
                    <a:pt x="1569" y="375"/>
                    <a:pt x="1282" y="179"/>
                    <a:pt x="956" y="97"/>
                  </a:cubicBezTo>
                  <a:cubicBezTo>
                    <a:pt x="572" y="0"/>
                    <a:pt x="292" y="101"/>
                    <a:pt x="0" y="366"/>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4" name="Freeform 11"/>
            <p:cNvSpPr/>
            <p:nvPr/>
          </p:nvSpPr>
          <p:spPr bwMode="auto">
            <a:xfrm>
              <a:off x="5426601" y="5579"/>
              <a:ext cx="5788025" cy="6847184"/>
            </a:xfrm>
            <a:custGeom>
              <a:avLst/>
              <a:gdLst/>
              <a:ahLst/>
              <a:cxnLst/>
              <a:rect l="0" t="0" r="r" b="b"/>
              <a:pathLst>
                <a:path w="1216" h="1436">
                  <a:moveTo>
                    <a:pt x="1094" y="1436"/>
                  </a:moveTo>
                  <a:cubicBezTo>
                    <a:pt x="1216" y="1114"/>
                    <a:pt x="904" y="770"/>
                    <a:pt x="709" y="551"/>
                  </a:cubicBezTo>
                  <a:cubicBezTo>
                    <a:pt x="509" y="327"/>
                    <a:pt x="274" y="127"/>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5" name="Freeform 12"/>
            <p:cNvSpPr/>
            <p:nvPr/>
          </p:nvSpPr>
          <p:spPr bwMode="auto">
            <a:xfrm>
              <a:off x="-1061" y="5579"/>
              <a:ext cx="1057275" cy="614491"/>
            </a:xfrm>
            <a:custGeom>
              <a:avLst/>
              <a:gdLst/>
              <a:ahLst/>
              <a:cxnLst/>
              <a:rect l="0" t="0" r="r" b="b"/>
              <a:pathLst>
                <a:path w="222" h="129">
                  <a:moveTo>
                    <a:pt x="222" y="0"/>
                  </a:moveTo>
                  <a:cubicBezTo>
                    <a:pt x="152" y="35"/>
                    <a:pt x="76" y="78"/>
                    <a:pt x="0" y="129"/>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6" name="Freeform 13"/>
            <p:cNvSpPr/>
            <p:nvPr/>
          </p:nvSpPr>
          <p:spPr bwMode="auto">
            <a:xfrm>
              <a:off x="5821889" y="5579"/>
              <a:ext cx="5588000" cy="6866337"/>
            </a:xfrm>
            <a:custGeom>
              <a:avLst/>
              <a:gdLst/>
              <a:ahLst/>
              <a:cxnLst/>
              <a:rect l="0" t="0" r="r" b="b"/>
              <a:pathLst>
                <a:path w="1174" h="1440">
                  <a:moveTo>
                    <a:pt x="1067" y="1440"/>
                  </a:moveTo>
                  <a:cubicBezTo>
                    <a:pt x="1174" y="1124"/>
                    <a:pt x="887" y="797"/>
                    <a:pt x="698" y="577"/>
                  </a:cubicBezTo>
                  <a:cubicBezTo>
                    <a:pt x="500" y="348"/>
                    <a:pt x="270" y="141"/>
                    <a:pt x="0" y="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87" name="Freeform 14"/>
            <p:cNvSpPr/>
            <p:nvPr/>
          </p:nvSpPr>
          <p:spPr bwMode="auto">
            <a:xfrm>
              <a:off x="3701" y="790"/>
              <a:ext cx="595313" cy="352734"/>
            </a:xfrm>
            <a:custGeom>
              <a:avLst/>
              <a:gdLst/>
              <a:ahLst/>
              <a:cxnLst/>
              <a:rect l="0" t="0" r="r" b="b"/>
              <a:pathLst>
                <a:path w="125" h="74">
                  <a:moveTo>
                    <a:pt x="125" y="0"/>
                  </a:moveTo>
                  <a:cubicBezTo>
                    <a:pt x="85" y="22"/>
                    <a:pt x="43" y="47"/>
                    <a:pt x="0" y="74"/>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88" name="Freeform 15"/>
            <p:cNvSpPr/>
            <p:nvPr/>
          </p:nvSpPr>
          <p:spPr bwMode="auto">
            <a:xfrm>
              <a:off x="6012389" y="5579"/>
              <a:ext cx="5497513" cy="6866337"/>
            </a:xfrm>
            <a:custGeom>
              <a:avLst/>
              <a:gdLst/>
              <a:ahLst/>
              <a:cxnLst/>
              <a:rect l="0" t="0" r="r" b="b"/>
              <a:pathLst>
                <a:path w="1155" h="1440">
                  <a:moveTo>
                    <a:pt x="1056" y="1440"/>
                  </a:moveTo>
                  <a:cubicBezTo>
                    <a:pt x="1155" y="1123"/>
                    <a:pt x="875" y="801"/>
                    <a:pt x="686" y="580"/>
                  </a:cubicBezTo>
                  <a:cubicBezTo>
                    <a:pt x="491" y="352"/>
                    <a:pt x="264" y="145"/>
                    <a:pt x="0" y="0"/>
                  </a:cubicBezTo>
                </a:path>
              </a:pathLst>
            </a:custGeom>
            <a:noFill/>
            <a:ln w="12700" cap="flat">
              <a:solidFill>
                <a:schemeClr val="tx1">
                  <a:alpha val="20000"/>
                </a:schemeClr>
              </a:solidFill>
              <a:prstDash val="dashDot"/>
              <a:miter lim="800000"/>
              <a:headEnd/>
              <a:tailEnd/>
            </a:ln>
            <a:extLst>
              <a:ext uri="{909E8E84-426E-40DD-AFC4-6F175D3DCCD1}">
                <a14:hiddenFill xmlns:a14="http://schemas.microsoft.com/office/drawing/2010/main">
                  <a:solidFill>
                    <a:srgbClr val="FFFFFF"/>
                  </a:solidFill>
                </a14:hiddenFill>
              </a:ext>
            </a:extLst>
          </p:spPr>
        </p:sp>
        <p:sp>
          <p:nvSpPr>
            <p:cNvPr id="89" name="Freeform 16"/>
            <p:cNvSpPr/>
            <p:nvPr/>
          </p:nvSpPr>
          <p:spPr bwMode="auto">
            <a:xfrm>
              <a:off x="-1061" y="5579"/>
              <a:ext cx="357188" cy="213875"/>
            </a:xfrm>
            <a:custGeom>
              <a:avLst/>
              <a:gdLst/>
              <a:ahLst/>
              <a:cxnLst/>
              <a:rect l="0" t="0" r="r" b="b"/>
              <a:pathLst>
                <a:path w="75" h="45">
                  <a:moveTo>
                    <a:pt x="75" y="0"/>
                  </a:moveTo>
                  <a:cubicBezTo>
                    <a:pt x="50" y="14"/>
                    <a:pt x="25" y="29"/>
                    <a:pt x="0" y="45"/>
                  </a:cubicBezTo>
                </a:path>
              </a:pathLst>
            </a:custGeom>
            <a:noFill/>
            <a:ln w="12700" cap="flat">
              <a:solidFill>
                <a:schemeClr val="tx1">
                  <a:alpha val="20000"/>
                </a:schemeClr>
              </a:solidFill>
              <a:prstDash val="dashDot"/>
              <a:miter lim="800000"/>
              <a:headEnd/>
              <a:tailEnd/>
            </a:ln>
            <a:extLst>
              <a:ext uri="{909E8E84-426E-40DD-AFC4-6F175D3DCCD1}">
                <a14:hiddenFill xmlns:a14="http://schemas.microsoft.com/office/drawing/2010/main">
                  <a:solidFill>
                    <a:srgbClr val="FFFFFF"/>
                  </a:solidFill>
                </a14:hiddenFill>
              </a:ext>
            </a:extLst>
          </p:spPr>
        </p:sp>
        <p:sp>
          <p:nvSpPr>
            <p:cNvPr id="90" name="Freeform 17"/>
            <p:cNvSpPr/>
            <p:nvPr/>
          </p:nvSpPr>
          <p:spPr bwMode="auto">
            <a:xfrm>
              <a:off x="6210826" y="790"/>
              <a:ext cx="5522913" cy="6871126"/>
            </a:xfrm>
            <a:custGeom>
              <a:avLst/>
              <a:gdLst/>
              <a:ahLst/>
              <a:cxnLst/>
              <a:rect l="0" t="0" r="r" b="b"/>
              <a:pathLst>
                <a:path w="1160" h="1441">
                  <a:moveTo>
                    <a:pt x="1053" y="1441"/>
                  </a:moveTo>
                  <a:cubicBezTo>
                    <a:pt x="1160" y="1129"/>
                    <a:pt x="892" y="817"/>
                    <a:pt x="705" y="599"/>
                  </a:cubicBezTo>
                  <a:cubicBezTo>
                    <a:pt x="503" y="365"/>
                    <a:pt x="270" y="152"/>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1" name="Freeform 18"/>
            <p:cNvSpPr/>
            <p:nvPr/>
          </p:nvSpPr>
          <p:spPr bwMode="auto">
            <a:xfrm>
              <a:off x="6463239" y="5579"/>
              <a:ext cx="5413375" cy="6866337"/>
            </a:xfrm>
            <a:custGeom>
              <a:avLst/>
              <a:gdLst/>
              <a:ahLst/>
              <a:cxnLst/>
              <a:rect l="0" t="0" r="r" b="b"/>
              <a:pathLst>
                <a:path w="1137" h="1440">
                  <a:moveTo>
                    <a:pt x="1040" y="1440"/>
                  </a:moveTo>
                  <a:cubicBezTo>
                    <a:pt x="1137" y="1131"/>
                    <a:pt x="883" y="828"/>
                    <a:pt x="698" y="611"/>
                  </a:cubicBezTo>
                  <a:cubicBezTo>
                    <a:pt x="498" y="375"/>
                    <a:pt x="268" y="159"/>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2" name="Freeform 19"/>
            <p:cNvSpPr/>
            <p:nvPr/>
          </p:nvSpPr>
          <p:spPr bwMode="auto">
            <a:xfrm>
              <a:off x="6877576" y="5579"/>
              <a:ext cx="5037138" cy="6861550"/>
            </a:xfrm>
            <a:custGeom>
              <a:avLst/>
              <a:gdLst/>
              <a:ahLst/>
              <a:cxnLst/>
              <a:rect l="0" t="0" r="r" b="b"/>
              <a:pathLst>
                <a:path w="1058" h="1439">
                  <a:moveTo>
                    <a:pt x="1011" y="1439"/>
                  </a:moveTo>
                  <a:cubicBezTo>
                    <a:pt x="1058" y="1131"/>
                    <a:pt x="825" y="841"/>
                    <a:pt x="648" y="617"/>
                  </a:cubicBezTo>
                  <a:cubicBezTo>
                    <a:pt x="462" y="383"/>
                    <a:pt x="248" y="168"/>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3" name="Freeform 20"/>
            <p:cNvSpPr/>
            <p:nvPr/>
          </p:nvSpPr>
          <p:spPr bwMode="auto">
            <a:xfrm>
              <a:off x="8768289" y="5579"/>
              <a:ext cx="3417888" cy="2742066"/>
            </a:xfrm>
            <a:custGeom>
              <a:avLst/>
              <a:gdLst/>
              <a:ahLst/>
              <a:cxnLst/>
              <a:rect l="0" t="0" r="r" b="b"/>
              <a:pathLst>
                <a:path w="718" h="575">
                  <a:moveTo>
                    <a:pt x="718" y="575"/>
                  </a:moveTo>
                  <a:cubicBezTo>
                    <a:pt x="500" y="360"/>
                    <a:pt x="260" y="163"/>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4" name="Freeform 21"/>
            <p:cNvSpPr/>
            <p:nvPr/>
          </p:nvSpPr>
          <p:spPr bwMode="auto">
            <a:xfrm>
              <a:off x="9235014" y="10367"/>
              <a:ext cx="2951163" cy="2555325"/>
            </a:xfrm>
            <a:custGeom>
              <a:avLst/>
              <a:gdLst/>
              <a:ahLst/>
              <a:cxnLst/>
              <a:rect l="0" t="0" r="r" b="b"/>
              <a:pathLst>
                <a:path w="620" h="536">
                  <a:moveTo>
                    <a:pt x="620" y="536"/>
                  </a:moveTo>
                  <a:cubicBezTo>
                    <a:pt x="404" y="314"/>
                    <a:pt x="196" y="138"/>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5" name="Freeform 22"/>
            <p:cNvSpPr/>
            <p:nvPr/>
          </p:nvSpPr>
          <p:spPr bwMode="auto">
            <a:xfrm>
              <a:off x="10020826" y="5579"/>
              <a:ext cx="2165350" cy="1358265"/>
            </a:xfrm>
            <a:custGeom>
              <a:avLst/>
              <a:gdLst/>
              <a:ahLst/>
              <a:cxnLst/>
              <a:rect l="0" t="0" r="r" b="b"/>
              <a:pathLst>
                <a:path w="455" h="285">
                  <a:moveTo>
                    <a:pt x="0" y="0"/>
                  </a:moveTo>
                  <a:cubicBezTo>
                    <a:pt x="153" y="85"/>
                    <a:pt x="308" y="180"/>
                    <a:pt x="455" y="285"/>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96" name="Freeform 23"/>
            <p:cNvSpPr/>
            <p:nvPr/>
          </p:nvSpPr>
          <p:spPr bwMode="auto">
            <a:xfrm>
              <a:off x="11290826" y="5579"/>
              <a:ext cx="895350" cy="534687"/>
            </a:xfrm>
            <a:custGeom>
              <a:avLst/>
              <a:gdLst/>
              <a:ahLst/>
              <a:cxnLst/>
              <a:rect l="0" t="0" r="r" b="b"/>
              <a:pathLst>
                <a:path w="188" h="112">
                  <a:moveTo>
                    <a:pt x="0" y="0"/>
                  </a:moveTo>
                  <a:cubicBezTo>
                    <a:pt x="63" y="36"/>
                    <a:pt x="126" y="73"/>
                    <a:pt x="188" y="112"/>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grpSp>
      <p:grpSp>
        <p:nvGrpSpPr>
          <p:cNvPr id="9" name="Group 8"/>
          <p:cNvGrpSpPr/>
          <p:nvPr/>
        </p:nvGrpSpPr>
        <p:grpSpPr>
          <a:xfrm>
            <a:off x="3259545" y="1186483"/>
            <a:ext cx="5666145" cy="4477933"/>
            <a:chOff x="3259545" y="1186483"/>
            <a:chExt cx="5666145" cy="4477933"/>
          </a:xfrm>
        </p:grpSpPr>
        <p:sp>
          <p:nvSpPr>
            <p:cNvPr id="99" name="Rectangle 98"/>
            <p:cNvSpPr/>
            <p:nvPr/>
          </p:nvSpPr>
          <p:spPr>
            <a:xfrm>
              <a:off x="3259545" y="1186483"/>
              <a:ext cx="5657881" cy="716184"/>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00" name="Isosceles Triangle 39"/>
            <p:cNvSpPr/>
            <p:nvPr/>
          </p:nvSpPr>
          <p:spPr>
            <a:xfrm rot="10800000">
              <a:off x="5892384" y="5313353"/>
              <a:ext cx="407233" cy="351063"/>
            </a:xfrm>
            <a:prstGeom prst="triangl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01" name="Rectangle 100"/>
            <p:cNvSpPr/>
            <p:nvPr/>
          </p:nvSpPr>
          <p:spPr>
            <a:xfrm>
              <a:off x="3259545" y="1991156"/>
              <a:ext cx="5666145" cy="3322196"/>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grpSp>
      <p:sp>
        <p:nvSpPr>
          <p:cNvPr id="2" name="Title 1"/>
          <p:cNvSpPr>
            <a:spLocks noGrp="1"/>
          </p:cNvSpPr>
          <p:nvPr>
            <p:ph type="title"/>
          </p:nvPr>
        </p:nvSpPr>
        <p:spPr>
          <a:xfrm>
            <a:off x="3344216" y="2074730"/>
            <a:ext cx="5490224" cy="1689390"/>
          </a:xfrm>
        </p:spPr>
        <p:txBody>
          <a:bodyPr bIns="0" anchor="b">
            <a:normAutofit/>
          </a:bodyPr>
          <a:lstStyle>
            <a:lvl1pPr algn="ctr">
              <a:defRPr sz="4400">
                <a:solidFill>
                  <a:srgbClr val="FFFEFF"/>
                </a:solidFill>
              </a:defRPr>
            </a:lvl1pPr>
          </a:lstStyle>
          <a:p>
            <a:r>
              <a:rPr lang="en-GB"/>
              <a:t>Click to edit Master title style</a:t>
            </a:r>
            <a:endParaRPr lang="en-US" dirty="0"/>
          </a:p>
        </p:txBody>
      </p:sp>
      <p:sp>
        <p:nvSpPr>
          <p:cNvPr id="3" name="Text Placeholder 2"/>
          <p:cNvSpPr>
            <a:spLocks noGrp="1"/>
          </p:cNvSpPr>
          <p:nvPr>
            <p:ph type="body" idx="1"/>
          </p:nvPr>
        </p:nvSpPr>
        <p:spPr>
          <a:xfrm>
            <a:off x="3344215" y="3846851"/>
            <a:ext cx="5490223" cy="1383770"/>
          </a:xfrm>
        </p:spPr>
        <p:txBody>
          <a:bodyPr tIns="0">
            <a:normAutofit/>
          </a:bodyPr>
          <a:lstStyle>
            <a:lvl1pPr marL="0" indent="0" algn="ctr">
              <a:buNone/>
              <a:defRPr sz="1800">
                <a:solidFill>
                  <a:srgbClr val="FFFEFF"/>
                </a:solidFill>
              </a:defRPr>
            </a:lvl1pPr>
            <a:lvl2pPr marL="457200" indent="0">
              <a:buNone/>
              <a:defRPr sz="18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a:t>Click to edit Master text styles</a:t>
            </a:r>
          </a:p>
        </p:txBody>
      </p:sp>
      <p:sp>
        <p:nvSpPr>
          <p:cNvPr id="4" name="Date Placeholder 3"/>
          <p:cNvSpPr>
            <a:spLocks noGrp="1"/>
          </p:cNvSpPr>
          <p:nvPr>
            <p:ph type="dt" sz="half" idx="10"/>
          </p:nvPr>
        </p:nvSpPr>
        <p:spPr>
          <a:xfrm>
            <a:off x="804672" y="320040"/>
            <a:ext cx="3657600" cy="320040"/>
          </a:xfrm>
        </p:spPr>
        <p:txBody>
          <a:bodyPr/>
          <a:lstStyle/>
          <a:p>
            <a:fld id="{9334D819-9F07-4261-B09B-9E467E5D9002}" type="datetimeFigureOut">
              <a:rPr lang="en-US" smtClean="0"/>
              <a:pPr/>
              <a:t>12/21/2022</a:t>
            </a:fld>
            <a:endParaRPr lang="en-US" dirty="0"/>
          </a:p>
        </p:txBody>
      </p:sp>
      <p:sp>
        <p:nvSpPr>
          <p:cNvPr id="5" name="Footer Placeholder 4"/>
          <p:cNvSpPr>
            <a:spLocks noGrp="1"/>
          </p:cNvSpPr>
          <p:nvPr>
            <p:ph type="ftr" sz="quarter" idx="11"/>
          </p:nvPr>
        </p:nvSpPr>
        <p:spPr>
          <a:xfrm>
            <a:off x="804672" y="6227064"/>
            <a:ext cx="10588752" cy="320040"/>
          </a:xfrm>
        </p:spPr>
        <p:txBody>
          <a:bodyPr/>
          <a:lstStyle>
            <a:lvl1pPr algn="ctr">
              <a:defRPr/>
            </a:lvl1pPr>
          </a:lstStyle>
          <a:p>
            <a:endParaRPr lang="en-US" dirty="0"/>
          </a:p>
        </p:txBody>
      </p:sp>
      <p:sp>
        <p:nvSpPr>
          <p:cNvPr id="6" name="Slide Number Placeholder 5"/>
          <p:cNvSpPr>
            <a:spLocks noGrp="1"/>
          </p:cNvSpPr>
          <p:nvPr>
            <p:ph type="sldNum" sz="quarter" idx="12"/>
          </p:nvPr>
        </p:nvSpPr>
        <p:spPr>
          <a:xfrm>
            <a:off x="10469880" y="320040"/>
            <a:ext cx="914400" cy="320040"/>
          </a:xfrm>
        </p:spPr>
        <p:txBody>
          <a:bodyPr/>
          <a:lstStyle/>
          <a:p>
            <a:fld id="{71766878-3199-4EAB-94E7-2D6D11070E14}" type="slidenum">
              <a:rPr lang="en-US" smtClean="0"/>
              <a:pPr/>
              <a:t>‹#›</a:t>
            </a:fld>
            <a:endParaRPr lang="en-US" dirty="0"/>
          </a:p>
        </p:txBody>
      </p:sp>
    </p:spTree>
    <p:extLst>
      <p:ext uri="{BB962C8B-B14F-4D97-AF65-F5344CB8AC3E}">
        <p14:creationId xmlns:p14="http://schemas.microsoft.com/office/powerpoint/2010/main" val="2026041993"/>
      </p:ext>
    </p:extLst>
  </p:cSld>
  <p:clrMapOvr>
    <a:masterClrMapping/>
  </p:clrMapOvr>
  <mc:AlternateContent xmlns:mc="http://schemas.openxmlformats.org/markup-compatibility/2006" xmlns:p14="http://schemas.microsoft.com/office/powerpoint/2010/main">
    <mc:Choice Requires="p14">
      <p:transition spd="slow" p14:dur="4000">
        <p14:vortex dir="r"/>
      </p:transition>
    </mc:Choice>
    <mc:Fallback xmlns="">
      <p:transition spd="slow">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grpSp>
        <p:nvGrpSpPr>
          <p:cNvPr id="37" name="Group 36"/>
          <p:cNvGrpSpPr/>
          <p:nvPr/>
        </p:nvGrpSpPr>
        <p:grpSpPr>
          <a:xfrm>
            <a:off x="-417513" y="0"/>
            <a:ext cx="12584114" cy="6853238"/>
            <a:chOff x="-417513" y="0"/>
            <a:chExt cx="12584114" cy="6853238"/>
          </a:xfrm>
        </p:grpSpPr>
        <p:sp>
          <p:nvSpPr>
            <p:cNvPr id="38" name="Freeform 5"/>
            <p:cNvSpPr/>
            <p:nvPr/>
          </p:nvSpPr>
          <p:spPr bwMode="auto">
            <a:xfrm>
              <a:off x="1306513" y="0"/>
              <a:ext cx="3862388" cy="6843713"/>
            </a:xfrm>
            <a:custGeom>
              <a:avLst/>
              <a:gdLst/>
              <a:ahLst/>
              <a:cxnLst/>
              <a:rect l="0" t="0" r="r" b="b"/>
              <a:pathLst>
                <a:path w="813" h="1440">
                  <a:moveTo>
                    <a:pt x="813" y="0"/>
                  </a:moveTo>
                  <a:cubicBezTo>
                    <a:pt x="331" y="221"/>
                    <a:pt x="0" y="1039"/>
                    <a:pt x="435"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39" name="Freeform 6"/>
            <p:cNvSpPr/>
            <p:nvPr/>
          </p:nvSpPr>
          <p:spPr bwMode="auto">
            <a:xfrm>
              <a:off x="10626725" y="9525"/>
              <a:ext cx="1539875" cy="555625"/>
            </a:xfrm>
            <a:custGeom>
              <a:avLst/>
              <a:gdLst/>
              <a:ahLst/>
              <a:cxnLst/>
              <a:rect l="0" t="0" r="r" b="b"/>
              <a:pathLst>
                <a:path w="324" h="117">
                  <a:moveTo>
                    <a:pt x="324" y="117"/>
                  </a:moveTo>
                  <a:cubicBezTo>
                    <a:pt x="223" y="64"/>
                    <a:pt x="107" y="28"/>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40" name="Freeform 7"/>
            <p:cNvSpPr/>
            <p:nvPr/>
          </p:nvSpPr>
          <p:spPr bwMode="auto">
            <a:xfrm>
              <a:off x="10247313" y="5013325"/>
              <a:ext cx="1919288" cy="1830388"/>
            </a:xfrm>
            <a:custGeom>
              <a:avLst/>
              <a:gdLst/>
              <a:ahLst/>
              <a:cxnLst/>
              <a:rect l="0" t="0" r="r" b="b"/>
              <a:pathLst>
                <a:path w="404" h="385">
                  <a:moveTo>
                    <a:pt x="0" y="385"/>
                  </a:moveTo>
                  <a:cubicBezTo>
                    <a:pt x="146" y="272"/>
                    <a:pt x="285" y="142"/>
                    <a:pt x="404"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41" name="Freeform 8"/>
            <p:cNvSpPr/>
            <p:nvPr/>
          </p:nvSpPr>
          <p:spPr bwMode="auto">
            <a:xfrm>
              <a:off x="1120775" y="0"/>
              <a:ext cx="3676650" cy="6843713"/>
            </a:xfrm>
            <a:custGeom>
              <a:avLst/>
              <a:gdLst/>
              <a:ahLst/>
              <a:cxnLst/>
              <a:rect l="0" t="0" r="r" b="b"/>
              <a:pathLst>
                <a:path w="774" h="1440">
                  <a:moveTo>
                    <a:pt x="774" y="0"/>
                  </a:moveTo>
                  <a:cubicBezTo>
                    <a:pt x="312" y="240"/>
                    <a:pt x="0" y="1034"/>
                    <a:pt x="411" y="144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42" name="Freeform 9"/>
            <p:cNvSpPr/>
            <p:nvPr/>
          </p:nvSpPr>
          <p:spPr bwMode="auto">
            <a:xfrm>
              <a:off x="11202988" y="9525"/>
              <a:ext cx="963613" cy="366713"/>
            </a:xfrm>
            <a:custGeom>
              <a:avLst/>
              <a:gdLst/>
              <a:ahLst/>
              <a:cxnLst/>
              <a:rect l="0" t="0" r="r" b="b"/>
              <a:pathLst>
                <a:path w="203" h="77">
                  <a:moveTo>
                    <a:pt x="203" y="77"/>
                  </a:moveTo>
                  <a:cubicBezTo>
                    <a:pt x="138" y="46"/>
                    <a:pt x="68" y="21"/>
                    <a:pt x="0" y="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43" name="Freeform 10"/>
            <p:cNvSpPr/>
            <p:nvPr/>
          </p:nvSpPr>
          <p:spPr bwMode="auto">
            <a:xfrm>
              <a:off x="10494963" y="5275263"/>
              <a:ext cx="1666875" cy="1577975"/>
            </a:xfrm>
            <a:custGeom>
              <a:avLst/>
              <a:gdLst/>
              <a:ahLst/>
              <a:cxnLst/>
              <a:rect l="0" t="0" r="r" b="b"/>
              <a:pathLst>
                <a:path w="351" h="332">
                  <a:moveTo>
                    <a:pt x="0" y="332"/>
                  </a:moveTo>
                  <a:cubicBezTo>
                    <a:pt x="125" y="232"/>
                    <a:pt x="245" y="121"/>
                    <a:pt x="351" y="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44" name="Freeform 11"/>
            <p:cNvSpPr/>
            <p:nvPr/>
          </p:nvSpPr>
          <p:spPr bwMode="auto">
            <a:xfrm>
              <a:off x="1001713" y="0"/>
              <a:ext cx="3621088" cy="6843713"/>
            </a:xfrm>
            <a:custGeom>
              <a:avLst/>
              <a:gdLst/>
              <a:ahLst/>
              <a:cxnLst/>
              <a:rect l="0" t="0" r="r" b="b"/>
              <a:pathLst>
                <a:path w="762" h="1440">
                  <a:moveTo>
                    <a:pt x="762" y="0"/>
                  </a:moveTo>
                  <a:cubicBezTo>
                    <a:pt x="308" y="245"/>
                    <a:pt x="0" y="1033"/>
                    <a:pt x="403"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45" name="Freeform 12"/>
            <p:cNvSpPr/>
            <p:nvPr/>
          </p:nvSpPr>
          <p:spPr bwMode="auto">
            <a:xfrm>
              <a:off x="11501438" y="9525"/>
              <a:ext cx="665163" cy="257175"/>
            </a:xfrm>
            <a:custGeom>
              <a:avLst/>
              <a:gdLst/>
              <a:ahLst/>
              <a:cxnLst/>
              <a:rect l="0" t="0" r="r" b="b"/>
              <a:pathLst>
                <a:path w="140" h="54">
                  <a:moveTo>
                    <a:pt x="140" y="54"/>
                  </a:moveTo>
                  <a:cubicBezTo>
                    <a:pt x="95" y="34"/>
                    <a:pt x="48" y="16"/>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46" name="Freeform 13"/>
            <p:cNvSpPr/>
            <p:nvPr/>
          </p:nvSpPr>
          <p:spPr bwMode="auto">
            <a:xfrm>
              <a:off x="10641013" y="5408613"/>
              <a:ext cx="1525588" cy="1435100"/>
            </a:xfrm>
            <a:custGeom>
              <a:avLst/>
              <a:gdLst/>
              <a:ahLst/>
              <a:cxnLst/>
              <a:rect l="0" t="0" r="r" b="b"/>
              <a:pathLst>
                <a:path w="321" h="302">
                  <a:moveTo>
                    <a:pt x="0" y="302"/>
                  </a:moveTo>
                  <a:cubicBezTo>
                    <a:pt x="114" y="210"/>
                    <a:pt x="223" y="109"/>
                    <a:pt x="321"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47" name="Freeform 14"/>
            <p:cNvSpPr/>
            <p:nvPr/>
          </p:nvSpPr>
          <p:spPr bwMode="auto">
            <a:xfrm>
              <a:off x="1001713" y="0"/>
              <a:ext cx="3244850" cy="6843713"/>
            </a:xfrm>
            <a:custGeom>
              <a:avLst/>
              <a:gdLst/>
              <a:ahLst/>
              <a:cxnLst/>
              <a:rect l="0" t="0" r="r" b="b"/>
              <a:pathLst>
                <a:path w="683" h="1440">
                  <a:moveTo>
                    <a:pt x="683" y="0"/>
                  </a:moveTo>
                  <a:cubicBezTo>
                    <a:pt x="258" y="256"/>
                    <a:pt x="0" y="1041"/>
                    <a:pt x="355"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48" name="Freeform 15"/>
            <p:cNvSpPr/>
            <p:nvPr/>
          </p:nvSpPr>
          <p:spPr bwMode="auto">
            <a:xfrm>
              <a:off x="10802938" y="5518150"/>
              <a:ext cx="1363663" cy="1325563"/>
            </a:xfrm>
            <a:custGeom>
              <a:avLst/>
              <a:gdLst/>
              <a:ahLst/>
              <a:cxnLst/>
              <a:rect l="0" t="0" r="r" b="b"/>
              <a:pathLst>
                <a:path w="287" h="279">
                  <a:moveTo>
                    <a:pt x="0" y="279"/>
                  </a:moveTo>
                  <a:cubicBezTo>
                    <a:pt x="101" y="193"/>
                    <a:pt x="198" y="100"/>
                    <a:pt x="287"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49" name="Freeform 16"/>
            <p:cNvSpPr/>
            <p:nvPr/>
          </p:nvSpPr>
          <p:spPr bwMode="auto">
            <a:xfrm>
              <a:off x="889000" y="0"/>
              <a:ext cx="3230563" cy="6843713"/>
            </a:xfrm>
            <a:custGeom>
              <a:avLst/>
              <a:gdLst/>
              <a:ahLst/>
              <a:cxnLst/>
              <a:rect l="0" t="0" r="r" b="b"/>
              <a:pathLst>
                <a:path w="680" h="1440">
                  <a:moveTo>
                    <a:pt x="680" y="0"/>
                  </a:moveTo>
                  <a:cubicBezTo>
                    <a:pt x="257" y="265"/>
                    <a:pt x="0" y="1026"/>
                    <a:pt x="337"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50" name="Freeform 17"/>
            <p:cNvSpPr/>
            <p:nvPr/>
          </p:nvSpPr>
          <p:spPr bwMode="auto">
            <a:xfrm>
              <a:off x="10979150" y="5694363"/>
              <a:ext cx="1187450" cy="1149350"/>
            </a:xfrm>
            <a:custGeom>
              <a:avLst/>
              <a:gdLst/>
              <a:ahLst/>
              <a:cxnLst/>
              <a:rect l="0" t="0" r="r" b="b"/>
              <a:pathLst>
                <a:path w="250" h="242">
                  <a:moveTo>
                    <a:pt x="0" y="242"/>
                  </a:moveTo>
                  <a:cubicBezTo>
                    <a:pt x="88" y="166"/>
                    <a:pt x="172" y="85"/>
                    <a:pt x="25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51" name="Freeform 18"/>
            <p:cNvSpPr/>
            <p:nvPr/>
          </p:nvSpPr>
          <p:spPr bwMode="auto">
            <a:xfrm>
              <a:off x="484188" y="0"/>
              <a:ext cx="3421063" cy="6843713"/>
            </a:xfrm>
            <a:custGeom>
              <a:avLst/>
              <a:gdLst/>
              <a:ahLst/>
              <a:cxnLst/>
              <a:rect l="0" t="0" r="r" b="b"/>
              <a:pathLst>
                <a:path w="720" h="1440">
                  <a:moveTo>
                    <a:pt x="720" y="0"/>
                  </a:moveTo>
                  <a:cubicBezTo>
                    <a:pt x="316" y="282"/>
                    <a:pt x="0" y="1018"/>
                    <a:pt x="362"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52" name="Freeform 19"/>
            <p:cNvSpPr/>
            <p:nvPr/>
          </p:nvSpPr>
          <p:spPr bwMode="auto">
            <a:xfrm>
              <a:off x="11287125" y="6049963"/>
              <a:ext cx="879475" cy="793750"/>
            </a:xfrm>
            <a:custGeom>
              <a:avLst/>
              <a:gdLst/>
              <a:ahLst/>
              <a:cxnLst/>
              <a:rect l="0" t="0" r="r" b="b"/>
              <a:pathLst>
                <a:path w="185" h="167">
                  <a:moveTo>
                    <a:pt x="0" y="167"/>
                  </a:moveTo>
                  <a:cubicBezTo>
                    <a:pt x="63" y="114"/>
                    <a:pt x="125" y="58"/>
                    <a:pt x="185"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53" name="Freeform 20"/>
            <p:cNvSpPr/>
            <p:nvPr/>
          </p:nvSpPr>
          <p:spPr bwMode="auto">
            <a:xfrm>
              <a:off x="598488" y="0"/>
              <a:ext cx="2717800" cy="6843713"/>
            </a:xfrm>
            <a:custGeom>
              <a:avLst/>
              <a:gdLst/>
              <a:ahLst/>
              <a:cxnLst/>
              <a:rect l="0" t="0" r="r" b="b"/>
              <a:pathLst>
                <a:path w="572" h="1440">
                  <a:moveTo>
                    <a:pt x="572" y="0"/>
                  </a:moveTo>
                  <a:cubicBezTo>
                    <a:pt x="213" y="320"/>
                    <a:pt x="0" y="979"/>
                    <a:pt x="164" y="1440"/>
                  </a:cubicBezTo>
                </a:path>
              </a:pathLst>
            </a:custGeom>
            <a:noFill/>
            <a:ln w="12700" cap="flat">
              <a:solidFill>
                <a:schemeClr val="tx1">
                  <a:alpha val="20000"/>
                </a:schemeClr>
              </a:solidFill>
              <a:prstDash val="dashDot"/>
              <a:miter lim="800000"/>
              <a:headEnd/>
              <a:tailEnd/>
            </a:ln>
            <a:extLst>
              <a:ext uri="{909E8E84-426E-40DD-AFC4-6F175D3DCCD1}">
                <a14:hiddenFill xmlns:a14="http://schemas.microsoft.com/office/drawing/2010/main">
                  <a:solidFill>
                    <a:srgbClr val="FFFFFF"/>
                  </a:solidFill>
                </a14:hiddenFill>
              </a:ext>
            </a:extLst>
          </p:spPr>
        </p:sp>
        <p:sp>
          <p:nvSpPr>
            <p:cNvPr id="54" name="Freeform 21"/>
            <p:cNvSpPr/>
            <p:nvPr/>
          </p:nvSpPr>
          <p:spPr bwMode="auto">
            <a:xfrm>
              <a:off x="261938" y="0"/>
              <a:ext cx="2944813" cy="6843713"/>
            </a:xfrm>
            <a:custGeom>
              <a:avLst/>
              <a:gdLst/>
              <a:ahLst/>
              <a:cxnLst/>
              <a:rect l="0" t="0" r="r" b="b"/>
              <a:pathLst>
                <a:path w="620" h="1440">
                  <a:moveTo>
                    <a:pt x="620" y="0"/>
                  </a:moveTo>
                  <a:cubicBezTo>
                    <a:pt x="248" y="325"/>
                    <a:pt x="0" y="960"/>
                    <a:pt x="186" y="1440"/>
                  </a:cubicBezTo>
                </a:path>
              </a:pathLst>
            </a:custGeom>
            <a:noFill/>
            <a:ln w="9525" cap="flat">
              <a:solidFill>
                <a:schemeClr val="tx1">
                  <a:alpha val="20000"/>
                </a:schemeClr>
              </a:solidFill>
              <a:prstDash val="lgDash"/>
              <a:miter lim="800000"/>
              <a:headEnd/>
              <a:tailEnd/>
            </a:ln>
            <a:extLst>
              <a:ext uri="{909E8E84-426E-40DD-AFC4-6F175D3DCCD1}">
                <a14:hiddenFill xmlns:a14="http://schemas.microsoft.com/office/drawing/2010/main">
                  <a:solidFill>
                    <a:srgbClr val="FFFFFF"/>
                  </a:solidFill>
                </a14:hiddenFill>
              </a:ext>
            </a:extLst>
          </p:spPr>
        </p:sp>
        <p:sp>
          <p:nvSpPr>
            <p:cNvPr id="55" name="Freeform 22"/>
            <p:cNvSpPr/>
            <p:nvPr/>
          </p:nvSpPr>
          <p:spPr bwMode="auto">
            <a:xfrm>
              <a:off x="-417513" y="0"/>
              <a:ext cx="2403475" cy="6843713"/>
            </a:xfrm>
            <a:custGeom>
              <a:avLst/>
              <a:gdLst/>
              <a:ahLst/>
              <a:cxnLst/>
              <a:rect l="0" t="0" r="r" b="b"/>
              <a:pathLst>
                <a:path w="506" h="1440">
                  <a:moveTo>
                    <a:pt x="506" y="0"/>
                  </a:moveTo>
                  <a:cubicBezTo>
                    <a:pt x="109" y="356"/>
                    <a:pt x="0" y="943"/>
                    <a:pt x="171"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56" name="Freeform 23"/>
            <p:cNvSpPr/>
            <p:nvPr/>
          </p:nvSpPr>
          <p:spPr bwMode="auto">
            <a:xfrm>
              <a:off x="14288" y="9525"/>
              <a:ext cx="1771650" cy="3198813"/>
            </a:xfrm>
            <a:custGeom>
              <a:avLst/>
              <a:gdLst/>
              <a:ahLst/>
              <a:cxnLst/>
              <a:rect l="0" t="0" r="r" b="b"/>
              <a:pathLst>
                <a:path w="373" h="673">
                  <a:moveTo>
                    <a:pt x="373" y="0"/>
                  </a:moveTo>
                  <a:cubicBezTo>
                    <a:pt x="175" y="183"/>
                    <a:pt x="51" y="409"/>
                    <a:pt x="0" y="673"/>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57" name="Freeform 24"/>
            <p:cNvSpPr/>
            <p:nvPr/>
          </p:nvSpPr>
          <p:spPr bwMode="auto">
            <a:xfrm>
              <a:off x="4763" y="6016625"/>
              <a:ext cx="214313" cy="827088"/>
            </a:xfrm>
            <a:custGeom>
              <a:avLst/>
              <a:gdLst/>
              <a:ahLst/>
              <a:cxnLst/>
              <a:rect l="0" t="0" r="r" b="b"/>
              <a:pathLst>
                <a:path w="45" h="174">
                  <a:moveTo>
                    <a:pt x="0" y="0"/>
                  </a:moveTo>
                  <a:cubicBezTo>
                    <a:pt x="11" y="59"/>
                    <a:pt x="26" y="118"/>
                    <a:pt x="45" y="174"/>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58" name="Freeform 25"/>
            <p:cNvSpPr/>
            <p:nvPr/>
          </p:nvSpPr>
          <p:spPr bwMode="auto">
            <a:xfrm>
              <a:off x="14288" y="0"/>
              <a:ext cx="1562100" cy="2228850"/>
            </a:xfrm>
            <a:custGeom>
              <a:avLst/>
              <a:gdLst/>
              <a:ahLst/>
              <a:cxnLst/>
              <a:rect l="0" t="0" r="r" b="b"/>
              <a:pathLst>
                <a:path w="329" h="469">
                  <a:moveTo>
                    <a:pt x="329" y="0"/>
                  </a:moveTo>
                  <a:cubicBezTo>
                    <a:pt x="189" y="133"/>
                    <a:pt x="69" y="288"/>
                    <a:pt x="0" y="469"/>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grpSp>
      <p:grpSp>
        <p:nvGrpSpPr>
          <p:cNvPr id="59" name="Group 58"/>
          <p:cNvGrpSpPr/>
          <p:nvPr/>
        </p:nvGrpSpPr>
        <p:grpSpPr>
          <a:xfrm>
            <a:off x="800144" y="1699589"/>
            <a:ext cx="3674476" cy="3470421"/>
            <a:chOff x="697883" y="1816768"/>
            <a:chExt cx="3674476" cy="3470421"/>
          </a:xfrm>
        </p:grpSpPr>
        <p:sp>
          <p:nvSpPr>
            <p:cNvPr id="60" name="Rectangle 59"/>
            <p:cNvSpPr/>
            <p:nvPr/>
          </p:nvSpPr>
          <p:spPr>
            <a:xfrm>
              <a:off x="697883" y="1816768"/>
              <a:ext cx="3674476" cy="50292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61" name="Isosceles Triangle 22"/>
            <p:cNvSpPr/>
            <p:nvPr/>
          </p:nvSpPr>
          <p:spPr>
            <a:xfrm rot="10800000">
              <a:off x="2380224" y="5014786"/>
              <a:ext cx="315988" cy="272403"/>
            </a:xfrm>
            <a:prstGeom prst="triangl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62" name="Rectangle 61"/>
            <p:cNvSpPr/>
            <p:nvPr/>
          </p:nvSpPr>
          <p:spPr>
            <a:xfrm>
              <a:off x="704075" y="2392840"/>
              <a:ext cx="3668284" cy="2624327"/>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grpSp>
      <p:sp>
        <p:nvSpPr>
          <p:cNvPr id="2" name="Title 1"/>
          <p:cNvSpPr>
            <a:spLocks noGrp="1"/>
          </p:cNvSpPr>
          <p:nvPr>
            <p:ph type="title"/>
          </p:nvPr>
        </p:nvSpPr>
        <p:spPr>
          <a:xfrm>
            <a:off x="889000" y="2339669"/>
            <a:ext cx="3500828" cy="2470065"/>
          </a:xfrm>
        </p:spPr>
        <p:txBody>
          <a:bodyPr lIns="91440" tIns="91440" rIns="91440" bIns="91440"/>
          <a:lstStyle>
            <a:lvl1pPr>
              <a:defRPr>
                <a:solidFill>
                  <a:srgbClr val="FFFEFF"/>
                </a:solidFill>
              </a:defRPr>
            </a:lvl1pPr>
          </a:lstStyle>
          <a:p>
            <a:r>
              <a:rPr lang="en-GB"/>
              <a:t>Click to edit Master title style</a:t>
            </a:r>
            <a:endParaRPr lang="en-US" dirty="0"/>
          </a:p>
        </p:txBody>
      </p:sp>
      <p:sp>
        <p:nvSpPr>
          <p:cNvPr id="3" name="Content Placeholder 2"/>
          <p:cNvSpPr>
            <a:spLocks noGrp="1"/>
          </p:cNvSpPr>
          <p:nvPr>
            <p:ph sz="half" idx="1"/>
          </p:nvPr>
        </p:nvSpPr>
        <p:spPr>
          <a:xfrm>
            <a:off x="5120878" y="803187"/>
            <a:ext cx="6269591" cy="2382651"/>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Content Placeholder 3"/>
          <p:cNvSpPr>
            <a:spLocks noGrp="1"/>
          </p:cNvSpPr>
          <p:nvPr>
            <p:ph sz="half" idx="2"/>
          </p:nvPr>
        </p:nvSpPr>
        <p:spPr>
          <a:xfrm>
            <a:off x="5118447" y="3672162"/>
            <a:ext cx="6272022" cy="2383586"/>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5" name="Date Placeholder 4"/>
          <p:cNvSpPr>
            <a:spLocks noGrp="1"/>
          </p:cNvSpPr>
          <p:nvPr>
            <p:ph type="dt" sz="half" idx="10"/>
          </p:nvPr>
        </p:nvSpPr>
        <p:spPr>
          <a:xfrm>
            <a:off x="804672" y="320040"/>
            <a:ext cx="3657600" cy="320040"/>
          </a:xfrm>
        </p:spPr>
        <p:txBody>
          <a:bodyPr/>
          <a:lstStyle/>
          <a:p>
            <a:fld id="{9334D819-9F07-4261-B09B-9E467E5D9002}" type="datetimeFigureOut">
              <a:rPr lang="en-US" smtClean="0"/>
              <a:t>12/21/2022</a:t>
            </a:fld>
            <a:endParaRPr lang="en-US" dirty="0"/>
          </a:p>
        </p:txBody>
      </p:sp>
      <p:sp>
        <p:nvSpPr>
          <p:cNvPr id="6" name="Footer Placeholder 5"/>
          <p:cNvSpPr>
            <a:spLocks noGrp="1"/>
          </p:cNvSpPr>
          <p:nvPr>
            <p:ph type="ftr" sz="quarter" idx="11"/>
          </p:nvPr>
        </p:nvSpPr>
        <p:spPr>
          <a:xfrm>
            <a:off x="804672" y="6227064"/>
            <a:ext cx="10588752" cy="320040"/>
          </a:xfrm>
        </p:spPr>
        <p:txBody>
          <a:bodyPr/>
          <a:lstStyle/>
          <a:p>
            <a:endParaRPr lang="en-US" dirty="0"/>
          </a:p>
        </p:txBody>
      </p:sp>
      <p:sp>
        <p:nvSpPr>
          <p:cNvPr id="7" name="Slide Number Placeholder 6"/>
          <p:cNvSpPr>
            <a:spLocks noGrp="1"/>
          </p:cNvSpPr>
          <p:nvPr>
            <p:ph type="sldNum" sz="quarter" idx="12"/>
          </p:nvPr>
        </p:nvSpPr>
        <p:spPr>
          <a:xfrm>
            <a:off x="10469880" y="320040"/>
            <a:ext cx="914400" cy="320040"/>
          </a:xfrm>
        </p:spPr>
        <p:txBody>
          <a:bodyPr/>
          <a:lstStyle/>
          <a:p>
            <a:fld id="{71766878-3199-4EAB-94E7-2D6D11070E14}" type="slidenum">
              <a:rPr lang="en-US" smtClean="0"/>
              <a:t>‹#›</a:t>
            </a:fld>
            <a:endParaRPr lang="en-US" dirty="0"/>
          </a:p>
        </p:txBody>
      </p:sp>
    </p:spTree>
    <p:extLst>
      <p:ext uri="{BB962C8B-B14F-4D97-AF65-F5344CB8AC3E}">
        <p14:creationId xmlns:p14="http://schemas.microsoft.com/office/powerpoint/2010/main" val="4233904654"/>
      </p:ext>
    </p:extLst>
  </p:cSld>
  <p:clrMapOvr>
    <a:masterClrMapping/>
  </p:clrMapOvr>
  <mc:AlternateContent xmlns:mc="http://schemas.openxmlformats.org/markup-compatibility/2006" xmlns:p14="http://schemas.microsoft.com/office/powerpoint/2010/main">
    <mc:Choice Requires="p14">
      <p:transition spd="slow" p14:dur="4000">
        <p14:vortex dir="r"/>
      </p:transition>
    </mc:Choice>
    <mc:Fallback xmlns="">
      <p:transition spd="slow">
        <p:fade/>
      </p:transition>
    </mc:Fallback>
  </mc:AlternateContent>
  <p:extLst>
    <p:ext uri="{DCECCB84-F9BA-43D5-87BE-67443E8EF086}">
      <p15:sldGuideLst xmlns:p15="http://schemas.microsoft.com/office/powerpoint/2012/main"/>
    </p:ext>
  </p:extLs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grpSp>
        <p:nvGrpSpPr>
          <p:cNvPr id="39" name="Group 38"/>
          <p:cNvGrpSpPr/>
          <p:nvPr/>
        </p:nvGrpSpPr>
        <p:grpSpPr>
          <a:xfrm>
            <a:off x="-417513" y="0"/>
            <a:ext cx="12584114" cy="6853238"/>
            <a:chOff x="-417513" y="0"/>
            <a:chExt cx="12584114" cy="6853238"/>
          </a:xfrm>
        </p:grpSpPr>
        <p:sp>
          <p:nvSpPr>
            <p:cNvPr id="40" name="Freeform 5"/>
            <p:cNvSpPr/>
            <p:nvPr/>
          </p:nvSpPr>
          <p:spPr bwMode="auto">
            <a:xfrm>
              <a:off x="1306513" y="0"/>
              <a:ext cx="3862388" cy="6843713"/>
            </a:xfrm>
            <a:custGeom>
              <a:avLst/>
              <a:gdLst/>
              <a:ahLst/>
              <a:cxnLst/>
              <a:rect l="0" t="0" r="r" b="b"/>
              <a:pathLst>
                <a:path w="813" h="1440">
                  <a:moveTo>
                    <a:pt x="813" y="0"/>
                  </a:moveTo>
                  <a:cubicBezTo>
                    <a:pt x="331" y="221"/>
                    <a:pt x="0" y="1039"/>
                    <a:pt x="435"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41" name="Freeform 6"/>
            <p:cNvSpPr/>
            <p:nvPr/>
          </p:nvSpPr>
          <p:spPr bwMode="auto">
            <a:xfrm>
              <a:off x="10626725" y="9525"/>
              <a:ext cx="1539875" cy="555625"/>
            </a:xfrm>
            <a:custGeom>
              <a:avLst/>
              <a:gdLst/>
              <a:ahLst/>
              <a:cxnLst/>
              <a:rect l="0" t="0" r="r" b="b"/>
              <a:pathLst>
                <a:path w="324" h="117">
                  <a:moveTo>
                    <a:pt x="324" y="117"/>
                  </a:moveTo>
                  <a:cubicBezTo>
                    <a:pt x="223" y="64"/>
                    <a:pt x="107" y="28"/>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42" name="Freeform 7"/>
            <p:cNvSpPr/>
            <p:nvPr/>
          </p:nvSpPr>
          <p:spPr bwMode="auto">
            <a:xfrm>
              <a:off x="10247313" y="5013325"/>
              <a:ext cx="1919288" cy="1830388"/>
            </a:xfrm>
            <a:custGeom>
              <a:avLst/>
              <a:gdLst/>
              <a:ahLst/>
              <a:cxnLst/>
              <a:rect l="0" t="0" r="r" b="b"/>
              <a:pathLst>
                <a:path w="404" h="385">
                  <a:moveTo>
                    <a:pt x="0" y="385"/>
                  </a:moveTo>
                  <a:cubicBezTo>
                    <a:pt x="146" y="272"/>
                    <a:pt x="285" y="142"/>
                    <a:pt x="404"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43" name="Freeform 8"/>
            <p:cNvSpPr/>
            <p:nvPr/>
          </p:nvSpPr>
          <p:spPr bwMode="auto">
            <a:xfrm>
              <a:off x="1120775" y="0"/>
              <a:ext cx="3676650" cy="6843713"/>
            </a:xfrm>
            <a:custGeom>
              <a:avLst/>
              <a:gdLst/>
              <a:ahLst/>
              <a:cxnLst/>
              <a:rect l="0" t="0" r="r" b="b"/>
              <a:pathLst>
                <a:path w="774" h="1440">
                  <a:moveTo>
                    <a:pt x="774" y="0"/>
                  </a:moveTo>
                  <a:cubicBezTo>
                    <a:pt x="312" y="240"/>
                    <a:pt x="0" y="1034"/>
                    <a:pt x="411" y="144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44" name="Freeform 9"/>
            <p:cNvSpPr/>
            <p:nvPr/>
          </p:nvSpPr>
          <p:spPr bwMode="auto">
            <a:xfrm>
              <a:off x="11202988" y="9525"/>
              <a:ext cx="963613" cy="366713"/>
            </a:xfrm>
            <a:custGeom>
              <a:avLst/>
              <a:gdLst/>
              <a:ahLst/>
              <a:cxnLst/>
              <a:rect l="0" t="0" r="r" b="b"/>
              <a:pathLst>
                <a:path w="203" h="77">
                  <a:moveTo>
                    <a:pt x="203" y="77"/>
                  </a:moveTo>
                  <a:cubicBezTo>
                    <a:pt x="138" y="46"/>
                    <a:pt x="68" y="21"/>
                    <a:pt x="0" y="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45" name="Freeform 10"/>
            <p:cNvSpPr/>
            <p:nvPr/>
          </p:nvSpPr>
          <p:spPr bwMode="auto">
            <a:xfrm>
              <a:off x="10494963" y="5275263"/>
              <a:ext cx="1666875" cy="1577975"/>
            </a:xfrm>
            <a:custGeom>
              <a:avLst/>
              <a:gdLst/>
              <a:ahLst/>
              <a:cxnLst/>
              <a:rect l="0" t="0" r="r" b="b"/>
              <a:pathLst>
                <a:path w="351" h="332">
                  <a:moveTo>
                    <a:pt x="0" y="332"/>
                  </a:moveTo>
                  <a:cubicBezTo>
                    <a:pt x="125" y="232"/>
                    <a:pt x="245" y="121"/>
                    <a:pt x="351" y="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46" name="Freeform 11"/>
            <p:cNvSpPr/>
            <p:nvPr/>
          </p:nvSpPr>
          <p:spPr bwMode="auto">
            <a:xfrm>
              <a:off x="1001713" y="0"/>
              <a:ext cx="3621088" cy="6843713"/>
            </a:xfrm>
            <a:custGeom>
              <a:avLst/>
              <a:gdLst/>
              <a:ahLst/>
              <a:cxnLst/>
              <a:rect l="0" t="0" r="r" b="b"/>
              <a:pathLst>
                <a:path w="762" h="1440">
                  <a:moveTo>
                    <a:pt x="762" y="0"/>
                  </a:moveTo>
                  <a:cubicBezTo>
                    <a:pt x="308" y="245"/>
                    <a:pt x="0" y="1033"/>
                    <a:pt x="403"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47" name="Freeform 12"/>
            <p:cNvSpPr/>
            <p:nvPr/>
          </p:nvSpPr>
          <p:spPr bwMode="auto">
            <a:xfrm>
              <a:off x="11501438" y="9525"/>
              <a:ext cx="665163" cy="257175"/>
            </a:xfrm>
            <a:custGeom>
              <a:avLst/>
              <a:gdLst/>
              <a:ahLst/>
              <a:cxnLst/>
              <a:rect l="0" t="0" r="r" b="b"/>
              <a:pathLst>
                <a:path w="140" h="54">
                  <a:moveTo>
                    <a:pt x="140" y="54"/>
                  </a:moveTo>
                  <a:cubicBezTo>
                    <a:pt x="95" y="34"/>
                    <a:pt x="48" y="16"/>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48" name="Freeform 13"/>
            <p:cNvSpPr/>
            <p:nvPr/>
          </p:nvSpPr>
          <p:spPr bwMode="auto">
            <a:xfrm>
              <a:off x="10641013" y="5408613"/>
              <a:ext cx="1525588" cy="1435100"/>
            </a:xfrm>
            <a:custGeom>
              <a:avLst/>
              <a:gdLst/>
              <a:ahLst/>
              <a:cxnLst/>
              <a:rect l="0" t="0" r="r" b="b"/>
              <a:pathLst>
                <a:path w="321" h="302">
                  <a:moveTo>
                    <a:pt x="0" y="302"/>
                  </a:moveTo>
                  <a:cubicBezTo>
                    <a:pt x="114" y="210"/>
                    <a:pt x="223" y="109"/>
                    <a:pt x="321"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49" name="Freeform 14"/>
            <p:cNvSpPr/>
            <p:nvPr/>
          </p:nvSpPr>
          <p:spPr bwMode="auto">
            <a:xfrm>
              <a:off x="1001713" y="0"/>
              <a:ext cx="3244850" cy="6843713"/>
            </a:xfrm>
            <a:custGeom>
              <a:avLst/>
              <a:gdLst/>
              <a:ahLst/>
              <a:cxnLst/>
              <a:rect l="0" t="0" r="r" b="b"/>
              <a:pathLst>
                <a:path w="683" h="1440">
                  <a:moveTo>
                    <a:pt x="683" y="0"/>
                  </a:moveTo>
                  <a:cubicBezTo>
                    <a:pt x="258" y="256"/>
                    <a:pt x="0" y="1041"/>
                    <a:pt x="355"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50" name="Freeform 15"/>
            <p:cNvSpPr/>
            <p:nvPr/>
          </p:nvSpPr>
          <p:spPr bwMode="auto">
            <a:xfrm>
              <a:off x="10802938" y="5518150"/>
              <a:ext cx="1363663" cy="1325563"/>
            </a:xfrm>
            <a:custGeom>
              <a:avLst/>
              <a:gdLst/>
              <a:ahLst/>
              <a:cxnLst/>
              <a:rect l="0" t="0" r="r" b="b"/>
              <a:pathLst>
                <a:path w="287" h="279">
                  <a:moveTo>
                    <a:pt x="0" y="279"/>
                  </a:moveTo>
                  <a:cubicBezTo>
                    <a:pt x="101" y="193"/>
                    <a:pt x="198" y="100"/>
                    <a:pt x="287"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51" name="Freeform 16"/>
            <p:cNvSpPr/>
            <p:nvPr/>
          </p:nvSpPr>
          <p:spPr bwMode="auto">
            <a:xfrm>
              <a:off x="889000" y="0"/>
              <a:ext cx="3230563" cy="6843713"/>
            </a:xfrm>
            <a:custGeom>
              <a:avLst/>
              <a:gdLst/>
              <a:ahLst/>
              <a:cxnLst/>
              <a:rect l="0" t="0" r="r" b="b"/>
              <a:pathLst>
                <a:path w="680" h="1440">
                  <a:moveTo>
                    <a:pt x="680" y="0"/>
                  </a:moveTo>
                  <a:cubicBezTo>
                    <a:pt x="257" y="265"/>
                    <a:pt x="0" y="1026"/>
                    <a:pt x="337"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52" name="Freeform 17"/>
            <p:cNvSpPr/>
            <p:nvPr/>
          </p:nvSpPr>
          <p:spPr bwMode="auto">
            <a:xfrm>
              <a:off x="10979150" y="5694363"/>
              <a:ext cx="1187450" cy="1149350"/>
            </a:xfrm>
            <a:custGeom>
              <a:avLst/>
              <a:gdLst/>
              <a:ahLst/>
              <a:cxnLst/>
              <a:rect l="0" t="0" r="r" b="b"/>
              <a:pathLst>
                <a:path w="250" h="242">
                  <a:moveTo>
                    <a:pt x="0" y="242"/>
                  </a:moveTo>
                  <a:cubicBezTo>
                    <a:pt x="88" y="166"/>
                    <a:pt x="172" y="85"/>
                    <a:pt x="25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53" name="Freeform 18"/>
            <p:cNvSpPr/>
            <p:nvPr/>
          </p:nvSpPr>
          <p:spPr bwMode="auto">
            <a:xfrm>
              <a:off x="484188" y="0"/>
              <a:ext cx="3421063" cy="6843713"/>
            </a:xfrm>
            <a:custGeom>
              <a:avLst/>
              <a:gdLst/>
              <a:ahLst/>
              <a:cxnLst/>
              <a:rect l="0" t="0" r="r" b="b"/>
              <a:pathLst>
                <a:path w="720" h="1440">
                  <a:moveTo>
                    <a:pt x="720" y="0"/>
                  </a:moveTo>
                  <a:cubicBezTo>
                    <a:pt x="316" y="282"/>
                    <a:pt x="0" y="1018"/>
                    <a:pt x="362"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54" name="Freeform 19"/>
            <p:cNvSpPr/>
            <p:nvPr/>
          </p:nvSpPr>
          <p:spPr bwMode="auto">
            <a:xfrm>
              <a:off x="11287125" y="6049963"/>
              <a:ext cx="879475" cy="793750"/>
            </a:xfrm>
            <a:custGeom>
              <a:avLst/>
              <a:gdLst/>
              <a:ahLst/>
              <a:cxnLst/>
              <a:rect l="0" t="0" r="r" b="b"/>
              <a:pathLst>
                <a:path w="185" h="167">
                  <a:moveTo>
                    <a:pt x="0" y="167"/>
                  </a:moveTo>
                  <a:cubicBezTo>
                    <a:pt x="63" y="114"/>
                    <a:pt x="125" y="58"/>
                    <a:pt x="185"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55" name="Freeform 20"/>
            <p:cNvSpPr/>
            <p:nvPr/>
          </p:nvSpPr>
          <p:spPr bwMode="auto">
            <a:xfrm>
              <a:off x="598488" y="0"/>
              <a:ext cx="2717800" cy="6843713"/>
            </a:xfrm>
            <a:custGeom>
              <a:avLst/>
              <a:gdLst/>
              <a:ahLst/>
              <a:cxnLst/>
              <a:rect l="0" t="0" r="r" b="b"/>
              <a:pathLst>
                <a:path w="572" h="1440">
                  <a:moveTo>
                    <a:pt x="572" y="0"/>
                  </a:moveTo>
                  <a:cubicBezTo>
                    <a:pt x="213" y="320"/>
                    <a:pt x="0" y="979"/>
                    <a:pt x="164" y="1440"/>
                  </a:cubicBezTo>
                </a:path>
              </a:pathLst>
            </a:custGeom>
            <a:noFill/>
            <a:ln w="12700" cap="flat">
              <a:solidFill>
                <a:schemeClr val="tx1">
                  <a:alpha val="20000"/>
                </a:schemeClr>
              </a:solidFill>
              <a:prstDash val="dashDot"/>
              <a:miter lim="800000"/>
              <a:headEnd/>
              <a:tailEnd/>
            </a:ln>
            <a:extLst>
              <a:ext uri="{909E8E84-426E-40DD-AFC4-6F175D3DCCD1}">
                <a14:hiddenFill xmlns:a14="http://schemas.microsoft.com/office/drawing/2010/main">
                  <a:solidFill>
                    <a:srgbClr val="FFFFFF"/>
                  </a:solidFill>
                </a14:hiddenFill>
              </a:ext>
            </a:extLst>
          </p:spPr>
        </p:sp>
        <p:sp>
          <p:nvSpPr>
            <p:cNvPr id="56" name="Freeform 21"/>
            <p:cNvSpPr/>
            <p:nvPr/>
          </p:nvSpPr>
          <p:spPr bwMode="auto">
            <a:xfrm>
              <a:off x="261938" y="0"/>
              <a:ext cx="2944813" cy="6843713"/>
            </a:xfrm>
            <a:custGeom>
              <a:avLst/>
              <a:gdLst/>
              <a:ahLst/>
              <a:cxnLst/>
              <a:rect l="0" t="0" r="r" b="b"/>
              <a:pathLst>
                <a:path w="620" h="1440">
                  <a:moveTo>
                    <a:pt x="620" y="0"/>
                  </a:moveTo>
                  <a:cubicBezTo>
                    <a:pt x="248" y="325"/>
                    <a:pt x="0" y="960"/>
                    <a:pt x="186" y="1440"/>
                  </a:cubicBezTo>
                </a:path>
              </a:pathLst>
            </a:custGeom>
            <a:noFill/>
            <a:ln w="9525" cap="flat">
              <a:solidFill>
                <a:schemeClr val="tx1">
                  <a:alpha val="20000"/>
                </a:schemeClr>
              </a:solidFill>
              <a:prstDash val="lgDash"/>
              <a:miter lim="800000"/>
              <a:headEnd/>
              <a:tailEnd/>
            </a:ln>
            <a:extLst>
              <a:ext uri="{909E8E84-426E-40DD-AFC4-6F175D3DCCD1}">
                <a14:hiddenFill xmlns:a14="http://schemas.microsoft.com/office/drawing/2010/main">
                  <a:solidFill>
                    <a:srgbClr val="FFFFFF"/>
                  </a:solidFill>
                </a14:hiddenFill>
              </a:ext>
            </a:extLst>
          </p:spPr>
        </p:sp>
        <p:sp>
          <p:nvSpPr>
            <p:cNvPr id="57" name="Freeform 22"/>
            <p:cNvSpPr/>
            <p:nvPr/>
          </p:nvSpPr>
          <p:spPr bwMode="auto">
            <a:xfrm>
              <a:off x="-417513" y="0"/>
              <a:ext cx="2403475" cy="6843713"/>
            </a:xfrm>
            <a:custGeom>
              <a:avLst/>
              <a:gdLst/>
              <a:ahLst/>
              <a:cxnLst/>
              <a:rect l="0" t="0" r="r" b="b"/>
              <a:pathLst>
                <a:path w="506" h="1440">
                  <a:moveTo>
                    <a:pt x="506" y="0"/>
                  </a:moveTo>
                  <a:cubicBezTo>
                    <a:pt x="109" y="356"/>
                    <a:pt x="0" y="943"/>
                    <a:pt x="171"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58" name="Freeform 23"/>
            <p:cNvSpPr/>
            <p:nvPr/>
          </p:nvSpPr>
          <p:spPr bwMode="auto">
            <a:xfrm>
              <a:off x="14288" y="9525"/>
              <a:ext cx="1771650" cy="3198813"/>
            </a:xfrm>
            <a:custGeom>
              <a:avLst/>
              <a:gdLst/>
              <a:ahLst/>
              <a:cxnLst/>
              <a:rect l="0" t="0" r="r" b="b"/>
              <a:pathLst>
                <a:path w="373" h="673">
                  <a:moveTo>
                    <a:pt x="373" y="0"/>
                  </a:moveTo>
                  <a:cubicBezTo>
                    <a:pt x="175" y="183"/>
                    <a:pt x="51" y="409"/>
                    <a:pt x="0" y="673"/>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59" name="Freeform 24"/>
            <p:cNvSpPr/>
            <p:nvPr/>
          </p:nvSpPr>
          <p:spPr bwMode="auto">
            <a:xfrm>
              <a:off x="4763" y="6016625"/>
              <a:ext cx="214313" cy="827088"/>
            </a:xfrm>
            <a:custGeom>
              <a:avLst/>
              <a:gdLst/>
              <a:ahLst/>
              <a:cxnLst/>
              <a:rect l="0" t="0" r="r" b="b"/>
              <a:pathLst>
                <a:path w="45" h="174">
                  <a:moveTo>
                    <a:pt x="0" y="0"/>
                  </a:moveTo>
                  <a:cubicBezTo>
                    <a:pt x="11" y="59"/>
                    <a:pt x="26" y="118"/>
                    <a:pt x="45" y="174"/>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60" name="Freeform 25"/>
            <p:cNvSpPr/>
            <p:nvPr/>
          </p:nvSpPr>
          <p:spPr bwMode="auto">
            <a:xfrm>
              <a:off x="14288" y="0"/>
              <a:ext cx="1562100" cy="2228850"/>
            </a:xfrm>
            <a:custGeom>
              <a:avLst/>
              <a:gdLst/>
              <a:ahLst/>
              <a:cxnLst/>
              <a:rect l="0" t="0" r="r" b="b"/>
              <a:pathLst>
                <a:path w="329" h="469">
                  <a:moveTo>
                    <a:pt x="329" y="0"/>
                  </a:moveTo>
                  <a:cubicBezTo>
                    <a:pt x="189" y="133"/>
                    <a:pt x="69" y="288"/>
                    <a:pt x="0" y="469"/>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grpSp>
      <p:grpSp>
        <p:nvGrpSpPr>
          <p:cNvPr id="61" name="Group 60"/>
          <p:cNvGrpSpPr/>
          <p:nvPr/>
        </p:nvGrpSpPr>
        <p:grpSpPr>
          <a:xfrm>
            <a:off x="800144" y="1699589"/>
            <a:ext cx="3674476" cy="3470421"/>
            <a:chOff x="697883" y="1816768"/>
            <a:chExt cx="3674476" cy="3470421"/>
          </a:xfrm>
        </p:grpSpPr>
        <p:sp>
          <p:nvSpPr>
            <p:cNvPr id="62" name="Rectangle 61"/>
            <p:cNvSpPr/>
            <p:nvPr/>
          </p:nvSpPr>
          <p:spPr>
            <a:xfrm>
              <a:off x="697883" y="1816768"/>
              <a:ext cx="3674476" cy="50292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63" name="Isosceles Triangle 22"/>
            <p:cNvSpPr/>
            <p:nvPr/>
          </p:nvSpPr>
          <p:spPr>
            <a:xfrm rot="10800000">
              <a:off x="2380224" y="5014786"/>
              <a:ext cx="315988" cy="272403"/>
            </a:xfrm>
            <a:prstGeom prst="triangl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64" name="Rectangle 63"/>
            <p:cNvSpPr/>
            <p:nvPr/>
          </p:nvSpPr>
          <p:spPr>
            <a:xfrm>
              <a:off x="704075" y="2392840"/>
              <a:ext cx="3668284" cy="2624327"/>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grpSp>
      <p:sp>
        <p:nvSpPr>
          <p:cNvPr id="2" name="Title 1"/>
          <p:cNvSpPr>
            <a:spLocks noGrp="1"/>
          </p:cNvSpPr>
          <p:nvPr>
            <p:ph type="title"/>
          </p:nvPr>
        </p:nvSpPr>
        <p:spPr>
          <a:xfrm>
            <a:off x="889001" y="2363915"/>
            <a:ext cx="3500828" cy="2460497"/>
          </a:xfrm>
        </p:spPr>
        <p:txBody>
          <a:bodyPr lIns="91440" tIns="91440" rIns="91440" bIns="91440"/>
          <a:lstStyle>
            <a:lvl1pPr>
              <a:defRPr>
                <a:solidFill>
                  <a:srgbClr val="FFFEFF"/>
                </a:solidFill>
              </a:defRPr>
            </a:lvl1pPr>
          </a:lstStyle>
          <a:p>
            <a:r>
              <a:rPr lang="en-GB"/>
              <a:t>Click to edit Master title style</a:t>
            </a:r>
            <a:endParaRPr lang="en-US" dirty="0"/>
          </a:p>
        </p:txBody>
      </p:sp>
      <p:sp>
        <p:nvSpPr>
          <p:cNvPr id="3" name="Text Placeholder 2"/>
          <p:cNvSpPr>
            <a:spLocks noGrp="1"/>
          </p:cNvSpPr>
          <p:nvPr>
            <p:ph type="body" idx="1"/>
          </p:nvPr>
        </p:nvSpPr>
        <p:spPr>
          <a:xfrm>
            <a:off x="5125137" y="803185"/>
            <a:ext cx="6265088" cy="685800"/>
          </a:xfrm>
        </p:spPr>
        <p:txBody>
          <a:bodyPr anchor="ctr">
            <a:noAutofit/>
          </a:bodyPr>
          <a:lstStyle>
            <a:lvl1pPr marL="0" indent="0" algn="l">
              <a:lnSpc>
                <a:spcPct val="100000"/>
              </a:lnSpc>
              <a:buNone/>
              <a:defRPr sz="2200" b="0" cap="all" baseline="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p:cNvSpPr>
            <a:spLocks noGrp="1"/>
          </p:cNvSpPr>
          <p:nvPr>
            <p:ph sz="half" idx="2"/>
          </p:nvPr>
        </p:nvSpPr>
        <p:spPr>
          <a:xfrm>
            <a:off x="5125305" y="1488985"/>
            <a:ext cx="6264350" cy="1696853"/>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5" name="Text Placeholder 4"/>
          <p:cNvSpPr>
            <a:spLocks noGrp="1"/>
          </p:cNvSpPr>
          <p:nvPr>
            <p:ph type="body" sz="quarter" idx="3"/>
          </p:nvPr>
        </p:nvSpPr>
        <p:spPr>
          <a:xfrm>
            <a:off x="5118653" y="3665887"/>
            <a:ext cx="6264414" cy="685800"/>
          </a:xfrm>
        </p:spPr>
        <p:txBody>
          <a:bodyPr anchor="ctr">
            <a:noAutofit/>
          </a:bodyPr>
          <a:lstStyle>
            <a:lvl1pPr marL="0" indent="0" algn="l">
              <a:lnSpc>
                <a:spcPct val="100000"/>
              </a:lnSpc>
              <a:buNone/>
              <a:defRPr sz="2200" b="0" cap="all" baseline="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p:cNvSpPr>
            <a:spLocks noGrp="1"/>
          </p:cNvSpPr>
          <p:nvPr>
            <p:ph sz="quarter" idx="4"/>
          </p:nvPr>
        </p:nvSpPr>
        <p:spPr>
          <a:xfrm>
            <a:off x="5118447" y="4351687"/>
            <a:ext cx="6265588" cy="1704060"/>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7" name="Date Placeholder 6"/>
          <p:cNvSpPr>
            <a:spLocks noGrp="1"/>
          </p:cNvSpPr>
          <p:nvPr>
            <p:ph type="dt" sz="half" idx="10"/>
          </p:nvPr>
        </p:nvSpPr>
        <p:spPr>
          <a:xfrm>
            <a:off x="804672" y="320040"/>
            <a:ext cx="3657600" cy="320040"/>
          </a:xfrm>
        </p:spPr>
        <p:txBody>
          <a:bodyPr/>
          <a:lstStyle/>
          <a:p>
            <a:fld id="{9334D819-9F07-4261-B09B-9E467E5D9002}" type="datetimeFigureOut">
              <a:rPr lang="en-US" smtClean="0"/>
              <a:t>12/21/2022</a:t>
            </a:fld>
            <a:endParaRPr lang="en-US" dirty="0"/>
          </a:p>
        </p:txBody>
      </p:sp>
      <p:sp>
        <p:nvSpPr>
          <p:cNvPr id="8" name="Footer Placeholder 7"/>
          <p:cNvSpPr>
            <a:spLocks noGrp="1"/>
          </p:cNvSpPr>
          <p:nvPr>
            <p:ph type="ftr" sz="quarter" idx="11"/>
          </p:nvPr>
        </p:nvSpPr>
        <p:spPr>
          <a:xfrm>
            <a:off x="804672" y="6227064"/>
            <a:ext cx="10588752" cy="320040"/>
          </a:xfrm>
        </p:spPr>
        <p:txBody>
          <a:bodyPr/>
          <a:lstStyle/>
          <a:p>
            <a:endParaRPr lang="en-US" dirty="0"/>
          </a:p>
        </p:txBody>
      </p:sp>
      <p:sp>
        <p:nvSpPr>
          <p:cNvPr id="9" name="Slide Number Placeholder 8"/>
          <p:cNvSpPr>
            <a:spLocks noGrp="1"/>
          </p:cNvSpPr>
          <p:nvPr>
            <p:ph type="sldNum" sz="quarter" idx="12"/>
          </p:nvPr>
        </p:nvSpPr>
        <p:spPr>
          <a:xfrm>
            <a:off x="10469880" y="320040"/>
            <a:ext cx="914400" cy="320040"/>
          </a:xfrm>
        </p:spPr>
        <p:txBody>
          <a:bodyPr/>
          <a:lstStyle/>
          <a:p>
            <a:fld id="{71766878-3199-4EAB-94E7-2D6D11070E14}" type="slidenum">
              <a:rPr lang="en-US" smtClean="0"/>
              <a:t>‹#›</a:t>
            </a:fld>
            <a:endParaRPr lang="en-US" dirty="0"/>
          </a:p>
        </p:txBody>
      </p:sp>
    </p:spTree>
    <p:extLst>
      <p:ext uri="{BB962C8B-B14F-4D97-AF65-F5344CB8AC3E}">
        <p14:creationId xmlns:p14="http://schemas.microsoft.com/office/powerpoint/2010/main" val="2875242708"/>
      </p:ext>
    </p:extLst>
  </p:cSld>
  <p:clrMapOvr>
    <a:masterClrMapping/>
  </p:clrMapOvr>
  <mc:AlternateContent xmlns:mc="http://schemas.openxmlformats.org/markup-compatibility/2006" xmlns:p14="http://schemas.microsoft.com/office/powerpoint/2010/main">
    <mc:Choice Requires="p14">
      <p:transition spd="slow" p14:dur="4000">
        <p14:vortex dir="r"/>
      </p:transition>
    </mc:Choice>
    <mc:Fallback xmlns="">
      <p:transition spd="slow">
        <p:fade/>
      </p:transition>
    </mc:Fallback>
  </mc:AlternateContent>
  <p:extLst>
    <p:ext uri="{DCECCB84-F9BA-43D5-87BE-67443E8EF086}">
      <p15:sldGuideLst xmlns:p15="http://schemas.microsoft.com/office/powerpoint/2012/main"/>
    </p:ext>
  </p:extLs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grpSp>
        <p:nvGrpSpPr>
          <p:cNvPr id="77" name="Group 76"/>
          <p:cNvGrpSpPr/>
          <p:nvPr/>
        </p:nvGrpSpPr>
        <p:grpSpPr>
          <a:xfrm>
            <a:off x="-417513" y="0"/>
            <a:ext cx="12584114" cy="6853238"/>
            <a:chOff x="-417513" y="0"/>
            <a:chExt cx="12584114" cy="6853238"/>
          </a:xfrm>
        </p:grpSpPr>
        <p:sp>
          <p:nvSpPr>
            <p:cNvPr id="78" name="Freeform 5"/>
            <p:cNvSpPr/>
            <p:nvPr/>
          </p:nvSpPr>
          <p:spPr bwMode="auto">
            <a:xfrm>
              <a:off x="1306513" y="0"/>
              <a:ext cx="3862388" cy="6843713"/>
            </a:xfrm>
            <a:custGeom>
              <a:avLst/>
              <a:gdLst/>
              <a:ahLst/>
              <a:cxnLst/>
              <a:rect l="0" t="0" r="r" b="b"/>
              <a:pathLst>
                <a:path w="813" h="1440">
                  <a:moveTo>
                    <a:pt x="813" y="0"/>
                  </a:moveTo>
                  <a:cubicBezTo>
                    <a:pt x="331" y="221"/>
                    <a:pt x="0" y="1039"/>
                    <a:pt x="435"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79" name="Freeform 6"/>
            <p:cNvSpPr/>
            <p:nvPr/>
          </p:nvSpPr>
          <p:spPr bwMode="auto">
            <a:xfrm>
              <a:off x="10626725" y="9525"/>
              <a:ext cx="1539875" cy="555625"/>
            </a:xfrm>
            <a:custGeom>
              <a:avLst/>
              <a:gdLst/>
              <a:ahLst/>
              <a:cxnLst/>
              <a:rect l="0" t="0" r="r" b="b"/>
              <a:pathLst>
                <a:path w="324" h="117">
                  <a:moveTo>
                    <a:pt x="324" y="117"/>
                  </a:moveTo>
                  <a:cubicBezTo>
                    <a:pt x="223" y="64"/>
                    <a:pt x="107" y="28"/>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0" name="Freeform 7"/>
            <p:cNvSpPr/>
            <p:nvPr/>
          </p:nvSpPr>
          <p:spPr bwMode="auto">
            <a:xfrm>
              <a:off x="10247313" y="5013325"/>
              <a:ext cx="1919288" cy="1830388"/>
            </a:xfrm>
            <a:custGeom>
              <a:avLst/>
              <a:gdLst/>
              <a:ahLst/>
              <a:cxnLst/>
              <a:rect l="0" t="0" r="r" b="b"/>
              <a:pathLst>
                <a:path w="404" h="385">
                  <a:moveTo>
                    <a:pt x="0" y="385"/>
                  </a:moveTo>
                  <a:cubicBezTo>
                    <a:pt x="146" y="272"/>
                    <a:pt x="285" y="142"/>
                    <a:pt x="404"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1" name="Freeform 8"/>
            <p:cNvSpPr/>
            <p:nvPr/>
          </p:nvSpPr>
          <p:spPr bwMode="auto">
            <a:xfrm>
              <a:off x="1120775" y="0"/>
              <a:ext cx="3676650" cy="6843713"/>
            </a:xfrm>
            <a:custGeom>
              <a:avLst/>
              <a:gdLst/>
              <a:ahLst/>
              <a:cxnLst/>
              <a:rect l="0" t="0" r="r" b="b"/>
              <a:pathLst>
                <a:path w="774" h="1440">
                  <a:moveTo>
                    <a:pt x="774" y="0"/>
                  </a:moveTo>
                  <a:cubicBezTo>
                    <a:pt x="312" y="240"/>
                    <a:pt x="0" y="1034"/>
                    <a:pt x="411" y="144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82" name="Freeform 9"/>
            <p:cNvSpPr/>
            <p:nvPr/>
          </p:nvSpPr>
          <p:spPr bwMode="auto">
            <a:xfrm>
              <a:off x="11202988" y="9525"/>
              <a:ext cx="963613" cy="366713"/>
            </a:xfrm>
            <a:custGeom>
              <a:avLst/>
              <a:gdLst/>
              <a:ahLst/>
              <a:cxnLst/>
              <a:rect l="0" t="0" r="r" b="b"/>
              <a:pathLst>
                <a:path w="203" h="77">
                  <a:moveTo>
                    <a:pt x="203" y="77"/>
                  </a:moveTo>
                  <a:cubicBezTo>
                    <a:pt x="138" y="46"/>
                    <a:pt x="68" y="21"/>
                    <a:pt x="0" y="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83" name="Freeform 10"/>
            <p:cNvSpPr/>
            <p:nvPr/>
          </p:nvSpPr>
          <p:spPr bwMode="auto">
            <a:xfrm>
              <a:off x="10494963" y="5275263"/>
              <a:ext cx="1666875" cy="1577975"/>
            </a:xfrm>
            <a:custGeom>
              <a:avLst/>
              <a:gdLst/>
              <a:ahLst/>
              <a:cxnLst/>
              <a:rect l="0" t="0" r="r" b="b"/>
              <a:pathLst>
                <a:path w="351" h="332">
                  <a:moveTo>
                    <a:pt x="0" y="332"/>
                  </a:moveTo>
                  <a:cubicBezTo>
                    <a:pt x="125" y="232"/>
                    <a:pt x="245" y="121"/>
                    <a:pt x="351" y="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84" name="Freeform 11"/>
            <p:cNvSpPr/>
            <p:nvPr/>
          </p:nvSpPr>
          <p:spPr bwMode="auto">
            <a:xfrm>
              <a:off x="1001713" y="0"/>
              <a:ext cx="3621088" cy="6843713"/>
            </a:xfrm>
            <a:custGeom>
              <a:avLst/>
              <a:gdLst/>
              <a:ahLst/>
              <a:cxnLst/>
              <a:rect l="0" t="0" r="r" b="b"/>
              <a:pathLst>
                <a:path w="762" h="1440">
                  <a:moveTo>
                    <a:pt x="762" y="0"/>
                  </a:moveTo>
                  <a:cubicBezTo>
                    <a:pt x="308" y="245"/>
                    <a:pt x="0" y="1033"/>
                    <a:pt x="403"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5" name="Freeform 12"/>
            <p:cNvSpPr/>
            <p:nvPr/>
          </p:nvSpPr>
          <p:spPr bwMode="auto">
            <a:xfrm>
              <a:off x="11501438" y="9525"/>
              <a:ext cx="665163" cy="257175"/>
            </a:xfrm>
            <a:custGeom>
              <a:avLst/>
              <a:gdLst/>
              <a:ahLst/>
              <a:cxnLst/>
              <a:rect l="0" t="0" r="r" b="b"/>
              <a:pathLst>
                <a:path w="140" h="54">
                  <a:moveTo>
                    <a:pt x="140" y="54"/>
                  </a:moveTo>
                  <a:cubicBezTo>
                    <a:pt x="95" y="34"/>
                    <a:pt x="48" y="16"/>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6" name="Freeform 13"/>
            <p:cNvSpPr/>
            <p:nvPr/>
          </p:nvSpPr>
          <p:spPr bwMode="auto">
            <a:xfrm>
              <a:off x="10641013" y="5408613"/>
              <a:ext cx="1525588" cy="1435100"/>
            </a:xfrm>
            <a:custGeom>
              <a:avLst/>
              <a:gdLst/>
              <a:ahLst/>
              <a:cxnLst/>
              <a:rect l="0" t="0" r="r" b="b"/>
              <a:pathLst>
                <a:path w="321" h="302">
                  <a:moveTo>
                    <a:pt x="0" y="302"/>
                  </a:moveTo>
                  <a:cubicBezTo>
                    <a:pt x="114" y="210"/>
                    <a:pt x="223" y="109"/>
                    <a:pt x="321"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7" name="Freeform 14"/>
            <p:cNvSpPr/>
            <p:nvPr/>
          </p:nvSpPr>
          <p:spPr bwMode="auto">
            <a:xfrm>
              <a:off x="1001713" y="0"/>
              <a:ext cx="3244850" cy="6843713"/>
            </a:xfrm>
            <a:custGeom>
              <a:avLst/>
              <a:gdLst/>
              <a:ahLst/>
              <a:cxnLst/>
              <a:rect l="0" t="0" r="r" b="b"/>
              <a:pathLst>
                <a:path w="683" h="1440">
                  <a:moveTo>
                    <a:pt x="683" y="0"/>
                  </a:moveTo>
                  <a:cubicBezTo>
                    <a:pt x="258" y="256"/>
                    <a:pt x="0" y="1041"/>
                    <a:pt x="355"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8" name="Freeform 15"/>
            <p:cNvSpPr/>
            <p:nvPr/>
          </p:nvSpPr>
          <p:spPr bwMode="auto">
            <a:xfrm>
              <a:off x="10802938" y="5518150"/>
              <a:ext cx="1363663" cy="1325563"/>
            </a:xfrm>
            <a:custGeom>
              <a:avLst/>
              <a:gdLst/>
              <a:ahLst/>
              <a:cxnLst/>
              <a:rect l="0" t="0" r="r" b="b"/>
              <a:pathLst>
                <a:path w="287" h="279">
                  <a:moveTo>
                    <a:pt x="0" y="279"/>
                  </a:moveTo>
                  <a:cubicBezTo>
                    <a:pt x="101" y="193"/>
                    <a:pt x="198" y="100"/>
                    <a:pt x="287"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9" name="Freeform 16"/>
            <p:cNvSpPr/>
            <p:nvPr/>
          </p:nvSpPr>
          <p:spPr bwMode="auto">
            <a:xfrm>
              <a:off x="889000" y="0"/>
              <a:ext cx="3230563" cy="6843713"/>
            </a:xfrm>
            <a:custGeom>
              <a:avLst/>
              <a:gdLst/>
              <a:ahLst/>
              <a:cxnLst/>
              <a:rect l="0" t="0" r="r" b="b"/>
              <a:pathLst>
                <a:path w="680" h="1440">
                  <a:moveTo>
                    <a:pt x="680" y="0"/>
                  </a:moveTo>
                  <a:cubicBezTo>
                    <a:pt x="257" y="265"/>
                    <a:pt x="0" y="1026"/>
                    <a:pt x="337"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0" name="Freeform 17"/>
            <p:cNvSpPr/>
            <p:nvPr/>
          </p:nvSpPr>
          <p:spPr bwMode="auto">
            <a:xfrm>
              <a:off x="10979150" y="5694363"/>
              <a:ext cx="1187450" cy="1149350"/>
            </a:xfrm>
            <a:custGeom>
              <a:avLst/>
              <a:gdLst/>
              <a:ahLst/>
              <a:cxnLst/>
              <a:rect l="0" t="0" r="r" b="b"/>
              <a:pathLst>
                <a:path w="250" h="242">
                  <a:moveTo>
                    <a:pt x="0" y="242"/>
                  </a:moveTo>
                  <a:cubicBezTo>
                    <a:pt x="88" y="166"/>
                    <a:pt x="172" y="85"/>
                    <a:pt x="25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1" name="Freeform 18"/>
            <p:cNvSpPr/>
            <p:nvPr/>
          </p:nvSpPr>
          <p:spPr bwMode="auto">
            <a:xfrm>
              <a:off x="484188" y="0"/>
              <a:ext cx="3421063" cy="6843713"/>
            </a:xfrm>
            <a:custGeom>
              <a:avLst/>
              <a:gdLst/>
              <a:ahLst/>
              <a:cxnLst/>
              <a:rect l="0" t="0" r="r" b="b"/>
              <a:pathLst>
                <a:path w="720" h="1440">
                  <a:moveTo>
                    <a:pt x="720" y="0"/>
                  </a:moveTo>
                  <a:cubicBezTo>
                    <a:pt x="316" y="282"/>
                    <a:pt x="0" y="1018"/>
                    <a:pt x="362"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2" name="Freeform 19"/>
            <p:cNvSpPr/>
            <p:nvPr/>
          </p:nvSpPr>
          <p:spPr bwMode="auto">
            <a:xfrm>
              <a:off x="11287125" y="6049963"/>
              <a:ext cx="879475" cy="793750"/>
            </a:xfrm>
            <a:custGeom>
              <a:avLst/>
              <a:gdLst/>
              <a:ahLst/>
              <a:cxnLst/>
              <a:rect l="0" t="0" r="r" b="b"/>
              <a:pathLst>
                <a:path w="185" h="167">
                  <a:moveTo>
                    <a:pt x="0" y="167"/>
                  </a:moveTo>
                  <a:cubicBezTo>
                    <a:pt x="63" y="114"/>
                    <a:pt x="125" y="58"/>
                    <a:pt x="185"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3" name="Freeform 20"/>
            <p:cNvSpPr/>
            <p:nvPr/>
          </p:nvSpPr>
          <p:spPr bwMode="auto">
            <a:xfrm>
              <a:off x="598488" y="0"/>
              <a:ext cx="2717800" cy="6843713"/>
            </a:xfrm>
            <a:custGeom>
              <a:avLst/>
              <a:gdLst/>
              <a:ahLst/>
              <a:cxnLst/>
              <a:rect l="0" t="0" r="r" b="b"/>
              <a:pathLst>
                <a:path w="572" h="1440">
                  <a:moveTo>
                    <a:pt x="572" y="0"/>
                  </a:moveTo>
                  <a:cubicBezTo>
                    <a:pt x="213" y="320"/>
                    <a:pt x="0" y="979"/>
                    <a:pt x="164" y="1440"/>
                  </a:cubicBezTo>
                </a:path>
              </a:pathLst>
            </a:custGeom>
            <a:noFill/>
            <a:ln w="12700" cap="flat">
              <a:solidFill>
                <a:schemeClr val="tx1">
                  <a:alpha val="20000"/>
                </a:schemeClr>
              </a:solidFill>
              <a:prstDash val="dashDot"/>
              <a:miter lim="800000"/>
              <a:headEnd/>
              <a:tailEnd/>
            </a:ln>
            <a:extLst>
              <a:ext uri="{909E8E84-426E-40DD-AFC4-6F175D3DCCD1}">
                <a14:hiddenFill xmlns:a14="http://schemas.microsoft.com/office/drawing/2010/main">
                  <a:solidFill>
                    <a:srgbClr val="FFFFFF"/>
                  </a:solidFill>
                </a14:hiddenFill>
              </a:ext>
            </a:extLst>
          </p:spPr>
        </p:sp>
        <p:sp>
          <p:nvSpPr>
            <p:cNvPr id="94" name="Freeform 21"/>
            <p:cNvSpPr/>
            <p:nvPr/>
          </p:nvSpPr>
          <p:spPr bwMode="auto">
            <a:xfrm>
              <a:off x="261938" y="0"/>
              <a:ext cx="2944813" cy="6843713"/>
            </a:xfrm>
            <a:custGeom>
              <a:avLst/>
              <a:gdLst/>
              <a:ahLst/>
              <a:cxnLst/>
              <a:rect l="0" t="0" r="r" b="b"/>
              <a:pathLst>
                <a:path w="620" h="1440">
                  <a:moveTo>
                    <a:pt x="620" y="0"/>
                  </a:moveTo>
                  <a:cubicBezTo>
                    <a:pt x="248" y="325"/>
                    <a:pt x="0" y="960"/>
                    <a:pt x="186" y="1440"/>
                  </a:cubicBezTo>
                </a:path>
              </a:pathLst>
            </a:custGeom>
            <a:noFill/>
            <a:ln w="9525" cap="flat">
              <a:solidFill>
                <a:schemeClr val="tx1">
                  <a:alpha val="20000"/>
                </a:schemeClr>
              </a:solidFill>
              <a:prstDash val="lgDash"/>
              <a:miter lim="800000"/>
              <a:headEnd/>
              <a:tailEnd/>
            </a:ln>
            <a:extLst>
              <a:ext uri="{909E8E84-426E-40DD-AFC4-6F175D3DCCD1}">
                <a14:hiddenFill xmlns:a14="http://schemas.microsoft.com/office/drawing/2010/main">
                  <a:solidFill>
                    <a:srgbClr val="FFFFFF"/>
                  </a:solidFill>
                </a14:hiddenFill>
              </a:ext>
            </a:extLst>
          </p:spPr>
        </p:sp>
        <p:sp>
          <p:nvSpPr>
            <p:cNvPr id="95" name="Freeform 22"/>
            <p:cNvSpPr/>
            <p:nvPr/>
          </p:nvSpPr>
          <p:spPr bwMode="auto">
            <a:xfrm>
              <a:off x="-417513" y="0"/>
              <a:ext cx="2403475" cy="6843713"/>
            </a:xfrm>
            <a:custGeom>
              <a:avLst/>
              <a:gdLst/>
              <a:ahLst/>
              <a:cxnLst/>
              <a:rect l="0" t="0" r="r" b="b"/>
              <a:pathLst>
                <a:path w="506" h="1440">
                  <a:moveTo>
                    <a:pt x="506" y="0"/>
                  </a:moveTo>
                  <a:cubicBezTo>
                    <a:pt x="109" y="356"/>
                    <a:pt x="0" y="943"/>
                    <a:pt x="171"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6" name="Freeform 23"/>
            <p:cNvSpPr/>
            <p:nvPr/>
          </p:nvSpPr>
          <p:spPr bwMode="auto">
            <a:xfrm>
              <a:off x="14288" y="9525"/>
              <a:ext cx="1771650" cy="3198813"/>
            </a:xfrm>
            <a:custGeom>
              <a:avLst/>
              <a:gdLst/>
              <a:ahLst/>
              <a:cxnLst/>
              <a:rect l="0" t="0" r="r" b="b"/>
              <a:pathLst>
                <a:path w="373" h="673">
                  <a:moveTo>
                    <a:pt x="373" y="0"/>
                  </a:moveTo>
                  <a:cubicBezTo>
                    <a:pt x="175" y="183"/>
                    <a:pt x="51" y="409"/>
                    <a:pt x="0" y="673"/>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7" name="Freeform 24"/>
            <p:cNvSpPr/>
            <p:nvPr/>
          </p:nvSpPr>
          <p:spPr bwMode="auto">
            <a:xfrm>
              <a:off x="4763" y="6016625"/>
              <a:ext cx="214313" cy="827088"/>
            </a:xfrm>
            <a:custGeom>
              <a:avLst/>
              <a:gdLst/>
              <a:ahLst/>
              <a:cxnLst/>
              <a:rect l="0" t="0" r="r" b="b"/>
              <a:pathLst>
                <a:path w="45" h="174">
                  <a:moveTo>
                    <a:pt x="0" y="0"/>
                  </a:moveTo>
                  <a:cubicBezTo>
                    <a:pt x="11" y="59"/>
                    <a:pt x="26" y="118"/>
                    <a:pt x="45" y="174"/>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8" name="Freeform 25"/>
            <p:cNvSpPr/>
            <p:nvPr/>
          </p:nvSpPr>
          <p:spPr bwMode="auto">
            <a:xfrm>
              <a:off x="14288" y="0"/>
              <a:ext cx="1562100" cy="2228850"/>
            </a:xfrm>
            <a:custGeom>
              <a:avLst/>
              <a:gdLst/>
              <a:ahLst/>
              <a:cxnLst/>
              <a:rect l="0" t="0" r="r" b="b"/>
              <a:pathLst>
                <a:path w="329" h="469">
                  <a:moveTo>
                    <a:pt x="329" y="0"/>
                  </a:moveTo>
                  <a:cubicBezTo>
                    <a:pt x="189" y="133"/>
                    <a:pt x="69" y="288"/>
                    <a:pt x="0" y="469"/>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grpSp>
      <p:grpSp>
        <p:nvGrpSpPr>
          <p:cNvPr id="24" name="Group 23"/>
          <p:cNvGrpSpPr/>
          <p:nvPr/>
        </p:nvGrpSpPr>
        <p:grpSpPr>
          <a:xfrm>
            <a:off x="800144" y="1699589"/>
            <a:ext cx="3674476" cy="3470421"/>
            <a:chOff x="697883" y="1816768"/>
            <a:chExt cx="3674476" cy="3470421"/>
          </a:xfrm>
        </p:grpSpPr>
        <p:sp>
          <p:nvSpPr>
            <p:cNvPr id="25" name="Rectangle 24"/>
            <p:cNvSpPr/>
            <p:nvPr/>
          </p:nvSpPr>
          <p:spPr>
            <a:xfrm>
              <a:off x="697883" y="1816768"/>
              <a:ext cx="3674476" cy="50292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6" name="Isosceles Triangle 22"/>
            <p:cNvSpPr/>
            <p:nvPr/>
          </p:nvSpPr>
          <p:spPr>
            <a:xfrm rot="10800000">
              <a:off x="2380224" y="5014786"/>
              <a:ext cx="315988" cy="272403"/>
            </a:xfrm>
            <a:prstGeom prst="triangl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7" name="Rectangle 26"/>
            <p:cNvSpPr/>
            <p:nvPr/>
          </p:nvSpPr>
          <p:spPr>
            <a:xfrm>
              <a:off x="704075" y="2392840"/>
              <a:ext cx="3668284" cy="2624327"/>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grpSp>
      <p:sp>
        <p:nvSpPr>
          <p:cNvPr id="2" name="Title 1"/>
          <p:cNvSpPr>
            <a:spLocks noGrp="1"/>
          </p:cNvSpPr>
          <p:nvPr>
            <p:ph type="title"/>
          </p:nvPr>
        </p:nvSpPr>
        <p:spPr>
          <a:xfrm>
            <a:off x="888632" y="2349925"/>
            <a:ext cx="3501196" cy="2456442"/>
          </a:xfrm>
        </p:spPr>
        <p:txBody>
          <a:bodyPr/>
          <a:lstStyle>
            <a:lvl1pPr>
              <a:defRPr>
                <a:solidFill>
                  <a:srgbClr val="FFFEFF"/>
                </a:solidFill>
              </a:defRPr>
            </a:lvl1pPr>
          </a:lstStyle>
          <a:p>
            <a:r>
              <a:rPr lang="en-GB"/>
              <a:t>Click to edit Master title style</a:t>
            </a:r>
            <a:endParaRPr lang="en-US" dirty="0"/>
          </a:p>
        </p:txBody>
      </p:sp>
      <p:sp>
        <p:nvSpPr>
          <p:cNvPr id="3" name="Date Placeholder 2"/>
          <p:cNvSpPr>
            <a:spLocks noGrp="1"/>
          </p:cNvSpPr>
          <p:nvPr>
            <p:ph type="dt" sz="half" idx="10"/>
          </p:nvPr>
        </p:nvSpPr>
        <p:spPr/>
        <p:txBody>
          <a:bodyPr/>
          <a:lstStyle/>
          <a:p>
            <a:fld id="{9334D819-9F07-4261-B09B-9E467E5D9002}" type="datetimeFigureOut">
              <a:rPr lang="en-US" smtClean="0"/>
              <a:t>12/21/2022</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71766878-3199-4EAB-94E7-2D6D11070E14}" type="slidenum">
              <a:rPr lang="en-US" smtClean="0"/>
              <a:t>‹#›</a:t>
            </a:fld>
            <a:endParaRPr lang="en-US" dirty="0"/>
          </a:p>
        </p:txBody>
      </p:sp>
    </p:spTree>
    <p:extLst>
      <p:ext uri="{BB962C8B-B14F-4D97-AF65-F5344CB8AC3E}">
        <p14:creationId xmlns:p14="http://schemas.microsoft.com/office/powerpoint/2010/main" val="2158079404"/>
      </p:ext>
    </p:extLst>
  </p:cSld>
  <p:clrMapOvr>
    <a:masterClrMapping/>
  </p:clrMapOvr>
  <mc:AlternateContent xmlns:mc="http://schemas.openxmlformats.org/markup-compatibility/2006" xmlns:p14="http://schemas.microsoft.com/office/powerpoint/2010/main">
    <mc:Choice Requires="p14">
      <p:transition spd="slow" p14:dur="4000">
        <p14:vortex dir="r"/>
      </p:transition>
    </mc:Choice>
    <mc:Fallback xmlns="">
      <p:transition spd="slow">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a:xfrm>
            <a:off x="804672" y="320040"/>
            <a:ext cx="3657600" cy="320040"/>
          </a:xfrm>
        </p:spPr>
        <p:txBody>
          <a:bodyPr/>
          <a:lstStyle/>
          <a:p>
            <a:fld id="{9334D819-9F07-4261-B09B-9E467E5D9002}" type="datetimeFigureOut">
              <a:rPr lang="en-US" smtClean="0"/>
              <a:t>12/21/2022</a:t>
            </a:fld>
            <a:endParaRPr lang="en-US" dirty="0"/>
          </a:p>
        </p:txBody>
      </p:sp>
      <p:sp>
        <p:nvSpPr>
          <p:cNvPr id="3" name="Footer Placeholder 2"/>
          <p:cNvSpPr>
            <a:spLocks noGrp="1"/>
          </p:cNvSpPr>
          <p:nvPr>
            <p:ph type="ftr" sz="quarter" idx="11"/>
          </p:nvPr>
        </p:nvSpPr>
        <p:spPr>
          <a:xfrm>
            <a:off x="804672" y="6227064"/>
            <a:ext cx="10588752" cy="320040"/>
          </a:xfrm>
        </p:spPr>
        <p:txBody>
          <a:bodyPr/>
          <a:lstStyle/>
          <a:p>
            <a:endParaRPr lang="en-US" dirty="0"/>
          </a:p>
        </p:txBody>
      </p:sp>
      <p:sp>
        <p:nvSpPr>
          <p:cNvPr id="4" name="Slide Number Placeholder 3"/>
          <p:cNvSpPr>
            <a:spLocks noGrp="1"/>
          </p:cNvSpPr>
          <p:nvPr>
            <p:ph type="sldNum" sz="quarter" idx="12"/>
          </p:nvPr>
        </p:nvSpPr>
        <p:spPr>
          <a:xfrm>
            <a:off x="10469880" y="320040"/>
            <a:ext cx="914400" cy="320040"/>
          </a:xfrm>
        </p:spPr>
        <p:txBody>
          <a:bodyPr/>
          <a:lstStyle/>
          <a:p>
            <a:fld id="{71766878-3199-4EAB-94E7-2D6D11070E14}" type="slidenum">
              <a:rPr lang="en-US" smtClean="0"/>
              <a:t>‹#›</a:t>
            </a:fld>
            <a:endParaRPr lang="en-US" dirty="0"/>
          </a:p>
        </p:txBody>
      </p:sp>
    </p:spTree>
    <p:extLst>
      <p:ext uri="{BB962C8B-B14F-4D97-AF65-F5344CB8AC3E}">
        <p14:creationId xmlns:p14="http://schemas.microsoft.com/office/powerpoint/2010/main" val="3105737078"/>
      </p:ext>
    </p:extLst>
  </p:cSld>
  <p:clrMapOvr>
    <a:masterClrMapping/>
  </p:clrMapOvr>
  <mc:AlternateContent xmlns:mc="http://schemas.openxmlformats.org/markup-compatibility/2006" xmlns:p14="http://schemas.microsoft.com/office/powerpoint/2010/main">
    <mc:Choice Requires="p14">
      <p:transition spd="slow" p14:dur="4000">
        <p14:vortex dir="r"/>
      </p:transition>
    </mc:Choice>
    <mc:Fallback xmlns="">
      <p:transition spd="slow">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grpSp>
        <p:nvGrpSpPr>
          <p:cNvPr id="74" name="Group 73"/>
          <p:cNvGrpSpPr/>
          <p:nvPr/>
        </p:nvGrpSpPr>
        <p:grpSpPr>
          <a:xfrm>
            <a:off x="-417513" y="0"/>
            <a:ext cx="12584114" cy="6853238"/>
            <a:chOff x="-417513" y="0"/>
            <a:chExt cx="12584114" cy="6853238"/>
          </a:xfrm>
        </p:grpSpPr>
        <p:sp>
          <p:nvSpPr>
            <p:cNvPr id="75" name="Freeform 5"/>
            <p:cNvSpPr/>
            <p:nvPr/>
          </p:nvSpPr>
          <p:spPr bwMode="auto">
            <a:xfrm>
              <a:off x="1306513" y="0"/>
              <a:ext cx="3862388" cy="6843713"/>
            </a:xfrm>
            <a:custGeom>
              <a:avLst/>
              <a:gdLst/>
              <a:ahLst/>
              <a:cxnLst/>
              <a:rect l="0" t="0" r="r" b="b"/>
              <a:pathLst>
                <a:path w="813" h="1440">
                  <a:moveTo>
                    <a:pt x="813" y="0"/>
                  </a:moveTo>
                  <a:cubicBezTo>
                    <a:pt x="331" y="221"/>
                    <a:pt x="0" y="1039"/>
                    <a:pt x="435"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76" name="Freeform 6"/>
            <p:cNvSpPr/>
            <p:nvPr/>
          </p:nvSpPr>
          <p:spPr bwMode="auto">
            <a:xfrm>
              <a:off x="10626725" y="9525"/>
              <a:ext cx="1539875" cy="555625"/>
            </a:xfrm>
            <a:custGeom>
              <a:avLst/>
              <a:gdLst/>
              <a:ahLst/>
              <a:cxnLst/>
              <a:rect l="0" t="0" r="r" b="b"/>
              <a:pathLst>
                <a:path w="324" h="117">
                  <a:moveTo>
                    <a:pt x="324" y="117"/>
                  </a:moveTo>
                  <a:cubicBezTo>
                    <a:pt x="223" y="64"/>
                    <a:pt x="107" y="28"/>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77" name="Freeform 7"/>
            <p:cNvSpPr/>
            <p:nvPr/>
          </p:nvSpPr>
          <p:spPr bwMode="auto">
            <a:xfrm>
              <a:off x="10247313" y="5013325"/>
              <a:ext cx="1919288" cy="1830388"/>
            </a:xfrm>
            <a:custGeom>
              <a:avLst/>
              <a:gdLst/>
              <a:ahLst/>
              <a:cxnLst/>
              <a:rect l="0" t="0" r="r" b="b"/>
              <a:pathLst>
                <a:path w="404" h="385">
                  <a:moveTo>
                    <a:pt x="0" y="385"/>
                  </a:moveTo>
                  <a:cubicBezTo>
                    <a:pt x="146" y="272"/>
                    <a:pt x="285" y="142"/>
                    <a:pt x="404"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78" name="Freeform 8"/>
            <p:cNvSpPr/>
            <p:nvPr/>
          </p:nvSpPr>
          <p:spPr bwMode="auto">
            <a:xfrm>
              <a:off x="1120775" y="0"/>
              <a:ext cx="3676650" cy="6843713"/>
            </a:xfrm>
            <a:custGeom>
              <a:avLst/>
              <a:gdLst/>
              <a:ahLst/>
              <a:cxnLst/>
              <a:rect l="0" t="0" r="r" b="b"/>
              <a:pathLst>
                <a:path w="774" h="1440">
                  <a:moveTo>
                    <a:pt x="774" y="0"/>
                  </a:moveTo>
                  <a:cubicBezTo>
                    <a:pt x="312" y="240"/>
                    <a:pt x="0" y="1034"/>
                    <a:pt x="411" y="144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79" name="Freeform 9"/>
            <p:cNvSpPr/>
            <p:nvPr/>
          </p:nvSpPr>
          <p:spPr bwMode="auto">
            <a:xfrm>
              <a:off x="11202988" y="9525"/>
              <a:ext cx="963613" cy="366713"/>
            </a:xfrm>
            <a:custGeom>
              <a:avLst/>
              <a:gdLst/>
              <a:ahLst/>
              <a:cxnLst/>
              <a:rect l="0" t="0" r="r" b="b"/>
              <a:pathLst>
                <a:path w="203" h="77">
                  <a:moveTo>
                    <a:pt x="203" y="77"/>
                  </a:moveTo>
                  <a:cubicBezTo>
                    <a:pt x="138" y="46"/>
                    <a:pt x="68" y="21"/>
                    <a:pt x="0" y="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80" name="Freeform 10"/>
            <p:cNvSpPr/>
            <p:nvPr/>
          </p:nvSpPr>
          <p:spPr bwMode="auto">
            <a:xfrm>
              <a:off x="10494963" y="5275263"/>
              <a:ext cx="1666875" cy="1577975"/>
            </a:xfrm>
            <a:custGeom>
              <a:avLst/>
              <a:gdLst/>
              <a:ahLst/>
              <a:cxnLst/>
              <a:rect l="0" t="0" r="r" b="b"/>
              <a:pathLst>
                <a:path w="351" h="332">
                  <a:moveTo>
                    <a:pt x="0" y="332"/>
                  </a:moveTo>
                  <a:cubicBezTo>
                    <a:pt x="125" y="232"/>
                    <a:pt x="245" y="121"/>
                    <a:pt x="351" y="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81" name="Freeform 11"/>
            <p:cNvSpPr/>
            <p:nvPr/>
          </p:nvSpPr>
          <p:spPr bwMode="auto">
            <a:xfrm>
              <a:off x="1001713" y="0"/>
              <a:ext cx="3621088" cy="6843713"/>
            </a:xfrm>
            <a:custGeom>
              <a:avLst/>
              <a:gdLst/>
              <a:ahLst/>
              <a:cxnLst/>
              <a:rect l="0" t="0" r="r" b="b"/>
              <a:pathLst>
                <a:path w="762" h="1440">
                  <a:moveTo>
                    <a:pt x="762" y="0"/>
                  </a:moveTo>
                  <a:cubicBezTo>
                    <a:pt x="308" y="245"/>
                    <a:pt x="0" y="1033"/>
                    <a:pt x="403"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2" name="Freeform 12"/>
            <p:cNvSpPr/>
            <p:nvPr/>
          </p:nvSpPr>
          <p:spPr bwMode="auto">
            <a:xfrm>
              <a:off x="11501438" y="9525"/>
              <a:ext cx="665163" cy="257175"/>
            </a:xfrm>
            <a:custGeom>
              <a:avLst/>
              <a:gdLst/>
              <a:ahLst/>
              <a:cxnLst/>
              <a:rect l="0" t="0" r="r" b="b"/>
              <a:pathLst>
                <a:path w="140" h="54">
                  <a:moveTo>
                    <a:pt x="140" y="54"/>
                  </a:moveTo>
                  <a:cubicBezTo>
                    <a:pt x="95" y="34"/>
                    <a:pt x="48" y="16"/>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3" name="Freeform 13"/>
            <p:cNvSpPr/>
            <p:nvPr/>
          </p:nvSpPr>
          <p:spPr bwMode="auto">
            <a:xfrm>
              <a:off x="10641013" y="5408613"/>
              <a:ext cx="1525588" cy="1435100"/>
            </a:xfrm>
            <a:custGeom>
              <a:avLst/>
              <a:gdLst/>
              <a:ahLst/>
              <a:cxnLst/>
              <a:rect l="0" t="0" r="r" b="b"/>
              <a:pathLst>
                <a:path w="321" h="302">
                  <a:moveTo>
                    <a:pt x="0" y="302"/>
                  </a:moveTo>
                  <a:cubicBezTo>
                    <a:pt x="114" y="210"/>
                    <a:pt x="223" y="109"/>
                    <a:pt x="321"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4" name="Freeform 14"/>
            <p:cNvSpPr/>
            <p:nvPr/>
          </p:nvSpPr>
          <p:spPr bwMode="auto">
            <a:xfrm>
              <a:off x="1001713" y="0"/>
              <a:ext cx="3244850" cy="6843713"/>
            </a:xfrm>
            <a:custGeom>
              <a:avLst/>
              <a:gdLst/>
              <a:ahLst/>
              <a:cxnLst/>
              <a:rect l="0" t="0" r="r" b="b"/>
              <a:pathLst>
                <a:path w="683" h="1440">
                  <a:moveTo>
                    <a:pt x="683" y="0"/>
                  </a:moveTo>
                  <a:cubicBezTo>
                    <a:pt x="258" y="256"/>
                    <a:pt x="0" y="1041"/>
                    <a:pt x="355"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5" name="Freeform 15"/>
            <p:cNvSpPr/>
            <p:nvPr/>
          </p:nvSpPr>
          <p:spPr bwMode="auto">
            <a:xfrm>
              <a:off x="10802938" y="5518150"/>
              <a:ext cx="1363663" cy="1325563"/>
            </a:xfrm>
            <a:custGeom>
              <a:avLst/>
              <a:gdLst/>
              <a:ahLst/>
              <a:cxnLst/>
              <a:rect l="0" t="0" r="r" b="b"/>
              <a:pathLst>
                <a:path w="287" h="279">
                  <a:moveTo>
                    <a:pt x="0" y="279"/>
                  </a:moveTo>
                  <a:cubicBezTo>
                    <a:pt x="101" y="193"/>
                    <a:pt x="198" y="100"/>
                    <a:pt x="287"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6" name="Freeform 16"/>
            <p:cNvSpPr/>
            <p:nvPr/>
          </p:nvSpPr>
          <p:spPr bwMode="auto">
            <a:xfrm>
              <a:off x="889000" y="0"/>
              <a:ext cx="3230563" cy="6843713"/>
            </a:xfrm>
            <a:custGeom>
              <a:avLst/>
              <a:gdLst/>
              <a:ahLst/>
              <a:cxnLst/>
              <a:rect l="0" t="0" r="r" b="b"/>
              <a:pathLst>
                <a:path w="680" h="1440">
                  <a:moveTo>
                    <a:pt x="680" y="0"/>
                  </a:moveTo>
                  <a:cubicBezTo>
                    <a:pt x="257" y="265"/>
                    <a:pt x="0" y="1026"/>
                    <a:pt x="337"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7" name="Freeform 17"/>
            <p:cNvSpPr/>
            <p:nvPr/>
          </p:nvSpPr>
          <p:spPr bwMode="auto">
            <a:xfrm>
              <a:off x="10979150" y="5694363"/>
              <a:ext cx="1187450" cy="1149350"/>
            </a:xfrm>
            <a:custGeom>
              <a:avLst/>
              <a:gdLst/>
              <a:ahLst/>
              <a:cxnLst/>
              <a:rect l="0" t="0" r="r" b="b"/>
              <a:pathLst>
                <a:path w="250" h="242">
                  <a:moveTo>
                    <a:pt x="0" y="242"/>
                  </a:moveTo>
                  <a:cubicBezTo>
                    <a:pt x="88" y="166"/>
                    <a:pt x="172" y="85"/>
                    <a:pt x="25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8" name="Freeform 18"/>
            <p:cNvSpPr/>
            <p:nvPr/>
          </p:nvSpPr>
          <p:spPr bwMode="auto">
            <a:xfrm>
              <a:off x="484188" y="0"/>
              <a:ext cx="3421063" cy="6843713"/>
            </a:xfrm>
            <a:custGeom>
              <a:avLst/>
              <a:gdLst/>
              <a:ahLst/>
              <a:cxnLst/>
              <a:rect l="0" t="0" r="r" b="b"/>
              <a:pathLst>
                <a:path w="720" h="1440">
                  <a:moveTo>
                    <a:pt x="720" y="0"/>
                  </a:moveTo>
                  <a:cubicBezTo>
                    <a:pt x="316" y="282"/>
                    <a:pt x="0" y="1018"/>
                    <a:pt x="362"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9" name="Freeform 19"/>
            <p:cNvSpPr/>
            <p:nvPr/>
          </p:nvSpPr>
          <p:spPr bwMode="auto">
            <a:xfrm>
              <a:off x="11287125" y="6049963"/>
              <a:ext cx="879475" cy="793750"/>
            </a:xfrm>
            <a:custGeom>
              <a:avLst/>
              <a:gdLst/>
              <a:ahLst/>
              <a:cxnLst/>
              <a:rect l="0" t="0" r="r" b="b"/>
              <a:pathLst>
                <a:path w="185" h="167">
                  <a:moveTo>
                    <a:pt x="0" y="167"/>
                  </a:moveTo>
                  <a:cubicBezTo>
                    <a:pt x="63" y="114"/>
                    <a:pt x="125" y="58"/>
                    <a:pt x="185"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0" name="Freeform 20"/>
            <p:cNvSpPr/>
            <p:nvPr/>
          </p:nvSpPr>
          <p:spPr bwMode="auto">
            <a:xfrm>
              <a:off x="598488" y="0"/>
              <a:ext cx="2717800" cy="6843713"/>
            </a:xfrm>
            <a:custGeom>
              <a:avLst/>
              <a:gdLst/>
              <a:ahLst/>
              <a:cxnLst/>
              <a:rect l="0" t="0" r="r" b="b"/>
              <a:pathLst>
                <a:path w="572" h="1440">
                  <a:moveTo>
                    <a:pt x="572" y="0"/>
                  </a:moveTo>
                  <a:cubicBezTo>
                    <a:pt x="213" y="320"/>
                    <a:pt x="0" y="979"/>
                    <a:pt x="164" y="1440"/>
                  </a:cubicBezTo>
                </a:path>
              </a:pathLst>
            </a:custGeom>
            <a:noFill/>
            <a:ln w="12700" cap="flat">
              <a:solidFill>
                <a:schemeClr val="tx1">
                  <a:alpha val="20000"/>
                </a:schemeClr>
              </a:solidFill>
              <a:prstDash val="dashDot"/>
              <a:miter lim="800000"/>
              <a:headEnd/>
              <a:tailEnd/>
            </a:ln>
            <a:extLst>
              <a:ext uri="{909E8E84-426E-40DD-AFC4-6F175D3DCCD1}">
                <a14:hiddenFill xmlns:a14="http://schemas.microsoft.com/office/drawing/2010/main">
                  <a:solidFill>
                    <a:srgbClr val="FFFFFF"/>
                  </a:solidFill>
                </a14:hiddenFill>
              </a:ext>
            </a:extLst>
          </p:spPr>
        </p:sp>
        <p:sp>
          <p:nvSpPr>
            <p:cNvPr id="91" name="Freeform 21"/>
            <p:cNvSpPr/>
            <p:nvPr/>
          </p:nvSpPr>
          <p:spPr bwMode="auto">
            <a:xfrm>
              <a:off x="261938" y="0"/>
              <a:ext cx="2944813" cy="6843713"/>
            </a:xfrm>
            <a:custGeom>
              <a:avLst/>
              <a:gdLst/>
              <a:ahLst/>
              <a:cxnLst/>
              <a:rect l="0" t="0" r="r" b="b"/>
              <a:pathLst>
                <a:path w="620" h="1440">
                  <a:moveTo>
                    <a:pt x="620" y="0"/>
                  </a:moveTo>
                  <a:cubicBezTo>
                    <a:pt x="248" y="325"/>
                    <a:pt x="0" y="960"/>
                    <a:pt x="186" y="1440"/>
                  </a:cubicBezTo>
                </a:path>
              </a:pathLst>
            </a:custGeom>
            <a:noFill/>
            <a:ln w="9525" cap="flat">
              <a:solidFill>
                <a:schemeClr val="tx1">
                  <a:alpha val="20000"/>
                </a:schemeClr>
              </a:solidFill>
              <a:prstDash val="lgDash"/>
              <a:miter lim="800000"/>
              <a:headEnd/>
              <a:tailEnd/>
            </a:ln>
            <a:extLst>
              <a:ext uri="{909E8E84-426E-40DD-AFC4-6F175D3DCCD1}">
                <a14:hiddenFill xmlns:a14="http://schemas.microsoft.com/office/drawing/2010/main">
                  <a:solidFill>
                    <a:srgbClr val="FFFFFF"/>
                  </a:solidFill>
                </a14:hiddenFill>
              </a:ext>
            </a:extLst>
          </p:spPr>
        </p:sp>
        <p:sp>
          <p:nvSpPr>
            <p:cNvPr id="92" name="Freeform 22"/>
            <p:cNvSpPr/>
            <p:nvPr/>
          </p:nvSpPr>
          <p:spPr bwMode="auto">
            <a:xfrm>
              <a:off x="-417513" y="0"/>
              <a:ext cx="2403475" cy="6843713"/>
            </a:xfrm>
            <a:custGeom>
              <a:avLst/>
              <a:gdLst/>
              <a:ahLst/>
              <a:cxnLst/>
              <a:rect l="0" t="0" r="r" b="b"/>
              <a:pathLst>
                <a:path w="506" h="1440">
                  <a:moveTo>
                    <a:pt x="506" y="0"/>
                  </a:moveTo>
                  <a:cubicBezTo>
                    <a:pt x="109" y="356"/>
                    <a:pt x="0" y="943"/>
                    <a:pt x="171"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3" name="Freeform 23"/>
            <p:cNvSpPr/>
            <p:nvPr/>
          </p:nvSpPr>
          <p:spPr bwMode="auto">
            <a:xfrm>
              <a:off x="14288" y="9525"/>
              <a:ext cx="1771650" cy="3198813"/>
            </a:xfrm>
            <a:custGeom>
              <a:avLst/>
              <a:gdLst/>
              <a:ahLst/>
              <a:cxnLst/>
              <a:rect l="0" t="0" r="r" b="b"/>
              <a:pathLst>
                <a:path w="373" h="673">
                  <a:moveTo>
                    <a:pt x="373" y="0"/>
                  </a:moveTo>
                  <a:cubicBezTo>
                    <a:pt x="175" y="183"/>
                    <a:pt x="51" y="409"/>
                    <a:pt x="0" y="673"/>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4" name="Freeform 24"/>
            <p:cNvSpPr/>
            <p:nvPr/>
          </p:nvSpPr>
          <p:spPr bwMode="auto">
            <a:xfrm>
              <a:off x="4763" y="6016625"/>
              <a:ext cx="214313" cy="827088"/>
            </a:xfrm>
            <a:custGeom>
              <a:avLst/>
              <a:gdLst/>
              <a:ahLst/>
              <a:cxnLst/>
              <a:rect l="0" t="0" r="r" b="b"/>
              <a:pathLst>
                <a:path w="45" h="174">
                  <a:moveTo>
                    <a:pt x="0" y="0"/>
                  </a:moveTo>
                  <a:cubicBezTo>
                    <a:pt x="11" y="59"/>
                    <a:pt x="26" y="118"/>
                    <a:pt x="45" y="174"/>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5" name="Freeform 25"/>
            <p:cNvSpPr/>
            <p:nvPr/>
          </p:nvSpPr>
          <p:spPr bwMode="auto">
            <a:xfrm>
              <a:off x="14288" y="0"/>
              <a:ext cx="1562100" cy="2228850"/>
            </a:xfrm>
            <a:custGeom>
              <a:avLst/>
              <a:gdLst/>
              <a:ahLst/>
              <a:cxnLst/>
              <a:rect l="0" t="0" r="r" b="b"/>
              <a:pathLst>
                <a:path w="329" h="469">
                  <a:moveTo>
                    <a:pt x="329" y="0"/>
                  </a:moveTo>
                  <a:cubicBezTo>
                    <a:pt x="189" y="133"/>
                    <a:pt x="69" y="288"/>
                    <a:pt x="0" y="469"/>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grpSp>
      <p:grpSp>
        <p:nvGrpSpPr>
          <p:cNvPr id="21" name="Group 20"/>
          <p:cNvGrpSpPr/>
          <p:nvPr/>
        </p:nvGrpSpPr>
        <p:grpSpPr>
          <a:xfrm>
            <a:off x="800144" y="1699589"/>
            <a:ext cx="3674476" cy="3470421"/>
            <a:chOff x="697883" y="1816768"/>
            <a:chExt cx="3674476" cy="3470421"/>
          </a:xfrm>
        </p:grpSpPr>
        <p:sp>
          <p:nvSpPr>
            <p:cNvPr id="22" name="Rectangle 21"/>
            <p:cNvSpPr/>
            <p:nvPr/>
          </p:nvSpPr>
          <p:spPr>
            <a:xfrm>
              <a:off x="697883" y="1816768"/>
              <a:ext cx="3674476" cy="50292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32" name="Isosceles Triangle 22"/>
            <p:cNvSpPr/>
            <p:nvPr/>
          </p:nvSpPr>
          <p:spPr>
            <a:xfrm rot="10800000">
              <a:off x="2380224" y="5014786"/>
              <a:ext cx="315988" cy="272403"/>
            </a:xfrm>
            <a:prstGeom prst="triangl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33" name="Rectangle 32"/>
            <p:cNvSpPr/>
            <p:nvPr/>
          </p:nvSpPr>
          <p:spPr>
            <a:xfrm>
              <a:off x="704075" y="2392840"/>
              <a:ext cx="3668284" cy="2624327"/>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grpSp>
      <p:sp>
        <p:nvSpPr>
          <p:cNvPr id="2" name="Title 1"/>
          <p:cNvSpPr>
            <a:spLocks noGrp="1"/>
          </p:cNvSpPr>
          <p:nvPr>
            <p:ph type="title"/>
          </p:nvPr>
        </p:nvSpPr>
        <p:spPr>
          <a:xfrm>
            <a:off x="888631" y="2352026"/>
            <a:ext cx="3501197" cy="1223298"/>
          </a:xfrm>
        </p:spPr>
        <p:txBody>
          <a:bodyPr bIns="0" anchor="b">
            <a:noAutofit/>
          </a:bodyPr>
          <a:lstStyle>
            <a:lvl1pPr algn="ctr">
              <a:defRPr sz="3200">
                <a:solidFill>
                  <a:srgbClr val="FFFEFF"/>
                </a:solidFill>
              </a:defRPr>
            </a:lvl1pPr>
          </a:lstStyle>
          <a:p>
            <a:r>
              <a:rPr lang="en-GB"/>
              <a:t>Click to edit Master title style</a:t>
            </a:r>
            <a:endParaRPr lang="en-US" dirty="0"/>
          </a:p>
        </p:txBody>
      </p:sp>
      <p:sp>
        <p:nvSpPr>
          <p:cNvPr id="3" name="Content Placeholder 2"/>
          <p:cNvSpPr>
            <a:spLocks noGrp="1"/>
          </p:cNvSpPr>
          <p:nvPr>
            <p:ph idx="1"/>
          </p:nvPr>
        </p:nvSpPr>
        <p:spPr>
          <a:xfrm>
            <a:off x="5109983" y="802809"/>
            <a:ext cx="6275035" cy="5249940"/>
          </a:xfrm>
        </p:spPr>
        <p:txBody>
          <a:bodyPr anchor="ct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Text Placeholder 3"/>
          <p:cNvSpPr>
            <a:spLocks noGrp="1"/>
          </p:cNvSpPr>
          <p:nvPr>
            <p:ph type="body" sz="half" idx="2"/>
          </p:nvPr>
        </p:nvSpPr>
        <p:spPr>
          <a:xfrm>
            <a:off x="888631" y="3580186"/>
            <a:ext cx="3501197" cy="1221164"/>
          </a:xfrm>
        </p:spPr>
        <p:txBody>
          <a:bodyPr/>
          <a:lstStyle>
            <a:lvl1pPr marL="0" indent="0" algn="ctr">
              <a:buNone/>
              <a:defRPr sz="1600">
                <a:solidFill>
                  <a:srgbClr val="FFFEFF"/>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p:cNvSpPr>
            <a:spLocks noGrp="1"/>
          </p:cNvSpPr>
          <p:nvPr>
            <p:ph type="dt" sz="half" idx="10"/>
          </p:nvPr>
        </p:nvSpPr>
        <p:spPr/>
        <p:txBody>
          <a:bodyPr/>
          <a:lstStyle/>
          <a:p>
            <a:fld id="{9334D819-9F07-4261-B09B-9E467E5D9002}" type="datetimeFigureOut">
              <a:rPr lang="en-US" smtClean="0"/>
              <a:t>12/21/2022</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71766878-3199-4EAB-94E7-2D6D11070E14}" type="slidenum">
              <a:rPr lang="en-US" smtClean="0"/>
              <a:t>‹#›</a:t>
            </a:fld>
            <a:endParaRPr lang="en-US" dirty="0"/>
          </a:p>
        </p:txBody>
      </p:sp>
    </p:spTree>
    <p:extLst>
      <p:ext uri="{BB962C8B-B14F-4D97-AF65-F5344CB8AC3E}">
        <p14:creationId xmlns:p14="http://schemas.microsoft.com/office/powerpoint/2010/main" val="2311498330"/>
      </p:ext>
    </p:extLst>
  </p:cSld>
  <p:clrMapOvr>
    <a:masterClrMapping/>
  </p:clrMapOvr>
  <mc:AlternateContent xmlns:mc="http://schemas.openxmlformats.org/markup-compatibility/2006" xmlns:p14="http://schemas.microsoft.com/office/powerpoint/2010/main">
    <mc:Choice Requires="p14">
      <p:transition spd="slow" p14:dur="4000">
        <p14:vortex dir="r"/>
      </p:transition>
    </mc:Choice>
    <mc:Fallback xmlns="">
      <p:transition spd="slow">
        <p:fade/>
      </p:transition>
    </mc:Fallback>
  </mc:AlternateContent>
  <p:extLst>
    <p:ext uri="{DCECCB84-F9BA-43D5-87BE-67443E8EF086}">
      <p15:sldGuideLst xmlns:p15="http://schemas.microsoft.com/office/powerpoint/2012/main"/>
    </p:ext>
  </p:extLs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grpSp>
        <p:nvGrpSpPr>
          <p:cNvPr id="73" name="Group 72"/>
          <p:cNvGrpSpPr/>
          <p:nvPr/>
        </p:nvGrpSpPr>
        <p:grpSpPr>
          <a:xfrm>
            <a:off x="-329674" y="-59376"/>
            <a:ext cx="12515851" cy="6923798"/>
            <a:chOff x="-329674" y="-51881"/>
            <a:chExt cx="12515851" cy="6923798"/>
          </a:xfrm>
        </p:grpSpPr>
        <p:sp>
          <p:nvSpPr>
            <p:cNvPr id="81" name="Freeform 5"/>
            <p:cNvSpPr/>
            <p:nvPr/>
          </p:nvSpPr>
          <p:spPr bwMode="auto">
            <a:xfrm>
              <a:off x="-329674" y="1298404"/>
              <a:ext cx="9702800" cy="5573512"/>
            </a:xfrm>
            <a:custGeom>
              <a:avLst/>
              <a:gdLst/>
              <a:ahLst/>
              <a:cxnLst/>
              <a:rect l="0" t="0" r="r" b="b"/>
              <a:pathLst>
                <a:path w="2038" h="1169">
                  <a:moveTo>
                    <a:pt x="1752" y="1169"/>
                  </a:moveTo>
                  <a:cubicBezTo>
                    <a:pt x="2038" y="928"/>
                    <a:pt x="1673" y="513"/>
                    <a:pt x="1487" y="334"/>
                  </a:cubicBezTo>
                  <a:cubicBezTo>
                    <a:pt x="1316" y="170"/>
                    <a:pt x="1099" y="43"/>
                    <a:pt x="860" y="22"/>
                  </a:cubicBezTo>
                  <a:cubicBezTo>
                    <a:pt x="621" y="0"/>
                    <a:pt x="341" y="128"/>
                    <a:pt x="199" y="318"/>
                  </a:cubicBezTo>
                  <a:cubicBezTo>
                    <a:pt x="0" y="586"/>
                    <a:pt x="184" y="965"/>
                    <a:pt x="399" y="1165"/>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2" name="Freeform 6"/>
            <p:cNvSpPr/>
            <p:nvPr/>
          </p:nvSpPr>
          <p:spPr bwMode="auto">
            <a:xfrm>
              <a:off x="670451" y="2018236"/>
              <a:ext cx="7373938" cy="4848892"/>
            </a:xfrm>
            <a:custGeom>
              <a:avLst/>
              <a:gdLst/>
              <a:ahLst/>
              <a:cxnLst/>
              <a:rect l="0" t="0" r="r" b="b"/>
              <a:pathLst>
                <a:path w="1549" h="1017">
                  <a:moveTo>
                    <a:pt x="1025" y="1016"/>
                  </a:moveTo>
                  <a:cubicBezTo>
                    <a:pt x="1223" y="971"/>
                    <a:pt x="1549" y="857"/>
                    <a:pt x="1443" y="592"/>
                  </a:cubicBezTo>
                  <a:cubicBezTo>
                    <a:pt x="1344" y="344"/>
                    <a:pt x="1041" y="111"/>
                    <a:pt x="782" y="53"/>
                  </a:cubicBezTo>
                  <a:cubicBezTo>
                    <a:pt x="545" y="0"/>
                    <a:pt x="275" y="117"/>
                    <a:pt x="150" y="329"/>
                  </a:cubicBezTo>
                  <a:cubicBezTo>
                    <a:pt x="0" y="584"/>
                    <a:pt x="243" y="911"/>
                    <a:pt x="477" y="1017"/>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3" name="Freeform 7"/>
            <p:cNvSpPr/>
            <p:nvPr/>
          </p:nvSpPr>
          <p:spPr bwMode="auto">
            <a:xfrm>
              <a:off x="251351" y="1788400"/>
              <a:ext cx="8035925" cy="5083516"/>
            </a:xfrm>
            <a:custGeom>
              <a:avLst/>
              <a:gdLst/>
              <a:ahLst/>
              <a:cxnLst/>
              <a:rect l="0" t="0" r="r" b="b"/>
              <a:pathLst>
                <a:path w="1688" h="1066">
                  <a:moveTo>
                    <a:pt x="1302" y="1066"/>
                  </a:moveTo>
                  <a:cubicBezTo>
                    <a:pt x="1416" y="1024"/>
                    <a:pt x="1551" y="962"/>
                    <a:pt x="1613" y="850"/>
                  </a:cubicBezTo>
                  <a:cubicBezTo>
                    <a:pt x="1688" y="715"/>
                    <a:pt x="1606" y="575"/>
                    <a:pt x="1517" y="471"/>
                  </a:cubicBezTo>
                  <a:cubicBezTo>
                    <a:pt x="1336" y="258"/>
                    <a:pt x="1084" y="62"/>
                    <a:pt x="798" y="28"/>
                  </a:cubicBezTo>
                  <a:cubicBezTo>
                    <a:pt x="559" y="0"/>
                    <a:pt x="317" y="138"/>
                    <a:pt x="181" y="333"/>
                  </a:cubicBezTo>
                  <a:cubicBezTo>
                    <a:pt x="0" y="592"/>
                    <a:pt x="191" y="907"/>
                    <a:pt x="420" y="1066"/>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84" name="Freeform 8"/>
            <p:cNvSpPr/>
            <p:nvPr/>
          </p:nvSpPr>
          <p:spPr bwMode="auto">
            <a:xfrm>
              <a:off x="-1061" y="549842"/>
              <a:ext cx="10334625" cy="6322075"/>
            </a:xfrm>
            <a:custGeom>
              <a:avLst/>
              <a:gdLst/>
              <a:ahLst/>
              <a:cxnLst/>
              <a:rect l="0" t="0" r="r" b="b"/>
              <a:pathLst>
                <a:path w="2171" h="1326">
                  <a:moveTo>
                    <a:pt x="1873" y="1326"/>
                  </a:moveTo>
                  <a:cubicBezTo>
                    <a:pt x="2171" y="1045"/>
                    <a:pt x="1825" y="678"/>
                    <a:pt x="1609" y="473"/>
                  </a:cubicBezTo>
                  <a:cubicBezTo>
                    <a:pt x="1406" y="281"/>
                    <a:pt x="1159" y="116"/>
                    <a:pt x="880" y="63"/>
                  </a:cubicBezTo>
                  <a:cubicBezTo>
                    <a:pt x="545" y="0"/>
                    <a:pt x="214" y="161"/>
                    <a:pt x="0" y="423"/>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5" name="Freeform 9"/>
            <p:cNvSpPr/>
            <p:nvPr/>
          </p:nvSpPr>
          <p:spPr bwMode="auto">
            <a:xfrm>
              <a:off x="3701" y="6186246"/>
              <a:ext cx="504825" cy="681527"/>
            </a:xfrm>
            <a:custGeom>
              <a:avLst/>
              <a:gdLst/>
              <a:ahLst/>
              <a:cxnLst/>
              <a:rect l="0" t="0" r="r" b="b"/>
              <a:pathLst>
                <a:path w="106" h="143">
                  <a:moveTo>
                    <a:pt x="0" y="0"/>
                  </a:moveTo>
                  <a:cubicBezTo>
                    <a:pt x="35" y="54"/>
                    <a:pt x="70" y="101"/>
                    <a:pt x="106" y="143"/>
                  </a:cubicBezTo>
                </a:path>
              </a:pathLst>
            </a:custGeom>
            <a:noFill/>
            <a:ln w="4763"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6" name="Freeform 10"/>
            <p:cNvSpPr/>
            <p:nvPr/>
          </p:nvSpPr>
          <p:spPr bwMode="auto">
            <a:xfrm>
              <a:off x="-1061" y="-51881"/>
              <a:ext cx="11091863" cy="6923796"/>
            </a:xfrm>
            <a:custGeom>
              <a:avLst/>
              <a:gdLst/>
              <a:ahLst/>
              <a:cxnLst/>
              <a:rect l="0" t="0" r="r" b="b"/>
              <a:pathLst>
                <a:path w="2330" h="1452">
                  <a:moveTo>
                    <a:pt x="2046" y="1452"/>
                  </a:moveTo>
                  <a:cubicBezTo>
                    <a:pt x="2330" y="1153"/>
                    <a:pt x="2049" y="821"/>
                    <a:pt x="1813" y="601"/>
                  </a:cubicBezTo>
                  <a:cubicBezTo>
                    <a:pt x="1569" y="375"/>
                    <a:pt x="1282" y="179"/>
                    <a:pt x="956" y="97"/>
                  </a:cubicBezTo>
                  <a:cubicBezTo>
                    <a:pt x="572" y="0"/>
                    <a:pt x="292" y="101"/>
                    <a:pt x="0" y="366"/>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7" name="Freeform 11"/>
            <p:cNvSpPr/>
            <p:nvPr/>
          </p:nvSpPr>
          <p:spPr bwMode="auto">
            <a:xfrm>
              <a:off x="5426601" y="5579"/>
              <a:ext cx="5788025" cy="6847184"/>
            </a:xfrm>
            <a:custGeom>
              <a:avLst/>
              <a:gdLst/>
              <a:ahLst/>
              <a:cxnLst/>
              <a:rect l="0" t="0" r="r" b="b"/>
              <a:pathLst>
                <a:path w="1216" h="1436">
                  <a:moveTo>
                    <a:pt x="1094" y="1436"/>
                  </a:moveTo>
                  <a:cubicBezTo>
                    <a:pt x="1216" y="1114"/>
                    <a:pt x="904" y="770"/>
                    <a:pt x="709" y="551"/>
                  </a:cubicBezTo>
                  <a:cubicBezTo>
                    <a:pt x="509" y="327"/>
                    <a:pt x="274" y="127"/>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8" name="Freeform 12"/>
            <p:cNvSpPr/>
            <p:nvPr/>
          </p:nvSpPr>
          <p:spPr bwMode="auto">
            <a:xfrm>
              <a:off x="-1061" y="5579"/>
              <a:ext cx="1057275" cy="614491"/>
            </a:xfrm>
            <a:custGeom>
              <a:avLst/>
              <a:gdLst/>
              <a:ahLst/>
              <a:cxnLst/>
              <a:rect l="0" t="0" r="r" b="b"/>
              <a:pathLst>
                <a:path w="222" h="129">
                  <a:moveTo>
                    <a:pt x="222" y="0"/>
                  </a:moveTo>
                  <a:cubicBezTo>
                    <a:pt x="152" y="35"/>
                    <a:pt x="76" y="78"/>
                    <a:pt x="0" y="129"/>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9" name="Freeform 13"/>
            <p:cNvSpPr/>
            <p:nvPr/>
          </p:nvSpPr>
          <p:spPr bwMode="auto">
            <a:xfrm>
              <a:off x="5821889" y="5579"/>
              <a:ext cx="5588000" cy="6866337"/>
            </a:xfrm>
            <a:custGeom>
              <a:avLst/>
              <a:gdLst/>
              <a:ahLst/>
              <a:cxnLst/>
              <a:rect l="0" t="0" r="r" b="b"/>
              <a:pathLst>
                <a:path w="1174" h="1440">
                  <a:moveTo>
                    <a:pt x="1067" y="1440"/>
                  </a:moveTo>
                  <a:cubicBezTo>
                    <a:pt x="1174" y="1124"/>
                    <a:pt x="887" y="797"/>
                    <a:pt x="698" y="577"/>
                  </a:cubicBezTo>
                  <a:cubicBezTo>
                    <a:pt x="500" y="348"/>
                    <a:pt x="270" y="141"/>
                    <a:pt x="0" y="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90" name="Freeform 14"/>
            <p:cNvSpPr/>
            <p:nvPr/>
          </p:nvSpPr>
          <p:spPr bwMode="auto">
            <a:xfrm>
              <a:off x="3701" y="790"/>
              <a:ext cx="595313" cy="352734"/>
            </a:xfrm>
            <a:custGeom>
              <a:avLst/>
              <a:gdLst/>
              <a:ahLst/>
              <a:cxnLst/>
              <a:rect l="0" t="0" r="r" b="b"/>
              <a:pathLst>
                <a:path w="125" h="74">
                  <a:moveTo>
                    <a:pt x="125" y="0"/>
                  </a:moveTo>
                  <a:cubicBezTo>
                    <a:pt x="85" y="22"/>
                    <a:pt x="43" y="47"/>
                    <a:pt x="0" y="74"/>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91" name="Freeform 15"/>
            <p:cNvSpPr/>
            <p:nvPr/>
          </p:nvSpPr>
          <p:spPr bwMode="auto">
            <a:xfrm>
              <a:off x="6012389" y="5579"/>
              <a:ext cx="5497513" cy="6866337"/>
            </a:xfrm>
            <a:custGeom>
              <a:avLst/>
              <a:gdLst/>
              <a:ahLst/>
              <a:cxnLst/>
              <a:rect l="0" t="0" r="r" b="b"/>
              <a:pathLst>
                <a:path w="1155" h="1440">
                  <a:moveTo>
                    <a:pt x="1056" y="1440"/>
                  </a:moveTo>
                  <a:cubicBezTo>
                    <a:pt x="1155" y="1123"/>
                    <a:pt x="875" y="801"/>
                    <a:pt x="686" y="580"/>
                  </a:cubicBezTo>
                  <a:cubicBezTo>
                    <a:pt x="491" y="352"/>
                    <a:pt x="264" y="145"/>
                    <a:pt x="0" y="0"/>
                  </a:cubicBezTo>
                </a:path>
              </a:pathLst>
            </a:custGeom>
            <a:noFill/>
            <a:ln w="12700" cap="flat">
              <a:solidFill>
                <a:schemeClr val="tx1">
                  <a:alpha val="20000"/>
                </a:schemeClr>
              </a:solidFill>
              <a:prstDash val="dashDot"/>
              <a:miter lim="800000"/>
              <a:headEnd/>
              <a:tailEnd/>
            </a:ln>
            <a:extLst>
              <a:ext uri="{909E8E84-426E-40DD-AFC4-6F175D3DCCD1}">
                <a14:hiddenFill xmlns:a14="http://schemas.microsoft.com/office/drawing/2010/main">
                  <a:solidFill>
                    <a:srgbClr val="FFFFFF"/>
                  </a:solidFill>
                </a14:hiddenFill>
              </a:ext>
            </a:extLst>
          </p:spPr>
        </p:sp>
        <p:sp>
          <p:nvSpPr>
            <p:cNvPr id="92" name="Freeform 16"/>
            <p:cNvSpPr/>
            <p:nvPr/>
          </p:nvSpPr>
          <p:spPr bwMode="auto">
            <a:xfrm>
              <a:off x="-1061" y="5579"/>
              <a:ext cx="357188" cy="213875"/>
            </a:xfrm>
            <a:custGeom>
              <a:avLst/>
              <a:gdLst/>
              <a:ahLst/>
              <a:cxnLst/>
              <a:rect l="0" t="0" r="r" b="b"/>
              <a:pathLst>
                <a:path w="75" h="45">
                  <a:moveTo>
                    <a:pt x="75" y="0"/>
                  </a:moveTo>
                  <a:cubicBezTo>
                    <a:pt x="50" y="14"/>
                    <a:pt x="25" y="29"/>
                    <a:pt x="0" y="45"/>
                  </a:cubicBezTo>
                </a:path>
              </a:pathLst>
            </a:custGeom>
            <a:noFill/>
            <a:ln w="12700" cap="flat">
              <a:solidFill>
                <a:schemeClr val="tx1">
                  <a:alpha val="20000"/>
                </a:schemeClr>
              </a:solidFill>
              <a:prstDash val="dashDot"/>
              <a:miter lim="800000"/>
              <a:headEnd/>
              <a:tailEnd/>
            </a:ln>
            <a:extLst>
              <a:ext uri="{909E8E84-426E-40DD-AFC4-6F175D3DCCD1}">
                <a14:hiddenFill xmlns:a14="http://schemas.microsoft.com/office/drawing/2010/main">
                  <a:solidFill>
                    <a:srgbClr val="FFFFFF"/>
                  </a:solidFill>
                </a14:hiddenFill>
              </a:ext>
            </a:extLst>
          </p:spPr>
        </p:sp>
        <p:sp>
          <p:nvSpPr>
            <p:cNvPr id="93" name="Freeform 17"/>
            <p:cNvSpPr/>
            <p:nvPr/>
          </p:nvSpPr>
          <p:spPr bwMode="auto">
            <a:xfrm>
              <a:off x="6210826" y="790"/>
              <a:ext cx="5522913" cy="6871126"/>
            </a:xfrm>
            <a:custGeom>
              <a:avLst/>
              <a:gdLst/>
              <a:ahLst/>
              <a:cxnLst/>
              <a:rect l="0" t="0" r="r" b="b"/>
              <a:pathLst>
                <a:path w="1160" h="1441">
                  <a:moveTo>
                    <a:pt x="1053" y="1441"/>
                  </a:moveTo>
                  <a:cubicBezTo>
                    <a:pt x="1160" y="1129"/>
                    <a:pt x="892" y="817"/>
                    <a:pt x="705" y="599"/>
                  </a:cubicBezTo>
                  <a:cubicBezTo>
                    <a:pt x="503" y="365"/>
                    <a:pt x="270" y="152"/>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4" name="Freeform 18"/>
            <p:cNvSpPr/>
            <p:nvPr/>
          </p:nvSpPr>
          <p:spPr bwMode="auto">
            <a:xfrm>
              <a:off x="6463239" y="5579"/>
              <a:ext cx="5413375" cy="6866337"/>
            </a:xfrm>
            <a:custGeom>
              <a:avLst/>
              <a:gdLst/>
              <a:ahLst/>
              <a:cxnLst/>
              <a:rect l="0" t="0" r="r" b="b"/>
              <a:pathLst>
                <a:path w="1137" h="1440">
                  <a:moveTo>
                    <a:pt x="1040" y="1440"/>
                  </a:moveTo>
                  <a:cubicBezTo>
                    <a:pt x="1137" y="1131"/>
                    <a:pt x="883" y="828"/>
                    <a:pt x="698" y="611"/>
                  </a:cubicBezTo>
                  <a:cubicBezTo>
                    <a:pt x="498" y="375"/>
                    <a:pt x="268" y="159"/>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5" name="Freeform 19"/>
            <p:cNvSpPr/>
            <p:nvPr/>
          </p:nvSpPr>
          <p:spPr bwMode="auto">
            <a:xfrm>
              <a:off x="6877576" y="5579"/>
              <a:ext cx="5037138" cy="6861550"/>
            </a:xfrm>
            <a:custGeom>
              <a:avLst/>
              <a:gdLst/>
              <a:ahLst/>
              <a:cxnLst/>
              <a:rect l="0" t="0" r="r" b="b"/>
              <a:pathLst>
                <a:path w="1058" h="1439">
                  <a:moveTo>
                    <a:pt x="1011" y="1439"/>
                  </a:moveTo>
                  <a:cubicBezTo>
                    <a:pt x="1058" y="1131"/>
                    <a:pt x="825" y="841"/>
                    <a:pt x="648" y="617"/>
                  </a:cubicBezTo>
                  <a:cubicBezTo>
                    <a:pt x="462" y="383"/>
                    <a:pt x="248" y="168"/>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6" name="Freeform 20"/>
            <p:cNvSpPr/>
            <p:nvPr/>
          </p:nvSpPr>
          <p:spPr bwMode="auto">
            <a:xfrm>
              <a:off x="8768289" y="5579"/>
              <a:ext cx="3417888" cy="2742066"/>
            </a:xfrm>
            <a:custGeom>
              <a:avLst/>
              <a:gdLst/>
              <a:ahLst/>
              <a:cxnLst/>
              <a:rect l="0" t="0" r="r" b="b"/>
              <a:pathLst>
                <a:path w="718" h="575">
                  <a:moveTo>
                    <a:pt x="718" y="575"/>
                  </a:moveTo>
                  <a:cubicBezTo>
                    <a:pt x="500" y="360"/>
                    <a:pt x="260" y="163"/>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7" name="Freeform 21"/>
            <p:cNvSpPr/>
            <p:nvPr/>
          </p:nvSpPr>
          <p:spPr bwMode="auto">
            <a:xfrm>
              <a:off x="9235014" y="10367"/>
              <a:ext cx="2951163" cy="2555325"/>
            </a:xfrm>
            <a:custGeom>
              <a:avLst/>
              <a:gdLst/>
              <a:ahLst/>
              <a:cxnLst/>
              <a:rect l="0" t="0" r="r" b="b"/>
              <a:pathLst>
                <a:path w="620" h="536">
                  <a:moveTo>
                    <a:pt x="620" y="536"/>
                  </a:moveTo>
                  <a:cubicBezTo>
                    <a:pt x="404" y="314"/>
                    <a:pt x="196" y="138"/>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8" name="Freeform 22"/>
            <p:cNvSpPr/>
            <p:nvPr/>
          </p:nvSpPr>
          <p:spPr bwMode="auto">
            <a:xfrm>
              <a:off x="10020826" y="5579"/>
              <a:ext cx="2165350" cy="1358265"/>
            </a:xfrm>
            <a:custGeom>
              <a:avLst/>
              <a:gdLst/>
              <a:ahLst/>
              <a:cxnLst/>
              <a:rect l="0" t="0" r="r" b="b"/>
              <a:pathLst>
                <a:path w="455" h="285">
                  <a:moveTo>
                    <a:pt x="0" y="0"/>
                  </a:moveTo>
                  <a:cubicBezTo>
                    <a:pt x="153" y="85"/>
                    <a:pt x="308" y="180"/>
                    <a:pt x="455" y="285"/>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99" name="Freeform 23"/>
            <p:cNvSpPr/>
            <p:nvPr/>
          </p:nvSpPr>
          <p:spPr bwMode="auto">
            <a:xfrm>
              <a:off x="11290826" y="5579"/>
              <a:ext cx="895350" cy="534687"/>
            </a:xfrm>
            <a:custGeom>
              <a:avLst/>
              <a:gdLst/>
              <a:ahLst/>
              <a:cxnLst/>
              <a:rect l="0" t="0" r="r" b="b"/>
              <a:pathLst>
                <a:path w="188" h="112">
                  <a:moveTo>
                    <a:pt x="0" y="0"/>
                  </a:moveTo>
                  <a:cubicBezTo>
                    <a:pt x="63" y="36"/>
                    <a:pt x="126" y="73"/>
                    <a:pt x="188" y="112"/>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grpSp>
      <p:grpSp>
        <p:nvGrpSpPr>
          <p:cNvPr id="76" name="Group 75"/>
          <p:cNvGrpSpPr/>
          <p:nvPr/>
        </p:nvGrpSpPr>
        <p:grpSpPr>
          <a:xfrm>
            <a:off x="805336" y="1698331"/>
            <a:ext cx="5941540" cy="3470421"/>
            <a:chOff x="805336" y="1698331"/>
            <a:chExt cx="5941540" cy="3470421"/>
          </a:xfrm>
        </p:grpSpPr>
        <p:sp>
          <p:nvSpPr>
            <p:cNvPr id="77" name="Rectangle 76"/>
            <p:cNvSpPr/>
            <p:nvPr/>
          </p:nvSpPr>
          <p:spPr>
            <a:xfrm>
              <a:off x="805336" y="1698331"/>
              <a:ext cx="5941540" cy="50292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78" name="Isosceles Triangle 9"/>
            <p:cNvSpPr/>
            <p:nvPr/>
          </p:nvSpPr>
          <p:spPr>
            <a:xfrm rot="10800000">
              <a:off x="3618113" y="4896349"/>
              <a:ext cx="315988" cy="272403"/>
            </a:xfrm>
            <a:prstGeom prst="triangl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79" name="Rectangle 78"/>
            <p:cNvSpPr/>
            <p:nvPr/>
          </p:nvSpPr>
          <p:spPr>
            <a:xfrm>
              <a:off x="805336" y="2274403"/>
              <a:ext cx="5941540" cy="2624327"/>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grpSp>
      <p:sp>
        <p:nvSpPr>
          <p:cNvPr id="3" name="Picture Placeholder 2"/>
          <p:cNvSpPr>
            <a:spLocks noGrp="1" noChangeAspect="1"/>
          </p:cNvSpPr>
          <p:nvPr>
            <p:ph type="pic" idx="1"/>
          </p:nvPr>
        </p:nvSpPr>
        <p:spPr>
          <a:xfrm>
            <a:off x="7543510" y="0"/>
            <a:ext cx="4648490" cy="6858000"/>
          </a:xfrm>
          <a:solidFill>
            <a:schemeClr val="bg1">
              <a:lumMod val="65000"/>
              <a:lumOff val="35000"/>
            </a:schemeClr>
          </a:solidFill>
          <a:ln w="9525" cap="sq">
            <a:noFill/>
            <a:miter lim="800000"/>
          </a:ln>
          <a:effectLst/>
        </p:spPr>
        <p:txBody>
          <a:bodyPr anchor="t"/>
          <a:lstStyle>
            <a:lvl1pPr marL="0" indent="0" algn="ctr">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GB"/>
              <a:t>Click icon to add picture</a:t>
            </a:r>
            <a:endParaRPr lang="en-US" dirty="0"/>
          </a:p>
        </p:txBody>
      </p:sp>
      <p:sp>
        <p:nvSpPr>
          <p:cNvPr id="2" name="Title 1"/>
          <p:cNvSpPr>
            <a:spLocks noGrp="1"/>
          </p:cNvSpPr>
          <p:nvPr>
            <p:ph type="title"/>
          </p:nvPr>
        </p:nvSpPr>
        <p:spPr>
          <a:xfrm>
            <a:off x="885443" y="2360255"/>
            <a:ext cx="5776646" cy="1178032"/>
          </a:xfrm>
        </p:spPr>
        <p:txBody>
          <a:bodyPr bIns="0" anchor="b">
            <a:normAutofit/>
          </a:bodyPr>
          <a:lstStyle>
            <a:lvl1pPr>
              <a:defRPr sz="3600">
                <a:solidFill>
                  <a:srgbClr val="FFFEFF"/>
                </a:solidFill>
              </a:defRPr>
            </a:lvl1pPr>
          </a:lstStyle>
          <a:p>
            <a:r>
              <a:rPr lang="en-GB"/>
              <a:t>Click to edit Master title style</a:t>
            </a:r>
            <a:endParaRPr lang="en-US" dirty="0"/>
          </a:p>
        </p:txBody>
      </p:sp>
      <p:sp>
        <p:nvSpPr>
          <p:cNvPr id="4" name="Text Placeholder 3"/>
          <p:cNvSpPr>
            <a:spLocks noGrp="1"/>
          </p:cNvSpPr>
          <p:nvPr>
            <p:ph type="body" sz="half" idx="2"/>
          </p:nvPr>
        </p:nvSpPr>
        <p:spPr>
          <a:xfrm>
            <a:off x="885443" y="3545012"/>
            <a:ext cx="5776646" cy="1274198"/>
          </a:xfrm>
        </p:spPr>
        <p:txBody>
          <a:bodyPr>
            <a:normAutofit/>
          </a:bodyPr>
          <a:lstStyle>
            <a:lvl1pPr marL="0" indent="0" algn="ctr">
              <a:buNone/>
              <a:defRPr sz="1800">
                <a:solidFill>
                  <a:srgbClr val="FFFEFF"/>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p:cNvSpPr>
            <a:spLocks noGrp="1"/>
          </p:cNvSpPr>
          <p:nvPr>
            <p:ph type="dt" sz="half" idx="10"/>
          </p:nvPr>
        </p:nvSpPr>
        <p:spPr>
          <a:xfrm>
            <a:off x="804672" y="320040"/>
            <a:ext cx="3657600" cy="320040"/>
          </a:xfrm>
        </p:spPr>
        <p:txBody>
          <a:bodyPr/>
          <a:lstStyle/>
          <a:p>
            <a:fld id="{9334D819-9F07-4261-B09B-9E467E5D9002}" type="datetimeFigureOut">
              <a:rPr lang="en-US" smtClean="0"/>
              <a:t>12/21/2022</a:t>
            </a:fld>
            <a:endParaRPr lang="en-US" dirty="0"/>
          </a:p>
        </p:txBody>
      </p:sp>
      <p:sp>
        <p:nvSpPr>
          <p:cNvPr id="6" name="Footer Placeholder 5"/>
          <p:cNvSpPr>
            <a:spLocks noGrp="1"/>
          </p:cNvSpPr>
          <p:nvPr>
            <p:ph type="ftr" sz="quarter" idx="11"/>
          </p:nvPr>
        </p:nvSpPr>
        <p:spPr>
          <a:xfrm>
            <a:off x="804672" y="6227064"/>
            <a:ext cx="5942203" cy="320040"/>
          </a:xfrm>
        </p:spPr>
        <p:txBody>
          <a:bodyPr/>
          <a:lstStyle/>
          <a:p>
            <a:endParaRPr lang="en-US" dirty="0"/>
          </a:p>
        </p:txBody>
      </p:sp>
      <p:sp>
        <p:nvSpPr>
          <p:cNvPr id="7" name="Slide Number Placeholder 6"/>
          <p:cNvSpPr>
            <a:spLocks noGrp="1"/>
          </p:cNvSpPr>
          <p:nvPr>
            <p:ph type="sldNum" sz="quarter" idx="12"/>
          </p:nvPr>
        </p:nvSpPr>
        <p:spPr>
          <a:xfrm>
            <a:off x="5828377" y="320040"/>
            <a:ext cx="914400" cy="320040"/>
          </a:xfrm>
        </p:spPr>
        <p:txBody>
          <a:bodyPr/>
          <a:lstStyle/>
          <a:p>
            <a:fld id="{71766878-3199-4EAB-94E7-2D6D11070E14}" type="slidenum">
              <a:rPr lang="en-US" smtClean="0"/>
              <a:t>‹#›</a:t>
            </a:fld>
            <a:endParaRPr lang="en-US" dirty="0"/>
          </a:p>
        </p:txBody>
      </p:sp>
    </p:spTree>
    <p:extLst>
      <p:ext uri="{BB962C8B-B14F-4D97-AF65-F5344CB8AC3E}">
        <p14:creationId xmlns:p14="http://schemas.microsoft.com/office/powerpoint/2010/main" val="4282839683"/>
      </p:ext>
    </p:extLst>
  </p:cSld>
  <p:clrMapOvr>
    <a:masterClrMapping/>
  </p:clrMapOvr>
  <mc:AlternateContent xmlns:mc="http://schemas.openxmlformats.org/markup-compatibility/2006" xmlns:p14="http://schemas.microsoft.com/office/powerpoint/2010/main">
    <mc:Choice Requires="p14">
      <p:transition spd="slow" p14:dur="4000">
        <p14:vortex dir="r"/>
      </p:transition>
    </mc:Choice>
    <mc:Fallback xmlns="">
      <p:transition spd="slow">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grpSp>
        <p:nvGrpSpPr>
          <p:cNvPr id="75" name="Group 74"/>
          <p:cNvGrpSpPr/>
          <p:nvPr/>
        </p:nvGrpSpPr>
        <p:grpSpPr>
          <a:xfrm>
            <a:off x="-417513" y="0"/>
            <a:ext cx="12584114" cy="6853238"/>
            <a:chOff x="-417513" y="0"/>
            <a:chExt cx="12584114" cy="6853238"/>
          </a:xfrm>
        </p:grpSpPr>
        <p:sp>
          <p:nvSpPr>
            <p:cNvPr id="76" name="Freeform 5"/>
            <p:cNvSpPr/>
            <p:nvPr/>
          </p:nvSpPr>
          <p:spPr bwMode="auto">
            <a:xfrm>
              <a:off x="1306513" y="0"/>
              <a:ext cx="3862388" cy="6843713"/>
            </a:xfrm>
            <a:custGeom>
              <a:avLst/>
              <a:gdLst/>
              <a:ahLst/>
              <a:cxnLst/>
              <a:rect l="0" t="0" r="r" b="b"/>
              <a:pathLst>
                <a:path w="813" h="1440">
                  <a:moveTo>
                    <a:pt x="813" y="0"/>
                  </a:moveTo>
                  <a:cubicBezTo>
                    <a:pt x="331" y="221"/>
                    <a:pt x="0" y="1039"/>
                    <a:pt x="435"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77" name="Freeform 6"/>
            <p:cNvSpPr/>
            <p:nvPr/>
          </p:nvSpPr>
          <p:spPr bwMode="auto">
            <a:xfrm>
              <a:off x="10626725" y="9525"/>
              <a:ext cx="1539875" cy="555625"/>
            </a:xfrm>
            <a:custGeom>
              <a:avLst/>
              <a:gdLst/>
              <a:ahLst/>
              <a:cxnLst/>
              <a:rect l="0" t="0" r="r" b="b"/>
              <a:pathLst>
                <a:path w="324" h="117">
                  <a:moveTo>
                    <a:pt x="324" y="117"/>
                  </a:moveTo>
                  <a:cubicBezTo>
                    <a:pt x="223" y="64"/>
                    <a:pt x="107" y="28"/>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78" name="Freeform 7"/>
            <p:cNvSpPr/>
            <p:nvPr/>
          </p:nvSpPr>
          <p:spPr bwMode="auto">
            <a:xfrm>
              <a:off x="10247313" y="5013325"/>
              <a:ext cx="1919288" cy="1830388"/>
            </a:xfrm>
            <a:custGeom>
              <a:avLst/>
              <a:gdLst/>
              <a:ahLst/>
              <a:cxnLst/>
              <a:rect l="0" t="0" r="r" b="b"/>
              <a:pathLst>
                <a:path w="404" h="385">
                  <a:moveTo>
                    <a:pt x="0" y="385"/>
                  </a:moveTo>
                  <a:cubicBezTo>
                    <a:pt x="146" y="272"/>
                    <a:pt x="285" y="142"/>
                    <a:pt x="404"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79" name="Freeform 8"/>
            <p:cNvSpPr/>
            <p:nvPr/>
          </p:nvSpPr>
          <p:spPr bwMode="auto">
            <a:xfrm>
              <a:off x="1120775" y="0"/>
              <a:ext cx="3676650" cy="6843713"/>
            </a:xfrm>
            <a:custGeom>
              <a:avLst/>
              <a:gdLst/>
              <a:ahLst/>
              <a:cxnLst/>
              <a:rect l="0" t="0" r="r" b="b"/>
              <a:pathLst>
                <a:path w="774" h="1440">
                  <a:moveTo>
                    <a:pt x="774" y="0"/>
                  </a:moveTo>
                  <a:cubicBezTo>
                    <a:pt x="312" y="240"/>
                    <a:pt x="0" y="1034"/>
                    <a:pt x="411" y="144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80" name="Freeform 9"/>
            <p:cNvSpPr/>
            <p:nvPr/>
          </p:nvSpPr>
          <p:spPr bwMode="auto">
            <a:xfrm>
              <a:off x="11202988" y="9525"/>
              <a:ext cx="963613" cy="366713"/>
            </a:xfrm>
            <a:custGeom>
              <a:avLst/>
              <a:gdLst/>
              <a:ahLst/>
              <a:cxnLst/>
              <a:rect l="0" t="0" r="r" b="b"/>
              <a:pathLst>
                <a:path w="203" h="77">
                  <a:moveTo>
                    <a:pt x="203" y="77"/>
                  </a:moveTo>
                  <a:cubicBezTo>
                    <a:pt x="138" y="46"/>
                    <a:pt x="68" y="21"/>
                    <a:pt x="0" y="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81" name="Freeform 10"/>
            <p:cNvSpPr/>
            <p:nvPr/>
          </p:nvSpPr>
          <p:spPr bwMode="auto">
            <a:xfrm>
              <a:off x="10494963" y="5275263"/>
              <a:ext cx="1666875" cy="1577975"/>
            </a:xfrm>
            <a:custGeom>
              <a:avLst/>
              <a:gdLst/>
              <a:ahLst/>
              <a:cxnLst/>
              <a:rect l="0" t="0" r="r" b="b"/>
              <a:pathLst>
                <a:path w="351" h="332">
                  <a:moveTo>
                    <a:pt x="0" y="332"/>
                  </a:moveTo>
                  <a:cubicBezTo>
                    <a:pt x="125" y="232"/>
                    <a:pt x="245" y="121"/>
                    <a:pt x="351" y="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82" name="Freeform 11"/>
            <p:cNvSpPr/>
            <p:nvPr/>
          </p:nvSpPr>
          <p:spPr bwMode="auto">
            <a:xfrm>
              <a:off x="1001713" y="0"/>
              <a:ext cx="3621088" cy="6843713"/>
            </a:xfrm>
            <a:custGeom>
              <a:avLst/>
              <a:gdLst/>
              <a:ahLst/>
              <a:cxnLst/>
              <a:rect l="0" t="0" r="r" b="b"/>
              <a:pathLst>
                <a:path w="762" h="1440">
                  <a:moveTo>
                    <a:pt x="762" y="0"/>
                  </a:moveTo>
                  <a:cubicBezTo>
                    <a:pt x="308" y="245"/>
                    <a:pt x="0" y="1033"/>
                    <a:pt x="403"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3" name="Freeform 12"/>
            <p:cNvSpPr/>
            <p:nvPr/>
          </p:nvSpPr>
          <p:spPr bwMode="auto">
            <a:xfrm>
              <a:off x="11501438" y="9525"/>
              <a:ext cx="665163" cy="257175"/>
            </a:xfrm>
            <a:custGeom>
              <a:avLst/>
              <a:gdLst/>
              <a:ahLst/>
              <a:cxnLst/>
              <a:rect l="0" t="0" r="r" b="b"/>
              <a:pathLst>
                <a:path w="140" h="54">
                  <a:moveTo>
                    <a:pt x="140" y="54"/>
                  </a:moveTo>
                  <a:cubicBezTo>
                    <a:pt x="95" y="34"/>
                    <a:pt x="48" y="16"/>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4" name="Freeform 13"/>
            <p:cNvSpPr/>
            <p:nvPr/>
          </p:nvSpPr>
          <p:spPr bwMode="auto">
            <a:xfrm>
              <a:off x="10641013" y="5408613"/>
              <a:ext cx="1525588" cy="1435100"/>
            </a:xfrm>
            <a:custGeom>
              <a:avLst/>
              <a:gdLst/>
              <a:ahLst/>
              <a:cxnLst/>
              <a:rect l="0" t="0" r="r" b="b"/>
              <a:pathLst>
                <a:path w="321" h="302">
                  <a:moveTo>
                    <a:pt x="0" y="302"/>
                  </a:moveTo>
                  <a:cubicBezTo>
                    <a:pt x="114" y="210"/>
                    <a:pt x="223" y="109"/>
                    <a:pt x="321"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5" name="Freeform 14"/>
            <p:cNvSpPr/>
            <p:nvPr/>
          </p:nvSpPr>
          <p:spPr bwMode="auto">
            <a:xfrm>
              <a:off x="1001713" y="0"/>
              <a:ext cx="3244850" cy="6843713"/>
            </a:xfrm>
            <a:custGeom>
              <a:avLst/>
              <a:gdLst/>
              <a:ahLst/>
              <a:cxnLst/>
              <a:rect l="0" t="0" r="r" b="b"/>
              <a:pathLst>
                <a:path w="683" h="1440">
                  <a:moveTo>
                    <a:pt x="683" y="0"/>
                  </a:moveTo>
                  <a:cubicBezTo>
                    <a:pt x="258" y="256"/>
                    <a:pt x="0" y="1041"/>
                    <a:pt x="355"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6" name="Freeform 15"/>
            <p:cNvSpPr/>
            <p:nvPr/>
          </p:nvSpPr>
          <p:spPr bwMode="auto">
            <a:xfrm>
              <a:off x="10802938" y="5518150"/>
              <a:ext cx="1363663" cy="1325563"/>
            </a:xfrm>
            <a:custGeom>
              <a:avLst/>
              <a:gdLst/>
              <a:ahLst/>
              <a:cxnLst/>
              <a:rect l="0" t="0" r="r" b="b"/>
              <a:pathLst>
                <a:path w="287" h="279">
                  <a:moveTo>
                    <a:pt x="0" y="279"/>
                  </a:moveTo>
                  <a:cubicBezTo>
                    <a:pt x="101" y="193"/>
                    <a:pt x="198" y="100"/>
                    <a:pt x="287"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7" name="Freeform 16"/>
            <p:cNvSpPr/>
            <p:nvPr/>
          </p:nvSpPr>
          <p:spPr bwMode="auto">
            <a:xfrm>
              <a:off x="889000" y="0"/>
              <a:ext cx="3230563" cy="6843713"/>
            </a:xfrm>
            <a:custGeom>
              <a:avLst/>
              <a:gdLst/>
              <a:ahLst/>
              <a:cxnLst/>
              <a:rect l="0" t="0" r="r" b="b"/>
              <a:pathLst>
                <a:path w="680" h="1440">
                  <a:moveTo>
                    <a:pt x="680" y="0"/>
                  </a:moveTo>
                  <a:cubicBezTo>
                    <a:pt x="257" y="265"/>
                    <a:pt x="0" y="1026"/>
                    <a:pt x="337"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8" name="Freeform 17"/>
            <p:cNvSpPr/>
            <p:nvPr/>
          </p:nvSpPr>
          <p:spPr bwMode="auto">
            <a:xfrm>
              <a:off x="10979150" y="5694363"/>
              <a:ext cx="1187450" cy="1149350"/>
            </a:xfrm>
            <a:custGeom>
              <a:avLst/>
              <a:gdLst/>
              <a:ahLst/>
              <a:cxnLst/>
              <a:rect l="0" t="0" r="r" b="b"/>
              <a:pathLst>
                <a:path w="250" h="242">
                  <a:moveTo>
                    <a:pt x="0" y="242"/>
                  </a:moveTo>
                  <a:cubicBezTo>
                    <a:pt x="88" y="166"/>
                    <a:pt x="172" y="85"/>
                    <a:pt x="25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9" name="Freeform 18"/>
            <p:cNvSpPr/>
            <p:nvPr/>
          </p:nvSpPr>
          <p:spPr bwMode="auto">
            <a:xfrm>
              <a:off x="484188" y="0"/>
              <a:ext cx="3421063" cy="6843713"/>
            </a:xfrm>
            <a:custGeom>
              <a:avLst/>
              <a:gdLst/>
              <a:ahLst/>
              <a:cxnLst/>
              <a:rect l="0" t="0" r="r" b="b"/>
              <a:pathLst>
                <a:path w="720" h="1440">
                  <a:moveTo>
                    <a:pt x="720" y="0"/>
                  </a:moveTo>
                  <a:cubicBezTo>
                    <a:pt x="316" y="282"/>
                    <a:pt x="0" y="1018"/>
                    <a:pt x="362"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0" name="Freeform 19"/>
            <p:cNvSpPr/>
            <p:nvPr/>
          </p:nvSpPr>
          <p:spPr bwMode="auto">
            <a:xfrm>
              <a:off x="11287125" y="6049963"/>
              <a:ext cx="879475" cy="793750"/>
            </a:xfrm>
            <a:custGeom>
              <a:avLst/>
              <a:gdLst/>
              <a:ahLst/>
              <a:cxnLst/>
              <a:rect l="0" t="0" r="r" b="b"/>
              <a:pathLst>
                <a:path w="185" h="167">
                  <a:moveTo>
                    <a:pt x="0" y="167"/>
                  </a:moveTo>
                  <a:cubicBezTo>
                    <a:pt x="63" y="114"/>
                    <a:pt x="125" y="58"/>
                    <a:pt x="185"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1" name="Freeform 20"/>
            <p:cNvSpPr/>
            <p:nvPr/>
          </p:nvSpPr>
          <p:spPr bwMode="auto">
            <a:xfrm>
              <a:off x="598488" y="0"/>
              <a:ext cx="2717800" cy="6843713"/>
            </a:xfrm>
            <a:custGeom>
              <a:avLst/>
              <a:gdLst/>
              <a:ahLst/>
              <a:cxnLst/>
              <a:rect l="0" t="0" r="r" b="b"/>
              <a:pathLst>
                <a:path w="572" h="1440">
                  <a:moveTo>
                    <a:pt x="572" y="0"/>
                  </a:moveTo>
                  <a:cubicBezTo>
                    <a:pt x="213" y="320"/>
                    <a:pt x="0" y="979"/>
                    <a:pt x="164" y="1440"/>
                  </a:cubicBezTo>
                </a:path>
              </a:pathLst>
            </a:custGeom>
            <a:noFill/>
            <a:ln w="12700" cap="flat">
              <a:solidFill>
                <a:schemeClr val="tx1">
                  <a:alpha val="20000"/>
                </a:schemeClr>
              </a:solidFill>
              <a:prstDash val="dashDot"/>
              <a:miter lim="800000"/>
              <a:headEnd/>
              <a:tailEnd/>
            </a:ln>
            <a:extLst>
              <a:ext uri="{909E8E84-426E-40DD-AFC4-6F175D3DCCD1}">
                <a14:hiddenFill xmlns:a14="http://schemas.microsoft.com/office/drawing/2010/main">
                  <a:solidFill>
                    <a:srgbClr val="FFFFFF"/>
                  </a:solidFill>
                </a14:hiddenFill>
              </a:ext>
            </a:extLst>
          </p:spPr>
        </p:sp>
        <p:sp>
          <p:nvSpPr>
            <p:cNvPr id="92" name="Freeform 21"/>
            <p:cNvSpPr/>
            <p:nvPr/>
          </p:nvSpPr>
          <p:spPr bwMode="auto">
            <a:xfrm>
              <a:off x="261938" y="0"/>
              <a:ext cx="2944813" cy="6843713"/>
            </a:xfrm>
            <a:custGeom>
              <a:avLst/>
              <a:gdLst/>
              <a:ahLst/>
              <a:cxnLst/>
              <a:rect l="0" t="0" r="r" b="b"/>
              <a:pathLst>
                <a:path w="620" h="1440">
                  <a:moveTo>
                    <a:pt x="620" y="0"/>
                  </a:moveTo>
                  <a:cubicBezTo>
                    <a:pt x="248" y="325"/>
                    <a:pt x="0" y="960"/>
                    <a:pt x="186" y="1440"/>
                  </a:cubicBezTo>
                </a:path>
              </a:pathLst>
            </a:custGeom>
            <a:noFill/>
            <a:ln w="9525" cap="flat">
              <a:solidFill>
                <a:schemeClr val="tx1">
                  <a:alpha val="20000"/>
                </a:schemeClr>
              </a:solidFill>
              <a:prstDash val="lgDash"/>
              <a:miter lim="800000"/>
              <a:headEnd/>
              <a:tailEnd/>
            </a:ln>
            <a:extLst>
              <a:ext uri="{909E8E84-426E-40DD-AFC4-6F175D3DCCD1}">
                <a14:hiddenFill xmlns:a14="http://schemas.microsoft.com/office/drawing/2010/main">
                  <a:solidFill>
                    <a:srgbClr val="FFFFFF"/>
                  </a:solidFill>
                </a14:hiddenFill>
              </a:ext>
            </a:extLst>
          </p:spPr>
        </p:sp>
        <p:sp>
          <p:nvSpPr>
            <p:cNvPr id="93" name="Freeform 22"/>
            <p:cNvSpPr/>
            <p:nvPr/>
          </p:nvSpPr>
          <p:spPr bwMode="auto">
            <a:xfrm>
              <a:off x="-417513" y="0"/>
              <a:ext cx="2403475" cy="6843713"/>
            </a:xfrm>
            <a:custGeom>
              <a:avLst/>
              <a:gdLst/>
              <a:ahLst/>
              <a:cxnLst/>
              <a:rect l="0" t="0" r="r" b="b"/>
              <a:pathLst>
                <a:path w="506" h="1440">
                  <a:moveTo>
                    <a:pt x="506" y="0"/>
                  </a:moveTo>
                  <a:cubicBezTo>
                    <a:pt x="109" y="356"/>
                    <a:pt x="0" y="943"/>
                    <a:pt x="171"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4" name="Freeform 23"/>
            <p:cNvSpPr/>
            <p:nvPr/>
          </p:nvSpPr>
          <p:spPr bwMode="auto">
            <a:xfrm>
              <a:off x="14288" y="9525"/>
              <a:ext cx="1771650" cy="3198813"/>
            </a:xfrm>
            <a:custGeom>
              <a:avLst/>
              <a:gdLst/>
              <a:ahLst/>
              <a:cxnLst/>
              <a:rect l="0" t="0" r="r" b="b"/>
              <a:pathLst>
                <a:path w="373" h="673">
                  <a:moveTo>
                    <a:pt x="373" y="0"/>
                  </a:moveTo>
                  <a:cubicBezTo>
                    <a:pt x="175" y="183"/>
                    <a:pt x="51" y="409"/>
                    <a:pt x="0" y="673"/>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5" name="Freeform 24"/>
            <p:cNvSpPr/>
            <p:nvPr/>
          </p:nvSpPr>
          <p:spPr bwMode="auto">
            <a:xfrm>
              <a:off x="4763" y="6016625"/>
              <a:ext cx="214313" cy="827088"/>
            </a:xfrm>
            <a:custGeom>
              <a:avLst/>
              <a:gdLst/>
              <a:ahLst/>
              <a:cxnLst/>
              <a:rect l="0" t="0" r="r" b="b"/>
              <a:pathLst>
                <a:path w="45" h="174">
                  <a:moveTo>
                    <a:pt x="0" y="0"/>
                  </a:moveTo>
                  <a:cubicBezTo>
                    <a:pt x="11" y="59"/>
                    <a:pt x="26" y="118"/>
                    <a:pt x="45" y="174"/>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6" name="Freeform 25"/>
            <p:cNvSpPr/>
            <p:nvPr/>
          </p:nvSpPr>
          <p:spPr bwMode="auto">
            <a:xfrm>
              <a:off x="14288" y="0"/>
              <a:ext cx="1562100" cy="2228850"/>
            </a:xfrm>
            <a:custGeom>
              <a:avLst/>
              <a:gdLst/>
              <a:ahLst/>
              <a:cxnLst/>
              <a:rect l="0" t="0" r="r" b="b"/>
              <a:pathLst>
                <a:path w="329" h="469">
                  <a:moveTo>
                    <a:pt x="329" y="0"/>
                  </a:moveTo>
                  <a:cubicBezTo>
                    <a:pt x="189" y="133"/>
                    <a:pt x="69" y="288"/>
                    <a:pt x="0" y="469"/>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grpSp>
      <p:grpSp>
        <p:nvGrpSpPr>
          <p:cNvPr id="22" name="Group 21"/>
          <p:cNvGrpSpPr/>
          <p:nvPr/>
        </p:nvGrpSpPr>
        <p:grpSpPr>
          <a:xfrm>
            <a:off x="800144" y="1699589"/>
            <a:ext cx="3674476" cy="3470421"/>
            <a:chOff x="697883" y="1816768"/>
            <a:chExt cx="3674476" cy="3470421"/>
          </a:xfrm>
        </p:grpSpPr>
        <p:sp>
          <p:nvSpPr>
            <p:cNvPr id="23" name="Rectangle 22"/>
            <p:cNvSpPr/>
            <p:nvPr/>
          </p:nvSpPr>
          <p:spPr>
            <a:xfrm>
              <a:off x="697883" y="1816768"/>
              <a:ext cx="3674476" cy="50292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4" name="Isosceles Triangle 22"/>
            <p:cNvSpPr/>
            <p:nvPr/>
          </p:nvSpPr>
          <p:spPr>
            <a:xfrm rot="10800000">
              <a:off x="2380224" y="5014786"/>
              <a:ext cx="315988" cy="272403"/>
            </a:xfrm>
            <a:prstGeom prst="triangl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5" name="Rectangle 24"/>
            <p:cNvSpPr/>
            <p:nvPr/>
          </p:nvSpPr>
          <p:spPr>
            <a:xfrm>
              <a:off x="704075" y="2392840"/>
              <a:ext cx="3668284" cy="2624327"/>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grpSp>
      <p:sp>
        <p:nvSpPr>
          <p:cNvPr id="2" name="Title 1"/>
          <p:cNvSpPr>
            <a:spLocks noGrp="1"/>
          </p:cNvSpPr>
          <p:nvPr>
            <p:ph type="title"/>
          </p:nvPr>
        </p:nvSpPr>
        <p:spPr>
          <a:xfrm>
            <a:off x="888632" y="2349925"/>
            <a:ext cx="3501196" cy="2456441"/>
          </a:xfrm>
        </p:spPr>
        <p:txBody>
          <a:bodyPr/>
          <a:lstStyle>
            <a:lvl1pPr>
              <a:defRPr>
                <a:solidFill>
                  <a:srgbClr val="FFFEFF"/>
                </a:solidFill>
              </a:defRPr>
            </a:lvl1pPr>
          </a:lstStyle>
          <a:p>
            <a:r>
              <a:rPr lang="en-GB"/>
              <a:t>Click to edit Master title style</a:t>
            </a:r>
            <a:endParaRPr lang="en-US" dirty="0"/>
          </a:p>
        </p:txBody>
      </p:sp>
      <p:sp>
        <p:nvSpPr>
          <p:cNvPr id="3" name="Vertical Text Placeholder 2"/>
          <p:cNvSpPr>
            <a:spLocks noGrp="1"/>
          </p:cNvSpPr>
          <p:nvPr>
            <p:ph type="body" orient="vert" idx="1"/>
          </p:nvPr>
        </p:nvSpPr>
        <p:spPr>
          <a:xfrm>
            <a:off x="5109983" y="794719"/>
            <a:ext cx="6275035" cy="5257090"/>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9334D819-9F07-4261-B09B-9E467E5D9002}" type="datetimeFigureOut">
              <a:rPr lang="en-US" smtClean="0"/>
              <a:t>12/21/2022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71766878-3199-4EAB-94E7-2D6D11070E14}" type="slidenum">
              <a:rPr lang="en-US" smtClean="0"/>
              <a:t>‹#›</a:t>
            </a:fld>
            <a:endParaRPr lang="en-US" dirty="0"/>
          </a:p>
        </p:txBody>
      </p:sp>
    </p:spTree>
    <p:extLst>
      <p:ext uri="{BB962C8B-B14F-4D97-AF65-F5344CB8AC3E}">
        <p14:creationId xmlns:p14="http://schemas.microsoft.com/office/powerpoint/2010/main" val="363513022"/>
      </p:ext>
    </p:extLst>
  </p:cSld>
  <p:clrMapOvr>
    <a:masterClrMapping/>
  </p:clrMapOvr>
  <mc:AlternateContent xmlns:mc="http://schemas.openxmlformats.org/markup-compatibility/2006" xmlns:p14="http://schemas.microsoft.com/office/powerpoint/2010/main">
    <mc:Choice Requires="p14">
      <p:transition spd="slow" p14:dur="4000">
        <p14:vortex dir="r"/>
      </p:transition>
    </mc:Choice>
    <mc:Fallback xmlns="">
      <p:transition spd="slow">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grpSp>
        <p:nvGrpSpPr>
          <p:cNvPr id="75" name="Group 74"/>
          <p:cNvGrpSpPr/>
          <p:nvPr/>
        </p:nvGrpSpPr>
        <p:grpSpPr>
          <a:xfrm flipH="1">
            <a:off x="0" y="0"/>
            <a:ext cx="12584114" cy="6853238"/>
            <a:chOff x="-417513" y="0"/>
            <a:chExt cx="12584114" cy="6853238"/>
          </a:xfrm>
        </p:grpSpPr>
        <p:sp>
          <p:nvSpPr>
            <p:cNvPr id="76" name="Freeform 5"/>
            <p:cNvSpPr/>
            <p:nvPr/>
          </p:nvSpPr>
          <p:spPr bwMode="auto">
            <a:xfrm>
              <a:off x="1306513" y="0"/>
              <a:ext cx="3862388" cy="6843713"/>
            </a:xfrm>
            <a:custGeom>
              <a:avLst/>
              <a:gdLst/>
              <a:ahLst/>
              <a:cxnLst/>
              <a:rect l="0" t="0" r="r" b="b"/>
              <a:pathLst>
                <a:path w="813" h="1440">
                  <a:moveTo>
                    <a:pt x="813" y="0"/>
                  </a:moveTo>
                  <a:cubicBezTo>
                    <a:pt x="331" y="221"/>
                    <a:pt x="0" y="1039"/>
                    <a:pt x="435"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77" name="Freeform 6"/>
            <p:cNvSpPr/>
            <p:nvPr/>
          </p:nvSpPr>
          <p:spPr bwMode="auto">
            <a:xfrm>
              <a:off x="10626725" y="9525"/>
              <a:ext cx="1539875" cy="555625"/>
            </a:xfrm>
            <a:custGeom>
              <a:avLst/>
              <a:gdLst/>
              <a:ahLst/>
              <a:cxnLst/>
              <a:rect l="0" t="0" r="r" b="b"/>
              <a:pathLst>
                <a:path w="324" h="117">
                  <a:moveTo>
                    <a:pt x="324" y="117"/>
                  </a:moveTo>
                  <a:cubicBezTo>
                    <a:pt x="223" y="64"/>
                    <a:pt x="107" y="28"/>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78" name="Freeform 7"/>
            <p:cNvSpPr/>
            <p:nvPr/>
          </p:nvSpPr>
          <p:spPr bwMode="auto">
            <a:xfrm>
              <a:off x="10247313" y="5013325"/>
              <a:ext cx="1919288" cy="1830388"/>
            </a:xfrm>
            <a:custGeom>
              <a:avLst/>
              <a:gdLst/>
              <a:ahLst/>
              <a:cxnLst/>
              <a:rect l="0" t="0" r="r" b="b"/>
              <a:pathLst>
                <a:path w="404" h="385">
                  <a:moveTo>
                    <a:pt x="0" y="385"/>
                  </a:moveTo>
                  <a:cubicBezTo>
                    <a:pt x="146" y="272"/>
                    <a:pt x="285" y="142"/>
                    <a:pt x="404"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79" name="Freeform 8"/>
            <p:cNvSpPr/>
            <p:nvPr/>
          </p:nvSpPr>
          <p:spPr bwMode="auto">
            <a:xfrm>
              <a:off x="1120775" y="0"/>
              <a:ext cx="3676650" cy="6843713"/>
            </a:xfrm>
            <a:custGeom>
              <a:avLst/>
              <a:gdLst/>
              <a:ahLst/>
              <a:cxnLst/>
              <a:rect l="0" t="0" r="r" b="b"/>
              <a:pathLst>
                <a:path w="774" h="1440">
                  <a:moveTo>
                    <a:pt x="774" y="0"/>
                  </a:moveTo>
                  <a:cubicBezTo>
                    <a:pt x="312" y="240"/>
                    <a:pt x="0" y="1034"/>
                    <a:pt x="411" y="144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80" name="Freeform 9"/>
            <p:cNvSpPr/>
            <p:nvPr/>
          </p:nvSpPr>
          <p:spPr bwMode="auto">
            <a:xfrm>
              <a:off x="11202988" y="9525"/>
              <a:ext cx="963613" cy="366713"/>
            </a:xfrm>
            <a:custGeom>
              <a:avLst/>
              <a:gdLst/>
              <a:ahLst/>
              <a:cxnLst/>
              <a:rect l="0" t="0" r="r" b="b"/>
              <a:pathLst>
                <a:path w="203" h="77">
                  <a:moveTo>
                    <a:pt x="203" y="77"/>
                  </a:moveTo>
                  <a:cubicBezTo>
                    <a:pt x="138" y="46"/>
                    <a:pt x="68" y="21"/>
                    <a:pt x="0" y="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81" name="Freeform 10"/>
            <p:cNvSpPr/>
            <p:nvPr/>
          </p:nvSpPr>
          <p:spPr bwMode="auto">
            <a:xfrm>
              <a:off x="10494963" y="5275263"/>
              <a:ext cx="1666875" cy="1577975"/>
            </a:xfrm>
            <a:custGeom>
              <a:avLst/>
              <a:gdLst/>
              <a:ahLst/>
              <a:cxnLst/>
              <a:rect l="0" t="0" r="r" b="b"/>
              <a:pathLst>
                <a:path w="351" h="332">
                  <a:moveTo>
                    <a:pt x="0" y="332"/>
                  </a:moveTo>
                  <a:cubicBezTo>
                    <a:pt x="125" y="232"/>
                    <a:pt x="245" y="121"/>
                    <a:pt x="351" y="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82" name="Freeform 11"/>
            <p:cNvSpPr/>
            <p:nvPr/>
          </p:nvSpPr>
          <p:spPr bwMode="auto">
            <a:xfrm>
              <a:off x="1001713" y="0"/>
              <a:ext cx="3621088" cy="6843713"/>
            </a:xfrm>
            <a:custGeom>
              <a:avLst/>
              <a:gdLst/>
              <a:ahLst/>
              <a:cxnLst/>
              <a:rect l="0" t="0" r="r" b="b"/>
              <a:pathLst>
                <a:path w="762" h="1440">
                  <a:moveTo>
                    <a:pt x="762" y="0"/>
                  </a:moveTo>
                  <a:cubicBezTo>
                    <a:pt x="308" y="245"/>
                    <a:pt x="0" y="1033"/>
                    <a:pt x="403"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3" name="Freeform 12"/>
            <p:cNvSpPr/>
            <p:nvPr/>
          </p:nvSpPr>
          <p:spPr bwMode="auto">
            <a:xfrm>
              <a:off x="11501438" y="9525"/>
              <a:ext cx="665163" cy="257175"/>
            </a:xfrm>
            <a:custGeom>
              <a:avLst/>
              <a:gdLst/>
              <a:ahLst/>
              <a:cxnLst/>
              <a:rect l="0" t="0" r="r" b="b"/>
              <a:pathLst>
                <a:path w="140" h="54">
                  <a:moveTo>
                    <a:pt x="140" y="54"/>
                  </a:moveTo>
                  <a:cubicBezTo>
                    <a:pt x="95" y="34"/>
                    <a:pt x="48" y="16"/>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4" name="Freeform 13"/>
            <p:cNvSpPr/>
            <p:nvPr/>
          </p:nvSpPr>
          <p:spPr bwMode="auto">
            <a:xfrm>
              <a:off x="10641013" y="5408613"/>
              <a:ext cx="1525588" cy="1435100"/>
            </a:xfrm>
            <a:custGeom>
              <a:avLst/>
              <a:gdLst/>
              <a:ahLst/>
              <a:cxnLst/>
              <a:rect l="0" t="0" r="r" b="b"/>
              <a:pathLst>
                <a:path w="321" h="302">
                  <a:moveTo>
                    <a:pt x="0" y="302"/>
                  </a:moveTo>
                  <a:cubicBezTo>
                    <a:pt x="114" y="210"/>
                    <a:pt x="223" y="109"/>
                    <a:pt x="321"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5" name="Freeform 14"/>
            <p:cNvSpPr/>
            <p:nvPr/>
          </p:nvSpPr>
          <p:spPr bwMode="auto">
            <a:xfrm>
              <a:off x="1001713" y="0"/>
              <a:ext cx="3244850" cy="6843713"/>
            </a:xfrm>
            <a:custGeom>
              <a:avLst/>
              <a:gdLst/>
              <a:ahLst/>
              <a:cxnLst/>
              <a:rect l="0" t="0" r="r" b="b"/>
              <a:pathLst>
                <a:path w="683" h="1440">
                  <a:moveTo>
                    <a:pt x="683" y="0"/>
                  </a:moveTo>
                  <a:cubicBezTo>
                    <a:pt x="258" y="256"/>
                    <a:pt x="0" y="1041"/>
                    <a:pt x="355"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6" name="Freeform 15"/>
            <p:cNvSpPr/>
            <p:nvPr/>
          </p:nvSpPr>
          <p:spPr bwMode="auto">
            <a:xfrm>
              <a:off x="10802938" y="5518150"/>
              <a:ext cx="1363663" cy="1325563"/>
            </a:xfrm>
            <a:custGeom>
              <a:avLst/>
              <a:gdLst/>
              <a:ahLst/>
              <a:cxnLst/>
              <a:rect l="0" t="0" r="r" b="b"/>
              <a:pathLst>
                <a:path w="287" h="279">
                  <a:moveTo>
                    <a:pt x="0" y="279"/>
                  </a:moveTo>
                  <a:cubicBezTo>
                    <a:pt x="101" y="193"/>
                    <a:pt x="198" y="100"/>
                    <a:pt x="287"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7" name="Freeform 16"/>
            <p:cNvSpPr/>
            <p:nvPr/>
          </p:nvSpPr>
          <p:spPr bwMode="auto">
            <a:xfrm>
              <a:off x="889000" y="0"/>
              <a:ext cx="3230563" cy="6843713"/>
            </a:xfrm>
            <a:custGeom>
              <a:avLst/>
              <a:gdLst/>
              <a:ahLst/>
              <a:cxnLst/>
              <a:rect l="0" t="0" r="r" b="b"/>
              <a:pathLst>
                <a:path w="680" h="1440">
                  <a:moveTo>
                    <a:pt x="680" y="0"/>
                  </a:moveTo>
                  <a:cubicBezTo>
                    <a:pt x="257" y="265"/>
                    <a:pt x="0" y="1026"/>
                    <a:pt x="337"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8" name="Freeform 17"/>
            <p:cNvSpPr/>
            <p:nvPr/>
          </p:nvSpPr>
          <p:spPr bwMode="auto">
            <a:xfrm>
              <a:off x="10979150" y="5694363"/>
              <a:ext cx="1187450" cy="1149350"/>
            </a:xfrm>
            <a:custGeom>
              <a:avLst/>
              <a:gdLst/>
              <a:ahLst/>
              <a:cxnLst/>
              <a:rect l="0" t="0" r="r" b="b"/>
              <a:pathLst>
                <a:path w="250" h="242">
                  <a:moveTo>
                    <a:pt x="0" y="242"/>
                  </a:moveTo>
                  <a:cubicBezTo>
                    <a:pt x="88" y="166"/>
                    <a:pt x="172" y="85"/>
                    <a:pt x="25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9" name="Freeform 18"/>
            <p:cNvSpPr/>
            <p:nvPr/>
          </p:nvSpPr>
          <p:spPr bwMode="auto">
            <a:xfrm>
              <a:off x="484188" y="0"/>
              <a:ext cx="3421063" cy="6843713"/>
            </a:xfrm>
            <a:custGeom>
              <a:avLst/>
              <a:gdLst/>
              <a:ahLst/>
              <a:cxnLst/>
              <a:rect l="0" t="0" r="r" b="b"/>
              <a:pathLst>
                <a:path w="720" h="1440">
                  <a:moveTo>
                    <a:pt x="720" y="0"/>
                  </a:moveTo>
                  <a:cubicBezTo>
                    <a:pt x="316" y="282"/>
                    <a:pt x="0" y="1018"/>
                    <a:pt x="362"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0" name="Freeform 19"/>
            <p:cNvSpPr/>
            <p:nvPr/>
          </p:nvSpPr>
          <p:spPr bwMode="auto">
            <a:xfrm>
              <a:off x="11287125" y="6049963"/>
              <a:ext cx="879475" cy="793750"/>
            </a:xfrm>
            <a:custGeom>
              <a:avLst/>
              <a:gdLst/>
              <a:ahLst/>
              <a:cxnLst/>
              <a:rect l="0" t="0" r="r" b="b"/>
              <a:pathLst>
                <a:path w="185" h="167">
                  <a:moveTo>
                    <a:pt x="0" y="167"/>
                  </a:moveTo>
                  <a:cubicBezTo>
                    <a:pt x="63" y="114"/>
                    <a:pt x="125" y="58"/>
                    <a:pt x="185"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1" name="Freeform 20"/>
            <p:cNvSpPr/>
            <p:nvPr/>
          </p:nvSpPr>
          <p:spPr bwMode="auto">
            <a:xfrm>
              <a:off x="598488" y="0"/>
              <a:ext cx="2717800" cy="6843713"/>
            </a:xfrm>
            <a:custGeom>
              <a:avLst/>
              <a:gdLst/>
              <a:ahLst/>
              <a:cxnLst/>
              <a:rect l="0" t="0" r="r" b="b"/>
              <a:pathLst>
                <a:path w="572" h="1440">
                  <a:moveTo>
                    <a:pt x="572" y="0"/>
                  </a:moveTo>
                  <a:cubicBezTo>
                    <a:pt x="213" y="320"/>
                    <a:pt x="0" y="979"/>
                    <a:pt x="164" y="1440"/>
                  </a:cubicBezTo>
                </a:path>
              </a:pathLst>
            </a:custGeom>
            <a:noFill/>
            <a:ln w="12700" cap="flat">
              <a:solidFill>
                <a:schemeClr val="tx1">
                  <a:alpha val="20000"/>
                </a:schemeClr>
              </a:solidFill>
              <a:prstDash val="dashDot"/>
              <a:miter lim="800000"/>
              <a:headEnd/>
              <a:tailEnd/>
            </a:ln>
            <a:extLst>
              <a:ext uri="{909E8E84-426E-40DD-AFC4-6F175D3DCCD1}">
                <a14:hiddenFill xmlns:a14="http://schemas.microsoft.com/office/drawing/2010/main">
                  <a:solidFill>
                    <a:srgbClr val="FFFFFF"/>
                  </a:solidFill>
                </a14:hiddenFill>
              </a:ext>
            </a:extLst>
          </p:spPr>
        </p:sp>
        <p:sp>
          <p:nvSpPr>
            <p:cNvPr id="92" name="Freeform 21"/>
            <p:cNvSpPr/>
            <p:nvPr/>
          </p:nvSpPr>
          <p:spPr bwMode="auto">
            <a:xfrm>
              <a:off x="261938" y="0"/>
              <a:ext cx="2944813" cy="6843713"/>
            </a:xfrm>
            <a:custGeom>
              <a:avLst/>
              <a:gdLst/>
              <a:ahLst/>
              <a:cxnLst/>
              <a:rect l="0" t="0" r="r" b="b"/>
              <a:pathLst>
                <a:path w="620" h="1440">
                  <a:moveTo>
                    <a:pt x="620" y="0"/>
                  </a:moveTo>
                  <a:cubicBezTo>
                    <a:pt x="248" y="325"/>
                    <a:pt x="0" y="960"/>
                    <a:pt x="186" y="1440"/>
                  </a:cubicBezTo>
                </a:path>
              </a:pathLst>
            </a:custGeom>
            <a:noFill/>
            <a:ln w="9525" cap="flat">
              <a:solidFill>
                <a:schemeClr val="tx1">
                  <a:alpha val="20000"/>
                </a:schemeClr>
              </a:solidFill>
              <a:prstDash val="lgDash"/>
              <a:miter lim="800000"/>
              <a:headEnd/>
              <a:tailEnd/>
            </a:ln>
            <a:extLst>
              <a:ext uri="{909E8E84-426E-40DD-AFC4-6F175D3DCCD1}">
                <a14:hiddenFill xmlns:a14="http://schemas.microsoft.com/office/drawing/2010/main">
                  <a:solidFill>
                    <a:srgbClr val="FFFFFF"/>
                  </a:solidFill>
                </a14:hiddenFill>
              </a:ext>
            </a:extLst>
          </p:spPr>
        </p:sp>
        <p:sp>
          <p:nvSpPr>
            <p:cNvPr id="93" name="Freeform 22"/>
            <p:cNvSpPr/>
            <p:nvPr/>
          </p:nvSpPr>
          <p:spPr bwMode="auto">
            <a:xfrm>
              <a:off x="-417513" y="0"/>
              <a:ext cx="2403475" cy="6843713"/>
            </a:xfrm>
            <a:custGeom>
              <a:avLst/>
              <a:gdLst/>
              <a:ahLst/>
              <a:cxnLst/>
              <a:rect l="0" t="0" r="r" b="b"/>
              <a:pathLst>
                <a:path w="506" h="1440">
                  <a:moveTo>
                    <a:pt x="506" y="0"/>
                  </a:moveTo>
                  <a:cubicBezTo>
                    <a:pt x="109" y="356"/>
                    <a:pt x="0" y="943"/>
                    <a:pt x="171"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4" name="Freeform 23"/>
            <p:cNvSpPr/>
            <p:nvPr/>
          </p:nvSpPr>
          <p:spPr bwMode="auto">
            <a:xfrm>
              <a:off x="14288" y="9525"/>
              <a:ext cx="1771650" cy="3198813"/>
            </a:xfrm>
            <a:custGeom>
              <a:avLst/>
              <a:gdLst/>
              <a:ahLst/>
              <a:cxnLst/>
              <a:rect l="0" t="0" r="r" b="b"/>
              <a:pathLst>
                <a:path w="373" h="673">
                  <a:moveTo>
                    <a:pt x="373" y="0"/>
                  </a:moveTo>
                  <a:cubicBezTo>
                    <a:pt x="175" y="183"/>
                    <a:pt x="51" y="409"/>
                    <a:pt x="0" y="673"/>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5" name="Freeform 24"/>
            <p:cNvSpPr/>
            <p:nvPr/>
          </p:nvSpPr>
          <p:spPr bwMode="auto">
            <a:xfrm>
              <a:off x="4763" y="6016625"/>
              <a:ext cx="214313" cy="827088"/>
            </a:xfrm>
            <a:custGeom>
              <a:avLst/>
              <a:gdLst/>
              <a:ahLst/>
              <a:cxnLst/>
              <a:rect l="0" t="0" r="r" b="b"/>
              <a:pathLst>
                <a:path w="45" h="174">
                  <a:moveTo>
                    <a:pt x="0" y="0"/>
                  </a:moveTo>
                  <a:cubicBezTo>
                    <a:pt x="11" y="59"/>
                    <a:pt x="26" y="118"/>
                    <a:pt x="45" y="174"/>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6" name="Freeform 25"/>
            <p:cNvSpPr/>
            <p:nvPr/>
          </p:nvSpPr>
          <p:spPr bwMode="auto">
            <a:xfrm>
              <a:off x="14288" y="0"/>
              <a:ext cx="1562100" cy="2228850"/>
            </a:xfrm>
            <a:custGeom>
              <a:avLst/>
              <a:gdLst/>
              <a:ahLst/>
              <a:cxnLst/>
              <a:rect l="0" t="0" r="r" b="b"/>
              <a:pathLst>
                <a:path w="329" h="469">
                  <a:moveTo>
                    <a:pt x="329" y="0"/>
                  </a:moveTo>
                  <a:cubicBezTo>
                    <a:pt x="189" y="133"/>
                    <a:pt x="69" y="288"/>
                    <a:pt x="0" y="469"/>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grpSp>
      <p:grpSp>
        <p:nvGrpSpPr>
          <p:cNvPr id="22" name="Group 21"/>
          <p:cNvGrpSpPr/>
          <p:nvPr/>
        </p:nvGrpSpPr>
        <p:grpSpPr>
          <a:xfrm>
            <a:off x="7718948" y="1699589"/>
            <a:ext cx="3674476" cy="3470421"/>
            <a:chOff x="697883" y="1816768"/>
            <a:chExt cx="3674476" cy="3470421"/>
          </a:xfrm>
        </p:grpSpPr>
        <p:sp>
          <p:nvSpPr>
            <p:cNvPr id="23" name="Rectangle 22"/>
            <p:cNvSpPr/>
            <p:nvPr/>
          </p:nvSpPr>
          <p:spPr>
            <a:xfrm>
              <a:off x="697883" y="1816768"/>
              <a:ext cx="3674476" cy="50292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4" name="Isosceles Triangle 22"/>
            <p:cNvSpPr/>
            <p:nvPr/>
          </p:nvSpPr>
          <p:spPr>
            <a:xfrm rot="10800000">
              <a:off x="2380224" y="5014786"/>
              <a:ext cx="315988" cy="272403"/>
            </a:xfrm>
            <a:prstGeom prst="triangl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5" name="Rectangle 24"/>
            <p:cNvSpPr/>
            <p:nvPr/>
          </p:nvSpPr>
          <p:spPr>
            <a:xfrm>
              <a:off x="704075" y="2392840"/>
              <a:ext cx="3668284" cy="2624327"/>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grpSp>
      <p:sp>
        <p:nvSpPr>
          <p:cNvPr id="2" name="Vertical Title 1"/>
          <p:cNvSpPr>
            <a:spLocks noGrp="1"/>
          </p:cNvSpPr>
          <p:nvPr>
            <p:ph type="title" orient="vert"/>
          </p:nvPr>
        </p:nvSpPr>
        <p:spPr>
          <a:xfrm>
            <a:off x="7807437" y="2349925"/>
            <a:ext cx="3501195" cy="2456442"/>
          </a:xfrm>
        </p:spPr>
        <p:txBody>
          <a:bodyPr vert="eaVert"/>
          <a:lstStyle>
            <a:lvl1pPr algn="l">
              <a:lnSpc>
                <a:spcPct val="80000"/>
              </a:lnSpc>
              <a:defRPr>
                <a:solidFill>
                  <a:srgbClr val="FFFEFF"/>
                </a:solidFill>
              </a:defRPr>
            </a:lvl1pPr>
          </a:lstStyle>
          <a:p>
            <a:r>
              <a:rPr lang="en-GB"/>
              <a:t>Click to edit Master title style</a:t>
            </a:r>
            <a:endParaRPr lang="en-US" dirty="0"/>
          </a:p>
        </p:txBody>
      </p:sp>
      <p:sp>
        <p:nvSpPr>
          <p:cNvPr id="3" name="Vertical Text Placeholder 2"/>
          <p:cNvSpPr>
            <a:spLocks noGrp="1"/>
          </p:cNvSpPr>
          <p:nvPr>
            <p:ph type="body" orient="vert" idx="1"/>
          </p:nvPr>
        </p:nvSpPr>
        <p:spPr>
          <a:xfrm>
            <a:off x="802747" y="798444"/>
            <a:ext cx="6268622" cy="5257303"/>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a:xfrm>
            <a:off x="804672" y="320040"/>
            <a:ext cx="3657600" cy="320040"/>
          </a:xfrm>
        </p:spPr>
        <p:txBody>
          <a:bodyPr/>
          <a:lstStyle/>
          <a:p>
            <a:fld id="{9334D819-9F07-4261-B09B-9E467E5D9002}" type="datetimeFigureOut">
              <a:rPr lang="en-US" smtClean="0"/>
              <a:t>12/21/2022</a:t>
            </a:fld>
            <a:endParaRPr lang="en-US" dirty="0"/>
          </a:p>
        </p:txBody>
      </p:sp>
      <p:sp>
        <p:nvSpPr>
          <p:cNvPr id="5" name="Footer Placeholder 4"/>
          <p:cNvSpPr>
            <a:spLocks noGrp="1"/>
          </p:cNvSpPr>
          <p:nvPr>
            <p:ph type="ftr" sz="quarter" idx="11"/>
          </p:nvPr>
        </p:nvSpPr>
        <p:spPr>
          <a:xfrm>
            <a:off x="804672" y="6227064"/>
            <a:ext cx="10588752" cy="320040"/>
          </a:xfrm>
        </p:spPr>
        <p:txBody>
          <a:bodyPr/>
          <a:lstStyle/>
          <a:p>
            <a:endParaRPr lang="en-US" dirty="0"/>
          </a:p>
        </p:txBody>
      </p:sp>
      <p:sp>
        <p:nvSpPr>
          <p:cNvPr id="6" name="Slide Number Placeholder 5"/>
          <p:cNvSpPr>
            <a:spLocks noGrp="1"/>
          </p:cNvSpPr>
          <p:nvPr>
            <p:ph type="sldNum" sz="quarter" idx="12"/>
          </p:nvPr>
        </p:nvSpPr>
        <p:spPr>
          <a:xfrm>
            <a:off x="10469880" y="320040"/>
            <a:ext cx="914400" cy="320040"/>
          </a:xfrm>
        </p:spPr>
        <p:txBody>
          <a:bodyPr/>
          <a:lstStyle/>
          <a:p>
            <a:fld id="{71766878-3199-4EAB-94E7-2D6D11070E14}" type="slidenum">
              <a:rPr lang="en-US" smtClean="0"/>
              <a:t>‹#›</a:t>
            </a:fld>
            <a:endParaRPr lang="en-US" dirty="0"/>
          </a:p>
        </p:txBody>
      </p:sp>
    </p:spTree>
    <p:extLst>
      <p:ext uri="{BB962C8B-B14F-4D97-AF65-F5344CB8AC3E}">
        <p14:creationId xmlns:p14="http://schemas.microsoft.com/office/powerpoint/2010/main" val="1301852315"/>
      </p:ext>
    </p:extLst>
  </p:cSld>
  <p:clrMapOvr>
    <a:masterClrMapping/>
  </p:clrMapOvr>
  <mc:AlternateContent xmlns:mc="http://schemas.openxmlformats.org/markup-compatibility/2006" xmlns:p14="http://schemas.microsoft.com/office/powerpoint/2010/main">
    <mc:Choice Requires="p14">
      <p:transition spd="slow" p14:dur="4000">
        <p14:vortex dir="r"/>
      </p:transition>
    </mc:Choice>
    <mc:Fallback xmlns="">
      <p:transition spd="slow">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91161" y="2358391"/>
            <a:ext cx="3498667" cy="2456485"/>
          </a:xfrm>
          <a:prstGeom prst="rect">
            <a:avLst/>
          </a:prstGeom>
        </p:spPr>
        <p:txBody>
          <a:bodyPr vert="horz" lIns="228600" tIns="228600" rIns="228600" bIns="228600" rtlCol="0" anchor="ctr">
            <a:normAutofit/>
          </a:bodyPr>
          <a:lstStyle/>
          <a:p>
            <a:r>
              <a:rPr lang="en-GB"/>
              <a:t>Click to edit Master title style</a:t>
            </a:r>
            <a:endParaRPr lang="en-US" dirty="0"/>
          </a:p>
        </p:txBody>
      </p:sp>
      <p:sp>
        <p:nvSpPr>
          <p:cNvPr id="3" name="Text Placeholder 2"/>
          <p:cNvSpPr>
            <a:spLocks noGrp="1"/>
          </p:cNvSpPr>
          <p:nvPr>
            <p:ph type="body" idx="1"/>
          </p:nvPr>
        </p:nvSpPr>
        <p:spPr>
          <a:xfrm>
            <a:off x="5434982" y="794719"/>
            <a:ext cx="5950036" cy="5257090"/>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2"/>
          </p:nvPr>
        </p:nvSpPr>
        <p:spPr>
          <a:xfrm>
            <a:off x="804672" y="320040"/>
            <a:ext cx="3657600" cy="320040"/>
          </a:xfrm>
          <a:prstGeom prst="rect">
            <a:avLst/>
          </a:prstGeom>
        </p:spPr>
        <p:txBody>
          <a:bodyPr vert="horz" lIns="91440" tIns="45720" rIns="91440" bIns="45720" rtlCol="0" anchor="ctr"/>
          <a:lstStyle>
            <a:lvl1pPr algn="l">
              <a:defRPr sz="1000">
                <a:solidFill>
                  <a:schemeClr val="tx1">
                    <a:tint val="75000"/>
                  </a:schemeClr>
                </a:solidFill>
              </a:defRPr>
            </a:lvl1pPr>
          </a:lstStyle>
          <a:p>
            <a:fld id="{9334D819-9F07-4261-B09B-9E467E5D9002}" type="datetimeFigureOut">
              <a:rPr lang="en-US" smtClean="0"/>
              <a:pPr/>
              <a:t>12/21/2022</a:t>
            </a:fld>
            <a:endParaRPr lang="en-US" dirty="0"/>
          </a:p>
        </p:txBody>
      </p:sp>
      <p:sp>
        <p:nvSpPr>
          <p:cNvPr id="5" name="Footer Placeholder 4"/>
          <p:cNvSpPr>
            <a:spLocks noGrp="1"/>
          </p:cNvSpPr>
          <p:nvPr>
            <p:ph type="ftr" sz="quarter" idx="3"/>
          </p:nvPr>
        </p:nvSpPr>
        <p:spPr>
          <a:xfrm>
            <a:off x="804672" y="6227064"/>
            <a:ext cx="10588752" cy="320040"/>
          </a:xfrm>
          <a:prstGeom prst="rect">
            <a:avLst/>
          </a:prstGeom>
        </p:spPr>
        <p:txBody>
          <a:bodyPr vert="horz" lIns="91440" tIns="45720" rIns="91440" bIns="45720" rtlCol="0" anchor="ctr"/>
          <a:lstStyle>
            <a:lvl1pPr algn="r">
              <a:defRPr sz="10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10469880" y="320040"/>
            <a:ext cx="914400" cy="320040"/>
          </a:xfrm>
          <a:prstGeom prst="rect">
            <a:avLst/>
          </a:prstGeom>
        </p:spPr>
        <p:txBody>
          <a:bodyPr vert="horz" lIns="91440" tIns="45720" rIns="91440" bIns="45720" rtlCol="0" anchor="ctr"/>
          <a:lstStyle>
            <a:lvl1pPr algn="r">
              <a:defRPr sz="1000">
                <a:solidFill>
                  <a:schemeClr val="tx1">
                    <a:tint val="75000"/>
                  </a:schemeClr>
                </a:solidFill>
              </a:defRPr>
            </a:lvl1pPr>
          </a:lstStyle>
          <a:p>
            <a:fld id="{71766878-3199-4EAB-94E7-2D6D11070E14}" type="slidenum">
              <a:rPr lang="en-US" smtClean="0"/>
              <a:pPr/>
              <a:t>‹#›</a:t>
            </a:fld>
            <a:endParaRPr lang="en-US" dirty="0"/>
          </a:p>
        </p:txBody>
      </p:sp>
    </p:spTree>
    <p:extLst>
      <p:ext uri="{BB962C8B-B14F-4D97-AF65-F5344CB8AC3E}">
        <p14:creationId xmlns:p14="http://schemas.microsoft.com/office/powerpoint/2010/main" val="979542898"/>
      </p:ext>
    </p:extLst>
  </p:cSld>
  <p:clrMap bg1="lt1" tx1="dk1" bg2="lt2" tx2="dk2" accent1="accent1" accent2="accent2" accent3="accent3" accent4="accent4" accent5="accent5" accent6="accent6" hlink="hlink" folHlink="folHlink"/>
  <p:sldLayoutIdLst>
    <p:sldLayoutId id="2147483733" r:id="rId1"/>
    <p:sldLayoutId id="2147483734" r:id="rId2"/>
    <p:sldLayoutId id="2147483735" r:id="rId3"/>
    <p:sldLayoutId id="2147483736" r:id="rId4"/>
    <p:sldLayoutId id="2147483737" r:id="rId5"/>
    <p:sldLayoutId id="2147483738" r:id="rId6"/>
    <p:sldLayoutId id="2147483739" r:id="rId7"/>
    <p:sldLayoutId id="2147483740" r:id="rId8"/>
    <p:sldLayoutId id="2147483741" r:id="rId9"/>
    <p:sldLayoutId id="2147483742" r:id="rId10"/>
    <p:sldLayoutId id="2147483743" r:id="rId11"/>
  </p:sldLayoutIdLst>
  <mc:AlternateContent xmlns:mc="http://schemas.openxmlformats.org/markup-compatibility/2006" xmlns:p14="http://schemas.microsoft.com/office/powerpoint/2010/main">
    <mc:Choice Requires="p14">
      <p:transition spd="slow" p14:dur="4000">
        <p14:vortex dir="r"/>
      </p:transition>
    </mc:Choice>
    <mc:Fallback xmlns="">
      <p:transition spd="slow">
        <p:fade/>
      </p:transition>
    </mc:Fallback>
  </mc:AlternateContent>
  <p:txStyles>
    <p:titleStyle>
      <a:lvl1pPr algn="ctr" defTabSz="914400" rtl="0" eaLnBrk="1" latinLnBrk="0" hangingPunct="1">
        <a:lnSpc>
          <a:spcPct val="85000"/>
        </a:lnSpc>
        <a:spcBef>
          <a:spcPct val="0"/>
        </a:spcBef>
        <a:buNone/>
        <a:defRPr sz="4000" b="0" i="0" kern="1200" cap="none" spc="-150">
          <a:solidFill>
            <a:schemeClr val="tx1"/>
          </a:solidFill>
          <a:effectLst/>
          <a:latin typeface="+mj-lt"/>
          <a:ea typeface="+mj-ea"/>
          <a:cs typeface="+mj-cs"/>
        </a:defRPr>
      </a:lvl1pPr>
    </p:titleStyle>
    <p:bodyStyle>
      <a:lvl1pPr marL="228600" indent="-228600" algn="l" defTabSz="914400" rtl="0" eaLnBrk="1" latinLnBrk="0" hangingPunct="1">
        <a:lnSpc>
          <a:spcPct val="120000"/>
        </a:lnSpc>
        <a:spcBef>
          <a:spcPts val="1000"/>
        </a:spcBef>
        <a:buClr>
          <a:schemeClr val="accent1"/>
        </a:buClr>
        <a:buSzPct val="110000"/>
        <a:buFont typeface="Wingdings" panose="05000000000000000000" pitchFamily="2" charset="2"/>
        <a:buChar char="§"/>
        <a:defRPr sz="1800" kern="1200">
          <a:solidFill>
            <a:schemeClr val="tx1"/>
          </a:solidFill>
          <a:effectLst/>
          <a:latin typeface="+mn-lt"/>
          <a:ea typeface="+mn-ea"/>
          <a:cs typeface="+mn-cs"/>
        </a:defRPr>
      </a:lvl1pPr>
      <a:lvl2pPr marL="685800" indent="-228600" algn="l" defTabSz="914400" rtl="0" eaLnBrk="1" latinLnBrk="0" hangingPunct="1">
        <a:lnSpc>
          <a:spcPct val="120000"/>
        </a:lnSpc>
        <a:spcBef>
          <a:spcPts val="500"/>
        </a:spcBef>
        <a:buClr>
          <a:schemeClr val="accent1"/>
        </a:buClr>
        <a:buSzPct val="110000"/>
        <a:buFont typeface="Wingdings" panose="05000000000000000000" pitchFamily="2" charset="2"/>
        <a:buChar char="§"/>
        <a:defRPr sz="1600" kern="1200">
          <a:solidFill>
            <a:schemeClr val="tx1"/>
          </a:solidFill>
          <a:effectLst/>
          <a:latin typeface="+mn-lt"/>
          <a:ea typeface="+mn-ea"/>
          <a:cs typeface="+mn-cs"/>
        </a:defRPr>
      </a:lvl2pPr>
      <a:lvl3pPr marL="1143000" indent="-228600" algn="l" defTabSz="914400" rtl="0" eaLnBrk="1" latinLnBrk="0" hangingPunct="1">
        <a:lnSpc>
          <a:spcPct val="120000"/>
        </a:lnSpc>
        <a:spcBef>
          <a:spcPts val="500"/>
        </a:spcBef>
        <a:buClr>
          <a:schemeClr val="accent1"/>
        </a:buClr>
        <a:buSzPct val="110000"/>
        <a:buFont typeface="Wingdings" panose="05000000000000000000" pitchFamily="2" charset="2"/>
        <a:buChar char="§"/>
        <a:defRPr sz="1400" kern="1200">
          <a:solidFill>
            <a:schemeClr val="tx1"/>
          </a:solidFill>
          <a:effectLst/>
          <a:latin typeface="+mn-lt"/>
          <a:ea typeface="+mn-ea"/>
          <a:cs typeface="+mn-cs"/>
        </a:defRPr>
      </a:lvl3pPr>
      <a:lvl4pPr marL="1600200" indent="-228600" algn="l" defTabSz="914400" rtl="0" eaLnBrk="1" latinLnBrk="0" hangingPunct="1">
        <a:lnSpc>
          <a:spcPct val="120000"/>
        </a:lnSpc>
        <a:spcBef>
          <a:spcPts val="500"/>
        </a:spcBef>
        <a:buClr>
          <a:schemeClr val="accent1"/>
        </a:buClr>
        <a:buSzPct val="110000"/>
        <a:buFont typeface="Wingdings" panose="05000000000000000000" pitchFamily="2" charset="2"/>
        <a:buChar char="§"/>
        <a:defRPr sz="1200" kern="1200">
          <a:solidFill>
            <a:schemeClr val="tx1"/>
          </a:solidFill>
          <a:effectLst/>
          <a:latin typeface="+mn-lt"/>
          <a:ea typeface="+mn-ea"/>
          <a:cs typeface="+mn-cs"/>
        </a:defRPr>
      </a:lvl4pPr>
      <a:lvl5pPr marL="2057400" indent="-228600" algn="l" defTabSz="914400" rtl="0" eaLnBrk="1" latinLnBrk="0" hangingPunct="1">
        <a:lnSpc>
          <a:spcPct val="120000"/>
        </a:lnSpc>
        <a:spcBef>
          <a:spcPts val="500"/>
        </a:spcBef>
        <a:buClr>
          <a:schemeClr val="accent1"/>
        </a:buClr>
        <a:buSzPct val="110000"/>
        <a:buFont typeface="Wingdings" panose="05000000000000000000" pitchFamily="2" charset="2"/>
        <a:buChar char="§"/>
        <a:defRPr sz="1200" kern="1200">
          <a:solidFill>
            <a:schemeClr val="tx1"/>
          </a:solidFill>
          <a:effectLst/>
          <a:latin typeface="+mn-lt"/>
          <a:ea typeface="+mn-ea"/>
          <a:cs typeface="+mn-cs"/>
        </a:defRPr>
      </a:lvl5pPr>
      <a:lvl6pPr marL="2514600" indent="-228600" algn="l" defTabSz="914400" rtl="0" eaLnBrk="1" latinLnBrk="0" hangingPunct="1">
        <a:lnSpc>
          <a:spcPct val="120000"/>
        </a:lnSpc>
        <a:spcBef>
          <a:spcPts val="500"/>
        </a:spcBef>
        <a:buClr>
          <a:schemeClr val="accent1"/>
        </a:buClr>
        <a:buSzPct val="110000"/>
        <a:buFont typeface="Wingdings" panose="05000000000000000000" pitchFamily="2" charset="2"/>
        <a:buChar char="§"/>
        <a:defRPr sz="1200" kern="120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accent1"/>
        </a:buClr>
        <a:buSzPct val="110000"/>
        <a:buFont typeface="Wingdings" panose="05000000000000000000" pitchFamily="2" charset="2"/>
        <a:buChar char="§"/>
        <a:defRPr sz="1200" kern="120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accent1"/>
        </a:buClr>
        <a:buSzPct val="110000"/>
        <a:buFont typeface="Wingdings" panose="05000000000000000000" pitchFamily="2" charset="2"/>
        <a:buChar char="§"/>
        <a:defRPr sz="1200" kern="120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accent1"/>
        </a:buClr>
        <a:buSzPct val="110000"/>
        <a:buFont typeface="Wingdings" panose="05000000000000000000" pitchFamily="2" charset="2"/>
        <a:buChar char="§"/>
        <a:defRPr sz="1200" kern="1200">
          <a:solidFill>
            <a:schemeClr val="tx1"/>
          </a:solidFill>
          <a:effectLst/>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ext>
  </p:extLst>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9.xml"/></Relationships>
</file>

<file path=ppt/slides/_rels/slide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9.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4.svg"/><Relationship Id="rId2" Type="http://schemas.openxmlformats.org/officeDocument/2006/relationships/image" Target="../media/image3.png"/><Relationship Id="rId1" Type="http://schemas.openxmlformats.org/officeDocument/2006/relationships/slideLayout" Target="../slideLayouts/slideLayout9.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9.xml"/></Relationships>
</file>

<file path=ppt/slides/_rels/slide8.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9.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9.xml"/></Relationships>
</file>

<file path=ppt/slides/_rels/slide10.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9.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9.xml"/></Relationships>
</file>

<file path=ppt/slides/_rels/slide12.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9.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9.xml"/></Relationships>
</file>

<file path=ppt/slides/_rels/slide14.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9.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15.xml.rels><?xml version="1.0" encoding="UTF-8" standalone="yes"?>
<Relationships xmlns="http://schemas.openxmlformats.org/package/2006/relationships"><Relationship Id="rId3" Type="http://schemas.openxmlformats.org/officeDocument/2006/relationships/diagramLayout" Target="../diagrams/layout3.xml"/><Relationship Id="rId2" Type="http://schemas.openxmlformats.org/officeDocument/2006/relationships/diagramData" Target="../diagrams/data3.xml"/><Relationship Id="rId1" Type="http://schemas.openxmlformats.org/officeDocument/2006/relationships/slideLayout" Target="../slideLayouts/slideLayout9.xml"/><Relationship Id="rId6" Type="http://schemas.microsoft.com/office/2007/relationships/diagramDrawing" Target="../diagrams/drawing3.xml"/><Relationship Id="rId5" Type="http://schemas.openxmlformats.org/officeDocument/2006/relationships/diagramColors" Target="../diagrams/colors3.xml"/><Relationship Id="rId4" Type="http://schemas.openxmlformats.org/officeDocument/2006/relationships/diagramQuickStyle" Target="../diagrams/quickStyle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0C3C5E3-F7FB-B162-85AE-63A8CEC77F17}"/>
              </a:ext>
            </a:extLst>
          </p:cNvPr>
          <p:cNvSpPr>
            <a:spLocks noGrp="1"/>
          </p:cNvSpPr>
          <p:nvPr>
            <p:ph type="ctrTitle"/>
          </p:nvPr>
        </p:nvSpPr>
        <p:spPr/>
        <p:txBody>
          <a:bodyPr>
            <a:normAutofit/>
          </a:bodyPr>
          <a:lstStyle/>
          <a:p>
            <a:r>
              <a:rPr lang="en-US" dirty="0"/>
              <a:t>Effective Team Work and Communication </a:t>
            </a:r>
            <a:endParaRPr lang="en-RO" dirty="0"/>
          </a:p>
        </p:txBody>
      </p:sp>
      <p:sp>
        <p:nvSpPr>
          <p:cNvPr id="3" name="Subtitle 2">
            <a:extLst>
              <a:ext uri="{FF2B5EF4-FFF2-40B4-BE49-F238E27FC236}">
                <a16:creationId xmlns:a16="http://schemas.microsoft.com/office/drawing/2014/main" id="{9615AFAE-13AB-1926-A6A2-768570AECCDC}"/>
              </a:ext>
            </a:extLst>
          </p:cNvPr>
          <p:cNvSpPr>
            <a:spLocks noGrp="1"/>
          </p:cNvSpPr>
          <p:nvPr>
            <p:ph type="subTitle" idx="1"/>
          </p:nvPr>
        </p:nvSpPr>
        <p:spPr>
          <a:xfrm>
            <a:off x="1759236" y="5440789"/>
            <a:ext cx="8673427" cy="1322587"/>
          </a:xfrm>
          <a:solidFill>
            <a:schemeClr val="accent1"/>
          </a:solidFill>
        </p:spPr>
        <p:txBody>
          <a:bodyPr numCol="3">
            <a:normAutofit/>
          </a:bodyPr>
          <a:lstStyle/>
          <a:p>
            <a:r>
              <a:rPr lang="en-US" dirty="0"/>
              <a:t> Alexandra Maria Cozma (2125169) </a:t>
            </a:r>
            <a:endParaRPr lang="en-RO" dirty="0"/>
          </a:p>
          <a:p>
            <a:endParaRPr lang="en-RO" dirty="0"/>
          </a:p>
        </p:txBody>
      </p:sp>
      <p:sp>
        <p:nvSpPr>
          <p:cNvPr id="5" name="TextBox 4">
            <a:extLst>
              <a:ext uri="{FF2B5EF4-FFF2-40B4-BE49-F238E27FC236}">
                <a16:creationId xmlns:a16="http://schemas.microsoft.com/office/drawing/2014/main" id="{9F000D67-D0FF-A916-57B4-0C8D4888FA59}"/>
              </a:ext>
            </a:extLst>
          </p:cNvPr>
          <p:cNvSpPr txBox="1"/>
          <p:nvPr/>
        </p:nvSpPr>
        <p:spPr>
          <a:xfrm>
            <a:off x="2764971" y="4309345"/>
            <a:ext cx="6096000" cy="646331"/>
          </a:xfrm>
          <a:prstGeom prst="rect">
            <a:avLst/>
          </a:prstGeom>
          <a:noFill/>
        </p:spPr>
        <p:txBody>
          <a:bodyPr wrap="square">
            <a:spAutoFit/>
          </a:bodyPr>
          <a:lstStyle/>
          <a:p>
            <a:pPr algn="ctr"/>
            <a:r>
              <a:rPr lang="en-US" sz="1800" dirty="0">
                <a:solidFill>
                  <a:schemeClr val="bg1"/>
                </a:solidFill>
                <a:effectLst/>
                <a:latin typeface="Calibri" panose="020F0502020204030204" pitchFamily="34" charset="0"/>
                <a:ea typeface="PMingLiU" panose="02020500000000000000" pitchFamily="18" charset="-120"/>
                <a:cs typeface="Times New Roman" panose="02020603050405020304" pitchFamily="18" charset="0"/>
              </a:rPr>
              <a:t>Cod: BMSW4002 LON</a:t>
            </a:r>
            <a:endParaRPr lang="en-RO" sz="1800" dirty="0">
              <a:solidFill>
                <a:schemeClr val="bg1"/>
              </a:solidFill>
              <a:effectLst/>
              <a:latin typeface="Calibri" panose="020F0502020204030204" pitchFamily="34" charset="0"/>
              <a:ea typeface="PMingLiU" panose="02020500000000000000" pitchFamily="18" charset="-120"/>
              <a:cs typeface="Times New Roman" panose="02020603050405020304" pitchFamily="18" charset="0"/>
            </a:endParaRPr>
          </a:p>
          <a:p>
            <a:pPr algn="ctr"/>
            <a:r>
              <a:rPr lang="en-US" sz="1800" dirty="0">
                <a:solidFill>
                  <a:schemeClr val="bg1"/>
                </a:solidFill>
                <a:effectLst/>
                <a:latin typeface="Calibri" panose="020F0502020204030204" pitchFamily="34" charset="0"/>
                <a:ea typeface="PMingLiU" panose="02020500000000000000" pitchFamily="18" charset="-120"/>
                <a:cs typeface="Times New Roman" panose="02020603050405020304" pitchFamily="18" charset="0"/>
              </a:rPr>
              <a:t>Lecturer's name :</a:t>
            </a:r>
            <a:r>
              <a:rPr lang="en-US" sz="1800" dirty="0" err="1">
                <a:solidFill>
                  <a:schemeClr val="bg1"/>
                </a:solidFill>
                <a:effectLst/>
                <a:latin typeface="Calibri" panose="020F0502020204030204" pitchFamily="34" charset="0"/>
                <a:ea typeface="PMingLiU" panose="02020500000000000000" pitchFamily="18" charset="-120"/>
                <a:cs typeface="Times New Roman" panose="02020603050405020304" pitchFamily="18" charset="0"/>
              </a:rPr>
              <a:t>Soban</a:t>
            </a:r>
            <a:r>
              <a:rPr lang="en-US" sz="1800" dirty="0">
                <a:solidFill>
                  <a:schemeClr val="bg1"/>
                </a:solidFill>
                <a:effectLst/>
                <a:latin typeface="Calibri" panose="020F0502020204030204" pitchFamily="34" charset="0"/>
                <a:ea typeface="PMingLiU" panose="02020500000000000000" pitchFamily="18" charset="-120"/>
                <a:cs typeface="Times New Roman" panose="02020603050405020304" pitchFamily="18" charset="0"/>
              </a:rPr>
              <a:t> Sadiq</a:t>
            </a:r>
            <a:endParaRPr lang="en-RO" sz="1800" dirty="0">
              <a:solidFill>
                <a:schemeClr val="bg1"/>
              </a:solidFill>
              <a:effectLst/>
              <a:latin typeface="Calibri" panose="020F0502020204030204" pitchFamily="34" charset="0"/>
              <a:ea typeface="PMingLiU" panose="02020500000000000000" pitchFamily="18" charset="-120"/>
              <a:cs typeface="Times New Roman" panose="02020603050405020304" pitchFamily="18" charset="0"/>
            </a:endParaRPr>
          </a:p>
        </p:txBody>
      </p:sp>
    </p:spTree>
    <p:extLst>
      <p:ext uri="{BB962C8B-B14F-4D97-AF65-F5344CB8AC3E}">
        <p14:creationId xmlns:p14="http://schemas.microsoft.com/office/powerpoint/2010/main" val="1088018856"/>
      </p:ext>
    </p:extLst>
  </p:cSld>
  <p:clrMapOvr>
    <a:masterClrMapping/>
  </p:clrMapOvr>
  <mc:AlternateContent xmlns:mc="http://schemas.openxmlformats.org/markup-compatibility/2006" xmlns:p14="http://schemas.microsoft.com/office/powerpoint/2010/main">
    <mc:Choice Requires="p14">
      <p:transition spd="slow" p14:dur="4000">
        <p14:vortex dir="r"/>
      </p:transition>
    </mc:Choice>
    <mc:Fallback xmlns="">
      <p:transition spd="slow">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grpSp>
        <p:nvGrpSpPr>
          <p:cNvPr id="11" name="Group 10">
            <a:extLst>
              <a:ext uri="{FF2B5EF4-FFF2-40B4-BE49-F238E27FC236}">
                <a16:creationId xmlns:a16="http://schemas.microsoft.com/office/drawing/2014/main" id="{2BBBD145-2FC5-42C1-97BE-1C636D139735}"/>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417513" y="0"/>
            <a:ext cx="12584114" cy="6853238"/>
            <a:chOff x="-417513" y="0"/>
            <a:chExt cx="12584114" cy="6853238"/>
          </a:xfrm>
        </p:grpSpPr>
        <p:sp>
          <p:nvSpPr>
            <p:cNvPr id="12" name="Freeform 5">
              <a:extLst>
                <a:ext uri="{FF2B5EF4-FFF2-40B4-BE49-F238E27FC236}">
                  <a16:creationId xmlns:a16="http://schemas.microsoft.com/office/drawing/2014/main" id="{952A4B46-1EE6-42F1-BBC0-02A47B99324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306513" y="0"/>
              <a:ext cx="3862388" cy="6843713"/>
            </a:xfrm>
            <a:custGeom>
              <a:avLst/>
              <a:gdLst/>
              <a:ahLst/>
              <a:cxnLst/>
              <a:rect l="0" t="0" r="r" b="b"/>
              <a:pathLst>
                <a:path w="813" h="1440">
                  <a:moveTo>
                    <a:pt x="813" y="0"/>
                  </a:moveTo>
                  <a:cubicBezTo>
                    <a:pt x="331" y="221"/>
                    <a:pt x="0" y="1039"/>
                    <a:pt x="435"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13" name="Freeform 6">
              <a:extLst>
                <a:ext uri="{FF2B5EF4-FFF2-40B4-BE49-F238E27FC236}">
                  <a16:creationId xmlns:a16="http://schemas.microsoft.com/office/drawing/2014/main" id="{24058FF8-180E-4BFD-BFFC-E51367000C4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626725" y="9525"/>
              <a:ext cx="1539875" cy="555625"/>
            </a:xfrm>
            <a:custGeom>
              <a:avLst/>
              <a:gdLst/>
              <a:ahLst/>
              <a:cxnLst/>
              <a:rect l="0" t="0" r="r" b="b"/>
              <a:pathLst>
                <a:path w="324" h="117">
                  <a:moveTo>
                    <a:pt x="324" y="117"/>
                  </a:moveTo>
                  <a:cubicBezTo>
                    <a:pt x="223" y="64"/>
                    <a:pt x="107" y="28"/>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14" name="Freeform 7">
              <a:extLst>
                <a:ext uri="{FF2B5EF4-FFF2-40B4-BE49-F238E27FC236}">
                  <a16:creationId xmlns:a16="http://schemas.microsoft.com/office/drawing/2014/main" id="{A423535B-8DEB-423C-9F9D-529C3123EB6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247313" y="5013325"/>
              <a:ext cx="1919288" cy="1830388"/>
            </a:xfrm>
            <a:custGeom>
              <a:avLst/>
              <a:gdLst/>
              <a:ahLst/>
              <a:cxnLst/>
              <a:rect l="0" t="0" r="r" b="b"/>
              <a:pathLst>
                <a:path w="404" h="385">
                  <a:moveTo>
                    <a:pt x="0" y="385"/>
                  </a:moveTo>
                  <a:cubicBezTo>
                    <a:pt x="146" y="272"/>
                    <a:pt x="285" y="142"/>
                    <a:pt x="404"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15" name="Freeform 8">
              <a:extLst>
                <a:ext uri="{FF2B5EF4-FFF2-40B4-BE49-F238E27FC236}">
                  <a16:creationId xmlns:a16="http://schemas.microsoft.com/office/drawing/2014/main" id="{988732CF-5FD1-4FE3-B520-C9F956B3A75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120775" y="0"/>
              <a:ext cx="3676650" cy="6843713"/>
            </a:xfrm>
            <a:custGeom>
              <a:avLst/>
              <a:gdLst/>
              <a:ahLst/>
              <a:cxnLst/>
              <a:rect l="0" t="0" r="r" b="b"/>
              <a:pathLst>
                <a:path w="774" h="1440">
                  <a:moveTo>
                    <a:pt x="774" y="0"/>
                  </a:moveTo>
                  <a:cubicBezTo>
                    <a:pt x="312" y="240"/>
                    <a:pt x="0" y="1034"/>
                    <a:pt x="411" y="144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16" name="Freeform 9">
              <a:extLst>
                <a:ext uri="{FF2B5EF4-FFF2-40B4-BE49-F238E27FC236}">
                  <a16:creationId xmlns:a16="http://schemas.microsoft.com/office/drawing/2014/main" id="{ED91F632-7ADB-48B4-A824-B68FA6CC670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1202988" y="9525"/>
              <a:ext cx="963613" cy="366713"/>
            </a:xfrm>
            <a:custGeom>
              <a:avLst/>
              <a:gdLst/>
              <a:ahLst/>
              <a:cxnLst/>
              <a:rect l="0" t="0" r="r" b="b"/>
              <a:pathLst>
                <a:path w="203" h="77">
                  <a:moveTo>
                    <a:pt x="203" y="77"/>
                  </a:moveTo>
                  <a:cubicBezTo>
                    <a:pt x="138" y="46"/>
                    <a:pt x="68" y="21"/>
                    <a:pt x="0" y="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17" name="Freeform 10">
              <a:extLst>
                <a:ext uri="{FF2B5EF4-FFF2-40B4-BE49-F238E27FC236}">
                  <a16:creationId xmlns:a16="http://schemas.microsoft.com/office/drawing/2014/main" id="{57CA5A76-3D12-43F9-BD26-A64EEE6C819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494963" y="5275263"/>
              <a:ext cx="1666875" cy="1577975"/>
            </a:xfrm>
            <a:custGeom>
              <a:avLst/>
              <a:gdLst/>
              <a:ahLst/>
              <a:cxnLst/>
              <a:rect l="0" t="0" r="r" b="b"/>
              <a:pathLst>
                <a:path w="351" h="332">
                  <a:moveTo>
                    <a:pt x="0" y="332"/>
                  </a:moveTo>
                  <a:cubicBezTo>
                    <a:pt x="125" y="232"/>
                    <a:pt x="245" y="121"/>
                    <a:pt x="351" y="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18" name="Freeform 11">
              <a:extLst>
                <a:ext uri="{FF2B5EF4-FFF2-40B4-BE49-F238E27FC236}">
                  <a16:creationId xmlns:a16="http://schemas.microsoft.com/office/drawing/2014/main" id="{16934D21-CB88-41CD-ABEA-2F060AD51BA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01713" y="0"/>
              <a:ext cx="3621088" cy="6843713"/>
            </a:xfrm>
            <a:custGeom>
              <a:avLst/>
              <a:gdLst/>
              <a:ahLst/>
              <a:cxnLst/>
              <a:rect l="0" t="0" r="r" b="b"/>
              <a:pathLst>
                <a:path w="762" h="1440">
                  <a:moveTo>
                    <a:pt x="762" y="0"/>
                  </a:moveTo>
                  <a:cubicBezTo>
                    <a:pt x="308" y="245"/>
                    <a:pt x="0" y="1033"/>
                    <a:pt x="403"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19" name="Freeform 12">
              <a:extLst>
                <a:ext uri="{FF2B5EF4-FFF2-40B4-BE49-F238E27FC236}">
                  <a16:creationId xmlns:a16="http://schemas.microsoft.com/office/drawing/2014/main" id="{2CA1546D-1E7E-4CE9-9531-FE1F102AD9B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1501438" y="9525"/>
              <a:ext cx="665163" cy="257175"/>
            </a:xfrm>
            <a:custGeom>
              <a:avLst/>
              <a:gdLst/>
              <a:ahLst/>
              <a:cxnLst/>
              <a:rect l="0" t="0" r="r" b="b"/>
              <a:pathLst>
                <a:path w="140" h="54">
                  <a:moveTo>
                    <a:pt x="140" y="54"/>
                  </a:moveTo>
                  <a:cubicBezTo>
                    <a:pt x="95" y="34"/>
                    <a:pt x="48" y="16"/>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20" name="Freeform 13">
              <a:extLst>
                <a:ext uri="{FF2B5EF4-FFF2-40B4-BE49-F238E27FC236}">
                  <a16:creationId xmlns:a16="http://schemas.microsoft.com/office/drawing/2014/main" id="{F8B2A6F1-7328-4D5B-8CD1-2D4F01C243E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641013" y="5408613"/>
              <a:ext cx="1525588" cy="1435100"/>
            </a:xfrm>
            <a:custGeom>
              <a:avLst/>
              <a:gdLst/>
              <a:ahLst/>
              <a:cxnLst/>
              <a:rect l="0" t="0" r="r" b="b"/>
              <a:pathLst>
                <a:path w="321" h="302">
                  <a:moveTo>
                    <a:pt x="0" y="302"/>
                  </a:moveTo>
                  <a:cubicBezTo>
                    <a:pt x="114" y="210"/>
                    <a:pt x="223" y="109"/>
                    <a:pt x="321"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21" name="Freeform 14">
              <a:extLst>
                <a:ext uri="{FF2B5EF4-FFF2-40B4-BE49-F238E27FC236}">
                  <a16:creationId xmlns:a16="http://schemas.microsoft.com/office/drawing/2014/main" id="{24C0204A-E727-41C5-9910-30FF39A3BA3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01713" y="0"/>
              <a:ext cx="3244850" cy="6843713"/>
            </a:xfrm>
            <a:custGeom>
              <a:avLst/>
              <a:gdLst/>
              <a:ahLst/>
              <a:cxnLst/>
              <a:rect l="0" t="0" r="r" b="b"/>
              <a:pathLst>
                <a:path w="683" h="1440">
                  <a:moveTo>
                    <a:pt x="683" y="0"/>
                  </a:moveTo>
                  <a:cubicBezTo>
                    <a:pt x="258" y="256"/>
                    <a:pt x="0" y="1041"/>
                    <a:pt x="355"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22" name="Freeform 15">
              <a:extLst>
                <a:ext uri="{FF2B5EF4-FFF2-40B4-BE49-F238E27FC236}">
                  <a16:creationId xmlns:a16="http://schemas.microsoft.com/office/drawing/2014/main" id="{1FA04CE5-5DB6-4B00-9A83-0D9D2774CB5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802938" y="5518150"/>
              <a:ext cx="1363663" cy="1325563"/>
            </a:xfrm>
            <a:custGeom>
              <a:avLst/>
              <a:gdLst/>
              <a:ahLst/>
              <a:cxnLst/>
              <a:rect l="0" t="0" r="r" b="b"/>
              <a:pathLst>
                <a:path w="287" h="279">
                  <a:moveTo>
                    <a:pt x="0" y="279"/>
                  </a:moveTo>
                  <a:cubicBezTo>
                    <a:pt x="101" y="193"/>
                    <a:pt x="198" y="100"/>
                    <a:pt x="287"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23" name="Freeform 16">
              <a:extLst>
                <a:ext uri="{FF2B5EF4-FFF2-40B4-BE49-F238E27FC236}">
                  <a16:creationId xmlns:a16="http://schemas.microsoft.com/office/drawing/2014/main" id="{EDECB57F-0466-4D16-ABF0-9046F90AFA9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889000" y="0"/>
              <a:ext cx="3230563" cy="6843713"/>
            </a:xfrm>
            <a:custGeom>
              <a:avLst/>
              <a:gdLst/>
              <a:ahLst/>
              <a:cxnLst/>
              <a:rect l="0" t="0" r="r" b="b"/>
              <a:pathLst>
                <a:path w="680" h="1440">
                  <a:moveTo>
                    <a:pt x="680" y="0"/>
                  </a:moveTo>
                  <a:cubicBezTo>
                    <a:pt x="257" y="265"/>
                    <a:pt x="0" y="1026"/>
                    <a:pt x="337"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24" name="Freeform 17">
              <a:extLst>
                <a:ext uri="{FF2B5EF4-FFF2-40B4-BE49-F238E27FC236}">
                  <a16:creationId xmlns:a16="http://schemas.microsoft.com/office/drawing/2014/main" id="{0726DBEC-7825-41D2-8701-A9E2DDEB93B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979150" y="5694363"/>
              <a:ext cx="1187450" cy="1149350"/>
            </a:xfrm>
            <a:custGeom>
              <a:avLst/>
              <a:gdLst/>
              <a:ahLst/>
              <a:cxnLst/>
              <a:rect l="0" t="0" r="r" b="b"/>
              <a:pathLst>
                <a:path w="250" h="242">
                  <a:moveTo>
                    <a:pt x="0" y="242"/>
                  </a:moveTo>
                  <a:cubicBezTo>
                    <a:pt x="88" y="166"/>
                    <a:pt x="172" y="85"/>
                    <a:pt x="25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25" name="Freeform 18">
              <a:extLst>
                <a:ext uri="{FF2B5EF4-FFF2-40B4-BE49-F238E27FC236}">
                  <a16:creationId xmlns:a16="http://schemas.microsoft.com/office/drawing/2014/main" id="{E74AC618-F7E3-45A0-B7C6-79CFFB64F6E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484188" y="0"/>
              <a:ext cx="3421063" cy="6843713"/>
            </a:xfrm>
            <a:custGeom>
              <a:avLst/>
              <a:gdLst/>
              <a:ahLst/>
              <a:cxnLst/>
              <a:rect l="0" t="0" r="r" b="b"/>
              <a:pathLst>
                <a:path w="720" h="1440">
                  <a:moveTo>
                    <a:pt x="720" y="0"/>
                  </a:moveTo>
                  <a:cubicBezTo>
                    <a:pt x="316" y="282"/>
                    <a:pt x="0" y="1018"/>
                    <a:pt x="362"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26" name="Freeform 19">
              <a:extLst>
                <a:ext uri="{FF2B5EF4-FFF2-40B4-BE49-F238E27FC236}">
                  <a16:creationId xmlns:a16="http://schemas.microsoft.com/office/drawing/2014/main" id="{A5D641F7-963C-4984-B678-20322C69E26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1287125" y="6049963"/>
              <a:ext cx="879475" cy="793750"/>
            </a:xfrm>
            <a:custGeom>
              <a:avLst/>
              <a:gdLst/>
              <a:ahLst/>
              <a:cxnLst/>
              <a:rect l="0" t="0" r="r" b="b"/>
              <a:pathLst>
                <a:path w="185" h="167">
                  <a:moveTo>
                    <a:pt x="0" y="167"/>
                  </a:moveTo>
                  <a:cubicBezTo>
                    <a:pt x="63" y="114"/>
                    <a:pt x="125" y="58"/>
                    <a:pt x="185"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27" name="Freeform 20">
              <a:extLst>
                <a:ext uri="{FF2B5EF4-FFF2-40B4-BE49-F238E27FC236}">
                  <a16:creationId xmlns:a16="http://schemas.microsoft.com/office/drawing/2014/main" id="{EAEEF718-9FD4-413C-A98F-0D814E48FF8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598488" y="0"/>
              <a:ext cx="2717800" cy="6843713"/>
            </a:xfrm>
            <a:custGeom>
              <a:avLst/>
              <a:gdLst/>
              <a:ahLst/>
              <a:cxnLst/>
              <a:rect l="0" t="0" r="r" b="b"/>
              <a:pathLst>
                <a:path w="572" h="1440">
                  <a:moveTo>
                    <a:pt x="572" y="0"/>
                  </a:moveTo>
                  <a:cubicBezTo>
                    <a:pt x="213" y="320"/>
                    <a:pt x="0" y="979"/>
                    <a:pt x="164" y="1440"/>
                  </a:cubicBezTo>
                </a:path>
              </a:pathLst>
            </a:custGeom>
            <a:noFill/>
            <a:ln w="12700" cap="flat">
              <a:solidFill>
                <a:schemeClr val="tx1">
                  <a:alpha val="20000"/>
                </a:schemeClr>
              </a:solidFill>
              <a:prstDash val="dashDot"/>
              <a:miter lim="800000"/>
              <a:headEnd/>
              <a:tailEnd/>
            </a:ln>
            <a:extLst>
              <a:ext uri="{909E8E84-426E-40DD-AFC4-6F175D3DCCD1}">
                <a14:hiddenFill xmlns:a14="http://schemas.microsoft.com/office/drawing/2010/main">
                  <a:solidFill>
                    <a:srgbClr val="FFFFFF"/>
                  </a:solidFill>
                </a14:hiddenFill>
              </a:ext>
            </a:extLst>
          </p:spPr>
        </p:sp>
        <p:sp>
          <p:nvSpPr>
            <p:cNvPr id="28" name="Freeform 21">
              <a:extLst>
                <a:ext uri="{FF2B5EF4-FFF2-40B4-BE49-F238E27FC236}">
                  <a16:creationId xmlns:a16="http://schemas.microsoft.com/office/drawing/2014/main" id="{C1F071D7-9988-42D0-A890-A1BC276B334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261938" y="0"/>
              <a:ext cx="2944813" cy="6843713"/>
            </a:xfrm>
            <a:custGeom>
              <a:avLst/>
              <a:gdLst/>
              <a:ahLst/>
              <a:cxnLst/>
              <a:rect l="0" t="0" r="r" b="b"/>
              <a:pathLst>
                <a:path w="620" h="1440">
                  <a:moveTo>
                    <a:pt x="620" y="0"/>
                  </a:moveTo>
                  <a:cubicBezTo>
                    <a:pt x="248" y="325"/>
                    <a:pt x="0" y="960"/>
                    <a:pt x="186" y="1440"/>
                  </a:cubicBezTo>
                </a:path>
              </a:pathLst>
            </a:custGeom>
            <a:noFill/>
            <a:ln w="9525" cap="flat">
              <a:solidFill>
                <a:schemeClr val="tx1">
                  <a:alpha val="20000"/>
                </a:schemeClr>
              </a:solidFill>
              <a:prstDash val="lgDash"/>
              <a:miter lim="800000"/>
              <a:headEnd/>
              <a:tailEnd/>
            </a:ln>
            <a:extLst>
              <a:ext uri="{909E8E84-426E-40DD-AFC4-6F175D3DCCD1}">
                <a14:hiddenFill xmlns:a14="http://schemas.microsoft.com/office/drawing/2010/main">
                  <a:solidFill>
                    <a:srgbClr val="FFFFFF"/>
                  </a:solidFill>
                </a14:hiddenFill>
              </a:ext>
            </a:extLst>
          </p:spPr>
        </p:sp>
        <p:sp>
          <p:nvSpPr>
            <p:cNvPr id="29" name="Freeform 22">
              <a:extLst>
                <a:ext uri="{FF2B5EF4-FFF2-40B4-BE49-F238E27FC236}">
                  <a16:creationId xmlns:a16="http://schemas.microsoft.com/office/drawing/2014/main" id="{27BC813F-1EE5-47B1-8AF1-74F59908C9E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417513" y="0"/>
              <a:ext cx="2403475" cy="6843713"/>
            </a:xfrm>
            <a:custGeom>
              <a:avLst/>
              <a:gdLst/>
              <a:ahLst/>
              <a:cxnLst/>
              <a:rect l="0" t="0" r="r" b="b"/>
              <a:pathLst>
                <a:path w="506" h="1440">
                  <a:moveTo>
                    <a:pt x="506" y="0"/>
                  </a:moveTo>
                  <a:cubicBezTo>
                    <a:pt x="109" y="356"/>
                    <a:pt x="0" y="943"/>
                    <a:pt x="171"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30" name="Freeform 23">
              <a:extLst>
                <a:ext uri="{FF2B5EF4-FFF2-40B4-BE49-F238E27FC236}">
                  <a16:creationId xmlns:a16="http://schemas.microsoft.com/office/drawing/2014/main" id="{4771DC5B-F613-49AF-88B9-4713787B193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4288" y="9525"/>
              <a:ext cx="1771650" cy="3198813"/>
            </a:xfrm>
            <a:custGeom>
              <a:avLst/>
              <a:gdLst/>
              <a:ahLst/>
              <a:cxnLst/>
              <a:rect l="0" t="0" r="r" b="b"/>
              <a:pathLst>
                <a:path w="373" h="673">
                  <a:moveTo>
                    <a:pt x="373" y="0"/>
                  </a:moveTo>
                  <a:cubicBezTo>
                    <a:pt x="175" y="183"/>
                    <a:pt x="51" y="409"/>
                    <a:pt x="0" y="673"/>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31" name="Freeform 24">
              <a:extLst>
                <a:ext uri="{FF2B5EF4-FFF2-40B4-BE49-F238E27FC236}">
                  <a16:creationId xmlns:a16="http://schemas.microsoft.com/office/drawing/2014/main" id="{2970388B-41A2-4AD6-84B7-21A29A3D982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4763" y="6016625"/>
              <a:ext cx="214313" cy="827088"/>
            </a:xfrm>
            <a:custGeom>
              <a:avLst/>
              <a:gdLst/>
              <a:ahLst/>
              <a:cxnLst/>
              <a:rect l="0" t="0" r="r" b="b"/>
              <a:pathLst>
                <a:path w="45" h="174">
                  <a:moveTo>
                    <a:pt x="0" y="0"/>
                  </a:moveTo>
                  <a:cubicBezTo>
                    <a:pt x="11" y="59"/>
                    <a:pt x="26" y="118"/>
                    <a:pt x="45" y="174"/>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32" name="Freeform 25">
              <a:extLst>
                <a:ext uri="{FF2B5EF4-FFF2-40B4-BE49-F238E27FC236}">
                  <a16:creationId xmlns:a16="http://schemas.microsoft.com/office/drawing/2014/main" id="{9792A4B4-DC86-4D84-A6A5-40B2D8DD00F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4288" y="0"/>
              <a:ext cx="1562100" cy="2228850"/>
            </a:xfrm>
            <a:custGeom>
              <a:avLst/>
              <a:gdLst/>
              <a:ahLst/>
              <a:cxnLst/>
              <a:rect l="0" t="0" r="r" b="b"/>
              <a:pathLst>
                <a:path w="329" h="469">
                  <a:moveTo>
                    <a:pt x="329" y="0"/>
                  </a:moveTo>
                  <a:cubicBezTo>
                    <a:pt x="189" y="133"/>
                    <a:pt x="69" y="288"/>
                    <a:pt x="0" y="469"/>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grpSp>
      <p:grpSp>
        <p:nvGrpSpPr>
          <p:cNvPr id="34" name="Group 33">
            <a:extLst>
              <a:ext uri="{FF2B5EF4-FFF2-40B4-BE49-F238E27FC236}">
                <a16:creationId xmlns:a16="http://schemas.microsoft.com/office/drawing/2014/main" id="{B239B0D4-65B5-4C6A-946F-02E06132427C}"/>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800144" y="1699589"/>
            <a:ext cx="3674476" cy="3470421"/>
            <a:chOff x="697883" y="1816768"/>
            <a:chExt cx="3674476" cy="3470421"/>
          </a:xfrm>
        </p:grpSpPr>
        <p:sp>
          <p:nvSpPr>
            <p:cNvPr id="35" name="Rectangle 34">
              <a:extLst>
                <a:ext uri="{FF2B5EF4-FFF2-40B4-BE49-F238E27FC236}">
                  <a16:creationId xmlns:a16="http://schemas.microsoft.com/office/drawing/2014/main" id="{CC34B10E-8AF6-4F5B-AE67-602BB0FDF18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97883" y="1816768"/>
              <a:ext cx="3674476" cy="50292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36" name="Isosceles Triangle 22">
              <a:extLst>
                <a:ext uri="{FF2B5EF4-FFF2-40B4-BE49-F238E27FC236}">
                  <a16:creationId xmlns:a16="http://schemas.microsoft.com/office/drawing/2014/main" id="{87D8F852-24F1-4713-A933-FECA2E8EA2C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10800000">
              <a:off x="2380224" y="5014786"/>
              <a:ext cx="315988" cy="272403"/>
            </a:xfrm>
            <a:prstGeom prst="triangl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37" name="Rectangle 36">
              <a:extLst>
                <a:ext uri="{FF2B5EF4-FFF2-40B4-BE49-F238E27FC236}">
                  <a16:creationId xmlns:a16="http://schemas.microsoft.com/office/drawing/2014/main" id="{F1FB2BCD-BC78-4CA9-B753-0AC9AEE1531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704075" y="2392840"/>
              <a:ext cx="3668284" cy="2624327"/>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grpSp>
      <p:sp>
        <p:nvSpPr>
          <p:cNvPr id="39" name="Rectangle 38">
            <a:extLst>
              <a:ext uri="{FF2B5EF4-FFF2-40B4-BE49-F238E27FC236}">
                <a16:creationId xmlns:a16="http://schemas.microsoft.com/office/drawing/2014/main" id="{E2366EBA-92FD-44AE-87A9-25E5135EB2C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
            <a:ext cx="12192000" cy="6869209"/>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41" name="Group 40">
            <a:extLst>
              <a:ext uri="{FF2B5EF4-FFF2-40B4-BE49-F238E27FC236}">
                <a16:creationId xmlns:a16="http://schemas.microsoft.com/office/drawing/2014/main" id="{B437F5FC-01F7-4EB4-81E7-C27D917E9554}"/>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417513" y="0"/>
            <a:ext cx="12584114" cy="6853238"/>
            <a:chOff x="-417513" y="0"/>
            <a:chExt cx="12584114" cy="6853238"/>
          </a:xfrm>
        </p:grpSpPr>
        <p:sp>
          <p:nvSpPr>
            <p:cNvPr id="42" name="Freeform 5">
              <a:extLst>
                <a:ext uri="{FF2B5EF4-FFF2-40B4-BE49-F238E27FC236}">
                  <a16:creationId xmlns:a16="http://schemas.microsoft.com/office/drawing/2014/main" id="{4B0CFF10-4805-4BFA-961B-1F60DAEB948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306513" y="0"/>
              <a:ext cx="3862388" cy="6843713"/>
            </a:xfrm>
            <a:custGeom>
              <a:avLst/>
              <a:gdLst/>
              <a:ahLst/>
              <a:cxnLst/>
              <a:rect l="0" t="0" r="r" b="b"/>
              <a:pathLst>
                <a:path w="813" h="1440">
                  <a:moveTo>
                    <a:pt x="813" y="0"/>
                  </a:moveTo>
                  <a:cubicBezTo>
                    <a:pt x="331" y="221"/>
                    <a:pt x="0" y="1039"/>
                    <a:pt x="435" y="1440"/>
                  </a:cubicBezTo>
                </a:path>
              </a:pathLst>
            </a:custGeom>
            <a:noFill/>
            <a:ln w="9525" cap="flat">
              <a:solidFill>
                <a:schemeClr val="bg1">
                  <a:alpha val="35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43" name="Freeform 6">
              <a:extLst>
                <a:ext uri="{FF2B5EF4-FFF2-40B4-BE49-F238E27FC236}">
                  <a16:creationId xmlns:a16="http://schemas.microsoft.com/office/drawing/2014/main" id="{BE054536-C03E-4857-B4AE-D687A58F9A9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626725" y="9525"/>
              <a:ext cx="1539875" cy="555625"/>
            </a:xfrm>
            <a:custGeom>
              <a:avLst/>
              <a:gdLst/>
              <a:ahLst/>
              <a:cxnLst/>
              <a:rect l="0" t="0" r="r" b="b"/>
              <a:pathLst>
                <a:path w="324" h="117">
                  <a:moveTo>
                    <a:pt x="324" y="117"/>
                  </a:moveTo>
                  <a:cubicBezTo>
                    <a:pt x="223" y="64"/>
                    <a:pt x="107" y="28"/>
                    <a:pt x="0" y="0"/>
                  </a:cubicBezTo>
                </a:path>
              </a:pathLst>
            </a:custGeom>
            <a:noFill/>
            <a:ln w="9525" cap="flat">
              <a:solidFill>
                <a:schemeClr val="bg1">
                  <a:alpha val="35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44" name="Freeform 7">
              <a:extLst>
                <a:ext uri="{FF2B5EF4-FFF2-40B4-BE49-F238E27FC236}">
                  <a16:creationId xmlns:a16="http://schemas.microsoft.com/office/drawing/2014/main" id="{FE33E51C-23D8-43F5-98C4-A2ED2C4C99C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247313" y="5013325"/>
              <a:ext cx="1919288" cy="1830388"/>
            </a:xfrm>
            <a:custGeom>
              <a:avLst/>
              <a:gdLst/>
              <a:ahLst/>
              <a:cxnLst/>
              <a:rect l="0" t="0" r="r" b="b"/>
              <a:pathLst>
                <a:path w="404" h="385">
                  <a:moveTo>
                    <a:pt x="0" y="385"/>
                  </a:moveTo>
                  <a:cubicBezTo>
                    <a:pt x="146" y="272"/>
                    <a:pt x="285" y="142"/>
                    <a:pt x="404" y="0"/>
                  </a:cubicBezTo>
                </a:path>
              </a:pathLst>
            </a:custGeom>
            <a:noFill/>
            <a:ln w="9525" cap="flat">
              <a:solidFill>
                <a:schemeClr val="bg1">
                  <a:alpha val="35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45" name="Freeform 8">
              <a:extLst>
                <a:ext uri="{FF2B5EF4-FFF2-40B4-BE49-F238E27FC236}">
                  <a16:creationId xmlns:a16="http://schemas.microsoft.com/office/drawing/2014/main" id="{89E18891-DEB2-4CFD-A907-2868B2A9105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120775" y="0"/>
              <a:ext cx="3676650" cy="6843713"/>
            </a:xfrm>
            <a:custGeom>
              <a:avLst/>
              <a:gdLst/>
              <a:ahLst/>
              <a:cxnLst/>
              <a:rect l="0" t="0" r="r" b="b"/>
              <a:pathLst>
                <a:path w="774" h="1440">
                  <a:moveTo>
                    <a:pt x="774" y="0"/>
                  </a:moveTo>
                  <a:cubicBezTo>
                    <a:pt x="312" y="240"/>
                    <a:pt x="0" y="1034"/>
                    <a:pt x="411" y="1440"/>
                  </a:cubicBezTo>
                </a:path>
              </a:pathLst>
            </a:custGeom>
            <a:noFill/>
            <a:ln w="9525" cap="flat">
              <a:solidFill>
                <a:schemeClr val="bg1">
                  <a:alpha val="35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46" name="Freeform 9">
              <a:extLst>
                <a:ext uri="{FF2B5EF4-FFF2-40B4-BE49-F238E27FC236}">
                  <a16:creationId xmlns:a16="http://schemas.microsoft.com/office/drawing/2014/main" id="{0002C1BB-DB60-4314-A2FC-203E54D94C7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1202988" y="9525"/>
              <a:ext cx="963613" cy="366713"/>
            </a:xfrm>
            <a:custGeom>
              <a:avLst/>
              <a:gdLst/>
              <a:ahLst/>
              <a:cxnLst/>
              <a:rect l="0" t="0" r="r" b="b"/>
              <a:pathLst>
                <a:path w="203" h="77">
                  <a:moveTo>
                    <a:pt x="203" y="77"/>
                  </a:moveTo>
                  <a:cubicBezTo>
                    <a:pt x="138" y="46"/>
                    <a:pt x="68" y="21"/>
                    <a:pt x="0" y="0"/>
                  </a:cubicBezTo>
                </a:path>
              </a:pathLst>
            </a:custGeom>
            <a:noFill/>
            <a:ln w="9525" cap="flat">
              <a:solidFill>
                <a:schemeClr val="bg1">
                  <a:alpha val="35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47" name="Freeform 10">
              <a:extLst>
                <a:ext uri="{FF2B5EF4-FFF2-40B4-BE49-F238E27FC236}">
                  <a16:creationId xmlns:a16="http://schemas.microsoft.com/office/drawing/2014/main" id="{9B75BDFA-6D78-4FB1-9F21-5280855C49F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494963" y="5275263"/>
              <a:ext cx="1666875" cy="1577975"/>
            </a:xfrm>
            <a:custGeom>
              <a:avLst/>
              <a:gdLst/>
              <a:ahLst/>
              <a:cxnLst/>
              <a:rect l="0" t="0" r="r" b="b"/>
              <a:pathLst>
                <a:path w="351" h="332">
                  <a:moveTo>
                    <a:pt x="0" y="332"/>
                  </a:moveTo>
                  <a:cubicBezTo>
                    <a:pt x="125" y="232"/>
                    <a:pt x="245" y="121"/>
                    <a:pt x="351" y="0"/>
                  </a:cubicBezTo>
                </a:path>
              </a:pathLst>
            </a:custGeom>
            <a:noFill/>
            <a:ln w="9525" cap="flat">
              <a:solidFill>
                <a:schemeClr val="bg1">
                  <a:alpha val="35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48" name="Freeform 11">
              <a:extLst>
                <a:ext uri="{FF2B5EF4-FFF2-40B4-BE49-F238E27FC236}">
                  <a16:creationId xmlns:a16="http://schemas.microsoft.com/office/drawing/2014/main" id="{0B632D6B-A327-41AB-BBCF-9A03AD2AB73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01713" y="0"/>
              <a:ext cx="3621088" cy="6843713"/>
            </a:xfrm>
            <a:custGeom>
              <a:avLst/>
              <a:gdLst/>
              <a:ahLst/>
              <a:cxnLst/>
              <a:rect l="0" t="0" r="r" b="b"/>
              <a:pathLst>
                <a:path w="762" h="1440">
                  <a:moveTo>
                    <a:pt x="762" y="0"/>
                  </a:moveTo>
                  <a:cubicBezTo>
                    <a:pt x="308" y="245"/>
                    <a:pt x="0" y="1033"/>
                    <a:pt x="403" y="1440"/>
                  </a:cubicBezTo>
                </a:path>
              </a:pathLst>
            </a:custGeom>
            <a:noFill/>
            <a:ln w="9525" cap="flat">
              <a:solidFill>
                <a:schemeClr val="bg1">
                  <a:alpha val="35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49" name="Freeform 12">
              <a:extLst>
                <a:ext uri="{FF2B5EF4-FFF2-40B4-BE49-F238E27FC236}">
                  <a16:creationId xmlns:a16="http://schemas.microsoft.com/office/drawing/2014/main" id="{F514BBC5-1736-4813-BECB-5A6B6738E58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1501438" y="9525"/>
              <a:ext cx="665163" cy="257175"/>
            </a:xfrm>
            <a:custGeom>
              <a:avLst/>
              <a:gdLst/>
              <a:ahLst/>
              <a:cxnLst/>
              <a:rect l="0" t="0" r="r" b="b"/>
              <a:pathLst>
                <a:path w="140" h="54">
                  <a:moveTo>
                    <a:pt x="140" y="54"/>
                  </a:moveTo>
                  <a:cubicBezTo>
                    <a:pt x="95" y="34"/>
                    <a:pt x="48" y="16"/>
                    <a:pt x="0" y="0"/>
                  </a:cubicBezTo>
                </a:path>
              </a:pathLst>
            </a:custGeom>
            <a:noFill/>
            <a:ln w="9525" cap="flat">
              <a:solidFill>
                <a:schemeClr val="bg1">
                  <a:alpha val="35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50" name="Freeform 13">
              <a:extLst>
                <a:ext uri="{FF2B5EF4-FFF2-40B4-BE49-F238E27FC236}">
                  <a16:creationId xmlns:a16="http://schemas.microsoft.com/office/drawing/2014/main" id="{94A2C868-7AEC-4209-BFA3-7185B11D330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641013" y="5408613"/>
              <a:ext cx="1525588" cy="1435100"/>
            </a:xfrm>
            <a:custGeom>
              <a:avLst/>
              <a:gdLst/>
              <a:ahLst/>
              <a:cxnLst/>
              <a:rect l="0" t="0" r="r" b="b"/>
              <a:pathLst>
                <a:path w="321" h="302">
                  <a:moveTo>
                    <a:pt x="0" y="302"/>
                  </a:moveTo>
                  <a:cubicBezTo>
                    <a:pt x="114" y="210"/>
                    <a:pt x="223" y="109"/>
                    <a:pt x="321" y="0"/>
                  </a:cubicBezTo>
                </a:path>
              </a:pathLst>
            </a:custGeom>
            <a:noFill/>
            <a:ln w="9525" cap="flat">
              <a:solidFill>
                <a:schemeClr val="bg1">
                  <a:alpha val="35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51" name="Freeform 14">
              <a:extLst>
                <a:ext uri="{FF2B5EF4-FFF2-40B4-BE49-F238E27FC236}">
                  <a16:creationId xmlns:a16="http://schemas.microsoft.com/office/drawing/2014/main" id="{FF56CB70-2B25-4695-ADC8-6092D0D1129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01713" y="0"/>
              <a:ext cx="3244850" cy="6843713"/>
            </a:xfrm>
            <a:custGeom>
              <a:avLst/>
              <a:gdLst/>
              <a:ahLst/>
              <a:cxnLst/>
              <a:rect l="0" t="0" r="r" b="b"/>
              <a:pathLst>
                <a:path w="683" h="1440">
                  <a:moveTo>
                    <a:pt x="683" y="0"/>
                  </a:moveTo>
                  <a:cubicBezTo>
                    <a:pt x="258" y="256"/>
                    <a:pt x="0" y="1041"/>
                    <a:pt x="355" y="1440"/>
                  </a:cubicBezTo>
                </a:path>
              </a:pathLst>
            </a:custGeom>
            <a:noFill/>
            <a:ln w="9525" cap="flat">
              <a:solidFill>
                <a:schemeClr val="bg1">
                  <a:alpha val="35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52" name="Freeform 15">
              <a:extLst>
                <a:ext uri="{FF2B5EF4-FFF2-40B4-BE49-F238E27FC236}">
                  <a16:creationId xmlns:a16="http://schemas.microsoft.com/office/drawing/2014/main" id="{BA411BEF-2182-4458-B9AF-1634B5C2316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802938" y="5518150"/>
              <a:ext cx="1363663" cy="1325563"/>
            </a:xfrm>
            <a:custGeom>
              <a:avLst/>
              <a:gdLst/>
              <a:ahLst/>
              <a:cxnLst/>
              <a:rect l="0" t="0" r="r" b="b"/>
              <a:pathLst>
                <a:path w="287" h="279">
                  <a:moveTo>
                    <a:pt x="0" y="279"/>
                  </a:moveTo>
                  <a:cubicBezTo>
                    <a:pt x="101" y="193"/>
                    <a:pt x="198" y="100"/>
                    <a:pt x="287" y="0"/>
                  </a:cubicBezTo>
                </a:path>
              </a:pathLst>
            </a:custGeom>
            <a:noFill/>
            <a:ln w="9525" cap="flat">
              <a:solidFill>
                <a:schemeClr val="bg1">
                  <a:alpha val="35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53" name="Freeform 16">
              <a:extLst>
                <a:ext uri="{FF2B5EF4-FFF2-40B4-BE49-F238E27FC236}">
                  <a16:creationId xmlns:a16="http://schemas.microsoft.com/office/drawing/2014/main" id="{53F27E63-3F11-4C85-AC72-1EE8508C4C4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889000" y="0"/>
              <a:ext cx="3230563" cy="6843713"/>
            </a:xfrm>
            <a:custGeom>
              <a:avLst/>
              <a:gdLst/>
              <a:ahLst/>
              <a:cxnLst/>
              <a:rect l="0" t="0" r="r" b="b"/>
              <a:pathLst>
                <a:path w="680" h="1440">
                  <a:moveTo>
                    <a:pt x="680" y="0"/>
                  </a:moveTo>
                  <a:cubicBezTo>
                    <a:pt x="257" y="265"/>
                    <a:pt x="0" y="1026"/>
                    <a:pt x="337" y="1440"/>
                  </a:cubicBezTo>
                </a:path>
              </a:pathLst>
            </a:custGeom>
            <a:noFill/>
            <a:ln w="9525" cap="flat">
              <a:solidFill>
                <a:schemeClr val="bg1">
                  <a:alpha val="35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54" name="Freeform 17">
              <a:extLst>
                <a:ext uri="{FF2B5EF4-FFF2-40B4-BE49-F238E27FC236}">
                  <a16:creationId xmlns:a16="http://schemas.microsoft.com/office/drawing/2014/main" id="{68B589BA-F70F-4E0B-94B9-EEB83EDF3F2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979150" y="5694363"/>
              <a:ext cx="1187450" cy="1149350"/>
            </a:xfrm>
            <a:custGeom>
              <a:avLst/>
              <a:gdLst/>
              <a:ahLst/>
              <a:cxnLst/>
              <a:rect l="0" t="0" r="r" b="b"/>
              <a:pathLst>
                <a:path w="250" h="242">
                  <a:moveTo>
                    <a:pt x="0" y="242"/>
                  </a:moveTo>
                  <a:cubicBezTo>
                    <a:pt x="88" y="166"/>
                    <a:pt x="172" y="85"/>
                    <a:pt x="250" y="0"/>
                  </a:cubicBezTo>
                </a:path>
              </a:pathLst>
            </a:custGeom>
            <a:noFill/>
            <a:ln w="9525" cap="flat">
              <a:solidFill>
                <a:schemeClr val="bg1">
                  <a:alpha val="35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55" name="Freeform 18">
              <a:extLst>
                <a:ext uri="{FF2B5EF4-FFF2-40B4-BE49-F238E27FC236}">
                  <a16:creationId xmlns:a16="http://schemas.microsoft.com/office/drawing/2014/main" id="{9D0B991D-CB0A-415F-8D77-A5565F66F0E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484188" y="0"/>
              <a:ext cx="3421063" cy="6843713"/>
            </a:xfrm>
            <a:custGeom>
              <a:avLst/>
              <a:gdLst/>
              <a:ahLst/>
              <a:cxnLst/>
              <a:rect l="0" t="0" r="r" b="b"/>
              <a:pathLst>
                <a:path w="720" h="1440">
                  <a:moveTo>
                    <a:pt x="720" y="0"/>
                  </a:moveTo>
                  <a:cubicBezTo>
                    <a:pt x="316" y="282"/>
                    <a:pt x="0" y="1018"/>
                    <a:pt x="362" y="1440"/>
                  </a:cubicBezTo>
                </a:path>
              </a:pathLst>
            </a:custGeom>
            <a:noFill/>
            <a:ln w="9525" cap="flat">
              <a:solidFill>
                <a:schemeClr val="bg1">
                  <a:alpha val="35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56" name="Freeform 19">
              <a:extLst>
                <a:ext uri="{FF2B5EF4-FFF2-40B4-BE49-F238E27FC236}">
                  <a16:creationId xmlns:a16="http://schemas.microsoft.com/office/drawing/2014/main" id="{701E99DE-74F0-41D1-BBF4-5A57053BB6C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1287125" y="6049963"/>
              <a:ext cx="879475" cy="793750"/>
            </a:xfrm>
            <a:custGeom>
              <a:avLst/>
              <a:gdLst/>
              <a:ahLst/>
              <a:cxnLst/>
              <a:rect l="0" t="0" r="r" b="b"/>
              <a:pathLst>
                <a:path w="185" h="167">
                  <a:moveTo>
                    <a:pt x="0" y="167"/>
                  </a:moveTo>
                  <a:cubicBezTo>
                    <a:pt x="63" y="114"/>
                    <a:pt x="125" y="58"/>
                    <a:pt x="185" y="0"/>
                  </a:cubicBezTo>
                </a:path>
              </a:pathLst>
            </a:custGeom>
            <a:noFill/>
            <a:ln w="9525" cap="flat">
              <a:solidFill>
                <a:schemeClr val="bg1">
                  <a:alpha val="35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57" name="Freeform 20">
              <a:extLst>
                <a:ext uri="{FF2B5EF4-FFF2-40B4-BE49-F238E27FC236}">
                  <a16:creationId xmlns:a16="http://schemas.microsoft.com/office/drawing/2014/main" id="{C02EE40A-8F17-4182-9495-9506463B794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598488" y="0"/>
              <a:ext cx="2717800" cy="6843713"/>
            </a:xfrm>
            <a:custGeom>
              <a:avLst/>
              <a:gdLst/>
              <a:ahLst/>
              <a:cxnLst/>
              <a:rect l="0" t="0" r="r" b="b"/>
              <a:pathLst>
                <a:path w="572" h="1440">
                  <a:moveTo>
                    <a:pt x="572" y="0"/>
                  </a:moveTo>
                  <a:cubicBezTo>
                    <a:pt x="213" y="320"/>
                    <a:pt x="0" y="979"/>
                    <a:pt x="164" y="1440"/>
                  </a:cubicBezTo>
                </a:path>
              </a:pathLst>
            </a:custGeom>
            <a:noFill/>
            <a:ln w="12700" cap="flat">
              <a:solidFill>
                <a:schemeClr val="bg1">
                  <a:alpha val="35000"/>
                </a:schemeClr>
              </a:solidFill>
              <a:prstDash val="dashDot"/>
              <a:miter lim="800000"/>
              <a:headEnd/>
              <a:tailEnd/>
            </a:ln>
            <a:extLst>
              <a:ext uri="{909E8E84-426E-40DD-AFC4-6F175D3DCCD1}">
                <a14:hiddenFill xmlns:a14="http://schemas.microsoft.com/office/drawing/2010/main">
                  <a:solidFill>
                    <a:srgbClr val="FFFFFF"/>
                  </a:solidFill>
                </a14:hiddenFill>
              </a:ext>
            </a:extLst>
          </p:spPr>
        </p:sp>
        <p:sp>
          <p:nvSpPr>
            <p:cNvPr id="58" name="Freeform 21">
              <a:extLst>
                <a:ext uri="{FF2B5EF4-FFF2-40B4-BE49-F238E27FC236}">
                  <a16:creationId xmlns:a16="http://schemas.microsoft.com/office/drawing/2014/main" id="{924210CA-0A35-4127-925F-D4084B7DC39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261938" y="0"/>
              <a:ext cx="2944813" cy="6843713"/>
            </a:xfrm>
            <a:custGeom>
              <a:avLst/>
              <a:gdLst/>
              <a:ahLst/>
              <a:cxnLst/>
              <a:rect l="0" t="0" r="r" b="b"/>
              <a:pathLst>
                <a:path w="620" h="1440">
                  <a:moveTo>
                    <a:pt x="620" y="0"/>
                  </a:moveTo>
                  <a:cubicBezTo>
                    <a:pt x="248" y="325"/>
                    <a:pt x="0" y="960"/>
                    <a:pt x="186" y="1440"/>
                  </a:cubicBezTo>
                </a:path>
              </a:pathLst>
            </a:custGeom>
            <a:noFill/>
            <a:ln w="9525" cap="flat">
              <a:solidFill>
                <a:schemeClr val="bg1">
                  <a:alpha val="35000"/>
                </a:schemeClr>
              </a:solidFill>
              <a:prstDash val="lgDash"/>
              <a:miter lim="800000"/>
              <a:headEnd/>
              <a:tailEnd/>
            </a:ln>
            <a:extLst>
              <a:ext uri="{909E8E84-426E-40DD-AFC4-6F175D3DCCD1}">
                <a14:hiddenFill xmlns:a14="http://schemas.microsoft.com/office/drawing/2010/main">
                  <a:solidFill>
                    <a:srgbClr val="FFFFFF"/>
                  </a:solidFill>
                </a14:hiddenFill>
              </a:ext>
            </a:extLst>
          </p:spPr>
        </p:sp>
        <p:sp>
          <p:nvSpPr>
            <p:cNvPr id="59" name="Freeform 22">
              <a:extLst>
                <a:ext uri="{FF2B5EF4-FFF2-40B4-BE49-F238E27FC236}">
                  <a16:creationId xmlns:a16="http://schemas.microsoft.com/office/drawing/2014/main" id="{DC13CEF1-DD2D-474C-B81C-820CEF3D9C3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417513" y="0"/>
              <a:ext cx="2403475" cy="6843713"/>
            </a:xfrm>
            <a:custGeom>
              <a:avLst/>
              <a:gdLst/>
              <a:ahLst/>
              <a:cxnLst/>
              <a:rect l="0" t="0" r="r" b="b"/>
              <a:pathLst>
                <a:path w="506" h="1440">
                  <a:moveTo>
                    <a:pt x="506" y="0"/>
                  </a:moveTo>
                  <a:cubicBezTo>
                    <a:pt x="109" y="356"/>
                    <a:pt x="0" y="943"/>
                    <a:pt x="171" y="1440"/>
                  </a:cubicBezTo>
                </a:path>
              </a:pathLst>
            </a:custGeom>
            <a:noFill/>
            <a:ln w="9525" cap="flat">
              <a:solidFill>
                <a:schemeClr val="bg1">
                  <a:alpha val="35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60" name="Freeform 23">
              <a:extLst>
                <a:ext uri="{FF2B5EF4-FFF2-40B4-BE49-F238E27FC236}">
                  <a16:creationId xmlns:a16="http://schemas.microsoft.com/office/drawing/2014/main" id="{F889481A-8038-43E6-8EF1-A5F802CEDF1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4288" y="9525"/>
              <a:ext cx="1771650" cy="3198813"/>
            </a:xfrm>
            <a:custGeom>
              <a:avLst/>
              <a:gdLst/>
              <a:ahLst/>
              <a:cxnLst/>
              <a:rect l="0" t="0" r="r" b="b"/>
              <a:pathLst>
                <a:path w="373" h="673">
                  <a:moveTo>
                    <a:pt x="373" y="0"/>
                  </a:moveTo>
                  <a:cubicBezTo>
                    <a:pt x="175" y="183"/>
                    <a:pt x="51" y="409"/>
                    <a:pt x="0" y="673"/>
                  </a:cubicBezTo>
                </a:path>
              </a:pathLst>
            </a:custGeom>
            <a:noFill/>
            <a:ln w="9525" cap="flat">
              <a:solidFill>
                <a:schemeClr val="bg1">
                  <a:alpha val="35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61" name="Freeform 24">
              <a:extLst>
                <a:ext uri="{FF2B5EF4-FFF2-40B4-BE49-F238E27FC236}">
                  <a16:creationId xmlns:a16="http://schemas.microsoft.com/office/drawing/2014/main" id="{128BD14A-9093-4854-A73A-F666B2ED2D2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4763" y="6016625"/>
              <a:ext cx="214313" cy="827088"/>
            </a:xfrm>
            <a:custGeom>
              <a:avLst/>
              <a:gdLst/>
              <a:ahLst/>
              <a:cxnLst/>
              <a:rect l="0" t="0" r="r" b="b"/>
              <a:pathLst>
                <a:path w="45" h="174">
                  <a:moveTo>
                    <a:pt x="0" y="0"/>
                  </a:moveTo>
                  <a:cubicBezTo>
                    <a:pt x="11" y="59"/>
                    <a:pt x="26" y="118"/>
                    <a:pt x="45" y="174"/>
                  </a:cubicBezTo>
                </a:path>
              </a:pathLst>
            </a:custGeom>
            <a:noFill/>
            <a:ln w="9525" cap="flat">
              <a:solidFill>
                <a:schemeClr val="bg1">
                  <a:alpha val="35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62" name="Freeform 25">
              <a:extLst>
                <a:ext uri="{FF2B5EF4-FFF2-40B4-BE49-F238E27FC236}">
                  <a16:creationId xmlns:a16="http://schemas.microsoft.com/office/drawing/2014/main" id="{22D884F4-76EC-4371-B903-E79CF191E30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4288" y="0"/>
              <a:ext cx="1562100" cy="2228850"/>
            </a:xfrm>
            <a:custGeom>
              <a:avLst/>
              <a:gdLst/>
              <a:ahLst/>
              <a:cxnLst/>
              <a:rect l="0" t="0" r="r" b="b"/>
              <a:pathLst>
                <a:path w="329" h="469">
                  <a:moveTo>
                    <a:pt x="329" y="0"/>
                  </a:moveTo>
                  <a:cubicBezTo>
                    <a:pt x="189" y="133"/>
                    <a:pt x="69" y="288"/>
                    <a:pt x="0" y="469"/>
                  </a:cubicBezTo>
                </a:path>
              </a:pathLst>
            </a:custGeom>
            <a:noFill/>
            <a:ln w="9525" cap="flat">
              <a:solidFill>
                <a:schemeClr val="bg1">
                  <a:alpha val="35000"/>
                </a:schemeClr>
              </a:solidFill>
              <a:prstDash val="solid"/>
              <a:miter lim="800000"/>
              <a:headEnd/>
              <a:tailEnd/>
            </a:ln>
            <a:extLst>
              <a:ext uri="{909E8E84-426E-40DD-AFC4-6F175D3DCCD1}">
                <a14:hiddenFill xmlns:a14="http://schemas.microsoft.com/office/drawing/2010/main">
                  <a:solidFill>
                    <a:srgbClr val="FFFFFF"/>
                  </a:solidFill>
                </a14:hiddenFill>
              </a:ext>
            </a:extLst>
          </p:spPr>
        </p:sp>
      </p:grpSp>
      <p:sp useBgFill="1">
        <p:nvSpPr>
          <p:cNvPr id="64" name="Rectangle 63">
            <a:extLst>
              <a:ext uri="{FF2B5EF4-FFF2-40B4-BE49-F238E27FC236}">
                <a16:creationId xmlns:a16="http://schemas.microsoft.com/office/drawing/2014/main" id="{7C462C46-EFB7-4580-9921-DFC346FCC3C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923665" y="0"/>
            <a:ext cx="10268336" cy="6869208"/>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itle 3">
            <a:extLst>
              <a:ext uri="{FF2B5EF4-FFF2-40B4-BE49-F238E27FC236}">
                <a16:creationId xmlns:a16="http://schemas.microsoft.com/office/drawing/2014/main" id="{979298A5-6E3E-A213-23EE-93C0EAC36A43}"/>
              </a:ext>
            </a:extLst>
          </p:cNvPr>
          <p:cNvSpPr>
            <a:spLocks noGrp="1"/>
          </p:cNvSpPr>
          <p:nvPr>
            <p:ph type="title"/>
          </p:nvPr>
        </p:nvSpPr>
        <p:spPr>
          <a:xfrm>
            <a:off x="2880485" y="841375"/>
            <a:ext cx="6230857" cy="1230570"/>
          </a:xfrm>
        </p:spPr>
        <p:txBody>
          <a:bodyPr vert="horz" lIns="228600" tIns="228600" rIns="228600" bIns="228600" rtlCol="0" anchor="t">
            <a:normAutofit fontScale="90000"/>
          </a:bodyPr>
          <a:lstStyle/>
          <a:p>
            <a:pPr algn="l"/>
            <a:r>
              <a:rPr lang="en-US" dirty="0">
                <a:solidFill>
                  <a:schemeClr val="tx1"/>
                </a:solidFill>
              </a:rPr>
              <a:t>Introduction – What is Team Work? </a:t>
            </a:r>
          </a:p>
        </p:txBody>
      </p:sp>
      <p:sp>
        <p:nvSpPr>
          <p:cNvPr id="66" name="Isosceles Triangle 65">
            <a:extLst>
              <a:ext uri="{FF2B5EF4-FFF2-40B4-BE49-F238E27FC236}">
                <a16:creationId xmlns:a16="http://schemas.microsoft.com/office/drawing/2014/main" id="{B8B918B4-AB10-4E3A-916E-A9625586EA4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1797903" y="954813"/>
            <a:ext cx="300774" cy="259288"/>
          </a:xfrm>
          <a:prstGeom prst="triangl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US" dirty="0"/>
          </a:p>
        </p:txBody>
      </p:sp>
      <p:sp>
        <p:nvSpPr>
          <p:cNvPr id="6" name="Text Placeholder 5">
            <a:extLst>
              <a:ext uri="{FF2B5EF4-FFF2-40B4-BE49-F238E27FC236}">
                <a16:creationId xmlns:a16="http://schemas.microsoft.com/office/drawing/2014/main" id="{282EAEDC-2057-37A4-230D-812B3A7A5192}"/>
              </a:ext>
            </a:extLst>
          </p:cNvPr>
          <p:cNvSpPr>
            <a:spLocks noGrp="1"/>
          </p:cNvSpPr>
          <p:nvPr>
            <p:ph type="body" sz="half" idx="2"/>
          </p:nvPr>
        </p:nvSpPr>
        <p:spPr>
          <a:xfrm>
            <a:off x="2880487" y="2249046"/>
            <a:ext cx="6123783" cy="3802762"/>
          </a:xfrm>
        </p:spPr>
        <p:txBody>
          <a:bodyPr vert="horz" lIns="91440" tIns="45720" rIns="91440" bIns="45720" rtlCol="0" anchor="t">
            <a:normAutofit/>
          </a:bodyPr>
          <a:lstStyle/>
          <a:p>
            <a:pPr indent="-228600" algn="l">
              <a:buFont typeface="Wingdings" panose="05000000000000000000" pitchFamily="2" charset="2"/>
              <a:buChar char="§"/>
            </a:pPr>
            <a:r>
              <a:rPr lang="en-GB" sz="1600" dirty="0">
                <a:solidFill>
                  <a:schemeClr val="tx1"/>
                </a:solidFill>
              </a:rPr>
              <a:t>When two or more people come together to work toward a common objective, this is known as </a:t>
            </a:r>
            <a:r>
              <a:rPr lang="en-GB" sz="1600" dirty="0" err="1">
                <a:solidFill>
                  <a:schemeClr val="tx1"/>
                </a:solidFill>
              </a:rPr>
              <a:t>teamwork.When</a:t>
            </a:r>
            <a:r>
              <a:rPr lang="en-GB" sz="1600" dirty="0">
                <a:solidFill>
                  <a:schemeClr val="tx1"/>
                </a:solidFill>
              </a:rPr>
              <a:t> people recognise that it is more beneficial to work together as a team to achieve a common objective than to go it alone, they engage in </a:t>
            </a:r>
            <a:r>
              <a:rPr lang="en-GB" sz="1600" dirty="0" err="1">
                <a:solidFill>
                  <a:schemeClr val="tx1"/>
                </a:solidFill>
              </a:rPr>
              <a:t>teamwork.A</a:t>
            </a:r>
            <a:r>
              <a:rPr lang="en-GB" sz="1600" dirty="0">
                <a:solidFill>
                  <a:schemeClr val="tx1"/>
                </a:solidFill>
              </a:rPr>
              <a:t> group of people working together in a team makes it easier to accomplish a shared objective since it enables people to assign and divide tasks.</a:t>
            </a:r>
          </a:p>
          <a:p>
            <a:pPr indent="-228600" algn="l">
              <a:buFont typeface="Wingdings" panose="05000000000000000000" pitchFamily="2" charset="2"/>
              <a:buChar char="§"/>
            </a:pPr>
            <a:r>
              <a:rPr lang="en-US" sz="1600" dirty="0">
                <a:solidFill>
                  <a:schemeClr val="tx1"/>
                </a:solidFill>
              </a:rPr>
              <a:t>(Maxwell, 2009)</a:t>
            </a:r>
          </a:p>
        </p:txBody>
      </p:sp>
    </p:spTree>
    <p:extLst>
      <p:ext uri="{BB962C8B-B14F-4D97-AF65-F5344CB8AC3E}">
        <p14:creationId xmlns:p14="http://schemas.microsoft.com/office/powerpoint/2010/main" val="1429096307"/>
      </p:ext>
    </p:extLst>
  </p:cSld>
  <p:clrMapOvr>
    <a:masterClrMapping/>
  </p:clrMapOvr>
  <mc:AlternateContent xmlns:mc="http://schemas.openxmlformats.org/markup-compatibility/2006" xmlns:p14="http://schemas.microsoft.com/office/powerpoint/2010/main">
    <mc:Choice Requires="p14">
      <p:transition spd="slow" p14:dur="4000">
        <p14:vortex dir="r"/>
      </p:transition>
    </mc:Choice>
    <mc:Fallback xmlns="">
      <p:transition spd="slow">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grpSp>
        <p:nvGrpSpPr>
          <p:cNvPr id="14" name="Group 13">
            <a:extLst>
              <a:ext uri="{FF2B5EF4-FFF2-40B4-BE49-F238E27FC236}">
                <a16:creationId xmlns:a16="http://schemas.microsoft.com/office/drawing/2014/main" id="{FD77BF60-CC87-4027-B3A1-21222A9877C7}"/>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417513" y="0"/>
            <a:ext cx="12584114" cy="6853238"/>
            <a:chOff x="-417513" y="0"/>
            <a:chExt cx="12584114" cy="6853238"/>
          </a:xfrm>
        </p:grpSpPr>
        <p:sp>
          <p:nvSpPr>
            <p:cNvPr id="15" name="Freeform 5">
              <a:extLst>
                <a:ext uri="{FF2B5EF4-FFF2-40B4-BE49-F238E27FC236}">
                  <a16:creationId xmlns:a16="http://schemas.microsoft.com/office/drawing/2014/main" id="{39E3CBF9-BAA3-4654-9C20-8457916C569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306513" y="0"/>
              <a:ext cx="3862388" cy="6843713"/>
            </a:xfrm>
            <a:custGeom>
              <a:avLst/>
              <a:gdLst/>
              <a:ahLst/>
              <a:cxnLst/>
              <a:rect l="0" t="0" r="r" b="b"/>
              <a:pathLst>
                <a:path w="813" h="1440">
                  <a:moveTo>
                    <a:pt x="813" y="0"/>
                  </a:moveTo>
                  <a:cubicBezTo>
                    <a:pt x="331" y="221"/>
                    <a:pt x="0" y="1039"/>
                    <a:pt x="435"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16" name="Freeform 6">
              <a:extLst>
                <a:ext uri="{FF2B5EF4-FFF2-40B4-BE49-F238E27FC236}">
                  <a16:creationId xmlns:a16="http://schemas.microsoft.com/office/drawing/2014/main" id="{DF86235A-7821-4C9B-B00C-A6D4997EAB3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626725" y="9525"/>
              <a:ext cx="1539875" cy="555625"/>
            </a:xfrm>
            <a:custGeom>
              <a:avLst/>
              <a:gdLst/>
              <a:ahLst/>
              <a:cxnLst/>
              <a:rect l="0" t="0" r="r" b="b"/>
              <a:pathLst>
                <a:path w="324" h="117">
                  <a:moveTo>
                    <a:pt x="324" y="117"/>
                  </a:moveTo>
                  <a:cubicBezTo>
                    <a:pt x="223" y="64"/>
                    <a:pt x="107" y="28"/>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17" name="Freeform 7">
              <a:extLst>
                <a:ext uri="{FF2B5EF4-FFF2-40B4-BE49-F238E27FC236}">
                  <a16:creationId xmlns:a16="http://schemas.microsoft.com/office/drawing/2014/main" id="{DE04CFF3-0067-40C4-A502-FD43E6373F1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247313" y="5013325"/>
              <a:ext cx="1919288" cy="1830388"/>
            </a:xfrm>
            <a:custGeom>
              <a:avLst/>
              <a:gdLst/>
              <a:ahLst/>
              <a:cxnLst/>
              <a:rect l="0" t="0" r="r" b="b"/>
              <a:pathLst>
                <a:path w="404" h="385">
                  <a:moveTo>
                    <a:pt x="0" y="385"/>
                  </a:moveTo>
                  <a:cubicBezTo>
                    <a:pt x="146" y="272"/>
                    <a:pt x="285" y="142"/>
                    <a:pt x="404"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18" name="Freeform 8">
              <a:extLst>
                <a:ext uri="{FF2B5EF4-FFF2-40B4-BE49-F238E27FC236}">
                  <a16:creationId xmlns:a16="http://schemas.microsoft.com/office/drawing/2014/main" id="{3037DCE4-244D-4455-814F-C32C5AAF00B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120775" y="0"/>
              <a:ext cx="3676650" cy="6843713"/>
            </a:xfrm>
            <a:custGeom>
              <a:avLst/>
              <a:gdLst/>
              <a:ahLst/>
              <a:cxnLst/>
              <a:rect l="0" t="0" r="r" b="b"/>
              <a:pathLst>
                <a:path w="774" h="1440">
                  <a:moveTo>
                    <a:pt x="774" y="0"/>
                  </a:moveTo>
                  <a:cubicBezTo>
                    <a:pt x="312" y="240"/>
                    <a:pt x="0" y="1034"/>
                    <a:pt x="411" y="144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19" name="Freeform 9">
              <a:extLst>
                <a:ext uri="{FF2B5EF4-FFF2-40B4-BE49-F238E27FC236}">
                  <a16:creationId xmlns:a16="http://schemas.microsoft.com/office/drawing/2014/main" id="{BB37AF1A-E10D-47F9-8CB6-CAC43089D3B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1202988" y="9525"/>
              <a:ext cx="963613" cy="366713"/>
            </a:xfrm>
            <a:custGeom>
              <a:avLst/>
              <a:gdLst/>
              <a:ahLst/>
              <a:cxnLst/>
              <a:rect l="0" t="0" r="r" b="b"/>
              <a:pathLst>
                <a:path w="203" h="77">
                  <a:moveTo>
                    <a:pt x="203" y="77"/>
                  </a:moveTo>
                  <a:cubicBezTo>
                    <a:pt x="138" y="46"/>
                    <a:pt x="68" y="21"/>
                    <a:pt x="0" y="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20" name="Freeform 10">
              <a:extLst>
                <a:ext uri="{FF2B5EF4-FFF2-40B4-BE49-F238E27FC236}">
                  <a16:creationId xmlns:a16="http://schemas.microsoft.com/office/drawing/2014/main" id="{80286243-26F2-40E9-83FD-D4200A16FF3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494963" y="5275263"/>
              <a:ext cx="1666875" cy="1577975"/>
            </a:xfrm>
            <a:custGeom>
              <a:avLst/>
              <a:gdLst/>
              <a:ahLst/>
              <a:cxnLst/>
              <a:rect l="0" t="0" r="r" b="b"/>
              <a:pathLst>
                <a:path w="351" h="332">
                  <a:moveTo>
                    <a:pt x="0" y="332"/>
                  </a:moveTo>
                  <a:cubicBezTo>
                    <a:pt x="125" y="232"/>
                    <a:pt x="245" y="121"/>
                    <a:pt x="351" y="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21" name="Freeform 11">
              <a:extLst>
                <a:ext uri="{FF2B5EF4-FFF2-40B4-BE49-F238E27FC236}">
                  <a16:creationId xmlns:a16="http://schemas.microsoft.com/office/drawing/2014/main" id="{D90A700B-85BC-45F8-9652-72A721761BB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01713" y="0"/>
              <a:ext cx="3621088" cy="6843713"/>
            </a:xfrm>
            <a:custGeom>
              <a:avLst/>
              <a:gdLst/>
              <a:ahLst/>
              <a:cxnLst/>
              <a:rect l="0" t="0" r="r" b="b"/>
              <a:pathLst>
                <a:path w="762" h="1440">
                  <a:moveTo>
                    <a:pt x="762" y="0"/>
                  </a:moveTo>
                  <a:cubicBezTo>
                    <a:pt x="308" y="245"/>
                    <a:pt x="0" y="1033"/>
                    <a:pt x="403"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22" name="Freeform 12">
              <a:extLst>
                <a:ext uri="{FF2B5EF4-FFF2-40B4-BE49-F238E27FC236}">
                  <a16:creationId xmlns:a16="http://schemas.microsoft.com/office/drawing/2014/main" id="{BA84F2EA-FBDD-4B0B-8EEB-3112A023419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1501438" y="9525"/>
              <a:ext cx="665163" cy="257175"/>
            </a:xfrm>
            <a:custGeom>
              <a:avLst/>
              <a:gdLst/>
              <a:ahLst/>
              <a:cxnLst/>
              <a:rect l="0" t="0" r="r" b="b"/>
              <a:pathLst>
                <a:path w="140" h="54">
                  <a:moveTo>
                    <a:pt x="140" y="54"/>
                  </a:moveTo>
                  <a:cubicBezTo>
                    <a:pt x="95" y="34"/>
                    <a:pt x="48" y="16"/>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23" name="Freeform 13">
              <a:extLst>
                <a:ext uri="{FF2B5EF4-FFF2-40B4-BE49-F238E27FC236}">
                  <a16:creationId xmlns:a16="http://schemas.microsoft.com/office/drawing/2014/main" id="{2B14D210-D95B-44BE-94CF-B8A899AFCEA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641013" y="5408613"/>
              <a:ext cx="1525588" cy="1435100"/>
            </a:xfrm>
            <a:custGeom>
              <a:avLst/>
              <a:gdLst/>
              <a:ahLst/>
              <a:cxnLst/>
              <a:rect l="0" t="0" r="r" b="b"/>
              <a:pathLst>
                <a:path w="321" h="302">
                  <a:moveTo>
                    <a:pt x="0" y="302"/>
                  </a:moveTo>
                  <a:cubicBezTo>
                    <a:pt x="114" y="210"/>
                    <a:pt x="223" y="109"/>
                    <a:pt x="321"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24" name="Freeform 14">
              <a:extLst>
                <a:ext uri="{FF2B5EF4-FFF2-40B4-BE49-F238E27FC236}">
                  <a16:creationId xmlns:a16="http://schemas.microsoft.com/office/drawing/2014/main" id="{C97AA8A3-5D0D-4295-B878-4876554FD30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01713" y="0"/>
              <a:ext cx="3244850" cy="6843713"/>
            </a:xfrm>
            <a:custGeom>
              <a:avLst/>
              <a:gdLst/>
              <a:ahLst/>
              <a:cxnLst/>
              <a:rect l="0" t="0" r="r" b="b"/>
              <a:pathLst>
                <a:path w="683" h="1440">
                  <a:moveTo>
                    <a:pt x="683" y="0"/>
                  </a:moveTo>
                  <a:cubicBezTo>
                    <a:pt x="258" y="256"/>
                    <a:pt x="0" y="1041"/>
                    <a:pt x="355"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25" name="Freeform 15">
              <a:extLst>
                <a:ext uri="{FF2B5EF4-FFF2-40B4-BE49-F238E27FC236}">
                  <a16:creationId xmlns:a16="http://schemas.microsoft.com/office/drawing/2014/main" id="{DA6907CB-7510-4979-A274-5F202AC4F2D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802938" y="5518150"/>
              <a:ext cx="1363663" cy="1325563"/>
            </a:xfrm>
            <a:custGeom>
              <a:avLst/>
              <a:gdLst/>
              <a:ahLst/>
              <a:cxnLst/>
              <a:rect l="0" t="0" r="r" b="b"/>
              <a:pathLst>
                <a:path w="287" h="279">
                  <a:moveTo>
                    <a:pt x="0" y="279"/>
                  </a:moveTo>
                  <a:cubicBezTo>
                    <a:pt x="101" y="193"/>
                    <a:pt x="198" y="100"/>
                    <a:pt x="287"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26" name="Freeform 16">
              <a:extLst>
                <a:ext uri="{FF2B5EF4-FFF2-40B4-BE49-F238E27FC236}">
                  <a16:creationId xmlns:a16="http://schemas.microsoft.com/office/drawing/2014/main" id="{CDC01392-803F-446A-B518-EE3CA21A7DB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889000" y="0"/>
              <a:ext cx="3230563" cy="6843713"/>
            </a:xfrm>
            <a:custGeom>
              <a:avLst/>
              <a:gdLst/>
              <a:ahLst/>
              <a:cxnLst/>
              <a:rect l="0" t="0" r="r" b="b"/>
              <a:pathLst>
                <a:path w="680" h="1440">
                  <a:moveTo>
                    <a:pt x="680" y="0"/>
                  </a:moveTo>
                  <a:cubicBezTo>
                    <a:pt x="257" y="265"/>
                    <a:pt x="0" y="1026"/>
                    <a:pt x="337"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27" name="Freeform 17">
              <a:extLst>
                <a:ext uri="{FF2B5EF4-FFF2-40B4-BE49-F238E27FC236}">
                  <a16:creationId xmlns:a16="http://schemas.microsoft.com/office/drawing/2014/main" id="{648F6318-9253-44DE-9F80-3AAA08F158C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979150" y="5694363"/>
              <a:ext cx="1187450" cy="1149350"/>
            </a:xfrm>
            <a:custGeom>
              <a:avLst/>
              <a:gdLst/>
              <a:ahLst/>
              <a:cxnLst/>
              <a:rect l="0" t="0" r="r" b="b"/>
              <a:pathLst>
                <a:path w="250" h="242">
                  <a:moveTo>
                    <a:pt x="0" y="242"/>
                  </a:moveTo>
                  <a:cubicBezTo>
                    <a:pt x="88" y="166"/>
                    <a:pt x="172" y="85"/>
                    <a:pt x="25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28" name="Freeform 18">
              <a:extLst>
                <a:ext uri="{FF2B5EF4-FFF2-40B4-BE49-F238E27FC236}">
                  <a16:creationId xmlns:a16="http://schemas.microsoft.com/office/drawing/2014/main" id="{2AEF689E-C7B9-4F8D-905C-142D1FC6F1F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484188" y="0"/>
              <a:ext cx="3421063" cy="6843713"/>
            </a:xfrm>
            <a:custGeom>
              <a:avLst/>
              <a:gdLst/>
              <a:ahLst/>
              <a:cxnLst/>
              <a:rect l="0" t="0" r="r" b="b"/>
              <a:pathLst>
                <a:path w="720" h="1440">
                  <a:moveTo>
                    <a:pt x="720" y="0"/>
                  </a:moveTo>
                  <a:cubicBezTo>
                    <a:pt x="316" y="282"/>
                    <a:pt x="0" y="1018"/>
                    <a:pt x="362"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29" name="Freeform 19">
              <a:extLst>
                <a:ext uri="{FF2B5EF4-FFF2-40B4-BE49-F238E27FC236}">
                  <a16:creationId xmlns:a16="http://schemas.microsoft.com/office/drawing/2014/main" id="{7FC3467E-0EFC-4845-B9D9-015017B4E1A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1287125" y="6049963"/>
              <a:ext cx="879475" cy="793750"/>
            </a:xfrm>
            <a:custGeom>
              <a:avLst/>
              <a:gdLst/>
              <a:ahLst/>
              <a:cxnLst/>
              <a:rect l="0" t="0" r="r" b="b"/>
              <a:pathLst>
                <a:path w="185" h="167">
                  <a:moveTo>
                    <a:pt x="0" y="167"/>
                  </a:moveTo>
                  <a:cubicBezTo>
                    <a:pt x="63" y="114"/>
                    <a:pt x="125" y="58"/>
                    <a:pt x="185"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30" name="Freeform 20">
              <a:extLst>
                <a:ext uri="{FF2B5EF4-FFF2-40B4-BE49-F238E27FC236}">
                  <a16:creationId xmlns:a16="http://schemas.microsoft.com/office/drawing/2014/main" id="{7C220884-350B-4680-B923-7DD73FCBE26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598488" y="0"/>
              <a:ext cx="2717800" cy="6843713"/>
            </a:xfrm>
            <a:custGeom>
              <a:avLst/>
              <a:gdLst/>
              <a:ahLst/>
              <a:cxnLst/>
              <a:rect l="0" t="0" r="r" b="b"/>
              <a:pathLst>
                <a:path w="572" h="1440">
                  <a:moveTo>
                    <a:pt x="572" y="0"/>
                  </a:moveTo>
                  <a:cubicBezTo>
                    <a:pt x="213" y="320"/>
                    <a:pt x="0" y="979"/>
                    <a:pt x="164" y="1440"/>
                  </a:cubicBezTo>
                </a:path>
              </a:pathLst>
            </a:custGeom>
            <a:noFill/>
            <a:ln w="12700" cap="flat">
              <a:solidFill>
                <a:schemeClr val="tx1">
                  <a:alpha val="20000"/>
                </a:schemeClr>
              </a:solidFill>
              <a:prstDash val="dashDot"/>
              <a:miter lim="800000"/>
              <a:headEnd/>
              <a:tailEnd/>
            </a:ln>
            <a:extLst>
              <a:ext uri="{909E8E84-426E-40DD-AFC4-6F175D3DCCD1}">
                <a14:hiddenFill xmlns:a14="http://schemas.microsoft.com/office/drawing/2010/main">
                  <a:solidFill>
                    <a:srgbClr val="FFFFFF"/>
                  </a:solidFill>
                </a14:hiddenFill>
              </a:ext>
            </a:extLst>
          </p:spPr>
        </p:sp>
        <p:sp>
          <p:nvSpPr>
            <p:cNvPr id="31" name="Freeform 21">
              <a:extLst>
                <a:ext uri="{FF2B5EF4-FFF2-40B4-BE49-F238E27FC236}">
                  <a16:creationId xmlns:a16="http://schemas.microsoft.com/office/drawing/2014/main" id="{0A1E7EC2-949A-4D2A-8140-AD021D38AAF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261938" y="0"/>
              <a:ext cx="2944813" cy="6843713"/>
            </a:xfrm>
            <a:custGeom>
              <a:avLst/>
              <a:gdLst/>
              <a:ahLst/>
              <a:cxnLst/>
              <a:rect l="0" t="0" r="r" b="b"/>
              <a:pathLst>
                <a:path w="620" h="1440">
                  <a:moveTo>
                    <a:pt x="620" y="0"/>
                  </a:moveTo>
                  <a:cubicBezTo>
                    <a:pt x="248" y="325"/>
                    <a:pt x="0" y="960"/>
                    <a:pt x="186" y="1440"/>
                  </a:cubicBezTo>
                </a:path>
              </a:pathLst>
            </a:custGeom>
            <a:noFill/>
            <a:ln w="9525" cap="flat">
              <a:solidFill>
                <a:schemeClr val="tx1">
                  <a:alpha val="20000"/>
                </a:schemeClr>
              </a:solidFill>
              <a:prstDash val="lgDash"/>
              <a:miter lim="800000"/>
              <a:headEnd/>
              <a:tailEnd/>
            </a:ln>
            <a:extLst>
              <a:ext uri="{909E8E84-426E-40DD-AFC4-6F175D3DCCD1}">
                <a14:hiddenFill xmlns:a14="http://schemas.microsoft.com/office/drawing/2010/main">
                  <a:solidFill>
                    <a:srgbClr val="FFFFFF"/>
                  </a:solidFill>
                </a14:hiddenFill>
              </a:ext>
            </a:extLst>
          </p:spPr>
        </p:sp>
        <p:sp>
          <p:nvSpPr>
            <p:cNvPr id="32" name="Freeform 22">
              <a:extLst>
                <a:ext uri="{FF2B5EF4-FFF2-40B4-BE49-F238E27FC236}">
                  <a16:creationId xmlns:a16="http://schemas.microsoft.com/office/drawing/2014/main" id="{5464AFDF-444D-41C6-866D-234594CB554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417513" y="0"/>
              <a:ext cx="2403475" cy="6843713"/>
            </a:xfrm>
            <a:custGeom>
              <a:avLst/>
              <a:gdLst/>
              <a:ahLst/>
              <a:cxnLst/>
              <a:rect l="0" t="0" r="r" b="b"/>
              <a:pathLst>
                <a:path w="506" h="1440">
                  <a:moveTo>
                    <a:pt x="506" y="0"/>
                  </a:moveTo>
                  <a:cubicBezTo>
                    <a:pt x="109" y="356"/>
                    <a:pt x="0" y="943"/>
                    <a:pt x="171"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33" name="Freeform 23">
              <a:extLst>
                <a:ext uri="{FF2B5EF4-FFF2-40B4-BE49-F238E27FC236}">
                  <a16:creationId xmlns:a16="http://schemas.microsoft.com/office/drawing/2014/main" id="{F4AFC20A-B8F4-4340-8EE6-C281F05A919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4288" y="9525"/>
              <a:ext cx="1771650" cy="3198813"/>
            </a:xfrm>
            <a:custGeom>
              <a:avLst/>
              <a:gdLst/>
              <a:ahLst/>
              <a:cxnLst/>
              <a:rect l="0" t="0" r="r" b="b"/>
              <a:pathLst>
                <a:path w="373" h="673">
                  <a:moveTo>
                    <a:pt x="373" y="0"/>
                  </a:moveTo>
                  <a:cubicBezTo>
                    <a:pt x="175" y="183"/>
                    <a:pt x="51" y="409"/>
                    <a:pt x="0" y="673"/>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34" name="Freeform 24">
              <a:extLst>
                <a:ext uri="{FF2B5EF4-FFF2-40B4-BE49-F238E27FC236}">
                  <a16:creationId xmlns:a16="http://schemas.microsoft.com/office/drawing/2014/main" id="{55325372-8B9A-46B7-99C5-AD2EFBD677E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4763" y="6016625"/>
              <a:ext cx="214313" cy="827088"/>
            </a:xfrm>
            <a:custGeom>
              <a:avLst/>
              <a:gdLst/>
              <a:ahLst/>
              <a:cxnLst/>
              <a:rect l="0" t="0" r="r" b="b"/>
              <a:pathLst>
                <a:path w="45" h="174">
                  <a:moveTo>
                    <a:pt x="0" y="0"/>
                  </a:moveTo>
                  <a:cubicBezTo>
                    <a:pt x="11" y="59"/>
                    <a:pt x="26" y="118"/>
                    <a:pt x="45" y="174"/>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35" name="Freeform 25">
              <a:extLst>
                <a:ext uri="{FF2B5EF4-FFF2-40B4-BE49-F238E27FC236}">
                  <a16:creationId xmlns:a16="http://schemas.microsoft.com/office/drawing/2014/main" id="{8CE6AB0E-E26C-4FCA-9021-D1F2CFDDE6A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4288" y="0"/>
              <a:ext cx="1562100" cy="2228850"/>
            </a:xfrm>
            <a:custGeom>
              <a:avLst/>
              <a:gdLst/>
              <a:ahLst/>
              <a:cxnLst/>
              <a:rect l="0" t="0" r="r" b="b"/>
              <a:pathLst>
                <a:path w="329" h="469">
                  <a:moveTo>
                    <a:pt x="329" y="0"/>
                  </a:moveTo>
                  <a:cubicBezTo>
                    <a:pt x="189" y="133"/>
                    <a:pt x="69" y="288"/>
                    <a:pt x="0" y="469"/>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grpSp>
      <p:grpSp>
        <p:nvGrpSpPr>
          <p:cNvPr id="37" name="Group 36">
            <a:extLst>
              <a:ext uri="{FF2B5EF4-FFF2-40B4-BE49-F238E27FC236}">
                <a16:creationId xmlns:a16="http://schemas.microsoft.com/office/drawing/2014/main" id="{BD2348D4-E1BA-4B8B-8E09-1F8CAC806959}"/>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800144" y="1699589"/>
            <a:ext cx="3674476" cy="3470421"/>
            <a:chOff x="697883" y="1816768"/>
            <a:chExt cx="3674476" cy="3470421"/>
          </a:xfrm>
        </p:grpSpPr>
        <p:sp>
          <p:nvSpPr>
            <p:cNvPr id="38" name="Rectangle 37">
              <a:extLst>
                <a:ext uri="{FF2B5EF4-FFF2-40B4-BE49-F238E27FC236}">
                  <a16:creationId xmlns:a16="http://schemas.microsoft.com/office/drawing/2014/main" id="{BD155FD3-C0DD-42A7-8657-4C87201CD95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97883" y="1816768"/>
              <a:ext cx="3674476" cy="50292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39" name="Isosceles Triangle 22">
              <a:extLst>
                <a:ext uri="{FF2B5EF4-FFF2-40B4-BE49-F238E27FC236}">
                  <a16:creationId xmlns:a16="http://schemas.microsoft.com/office/drawing/2014/main" id="{BA7C20E1-83E3-4B4B-9C0E-AAF4383EE60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10800000">
              <a:off x="2380224" y="5014786"/>
              <a:ext cx="315988" cy="272403"/>
            </a:xfrm>
            <a:prstGeom prst="triangl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40" name="Rectangle 39">
              <a:extLst>
                <a:ext uri="{FF2B5EF4-FFF2-40B4-BE49-F238E27FC236}">
                  <a16:creationId xmlns:a16="http://schemas.microsoft.com/office/drawing/2014/main" id="{92D16DDD-7A4B-45BF-92D2-3C3EB690F01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704075" y="2392840"/>
              <a:ext cx="3668284" cy="2624327"/>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grpSp>
      <p:sp useBgFill="1">
        <p:nvSpPr>
          <p:cNvPr id="42" name="Rectangle 41">
            <a:extLst>
              <a:ext uri="{FF2B5EF4-FFF2-40B4-BE49-F238E27FC236}">
                <a16:creationId xmlns:a16="http://schemas.microsoft.com/office/drawing/2014/main" id="{D892DD75-0F21-4634-99B7-E84CA5367F6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695"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44" name="Group 43">
            <a:extLst>
              <a:ext uri="{FF2B5EF4-FFF2-40B4-BE49-F238E27FC236}">
                <a16:creationId xmlns:a16="http://schemas.microsoft.com/office/drawing/2014/main" id="{2FF33740-2A83-42E8-A598-9AE61A3F0A06}"/>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417513" y="0"/>
            <a:ext cx="12584114" cy="6853238"/>
            <a:chOff x="-417513" y="0"/>
            <a:chExt cx="12584114" cy="6853238"/>
          </a:xfrm>
        </p:grpSpPr>
        <p:sp>
          <p:nvSpPr>
            <p:cNvPr id="45" name="Freeform 5">
              <a:extLst>
                <a:ext uri="{FF2B5EF4-FFF2-40B4-BE49-F238E27FC236}">
                  <a16:creationId xmlns:a16="http://schemas.microsoft.com/office/drawing/2014/main" id="{6899C82F-20B6-4E2D-AB9D-1713FB3E6762}"/>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306513" y="0"/>
              <a:ext cx="3862388" cy="6843713"/>
            </a:xfrm>
            <a:custGeom>
              <a:avLst/>
              <a:gdLst>
                <a:gd name="T0" fmla="*/ 813 w 813"/>
                <a:gd name="T1" fmla="*/ 0 h 1440"/>
                <a:gd name="T2" fmla="*/ 435 w 813"/>
                <a:gd name="T3" fmla="*/ 1440 h 1440"/>
              </a:gdLst>
              <a:ahLst/>
              <a:cxnLst>
                <a:cxn ang="0">
                  <a:pos x="T0" y="T1"/>
                </a:cxn>
                <a:cxn ang="0">
                  <a:pos x="T2" y="T3"/>
                </a:cxn>
              </a:cxnLst>
              <a:rect l="0" t="0" r="r" b="b"/>
              <a:pathLst>
                <a:path w="813" h="1440">
                  <a:moveTo>
                    <a:pt x="813" y="0"/>
                  </a:moveTo>
                  <a:cubicBezTo>
                    <a:pt x="331" y="221"/>
                    <a:pt x="0" y="1039"/>
                    <a:pt x="435"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46" name="Freeform 6">
              <a:extLst>
                <a:ext uri="{FF2B5EF4-FFF2-40B4-BE49-F238E27FC236}">
                  <a16:creationId xmlns:a16="http://schemas.microsoft.com/office/drawing/2014/main" id="{5D89ADB3-2D4B-4770-A268-498E3840E2AA}"/>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0626725" y="9525"/>
              <a:ext cx="1539875" cy="555625"/>
            </a:xfrm>
            <a:custGeom>
              <a:avLst/>
              <a:gdLst>
                <a:gd name="T0" fmla="*/ 324 w 324"/>
                <a:gd name="T1" fmla="*/ 117 h 117"/>
                <a:gd name="T2" fmla="*/ 0 w 324"/>
                <a:gd name="T3" fmla="*/ 0 h 117"/>
              </a:gdLst>
              <a:ahLst/>
              <a:cxnLst>
                <a:cxn ang="0">
                  <a:pos x="T0" y="T1"/>
                </a:cxn>
                <a:cxn ang="0">
                  <a:pos x="T2" y="T3"/>
                </a:cxn>
              </a:cxnLst>
              <a:rect l="0" t="0" r="r" b="b"/>
              <a:pathLst>
                <a:path w="324" h="117">
                  <a:moveTo>
                    <a:pt x="324" y="117"/>
                  </a:moveTo>
                  <a:cubicBezTo>
                    <a:pt x="223" y="64"/>
                    <a:pt x="107" y="28"/>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47" name="Freeform 7">
              <a:extLst>
                <a:ext uri="{FF2B5EF4-FFF2-40B4-BE49-F238E27FC236}">
                  <a16:creationId xmlns:a16="http://schemas.microsoft.com/office/drawing/2014/main" id="{5034FDD9-592C-44B5-BC27-2E924BF3BA48}"/>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0247313" y="5013325"/>
              <a:ext cx="1919288" cy="1830388"/>
            </a:xfrm>
            <a:custGeom>
              <a:avLst/>
              <a:gdLst>
                <a:gd name="T0" fmla="*/ 0 w 404"/>
                <a:gd name="T1" fmla="*/ 385 h 385"/>
                <a:gd name="T2" fmla="*/ 404 w 404"/>
                <a:gd name="T3" fmla="*/ 0 h 385"/>
              </a:gdLst>
              <a:ahLst/>
              <a:cxnLst>
                <a:cxn ang="0">
                  <a:pos x="T0" y="T1"/>
                </a:cxn>
                <a:cxn ang="0">
                  <a:pos x="T2" y="T3"/>
                </a:cxn>
              </a:cxnLst>
              <a:rect l="0" t="0" r="r" b="b"/>
              <a:pathLst>
                <a:path w="404" h="385">
                  <a:moveTo>
                    <a:pt x="0" y="385"/>
                  </a:moveTo>
                  <a:cubicBezTo>
                    <a:pt x="146" y="272"/>
                    <a:pt x="285" y="142"/>
                    <a:pt x="404"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48" name="Freeform 8">
              <a:extLst>
                <a:ext uri="{FF2B5EF4-FFF2-40B4-BE49-F238E27FC236}">
                  <a16:creationId xmlns:a16="http://schemas.microsoft.com/office/drawing/2014/main" id="{4770B370-A883-43EB-9548-9F4DF8AFB0DE}"/>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120775" y="0"/>
              <a:ext cx="3676650" cy="6843713"/>
            </a:xfrm>
            <a:custGeom>
              <a:avLst/>
              <a:gdLst>
                <a:gd name="T0" fmla="*/ 774 w 774"/>
                <a:gd name="T1" fmla="*/ 0 h 1440"/>
                <a:gd name="T2" fmla="*/ 411 w 774"/>
                <a:gd name="T3" fmla="*/ 1440 h 1440"/>
              </a:gdLst>
              <a:ahLst/>
              <a:cxnLst>
                <a:cxn ang="0">
                  <a:pos x="T0" y="T1"/>
                </a:cxn>
                <a:cxn ang="0">
                  <a:pos x="T2" y="T3"/>
                </a:cxn>
              </a:cxnLst>
              <a:rect l="0" t="0" r="r" b="b"/>
              <a:pathLst>
                <a:path w="774" h="1440">
                  <a:moveTo>
                    <a:pt x="774" y="0"/>
                  </a:moveTo>
                  <a:cubicBezTo>
                    <a:pt x="312" y="240"/>
                    <a:pt x="0" y="1034"/>
                    <a:pt x="411" y="144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49" name="Freeform 9">
              <a:extLst>
                <a:ext uri="{FF2B5EF4-FFF2-40B4-BE49-F238E27FC236}">
                  <a16:creationId xmlns:a16="http://schemas.microsoft.com/office/drawing/2014/main" id="{B4352703-BD5E-41FD-B464-679A4C6B7656}"/>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1202988" y="9525"/>
              <a:ext cx="963613" cy="366713"/>
            </a:xfrm>
            <a:custGeom>
              <a:avLst/>
              <a:gdLst>
                <a:gd name="T0" fmla="*/ 203 w 203"/>
                <a:gd name="T1" fmla="*/ 77 h 77"/>
                <a:gd name="T2" fmla="*/ 0 w 203"/>
                <a:gd name="T3" fmla="*/ 0 h 77"/>
              </a:gdLst>
              <a:ahLst/>
              <a:cxnLst>
                <a:cxn ang="0">
                  <a:pos x="T0" y="T1"/>
                </a:cxn>
                <a:cxn ang="0">
                  <a:pos x="T2" y="T3"/>
                </a:cxn>
              </a:cxnLst>
              <a:rect l="0" t="0" r="r" b="b"/>
              <a:pathLst>
                <a:path w="203" h="77">
                  <a:moveTo>
                    <a:pt x="203" y="77"/>
                  </a:moveTo>
                  <a:cubicBezTo>
                    <a:pt x="138" y="46"/>
                    <a:pt x="68" y="21"/>
                    <a:pt x="0" y="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50" name="Freeform 10">
              <a:extLst>
                <a:ext uri="{FF2B5EF4-FFF2-40B4-BE49-F238E27FC236}">
                  <a16:creationId xmlns:a16="http://schemas.microsoft.com/office/drawing/2014/main" id="{5030174A-A42D-4ECB-8A60-CF7D87327B97}"/>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0494963" y="5275263"/>
              <a:ext cx="1666875" cy="1577975"/>
            </a:xfrm>
            <a:custGeom>
              <a:avLst/>
              <a:gdLst>
                <a:gd name="T0" fmla="*/ 0 w 351"/>
                <a:gd name="T1" fmla="*/ 332 h 332"/>
                <a:gd name="T2" fmla="*/ 351 w 351"/>
                <a:gd name="T3" fmla="*/ 0 h 332"/>
              </a:gdLst>
              <a:ahLst/>
              <a:cxnLst>
                <a:cxn ang="0">
                  <a:pos x="T0" y="T1"/>
                </a:cxn>
                <a:cxn ang="0">
                  <a:pos x="T2" y="T3"/>
                </a:cxn>
              </a:cxnLst>
              <a:rect l="0" t="0" r="r" b="b"/>
              <a:pathLst>
                <a:path w="351" h="332">
                  <a:moveTo>
                    <a:pt x="0" y="332"/>
                  </a:moveTo>
                  <a:cubicBezTo>
                    <a:pt x="125" y="232"/>
                    <a:pt x="245" y="121"/>
                    <a:pt x="351" y="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51" name="Freeform 11">
              <a:extLst>
                <a:ext uri="{FF2B5EF4-FFF2-40B4-BE49-F238E27FC236}">
                  <a16:creationId xmlns:a16="http://schemas.microsoft.com/office/drawing/2014/main" id="{28551ADF-F4C9-471C-B42F-D2D31E333F47}"/>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001713" y="0"/>
              <a:ext cx="3621088" cy="6843713"/>
            </a:xfrm>
            <a:custGeom>
              <a:avLst/>
              <a:gdLst>
                <a:gd name="T0" fmla="*/ 762 w 762"/>
                <a:gd name="T1" fmla="*/ 0 h 1440"/>
                <a:gd name="T2" fmla="*/ 403 w 762"/>
                <a:gd name="T3" fmla="*/ 1440 h 1440"/>
              </a:gdLst>
              <a:ahLst/>
              <a:cxnLst>
                <a:cxn ang="0">
                  <a:pos x="T0" y="T1"/>
                </a:cxn>
                <a:cxn ang="0">
                  <a:pos x="T2" y="T3"/>
                </a:cxn>
              </a:cxnLst>
              <a:rect l="0" t="0" r="r" b="b"/>
              <a:pathLst>
                <a:path w="762" h="1440">
                  <a:moveTo>
                    <a:pt x="762" y="0"/>
                  </a:moveTo>
                  <a:cubicBezTo>
                    <a:pt x="308" y="245"/>
                    <a:pt x="0" y="1033"/>
                    <a:pt x="403"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52" name="Freeform 12">
              <a:extLst>
                <a:ext uri="{FF2B5EF4-FFF2-40B4-BE49-F238E27FC236}">
                  <a16:creationId xmlns:a16="http://schemas.microsoft.com/office/drawing/2014/main" id="{93A66B57-AB21-4F33-AA9A-B7EB77A1E736}"/>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1501438" y="9525"/>
              <a:ext cx="665163" cy="257175"/>
            </a:xfrm>
            <a:custGeom>
              <a:avLst/>
              <a:gdLst>
                <a:gd name="T0" fmla="*/ 140 w 140"/>
                <a:gd name="T1" fmla="*/ 54 h 54"/>
                <a:gd name="T2" fmla="*/ 0 w 140"/>
                <a:gd name="T3" fmla="*/ 0 h 54"/>
              </a:gdLst>
              <a:ahLst/>
              <a:cxnLst>
                <a:cxn ang="0">
                  <a:pos x="T0" y="T1"/>
                </a:cxn>
                <a:cxn ang="0">
                  <a:pos x="T2" y="T3"/>
                </a:cxn>
              </a:cxnLst>
              <a:rect l="0" t="0" r="r" b="b"/>
              <a:pathLst>
                <a:path w="140" h="54">
                  <a:moveTo>
                    <a:pt x="140" y="54"/>
                  </a:moveTo>
                  <a:cubicBezTo>
                    <a:pt x="95" y="34"/>
                    <a:pt x="48" y="16"/>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53" name="Freeform 13">
              <a:extLst>
                <a:ext uri="{FF2B5EF4-FFF2-40B4-BE49-F238E27FC236}">
                  <a16:creationId xmlns:a16="http://schemas.microsoft.com/office/drawing/2014/main" id="{4A1B8DCE-9DBF-48EC-85D4-5FC8358151FC}"/>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0641013" y="5408613"/>
              <a:ext cx="1525588" cy="1435100"/>
            </a:xfrm>
            <a:custGeom>
              <a:avLst/>
              <a:gdLst>
                <a:gd name="T0" fmla="*/ 0 w 321"/>
                <a:gd name="T1" fmla="*/ 302 h 302"/>
                <a:gd name="T2" fmla="*/ 321 w 321"/>
                <a:gd name="T3" fmla="*/ 0 h 302"/>
              </a:gdLst>
              <a:ahLst/>
              <a:cxnLst>
                <a:cxn ang="0">
                  <a:pos x="T0" y="T1"/>
                </a:cxn>
                <a:cxn ang="0">
                  <a:pos x="T2" y="T3"/>
                </a:cxn>
              </a:cxnLst>
              <a:rect l="0" t="0" r="r" b="b"/>
              <a:pathLst>
                <a:path w="321" h="302">
                  <a:moveTo>
                    <a:pt x="0" y="302"/>
                  </a:moveTo>
                  <a:cubicBezTo>
                    <a:pt x="114" y="210"/>
                    <a:pt x="223" y="109"/>
                    <a:pt x="321"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54" name="Freeform 14">
              <a:extLst>
                <a:ext uri="{FF2B5EF4-FFF2-40B4-BE49-F238E27FC236}">
                  <a16:creationId xmlns:a16="http://schemas.microsoft.com/office/drawing/2014/main" id="{52FA78DE-98F5-44CD-B9E3-7A5ED0ABC924}"/>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001713" y="0"/>
              <a:ext cx="3244850" cy="6843713"/>
            </a:xfrm>
            <a:custGeom>
              <a:avLst/>
              <a:gdLst>
                <a:gd name="T0" fmla="*/ 683 w 683"/>
                <a:gd name="T1" fmla="*/ 0 h 1440"/>
                <a:gd name="T2" fmla="*/ 355 w 683"/>
                <a:gd name="T3" fmla="*/ 1440 h 1440"/>
              </a:gdLst>
              <a:ahLst/>
              <a:cxnLst>
                <a:cxn ang="0">
                  <a:pos x="T0" y="T1"/>
                </a:cxn>
                <a:cxn ang="0">
                  <a:pos x="T2" y="T3"/>
                </a:cxn>
              </a:cxnLst>
              <a:rect l="0" t="0" r="r" b="b"/>
              <a:pathLst>
                <a:path w="683" h="1440">
                  <a:moveTo>
                    <a:pt x="683" y="0"/>
                  </a:moveTo>
                  <a:cubicBezTo>
                    <a:pt x="258" y="256"/>
                    <a:pt x="0" y="1041"/>
                    <a:pt x="355"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55" name="Freeform 15">
              <a:extLst>
                <a:ext uri="{FF2B5EF4-FFF2-40B4-BE49-F238E27FC236}">
                  <a16:creationId xmlns:a16="http://schemas.microsoft.com/office/drawing/2014/main" id="{F3E719C3-D321-48DD-8374-FF3B01E3CBB5}"/>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0802938" y="5518150"/>
              <a:ext cx="1363663" cy="1325563"/>
            </a:xfrm>
            <a:custGeom>
              <a:avLst/>
              <a:gdLst>
                <a:gd name="T0" fmla="*/ 0 w 287"/>
                <a:gd name="T1" fmla="*/ 279 h 279"/>
                <a:gd name="T2" fmla="*/ 287 w 287"/>
                <a:gd name="T3" fmla="*/ 0 h 279"/>
              </a:gdLst>
              <a:ahLst/>
              <a:cxnLst>
                <a:cxn ang="0">
                  <a:pos x="T0" y="T1"/>
                </a:cxn>
                <a:cxn ang="0">
                  <a:pos x="T2" y="T3"/>
                </a:cxn>
              </a:cxnLst>
              <a:rect l="0" t="0" r="r" b="b"/>
              <a:pathLst>
                <a:path w="287" h="279">
                  <a:moveTo>
                    <a:pt x="0" y="279"/>
                  </a:moveTo>
                  <a:cubicBezTo>
                    <a:pt x="101" y="193"/>
                    <a:pt x="198" y="100"/>
                    <a:pt x="287"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56" name="Freeform 16">
              <a:extLst>
                <a:ext uri="{FF2B5EF4-FFF2-40B4-BE49-F238E27FC236}">
                  <a16:creationId xmlns:a16="http://schemas.microsoft.com/office/drawing/2014/main" id="{CA9A2902-2BBF-4AD3-BA2E-88A033E76EB1}"/>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889000" y="0"/>
              <a:ext cx="3230563" cy="6843713"/>
            </a:xfrm>
            <a:custGeom>
              <a:avLst/>
              <a:gdLst>
                <a:gd name="T0" fmla="*/ 680 w 680"/>
                <a:gd name="T1" fmla="*/ 0 h 1440"/>
                <a:gd name="T2" fmla="*/ 337 w 680"/>
                <a:gd name="T3" fmla="*/ 1440 h 1440"/>
              </a:gdLst>
              <a:ahLst/>
              <a:cxnLst>
                <a:cxn ang="0">
                  <a:pos x="T0" y="T1"/>
                </a:cxn>
                <a:cxn ang="0">
                  <a:pos x="T2" y="T3"/>
                </a:cxn>
              </a:cxnLst>
              <a:rect l="0" t="0" r="r" b="b"/>
              <a:pathLst>
                <a:path w="680" h="1440">
                  <a:moveTo>
                    <a:pt x="680" y="0"/>
                  </a:moveTo>
                  <a:cubicBezTo>
                    <a:pt x="257" y="265"/>
                    <a:pt x="0" y="1026"/>
                    <a:pt x="337"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57" name="Freeform 17">
              <a:extLst>
                <a:ext uri="{FF2B5EF4-FFF2-40B4-BE49-F238E27FC236}">
                  <a16:creationId xmlns:a16="http://schemas.microsoft.com/office/drawing/2014/main" id="{3052E19B-E780-4BD7-AAE5-F0087C6DE56B}"/>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0979150" y="5694363"/>
              <a:ext cx="1187450" cy="1149350"/>
            </a:xfrm>
            <a:custGeom>
              <a:avLst/>
              <a:gdLst>
                <a:gd name="T0" fmla="*/ 0 w 250"/>
                <a:gd name="T1" fmla="*/ 242 h 242"/>
                <a:gd name="T2" fmla="*/ 250 w 250"/>
                <a:gd name="T3" fmla="*/ 0 h 242"/>
              </a:gdLst>
              <a:ahLst/>
              <a:cxnLst>
                <a:cxn ang="0">
                  <a:pos x="T0" y="T1"/>
                </a:cxn>
                <a:cxn ang="0">
                  <a:pos x="T2" y="T3"/>
                </a:cxn>
              </a:cxnLst>
              <a:rect l="0" t="0" r="r" b="b"/>
              <a:pathLst>
                <a:path w="250" h="242">
                  <a:moveTo>
                    <a:pt x="0" y="242"/>
                  </a:moveTo>
                  <a:cubicBezTo>
                    <a:pt x="88" y="166"/>
                    <a:pt x="172" y="85"/>
                    <a:pt x="25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58" name="Freeform 18">
              <a:extLst>
                <a:ext uri="{FF2B5EF4-FFF2-40B4-BE49-F238E27FC236}">
                  <a16:creationId xmlns:a16="http://schemas.microsoft.com/office/drawing/2014/main" id="{26318BCD-2E45-42B7-81DD-3D91924DDF7F}"/>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484188" y="0"/>
              <a:ext cx="3421063" cy="6843713"/>
            </a:xfrm>
            <a:custGeom>
              <a:avLst/>
              <a:gdLst>
                <a:gd name="T0" fmla="*/ 720 w 720"/>
                <a:gd name="T1" fmla="*/ 0 h 1440"/>
                <a:gd name="T2" fmla="*/ 362 w 720"/>
                <a:gd name="T3" fmla="*/ 1440 h 1440"/>
              </a:gdLst>
              <a:ahLst/>
              <a:cxnLst>
                <a:cxn ang="0">
                  <a:pos x="T0" y="T1"/>
                </a:cxn>
                <a:cxn ang="0">
                  <a:pos x="T2" y="T3"/>
                </a:cxn>
              </a:cxnLst>
              <a:rect l="0" t="0" r="r" b="b"/>
              <a:pathLst>
                <a:path w="720" h="1440">
                  <a:moveTo>
                    <a:pt x="720" y="0"/>
                  </a:moveTo>
                  <a:cubicBezTo>
                    <a:pt x="316" y="282"/>
                    <a:pt x="0" y="1018"/>
                    <a:pt x="362"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59" name="Freeform 19">
              <a:extLst>
                <a:ext uri="{FF2B5EF4-FFF2-40B4-BE49-F238E27FC236}">
                  <a16:creationId xmlns:a16="http://schemas.microsoft.com/office/drawing/2014/main" id="{F32B7AC7-D1A6-46B1-91B3-36A119862658}"/>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1287125" y="6049963"/>
              <a:ext cx="879475" cy="793750"/>
            </a:xfrm>
            <a:custGeom>
              <a:avLst/>
              <a:gdLst>
                <a:gd name="T0" fmla="*/ 0 w 185"/>
                <a:gd name="T1" fmla="*/ 167 h 167"/>
                <a:gd name="T2" fmla="*/ 185 w 185"/>
                <a:gd name="T3" fmla="*/ 0 h 167"/>
              </a:gdLst>
              <a:ahLst/>
              <a:cxnLst>
                <a:cxn ang="0">
                  <a:pos x="T0" y="T1"/>
                </a:cxn>
                <a:cxn ang="0">
                  <a:pos x="T2" y="T3"/>
                </a:cxn>
              </a:cxnLst>
              <a:rect l="0" t="0" r="r" b="b"/>
              <a:pathLst>
                <a:path w="185" h="167">
                  <a:moveTo>
                    <a:pt x="0" y="167"/>
                  </a:moveTo>
                  <a:cubicBezTo>
                    <a:pt x="63" y="114"/>
                    <a:pt x="125" y="58"/>
                    <a:pt x="185"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60" name="Freeform 20">
              <a:extLst>
                <a:ext uri="{FF2B5EF4-FFF2-40B4-BE49-F238E27FC236}">
                  <a16:creationId xmlns:a16="http://schemas.microsoft.com/office/drawing/2014/main" id="{B04127CF-94AE-471B-AABC-7884E900E9C8}"/>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598488" y="0"/>
              <a:ext cx="2717800" cy="6843713"/>
            </a:xfrm>
            <a:custGeom>
              <a:avLst/>
              <a:gdLst>
                <a:gd name="T0" fmla="*/ 572 w 572"/>
                <a:gd name="T1" fmla="*/ 0 h 1440"/>
                <a:gd name="T2" fmla="*/ 164 w 572"/>
                <a:gd name="T3" fmla="*/ 1440 h 1440"/>
              </a:gdLst>
              <a:ahLst/>
              <a:cxnLst>
                <a:cxn ang="0">
                  <a:pos x="T0" y="T1"/>
                </a:cxn>
                <a:cxn ang="0">
                  <a:pos x="T2" y="T3"/>
                </a:cxn>
              </a:cxnLst>
              <a:rect l="0" t="0" r="r" b="b"/>
              <a:pathLst>
                <a:path w="572" h="1440">
                  <a:moveTo>
                    <a:pt x="572" y="0"/>
                  </a:moveTo>
                  <a:cubicBezTo>
                    <a:pt x="213" y="320"/>
                    <a:pt x="0" y="979"/>
                    <a:pt x="164" y="1440"/>
                  </a:cubicBezTo>
                </a:path>
              </a:pathLst>
            </a:custGeom>
            <a:noFill/>
            <a:ln w="12700" cap="flat">
              <a:solidFill>
                <a:schemeClr val="tx1">
                  <a:alpha val="20000"/>
                </a:schemeClr>
              </a:solidFill>
              <a:prstDash val="dashDot"/>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61" name="Freeform 21">
              <a:extLst>
                <a:ext uri="{FF2B5EF4-FFF2-40B4-BE49-F238E27FC236}">
                  <a16:creationId xmlns:a16="http://schemas.microsoft.com/office/drawing/2014/main" id="{0AB28A6D-6244-4B44-9B35-11BB6B8A1756}"/>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261938" y="0"/>
              <a:ext cx="2944813" cy="6843713"/>
            </a:xfrm>
            <a:custGeom>
              <a:avLst/>
              <a:gdLst>
                <a:gd name="T0" fmla="*/ 620 w 620"/>
                <a:gd name="T1" fmla="*/ 0 h 1440"/>
                <a:gd name="T2" fmla="*/ 186 w 620"/>
                <a:gd name="T3" fmla="*/ 1440 h 1440"/>
              </a:gdLst>
              <a:ahLst/>
              <a:cxnLst>
                <a:cxn ang="0">
                  <a:pos x="T0" y="T1"/>
                </a:cxn>
                <a:cxn ang="0">
                  <a:pos x="T2" y="T3"/>
                </a:cxn>
              </a:cxnLst>
              <a:rect l="0" t="0" r="r" b="b"/>
              <a:pathLst>
                <a:path w="620" h="1440">
                  <a:moveTo>
                    <a:pt x="620" y="0"/>
                  </a:moveTo>
                  <a:cubicBezTo>
                    <a:pt x="248" y="325"/>
                    <a:pt x="0" y="960"/>
                    <a:pt x="186" y="1440"/>
                  </a:cubicBezTo>
                </a:path>
              </a:pathLst>
            </a:custGeom>
            <a:noFill/>
            <a:ln w="9525" cap="flat">
              <a:solidFill>
                <a:schemeClr val="tx1">
                  <a:alpha val="20000"/>
                </a:schemeClr>
              </a:solidFill>
              <a:prstDash val="lgDash"/>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62" name="Freeform 22">
              <a:extLst>
                <a:ext uri="{FF2B5EF4-FFF2-40B4-BE49-F238E27FC236}">
                  <a16:creationId xmlns:a16="http://schemas.microsoft.com/office/drawing/2014/main" id="{220F393F-FEF8-4D1A-A959-F0EC20D655DB}"/>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417513" y="0"/>
              <a:ext cx="2403475" cy="6843713"/>
            </a:xfrm>
            <a:custGeom>
              <a:avLst/>
              <a:gdLst>
                <a:gd name="T0" fmla="*/ 506 w 506"/>
                <a:gd name="T1" fmla="*/ 0 h 1440"/>
                <a:gd name="T2" fmla="*/ 171 w 506"/>
                <a:gd name="T3" fmla="*/ 1440 h 1440"/>
              </a:gdLst>
              <a:ahLst/>
              <a:cxnLst>
                <a:cxn ang="0">
                  <a:pos x="T0" y="T1"/>
                </a:cxn>
                <a:cxn ang="0">
                  <a:pos x="T2" y="T3"/>
                </a:cxn>
              </a:cxnLst>
              <a:rect l="0" t="0" r="r" b="b"/>
              <a:pathLst>
                <a:path w="506" h="1440">
                  <a:moveTo>
                    <a:pt x="506" y="0"/>
                  </a:moveTo>
                  <a:cubicBezTo>
                    <a:pt x="109" y="356"/>
                    <a:pt x="0" y="943"/>
                    <a:pt x="171"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63" name="Freeform 23">
              <a:extLst>
                <a:ext uri="{FF2B5EF4-FFF2-40B4-BE49-F238E27FC236}">
                  <a16:creationId xmlns:a16="http://schemas.microsoft.com/office/drawing/2014/main" id="{F0CE6A4D-5C7D-460B-B2FD-8E85CD5AB786}"/>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4288" y="9525"/>
              <a:ext cx="1771650" cy="3198813"/>
            </a:xfrm>
            <a:custGeom>
              <a:avLst/>
              <a:gdLst>
                <a:gd name="T0" fmla="*/ 373 w 373"/>
                <a:gd name="T1" fmla="*/ 0 h 673"/>
                <a:gd name="T2" fmla="*/ 0 w 373"/>
                <a:gd name="T3" fmla="*/ 673 h 673"/>
              </a:gdLst>
              <a:ahLst/>
              <a:cxnLst>
                <a:cxn ang="0">
                  <a:pos x="T0" y="T1"/>
                </a:cxn>
                <a:cxn ang="0">
                  <a:pos x="T2" y="T3"/>
                </a:cxn>
              </a:cxnLst>
              <a:rect l="0" t="0" r="r" b="b"/>
              <a:pathLst>
                <a:path w="373" h="673">
                  <a:moveTo>
                    <a:pt x="373" y="0"/>
                  </a:moveTo>
                  <a:cubicBezTo>
                    <a:pt x="175" y="183"/>
                    <a:pt x="51" y="409"/>
                    <a:pt x="0" y="673"/>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64" name="Freeform 24">
              <a:extLst>
                <a:ext uri="{FF2B5EF4-FFF2-40B4-BE49-F238E27FC236}">
                  <a16:creationId xmlns:a16="http://schemas.microsoft.com/office/drawing/2014/main" id="{8A535C9C-6C1A-4BCF-BA51-CD74AA7E71FA}"/>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4763" y="6016625"/>
              <a:ext cx="214313" cy="827088"/>
            </a:xfrm>
            <a:custGeom>
              <a:avLst/>
              <a:gdLst>
                <a:gd name="T0" fmla="*/ 0 w 45"/>
                <a:gd name="T1" fmla="*/ 0 h 174"/>
                <a:gd name="T2" fmla="*/ 45 w 45"/>
                <a:gd name="T3" fmla="*/ 174 h 174"/>
              </a:gdLst>
              <a:ahLst/>
              <a:cxnLst>
                <a:cxn ang="0">
                  <a:pos x="T0" y="T1"/>
                </a:cxn>
                <a:cxn ang="0">
                  <a:pos x="T2" y="T3"/>
                </a:cxn>
              </a:cxnLst>
              <a:rect l="0" t="0" r="r" b="b"/>
              <a:pathLst>
                <a:path w="45" h="174">
                  <a:moveTo>
                    <a:pt x="0" y="0"/>
                  </a:moveTo>
                  <a:cubicBezTo>
                    <a:pt x="11" y="59"/>
                    <a:pt x="26" y="118"/>
                    <a:pt x="45" y="174"/>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65" name="Freeform 25">
              <a:extLst>
                <a:ext uri="{FF2B5EF4-FFF2-40B4-BE49-F238E27FC236}">
                  <a16:creationId xmlns:a16="http://schemas.microsoft.com/office/drawing/2014/main" id="{36530B88-C8C1-478A-B785-86E745DD5C90}"/>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4288" y="0"/>
              <a:ext cx="1562100" cy="2228850"/>
            </a:xfrm>
            <a:custGeom>
              <a:avLst/>
              <a:gdLst>
                <a:gd name="T0" fmla="*/ 329 w 329"/>
                <a:gd name="T1" fmla="*/ 0 h 469"/>
                <a:gd name="T2" fmla="*/ 0 w 329"/>
                <a:gd name="T3" fmla="*/ 469 h 469"/>
              </a:gdLst>
              <a:ahLst/>
              <a:cxnLst>
                <a:cxn ang="0">
                  <a:pos x="T0" y="T1"/>
                </a:cxn>
                <a:cxn ang="0">
                  <a:pos x="T2" y="T3"/>
                </a:cxn>
              </a:cxnLst>
              <a:rect l="0" t="0" r="r" b="b"/>
              <a:pathLst>
                <a:path w="329" h="469">
                  <a:moveTo>
                    <a:pt x="329" y="0"/>
                  </a:moveTo>
                  <a:cubicBezTo>
                    <a:pt x="189" y="133"/>
                    <a:pt x="69" y="288"/>
                    <a:pt x="0" y="469"/>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grpSp>
      <p:sp>
        <p:nvSpPr>
          <p:cNvPr id="5" name="Title 4">
            <a:extLst>
              <a:ext uri="{FF2B5EF4-FFF2-40B4-BE49-F238E27FC236}">
                <a16:creationId xmlns:a16="http://schemas.microsoft.com/office/drawing/2014/main" id="{BB38B171-2505-008D-DE53-D82FF2F8CA91}"/>
              </a:ext>
            </a:extLst>
          </p:cNvPr>
          <p:cNvSpPr>
            <a:spLocks noGrp="1"/>
          </p:cNvSpPr>
          <p:nvPr>
            <p:ph type="title"/>
          </p:nvPr>
        </p:nvSpPr>
        <p:spPr>
          <a:xfrm>
            <a:off x="7269686" y="795527"/>
            <a:ext cx="4123738" cy="1433323"/>
          </a:xfrm>
        </p:spPr>
        <p:txBody>
          <a:bodyPr vert="horz" lIns="228600" tIns="228600" rIns="228600" bIns="228600" rtlCol="0" anchor="ctr">
            <a:normAutofit/>
          </a:bodyPr>
          <a:lstStyle/>
          <a:p>
            <a:pPr algn="l"/>
            <a:r>
              <a:rPr lang="en-US" sz="3200" dirty="0">
                <a:solidFill>
                  <a:schemeClr val="tx2"/>
                </a:solidFill>
              </a:rPr>
              <a:t>History of Team Work </a:t>
            </a:r>
          </a:p>
        </p:txBody>
      </p:sp>
      <p:sp>
        <p:nvSpPr>
          <p:cNvPr id="67" name="Rectangle 66">
            <a:extLst>
              <a:ext uri="{FF2B5EF4-FFF2-40B4-BE49-F238E27FC236}">
                <a16:creationId xmlns:a16="http://schemas.microsoft.com/office/drawing/2014/main" id="{E972DE0D-2E53-4159-ABD3-C601524262C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07720" y="795527"/>
            <a:ext cx="5970638" cy="5248847"/>
          </a:xfrm>
          <a:prstGeom prst="rect">
            <a:avLst/>
          </a:prstGeom>
          <a:solidFill>
            <a:schemeClr val="bg1"/>
          </a:solidFill>
          <a:ln w="19050">
            <a:solidFill>
              <a:srgbClr val="FDFF29"/>
            </a:solidFill>
            <a:miter lim="800000"/>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9" name="Picture Placeholder 8" descr="A close-up of some toys&#10;&#10;Description automatically generated with medium confidence">
            <a:extLst>
              <a:ext uri="{FF2B5EF4-FFF2-40B4-BE49-F238E27FC236}">
                <a16:creationId xmlns:a16="http://schemas.microsoft.com/office/drawing/2014/main" id="{46DFED65-9034-4E6E-0653-CBECC8EF8C5B}"/>
              </a:ext>
            </a:extLst>
          </p:cNvPr>
          <p:cNvPicPr>
            <a:picLocks noGrp="1" noChangeAspect="1"/>
          </p:cNvPicPr>
          <p:nvPr>
            <p:ph type="pic" idx="1"/>
          </p:nvPr>
        </p:nvPicPr>
        <p:blipFill rotWithShape="1">
          <a:blip r:embed="rId2"/>
          <a:srcRect l="6994" r="6992" b="-1"/>
          <a:stretch/>
        </p:blipFill>
        <p:spPr>
          <a:xfrm>
            <a:off x="972115" y="960214"/>
            <a:ext cx="5641848" cy="4919472"/>
          </a:xfrm>
          <a:prstGeom prst="rect">
            <a:avLst/>
          </a:prstGeom>
          <a:ln w="12700">
            <a:noFill/>
          </a:ln>
        </p:spPr>
      </p:pic>
      <p:sp>
        <p:nvSpPr>
          <p:cNvPr id="7" name="Text Placeholder 6">
            <a:extLst>
              <a:ext uri="{FF2B5EF4-FFF2-40B4-BE49-F238E27FC236}">
                <a16:creationId xmlns:a16="http://schemas.microsoft.com/office/drawing/2014/main" id="{1F5596CB-9B2E-BF8E-C053-644FDD8ECC1B}"/>
              </a:ext>
            </a:extLst>
          </p:cNvPr>
          <p:cNvSpPr>
            <a:spLocks noGrp="1"/>
          </p:cNvSpPr>
          <p:nvPr>
            <p:ph type="body" sz="half" idx="2"/>
          </p:nvPr>
        </p:nvSpPr>
        <p:spPr>
          <a:xfrm>
            <a:off x="7293817" y="2338388"/>
            <a:ext cx="4099607" cy="3678237"/>
          </a:xfrm>
        </p:spPr>
        <p:txBody>
          <a:bodyPr vert="horz" lIns="91440" tIns="45720" rIns="91440" bIns="45720" rtlCol="0" anchor="ctr">
            <a:normAutofit lnSpcReduction="10000"/>
          </a:bodyPr>
          <a:lstStyle/>
          <a:p>
            <a:pPr marL="285750" lvl="0" indent="-285750" algn="l">
              <a:buClr>
                <a:srgbClr val="FDFF29"/>
              </a:buClr>
              <a:buFont typeface="Arial" panose="020B0604020202020204" pitchFamily="34" charset="0"/>
              <a:buChar char="•"/>
            </a:pPr>
            <a:r>
              <a:rPr lang="en-GB" dirty="0">
                <a:solidFill>
                  <a:schemeClr val="tx1"/>
                </a:solidFill>
              </a:rPr>
              <a:t>Since the turn of the 20th century, there has been a focus on teamwork.</a:t>
            </a:r>
          </a:p>
          <a:p>
            <a:pPr marL="285750" lvl="0" indent="-285750" algn="l">
              <a:buClr>
                <a:srgbClr val="FDFF29"/>
              </a:buClr>
              <a:buFont typeface="Arial" panose="020B0604020202020204" pitchFamily="34" charset="0"/>
              <a:buChar char="•"/>
            </a:pPr>
            <a:r>
              <a:rPr lang="en-GB" dirty="0">
                <a:solidFill>
                  <a:schemeClr val="tx1"/>
                </a:solidFill>
              </a:rPr>
              <a:t>As businesses experienced a sense of competition, teamwork emerged.</a:t>
            </a:r>
          </a:p>
          <a:p>
            <a:pPr marL="285750" lvl="0" indent="-285750" algn="l">
              <a:buClr>
                <a:srgbClr val="FDFF29"/>
              </a:buClr>
              <a:buFont typeface="Arial" panose="020B0604020202020204" pitchFamily="34" charset="0"/>
              <a:buChar char="•"/>
            </a:pPr>
            <a:r>
              <a:rPr lang="en-GB" dirty="0">
                <a:solidFill>
                  <a:schemeClr val="tx1"/>
                </a:solidFill>
              </a:rPr>
              <a:t>Due to the necessity for invention, joint effort and teamwork eventually developed.</a:t>
            </a:r>
            <a:r>
              <a:rPr lang="en-US" dirty="0">
                <a:solidFill>
                  <a:schemeClr val="tx1"/>
                </a:solidFill>
              </a:rPr>
              <a:t>(Katzenbach, Smith, 2003)</a:t>
            </a:r>
          </a:p>
          <a:p>
            <a:pPr indent="-228600" algn="l">
              <a:buClr>
                <a:srgbClr val="FDFF29"/>
              </a:buClr>
              <a:buFont typeface="Wingdings" panose="05000000000000000000" pitchFamily="2" charset="2"/>
              <a:buChar char="§"/>
            </a:pPr>
            <a:endParaRPr lang="en-US" dirty="0">
              <a:solidFill>
                <a:schemeClr val="tx1"/>
              </a:solidFill>
            </a:endParaRPr>
          </a:p>
        </p:txBody>
      </p:sp>
    </p:spTree>
    <p:extLst>
      <p:ext uri="{BB962C8B-B14F-4D97-AF65-F5344CB8AC3E}">
        <p14:creationId xmlns:p14="http://schemas.microsoft.com/office/powerpoint/2010/main" val="3213888986"/>
      </p:ext>
    </p:extLst>
  </p:cSld>
  <p:clrMapOvr>
    <a:masterClrMapping/>
  </p:clrMapOvr>
  <mc:AlternateContent xmlns:mc="http://schemas.openxmlformats.org/markup-compatibility/2006" xmlns:p14="http://schemas.microsoft.com/office/powerpoint/2010/main">
    <mc:Choice Requires="p14">
      <p:transition spd="slow" p14:dur="4000">
        <p14:vortex dir="r"/>
      </p:transition>
    </mc:Choice>
    <mc:Fallback xmlns="">
      <p:transition spd="slow">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7" name="Rectangle 16">
            <a:extLst>
              <a:ext uri="{FF2B5EF4-FFF2-40B4-BE49-F238E27FC236}">
                <a16:creationId xmlns:a16="http://schemas.microsoft.com/office/drawing/2014/main" id="{F3C5918A-1DC5-4CF3-AA27-00AA3088AA9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9" name="Freeform: Shape 18">
            <a:extLst>
              <a:ext uri="{FF2B5EF4-FFF2-40B4-BE49-F238E27FC236}">
                <a16:creationId xmlns:a16="http://schemas.microsoft.com/office/drawing/2014/main" id="{B786683A-6FD6-4BF7-B3B0-DC397677391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4274788" y="-15796"/>
            <a:ext cx="7911916" cy="6889592"/>
          </a:xfrm>
          <a:custGeom>
            <a:avLst/>
            <a:gdLst>
              <a:gd name="connsiteX0" fmla="*/ 1144064 w 7911916"/>
              <a:gd name="connsiteY0" fmla="*/ 0 h 6889592"/>
              <a:gd name="connsiteX1" fmla="*/ 7911916 w 7911916"/>
              <a:gd name="connsiteY1" fmla="*/ 0 h 6889592"/>
              <a:gd name="connsiteX2" fmla="*/ 7911916 w 7911916"/>
              <a:gd name="connsiteY2" fmla="*/ 6889592 h 6889592"/>
              <a:gd name="connsiteX3" fmla="*/ 1282780 w 7911916"/>
              <a:gd name="connsiteY3" fmla="*/ 6889592 h 6889592"/>
              <a:gd name="connsiteX4" fmla="*/ 1021588 w 7911916"/>
              <a:gd name="connsiteY4" fmla="*/ 6461391 h 6889592"/>
              <a:gd name="connsiteX5" fmla="*/ 841264 w 7911916"/>
              <a:gd name="connsiteY5" fmla="*/ 370936 h 6889592"/>
              <a:gd name="connsiteX6" fmla="*/ 1119707 w 7911916"/>
              <a:gd name="connsiteY6" fmla="*/ 26053 h 68895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7911916" h="6889592">
                <a:moveTo>
                  <a:pt x="1144064" y="0"/>
                </a:moveTo>
                <a:lnTo>
                  <a:pt x="7911916" y="0"/>
                </a:lnTo>
                <a:lnTo>
                  <a:pt x="7911916" y="6889592"/>
                </a:lnTo>
                <a:lnTo>
                  <a:pt x="1282780" y="6889592"/>
                </a:lnTo>
                <a:lnTo>
                  <a:pt x="1021588" y="6461391"/>
                </a:lnTo>
                <a:cubicBezTo>
                  <a:pt x="-73086" y="4533675"/>
                  <a:pt x="-509682" y="2192905"/>
                  <a:pt x="841264" y="370936"/>
                </a:cubicBezTo>
                <a:cubicBezTo>
                  <a:pt x="928899" y="253509"/>
                  <a:pt x="1021859" y="138477"/>
                  <a:pt x="1119707" y="26053"/>
                </a:cubicBezTo>
                <a:close/>
              </a:path>
            </a:pathLst>
          </a:custGeom>
          <a:noFill/>
          <a:ln w="9525" cap="flat">
            <a:solidFill>
              <a:schemeClr val="tx1">
                <a:alpha val="1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21" name="Freeform: Shape 20">
            <a:extLst>
              <a:ext uri="{FF2B5EF4-FFF2-40B4-BE49-F238E27FC236}">
                <a16:creationId xmlns:a16="http://schemas.microsoft.com/office/drawing/2014/main" id="{05169E50-59FB-4AEE-B61D-44A882A4CD2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6249750" y="-6726"/>
            <a:ext cx="5931659" cy="6871452"/>
          </a:xfrm>
          <a:custGeom>
            <a:avLst/>
            <a:gdLst>
              <a:gd name="connsiteX0" fmla="*/ 2429503 w 5931659"/>
              <a:gd name="connsiteY0" fmla="*/ 0 h 6871452"/>
              <a:gd name="connsiteX1" fmla="*/ 5931659 w 5931659"/>
              <a:gd name="connsiteY1" fmla="*/ 0 h 6871452"/>
              <a:gd name="connsiteX2" fmla="*/ 5931659 w 5931659"/>
              <a:gd name="connsiteY2" fmla="*/ 6871452 h 6871452"/>
              <a:gd name="connsiteX3" fmla="*/ 1302090 w 5931659"/>
              <a:gd name="connsiteY3" fmla="*/ 6871452 h 6871452"/>
              <a:gd name="connsiteX4" fmla="*/ 1257860 w 5931659"/>
              <a:gd name="connsiteY4" fmla="*/ 6820098 h 6871452"/>
              <a:gd name="connsiteX5" fmla="*/ 456609 w 5931659"/>
              <a:gd name="connsiteY5" fmla="*/ 1965059 h 6871452"/>
              <a:gd name="connsiteX6" fmla="*/ 2356353 w 5931659"/>
              <a:gd name="connsiteY6" fmla="*/ 42030 h 687145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5931659" h="6871452">
                <a:moveTo>
                  <a:pt x="2429503" y="0"/>
                </a:moveTo>
                <a:lnTo>
                  <a:pt x="5931659" y="0"/>
                </a:lnTo>
                <a:lnTo>
                  <a:pt x="5931659" y="6871452"/>
                </a:lnTo>
                <a:lnTo>
                  <a:pt x="1302090" y="6871452"/>
                </a:lnTo>
                <a:lnTo>
                  <a:pt x="1257860" y="6820098"/>
                </a:lnTo>
                <a:cubicBezTo>
                  <a:pt x="121068" y="5395213"/>
                  <a:pt x="-469022" y="3541076"/>
                  <a:pt x="456609" y="1965059"/>
                </a:cubicBezTo>
                <a:cubicBezTo>
                  <a:pt x="919425" y="1178905"/>
                  <a:pt x="1583566" y="524859"/>
                  <a:pt x="2356353" y="42030"/>
                </a:cubicBezTo>
                <a:close/>
              </a:path>
            </a:pathLst>
          </a:custGeom>
          <a:noFill/>
          <a:ln w="9525" cap="flat">
            <a:solidFill>
              <a:schemeClr val="tx1">
                <a:alpha val="1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23" name="Freeform: Shape 22">
            <a:extLst>
              <a:ext uri="{FF2B5EF4-FFF2-40B4-BE49-F238E27FC236}">
                <a16:creationId xmlns:a16="http://schemas.microsoft.com/office/drawing/2014/main" id="{117C30F0-5A38-4B60-B632-3AF7C278082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5433528" y="-3116"/>
            <a:ext cx="6766974" cy="6864232"/>
          </a:xfrm>
          <a:custGeom>
            <a:avLst/>
            <a:gdLst>
              <a:gd name="connsiteX0" fmla="*/ 2135088 w 6766974"/>
              <a:gd name="connsiteY0" fmla="*/ 0 h 6864232"/>
              <a:gd name="connsiteX1" fmla="*/ 6766974 w 6766974"/>
              <a:gd name="connsiteY1" fmla="*/ 0 h 6864232"/>
              <a:gd name="connsiteX2" fmla="*/ 6766974 w 6766974"/>
              <a:gd name="connsiteY2" fmla="*/ 6864232 h 6864232"/>
              <a:gd name="connsiteX3" fmla="*/ 1128977 w 6766974"/>
              <a:gd name="connsiteY3" fmla="*/ 6864232 h 6864232"/>
              <a:gd name="connsiteX4" fmla="*/ 1004776 w 6766974"/>
              <a:gd name="connsiteY4" fmla="*/ 6687663 h 6864232"/>
              <a:gd name="connsiteX5" fmla="*/ 709736 w 6766974"/>
              <a:gd name="connsiteY5" fmla="*/ 1521351 h 6864232"/>
              <a:gd name="connsiteX6" fmla="*/ 1896284 w 6766974"/>
              <a:gd name="connsiteY6" fmla="*/ 197391 h 68642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766974" h="6864232">
                <a:moveTo>
                  <a:pt x="2135088" y="0"/>
                </a:moveTo>
                <a:lnTo>
                  <a:pt x="6766974" y="0"/>
                </a:lnTo>
                <a:lnTo>
                  <a:pt x="6766974" y="6864232"/>
                </a:lnTo>
                <a:lnTo>
                  <a:pt x="1128977" y="6864232"/>
                </a:lnTo>
                <a:lnTo>
                  <a:pt x="1004776" y="6687663"/>
                </a:lnTo>
                <a:cubicBezTo>
                  <a:pt x="-54053" y="5122098"/>
                  <a:pt x="-463081" y="3202457"/>
                  <a:pt x="709736" y="1521351"/>
                </a:cubicBezTo>
                <a:cubicBezTo>
                  <a:pt x="1045443" y="1039181"/>
                  <a:pt x="1446565" y="592246"/>
                  <a:pt x="1896284" y="197391"/>
                </a:cubicBezTo>
                <a:close/>
              </a:path>
            </a:pathLst>
          </a:custGeom>
          <a:noFill/>
          <a:ln w="9525" cap="flat">
            <a:solidFill>
              <a:schemeClr val="tx1">
                <a:alpha val="1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25" name="Freeform: Shape 24">
            <a:extLst>
              <a:ext uri="{FF2B5EF4-FFF2-40B4-BE49-F238E27FC236}">
                <a16:creationId xmlns:a16="http://schemas.microsoft.com/office/drawing/2014/main" id="{A200CBA5-3F2B-4AAC-9F86-99AFECC19C1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953136" y="0"/>
            <a:ext cx="5238864" cy="6858000"/>
          </a:xfrm>
          <a:custGeom>
            <a:avLst/>
            <a:gdLst>
              <a:gd name="connsiteX0" fmla="*/ 2829115 w 5238864"/>
              <a:gd name="connsiteY0" fmla="*/ 0 h 6864726"/>
              <a:gd name="connsiteX1" fmla="*/ 5238864 w 5238864"/>
              <a:gd name="connsiteY1" fmla="*/ 0 h 6864726"/>
              <a:gd name="connsiteX2" fmla="*/ 5238864 w 5238864"/>
              <a:gd name="connsiteY2" fmla="*/ 6864726 h 6864726"/>
              <a:gd name="connsiteX3" fmla="*/ 1518091 w 5238864"/>
              <a:gd name="connsiteY3" fmla="*/ 6864726 h 6864726"/>
              <a:gd name="connsiteX4" fmla="*/ 1435414 w 5238864"/>
              <a:gd name="connsiteY4" fmla="*/ 6778879 h 6864726"/>
              <a:gd name="connsiteX5" fmla="*/ 406006 w 5238864"/>
              <a:gd name="connsiteY5" fmla="*/ 2093910 h 6864726"/>
              <a:gd name="connsiteX6" fmla="*/ 2559142 w 5238864"/>
              <a:gd name="connsiteY6" fmla="*/ 124487 h 68647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5238864" h="6864726">
                <a:moveTo>
                  <a:pt x="2829115" y="0"/>
                </a:moveTo>
                <a:lnTo>
                  <a:pt x="5238864" y="0"/>
                </a:lnTo>
                <a:lnTo>
                  <a:pt x="5238864" y="6864726"/>
                </a:lnTo>
                <a:lnTo>
                  <a:pt x="1518091" y="6864726"/>
                </a:lnTo>
                <a:lnTo>
                  <a:pt x="1435414" y="6778879"/>
                </a:lnTo>
                <a:cubicBezTo>
                  <a:pt x="226066" y="5476104"/>
                  <a:pt x="-499346" y="3635393"/>
                  <a:pt x="406006" y="2093910"/>
                </a:cubicBezTo>
                <a:cubicBezTo>
                  <a:pt x="907547" y="1241972"/>
                  <a:pt x="1674986" y="564513"/>
                  <a:pt x="2559142" y="124487"/>
                </a:cubicBez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 name="Title 1">
            <a:extLst>
              <a:ext uri="{FF2B5EF4-FFF2-40B4-BE49-F238E27FC236}">
                <a16:creationId xmlns:a16="http://schemas.microsoft.com/office/drawing/2014/main" id="{9EAF8B8F-F7E0-C1AA-E4D1-32260EE19630}"/>
              </a:ext>
            </a:extLst>
          </p:cNvPr>
          <p:cNvSpPr>
            <a:spLocks noGrp="1"/>
          </p:cNvSpPr>
          <p:nvPr>
            <p:ph type="title"/>
          </p:nvPr>
        </p:nvSpPr>
        <p:spPr>
          <a:xfrm>
            <a:off x="7874928" y="1134142"/>
            <a:ext cx="3456122" cy="4589717"/>
          </a:xfrm>
        </p:spPr>
        <p:txBody>
          <a:bodyPr>
            <a:normAutofit/>
          </a:bodyPr>
          <a:lstStyle/>
          <a:p>
            <a:pPr algn="l"/>
            <a:r>
              <a:rPr lang="en-US" sz="4800"/>
              <a:t>Benefits of Team Working</a:t>
            </a:r>
            <a:r>
              <a:rPr lang="en-RO" sz="4800"/>
              <a:t> </a:t>
            </a:r>
          </a:p>
        </p:txBody>
      </p:sp>
      <p:sp>
        <p:nvSpPr>
          <p:cNvPr id="3" name="Content Placeholder 2">
            <a:extLst>
              <a:ext uri="{FF2B5EF4-FFF2-40B4-BE49-F238E27FC236}">
                <a16:creationId xmlns:a16="http://schemas.microsoft.com/office/drawing/2014/main" id="{D2A6636C-2526-5930-F37D-221BD9CBFFE1}"/>
              </a:ext>
            </a:extLst>
          </p:cNvPr>
          <p:cNvSpPr>
            <a:spLocks noGrp="1"/>
          </p:cNvSpPr>
          <p:nvPr>
            <p:ph idx="1"/>
          </p:nvPr>
        </p:nvSpPr>
        <p:spPr>
          <a:xfrm>
            <a:off x="798577" y="803186"/>
            <a:ext cx="5427137" cy="5248622"/>
          </a:xfrm>
        </p:spPr>
        <p:txBody>
          <a:bodyPr>
            <a:normAutofit/>
          </a:bodyPr>
          <a:lstStyle/>
          <a:p>
            <a:r>
              <a:rPr lang="en-GB" sz="1600" dirty="0"/>
              <a:t>By making it simpler to fulfil deadlines due to more manageable workloads, it helps increase productivity within the organisation. This relates to the benefit of team problem solving, as teams frequently include individuals from a variety of backgrounds and skill sets, making the task of solving problems simpler.</a:t>
            </a:r>
            <a:r>
              <a:rPr lang="en-US" sz="1600" dirty="0"/>
              <a:t>(Skelton, </a:t>
            </a:r>
            <a:r>
              <a:rPr lang="en-US" sz="1600" dirty="0" err="1"/>
              <a:t>Pais</a:t>
            </a:r>
            <a:r>
              <a:rPr lang="en-US" sz="1600" dirty="0"/>
              <a:t>, 2019)</a:t>
            </a:r>
            <a:endParaRPr lang="en-RO" sz="1600" dirty="0"/>
          </a:p>
          <a:p>
            <a:r>
              <a:rPr lang="en-GB" sz="1600" dirty="0"/>
              <a:t>Helps team members rely on one another and resolve conflicts, which fosters trust.</a:t>
            </a:r>
            <a:endParaRPr lang="en-RO" sz="1600" dirty="0"/>
          </a:p>
        </p:txBody>
      </p:sp>
    </p:spTree>
    <p:extLst>
      <p:ext uri="{BB962C8B-B14F-4D97-AF65-F5344CB8AC3E}">
        <p14:creationId xmlns:p14="http://schemas.microsoft.com/office/powerpoint/2010/main" val="2469188021"/>
      </p:ext>
    </p:extLst>
  </p:cSld>
  <p:clrMapOvr>
    <a:masterClrMapping/>
  </p:clrMapOvr>
  <mc:AlternateContent xmlns:mc="http://schemas.openxmlformats.org/markup-compatibility/2006" xmlns:p14="http://schemas.microsoft.com/office/powerpoint/2010/main">
    <mc:Choice Requires="p14">
      <p:transition spd="slow" p14:dur="4000">
        <p14:vortex dir="r"/>
      </p:transition>
    </mc:Choice>
    <mc:Fallback xmlns="">
      <p:transition spd="slow">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38" name="Rectangle 9">
            <a:extLst>
              <a:ext uri="{FF2B5EF4-FFF2-40B4-BE49-F238E27FC236}">
                <a16:creationId xmlns:a16="http://schemas.microsoft.com/office/drawing/2014/main" id="{E7809403-F036-486E-A082-D0BA5014AB5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695"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40" name="Group 11">
            <a:extLst>
              <a:ext uri="{FF2B5EF4-FFF2-40B4-BE49-F238E27FC236}">
                <a16:creationId xmlns:a16="http://schemas.microsoft.com/office/drawing/2014/main" id="{A6AE1241-D52D-4D92-B967-A6FE92A1BE5F}"/>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417513" y="0"/>
            <a:ext cx="12584114" cy="6853238"/>
            <a:chOff x="-417513" y="0"/>
            <a:chExt cx="12584114" cy="6853238"/>
          </a:xfrm>
        </p:grpSpPr>
        <p:sp>
          <p:nvSpPr>
            <p:cNvPr id="42" name="Freeform 5">
              <a:extLst>
                <a:ext uri="{FF2B5EF4-FFF2-40B4-BE49-F238E27FC236}">
                  <a16:creationId xmlns:a16="http://schemas.microsoft.com/office/drawing/2014/main" id="{C5899A80-EA84-4F67-81BF-A5B0C73E1261}"/>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306513" y="0"/>
              <a:ext cx="3862388" cy="6843713"/>
            </a:xfrm>
            <a:custGeom>
              <a:avLst/>
              <a:gdLst>
                <a:gd name="T0" fmla="*/ 813 w 813"/>
                <a:gd name="T1" fmla="*/ 0 h 1440"/>
                <a:gd name="T2" fmla="*/ 435 w 813"/>
                <a:gd name="T3" fmla="*/ 1440 h 1440"/>
              </a:gdLst>
              <a:ahLst/>
              <a:cxnLst>
                <a:cxn ang="0">
                  <a:pos x="T0" y="T1"/>
                </a:cxn>
                <a:cxn ang="0">
                  <a:pos x="T2" y="T3"/>
                </a:cxn>
              </a:cxnLst>
              <a:rect l="0" t="0" r="r" b="b"/>
              <a:pathLst>
                <a:path w="813" h="1440">
                  <a:moveTo>
                    <a:pt x="813" y="0"/>
                  </a:moveTo>
                  <a:cubicBezTo>
                    <a:pt x="331" y="221"/>
                    <a:pt x="0" y="1039"/>
                    <a:pt x="435"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43" name="Freeform 6">
              <a:extLst>
                <a:ext uri="{FF2B5EF4-FFF2-40B4-BE49-F238E27FC236}">
                  <a16:creationId xmlns:a16="http://schemas.microsoft.com/office/drawing/2014/main" id="{9FF117AE-3AD0-4327-A2EF-C23CD2927788}"/>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0626725" y="9525"/>
              <a:ext cx="1539875" cy="555625"/>
            </a:xfrm>
            <a:custGeom>
              <a:avLst/>
              <a:gdLst>
                <a:gd name="T0" fmla="*/ 324 w 324"/>
                <a:gd name="T1" fmla="*/ 117 h 117"/>
                <a:gd name="T2" fmla="*/ 0 w 324"/>
                <a:gd name="T3" fmla="*/ 0 h 117"/>
              </a:gdLst>
              <a:ahLst/>
              <a:cxnLst>
                <a:cxn ang="0">
                  <a:pos x="T0" y="T1"/>
                </a:cxn>
                <a:cxn ang="0">
                  <a:pos x="T2" y="T3"/>
                </a:cxn>
              </a:cxnLst>
              <a:rect l="0" t="0" r="r" b="b"/>
              <a:pathLst>
                <a:path w="324" h="117">
                  <a:moveTo>
                    <a:pt x="324" y="117"/>
                  </a:moveTo>
                  <a:cubicBezTo>
                    <a:pt x="223" y="64"/>
                    <a:pt x="107" y="28"/>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44" name="Freeform 7">
              <a:extLst>
                <a:ext uri="{FF2B5EF4-FFF2-40B4-BE49-F238E27FC236}">
                  <a16:creationId xmlns:a16="http://schemas.microsoft.com/office/drawing/2014/main" id="{504AA200-0049-4282-A57B-6E55D98899C2}"/>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0247313" y="5013325"/>
              <a:ext cx="1919288" cy="1830388"/>
            </a:xfrm>
            <a:custGeom>
              <a:avLst/>
              <a:gdLst>
                <a:gd name="T0" fmla="*/ 0 w 404"/>
                <a:gd name="T1" fmla="*/ 385 h 385"/>
                <a:gd name="T2" fmla="*/ 404 w 404"/>
                <a:gd name="T3" fmla="*/ 0 h 385"/>
              </a:gdLst>
              <a:ahLst/>
              <a:cxnLst>
                <a:cxn ang="0">
                  <a:pos x="T0" y="T1"/>
                </a:cxn>
                <a:cxn ang="0">
                  <a:pos x="T2" y="T3"/>
                </a:cxn>
              </a:cxnLst>
              <a:rect l="0" t="0" r="r" b="b"/>
              <a:pathLst>
                <a:path w="404" h="385">
                  <a:moveTo>
                    <a:pt x="0" y="385"/>
                  </a:moveTo>
                  <a:cubicBezTo>
                    <a:pt x="146" y="272"/>
                    <a:pt x="285" y="142"/>
                    <a:pt x="404"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45" name="Freeform 8">
              <a:extLst>
                <a:ext uri="{FF2B5EF4-FFF2-40B4-BE49-F238E27FC236}">
                  <a16:creationId xmlns:a16="http://schemas.microsoft.com/office/drawing/2014/main" id="{451BD09E-2CBA-4591-8299-D683EF3D58CA}"/>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120775" y="0"/>
              <a:ext cx="3676650" cy="6843713"/>
            </a:xfrm>
            <a:custGeom>
              <a:avLst/>
              <a:gdLst>
                <a:gd name="T0" fmla="*/ 774 w 774"/>
                <a:gd name="T1" fmla="*/ 0 h 1440"/>
                <a:gd name="T2" fmla="*/ 411 w 774"/>
                <a:gd name="T3" fmla="*/ 1440 h 1440"/>
              </a:gdLst>
              <a:ahLst/>
              <a:cxnLst>
                <a:cxn ang="0">
                  <a:pos x="T0" y="T1"/>
                </a:cxn>
                <a:cxn ang="0">
                  <a:pos x="T2" y="T3"/>
                </a:cxn>
              </a:cxnLst>
              <a:rect l="0" t="0" r="r" b="b"/>
              <a:pathLst>
                <a:path w="774" h="1440">
                  <a:moveTo>
                    <a:pt x="774" y="0"/>
                  </a:moveTo>
                  <a:cubicBezTo>
                    <a:pt x="312" y="240"/>
                    <a:pt x="0" y="1034"/>
                    <a:pt x="411" y="144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46" name="Freeform 9">
              <a:extLst>
                <a:ext uri="{FF2B5EF4-FFF2-40B4-BE49-F238E27FC236}">
                  <a16:creationId xmlns:a16="http://schemas.microsoft.com/office/drawing/2014/main" id="{1B72FBFA-0D83-49BF-964F-79790600B88D}"/>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1202988" y="9525"/>
              <a:ext cx="963613" cy="366713"/>
            </a:xfrm>
            <a:custGeom>
              <a:avLst/>
              <a:gdLst>
                <a:gd name="T0" fmla="*/ 203 w 203"/>
                <a:gd name="T1" fmla="*/ 77 h 77"/>
                <a:gd name="T2" fmla="*/ 0 w 203"/>
                <a:gd name="T3" fmla="*/ 0 h 77"/>
              </a:gdLst>
              <a:ahLst/>
              <a:cxnLst>
                <a:cxn ang="0">
                  <a:pos x="T0" y="T1"/>
                </a:cxn>
                <a:cxn ang="0">
                  <a:pos x="T2" y="T3"/>
                </a:cxn>
              </a:cxnLst>
              <a:rect l="0" t="0" r="r" b="b"/>
              <a:pathLst>
                <a:path w="203" h="77">
                  <a:moveTo>
                    <a:pt x="203" y="77"/>
                  </a:moveTo>
                  <a:cubicBezTo>
                    <a:pt x="138" y="46"/>
                    <a:pt x="68" y="21"/>
                    <a:pt x="0" y="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47" name="Freeform 10">
              <a:extLst>
                <a:ext uri="{FF2B5EF4-FFF2-40B4-BE49-F238E27FC236}">
                  <a16:creationId xmlns:a16="http://schemas.microsoft.com/office/drawing/2014/main" id="{96A1D1E5-E88C-40E4-8393-B35D61817D9F}"/>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0494963" y="5275263"/>
              <a:ext cx="1666875" cy="1577975"/>
            </a:xfrm>
            <a:custGeom>
              <a:avLst/>
              <a:gdLst>
                <a:gd name="T0" fmla="*/ 0 w 351"/>
                <a:gd name="T1" fmla="*/ 332 h 332"/>
                <a:gd name="T2" fmla="*/ 351 w 351"/>
                <a:gd name="T3" fmla="*/ 0 h 332"/>
              </a:gdLst>
              <a:ahLst/>
              <a:cxnLst>
                <a:cxn ang="0">
                  <a:pos x="T0" y="T1"/>
                </a:cxn>
                <a:cxn ang="0">
                  <a:pos x="T2" y="T3"/>
                </a:cxn>
              </a:cxnLst>
              <a:rect l="0" t="0" r="r" b="b"/>
              <a:pathLst>
                <a:path w="351" h="332">
                  <a:moveTo>
                    <a:pt x="0" y="332"/>
                  </a:moveTo>
                  <a:cubicBezTo>
                    <a:pt x="125" y="232"/>
                    <a:pt x="245" y="121"/>
                    <a:pt x="351" y="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48" name="Freeform 11">
              <a:extLst>
                <a:ext uri="{FF2B5EF4-FFF2-40B4-BE49-F238E27FC236}">
                  <a16:creationId xmlns:a16="http://schemas.microsoft.com/office/drawing/2014/main" id="{30BB2A5E-8FFA-44DE-B6B0-DB381B8705FA}"/>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001713" y="0"/>
              <a:ext cx="3621088" cy="6843713"/>
            </a:xfrm>
            <a:custGeom>
              <a:avLst/>
              <a:gdLst>
                <a:gd name="T0" fmla="*/ 762 w 762"/>
                <a:gd name="T1" fmla="*/ 0 h 1440"/>
                <a:gd name="T2" fmla="*/ 403 w 762"/>
                <a:gd name="T3" fmla="*/ 1440 h 1440"/>
              </a:gdLst>
              <a:ahLst/>
              <a:cxnLst>
                <a:cxn ang="0">
                  <a:pos x="T0" y="T1"/>
                </a:cxn>
                <a:cxn ang="0">
                  <a:pos x="T2" y="T3"/>
                </a:cxn>
              </a:cxnLst>
              <a:rect l="0" t="0" r="r" b="b"/>
              <a:pathLst>
                <a:path w="762" h="1440">
                  <a:moveTo>
                    <a:pt x="762" y="0"/>
                  </a:moveTo>
                  <a:cubicBezTo>
                    <a:pt x="308" y="245"/>
                    <a:pt x="0" y="1033"/>
                    <a:pt x="403"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49" name="Freeform 12">
              <a:extLst>
                <a:ext uri="{FF2B5EF4-FFF2-40B4-BE49-F238E27FC236}">
                  <a16:creationId xmlns:a16="http://schemas.microsoft.com/office/drawing/2014/main" id="{5B1C60AF-82A2-4B83-91D0-04C22BCB9DD3}"/>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1501438" y="9525"/>
              <a:ext cx="665163" cy="257175"/>
            </a:xfrm>
            <a:custGeom>
              <a:avLst/>
              <a:gdLst>
                <a:gd name="T0" fmla="*/ 140 w 140"/>
                <a:gd name="T1" fmla="*/ 54 h 54"/>
                <a:gd name="T2" fmla="*/ 0 w 140"/>
                <a:gd name="T3" fmla="*/ 0 h 54"/>
              </a:gdLst>
              <a:ahLst/>
              <a:cxnLst>
                <a:cxn ang="0">
                  <a:pos x="T0" y="T1"/>
                </a:cxn>
                <a:cxn ang="0">
                  <a:pos x="T2" y="T3"/>
                </a:cxn>
              </a:cxnLst>
              <a:rect l="0" t="0" r="r" b="b"/>
              <a:pathLst>
                <a:path w="140" h="54">
                  <a:moveTo>
                    <a:pt x="140" y="54"/>
                  </a:moveTo>
                  <a:cubicBezTo>
                    <a:pt x="95" y="34"/>
                    <a:pt x="48" y="16"/>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50" name="Freeform 13">
              <a:extLst>
                <a:ext uri="{FF2B5EF4-FFF2-40B4-BE49-F238E27FC236}">
                  <a16:creationId xmlns:a16="http://schemas.microsoft.com/office/drawing/2014/main" id="{F1357AA7-008E-4271-B6BA-D2548392AD69}"/>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0641013" y="5408613"/>
              <a:ext cx="1525588" cy="1435100"/>
            </a:xfrm>
            <a:custGeom>
              <a:avLst/>
              <a:gdLst>
                <a:gd name="T0" fmla="*/ 0 w 321"/>
                <a:gd name="T1" fmla="*/ 302 h 302"/>
                <a:gd name="T2" fmla="*/ 321 w 321"/>
                <a:gd name="T3" fmla="*/ 0 h 302"/>
              </a:gdLst>
              <a:ahLst/>
              <a:cxnLst>
                <a:cxn ang="0">
                  <a:pos x="T0" y="T1"/>
                </a:cxn>
                <a:cxn ang="0">
                  <a:pos x="T2" y="T3"/>
                </a:cxn>
              </a:cxnLst>
              <a:rect l="0" t="0" r="r" b="b"/>
              <a:pathLst>
                <a:path w="321" h="302">
                  <a:moveTo>
                    <a:pt x="0" y="302"/>
                  </a:moveTo>
                  <a:cubicBezTo>
                    <a:pt x="114" y="210"/>
                    <a:pt x="223" y="109"/>
                    <a:pt x="321"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51" name="Freeform 14">
              <a:extLst>
                <a:ext uri="{FF2B5EF4-FFF2-40B4-BE49-F238E27FC236}">
                  <a16:creationId xmlns:a16="http://schemas.microsoft.com/office/drawing/2014/main" id="{2569E482-FDF0-4A7C-8391-81DF02DE613C}"/>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001713" y="0"/>
              <a:ext cx="3244850" cy="6843713"/>
            </a:xfrm>
            <a:custGeom>
              <a:avLst/>
              <a:gdLst>
                <a:gd name="T0" fmla="*/ 683 w 683"/>
                <a:gd name="T1" fmla="*/ 0 h 1440"/>
                <a:gd name="T2" fmla="*/ 355 w 683"/>
                <a:gd name="T3" fmla="*/ 1440 h 1440"/>
              </a:gdLst>
              <a:ahLst/>
              <a:cxnLst>
                <a:cxn ang="0">
                  <a:pos x="T0" y="T1"/>
                </a:cxn>
                <a:cxn ang="0">
                  <a:pos x="T2" y="T3"/>
                </a:cxn>
              </a:cxnLst>
              <a:rect l="0" t="0" r="r" b="b"/>
              <a:pathLst>
                <a:path w="683" h="1440">
                  <a:moveTo>
                    <a:pt x="683" y="0"/>
                  </a:moveTo>
                  <a:cubicBezTo>
                    <a:pt x="258" y="256"/>
                    <a:pt x="0" y="1041"/>
                    <a:pt x="355"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52" name="Freeform 15">
              <a:extLst>
                <a:ext uri="{FF2B5EF4-FFF2-40B4-BE49-F238E27FC236}">
                  <a16:creationId xmlns:a16="http://schemas.microsoft.com/office/drawing/2014/main" id="{CF8F1229-BCAB-43BE-9E58-A432371C2C83}"/>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0802938" y="5518150"/>
              <a:ext cx="1363663" cy="1325563"/>
            </a:xfrm>
            <a:custGeom>
              <a:avLst/>
              <a:gdLst>
                <a:gd name="T0" fmla="*/ 0 w 287"/>
                <a:gd name="T1" fmla="*/ 279 h 279"/>
                <a:gd name="T2" fmla="*/ 287 w 287"/>
                <a:gd name="T3" fmla="*/ 0 h 279"/>
              </a:gdLst>
              <a:ahLst/>
              <a:cxnLst>
                <a:cxn ang="0">
                  <a:pos x="T0" y="T1"/>
                </a:cxn>
                <a:cxn ang="0">
                  <a:pos x="T2" y="T3"/>
                </a:cxn>
              </a:cxnLst>
              <a:rect l="0" t="0" r="r" b="b"/>
              <a:pathLst>
                <a:path w="287" h="279">
                  <a:moveTo>
                    <a:pt x="0" y="279"/>
                  </a:moveTo>
                  <a:cubicBezTo>
                    <a:pt x="101" y="193"/>
                    <a:pt x="198" y="100"/>
                    <a:pt x="287"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53" name="Freeform 16">
              <a:extLst>
                <a:ext uri="{FF2B5EF4-FFF2-40B4-BE49-F238E27FC236}">
                  <a16:creationId xmlns:a16="http://schemas.microsoft.com/office/drawing/2014/main" id="{B50A60F4-F13B-46DD-805D-2CD285A36E21}"/>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889000" y="0"/>
              <a:ext cx="3230563" cy="6843713"/>
            </a:xfrm>
            <a:custGeom>
              <a:avLst/>
              <a:gdLst>
                <a:gd name="T0" fmla="*/ 680 w 680"/>
                <a:gd name="T1" fmla="*/ 0 h 1440"/>
                <a:gd name="T2" fmla="*/ 337 w 680"/>
                <a:gd name="T3" fmla="*/ 1440 h 1440"/>
              </a:gdLst>
              <a:ahLst/>
              <a:cxnLst>
                <a:cxn ang="0">
                  <a:pos x="T0" y="T1"/>
                </a:cxn>
                <a:cxn ang="0">
                  <a:pos x="T2" y="T3"/>
                </a:cxn>
              </a:cxnLst>
              <a:rect l="0" t="0" r="r" b="b"/>
              <a:pathLst>
                <a:path w="680" h="1440">
                  <a:moveTo>
                    <a:pt x="680" y="0"/>
                  </a:moveTo>
                  <a:cubicBezTo>
                    <a:pt x="257" y="265"/>
                    <a:pt x="0" y="1026"/>
                    <a:pt x="337"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54" name="Freeform 17">
              <a:extLst>
                <a:ext uri="{FF2B5EF4-FFF2-40B4-BE49-F238E27FC236}">
                  <a16:creationId xmlns:a16="http://schemas.microsoft.com/office/drawing/2014/main" id="{57844E4B-06FD-440D-B843-73D677215656}"/>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0979150" y="5694363"/>
              <a:ext cx="1187450" cy="1149350"/>
            </a:xfrm>
            <a:custGeom>
              <a:avLst/>
              <a:gdLst>
                <a:gd name="T0" fmla="*/ 0 w 250"/>
                <a:gd name="T1" fmla="*/ 242 h 242"/>
                <a:gd name="T2" fmla="*/ 250 w 250"/>
                <a:gd name="T3" fmla="*/ 0 h 242"/>
              </a:gdLst>
              <a:ahLst/>
              <a:cxnLst>
                <a:cxn ang="0">
                  <a:pos x="T0" y="T1"/>
                </a:cxn>
                <a:cxn ang="0">
                  <a:pos x="T2" y="T3"/>
                </a:cxn>
              </a:cxnLst>
              <a:rect l="0" t="0" r="r" b="b"/>
              <a:pathLst>
                <a:path w="250" h="242">
                  <a:moveTo>
                    <a:pt x="0" y="242"/>
                  </a:moveTo>
                  <a:cubicBezTo>
                    <a:pt x="88" y="166"/>
                    <a:pt x="172" y="85"/>
                    <a:pt x="25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55" name="Freeform 18">
              <a:extLst>
                <a:ext uri="{FF2B5EF4-FFF2-40B4-BE49-F238E27FC236}">
                  <a16:creationId xmlns:a16="http://schemas.microsoft.com/office/drawing/2014/main" id="{F1085363-858F-40A7-9077-190974A3F395}"/>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484188" y="0"/>
              <a:ext cx="3421063" cy="6843713"/>
            </a:xfrm>
            <a:custGeom>
              <a:avLst/>
              <a:gdLst>
                <a:gd name="T0" fmla="*/ 720 w 720"/>
                <a:gd name="T1" fmla="*/ 0 h 1440"/>
                <a:gd name="T2" fmla="*/ 362 w 720"/>
                <a:gd name="T3" fmla="*/ 1440 h 1440"/>
              </a:gdLst>
              <a:ahLst/>
              <a:cxnLst>
                <a:cxn ang="0">
                  <a:pos x="T0" y="T1"/>
                </a:cxn>
                <a:cxn ang="0">
                  <a:pos x="T2" y="T3"/>
                </a:cxn>
              </a:cxnLst>
              <a:rect l="0" t="0" r="r" b="b"/>
              <a:pathLst>
                <a:path w="720" h="1440">
                  <a:moveTo>
                    <a:pt x="720" y="0"/>
                  </a:moveTo>
                  <a:cubicBezTo>
                    <a:pt x="316" y="282"/>
                    <a:pt x="0" y="1018"/>
                    <a:pt x="362"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56" name="Freeform 19">
              <a:extLst>
                <a:ext uri="{FF2B5EF4-FFF2-40B4-BE49-F238E27FC236}">
                  <a16:creationId xmlns:a16="http://schemas.microsoft.com/office/drawing/2014/main" id="{5A50D108-9C42-4ED9-B8C6-9F3FA4DBBF50}"/>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1287125" y="6049963"/>
              <a:ext cx="879475" cy="793750"/>
            </a:xfrm>
            <a:custGeom>
              <a:avLst/>
              <a:gdLst>
                <a:gd name="T0" fmla="*/ 0 w 185"/>
                <a:gd name="T1" fmla="*/ 167 h 167"/>
                <a:gd name="T2" fmla="*/ 185 w 185"/>
                <a:gd name="T3" fmla="*/ 0 h 167"/>
              </a:gdLst>
              <a:ahLst/>
              <a:cxnLst>
                <a:cxn ang="0">
                  <a:pos x="T0" y="T1"/>
                </a:cxn>
                <a:cxn ang="0">
                  <a:pos x="T2" y="T3"/>
                </a:cxn>
              </a:cxnLst>
              <a:rect l="0" t="0" r="r" b="b"/>
              <a:pathLst>
                <a:path w="185" h="167">
                  <a:moveTo>
                    <a:pt x="0" y="167"/>
                  </a:moveTo>
                  <a:cubicBezTo>
                    <a:pt x="63" y="114"/>
                    <a:pt x="125" y="58"/>
                    <a:pt x="185"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57" name="Freeform 20">
              <a:extLst>
                <a:ext uri="{FF2B5EF4-FFF2-40B4-BE49-F238E27FC236}">
                  <a16:creationId xmlns:a16="http://schemas.microsoft.com/office/drawing/2014/main" id="{1E833330-4ACA-4623-8760-ED32AA0C1689}"/>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598488" y="0"/>
              <a:ext cx="2717800" cy="6843713"/>
            </a:xfrm>
            <a:custGeom>
              <a:avLst/>
              <a:gdLst>
                <a:gd name="T0" fmla="*/ 572 w 572"/>
                <a:gd name="T1" fmla="*/ 0 h 1440"/>
                <a:gd name="T2" fmla="*/ 164 w 572"/>
                <a:gd name="T3" fmla="*/ 1440 h 1440"/>
              </a:gdLst>
              <a:ahLst/>
              <a:cxnLst>
                <a:cxn ang="0">
                  <a:pos x="T0" y="T1"/>
                </a:cxn>
                <a:cxn ang="0">
                  <a:pos x="T2" y="T3"/>
                </a:cxn>
              </a:cxnLst>
              <a:rect l="0" t="0" r="r" b="b"/>
              <a:pathLst>
                <a:path w="572" h="1440">
                  <a:moveTo>
                    <a:pt x="572" y="0"/>
                  </a:moveTo>
                  <a:cubicBezTo>
                    <a:pt x="213" y="320"/>
                    <a:pt x="0" y="979"/>
                    <a:pt x="164" y="1440"/>
                  </a:cubicBezTo>
                </a:path>
              </a:pathLst>
            </a:custGeom>
            <a:noFill/>
            <a:ln w="12700" cap="flat">
              <a:solidFill>
                <a:schemeClr val="tx1">
                  <a:alpha val="20000"/>
                </a:schemeClr>
              </a:solidFill>
              <a:prstDash val="dashDot"/>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58" name="Freeform 21">
              <a:extLst>
                <a:ext uri="{FF2B5EF4-FFF2-40B4-BE49-F238E27FC236}">
                  <a16:creationId xmlns:a16="http://schemas.microsoft.com/office/drawing/2014/main" id="{46A42531-E945-41F2-AE36-7EDA651CED3B}"/>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261938" y="0"/>
              <a:ext cx="2944813" cy="6843713"/>
            </a:xfrm>
            <a:custGeom>
              <a:avLst/>
              <a:gdLst>
                <a:gd name="T0" fmla="*/ 620 w 620"/>
                <a:gd name="T1" fmla="*/ 0 h 1440"/>
                <a:gd name="T2" fmla="*/ 186 w 620"/>
                <a:gd name="T3" fmla="*/ 1440 h 1440"/>
              </a:gdLst>
              <a:ahLst/>
              <a:cxnLst>
                <a:cxn ang="0">
                  <a:pos x="T0" y="T1"/>
                </a:cxn>
                <a:cxn ang="0">
                  <a:pos x="T2" y="T3"/>
                </a:cxn>
              </a:cxnLst>
              <a:rect l="0" t="0" r="r" b="b"/>
              <a:pathLst>
                <a:path w="620" h="1440">
                  <a:moveTo>
                    <a:pt x="620" y="0"/>
                  </a:moveTo>
                  <a:cubicBezTo>
                    <a:pt x="248" y="325"/>
                    <a:pt x="0" y="960"/>
                    <a:pt x="186" y="1440"/>
                  </a:cubicBezTo>
                </a:path>
              </a:pathLst>
            </a:custGeom>
            <a:noFill/>
            <a:ln w="9525" cap="flat">
              <a:solidFill>
                <a:schemeClr val="tx1">
                  <a:alpha val="20000"/>
                </a:schemeClr>
              </a:solidFill>
              <a:prstDash val="lgDash"/>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59" name="Freeform 22">
              <a:extLst>
                <a:ext uri="{FF2B5EF4-FFF2-40B4-BE49-F238E27FC236}">
                  <a16:creationId xmlns:a16="http://schemas.microsoft.com/office/drawing/2014/main" id="{8CD0B08D-BE75-4180-9A29-2852DF90A871}"/>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417513" y="0"/>
              <a:ext cx="2403475" cy="6843713"/>
            </a:xfrm>
            <a:custGeom>
              <a:avLst/>
              <a:gdLst>
                <a:gd name="T0" fmla="*/ 506 w 506"/>
                <a:gd name="T1" fmla="*/ 0 h 1440"/>
                <a:gd name="T2" fmla="*/ 171 w 506"/>
                <a:gd name="T3" fmla="*/ 1440 h 1440"/>
              </a:gdLst>
              <a:ahLst/>
              <a:cxnLst>
                <a:cxn ang="0">
                  <a:pos x="T0" y="T1"/>
                </a:cxn>
                <a:cxn ang="0">
                  <a:pos x="T2" y="T3"/>
                </a:cxn>
              </a:cxnLst>
              <a:rect l="0" t="0" r="r" b="b"/>
              <a:pathLst>
                <a:path w="506" h="1440">
                  <a:moveTo>
                    <a:pt x="506" y="0"/>
                  </a:moveTo>
                  <a:cubicBezTo>
                    <a:pt x="109" y="356"/>
                    <a:pt x="0" y="943"/>
                    <a:pt x="171"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60" name="Freeform 23">
              <a:extLst>
                <a:ext uri="{FF2B5EF4-FFF2-40B4-BE49-F238E27FC236}">
                  <a16:creationId xmlns:a16="http://schemas.microsoft.com/office/drawing/2014/main" id="{7780739B-6B66-4991-BF23-A5332BB1B747}"/>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4288" y="9525"/>
              <a:ext cx="1771650" cy="3198813"/>
            </a:xfrm>
            <a:custGeom>
              <a:avLst/>
              <a:gdLst>
                <a:gd name="T0" fmla="*/ 373 w 373"/>
                <a:gd name="T1" fmla="*/ 0 h 673"/>
                <a:gd name="T2" fmla="*/ 0 w 373"/>
                <a:gd name="T3" fmla="*/ 673 h 673"/>
              </a:gdLst>
              <a:ahLst/>
              <a:cxnLst>
                <a:cxn ang="0">
                  <a:pos x="T0" y="T1"/>
                </a:cxn>
                <a:cxn ang="0">
                  <a:pos x="T2" y="T3"/>
                </a:cxn>
              </a:cxnLst>
              <a:rect l="0" t="0" r="r" b="b"/>
              <a:pathLst>
                <a:path w="373" h="673">
                  <a:moveTo>
                    <a:pt x="373" y="0"/>
                  </a:moveTo>
                  <a:cubicBezTo>
                    <a:pt x="175" y="183"/>
                    <a:pt x="51" y="409"/>
                    <a:pt x="0" y="673"/>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61" name="Freeform 24">
              <a:extLst>
                <a:ext uri="{FF2B5EF4-FFF2-40B4-BE49-F238E27FC236}">
                  <a16:creationId xmlns:a16="http://schemas.microsoft.com/office/drawing/2014/main" id="{A015EDFC-4911-422C-BE70-34A960611653}"/>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4763" y="6016625"/>
              <a:ext cx="214313" cy="827088"/>
            </a:xfrm>
            <a:custGeom>
              <a:avLst/>
              <a:gdLst>
                <a:gd name="T0" fmla="*/ 0 w 45"/>
                <a:gd name="T1" fmla="*/ 0 h 174"/>
                <a:gd name="T2" fmla="*/ 45 w 45"/>
                <a:gd name="T3" fmla="*/ 174 h 174"/>
              </a:gdLst>
              <a:ahLst/>
              <a:cxnLst>
                <a:cxn ang="0">
                  <a:pos x="T0" y="T1"/>
                </a:cxn>
                <a:cxn ang="0">
                  <a:pos x="T2" y="T3"/>
                </a:cxn>
              </a:cxnLst>
              <a:rect l="0" t="0" r="r" b="b"/>
              <a:pathLst>
                <a:path w="45" h="174">
                  <a:moveTo>
                    <a:pt x="0" y="0"/>
                  </a:moveTo>
                  <a:cubicBezTo>
                    <a:pt x="11" y="59"/>
                    <a:pt x="26" y="118"/>
                    <a:pt x="45" y="174"/>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62" name="Freeform 25">
              <a:extLst>
                <a:ext uri="{FF2B5EF4-FFF2-40B4-BE49-F238E27FC236}">
                  <a16:creationId xmlns:a16="http://schemas.microsoft.com/office/drawing/2014/main" id="{54814733-3136-46B2-94EE-85B50A989180}"/>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4288" y="0"/>
              <a:ext cx="1562100" cy="2228850"/>
            </a:xfrm>
            <a:custGeom>
              <a:avLst/>
              <a:gdLst>
                <a:gd name="T0" fmla="*/ 329 w 329"/>
                <a:gd name="T1" fmla="*/ 0 h 469"/>
                <a:gd name="T2" fmla="*/ 0 w 329"/>
                <a:gd name="T3" fmla="*/ 469 h 469"/>
              </a:gdLst>
              <a:ahLst/>
              <a:cxnLst>
                <a:cxn ang="0">
                  <a:pos x="T0" y="T1"/>
                </a:cxn>
                <a:cxn ang="0">
                  <a:pos x="T2" y="T3"/>
                </a:cxn>
              </a:cxnLst>
              <a:rect l="0" t="0" r="r" b="b"/>
              <a:pathLst>
                <a:path w="329" h="469">
                  <a:moveTo>
                    <a:pt x="329" y="0"/>
                  </a:moveTo>
                  <a:cubicBezTo>
                    <a:pt x="189" y="133"/>
                    <a:pt x="69" y="288"/>
                    <a:pt x="0" y="469"/>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grpSp>
      <p:sp>
        <p:nvSpPr>
          <p:cNvPr id="63" name="Rectangle 34">
            <a:extLst>
              <a:ext uri="{FF2B5EF4-FFF2-40B4-BE49-F238E27FC236}">
                <a16:creationId xmlns:a16="http://schemas.microsoft.com/office/drawing/2014/main" id="{18D11982-C5B6-47A7-A2B7-D83C2B5F84A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91682" y="1377682"/>
            <a:ext cx="5936885" cy="50292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7" name="Isosceles Triangle 22">
            <a:extLst>
              <a:ext uri="{FF2B5EF4-FFF2-40B4-BE49-F238E27FC236}">
                <a16:creationId xmlns:a16="http://schemas.microsoft.com/office/drawing/2014/main" id="{AFA589DD-F44B-4851-B3FE-EEA4697DF58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a:off x="3602131" y="5223532"/>
            <a:ext cx="315988" cy="272403"/>
          </a:xfrm>
          <a:prstGeom prst="triangl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9" name="Rectangle 38">
            <a:extLst>
              <a:ext uri="{FF2B5EF4-FFF2-40B4-BE49-F238E27FC236}">
                <a16:creationId xmlns:a16="http://schemas.microsoft.com/office/drawing/2014/main" id="{83D6EBCF-FE38-4618-BCFF-085B7728996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91682" y="1961035"/>
            <a:ext cx="5935796" cy="326769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D35CD67A-8111-D71A-A897-C1B9A8017D04}"/>
              </a:ext>
            </a:extLst>
          </p:cNvPr>
          <p:cNvSpPr>
            <a:spLocks noGrp="1"/>
          </p:cNvSpPr>
          <p:nvPr>
            <p:ph type="title"/>
          </p:nvPr>
        </p:nvSpPr>
        <p:spPr>
          <a:xfrm>
            <a:off x="873978" y="2039943"/>
            <a:ext cx="5767566" cy="838773"/>
          </a:xfrm>
        </p:spPr>
        <p:txBody>
          <a:bodyPr anchor="ctr">
            <a:normAutofit/>
          </a:bodyPr>
          <a:lstStyle/>
          <a:p>
            <a:r>
              <a:rPr lang="en-US" sz="2800"/>
              <a:t>Benefits of Team Working </a:t>
            </a:r>
            <a:endParaRPr lang="en-RO" sz="2800"/>
          </a:p>
        </p:txBody>
      </p:sp>
      <p:sp>
        <p:nvSpPr>
          <p:cNvPr id="3" name="Content Placeholder 2">
            <a:extLst>
              <a:ext uri="{FF2B5EF4-FFF2-40B4-BE49-F238E27FC236}">
                <a16:creationId xmlns:a16="http://schemas.microsoft.com/office/drawing/2014/main" id="{0DFC4DC6-AB98-33F9-A9B9-B0CF79AE2BDB}"/>
              </a:ext>
            </a:extLst>
          </p:cNvPr>
          <p:cNvSpPr>
            <a:spLocks noGrp="1"/>
          </p:cNvSpPr>
          <p:nvPr>
            <p:ph idx="1"/>
          </p:nvPr>
        </p:nvSpPr>
        <p:spPr>
          <a:xfrm>
            <a:off x="873102" y="2878716"/>
            <a:ext cx="5768442" cy="2262085"/>
          </a:xfrm>
        </p:spPr>
        <p:txBody>
          <a:bodyPr>
            <a:normAutofit/>
          </a:bodyPr>
          <a:lstStyle/>
          <a:p>
            <a:pPr lvl="0"/>
            <a:r>
              <a:rPr lang="en-US" sz="1600">
                <a:solidFill>
                  <a:srgbClr val="FFFFFE"/>
                </a:solidFill>
              </a:rPr>
              <a:t>Encourages creativity by brainstorming and blending each team member’s ideas in order to generate smarter solutions. Team work is usually giving people opportunities to design a plan that usually helps in achieving a goal. </a:t>
            </a:r>
            <a:endParaRPr lang="en-RO" sz="1600">
              <a:solidFill>
                <a:srgbClr val="FFFFFE"/>
              </a:solidFill>
            </a:endParaRPr>
          </a:p>
          <a:p>
            <a:pPr lvl="0"/>
            <a:r>
              <a:rPr lang="en-US" sz="1600">
                <a:solidFill>
                  <a:srgbClr val="FFFFFE"/>
                </a:solidFill>
              </a:rPr>
              <a:t>(Dawson, 2021)</a:t>
            </a:r>
            <a:endParaRPr lang="en-RO" sz="1600">
              <a:solidFill>
                <a:srgbClr val="FFFFFE"/>
              </a:solidFill>
            </a:endParaRPr>
          </a:p>
          <a:p>
            <a:pPr marL="0" indent="0">
              <a:buNone/>
            </a:pPr>
            <a:endParaRPr lang="en-RO" sz="1600">
              <a:solidFill>
                <a:srgbClr val="FFFFFE"/>
              </a:solidFill>
            </a:endParaRPr>
          </a:p>
        </p:txBody>
      </p:sp>
      <p:sp>
        <p:nvSpPr>
          <p:cNvPr id="41" name="Rectangle 40">
            <a:extLst>
              <a:ext uri="{FF2B5EF4-FFF2-40B4-BE49-F238E27FC236}">
                <a16:creationId xmlns:a16="http://schemas.microsoft.com/office/drawing/2014/main" id="{8909DB99-AFF4-4552-A4D5-4F4C8327888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549557" y="0"/>
            <a:ext cx="4640799" cy="6858000"/>
          </a:xfrm>
          <a:prstGeom prst="rect">
            <a:avLst/>
          </a:prstGeom>
          <a:solidFill>
            <a:schemeClr val="bg1"/>
          </a:solidFill>
          <a:ln w="9525">
            <a:solidFill>
              <a:schemeClr val="tx1">
                <a:alpha val="2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pic>
        <p:nvPicPr>
          <p:cNvPr id="5" name="Picture 4">
            <a:extLst>
              <a:ext uri="{FF2B5EF4-FFF2-40B4-BE49-F238E27FC236}">
                <a16:creationId xmlns:a16="http://schemas.microsoft.com/office/drawing/2014/main" id="{B81D3E6D-7711-1A62-4875-C55D3F1AB221}"/>
              </a:ext>
            </a:extLst>
          </p:cNvPr>
          <p:cNvPicPr>
            <a:picLocks noChangeAspect="1"/>
          </p:cNvPicPr>
          <p:nvPr/>
        </p:nvPicPr>
        <p:blipFill>
          <a:blip r:embed="rId2"/>
          <a:stretch>
            <a:fillRect/>
          </a:stretch>
        </p:blipFill>
        <p:spPr>
          <a:xfrm>
            <a:off x="7874179" y="1971865"/>
            <a:ext cx="3997781" cy="2918379"/>
          </a:xfrm>
          <a:prstGeom prst="rect">
            <a:avLst/>
          </a:prstGeom>
        </p:spPr>
      </p:pic>
    </p:spTree>
    <p:extLst>
      <p:ext uri="{BB962C8B-B14F-4D97-AF65-F5344CB8AC3E}">
        <p14:creationId xmlns:p14="http://schemas.microsoft.com/office/powerpoint/2010/main" val="2649489045"/>
      </p:ext>
    </p:extLst>
  </p:cSld>
  <p:clrMapOvr>
    <a:masterClrMapping/>
  </p:clrMapOvr>
  <mc:AlternateContent xmlns:mc="http://schemas.openxmlformats.org/markup-compatibility/2006" xmlns:p14="http://schemas.microsoft.com/office/powerpoint/2010/main">
    <mc:Choice Requires="p14">
      <p:transition spd="slow" p14:dur="4000">
        <p14:vortex dir="r"/>
      </p:transition>
    </mc:Choice>
    <mc:Fallback xmlns="">
      <p:transition spd="slow">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grpSp>
        <p:nvGrpSpPr>
          <p:cNvPr id="11" name="Group 10">
            <a:extLst>
              <a:ext uri="{FF2B5EF4-FFF2-40B4-BE49-F238E27FC236}">
                <a16:creationId xmlns:a16="http://schemas.microsoft.com/office/drawing/2014/main" id="{2F6A5B50-E0D9-4D15-9263-30F3A5D172B1}"/>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417513" y="0"/>
            <a:ext cx="12584114" cy="6853238"/>
            <a:chOff x="-417513" y="0"/>
            <a:chExt cx="12584114" cy="6853238"/>
          </a:xfrm>
        </p:grpSpPr>
        <p:sp>
          <p:nvSpPr>
            <p:cNvPr id="12" name="Freeform 5">
              <a:extLst>
                <a:ext uri="{FF2B5EF4-FFF2-40B4-BE49-F238E27FC236}">
                  <a16:creationId xmlns:a16="http://schemas.microsoft.com/office/drawing/2014/main" id="{107127FB-E13A-4A11-9C04-42F292EC6D2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306513" y="0"/>
              <a:ext cx="3862388" cy="6843713"/>
            </a:xfrm>
            <a:custGeom>
              <a:avLst/>
              <a:gdLst/>
              <a:ahLst/>
              <a:cxnLst/>
              <a:rect l="0" t="0" r="r" b="b"/>
              <a:pathLst>
                <a:path w="813" h="1440">
                  <a:moveTo>
                    <a:pt x="813" y="0"/>
                  </a:moveTo>
                  <a:cubicBezTo>
                    <a:pt x="331" y="221"/>
                    <a:pt x="0" y="1039"/>
                    <a:pt x="435"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13" name="Freeform 6">
              <a:extLst>
                <a:ext uri="{FF2B5EF4-FFF2-40B4-BE49-F238E27FC236}">
                  <a16:creationId xmlns:a16="http://schemas.microsoft.com/office/drawing/2014/main" id="{B7082904-8D4E-49CD-86E6-315A52A0150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626725" y="9525"/>
              <a:ext cx="1539875" cy="555625"/>
            </a:xfrm>
            <a:custGeom>
              <a:avLst/>
              <a:gdLst/>
              <a:ahLst/>
              <a:cxnLst/>
              <a:rect l="0" t="0" r="r" b="b"/>
              <a:pathLst>
                <a:path w="324" h="117">
                  <a:moveTo>
                    <a:pt x="324" y="117"/>
                  </a:moveTo>
                  <a:cubicBezTo>
                    <a:pt x="223" y="64"/>
                    <a:pt x="107" y="28"/>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14" name="Freeform 7">
              <a:extLst>
                <a:ext uri="{FF2B5EF4-FFF2-40B4-BE49-F238E27FC236}">
                  <a16:creationId xmlns:a16="http://schemas.microsoft.com/office/drawing/2014/main" id="{F8C749C0-2B75-49F8-9C06-CFDE03E755D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247313" y="5013325"/>
              <a:ext cx="1919288" cy="1830388"/>
            </a:xfrm>
            <a:custGeom>
              <a:avLst/>
              <a:gdLst/>
              <a:ahLst/>
              <a:cxnLst/>
              <a:rect l="0" t="0" r="r" b="b"/>
              <a:pathLst>
                <a:path w="404" h="385">
                  <a:moveTo>
                    <a:pt x="0" y="385"/>
                  </a:moveTo>
                  <a:cubicBezTo>
                    <a:pt x="146" y="272"/>
                    <a:pt x="285" y="142"/>
                    <a:pt x="404"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15" name="Freeform 8">
              <a:extLst>
                <a:ext uri="{FF2B5EF4-FFF2-40B4-BE49-F238E27FC236}">
                  <a16:creationId xmlns:a16="http://schemas.microsoft.com/office/drawing/2014/main" id="{71C23F77-28FD-4E66-99B3-5D0AA56D662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120775" y="0"/>
              <a:ext cx="3676650" cy="6843713"/>
            </a:xfrm>
            <a:custGeom>
              <a:avLst/>
              <a:gdLst/>
              <a:ahLst/>
              <a:cxnLst/>
              <a:rect l="0" t="0" r="r" b="b"/>
              <a:pathLst>
                <a:path w="774" h="1440">
                  <a:moveTo>
                    <a:pt x="774" y="0"/>
                  </a:moveTo>
                  <a:cubicBezTo>
                    <a:pt x="312" y="240"/>
                    <a:pt x="0" y="1034"/>
                    <a:pt x="411" y="144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16" name="Freeform 9">
              <a:extLst>
                <a:ext uri="{FF2B5EF4-FFF2-40B4-BE49-F238E27FC236}">
                  <a16:creationId xmlns:a16="http://schemas.microsoft.com/office/drawing/2014/main" id="{2D6E8D0A-C251-4EFF-BC77-260905C313C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1202988" y="9525"/>
              <a:ext cx="963613" cy="366713"/>
            </a:xfrm>
            <a:custGeom>
              <a:avLst/>
              <a:gdLst/>
              <a:ahLst/>
              <a:cxnLst/>
              <a:rect l="0" t="0" r="r" b="b"/>
              <a:pathLst>
                <a:path w="203" h="77">
                  <a:moveTo>
                    <a:pt x="203" y="77"/>
                  </a:moveTo>
                  <a:cubicBezTo>
                    <a:pt x="138" y="46"/>
                    <a:pt x="68" y="21"/>
                    <a:pt x="0" y="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17" name="Freeform 10">
              <a:extLst>
                <a:ext uri="{FF2B5EF4-FFF2-40B4-BE49-F238E27FC236}">
                  <a16:creationId xmlns:a16="http://schemas.microsoft.com/office/drawing/2014/main" id="{498A3662-EFEB-41C1-8757-D87A9A0DDEB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494963" y="5275263"/>
              <a:ext cx="1666875" cy="1577975"/>
            </a:xfrm>
            <a:custGeom>
              <a:avLst/>
              <a:gdLst/>
              <a:ahLst/>
              <a:cxnLst/>
              <a:rect l="0" t="0" r="r" b="b"/>
              <a:pathLst>
                <a:path w="351" h="332">
                  <a:moveTo>
                    <a:pt x="0" y="332"/>
                  </a:moveTo>
                  <a:cubicBezTo>
                    <a:pt x="125" y="232"/>
                    <a:pt x="245" y="121"/>
                    <a:pt x="351" y="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18" name="Freeform 11">
              <a:extLst>
                <a:ext uri="{FF2B5EF4-FFF2-40B4-BE49-F238E27FC236}">
                  <a16:creationId xmlns:a16="http://schemas.microsoft.com/office/drawing/2014/main" id="{F6A9501A-DA4E-458F-9695-D56456D1A14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01713" y="0"/>
              <a:ext cx="3621088" cy="6843713"/>
            </a:xfrm>
            <a:custGeom>
              <a:avLst/>
              <a:gdLst/>
              <a:ahLst/>
              <a:cxnLst/>
              <a:rect l="0" t="0" r="r" b="b"/>
              <a:pathLst>
                <a:path w="762" h="1440">
                  <a:moveTo>
                    <a:pt x="762" y="0"/>
                  </a:moveTo>
                  <a:cubicBezTo>
                    <a:pt x="308" y="245"/>
                    <a:pt x="0" y="1033"/>
                    <a:pt x="403"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19" name="Freeform 12">
              <a:extLst>
                <a:ext uri="{FF2B5EF4-FFF2-40B4-BE49-F238E27FC236}">
                  <a16:creationId xmlns:a16="http://schemas.microsoft.com/office/drawing/2014/main" id="{69E06B3E-52F9-4408-91ED-929EDD193FE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1501438" y="9525"/>
              <a:ext cx="665163" cy="257175"/>
            </a:xfrm>
            <a:custGeom>
              <a:avLst/>
              <a:gdLst/>
              <a:ahLst/>
              <a:cxnLst/>
              <a:rect l="0" t="0" r="r" b="b"/>
              <a:pathLst>
                <a:path w="140" h="54">
                  <a:moveTo>
                    <a:pt x="140" y="54"/>
                  </a:moveTo>
                  <a:cubicBezTo>
                    <a:pt x="95" y="34"/>
                    <a:pt x="48" y="16"/>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20" name="Freeform 13">
              <a:extLst>
                <a:ext uri="{FF2B5EF4-FFF2-40B4-BE49-F238E27FC236}">
                  <a16:creationId xmlns:a16="http://schemas.microsoft.com/office/drawing/2014/main" id="{B1DC16CF-8A72-43DD-9627-8DC10D7EDCE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641013" y="5408613"/>
              <a:ext cx="1525588" cy="1435100"/>
            </a:xfrm>
            <a:custGeom>
              <a:avLst/>
              <a:gdLst/>
              <a:ahLst/>
              <a:cxnLst/>
              <a:rect l="0" t="0" r="r" b="b"/>
              <a:pathLst>
                <a:path w="321" h="302">
                  <a:moveTo>
                    <a:pt x="0" y="302"/>
                  </a:moveTo>
                  <a:cubicBezTo>
                    <a:pt x="114" y="210"/>
                    <a:pt x="223" y="109"/>
                    <a:pt x="321"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21" name="Freeform 14">
              <a:extLst>
                <a:ext uri="{FF2B5EF4-FFF2-40B4-BE49-F238E27FC236}">
                  <a16:creationId xmlns:a16="http://schemas.microsoft.com/office/drawing/2014/main" id="{0338C268-158D-4239-8757-F3F83EA5DFC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01713" y="0"/>
              <a:ext cx="3244850" cy="6843713"/>
            </a:xfrm>
            <a:custGeom>
              <a:avLst/>
              <a:gdLst/>
              <a:ahLst/>
              <a:cxnLst/>
              <a:rect l="0" t="0" r="r" b="b"/>
              <a:pathLst>
                <a:path w="683" h="1440">
                  <a:moveTo>
                    <a:pt x="683" y="0"/>
                  </a:moveTo>
                  <a:cubicBezTo>
                    <a:pt x="258" y="256"/>
                    <a:pt x="0" y="1041"/>
                    <a:pt x="355"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22" name="Freeform 15">
              <a:extLst>
                <a:ext uri="{FF2B5EF4-FFF2-40B4-BE49-F238E27FC236}">
                  <a16:creationId xmlns:a16="http://schemas.microsoft.com/office/drawing/2014/main" id="{D212B900-7F36-47C5-85D6-4850CF2B119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802938" y="5518150"/>
              <a:ext cx="1363663" cy="1325563"/>
            </a:xfrm>
            <a:custGeom>
              <a:avLst/>
              <a:gdLst/>
              <a:ahLst/>
              <a:cxnLst/>
              <a:rect l="0" t="0" r="r" b="b"/>
              <a:pathLst>
                <a:path w="287" h="279">
                  <a:moveTo>
                    <a:pt x="0" y="279"/>
                  </a:moveTo>
                  <a:cubicBezTo>
                    <a:pt x="101" y="193"/>
                    <a:pt x="198" y="100"/>
                    <a:pt x="287"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23" name="Freeform 16">
              <a:extLst>
                <a:ext uri="{FF2B5EF4-FFF2-40B4-BE49-F238E27FC236}">
                  <a16:creationId xmlns:a16="http://schemas.microsoft.com/office/drawing/2014/main" id="{2D770B02-0C2D-47F5-B9F9-4E6E4B9A56A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889000" y="0"/>
              <a:ext cx="3230563" cy="6843713"/>
            </a:xfrm>
            <a:custGeom>
              <a:avLst/>
              <a:gdLst/>
              <a:ahLst/>
              <a:cxnLst/>
              <a:rect l="0" t="0" r="r" b="b"/>
              <a:pathLst>
                <a:path w="680" h="1440">
                  <a:moveTo>
                    <a:pt x="680" y="0"/>
                  </a:moveTo>
                  <a:cubicBezTo>
                    <a:pt x="257" y="265"/>
                    <a:pt x="0" y="1026"/>
                    <a:pt x="337"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24" name="Freeform 17">
              <a:extLst>
                <a:ext uri="{FF2B5EF4-FFF2-40B4-BE49-F238E27FC236}">
                  <a16:creationId xmlns:a16="http://schemas.microsoft.com/office/drawing/2014/main" id="{9AABB9FD-D69F-44ED-9E2D-AB81EB7E9E9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979150" y="5694363"/>
              <a:ext cx="1187450" cy="1149350"/>
            </a:xfrm>
            <a:custGeom>
              <a:avLst/>
              <a:gdLst/>
              <a:ahLst/>
              <a:cxnLst/>
              <a:rect l="0" t="0" r="r" b="b"/>
              <a:pathLst>
                <a:path w="250" h="242">
                  <a:moveTo>
                    <a:pt x="0" y="242"/>
                  </a:moveTo>
                  <a:cubicBezTo>
                    <a:pt x="88" y="166"/>
                    <a:pt x="172" y="85"/>
                    <a:pt x="25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25" name="Freeform 18">
              <a:extLst>
                <a:ext uri="{FF2B5EF4-FFF2-40B4-BE49-F238E27FC236}">
                  <a16:creationId xmlns:a16="http://schemas.microsoft.com/office/drawing/2014/main" id="{418BC4F2-3D12-49E0-88B1-D8A02AE3721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484188" y="0"/>
              <a:ext cx="3421063" cy="6843713"/>
            </a:xfrm>
            <a:custGeom>
              <a:avLst/>
              <a:gdLst/>
              <a:ahLst/>
              <a:cxnLst/>
              <a:rect l="0" t="0" r="r" b="b"/>
              <a:pathLst>
                <a:path w="720" h="1440">
                  <a:moveTo>
                    <a:pt x="720" y="0"/>
                  </a:moveTo>
                  <a:cubicBezTo>
                    <a:pt x="316" y="282"/>
                    <a:pt x="0" y="1018"/>
                    <a:pt x="362"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26" name="Freeform 19">
              <a:extLst>
                <a:ext uri="{FF2B5EF4-FFF2-40B4-BE49-F238E27FC236}">
                  <a16:creationId xmlns:a16="http://schemas.microsoft.com/office/drawing/2014/main" id="{18855281-FB7D-47CA-B7C1-B189B205AD7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1287125" y="6049963"/>
              <a:ext cx="879475" cy="793750"/>
            </a:xfrm>
            <a:custGeom>
              <a:avLst/>
              <a:gdLst/>
              <a:ahLst/>
              <a:cxnLst/>
              <a:rect l="0" t="0" r="r" b="b"/>
              <a:pathLst>
                <a:path w="185" h="167">
                  <a:moveTo>
                    <a:pt x="0" y="167"/>
                  </a:moveTo>
                  <a:cubicBezTo>
                    <a:pt x="63" y="114"/>
                    <a:pt x="125" y="58"/>
                    <a:pt x="185"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27" name="Freeform 20">
              <a:extLst>
                <a:ext uri="{FF2B5EF4-FFF2-40B4-BE49-F238E27FC236}">
                  <a16:creationId xmlns:a16="http://schemas.microsoft.com/office/drawing/2014/main" id="{CA8BE106-EAA7-47BD-BA46-AEEAA546686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598488" y="0"/>
              <a:ext cx="2717800" cy="6843713"/>
            </a:xfrm>
            <a:custGeom>
              <a:avLst/>
              <a:gdLst/>
              <a:ahLst/>
              <a:cxnLst/>
              <a:rect l="0" t="0" r="r" b="b"/>
              <a:pathLst>
                <a:path w="572" h="1440">
                  <a:moveTo>
                    <a:pt x="572" y="0"/>
                  </a:moveTo>
                  <a:cubicBezTo>
                    <a:pt x="213" y="320"/>
                    <a:pt x="0" y="979"/>
                    <a:pt x="164" y="1440"/>
                  </a:cubicBezTo>
                </a:path>
              </a:pathLst>
            </a:custGeom>
            <a:noFill/>
            <a:ln w="12700" cap="flat">
              <a:solidFill>
                <a:schemeClr val="tx1">
                  <a:alpha val="20000"/>
                </a:schemeClr>
              </a:solidFill>
              <a:prstDash val="dashDot"/>
              <a:miter lim="800000"/>
              <a:headEnd/>
              <a:tailEnd/>
            </a:ln>
            <a:extLst>
              <a:ext uri="{909E8E84-426E-40DD-AFC4-6F175D3DCCD1}">
                <a14:hiddenFill xmlns:a14="http://schemas.microsoft.com/office/drawing/2010/main">
                  <a:solidFill>
                    <a:srgbClr val="FFFFFF"/>
                  </a:solidFill>
                </a14:hiddenFill>
              </a:ext>
            </a:extLst>
          </p:spPr>
        </p:sp>
        <p:sp>
          <p:nvSpPr>
            <p:cNvPr id="28" name="Freeform 21">
              <a:extLst>
                <a:ext uri="{FF2B5EF4-FFF2-40B4-BE49-F238E27FC236}">
                  <a16:creationId xmlns:a16="http://schemas.microsoft.com/office/drawing/2014/main" id="{9D27EC94-6277-4F7F-B6B4-C0802D1882F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261938" y="0"/>
              <a:ext cx="2944813" cy="6843713"/>
            </a:xfrm>
            <a:custGeom>
              <a:avLst/>
              <a:gdLst/>
              <a:ahLst/>
              <a:cxnLst/>
              <a:rect l="0" t="0" r="r" b="b"/>
              <a:pathLst>
                <a:path w="620" h="1440">
                  <a:moveTo>
                    <a:pt x="620" y="0"/>
                  </a:moveTo>
                  <a:cubicBezTo>
                    <a:pt x="248" y="325"/>
                    <a:pt x="0" y="960"/>
                    <a:pt x="186" y="1440"/>
                  </a:cubicBezTo>
                </a:path>
              </a:pathLst>
            </a:custGeom>
            <a:noFill/>
            <a:ln w="9525" cap="flat">
              <a:solidFill>
                <a:schemeClr val="tx1">
                  <a:alpha val="20000"/>
                </a:schemeClr>
              </a:solidFill>
              <a:prstDash val="lgDash"/>
              <a:miter lim="800000"/>
              <a:headEnd/>
              <a:tailEnd/>
            </a:ln>
            <a:extLst>
              <a:ext uri="{909E8E84-426E-40DD-AFC4-6F175D3DCCD1}">
                <a14:hiddenFill xmlns:a14="http://schemas.microsoft.com/office/drawing/2010/main">
                  <a:solidFill>
                    <a:srgbClr val="FFFFFF"/>
                  </a:solidFill>
                </a14:hiddenFill>
              </a:ext>
            </a:extLst>
          </p:spPr>
        </p:sp>
        <p:sp>
          <p:nvSpPr>
            <p:cNvPr id="29" name="Freeform 22">
              <a:extLst>
                <a:ext uri="{FF2B5EF4-FFF2-40B4-BE49-F238E27FC236}">
                  <a16:creationId xmlns:a16="http://schemas.microsoft.com/office/drawing/2014/main" id="{936B5E29-8BAE-40DD-B11E-05CBE9C7210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417513" y="0"/>
              <a:ext cx="2403475" cy="6843713"/>
            </a:xfrm>
            <a:custGeom>
              <a:avLst/>
              <a:gdLst/>
              <a:ahLst/>
              <a:cxnLst/>
              <a:rect l="0" t="0" r="r" b="b"/>
              <a:pathLst>
                <a:path w="506" h="1440">
                  <a:moveTo>
                    <a:pt x="506" y="0"/>
                  </a:moveTo>
                  <a:cubicBezTo>
                    <a:pt x="109" y="356"/>
                    <a:pt x="0" y="943"/>
                    <a:pt x="171"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30" name="Freeform 23">
              <a:extLst>
                <a:ext uri="{FF2B5EF4-FFF2-40B4-BE49-F238E27FC236}">
                  <a16:creationId xmlns:a16="http://schemas.microsoft.com/office/drawing/2014/main" id="{C42FFF6D-4302-41B7-AE4C-30D1939547D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4288" y="9525"/>
              <a:ext cx="1771650" cy="3198813"/>
            </a:xfrm>
            <a:custGeom>
              <a:avLst/>
              <a:gdLst/>
              <a:ahLst/>
              <a:cxnLst/>
              <a:rect l="0" t="0" r="r" b="b"/>
              <a:pathLst>
                <a:path w="373" h="673">
                  <a:moveTo>
                    <a:pt x="373" y="0"/>
                  </a:moveTo>
                  <a:cubicBezTo>
                    <a:pt x="175" y="183"/>
                    <a:pt x="51" y="409"/>
                    <a:pt x="0" y="673"/>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31" name="Freeform 24">
              <a:extLst>
                <a:ext uri="{FF2B5EF4-FFF2-40B4-BE49-F238E27FC236}">
                  <a16:creationId xmlns:a16="http://schemas.microsoft.com/office/drawing/2014/main" id="{2976582E-0954-4513-A44F-042B316ECED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4763" y="6016625"/>
              <a:ext cx="214313" cy="827088"/>
            </a:xfrm>
            <a:custGeom>
              <a:avLst/>
              <a:gdLst/>
              <a:ahLst/>
              <a:cxnLst/>
              <a:rect l="0" t="0" r="r" b="b"/>
              <a:pathLst>
                <a:path w="45" h="174">
                  <a:moveTo>
                    <a:pt x="0" y="0"/>
                  </a:moveTo>
                  <a:cubicBezTo>
                    <a:pt x="11" y="59"/>
                    <a:pt x="26" y="118"/>
                    <a:pt x="45" y="174"/>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32" name="Freeform 25">
              <a:extLst>
                <a:ext uri="{FF2B5EF4-FFF2-40B4-BE49-F238E27FC236}">
                  <a16:creationId xmlns:a16="http://schemas.microsoft.com/office/drawing/2014/main" id="{C38B8BA8-97A4-45CD-ADDC-567C3DB54AA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4288" y="0"/>
              <a:ext cx="1562100" cy="2228850"/>
            </a:xfrm>
            <a:custGeom>
              <a:avLst/>
              <a:gdLst/>
              <a:ahLst/>
              <a:cxnLst/>
              <a:rect l="0" t="0" r="r" b="b"/>
              <a:pathLst>
                <a:path w="329" h="469">
                  <a:moveTo>
                    <a:pt x="329" y="0"/>
                  </a:moveTo>
                  <a:cubicBezTo>
                    <a:pt x="189" y="133"/>
                    <a:pt x="69" y="288"/>
                    <a:pt x="0" y="469"/>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grpSp>
      <p:grpSp>
        <p:nvGrpSpPr>
          <p:cNvPr id="34" name="Group 33">
            <a:extLst>
              <a:ext uri="{FF2B5EF4-FFF2-40B4-BE49-F238E27FC236}">
                <a16:creationId xmlns:a16="http://schemas.microsoft.com/office/drawing/2014/main" id="{615C0717-87F6-42AC-A435-7B1D643BA084}"/>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800144" y="1699589"/>
            <a:ext cx="3674476" cy="3470421"/>
            <a:chOff x="697883" y="1816768"/>
            <a:chExt cx="3674476" cy="3470421"/>
          </a:xfrm>
        </p:grpSpPr>
        <p:sp>
          <p:nvSpPr>
            <p:cNvPr id="35" name="Rectangle 34">
              <a:extLst>
                <a:ext uri="{FF2B5EF4-FFF2-40B4-BE49-F238E27FC236}">
                  <a16:creationId xmlns:a16="http://schemas.microsoft.com/office/drawing/2014/main" id="{2A02AC5C-CEBA-4968-A829-3F1EEDCCF01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97883" y="1816768"/>
              <a:ext cx="3674476" cy="50292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36" name="Isosceles Triangle 22">
              <a:extLst>
                <a:ext uri="{FF2B5EF4-FFF2-40B4-BE49-F238E27FC236}">
                  <a16:creationId xmlns:a16="http://schemas.microsoft.com/office/drawing/2014/main" id="{E16E45FC-1614-41EA-9012-4FE0307C9B8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10800000">
              <a:off x="2380224" y="5014786"/>
              <a:ext cx="315988" cy="272403"/>
            </a:xfrm>
            <a:prstGeom prst="triangl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37" name="Rectangle 36">
              <a:extLst>
                <a:ext uri="{FF2B5EF4-FFF2-40B4-BE49-F238E27FC236}">
                  <a16:creationId xmlns:a16="http://schemas.microsoft.com/office/drawing/2014/main" id="{233AF14F-0808-4EC6-894C-34E7ACB045F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704075" y="2392840"/>
              <a:ext cx="3668284" cy="2624327"/>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grpSp>
      <p:sp useBgFill="1">
        <p:nvSpPr>
          <p:cNvPr id="39" name="Rectangle 38">
            <a:extLst>
              <a:ext uri="{FF2B5EF4-FFF2-40B4-BE49-F238E27FC236}">
                <a16:creationId xmlns:a16="http://schemas.microsoft.com/office/drawing/2014/main" id="{E7809403-F036-486E-A082-D0BA5014AB5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695"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41" name="Group 40">
            <a:extLst>
              <a:ext uri="{FF2B5EF4-FFF2-40B4-BE49-F238E27FC236}">
                <a16:creationId xmlns:a16="http://schemas.microsoft.com/office/drawing/2014/main" id="{A6AE1241-D52D-4D92-B967-A6FE92A1BE5F}"/>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417513" y="0"/>
            <a:ext cx="12584114" cy="6853238"/>
            <a:chOff x="-417513" y="0"/>
            <a:chExt cx="12584114" cy="6853238"/>
          </a:xfrm>
        </p:grpSpPr>
        <p:sp>
          <p:nvSpPr>
            <p:cNvPr id="42" name="Freeform 5">
              <a:extLst>
                <a:ext uri="{FF2B5EF4-FFF2-40B4-BE49-F238E27FC236}">
                  <a16:creationId xmlns:a16="http://schemas.microsoft.com/office/drawing/2014/main" id="{C5899A80-EA84-4F67-81BF-A5B0C73E1261}"/>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306513" y="0"/>
              <a:ext cx="3862388" cy="6843713"/>
            </a:xfrm>
            <a:custGeom>
              <a:avLst/>
              <a:gdLst>
                <a:gd name="T0" fmla="*/ 813 w 813"/>
                <a:gd name="T1" fmla="*/ 0 h 1440"/>
                <a:gd name="T2" fmla="*/ 435 w 813"/>
                <a:gd name="T3" fmla="*/ 1440 h 1440"/>
              </a:gdLst>
              <a:ahLst/>
              <a:cxnLst>
                <a:cxn ang="0">
                  <a:pos x="T0" y="T1"/>
                </a:cxn>
                <a:cxn ang="0">
                  <a:pos x="T2" y="T3"/>
                </a:cxn>
              </a:cxnLst>
              <a:rect l="0" t="0" r="r" b="b"/>
              <a:pathLst>
                <a:path w="813" h="1440">
                  <a:moveTo>
                    <a:pt x="813" y="0"/>
                  </a:moveTo>
                  <a:cubicBezTo>
                    <a:pt x="331" y="221"/>
                    <a:pt x="0" y="1039"/>
                    <a:pt x="435"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43" name="Freeform 6">
              <a:extLst>
                <a:ext uri="{FF2B5EF4-FFF2-40B4-BE49-F238E27FC236}">
                  <a16:creationId xmlns:a16="http://schemas.microsoft.com/office/drawing/2014/main" id="{9FF117AE-3AD0-4327-A2EF-C23CD2927788}"/>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0626725" y="9525"/>
              <a:ext cx="1539875" cy="555625"/>
            </a:xfrm>
            <a:custGeom>
              <a:avLst/>
              <a:gdLst>
                <a:gd name="T0" fmla="*/ 324 w 324"/>
                <a:gd name="T1" fmla="*/ 117 h 117"/>
                <a:gd name="T2" fmla="*/ 0 w 324"/>
                <a:gd name="T3" fmla="*/ 0 h 117"/>
              </a:gdLst>
              <a:ahLst/>
              <a:cxnLst>
                <a:cxn ang="0">
                  <a:pos x="T0" y="T1"/>
                </a:cxn>
                <a:cxn ang="0">
                  <a:pos x="T2" y="T3"/>
                </a:cxn>
              </a:cxnLst>
              <a:rect l="0" t="0" r="r" b="b"/>
              <a:pathLst>
                <a:path w="324" h="117">
                  <a:moveTo>
                    <a:pt x="324" y="117"/>
                  </a:moveTo>
                  <a:cubicBezTo>
                    <a:pt x="223" y="64"/>
                    <a:pt x="107" y="28"/>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44" name="Freeform 7">
              <a:extLst>
                <a:ext uri="{FF2B5EF4-FFF2-40B4-BE49-F238E27FC236}">
                  <a16:creationId xmlns:a16="http://schemas.microsoft.com/office/drawing/2014/main" id="{504AA200-0049-4282-A57B-6E55D98899C2}"/>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0247313" y="5013325"/>
              <a:ext cx="1919288" cy="1830388"/>
            </a:xfrm>
            <a:custGeom>
              <a:avLst/>
              <a:gdLst>
                <a:gd name="T0" fmla="*/ 0 w 404"/>
                <a:gd name="T1" fmla="*/ 385 h 385"/>
                <a:gd name="T2" fmla="*/ 404 w 404"/>
                <a:gd name="T3" fmla="*/ 0 h 385"/>
              </a:gdLst>
              <a:ahLst/>
              <a:cxnLst>
                <a:cxn ang="0">
                  <a:pos x="T0" y="T1"/>
                </a:cxn>
                <a:cxn ang="0">
                  <a:pos x="T2" y="T3"/>
                </a:cxn>
              </a:cxnLst>
              <a:rect l="0" t="0" r="r" b="b"/>
              <a:pathLst>
                <a:path w="404" h="385">
                  <a:moveTo>
                    <a:pt x="0" y="385"/>
                  </a:moveTo>
                  <a:cubicBezTo>
                    <a:pt x="146" y="272"/>
                    <a:pt x="285" y="142"/>
                    <a:pt x="404"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45" name="Freeform 8">
              <a:extLst>
                <a:ext uri="{FF2B5EF4-FFF2-40B4-BE49-F238E27FC236}">
                  <a16:creationId xmlns:a16="http://schemas.microsoft.com/office/drawing/2014/main" id="{451BD09E-2CBA-4591-8299-D683EF3D58CA}"/>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120775" y="0"/>
              <a:ext cx="3676650" cy="6843713"/>
            </a:xfrm>
            <a:custGeom>
              <a:avLst/>
              <a:gdLst>
                <a:gd name="T0" fmla="*/ 774 w 774"/>
                <a:gd name="T1" fmla="*/ 0 h 1440"/>
                <a:gd name="T2" fmla="*/ 411 w 774"/>
                <a:gd name="T3" fmla="*/ 1440 h 1440"/>
              </a:gdLst>
              <a:ahLst/>
              <a:cxnLst>
                <a:cxn ang="0">
                  <a:pos x="T0" y="T1"/>
                </a:cxn>
                <a:cxn ang="0">
                  <a:pos x="T2" y="T3"/>
                </a:cxn>
              </a:cxnLst>
              <a:rect l="0" t="0" r="r" b="b"/>
              <a:pathLst>
                <a:path w="774" h="1440">
                  <a:moveTo>
                    <a:pt x="774" y="0"/>
                  </a:moveTo>
                  <a:cubicBezTo>
                    <a:pt x="312" y="240"/>
                    <a:pt x="0" y="1034"/>
                    <a:pt x="411" y="144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46" name="Freeform 9">
              <a:extLst>
                <a:ext uri="{FF2B5EF4-FFF2-40B4-BE49-F238E27FC236}">
                  <a16:creationId xmlns:a16="http://schemas.microsoft.com/office/drawing/2014/main" id="{1B72FBFA-0D83-49BF-964F-79790600B88D}"/>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1202988" y="9525"/>
              <a:ext cx="963613" cy="366713"/>
            </a:xfrm>
            <a:custGeom>
              <a:avLst/>
              <a:gdLst>
                <a:gd name="T0" fmla="*/ 203 w 203"/>
                <a:gd name="T1" fmla="*/ 77 h 77"/>
                <a:gd name="T2" fmla="*/ 0 w 203"/>
                <a:gd name="T3" fmla="*/ 0 h 77"/>
              </a:gdLst>
              <a:ahLst/>
              <a:cxnLst>
                <a:cxn ang="0">
                  <a:pos x="T0" y="T1"/>
                </a:cxn>
                <a:cxn ang="0">
                  <a:pos x="T2" y="T3"/>
                </a:cxn>
              </a:cxnLst>
              <a:rect l="0" t="0" r="r" b="b"/>
              <a:pathLst>
                <a:path w="203" h="77">
                  <a:moveTo>
                    <a:pt x="203" y="77"/>
                  </a:moveTo>
                  <a:cubicBezTo>
                    <a:pt x="138" y="46"/>
                    <a:pt x="68" y="21"/>
                    <a:pt x="0" y="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47" name="Freeform 10">
              <a:extLst>
                <a:ext uri="{FF2B5EF4-FFF2-40B4-BE49-F238E27FC236}">
                  <a16:creationId xmlns:a16="http://schemas.microsoft.com/office/drawing/2014/main" id="{96A1D1E5-E88C-40E4-8393-B35D61817D9F}"/>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0494963" y="5275263"/>
              <a:ext cx="1666875" cy="1577975"/>
            </a:xfrm>
            <a:custGeom>
              <a:avLst/>
              <a:gdLst>
                <a:gd name="T0" fmla="*/ 0 w 351"/>
                <a:gd name="T1" fmla="*/ 332 h 332"/>
                <a:gd name="T2" fmla="*/ 351 w 351"/>
                <a:gd name="T3" fmla="*/ 0 h 332"/>
              </a:gdLst>
              <a:ahLst/>
              <a:cxnLst>
                <a:cxn ang="0">
                  <a:pos x="T0" y="T1"/>
                </a:cxn>
                <a:cxn ang="0">
                  <a:pos x="T2" y="T3"/>
                </a:cxn>
              </a:cxnLst>
              <a:rect l="0" t="0" r="r" b="b"/>
              <a:pathLst>
                <a:path w="351" h="332">
                  <a:moveTo>
                    <a:pt x="0" y="332"/>
                  </a:moveTo>
                  <a:cubicBezTo>
                    <a:pt x="125" y="232"/>
                    <a:pt x="245" y="121"/>
                    <a:pt x="351" y="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48" name="Freeform 11">
              <a:extLst>
                <a:ext uri="{FF2B5EF4-FFF2-40B4-BE49-F238E27FC236}">
                  <a16:creationId xmlns:a16="http://schemas.microsoft.com/office/drawing/2014/main" id="{30BB2A5E-8FFA-44DE-B6B0-DB381B8705FA}"/>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001713" y="0"/>
              <a:ext cx="3621088" cy="6843713"/>
            </a:xfrm>
            <a:custGeom>
              <a:avLst/>
              <a:gdLst>
                <a:gd name="T0" fmla="*/ 762 w 762"/>
                <a:gd name="T1" fmla="*/ 0 h 1440"/>
                <a:gd name="T2" fmla="*/ 403 w 762"/>
                <a:gd name="T3" fmla="*/ 1440 h 1440"/>
              </a:gdLst>
              <a:ahLst/>
              <a:cxnLst>
                <a:cxn ang="0">
                  <a:pos x="T0" y="T1"/>
                </a:cxn>
                <a:cxn ang="0">
                  <a:pos x="T2" y="T3"/>
                </a:cxn>
              </a:cxnLst>
              <a:rect l="0" t="0" r="r" b="b"/>
              <a:pathLst>
                <a:path w="762" h="1440">
                  <a:moveTo>
                    <a:pt x="762" y="0"/>
                  </a:moveTo>
                  <a:cubicBezTo>
                    <a:pt x="308" y="245"/>
                    <a:pt x="0" y="1033"/>
                    <a:pt x="403"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49" name="Freeform 12">
              <a:extLst>
                <a:ext uri="{FF2B5EF4-FFF2-40B4-BE49-F238E27FC236}">
                  <a16:creationId xmlns:a16="http://schemas.microsoft.com/office/drawing/2014/main" id="{5B1C60AF-82A2-4B83-91D0-04C22BCB9DD3}"/>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1501438" y="9525"/>
              <a:ext cx="665163" cy="257175"/>
            </a:xfrm>
            <a:custGeom>
              <a:avLst/>
              <a:gdLst>
                <a:gd name="T0" fmla="*/ 140 w 140"/>
                <a:gd name="T1" fmla="*/ 54 h 54"/>
                <a:gd name="T2" fmla="*/ 0 w 140"/>
                <a:gd name="T3" fmla="*/ 0 h 54"/>
              </a:gdLst>
              <a:ahLst/>
              <a:cxnLst>
                <a:cxn ang="0">
                  <a:pos x="T0" y="T1"/>
                </a:cxn>
                <a:cxn ang="0">
                  <a:pos x="T2" y="T3"/>
                </a:cxn>
              </a:cxnLst>
              <a:rect l="0" t="0" r="r" b="b"/>
              <a:pathLst>
                <a:path w="140" h="54">
                  <a:moveTo>
                    <a:pt x="140" y="54"/>
                  </a:moveTo>
                  <a:cubicBezTo>
                    <a:pt x="95" y="34"/>
                    <a:pt x="48" y="16"/>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50" name="Freeform 13">
              <a:extLst>
                <a:ext uri="{FF2B5EF4-FFF2-40B4-BE49-F238E27FC236}">
                  <a16:creationId xmlns:a16="http://schemas.microsoft.com/office/drawing/2014/main" id="{F1357AA7-008E-4271-B6BA-D2548392AD69}"/>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0641013" y="5408613"/>
              <a:ext cx="1525588" cy="1435100"/>
            </a:xfrm>
            <a:custGeom>
              <a:avLst/>
              <a:gdLst>
                <a:gd name="T0" fmla="*/ 0 w 321"/>
                <a:gd name="T1" fmla="*/ 302 h 302"/>
                <a:gd name="T2" fmla="*/ 321 w 321"/>
                <a:gd name="T3" fmla="*/ 0 h 302"/>
              </a:gdLst>
              <a:ahLst/>
              <a:cxnLst>
                <a:cxn ang="0">
                  <a:pos x="T0" y="T1"/>
                </a:cxn>
                <a:cxn ang="0">
                  <a:pos x="T2" y="T3"/>
                </a:cxn>
              </a:cxnLst>
              <a:rect l="0" t="0" r="r" b="b"/>
              <a:pathLst>
                <a:path w="321" h="302">
                  <a:moveTo>
                    <a:pt x="0" y="302"/>
                  </a:moveTo>
                  <a:cubicBezTo>
                    <a:pt x="114" y="210"/>
                    <a:pt x="223" y="109"/>
                    <a:pt x="321"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51" name="Freeform 14">
              <a:extLst>
                <a:ext uri="{FF2B5EF4-FFF2-40B4-BE49-F238E27FC236}">
                  <a16:creationId xmlns:a16="http://schemas.microsoft.com/office/drawing/2014/main" id="{2569E482-FDF0-4A7C-8391-81DF02DE613C}"/>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001713" y="0"/>
              <a:ext cx="3244850" cy="6843713"/>
            </a:xfrm>
            <a:custGeom>
              <a:avLst/>
              <a:gdLst>
                <a:gd name="T0" fmla="*/ 683 w 683"/>
                <a:gd name="T1" fmla="*/ 0 h 1440"/>
                <a:gd name="T2" fmla="*/ 355 w 683"/>
                <a:gd name="T3" fmla="*/ 1440 h 1440"/>
              </a:gdLst>
              <a:ahLst/>
              <a:cxnLst>
                <a:cxn ang="0">
                  <a:pos x="T0" y="T1"/>
                </a:cxn>
                <a:cxn ang="0">
                  <a:pos x="T2" y="T3"/>
                </a:cxn>
              </a:cxnLst>
              <a:rect l="0" t="0" r="r" b="b"/>
              <a:pathLst>
                <a:path w="683" h="1440">
                  <a:moveTo>
                    <a:pt x="683" y="0"/>
                  </a:moveTo>
                  <a:cubicBezTo>
                    <a:pt x="258" y="256"/>
                    <a:pt x="0" y="1041"/>
                    <a:pt x="355"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52" name="Freeform 15">
              <a:extLst>
                <a:ext uri="{FF2B5EF4-FFF2-40B4-BE49-F238E27FC236}">
                  <a16:creationId xmlns:a16="http://schemas.microsoft.com/office/drawing/2014/main" id="{CF8F1229-BCAB-43BE-9E58-A432371C2C83}"/>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0802938" y="5518150"/>
              <a:ext cx="1363663" cy="1325563"/>
            </a:xfrm>
            <a:custGeom>
              <a:avLst/>
              <a:gdLst>
                <a:gd name="T0" fmla="*/ 0 w 287"/>
                <a:gd name="T1" fmla="*/ 279 h 279"/>
                <a:gd name="T2" fmla="*/ 287 w 287"/>
                <a:gd name="T3" fmla="*/ 0 h 279"/>
              </a:gdLst>
              <a:ahLst/>
              <a:cxnLst>
                <a:cxn ang="0">
                  <a:pos x="T0" y="T1"/>
                </a:cxn>
                <a:cxn ang="0">
                  <a:pos x="T2" y="T3"/>
                </a:cxn>
              </a:cxnLst>
              <a:rect l="0" t="0" r="r" b="b"/>
              <a:pathLst>
                <a:path w="287" h="279">
                  <a:moveTo>
                    <a:pt x="0" y="279"/>
                  </a:moveTo>
                  <a:cubicBezTo>
                    <a:pt x="101" y="193"/>
                    <a:pt x="198" y="100"/>
                    <a:pt x="287"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53" name="Freeform 16">
              <a:extLst>
                <a:ext uri="{FF2B5EF4-FFF2-40B4-BE49-F238E27FC236}">
                  <a16:creationId xmlns:a16="http://schemas.microsoft.com/office/drawing/2014/main" id="{B50A60F4-F13B-46DD-805D-2CD285A36E21}"/>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889000" y="0"/>
              <a:ext cx="3230563" cy="6843713"/>
            </a:xfrm>
            <a:custGeom>
              <a:avLst/>
              <a:gdLst>
                <a:gd name="T0" fmla="*/ 680 w 680"/>
                <a:gd name="T1" fmla="*/ 0 h 1440"/>
                <a:gd name="T2" fmla="*/ 337 w 680"/>
                <a:gd name="T3" fmla="*/ 1440 h 1440"/>
              </a:gdLst>
              <a:ahLst/>
              <a:cxnLst>
                <a:cxn ang="0">
                  <a:pos x="T0" y="T1"/>
                </a:cxn>
                <a:cxn ang="0">
                  <a:pos x="T2" y="T3"/>
                </a:cxn>
              </a:cxnLst>
              <a:rect l="0" t="0" r="r" b="b"/>
              <a:pathLst>
                <a:path w="680" h="1440">
                  <a:moveTo>
                    <a:pt x="680" y="0"/>
                  </a:moveTo>
                  <a:cubicBezTo>
                    <a:pt x="257" y="265"/>
                    <a:pt x="0" y="1026"/>
                    <a:pt x="337"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54" name="Freeform 17">
              <a:extLst>
                <a:ext uri="{FF2B5EF4-FFF2-40B4-BE49-F238E27FC236}">
                  <a16:creationId xmlns:a16="http://schemas.microsoft.com/office/drawing/2014/main" id="{57844E4B-06FD-440D-B843-73D677215656}"/>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0979150" y="5694363"/>
              <a:ext cx="1187450" cy="1149350"/>
            </a:xfrm>
            <a:custGeom>
              <a:avLst/>
              <a:gdLst>
                <a:gd name="T0" fmla="*/ 0 w 250"/>
                <a:gd name="T1" fmla="*/ 242 h 242"/>
                <a:gd name="T2" fmla="*/ 250 w 250"/>
                <a:gd name="T3" fmla="*/ 0 h 242"/>
              </a:gdLst>
              <a:ahLst/>
              <a:cxnLst>
                <a:cxn ang="0">
                  <a:pos x="T0" y="T1"/>
                </a:cxn>
                <a:cxn ang="0">
                  <a:pos x="T2" y="T3"/>
                </a:cxn>
              </a:cxnLst>
              <a:rect l="0" t="0" r="r" b="b"/>
              <a:pathLst>
                <a:path w="250" h="242">
                  <a:moveTo>
                    <a:pt x="0" y="242"/>
                  </a:moveTo>
                  <a:cubicBezTo>
                    <a:pt x="88" y="166"/>
                    <a:pt x="172" y="85"/>
                    <a:pt x="25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55" name="Freeform 18">
              <a:extLst>
                <a:ext uri="{FF2B5EF4-FFF2-40B4-BE49-F238E27FC236}">
                  <a16:creationId xmlns:a16="http://schemas.microsoft.com/office/drawing/2014/main" id="{F1085363-858F-40A7-9077-190974A3F395}"/>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484188" y="0"/>
              <a:ext cx="3421063" cy="6843713"/>
            </a:xfrm>
            <a:custGeom>
              <a:avLst/>
              <a:gdLst>
                <a:gd name="T0" fmla="*/ 720 w 720"/>
                <a:gd name="T1" fmla="*/ 0 h 1440"/>
                <a:gd name="T2" fmla="*/ 362 w 720"/>
                <a:gd name="T3" fmla="*/ 1440 h 1440"/>
              </a:gdLst>
              <a:ahLst/>
              <a:cxnLst>
                <a:cxn ang="0">
                  <a:pos x="T0" y="T1"/>
                </a:cxn>
                <a:cxn ang="0">
                  <a:pos x="T2" y="T3"/>
                </a:cxn>
              </a:cxnLst>
              <a:rect l="0" t="0" r="r" b="b"/>
              <a:pathLst>
                <a:path w="720" h="1440">
                  <a:moveTo>
                    <a:pt x="720" y="0"/>
                  </a:moveTo>
                  <a:cubicBezTo>
                    <a:pt x="316" y="282"/>
                    <a:pt x="0" y="1018"/>
                    <a:pt x="362"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56" name="Freeform 19">
              <a:extLst>
                <a:ext uri="{FF2B5EF4-FFF2-40B4-BE49-F238E27FC236}">
                  <a16:creationId xmlns:a16="http://schemas.microsoft.com/office/drawing/2014/main" id="{5A50D108-9C42-4ED9-B8C6-9F3FA4DBBF50}"/>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1287125" y="6049963"/>
              <a:ext cx="879475" cy="793750"/>
            </a:xfrm>
            <a:custGeom>
              <a:avLst/>
              <a:gdLst>
                <a:gd name="T0" fmla="*/ 0 w 185"/>
                <a:gd name="T1" fmla="*/ 167 h 167"/>
                <a:gd name="T2" fmla="*/ 185 w 185"/>
                <a:gd name="T3" fmla="*/ 0 h 167"/>
              </a:gdLst>
              <a:ahLst/>
              <a:cxnLst>
                <a:cxn ang="0">
                  <a:pos x="T0" y="T1"/>
                </a:cxn>
                <a:cxn ang="0">
                  <a:pos x="T2" y="T3"/>
                </a:cxn>
              </a:cxnLst>
              <a:rect l="0" t="0" r="r" b="b"/>
              <a:pathLst>
                <a:path w="185" h="167">
                  <a:moveTo>
                    <a:pt x="0" y="167"/>
                  </a:moveTo>
                  <a:cubicBezTo>
                    <a:pt x="63" y="114"/>
                    <a:pt x="125" y="58"/>
                    <a:pt x="185"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57" name="Freeform 20">
              <a:extLst>
                <a:ext uri="{FF2B5EF4-FFF2-40B4-BE49-F238E27FC236}">
                  <a16:creationId xmlns:a16="http://schemas.microsoft.com/office/drawing/2014/main" id="{1E833330-4ACA-4623-8760-ED32AA0C1689}"/>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598488" y="0"/>
              <a:ext cx="2717800" cy="6843713"/>
            </a:xfrm>
            <a:custGeom>
              <a:avLst/>
              <a:gdLst>
                <a:gd name="T0" fmla="*/ 572 w 572"/>
                <a:gd name="T1" fmla="*/ 0 h 1440"/>
                <a:gd name="T2" fmla="*/ 164 w 572"/>
                <a:gd name="T3" fmla="*/ 1440 h 1440"/>
              </a:gdLst>
              <a:ahLst/>
              <a:cxnLst>
                <a:cxn ang="0">
                  <a:pos x="T0" y="T1"/>
                </a:cxn>
                <a:cxn ang="0">
                  <a:pos x="T2" y="T3"/>
                </a:cxn>
              </a:cxnLst>
              <a:rect l="0" t="0" r="r" b="b"/>
              <a:pathLst>
                <a:path w="572" h="1440">
                  <a:moveTo>
                    <a:pt x="572" y="0"/>
                  </a:moveTo>
                  <a:cubicBezTo>
                    <a:pt x="213" y="320"/>
                    <a:pt x="0" y="979"/>
                    <a:pt x="164" y="1440"/>
                  </a:cubicBezTo>
                </a:path>
              </a:pathLst>
            </a:custGeom>
            <a:noFill/>
            <a:ln w="12700" cap="flat">
              <a:solidFill>
                <a:schemeClr val="tx1">
                  <a:alpha val="20000"/>
                </a:schemeClr>
              </a:solidFill>
              <a:prstDash val="dashDot"/>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58" name="Freeform 21">
              <a:extLst>
                <a:ext uri="{FF2B5EF4-FFF2-40B4-BE49-F238E27FC236}">
                  <a16:creationId xmlns:a16="http://schemas.microsoft.com/office/drawing/2014/main" id="{46A42531-E945-41F2-AE36-7EDA651CED3B}"/>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261938" y="0"/>
              <a:ext cx="2944813" cy="6843713"/>
            </a:xfrm>
            <a:custGeom>
              <a:avLst/>
              <a:gdLst>
                <a:gd name="T0" fmla="*/ 620 w 620"/>
                <a:gd name="T1" fmla="*/ 0 h 1440"/>
                <a:gd name="T2" fmla="*/ 186 w 620"/>
                <a:gd name="T3" fmla="*/ 1440 h 1440"/>
              </a:gdLst>
              <a:ahLst/>
              <a:cxnLst>
                <a:cxn ang="0">
                  <a:pos x="T0" y="T1"/>
                </a:cxn>
                <a:cxn ang="0">
                  <a:pos x="T2" y="T3"/>
                </a:cxn>
              </a:cxnLst>
              <a:rect l="0" t="0" r="r" b="b"/>
              <a:pathLst>
                <a:path w="620" h="1440">
                  <a:moveTo>
                    <a:pt x="620" y="0"/>
                  </a:moveTo>
                  <a:cubicBezTo>
                    <a:pt x="248" y="325"/>
                    <a:pt x="0" y="960"/>
                    <a:pt x="186" y="1440"/>
                  </a:cubicBezTo>
                </a:path>
              </a:pathLst>
            </a:custGeom>
            <a:noFill/>
            <a:ln w="9525" cap="flat">
              <a:solidFill>
                <a:schemeClr val="tx1">
                  <a:alpha val="20000"/>
                </a:schemeClr>
              </a:solidFill>
              <a:prstDash val="lgDash"/>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59" name="Freeform 22">
              <a:extLst>
                <a:ext uri="{FF2B5EF4-FFF2-40B4-BE49-F238E27FC236}">
                  <a16:creationId xmlns:a16="http://schemas.microsoft.com/office/drawing/2014/main" id="{8CD0B08D-BE75-4180-9A29-2852DF90A871}"/>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417513" y="0"/>
              <a:ext cx="2403475" cy="6843713"/>
            </a:xfrm>
            <a:custGeom>
              <a:avLst/>
              <a:gdLst>
                <a:gd name="T0" fmla="*/ 506 w 506"/>
                <a:gd name="T1" fmla="*/ 0 h 1440"/>
                <a:gd name="T2" fmla="*/ 171 w 506"/>
                <a:gd name="T3" fmla="*/ 1440 h 1440"/>
              </a:gdLst>
              <a:ahLst/>
              <a:cxnLst>
                <a:cxn ang="0">
                  <a:pos x="T0" y="T1"/>
                </a:cxn>
                <a:cxn ang="0">
                  <a:pos x="T2" y="T3"/>
                </a:cxn>
              </a:cxnLst>
              <a:rect l="0" t="0" r="r" b="b"/>
              <a:pathLst>
                <a:path w="506" h="1440">
                  <a:moveTo>
                    <a:pt x="506" y="0"/>
                  </a:moveTo>
                  <a:cubicBezTo>
                    <a:pt x="109" y="356"/>
                    <a:pt x="0" y="943"/>
                    <a:pt x="171"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60" name="Freeform 23">
              <a:extLst>
                <a:ext uri="{FF2B5EF4-FFF2-40B4-BE49-F238E27FC236}">
                  <a16:creationId xmlns:a16="http://schemas.microsoft.com/office/drawing/2014/main" id="{7780739B-6B66-4991-BF23-A5332BB1B747}"/>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4288" y="9525"/>
              <a:ext cx="1771650" cy="3198813"/>
            </a:xfrm>
            <a:custGeom>
              <a:avLst/>
              <a:gdLst>
                <a:gd name="T0" fmla="*/ 373 w 373"/>
                <a:gd name="T1" fmla="*/ 0 h 673"/>
                <a:gd name="T2" fmla="*/ 0 w 373"/>
                <a:gd name="T3" fmla="*/ 673 h 673"/>
              </a:gdLst>
              <a:ahLst/>
              <a:cxnLst>
                <a:cxn ang="0">
                  <a:pos x="T0" y="T1"/>
                </a:cxn>
                <a:cxn ang="0">
                  <a:pos x="T2" y="T3"/>
                </a:cxn>
              </a:cxnLst>
              <a:rect l="0" t="0" r="r" b="b"/>
              <a:pathLst>
                <a:path w="373" h="673">
                  <a:moveTo>
                    <a:pt x="373" y="0"/>
                  </a:moveTo>
                  <a:cubicBezTo>
                    <a:pt x="175" y="183"/>
                    <a:pt x="51" y="409"/>
                    <a:pt x="0" y="673"/>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61" name="Freeform 24">
              <a:extLst>
                <a:ext uri="{FF2B5EF4-FFF2-40B4-BE49-F238E27FC236}">
                  <a16:creationId xmlns:a16="http://schemas.microsoft.com/office/drawing/2014/main" id="{A015EDFC-4911-422C-BE70-34A960611653}"/>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4763" y="6016625"/>
              <a:ext cx="214313" cy="827088"/>
            </a:xfrm>
            <a:custGeom>
              <a:avLst/>
              <a:gdLst>
                <a:gd name="T0" fmla="*/ 0 w 45"/>
                <a:gd name="T1" fmla="*/ 0 h 174"/>
                <a:gd name="T2" fmla="*/ 45 w 45"/>
                <a:gd name="T3" fmla="*/ 174 h 174"/>
              </a:gdLst>
              <a:ahLst/>
              <a:cxnLst>
                <a:cxn ang="0">
                  <a:pos x="T0" y="T1"/>
                </a:cxn>
                <a:cxn ang="0">
                  <a:pos x="T2" y="T3"/>
                </a:cxn>
              </a:cxnLst>
              <a:rect l="0" t="0" r="r" b="b"/>
              <a:pathLst>
                <a:path w="45" h="174">
                  <a:moveTo>
                    <a:pt x="0" y="0"/>
                  </a:moveTo>
                  <a:cubicBezTo>
                    <a:pt x="11" y="59"/>
                    <a:pt x="26" y="118"/>
                    <a:pt x="45" y="174"/>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62" name="Freeform 25">
              <a:extLst>
                <a:ext uri="{FF2B5EF4-FFF2-40B4-BE49-F238E27FC236}">
                  <a16:creationId xmlns:a16="http://schemas.microsoft.com/office/drawing/2014/main" id="{54814733-3136-46B2-94EE-85B50A989180}"/>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4288" y="0"/>
              <a:ext cx="1562100" cy="2228850"/>
            </a:xfrm>
            <a:custGeom>
              <a:avLst/>
              <a:gdLst>
                <a:gd name="T0" fmla="*/ 329 w 329"/>
                <a:gd name="T1" fmla="*/ 0 h 469"/>
                <a:gd name="T2" fmla="*/ 0 w 329"/>
                <a:gd name="T3" fmla="*/ 469 h 469"/>
              </a:gdLst>
              <a:ahLst/>
              <a:cxnLst>
                <a:cxn ang="0">
                  <a:pos x="T0" y="T1"/>
                </a:cxn>
                <a:cxn ang="0">
                  <a:pos x="T2" y="T3"/>
                </a:cxn>
              </a:cxnLst>
              <a:rect l="0" t="0" r="r" b="b"/>
              <a:pathLst>
                <a:path w="329" h="469">
                  <a:moveTo>
                    <a:pt x="329" y="0"/>
                  </a:moveTo>
                  <a:cubicBezTo>
                    <a:pt x="189" y="133"/>
                    <a:pt x="69" y="288"/>
                    <a:pt x="0" y="469"/>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grpSp>
      <p:sp>
        <p:nvSpPr>
          <p:cNvPr id="64" name="Rectangle 63">
            <a:extLst>
              <a:ext uri="{FF2B5EF4-FFF2-40B4-BE49-F238E27FC236}">
                <a16:creationId xmlns:a16="http://schemas.microsoft.com/office/drawing/2014/main" id="{18D11982-C5B6-47A7-A2B7-D83C2B5F84A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91682" y="1377682"/>
            <a:ext cx="5936885" cy="50292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6" name="Isosceles Triangle 22">
            <a:extLst>
              <a:ext uri="{FF2B5EF4-FFF2-40B4-BE49-F238E27FC236}">
                <a16:creationId xmlns:a16="http://schemas.microsoft.com/office/drawing/2014/main" id="{AFA589DD-F44B-4851-B3FE-EEA4697DF58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a:off x="3602131" y="5223532"/>
            <a:ext cx="315988" cy="272403"/>
          </a:xfrm>
          <a:prstGeom prst="triangl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8" name="Rectangle 67">
            <a:extLst>
              <a:ext uri="{FF2B5EF4-FFF2-40B4-BE49-F238E27FC236}">
                <a16:creationId xmlns:a16="http://schemas.microsoft.com/office/drawing/2014/main" id="{83D6EBCF-FE38-4618-BCFF-085B7728996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91682" y="1961035"/>
            <a:ext cx="5935796" cy="326769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itle 2">
            <a:extLst>
              <a:ext uri="{FF2B5EF4-FFF2-40B4-BE49-F238E27FC236}">
                <a16:creationId xmlns:a16="http://schemas.microsoft.com/office/drawing/2014/main" id="{5DCBA6F6-397E-D8CE-63C8-DD930DD871F5}"/>
              </a:ext>
            </a:extLst>
          </p:cNvPr>
          <p:cNvSpPr>
            <a:spLocks noGrp="1"/>
          </p:cNvSpPr>
          <p:nvPr>
            <p:ph type="title"/>
          </p:nvPr>
        </p:nvSpPr>
        <p:spPr>
          <a:xfrm>
            <a:off x="873978" y="2039943"/>
            <a:ext cx="5767566" cy="838773"/>
          </a:xfrm>
        </p:spPr>
        <p:txBody>
          <a:bodyPr vert="horz" lIns="228600" tIns="228600" rIns="228600" bIns="228600" rtlCol="0" anchor="ctr">
            <a:normAutofit/>
          </a:bodyPr>
          <a:lstStyle/>
          <a:p>
            <a:r>
              <a:rPr lang="en-US" sz="2800"/>
              <a:t>Stages of Team Development </a:t>
            </a:r>
          </a:p>
        </p:txBody>
      </p:sp>
      <p:sp>
        <p:nvSpPr>
          <p:cNvPr id="4" name="Text Placeholder 3">
            <a:extLst>
              <a:ext uri="{FF2B5EF4-FFF2-40B4-BE49-F238E27FC236}">
                <a16:creationId xmlns:a16="http://schemas.microsoft.com/office/drawing/2014/main" id="{B74E21E7-642D-065E-A75A-19ED0C3B0259}"/>
              </a:ext>
            </a:extLst>
          </p:cNvPr>
          <p:cNvSpPr>
            <a:spLocks noGrp="1"/>
          </p:cNvSpPr>
          <p:nvPr>
            <p:ph type="body" sz="half" idx="2"/>
          </p:nvPr>
        </p:nvSpPr>
        <p:spPr>
          <a:xfrm>
            <a:off x="873102" y="2878716"/>
            <a:ext cx="5768442" cy="2262085"/>
          </a:xfrm>
        </p:spPr>
        <p:txBody>
          <a:bodyPr vert="horz" lIns="91440" tIns="45720" rIns="91440" bIns="45720" rtlCol="0" anchor="ctr">
            <a:normAutofit/>
          </a:bodyPr>
          <a:lstStyle/>
          <a:p>
            <a:pPr indent="-228600" algn="l">
              <a:lnSpc>
                <a:spcPct val="110000"/>
              </a:lnSpc>
              <a:buFont typeface="Wingdings" panose="05000000000000000000" pitchFamily="2" charset="2"/>
              <a:buChar char="§"/>
            </a:pPr>
            <a:r>
              <a:rPr lang="en-US" sz="1200" dirty="0">
                <a:solidFill>
                  <a:srgbClr val="FFFFFE"/>
                </a:solidFill>
              </a:rPr>
              <a:t>Forming</a:t>
            </a:r>
          </a:p>
          <a:p>
            <a:pPr lvl="0" indent="-228600" algn="l">
              <a:lnSpc>
                <a:spcPct val="110000"/>
              </a:lnSpc>
              <a:buFont typeface="Wingdings" panose="05000000000000000000" pitchFamily="2" charset="2"/>
              <a:buChar char="§"/>
            </a:pPr>
            <a:r>
              <a:rPr lang="en-US" sz="1200" dirty="0">
                <a:solidFill>
                  <a:srgbClr val="FFFFFE"/>
                </a:solidFill>
              </a:rPr>
              <a:t>Forming team members are usually excited about working with each other and eager to get started on the project. </a:t>
            </a:r>
          </a:p>
          <a:p>
            <a:pPr lvl="0" indent="-228600" algn="l">
              <a:lnSpc>
                <a:spcPct val="110000"/>
              </a:lnSpc>
              <a:buFont typeface="Wingdings" panose="05000000000000000000" pitchFamily="2" charset="2"/>
              <a:buChar char="§"/>
            </a:pPr>
            <a:r>
              <a:rPr lang="en-US" sz="1200" dirty="0">
                <a:solidFill>
                  <a:srgbClr val="FFFFFE"/>
                </a:solidFill>
              </a:rPr>
              <a:t>Anxiety about how well they will fit in and how well they will perform is common among new members of the team. </a:t>
            </a:r>
          </a:p>
          <a:p>
            <a:pPr lvl="0" indent="-228600" algn="l">
              <a:lnSpc>
                <a:spcPct val="110000"/>
              </a:lnSpc>
              <a:buFont typeface="Wingdings" panose="05000000000000000000" pitchFamily="2" charset="2"/>
              <a:buChar char="§"/>
            </a:pPr>
            <a:r>
              <a:rPr lang="en-US" sz="1200" dirty="0">
                <a:solidFill>
                  <a:srgbClr val="FFFFFE"/>
                </a:solidFill>
              </a:rPr>
              <a:t>This stage focuses on establishing a solid foundation for the team's future success by establishing a defined vision, mission, goals, and responsibilities.</a:t>
            </a:r>
          </a:p>
          <a:p>
            <a:pPr lvl="0" indent="-228600" algn="l">
              <a:lnSpc>
                <a:spcPct val="110000"/>
              </a:lnSpc>
              <a:buFont typeface="Wingdings" panose="05000000000000000000" pitchFamily="2" charset="2"/>
              <a:buChar char="§"/>
            </a:pPr>
            <a:r>
              <a:rPr lang="en-US" sz="1200" dirty="0">
                <a:solidFill>
                  <a:srgbClr val="FFFFFE"/>
                </a:solidFill>
              </a:rPr>
              <a:t>(</a:t>
            </a:r>
            <a:r>
              <a:rPr lang="en-US" sz="1200" dirty="0" err="1">
                <a:solidFill>
                  <a:srgbClr val="FFFFFE"/>
                </a:solidFill>
              </a:rPr>
              <a:t>Egolf</a:t>
            </a:r>
            <a:r>
              <a:rPr lang="en-US" sz="1200" dirty="0">
                <a:solidFill>
                  <a:srgbClr val="FFFFFE"/>
                </a:solidFill>
              </a:rPr>
              <a:t>, 2013)</a:t>
            </a:r>
          </a:p>
          <a:p>
            <a:pPr indent="-228600" algn="l">
              <a:lnSpc>
                <a:spcPct val="110000"/>
              </a:lnSpc>
              <a:buFont typeface="Wingdings" panose="05000000000000000000" pitchFamily="2" charset="2"/>
              <a:buChar char="§"/>
            </a:pPr>
            <a:endParaRPr lang="en-US" sz="1200" dirty="0">
              <a:solidFill>
                <a:srgbClr val="FFFFFE"/>
              </a:solidFill>
            </a:endParaRPr>
          </a:p>
        </p:txBody>
      </p:sp>
      <p:sp>
        <p:nvSpPr>
          <p:cNvPr id="70" name="Rectangle 69">
            <a:extLst>
              <a:ext uri="{FF2B5EF4-FFF2-40B4-BE49-F238E27FC236}">
                <a16:creationId xmlns:a16="http://schemas.microsoft.com/office/drawing/2014/main" id="{8909DB99-AFF4-4552-A4D5-4F4C8327888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549557" y="0"/>
            <a:ext cx="4640799" cy="6858000"/>
          </a:xfrm>
          <a:prstGeom prst="rect">
            <a:avLst/>
          </a:prstGeom>
          <a:solidFill>
            <a:schemeClr val="bg1"/>
          </a:solidFill>
          <a:ln w="9525">
            <a:solidFill>
              <a:schemeClr val="tx1">
                <a:alpha val="2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pic>
        <p:nvPicPr>
          <p:cNvPr id="8" name="Graphic 7" descr="Cheers">
            <a:extLst>
              <a:ext uri="{FF2B5EF4-FFF2-40B4-BE49-F238E27FC236}">
                <a16:creationId xmlns:a16="http://schemas.microsoft.com/office/drawing/2014/main" id="{9B907153-5B54-045F-BA7C-35334A23BAB3}"/>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7874179" y="1432164"/>
            <a:ext cx="3997781" cy="3997781"/>
          </a:xfrm>
          <a:prstGeom prst="rect">
            <a:avLst/>
          </a:prstGeom>
        </p:spPr>
      </p:pic>
    </p:spTree>
    <p:extLst>
      <p:ext uri="{BB962C8B-B14F-4D97-AF65-F5344CB8AC3E}">
        <p14:creationId xmlns:p14="http://schemas.microsoft.com/office/powerpoint/2010/main" val="2964425958"/>
      </p:ext>
    </p:extLst>
  </p:cSld>
  <p:clrMapOvr>
    <a:masterClrMapping/>
  </p:clrMapOvr>
  <mc:AlternateContent xmlns:mc="http://schemas.openxmlformats.org/markup-compatibility/2006" xmlns:p14="http://schemas.microsoft.com/office/powerpoint/2010/main">
    <mc:Choice Requires="p14">
      <p:transition spd="slow" p14:dur="4000">
        <p14:vortex dir="r"/>
      </p:transition>
    </mc:Choice>
    <mc:Fallback xmlns="">
      <p:transition spd="slow">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grpSp>
        <p:nvGrpSpPr>
          <p:cNvPr id="9" name="Group 8">
            <a:extLst>
              <a:ext uri="{FF2B5EF4-FFF2-40B4-BE49-F238E27FC236}">
                <a16:creationId xmlns:a16="http://schemas.microsoft.com/office/drawing/2014/main" id="{2BBBD145-2FC5-42C1-97BE-1C636D139735}"/>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417513" y="0"/>
            <a:ext cx="12584114" cy="6853238"/>
            <a:chOff x="-417513" y="0"/>
            <a:chExt cx="12584114" cy="6853238"/>
          </a:xfrm>
        </p:grpSpPr>
        <p:sp>
          <p:nvSpPr>
            <p:cNvPr id="10" name="Freeform 5">
              <a:extLst>
                <a:ext uri="{FF2B5EF4-FFF2-40B4-BE49-F238E27FC236}">
                  <a16:creationId xmlns:a16="http://schemas.microsoft.com/office/drawing/2014/main" id="{952A4B46-1EE6-42F1-BBC0-02A47B99324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306513" y="0"/>
              <a:ext cx="3862388" cy="6843713"/>
            </a:xfrm>
            <a:custGeom>
              <a:avLst/>
              <a:gdLst/>
              <a:ahLst/>
              <a:cxnLst/>
              <a:rect l="0" t="0" r="r" b="b"/>
              <a:pathLst>
                <a:path w="813" h="1440">
                  <a:moveTo>
                    <a:pt x="813" y="0"/>
                  </a:moveTo>
                  <a:cubicBezTo>
                    <a:pt x="331" y="221"/>
                    <a:pt x="0" y="1039"/>
                    <a:pt x="435"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11" name="Freeform 6">
              <a:extLst>
                <a:ext uri="{FF2B5EF4-FFF2-40B4-BE49-F238E27FC236}">
                  <a16:creationId xmlns:a16="http://schemas.microsoft.com/office/drawing/2014/main" id="{24058FF8-180E-4BFD-BFFC-E51367000C4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626725" y="9525"/>
              <a:ext cx="1539875" cy="555625"/>
            </a:xfrm>
            <a:custGeom>
              <a:avLst/>
              <a:gdLst/>
              <a:ahLst/>
              <a:cxnLst/>
              <a:rect l="0" t="0" r="r" b="b"/>
              <a:pathLst>
                <a:path w="324" h="117">
                  <a:moveTo>
                    <a:pt x="324" y="117"/>
                  </a:moveTo>
                  <a:cubicBezTo>
                    <a:pt x="223" y="64"/>
                    <a:pt x="107" y="28"/>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12" name="Freeform 7">
              <a:extLst>
                <a:ext uri="{FF2B5EF4-FFF2-40B4-BE49-F238E27FC236}">
                  <a16:creationId xmlns:a16="http://schemas.microsoft.com/office/drawing/2014/main" id="{A423535B-8DEB-423C-9F9D-529C3123EB6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247313" y="5013325"/>
              <a:ext cx="1919288" cy="1830388"/>
            </a:xfrm>
            <a:custGeom>
              <a:avLst/>
              <a:gdLst/>
              <a:ahLst/>
              <a:cxnLst/>
              <a:rect l="0" t="0" r="r" b="b"/>
              <a:pathLst>
                <a:path w="404" h="385">
                  <a:moveTo>
                    <a:pt x="0" y="385"/>
                  </a:moveTo>
                  <a:cubicBezTo>
                    <a:pt x="146" y="272"/>
                    <a:pt x="285" y="142"/>
                    <a:pt x="404"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13" name="Freeform 8">
              <a:extLst>
                <a:ext uri="{FF2B5EF4-FFF2-40B4-BE49-F238E27FC236}">
                  <a16:creationId xmlns:a16="http://schemas.microsoft.com/office/drawing/2014/main" id="{988732CF-5FD1-4FE3-B520-C9F956B3A75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120775" y="0"/>
              <a:ext cx="3676650" cy="6843713"/>
            </a:xfrm>
            <a:custGeom>
              <a:avLst/>
              <a:gdLst/>
              <a:ahLst/>
              <a:cxnLst/>
              <a:rect l="0" t="0" r="r" b="b"/>
              <a:pathLst>
                <a:path w="774" h="1440">
                  <a:moveTo>
                    <a:pt x="774" y="0"/>
                  </a:moveTo>
                  <a:cubicBezTo>
                    <a:pt x="312" y="240"/>
                    <a:pt x="0" y="1034"/>
                    <a:pt x="411" y="144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14" name="Freeform 9">
              <a:extLst>
                <a:ext uri="{FF2B5EF4-FFF2-40B4-BE49-F238E27FC236}">
                  <a16:creationId xmlns:a16="http://schemas.microsoft.com/office/drawing/2014/main" id="{ED91F632-7ADB-48B4-A824-B68FA6CC670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1202988" y="9525"/>
              <a:ext cx="963613" cy="366713"/>
            </a:xfrm>
            <a:custGeom>
              <a:avLst/>
              <a:gdLst/>
              <a:ahLst/>
              <a:cxnLst/>
              <a:rect l="0" t="0" r="r" b="b"/>
              <a:pathLst>
                <a:path w="203" h="77">
                  <a:moveTo>
                    <a:pt x="203" y="77"/>
                  </a:moveTo>
                  <a:cubicBezTo>
                    <a:pt x="138" y="46"/>
                    <a:pt x="68" y="21"/>
                    <a:pt x="0" y="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15" name="Freeform 10">
              <a:extLst>
                <a:ext uri="{FF2B5EF4-FFF2-40B4-BE49-F238E27FC236}">
                  <a16:creationId xmlns:a16="http://schemas.microsoft.com/office/drawing/2014/main" id="{57CA5A76-3D12-43F9-BD26-A64EEE6C819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494963" y="5275263"/>
              <a:ext cx="1666875" cy="1577975"/>
            </a:xfrm>
            <a:custGeom>
              <a:avLst/>
              <a:gdLst/>
              <a:ahLst/>
              <a:cxnLst/>
              <a:rect l="0" t="0" r="r" b="b"/>
              <a:pathLst>
                <a:path w="351" h="332">
                  <a:moveTo>
                    <a:pt x="0" y="332"/>
                  </a:moveTo>
                  <a:cubicBezTo>
                    <a:pt x="125" y="232"/>
                    <a:pt x="245" y="121"/>
                    <a:pt x="351" y="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16" name="Freeform 11">
              <a:extLst>
                <a:ext uri="{FF2B5EF4-FFF2-40B4-BE49-F238E27FC236}">
                  <a16:creationId xmlns:a16="http://schemas.microsoft.com/office/drawing/2014/main" id="{16934D21-CB88-41CD-ABEA-2F060AD51BA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01713" y="0"/>
              <a:ext cx="3621088" cy="6843713"/>
            </a:xfrm>
            <a:custGeom>
              <a:avLst/>
              <a:gdLst/>
              <a:ahLst/>
              <a:cxnLst/>
              <a:rect l="0" t="0" r="r" b="b"/>
              <a:pathLst>
                <a:path w="762" h="1440">
                  <a:moveTo>
                    <a:pt x="762" y="0"/>
                  </a:moveTo>
                  <a:cubicBezTo>
                    <a:pt x="308" y="245"/>
                    <a:pt x="0" y="1033"/>
                    <a:pt x="403"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17" name="Freeform 12">
              <a:extLst>
                <a:ext uri="{FF2B5EF4-FFF2-40B4-BE49-F238E27FC236}">
                  <a16:creationId xmlns:a16="http://schemas.microsoft.com/office/drawing/2014/main" id="{2CA1546D-1E7E-4CE9-9531-FE1F102AD9B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1501438" y="9525"/>
              <a:ext cx="665163" cy="257175"/>
            </a:xfrm>
            <a:custGeom>
              <a:avLst/>
              <a:gdLst/>
              <a:ahLst/>
              <a:cxnLst/>
              <a:rect l="0" t="0" r="r" b="b"/>
              <a:pathLst>
                <a:path w="140" h="54">
                  <a:moveTo>
                    <a:pt x="140" y="54"/>
                  </a:moveTo>
                  <a:cubicBezTo>
                    <a:pt x="95" y="34"/>
                    <a:pt x="48" y="16"/>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18" name="Freeform 13">
              <a:extLst>
                <a:ext uri="{FF2B5EF4-FFF2-40B4-BE49-F238E27FC236}">
                  <a16:creationId xmlns:a16="http://schemas.microsoft.com/office/drawing/2014/main" id="{F8B2A6F1-7328-4D5B-8CD1-2D4F01C243E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641013" y="5408613"/>
              <a:ext cx="1525588" cy="1435100"/>
            </a:xfrm>
            <a:custGeom>
              <a:avLst/>
              <a:gdLst/>
              <a:ahLst/>
              <a:cxnLst/>
              <a:rect l="0" t="0" r="r" b="b"/>
              <a:pathLst>
                <a:path w="321" h="302">
                  <a:moveTo>
                    <a:pt x="0" y="302"/>
                  </a:moveTo>
                  <a:cubicBezTo>
                    <a:pt x="114" y="210"/>
                    <a:pt x="223" y="109"/>
                    <a:pt x="321"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19" name="Freeform 14">
              <a:extLst>
                <a:ext uri="{FF2B5EF4-FFF2-40B4-BE49-F238E27FC236}">
                  <a16:creationId xmlns:a16="http://schemas.microsoft.com/office/drawing/2014/main" id="{24C0204A-E727-41C5-9910-30FF39A3BA3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01713" y="0"/>
              <a:ext cx="3244850" cy="6843713"/>
            </a:xfrm>
            <a:custGeom>
              <a:avLst/>
              <a:gdLst/>
              <a:ahLst/>
              <a:cxnLst/>
              <a:rect l="0" t="0" r="r" b="b"/>
              <a:pathLst>
                <a:path w="683" h="1440">
                  <a:moveTo>
                    <a:pt x="683" y="0"/>
                  </a:moveTo>
                  <a:cubicBezTo>
                    <a:pt x="258" y="256"/>
                    <a:pt x="0" y="1041"/>
                    <a:pt x="355"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20" name="Freeform 15">
              <a:extLst>
                <a:ext uri="{FF2B5EF4-FFF2-40B4-BE49-F238E27FC236}">
                  <a16:creationId xmlns:a16="http://schemas.microsoft.com/office/drawing/2014/main" id="{1FA04CE5-5DB6-4B00-9A83-0D9D2774CB5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802938" y="5518150"/>
              <a:ext cx="1363663" cy="1325563"/>
            </a:xfrm>
            <a:custGeom>
              <a:avLst/>
              <a:gdLst/>
              <a:ahLst/>
              <a:cxnLst/>
              <a:rect l="0" t="0" r="r" b="b"/>
              <a:pathLst>
                <a:path w="287" h="279">
                  <a:moveTo>
                    <a:pt x="0" y="279"/>
                  </a:moveTo>
                  <a:cubicBezTo>
                    <a:pt x="101" y="193"/>
                    <a:pt x="198" y="100"/>
                    <a:pt x="287"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21" name="Freeform 16">
              <a:extLst>
                <a:ext uri="{FF2B5EF4-FFF2-40B4-BE49-F238E27FC236}">
                  <a16:creationId xmlns:a16="http://schemas.microsoft.com/office/drawing/2014/main" id="{EDECB57F-0466-4D16-ABF0-9046F90AFA9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889000" y="0"/>
              <a:ext cx="3230563" cy="6843713"/>
            </a:xfrm>
            <a:custGeom>
              <a:avLst/>
              <a:gdLst/>
              <a:ahLst/>
              <a:cxnLst/>
              <a:rect l="0" t="0" r="r" b="b"/>
              <a:pathLst>
                <a:path w="680" h="1440">
                  <a:moveTo>
                    <a:pt x="680" y="0"/>
                  </a:moveTo>
                  <a:cubicBezTo>
                    <a:pt x="257" y="265"/>
                    <a:pt x="0" y="1026"/>
                    <a:pt x="337"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22" name="Freeform 17">
              <a:extLst>
                <a:ext uri="{FF2B5EF4-FFF2-40B4-BE49-F238E27FC236}">
                  <a16:creationId xmlns:a16="http://schemas.microsoft.com/office/drawing/2014/main" id="{0726DBEC-7825-41D2-8701-A9E2DDEB93B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979150" y="5694363"/>
              <a:ext cx="1187450" cy="1149350"/>
            </a:xfrm>
            <a:custGeom>
              <a:avLst/>
              <a:gdLst/>
              <a:ahLst/>
              <a:cxnLst/>
              <a:rect l="0" t="0" r="r" b="b"/>
              <a:pathLst>
                <a:path w="250" h="242">
                  <a:moveTo>
                    <a:pt x="0" y="242"/>
                  </a:moveTo>
                  <a:cubicBezTo>
                    <a:pt x="88" y="166"/>
                    <a:pt x="172" y="85"/>
                    <a:pt x="25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23" name="Freeform 18">
              <a:extLst>
                <a:ext uri="{FF2B5EF4-FFF2-40B4-BE49-F238E27FC236}">
                  <a16:creationId xmlns:a16="http://schemas.microsoft.com/office/drawing/2014/main" id="{E74AC618-F7E3-45A0-B7C6-79CFFB64F6E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484188" y="0"/>
              <a:ext cx="3421063" cy="6843713"/>
            </a:xfrm>
            <a:custGeom>
              <a:avLst/>
              <a:gdLst/>
              <a:ahLst/>
              <a:cxnLst/>
              <a:rect l="0" t="0" r="r" b="b"/>
              <a:pathLst>
                <a:path w="720" h="1440">
                  <a:moveTo>
                    <a:pt x="720" y="0"/>
                  </a:moveTo>
                  <a:cubicBezTo>
                    <a:pt x="316" y="282"/>
                    <a:pt x="0" y="1018"/>
                    <a:pt x="362"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24" name="Freeform 19">
              <a:extLst>
                <a:ext uri="{FF2B5EF4-FFF2-40B4-BE49-F238E27FC236}">
                  <a16:creationId xmlns:a16="http://schemas.microsoft.com/office/drawing/2014/main" id="{A5D641F7-963C-4984-B678-20322C69E26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1287125" y="6049963"/>
              <a:ext cx="879475" cy="793750"/>
            </a:xfrm>
            <a:custGeom>
              <a:avLst/>
              <a:gdLst/>
              <a:ahLst/>
              <a:cxnLst/>
              <a:rect l="0" t="0" r="r" b="b"/>
              <a:pathLst>
                <a:path w="185" h="167">
                  <a:moveTo>
                    <a:pt x="0" y="167"/>
                  </a:moveTo>
                  <a:cubicBezTo>
                    <a:pt x="63" y="114"/>
                    <a:pt x="125" y="58"/>
                    <a:pt x="185"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25" name="Freeform 20">
              <a:extLst>
                <a:ext uri="{FF2B5EF4-FFF2-40B4-BE49-F238E27FC236}">
                  <a16:creationId xmlns:a16="http://schemas.microsoft.com/office/drawing/2014/main" id="{EAEEF718-9FD4-413C-A98F-0D814E48FF8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598488" y="0"/>
              <a:ext cx="2717800" cy="6843713"/>
            </a:xfrm>
            <a:custGeom>
              <a:avLst/>
              <a:gdLst/>
              <a:ahLst/>
              <a:cxnLst/>
              <a:rect l="0" t="0" r="r" b="b"/>
              <a:pathLst>
                <a:path w="572" h="1440">
                  <a:moveTo>
                    <a:pt x="572" y="0"/>
                  </a:moveTo>
                  <a:cubicBezTo>
                    <a:pt x="213" y="320"/>
                    <a:pt x="0" y="979"/>
                    <a:pt x="164" y="1440"/>
                  </a:cubicBezTo>
                </a:path>
              </a:pathLst>
            </a:custGeom>
            <a:noFill/>
            <a:ln w="12700" cap="flat">
              <a:solidFill>
                <a:schemeClr val="tx1">
                  <a:alpha val="20000"/>
                </a:schemeClr>
              </a:solidFill>
              <a:prstDash val="dashDot"/>
              <a:miter lim="800000"/>
              <a:headEnd/>
              <a:tailEnd/>
            </a:ln>
            <a:extLst>
              <a:ext uri="{909E8E84-426E-40DD-AFC4-6F175D3DCCD1}">
                <a14:hiddenFill xmlns:a14="http://schemas.microsoft.com/office/drawing/2010/main">
                  <a:solidFill>
                    <a:srgbClr val="FFFFFF"/>
                  </a:solidFill>
                </a14:hiddenFill>
              </a:ext>
            </a:extLst>
          </p:spPr>
        </p:sp>
        <p:sp>
          <p:nvSpPr>
            <p:cNvPr id="26" name="Freeform 21">
              <a:extLst>
                <a:ext uri="{FF2B5EF4-FFF2-40B4-BE49-F238E27FC236}">
                  <a16:creationId xmlns:a16="http://schemas.microsoft.com/office/drawing/2014/main" id="{C1F071D7-9988-42D0-A890-A1BC276B334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261938" y="0"/>
              <a:ext cx="2944813" cy="6843713"/>
            </a:xfrm>
            <a:custGeom>
              <a:avLst/>
              <a:gdLst/>
              <a:ahLst/>
              <a:cxnLst/>
              <a:rect l="0" t="0" r="r" b="b"/>
              <a:pathLst>
                <a:path w="620" h="1440">
                  <a:moveTo>
                    <a:pt x="620" y="0"/>
                  </a:moveTo>
                  <a:cubicBezTo>
                    <a:pt x="248" y="325"/>
                    <a:pt x="0" y="960"/>
                    <a:pt x="186" y="1440"/>
                  </a:cubicBezTo>
                </a:path>
              </a:pathLst>
            </a:custGeom>
            <a:noFill/>
            <a:ln w="9525" cap="flat">
              <a:solidFill>
                <a:schemeClr val="tx1">
                  <a:alpha val="20000"/>
                </a:schemeClr>
              </a:solidFill>
              <a:prstDash val="lgDash"/>
              <a:miter lim="800000"/>
              <a:headEnd/>
              <a:tailEnd/>
            </a:ln>
            <a:extLst>
              <a:ext uri="{909E8E84-426E-40DD-AFC4-6F175D3DCCD1}">
                <a14:hiddenFill xmlns:a14="http://schemas.microsoft.com/office/drawing/2010/main">
                  <a:solidFill>
                    <a:srgbClr val="FFFFFF"/>
                  </a:solidFill>
                </a14:hiddenFill>
              </a:ext>
            </a:extLst>
          </p:spPr>
        </p:sp>
        <p:sp>
          <p:nvSpPr>
            <p:cNvPr id="27" name="Freeform 22">
              <a:extLst>
                <a:ext uri="{FF2B5EF4-FFF2-40B4-BE49-F238E27FC236}">
                  <a16:creationId xmlns:a16="http://schemas.microsoft.com/office/drawing/2014/main" id="{27BC813F-1EE5-47B1-8AF1-74F59908C9E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417513" y="0"/>
              <a:ext cx="2403475" cy="6843713"/>
            </a:xfrm>
            <a:custGeom>
              <a:avLst/>
              <a:gdLst/>
              <a:ahLst/>
              <a:cxnLst/>
              <a:rect l="0" t="0" r="r" b="b"/>
              <a:pathLst>
                <a:path w="506" h="1440">
                  <a:moveTo>
                    <a:pt x="506" y="0"/>
                  </a:moveTo>
                  <a:cubicBezTo>
                    <a:pt x="109" y="356"/>
                    <a:pt x="0" y="943"/>
                    <a:pt x="171"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28" name="Freeform 23">
              <a:extLst>
                <a:ext uri="{FF2B5EF4-FFF2-40B4-BE49-F238E27FC236}">
                  <a16:creationId xmlns:a16="http://schemas.microsoft.com/office/drawing/2014/main" id="{4771DC5B-F613-49AF-88B9-4713787B193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4288" y="9525"/>
              <a:ext cx="1771650" cy="3198813"/>
            </a:xfrm>
            <a:custGeom>
              <a:avLst/>
              <a:gdLst/>
              <a:ahLst/>
              <a:cxnLst/>
              <a:rect l="0" t="0" r="r" b="b"/>
              <a:pathLst>
                <a:path w="373" h="673">
                  <a:moveTo>
                    <a:pt x="373" y="0"/>
                  </a:moveTo>
                  <a:cubicBezTo>
                    <a:pt x="175" y="183"/>
                    <a:pt x="51" y="409"/>
                    <a:pt x="0" y="673"/>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29" name="Freeform 24">
              <a:extLst>
                <a:ext uri="{FF2B5EF4-FFF2-40B4-BE49-F238E27FC236}">
                  <a16:creationId xmlns:a16="http://schemas.microsoft.com/office/drawing/2014/main" id="{2970388B-41A2-4AD6-84B7-21A29A3D982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4763" y="6016625"/>
              <a:ext cx="214313" cy="827088"/>
            </a:xfrm>
            <a:custGeom>
              <a:avLst/>
              <a:gdLst/>
              <a:ahLst/>
              <a:cxnLst/>
              <a:rect l="0" t="0" r="r" b="b"/>
              <a:pathLst>
                <a:path w="45" h="174">
                  <a:moveTo>
                    <a:pt x="0" y="0"/>
                  </a:moveTo>
                  <a:cubicBezTo>
                    <a:pt x="11" y="59"/>
                    <a:pt x="26" y="118"/>
                    <a:pt x="45" y="174"/>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30" name="Freeform 25">
              <a:extLst>
                <a:ext uri="{FF2B5EF4-FFF2-40B4-BE49-F238E27FC236}">
                  <a16:creationId xmlns:a16="http://schemas.microsoft.com/office/drawing/2014/main" id="{9792A4B4-DC86-4D84-A6A5-40B2D8DD00F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4288" y="0"/>
              <a:ext cx="1562100" cy="2228850"/>
            </a:xfrm>
            <a:custGeom>
              <a:avLst/>
              <a:gdLst/>
              <a:ahLst/>
              <a:cxnLst/>
              <a:rect l="0" t="0" r="r" b="b"/>
              <a:pathLst>
                <a:path w="329" h="469">
                  <a:moveTo>
                    <a:pt x="329" y="0"/>
                  </a:moveTo>
                  <a:cubicBezTo>
                    <a:pt x="189" y="133"/>
                    <a:pt x="69" y="288"/>
                    <a:pt x="0" y="469"/>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grpSp>
      <p:grpSp>
        <p:nvGrpSpPr>
          <p:cNvPr id="32" name="Group 31">
            <a:extLst>
              <a:ext uri="{FF2B5EF4-FFF2-40B4-BE49-F238E27FC236}">
                <a16:creationId xmlns:a16="http://schemas.microsoft.com/office/drawing/2014/main" id="{B239B0D4-65B5-4C6A-946F-02E06132427C}"/>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800144" y="1699589"/>
            <a:ext cx="3674476" cy="3470421"/>
            <a:chOff x="697883" y="1816768"/>
            <a:chExt cx="3674476" cy="3470421"/>
          </a:xfrm>
        </p:grpSpPr>
        <p:sp>
          <p:nvSpPr>
            <p:cNvPr id="33" name="Rectangle 32">
              <a:extLst>
                <a:ext uri="{FF2B5EF4-FFF2-40B4-BE49-F238E27FC236}">
                  <a16:creationId xmlns:a16="http://schemas.microsoft.com/office/drawing/2014/main" id="{CC34B10E-8AF6-4F5B-AE67-602BB0FDF18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97883" y="1816768"/>
              <a:ext cx="3674476" cy="50292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34" name="Isosceles Triangle 22">
              <a:extLst>
                <a:ext uri="{FF2B5EF4-FFF2-40B4-BE49-F238E27FC236}">
                  <a16:creationId xmlns:a16="http://schemas.microsoft.com/office/drawing/2014/main" id="{87D8F852-24F1-4713-A933-FECA2E8EA2C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10800000">
              <a:off x="2380224" y="5014786"/>
              <a:ext cx="315988" cy="272403"/>
            </a:xfrm>
            <a:prstGeom prst="triangl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35" name="Rectangle 34">
              <a:extLst>
                <a:ext uri="{FF2B5EF4-FFF2-40B4-BE49-F238E27FC236}">
                  <a16:creationId xmlns:a16="http://schemas.microsoft.com/office/drawing/2014/main" id="{F1FB2BCD-BC78-4CA9-B753-0AC9AEE1531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704075" y="2392840"/>
              <a:ext cx="3668284" cy="2624327"/>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grpSp>
      <p:sp>
        <p:nvSpPr>
          <p:cNvPr id="37" name="Rectangle 36">
            <a:extLst>
              <a:ext uri="{FF2B5EF4-FFF2-40B4-BE49-F238E27FC236}">
                <a16:creationId xmlns:a16="http://schemas.microsoft.com/office/drawing/2014/main" id="{E2366EBA-92FD-44AE-87A9-25E5135EB2C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
            <a:ext cx="12192000" cy="6869209"/>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39" name="Group 38">
            <a:extLst>
              <a:ext uri="{FF2B5EF4-FFF2-40B4-BE49-F238E27FC236}">
                <a16:creationId xmlns:a16="http://schemas.microsoft.com/office/drawing/2014/main" id="{B437F5FC-01F7-4EB4-81E7-C27D917E9554}"/>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417513" y="0"/>
            <a:ext cx="12584114" cy="6853238"/>
            <a:chOff x="-417513" y="0"/>
            <a:chExt cx="12584114" cy="6853238"/>
          </a:xfrm>
        </p:grpSpPr>
        <p:sp>
          <p:nvSpPr>
            <p:cNvPr id="40" name="Freeform 5">
              <a:extLst>
                <a:ext uri="{FF2B5EF4-FFF2-40B4-BE49-F238E27FC236}">
                  <a16:creationId xmlns:a16="http://schemas.microsoft.com/office/drawing/2014/main" id="{4B0CFF10-4805-4BFA-961B-1F60DAEB948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306513" y="0"/>
              <a:ext cx="3862388" cy="6843713"/>
            </a:xfrm>
            <a:custGeom>
              <a:avLst/>
              <a:gdLst/>
              <a:ahLst/>
              <a:cxnLst/>
              <a:rect l="0" t="0" r="r" b="b"/>
              <a:pathLst>
                <a:path w="813" h="1440">
                  <a:moveTo>
                    <a:pt x="813" y="0"/>
                  </a:moveTo>
                  <a:cubicBezTo>
                    <a:pt x="331" y="221"/>
                    <a:pt x="0" y="1039"/>
                    <a:pt x="435" y="1440"/>
                  </a:cubicBezTo>
                </a:path>
              </a:pathLst>
            </a:custGeom>
            <a:noFill/>
            <a:ln w="9525" cap="flat">
              <a:solidFill>
                <a:schemeClr val="bg1">
                  <a:alpha val="35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41" name="Freeform 6">
              <a:extLst>
                <a:ext uri="{FF2B5EF4-FFF2-40B4-BE49-F238E27FC236}">
                  <a16:creationId xmlns:a16="http://schemas.microsoft.com/office/drawing/2014/main" id="{BE054536-C03E-4857-B4AE-D687A58F9A9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626725" y="9525"/>
              <a:ext cx="1539875" cy="555625"/>
            </a:xfrm>
            <a:custGeom>
              <a:avLst/>
              <a:gdLst/>
              <a:ahLst/>
              <a:cxnLst/>
              <a:rect l="0" t="0" r="r" b="b"/>
              <a:pathLst>
                <a:path w="324" h="117">
                  <a:moveTo>
                    <a:pt x="324" y="117"/>
                  </a:moveTo>
                  <a:cubicBezTo>
                    <a:pt x="223" y="64"/>
                    <a:pt x="107" y="28"/>
                    <a:pt x="0" y="0"/>
                  </a:cubicBezTo>
                </a:path>
              </a:pathLst>
            </a:custGeom>
            <a:noFill/>
            <a:ln w="9525" cap="flat">
              <a:solidFill>
                <a:schemeClr val="bg1">
                  <a:alpha val="35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42" name="Freeform 7">
              <a:extLst>
                <a:ext uri="{FF2B5EF4-FFF2-40B4-BE49-F238E27FC236}">
                  <a16:creationId xmlns:a16="http://schemas.microsoft.com/office/drawing/2014/main" id="{FE33E51C-23D8-43F5-98C4-A2ED2C4C99C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247313" y="5013325"/>
              <a:ext cx="1919288" cy="1830388"/>
            </a:xfrm>
            <a:custGeom>
              <a:avLst/>
              <a:gdLst/>
              <a:ahLst/>
              <a:cxnLst/>
              <a:rect l="0" t="0" r="r" b="b"/>
              <a:pathLst>
                <a:path w="404" h="385">
                  <a:moveTo>
                    <a:pt x="0" y="385"/>
                  </a:moveTo>
                  <a:cubicBezTo>
                    <a:pt x="146" y="272"/>
                    <a:pt x="285" y="142"/>
                    <a:pt x="404" y="0"/>
                  </a:cubicBezTo>
                </a:path>
              </a:pathLst>
            </a:custGeom>
            <a:noFill/>
            <a:ln w="9525" cap="flat">
              <a:solidFill>
                <a:schemeClr val="bg1">
                  <a:alpha val="35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43" name="Freeform 8">
              <a:extLst>
                <a:ext uri="{FF2B5EF4-FFF2-40B4-BE49-F238E27FC236}">
                  <a16:creationId xmlns:a16="http://schemas.microsoft.com/office/drawing/2014/main" id="{89E18891-DEB2-4CFD-A907-2868B2A9105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120775" y="0"/>
              <a:ext cx="3676650" cy="6843713"/>
            </a:xfrm>
            <a:custGeom>
              <a:avLst/>
              <a:gdLst/>
              <a:ahLst/>
              <a:cxnLst/>
              <a:rect l="0" t="0" r="r" b="b"/>
              <a:pathLst>
                <a:path w="774" h="1440">
                  <a:moveTo>
                    <a:pt x="774" y="0"/>
                  </a:moveTo>
                  <a:cubicBezTo>
                    <a:pt x="312" y="240"/>
                    <a:pt x="0" y="1034"/>
                    <a:pt x="411" y="1440"/>
                  </a:cubicBezTo>
                </a:path>
              </a:pathLst>
            </a:custGeom>
            <a:noFill/>
            <a:ln w="9525" cap="flat">
              <a:solidFill>
                <a:schemeClr val="bg1">
                  <a:alpha val="35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44" name="Freeform 9">
              <a:extLst>
                <a:ext uri="{FF2B5EF4-FFF2-40B4-BE49-F238E27FC236}">
                  <a16:creationId xmlns:a16="http://schemas.microsoft.com/office/drawing/2014/main" id="{0002C1BB-DB60-4314-A2FC-203E54D94C7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1202988" y="9525"/>
              <a:ext cx="963613" cy="366713"/>
            </a:xfrm>
            <a:custGeom>
              <a:avLst/>
              <a:gdLst/>
              <a:ahLst/>
              <a:cxnLst/>
              <a:rect l="0" t="0" r="r" b="b"/>
              <a:pathLst>
                <a:path w="203" h="77">
                  <a:moveTo>
                    <a:pt x="203" y="77"/>
                  </a:moveTo>
                  <a:cubicBezTo>
                    <a:pt x="138" y="46"/>
                    <a:pt x="68" y="21"/>
                    <a:pt x="0" y="0"/>
                  </a:cubicBezTo>
                </a:path>
              </a:pathLst>
            </a:custGeom>
            <a:noFill/>
            <a:ln w="9525" cap="flat">
              <a:solidFill>
                <a:schemeClr val="bg1">
                  <a:alpha val="35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45" name="Freeform 10">
              <a:extLst>
                <a:ext uri="{FF2B5EF4-FFF2-40B4-BE49-F238E27FC236}">
                  <a16:creationId xmlns:a16="http://schemas.microsoft.com/office/drawing/2014/main" id="{9B75BDFA-6D78-4FB1-9F21-5280855C49F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494963" y="5275263"/>
              <a:ext cx="1666875" cy="1577975"/>
            </a:xfrm>
            <a:custGeom>
              <a:avLst/>
              <a:gdLst/>
              <a:ahLst/>
              <a:cxnLst/>
              <a:rect l="0" t="0" r="r" b="b"/>
              <a:pathLst>
                <a:path w="351" h="332">
                  <a:moveTo>
                    <a:pt x="0" y="332"/>
                  </a:moveTo>
                  <a:cubicBezTo>
                    <a:pt x="125" y="232"/>
                    <a:pt x="245" y="121"/>
                    <a:pt x="351" y="0"/>
                  </a:cubicBezTo>
                </a:path>
              </a:pathLst>
            </a:custGeom>
            <a:noFill/>
            <a:ln w="9525" cap="flat">
              <a:solidFill>
                <a:schemeClr val="bg1">
                  <a:alpha val="35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46" name="Freeform 11">
              <a:extLst>
                <a:ext uri="{FF2B5EF4-FFF2-40B4-BE49-F238E27FC236}">
                  <a16:creationId xmlns:a16="http://schemas.microsoft.com/office/drawing/2014/main" id="{0B632D6B-A327-41AB-BBCF-9A03AD2AB73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01713" y="0"/>
              <a:ext cx="3621088" cy="6843713"/>
            </a:xfrm>
            <a:custGeom>
              <a:avLst/>
              <a:gdLst/>
              <a:ahLst/>
              <a:cxnLst/>
              <a:rect l="0" t="0" r="r" b="b"/>
              <a:pathLst>
                <a:path w="762" h="1440">
                  <a:moveTo>
                    <a:pt x="762" y="0"/>
                  </a:moveTo>
                  <a:cubicBezTo>
                    <a:pt x="308" y="245"/>
                    <a:pt x="0" y="1033"/>
                    <a:pt x="403" y="1440"/>
                  </a:cubicBezTo>
                </a:path>
              </a:pathLst>
            </a:custGeom>
            <a:noFill/>
            <a:ln w="9525" cap="flat">
              <a:solidFill>
                <a:schemeClr val="bg1">
                  <a:alpha val="35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47" name="Freeform 12">
              <a:extLst>
                <a:ext uri="{FF2B5EF4-FFF2-40B4-BE49-F238E27FC236}">
                  <a16:creationId xmlns:a16="http://schemas.microsoft.com/office/drawing/2014/main" id="{F514BBC5-1736-4813-BECB-5A6B6738E58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1501438" y="9525"/>
              <a:ext cx="665163" cy="257175"/>
            </a:xfrm>
            <a:custGeom>
              <a:avLst/>
              <a:gdLst/>
              <a:ahLst/>
              <a:cxnLst/>
              <a:rect l="0" t="0" r="r" b="b"/>
              <a:pathLst>
                <a:path w="140" h="54">
                  <a:moveTo>
                    <a:pt x="140" y="54"/>
                  </a:moveTo>
                  <a:cubicBezTo>
                    <a:pt x="95" y="34"/>
                    <a:pt x="48" y="16"/>
                    <a:pt x="0" y="0"/>
                  </a:cubicBezTo>
                </a:path>
              </a:pathLst>
            </a:custGeom>
            <a:noFill/>
            <a:ln w="9525" cap="flat">
              <a:solidFill>
                <a:schemeClr val="bg1">
                  <a:alpha val="35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48" name="Freeform 13">
              <a:extLst>
                <a:ext uri="{FF2B5EF4-FFF2-40B4-BE49-F238E27FC236}">
                  <a16:creationId xmlns:a16="http://schemas.microsoft.com/office/drawing/2014/main" id="{94A2C868-7AEC-4209-BFA3-7185B11D330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641013" y="5408613"/>
              <a:ext cx="1525588" cy="1435100"/>
            </a:xfrm>
            <a:custGeom>
              <a:avLst/>
              <a:gdLst/>
              <a:ahLst/>
              <a:cxnLst/>
              <a:rect l="0" t="0" r="r" b="b"/>
              <a:pathLst>
                <a:path w="321" h="302">
                  <a:moveTo>
                    <a:pt x="0" y="302"/>
                  </a:moveTo>
                  <a:cubicBezTo>
                    <a:pt x="114" y="210"/>
                    <a:pt x="223" y="109"/>
                    <a:pt x="321" y="0"/>
                  </a:cubicBezTo>
                </a:path>
              </a:pathLst>
            </a:custGeom>
            <a:noFill/>
            <a:ln w="9525" cap="flat">
              <a:solidFill>
                <a:schemeClr val="bg1">
                  <a:alpha val="35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49" name="Freeform 14">
              <a:extLst>
                <a:ext uri="{FF2B5EF4-FFF2-40B4-BE49-F238E27FC236}">
                  <a16:creationId xmlns:a16="http://schemas.microsoft.com/office/drawing/2014/main" id="{FF56CB70-2B25-4695-ADC8-6092D0D1129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01713" y="0"/>
              <a:ext cx="3244850" cy="6843713"/>
            </a:xfrm>
            <a:custGeom>
              <a:avLst/>
              <a:gdLst/>
              <a:ahLst/>
              <a:cxnLst/>
              <a:rect l="0" t="0" r="r" b="b"/>
              <a:pathLst>
                <a:path w="683" h="1440">
                  <a:moveTo>
                    <a:pt x="683" y="0"/>
                  </a:moveTo>
                  <a:cubicBezTo>
                    <a:pt x="258" y="256"/>
                    <a:pt x="0" y="1041"/>
                    <a:pt x="355" y="1440"/>
                  </a:cubicBezTo>
                </a:path>
              </a:pathLst>
            </a:custGeom>
            <a:noFill/>
            <a:ln w="9525" cap="flat">
              <a:solidFill>
                <a:schemeClr val="bg1">
                  <a:alpha val="35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50" name="Freeform 15">
              <a:extLst>
                <a:ext uri="{FF2B5EF4-FFF2-40B4-BE49-F238E27FC236}">
                  <a16:creationId xmlns:a16="http://schemas.microsoft.com/office/drawing/2014/main" id="{BA411BEF-2182-4458-B9AF-1634B5C2316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802938" y="5518150"/>
              <a:ext cx="1363663" cy="1325563"/>
            </a:xfrm>
            <a:custGeom>
              <a:avLst/>
              <a:gdLst/>
              <a:ahLst/>
              <a:cxnLst/>
              <a:rect l="0" t="0" r="r" b="b"/>
              <a:pathLst>
                <a:path w="287" h="279">
                  <a:moveTo>
                    <a:pt x="0" y="279"/>
                  </a:moveTo>
                  <a:cubicBezTo>
                    <a:pt x="101" y="193"/>
                    <a:pt x="198" y="100"/>
                    <a:pt x="287" y="0"/>
                  </a:cubicBezTo>
                </a:path>
              </a:pathLst>
            </a:custGeom>
            <a:noFill/>
            <a:ln w="9525" cap="flat">
              <a:solidFill>
                <a:schemeClr val="bg1">
                  <a:alpha val="35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51" name="Freeform 16">
              <a:extLst>
                <a:ext uri="{FF2B5EF4-FFF2-40B4-BE49-F238E27FC236}">
                  <a16:creationId xmlns:a16="http://schemas.microsoft.com/office/drawing/2014/main" id="{53F27E63-3F11-4C85-AC72-1EE8508C4C4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889000" y="0"/>
              <a:ext cx="3230563" cy="6843713"/>
            </a:xfrm>
            <a:custGeom>
              <a:avLst/>
              <a:gdLst/>
              <a:ahLst/>
              <a:cxnLst/>
              <a:rect l="0" t="0" r="r" b="b"/>
              <a:pathLst>
                <a:path w="680" h="1440">
                  <a:moveTo>
                    <a:pt x="680" y="0"/>
                  </a:moveTo>
                  <a:cubicBezTo>
                    <a:pt x="257" y="265"/>
                    <a:pt x="0" y="1026"/>
                    <a:pt x="337" y="1440"/>
                  </a:cubicBezTo>
                </a:path>
              </a:pathLst>
            </a:custGeom>
            <a:noFill/>
            <a:ln w="9525" cap="flat">
              <a:solidFill>
                <a:schemeClr val="bg1">
                  <a:alpha val="35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52" name="Freeform 17">
              <a:extLst>
                <a:ext uri="{FF2B5EF4-FFF2-40B4-BE49-F238E27FC236}">
                  <a16:creationId xmlns:a16="http://schemas.microsoft.com/office/drawing/2014/main" id="{68B589BA-F70F-4E0B-94B9-EEB83EDF3F2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979150" y="5694363"/>
              <a:ext cx="1187450" cy="1149350"/>
            </a:xfrm>
            <a:custGeom>
              <a:avLst/>
              <a:gdLst/>
              <a:ahLst/>
              <a:cxnLst/>
              <a:rect l="0" t="0" r="r" b="b"/>
              <a:pathLst>
                <a:path w="250" h="242">
                  <a:moveTo>
                    <a:pt x="0" y="242"/>
                  </a:moveTo>
                  <a:cubicBezTo>
                    <a:pt x="88" y="166"/>
                    <a:pt x="172" y="85"/>
                    <a:pt x="250" y="0"/>
                  </a:cubicBezTo>
                </a:path>
              </a:pathLst>
            </a:custGeom>
            <a:noFill/>
            <a:ln w="9525" cap="flat">
              <a:solidFill>
                <a:schemeClr val="bg1">
                  <a:alpha val="35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53" name="Freeform 18">
              <a:extLst>
                <a:ext uri="{FF2B5EF4-FFF2-40B4-BE49-F238E27FC236}">
                  <a16:creationId xmlns:a16="http://schemas.microsoft.com/office/drawing/2014/main" id="{9D0B991D-CB0A-415F-8D77-A5565F66F0E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484188" y="0"/>
              <a:ext cx="3421063" cy="6843713"/>
            </a:xfrm>
            <a:custGeom>
              <a:avLst/>
              <a:gdLst/>
              <a:ahLst/>
              <a:cxnLst/>
              <a:rect l="0" t="0" r="r" b="b"/>
              <a:pathLst>
                <a:path w="720" h="1440">
                  <a:moveTo>
                    <a:pt x="720" y="0"/>
                  </a:moveTo>
                  <a:cubicBezTo>
                    <a:pt x="316" y="282"/>
                    <a:pt x="0" y="1018"/>
                    <a:pt x="362" y="1440"/>
                  </a:cubicBezTo>
                </a:path>
              </a:pathLst>
            </a:custGeom>
            <a:noFill/>
            <a:ln w="9525" cap="flat">
              <a:solidFill>
                <a:schemeClr val="bg1">
                  <a:alpha val="35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54" name="Freeform 19">
              <a:extLst>
                <a:ext uri="{FF2B5EF4-FFF2-40B4-BE49-F238E27FC236}">
                  <a16:creationId xmlns:a16="http://schemas.microsoft.com/office/drawing/2014/main" id="{701E99DE-74F0-41D1-BBF4-5A57053BB6C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1287125" y="6049963"/>
              <a:ext cx="879475" cy="793750"/>
            </a:xfrm>
            <a:custGeom>
              <a:avLst/>
              <a:gdLst/>
              <a:ahLst/>
              <a:cxnLst/>
              <a:rect l="0" t="0" r="r" b="b"/>
              <a:pathLst>
                <a:path w="185" h="167">
                  <a:moveTo>
                    <a:pt x="0" y="167"/>
                  </a:moveTo>
                  <a:cubicBezTo>
                    <a:pt x="63" y="114"/>
                    <a:pt x="125" y="58"/>
                    <a:pt x="185" y="0"/>
                  </a:cubicBezTo>
                </a:path>
              </a:pathLst>
            </a:custGeom>
            <a:noFill/>
            <a:ln w="9525" cap="flat">
              <a:solidFill>
                <a:schemeClr val="bg1">
                  <a:alpha val="35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55" name="Freeform 20">
              <a:extLst>
                <a:ext uri="{FF2B5EF4-FFF2-40B4-BE49-F238E27FC236}">
                  <a16:creationId xmlns:a16="http://schemas.microsoft.com/office/drawing/2014/main" id="{C02EE40A-8F17-4182-9495-9506463B794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598488" y="0"/>
              <a:ext cx="2717800" cy="6843713"/>
            </a:xfrm>
            <a:custGeom>
              <a:avLst/>
              <a:gdLst/>
              <a:ahLst/>
              <a:cxnLst/>
              <a:rect l="0" t="0" r="r" b="b"/>
              <a:pathLst>
                <a:path w="572" h="1440">
                  <a:moveTo>
                    <a:pt x="572" y="0"/>
                  </a:moveTo>
                  <a:cubicBezTo>
                    <a:pt x="213" y="320"/>
                    <a:pt x="0" y="979"/>
                    <a:pt x="164" y="1440"/>
                  </a:cubicBezTo>
                </a:path>
              </a:pathLst>
            </a:custGeom>
            <a:noFill/>
            <a:ln w="12700" cap="flat">
              <a:solidFill>
                <a:schemeClr val="bg1">
                  <a:alpha val="35000"/>
                </a:schemeClr>
              </a:solidFill>
              <a:prstDash val="dashDot"/>
              <a:miter lim="800000"/>
              <a:headEnd/>
              <a:tailEnd/>
            </a:ln>
            <a:extLst>
              <a:ext uri="{909E8E84-426E-40DD-AFC4-6F175D3DCCD1}">
                <a14:hiddenFill xmlns:a14="http://schemas.microsoft.com/office/drawing/2010/main">
                  <a:solidFill>
                    <a:srgbClr val="FFFFFF"/>
                  </a:solidFill>
                </a14:hiddenFill>
              </a:ext>
            </a:extLst>
          </p:spPr>
        </p:sp>
        <p:sp>
          <p:nvSpPr>
            <p:cNvPr id="56" name="Freeform 21">
              <a:extLst>
                <a:ext uri="{FF2B5EF4-FFF2-40B4-BE49-F238E27FC236}">
                  <a16:creationId xmlns:a16="http://schemas.microsoft.com/office/drawing/2014/main" id="{924210CA-0A35-4127-925F-D4084B7DC39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261938" y="0"/>
              <a:ext cx="2944813" cy="6843713"/>
            </a:xfrm>
            <a:custGeom>
              <a:avLst/>
              <a:gdLst/>
              <a:ahLst/>
              <a:cxnLst/>
              <a:rect l="0" t="0" r="r" b="b"/>
              <a:pathLst>
                <a:path w="620" h="1440">
                  <a:moveTo>
                    <a:pt x="620" y="0"/>
                  </a:moveTo>
                  <a:cubicBezTo>
                    <a:pt x="248" y="325"/>
                    <a:pt x="0" y="960"/>
                    <a:pt x="186" y="1440"/>
                  </a:cubicBezTo>
                </a:path>
              </a:pathLst>
            </a:custGeom>
            <a:noFill/>
            <a:ln w="9525" cap="flat">
              <a:solidFill>
                <a:schemeClr val="bg1">
                  <a:alpha val="35000"/>
                </a:schemeClr>
              </a:solidFill>
              <a:prstDash val="lgDash"/>
              <a:miter lim="800000"/>
              <a:headEnd/>
              <a:tailEnd/>
            </a:ln>
            <a:extLst>
              <a:ext uri="{909E8E84-426E-40DD-AFC4-6F175D3DCCD1}">
                <a14:hiddenFill xmlns:a14="http://schemas.microsoft.com/office/drawing/2010/main">
                  <a:solidFill>
                    <a:srgbClr val="FFFFFF"/>
                  </a:solidFill>
                </a14:hiddenFill>
              </a:ext>
            </a:extLst>
          </p:spPr>
        </p:sp>
        <p:sp>
          <p:nvSpPr>
            <p:cNvPr id="57" name="Freeform 22">
              <a:extLst>
                <a:ext uri="{FF2B5EF4-FFF2-40B4-BE49-F238E27FC236}">
                  <a16:creationId xmlns:a16="http://schemas.microsoft.com/office/drawing/2014/main" id="{DC13CEF1-DD2D-474C-B81C-820CEF3D9C3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417513" y="0"/>
              <a:ext cx="2403475" cy="6843713"/>
            </a:xfrm>
            <a:custGeom>
              <a:avLst/>
              <a:gdLst/>
              <a:ahLst/>
              <a:cxnLst/>
              <a:rect l="0" t="0" r="r" b="b"/>
              <a:pathLst>
                <a:path w="506" h="1440">
                  <a:moveTo>
                    <a:pt x="506" y="0"/>
                  </a:moveTo>
                  <a:cubicBezTo>
                    <a:pt x="109" y="356"/>
                    <a:pt x="0" y="943"/>
                    <a:pt x="171" y="1440"/>
                  </a:cubicBezTo>
                </a:path>
              </a:pathLst>
            </a:custGeom>
            <a:noFill/>
            <a:ln w="9525" cap="flat">
              <a:solidFill>
                <a:schemeClr val="bg1">
                  <a:alpha val="35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58" name="Freeform 23">
              <a:extLst>
                <a:ext uri="{FF2B5EF4-FFF2-40B4-BE49-F238E27FC236}">
                  <a16:creationId xmlns:a16="http://schemas.microsoft.com/office/drawing/2014/main" id="{F889481A-8038-43E6-8EF1-A5F802CEDF1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4288" y="9525"/>
              <a:ext cx="1771650" cy="3198813"/>
            </a:xfrm>
            <a:custGeom>
              <a:avLst/>
              <a:gdLst/>
              <a:ahLst/>
              <a:cxnLst/>
              <a:rect l="0" t="0" r="r" b="b"/>
              <a:pathLst>
                <a:path w="373" h="673">
                  <a:moveTo>
                    <a:pt x="373" y="0"/>
                  </a:moveTo>
                  <a:cubicBezTo>
                    <a:pt x="175" y="183"/>
                    <a:pt x="51" y="409"/>
                    <a:pt x="0" y="673"/>
                  </a:cubicBezTo>
                </a:path>
              </a:pathLst>
            </a:custGeom>
            <a:noFill/>
            <a:ln w="9525" cap="flat">
              <a:solidFill>
                <a:schemeClr val="bg1">
                  <a:alpha val="35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59" name="Freeform 24">
              <a:extLst>
                <a:ext uri="{FF2B5EF4-FFF2-40B4-BE49-F238E27FC236}">
                  <a16:creationId xmlns:a16="http://schemas.microsoft.com/office/drawing/2014/main" id="{128BD14A-9093-4854-A73A-F666B2ED2D2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4763" y="6016625"/>
              <a:ext cx="214313" cy="827088"/>
            </a:xfrm>
            <a:custGeom>
              <a:avLst/>
              <a:gdLst/>
              <a:ahLst/>
              <a:cxnLst/>
              <a:rect l="0" t="0" r="r" b="b"/>
              <a:pathLst>
                <a:path w="45" h="174">
                  <a:moveTo>
                    <a:pt x="0" y="0"/>
                  </a:moveTo>
                  <a:cubicBezTo>
                    <a:pt x="11" y="59"/>
                    <a:pt x="26" y="118"/>
                    <a:pt x="45" y="174"/>
                  </a:cubicBezTo>
                </a:path>
              </a:pathLst>
            </a:custGeom>
            <a:noFill/>
            <a:ln w="9525" cap="flat">
              <a:solidFill>
                <a:schemeClr val="bg1">
                  <a:alpha val="35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60" name="Freeform 25">
              <a:extLst>
                <a:ext uri="{FF2B5EF4-FFF2-40B4-BE49-F238E27FC236}">
                  <a16:creationId xmlns:a16="http://schemas.microsoft.com/office/drawing/2014/main" id="{22D884F4-76EC-4371-B903-E79CF191E30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4288" y="0"/>
              <a:ext cx="1562100" cy="2228850"/>
            </a:xfrm>
            <a:custGeom>
              <a:avLst/>
              <a:gdLst/>
              <a:ahLst/>
              <a:cxnLst/>
              <a:rect l="0" t="0" r="r" b="b"/>
              <a:pathLst>
                <a:path w="329" h="469">
                  <a:moveTo>
                    <a:pt x="329" y="0"/>
                  </a:moveTo>
                  <a:cubicBezTo>
                    <a:pt x="189" y="133"/>
                    <a:pt x="69" y="288"/>
                    <a:pt x="0" y="469"/>
                  </a:cubicBezTo>
                </a:path>
              </a:pathLst>
            </a:custGeom>
            <a:noFill/>
            <a:ln w="9525" cap="flat">
              <a:solidFill>
                <a:schemeClr val="bg1">
                  <a:alpha val="35000"/>
                </a:schemeClr>
              </a:solidFill>
              <a:prstDash val="solid"/>
              <a:miter lim="800000"/>
              <a:headEnd/>
              <a:tailEnd/>
            </a:ln>
            <a:extLst>
              <a:ext uri="{909E8E84-426E-40DD-AFC4-6F175D3DCCD1}">
                <a14:hiddenFill xmlns:a14="http://schemas.microsoft.com/office/drawing/2010/main">
                  <a:solidFill>
                    <a:srgbClr val="FFFFFF"/>
                  </a:solidFill>
                </a14:hiddenFill>
              </a:ext>
            </a:extLst>
          </p:spPr>
        </p:sp>
      </p:grpSp>
      <p:sp useBgFill="1">
        <p:nvSpPr>
          <p:cNvPr id="62" name="Rectangle 61">
            <a:extLst>
              <a:ext uri="{FF2B5EF4-FFF2-40B4-BE49-F238E27FC236}">
                <a16:creationId xmlns:a16="http://schemas.microsoft.com/office/drawing/2014/main" id="{7C462C46-EFB7-4580-9921-DFC346FCC3C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923665" y="0"/>
            <a:ext cx="10268336" cy="6869208"/>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itle 2">
            <a:extLst>
              <a:ext uri="{FF2B5EF4-FFF2-40B4-BE49-F238E27FC236}">
                <a16:creationId xmlns:a16="http://schemas.microsoft.com/office/drawing/2014/main" id="{50D7E2EC-C255-90BC-EE6F-85FDF44CB8CE}"/>
              </a:ext>
            </a:extLst>
          </p:cNvPr>
          <p:cNvSpPr>
            <a:spLocks noGrp="1"/>
          </p:cNvSpPr>
          <p:nvPr>
            <p:ph type="title"/>
          </p:nvPr>
        </p:nvSpPr>
        <p:spPr>
          <a:xfrm>
            <a:off x="2880485" y="841375"/>
            <a:ext cx="6230857" cy="1230570"/>
          </a:xfrm>
        </p:spPr>
        <p:txBody>
          <a:bodyPr vert="horz" lIns="228600" tIns="228600" rIns="228600" bIns="228600" rtlCol="0" anchor="t">
            <a:normAutofit/>
          </a:bodyPr>
          <a:lstStyle/>
          <a:p>
            <a:r>
              <a:rPr lang="en-US" dirty="0">
                <a:solidFill>
                  <a:schemeClr val="tx1"/>
                </a:solidFill>
              </a:rPr>
              <a:t>Stages of Team Development </a:t>
            </a:r>
          </a:p>
        </p:txBody>
      </p:sp>
      <p:sp>
        <p:nvSpPr>
          <p:cNvPr id="64" name="Isosceles Triangle 63">
            <a:extLst>
              <a:ext uri="{FF2B5EF4-FFF2-40B4-BE49-F238E27FC236}">
                <a16:creationId xmlns:a16="http://schemas.microsoft.com/office/drawing/2014/main" id="{B8B918B4-AB10-4E3A-916E-A9625586EA4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1797903" y="954813"/>
            <a:ext cx="300774" cy="259288"/>
          </a:xfrm>
          <a:prstGeom prst="triangl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US" dirty="0"/>
          </a:p>
        </p:txBody>
      </p:sp>
      <p:sp>
        <p:nvSpPr>
          <p:cNvPr id="4" name="Text Placeholder 3">
            <a:extLst>
              <a:ext uri="{FF2B5EF4-FFF2-40B4-BE49-F238E27FC236}">
                <a16:creationId xmlns:a16="http://schemas.microsoft.com/office/drawing/2014/main" id="{22D35AB3-475B-5CB1-4311-3AF5E36CE68C}"/>
              </a:ext>
            </a:extLst>
          </p:cNvPr>
          <p:cNvSpPr>
            <a:spLocks noGrp="1"/>
          </p:cNvSpPr>
          <p:nvPr>
            <p:ph type="body" sz="half" idx="2"/>
          </p:nvPr>
        </p:nvSpPr>
        <p:spPr>
          <a:xfrm>
            <a:off x="2880487" y="2249046"/>
            <a:ext cx="6123783" cy="3802762"/>
          </a:xfrm>
        </p:spPr>
        <p:txBody>
          <a:bodyPr vert="horz" lIns="91440" tIns="45720" rIns="91440" bIns="45720" rtlCol="0" anchor="t">
            <a:normAutofit/>
          </a:bodyPr>
          <a:lstStyle/>
          <a:p>
            <a:r>
              <a:rPr lang="en-US" dirty="0">
                <a:solidFill>
                  <a:schemeClr val="tx1"/>
                </a:solidFill>
              </a:rPr>
              <a:t>Storming </a:t>
            </a:r>
            <a:endParaRPr lang="en-RO" dirty="0">
              <a:solidFill>
                <a:schemeClr val="tx1"/>
              </a:solidFill>
            </a:endParaRPr>
          </a:p>
          <a:p>
            <a:pPr marL="285750" lvl="0" indent="-285750">
              <a:buFont typeface="Arial" panose="020B0604020202020204" pitchFamily="34" charset="0"/>
              <a:buChar char="•"/>
            </a:pPr>
            <a:r>
              <a:rPr lang="en-GB" dirty="0">
                <a:solidFill>
                  <a:schemeClr val="tx1"/>
                </a:solidFill>
              </a:rPr>
              <a:t>The group members freely discuss ideas during the storming phase in an effort to stand out from the throng and win the approval of their fellow members.</a:t>
            </a:r>
          </a:p>
          <a:p>
            <a:pPr marL="285750" lvl="0" indent="-285750">
              <a:buFont typeface="Arial" panose="020B0604020202020204" pitchFamily="34" charset="0"/>
              <a:buChar char="•"/>
            </a:pPr>
            <a:r>
              <a:rPr lang="en-GB" dirty="0">
                <a:solidFill>
                  <a:schemeClr val="tx1"/>
                </a:solidFill>
              </a:rPr>
              <a:t>Team leaders may better support their teams during this time by developing a plan to control </a:t>
            </a:r>
            <a:r>
              <a:rPr lang="en-GB" dirty="0" err="1">
                <a:solidFill>
                  <a:schemeClr val="tx1"/>
                </a:solidFill>
              </a:rPr>
              <a:t>interteam</a:t>
            </a:r>
            <a:r>
              <a:rPr lang="en-GB" dirty="0">
                <a:solidFill>
                  <a:schemeClr val="tx1"/>
                </a:solidFill>
              </a:rPr>
              <a:t> competition, promote collaboration, and guarantee projects are completed on schedule.</a:t>
            </a:r>
            <a:r>
              <a:rPr lang="en-US" dirty="0">
                <a:solidFill>
                  <a:schemeClr val="tx1"/>
                </a:solidFill>
              </a:rPr>
              <a:t>(Scully, 2020)</a:t>
            </a:r>
            <a:endParaRPr lang="en-RO" dirty="0">
              <a:solidFill>
                <a:schemeClr val="tx1"/>
              </a:solidFill>
            </a:endParaRPr>
          </a:p>
          <a:p>
            <a:pPr indent="-228600" algn="l">
              <a:buFont typeface="Wingdings" panose="05000000000000000000" pitchFamily="2" charset="2"/>
              <a:buChar char="§"/>
            </a:pPr>
            <a:endParaRPr lang="en-US" sz="1600" dirty="0">
              <a:solidFill>
                <a:schemeClr val="tx1"/>
              </a:solidFill>
            </a:endParaRPr>
          </a:p>
        </p:txBody>
      </p:sp>
    </p:spTree>
    <p:extLst>
      <p:ext uri="{BB962C8B-B14F-4D97-AF65-F5344CB8AC3E}">
        <p14:creationId xmlns:p14="http://schemas.microsoft.com/office/powerpoint/2010/main" val="1457913203"/>
      </p:ext>
    </p:extLst>
  </p:cSld>
  <p:clrMapOvr>
    <a:masterClrMapping/>
  </p:clrMapOvr>
  <mc:AlternateContent xmlns:mc="http://schemas.openxmlformats.org/markup-compatibility/2006" xmlns:p14="http://schemas.microsoft.com/office/powerpoint/2010/main">
    <mc:Choice Requires="p14">
      <p:transition spd="slow" p14:dur="4000">
        <p14:vortex dir="r"/>
      </p:transition>
    </mc:Choice>
    <mc:Fallback xmlns="">
      <p:transition spd="slow">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grpSp>
        <p:nvGrpSpPr>
          <p:cNvPr id="11" name="Group 10">
            <a:extLst>
              <a:ext uri="{FF2B5EF4-FFF2-40B4-BE49-F238E27FC236}">
                <a16:creationId xmlns:a16="http://schemas.microsoft.com/office/drawing/2014/main" id="{FD77BF60-CC87-4027-B3A1-21222A9877C7}"/>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417513" y="0"/>
            <a:ext cx="12584114" cy="6853238"/>
            <a:chOff x="-417513" y="0"/>
            <a:chExt cx="12584114" cy="6853238"/>
          </a:xfrm>
        </p:grpSpPr>
        <p:sp>
          <p:nvSpPr>
            <p:cNvPr id="12" name="Freeform 5">
              <a:extLst>
                <a:ext uri="{FF2B5EF4-FFF2-40B4-BE49-F238E27FC236}">
                  <a16:creationId xmlns:a16="http://schemas.microsoft.com/office/drawing/2014/main" id="{39E3CBF9-BAA3-4654-9C20-8457916C569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306513" y="0"/>
              <a:ext cx="3862388" cy="6843713"/>
            </a:xfrm>
            <a:custGeom>
              <a:avLst/>
              <a:gdLst/>
              <a:ahLst/>
              <a:cxnLst/>
              <a:rect l="0" t="0" r="r" b="b"/>
              <a:pathLst>
                <a:path w="813" h="1440">
                  <a:moveTo>
                    <a:pt x="813" y="0"/>
                  </a:moveTo>
                  <a:cubicBezTo>
                    <a:pt x="331" y="221"/>
                    <a:pt x="0" y="1039"/>
                    <a:pt x="435"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13" name="Freeform 6">
              <a:extLst>
                <a:ext uri="{FF2B5EF4-FFF2-40B4-BE49-F238E27FC236}">
                  <a16:creationId xmlns:a16="http://schemas.microsoft.com/office/drawing/2014/main" id="{DF86235A-7821-4C9B-B00C-A6D4997EAB3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626725" y="9525"/>
              <a:ext cx="1539875" cy="555625"/>
            </a:xfrm>
            <a:custGeom>
              <a:avLst/>
              <a:gdLst/>
              <a:ahLst/>
              <a:cxnLst/>
              <a:rect l="0" t="0" r="r" b="b"/>
              <a:pathLst>
                <a:path w="324" h="117">
                  <a:moveTo>
                    <a:pt x="324" y="117"/>
                  </a:moveTo>
                  <a:cubicBezTo>
                    <a:pt x="223" y="64"/>
                    <a:pt x="107" y="28"/>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14" name="Freeform 7">
              <a:extLst>
                <a:ext uri="{FF2B5EF4-FFF2-40B4-BE49-F238E27FC236}">
                  <a16:creationId xmlns:a16="http://schemas.microsoft.com/office/drawing/2014/main" id="{DE04CFF3-0067-40C4-A502-FD43E6373F1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247313" y="5013325"/>
              <a:ext cx="1919288" cy="1830388"/>
            </a:xfrm>
            <a:custGeom>
              <a:avLst/>
              <a:gdLst/>
              <a:ahLst/>
              <a:cxnLst/>
              <a:rect l="0" t="0" r="r" b="b"/>
              <a:pathLst>
                <a:path w="404" h="385">
                  <a:moveTo>
                    <a:pt x="0" y="385"/>
                  </a:moveTo>
                  <a:cubicBezTo>
                    <a:pt x="146" y="272"/>
                    <a:pt x="285" y="142"/>
                    <a:pt x="404"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15" name="Freeform 8">
              <a:extLst>
                <a:ext uri="{FF2B5EF4-FFF2-40B4-BE49-F238E27FC236}">
                  <a16:creationId xmlns:a16="http://schemas.microsoft.com/office/drawing/2014/main" id="{3037DCE4-244D-4455-814F-C32C5AAF00B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120775" y="0"/>
              <a:ext cx="3676650" cy="6843713"/>
            </a:xfrm>
            <a:custGeom>
              <a:avLst/>
              <a:gdLst/>
              <a:ahLst/>
              <a:cxnLst/>
              <a:rect l="0" t="0" r="r" b="b"/>
              <a:pathLst>
                <a:path w="774" h="1440">
                  <a:moveTo>
                    <a:pt x="774" y="0"/>
                  </a:moveTo>
                  <a:cubicBezTo>
                    <a:pt x="312" y="240"/>
                    <a:pt x="0" y="1034"/>
                    <a:pt x="411" y="144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16" name="Freeform 9">
              <a:extLst>
                <a:ext uri="{FF2B5EF4-FFF2-40B4-BE49-F238E27FC236}">
                  <a16:creationId xmlns:a16="http://schemas.microsoft.com/office/drawing/2014/main" id="{BB37AF1A-E10D-47F9-8CB6-CAC43089D3B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1202988" y="9525"/>
              <a:ext cx="963613" cy="366713"/>
            </a:xfrm>
            <a:custGeom>
              <a:avLst/>
              <a:gdLst/>
              <a:ahLst/>
              <a:cxnLst/>
              <a:rect l="0" t="0" r="r" b="b"/>
              <a:pathLst>
                <a:path w="203" h="77">
                  <a:moveTo>
                    <a:pt x="203" y="77"/>
                  </a:moveTo>
                  <a:cubicBezTo>
                    <a:pt x="138" y="46"/>
                    <a:pt x="68" y="21"/>
                    <a:pt x="0" y="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17" name="Freeform 10">
              <a:extLst>
                <a:ext uri="{FF2B5EF4-FFF2-40B4-BE49-F238E27FC236}">
                  <a16:creationId xmlns:a16="http://schemas.microsoft.com/office/drawing/2014/main" id="{80286243-26F2-40E9-83FD-D4200A16FF3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494963" y="5275263"/>
              <a:ext cx="1666875" cy="1577975"/>
            </a:xfrm>
            <a:custGeom>
              <a:avLst/>
              <a:gdLst/>
              <a:ahLst/>
              <a:cxnLst/>
              <a:rect l="0" t="0" r="r" b="b"/>
              <a:pathLst>
                <a:path w="351" h="332">
                  <a:moveTo>
                    <a:pt x="0" y="332"/>
                  </a:moveTo>
                  <a:cubicBezTo>
                    <a:pt x="125" y="232"/>
                    <a:pt x="245" y="121"/>
                    <a:pt x="351" y="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18" name="Freeform 11">
              <a:extLst>
                <a:ext uri="{FF2B5EF4-FFF2-40B4-BE49-F238E27FC236}">
                  <a16:creationId xmlns:a16="http://schemas.microsoft.com/office/drawing/2014/main" id="{D90A700B-85BC-45F8-9652-72A721761BB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01713" y="0"/>
              <a:ext cx="3621088" cy="6843713"/>
            </a:xfrm>
            <a:custGeom>
              <a:avLst/>
              <a:gdLst/>
              <a:ahLst/>
              <a:cxnLst/>
              <a:rect l="0" t="0" r="r" b="b"/>
              <a:pathLst>
                <a:path w="762" h="1440">
                  <a:moveTo>
                    <a:pt x="762" y="0"/>
                  </a:moveTo>
                  <a:cubicBezTo>
                    <a:pt x="308" y="245"/>
                    <a:pt x="0" y="1033"/>
                    <a:pt x="403"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19" name="Freeform 12">
              <a:extLst>
                <a:ext uri="{FF2B5EF4-FFF2-40B4-BE49-F238E27FC236}">
                  <a16:creationId xmlns:a16="http://schemas.microsoft.com/office/drawing/2014/main" id="{BA84F2EA-FBDD-4B0B-8EEB-3112A023419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1501438" y="9525"/>
              <a:ext cx="665163" cy="257175"/>
            </a:xfrm>
            <a:custGeom>
              <a:avLst/>
              <a:gdLst/>
              <a:ahLst/>
              <a:cxnLst/>
              <a:rect l="0" t="0" r="r" b="b"/>
              <a:pathLst>
                <a:path w="140" h="54">
                  <a:moveTo>
                    <a:pt x="140" y="54"/>
                  </a:moveTo>
                  <a:cubicBezTo>
                    <a:pt x="95" y="34"/>
                    <a:pt x="48" y="16"/>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20" name="Freeform 13">
              <a:extLst>
                <a:ext uri="{FF2B5EF4-FFF2-40B4-BE49-F238E27FC236}">
                  <a16:creationId xmlns:a16="http://schemas.microsoft.com/office/drawing/2014/main" id="{2B14D210-D95B-44BE-94CF-B8A899AFCEA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641013" y="5408613"/>
              <a:ext cx="1525588" cy="1435100"/>
            </a:xfrm>
            <a:custGeom>
              <a:avLst/>
              <a:gdLst/>
              <a:ahLst/>
              <a:cxnLst/>
              <a:rect l="0" t="0" r="r" b="b"/>
              <a:pathLst>
                <a:path w="321" h="302">
                  <a:moveTo>
                    <a:pt x="0" y="302"/>
                  </a:moveTo>
                  <a:cubicBezTo>
                    <a:pt x="114" y="210"/>
                    <a:pt x="223" y="109"/>
                    <a:pt x="321"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21" name="Freeform 14">
              <a:extLst>
                <a:ext uri="{FF2B5EF4-FFF2-40B4-BE49-F238E27FC236}">
                  <a16:creationId xmlns:a16="http://schemas.microsoft.com/office/drawing/2014/main" id="{C97AA8A3-5D0D-4295-B878-4876554FD30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01713" y="0"/>
              <a:ext cx="3244850" cy="6843713"/>
            </a:xfrm>
            <a:custGeom>
              <a:avLst/>
              <a:gdLst/>
              <a:ahLst/>
              <a:cxnLst/>
              <a:rect l="0" t="0" r="r" b="b"/>
              <a:pathLst>
                <a:path w="683" h="1440">
                  <a:moveTo>
                    <a:pt x="683" y="0"/>
                  </a:moveTo>
                  <a:cubicBezTo>
                    <a:pt x="258" y="256"/>
                    <a:pt x="0" y="1041"/>
                    <a:pt x="355"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22" name="Freeform 15">
              <a:extLst>
                <a:ext uri="{FF2B5EF4-FFF2-40B4-BE49-F238E27FC236}">
                  <a16:creationId xmlns:a16="http://schemas.microsoft.com/office/drawing/2014/main" id="{DA6907CB-7510-4979-A274-5F202AC4F2D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802938" y="5518150"/>
              <a:ext cx="1363663" cy="1325563"/>
            </a:xfrm>
            <a:custGeom>
              <a:avLst/>
              <a:gdLst/>
              <a:ahLst/>
              <a:cxnLst/>
              <a:rect l="0" t="0" r="r" b="b"/>
              <a:pathLst>
                <a:path w="287" h="279">
                  <a:moveTo>
                    <a:pt x="0" y="279"/>
                  </a:moveTo>
                  <a:cubicBezTo>
                    <a:pt x="101" y="193"/>
                    <a:pt x="198" y="100"/>
                    <a:pt x="287"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23" name="Freeform 16">
              <a:extLst>
                <a:ext uri="{FF2B5EF4-FFF2-40B4-BE49-F238E27FC236}">
                  <a16:creationId xmlns:a16="http://schemas.microsoft.com/office/drawing/2014/main" id="{CDC01392-803F-446A-B518-EE3CA21A7DB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889000" y="0"/>
              <a:ext cx="3230563" cy="6843713"/>
            </a:xfrm>
            <a:custGeom>
              <a:avLst/>
              <a:gdLst/>
              <a:ahLst/>
              <a:cxnLst/>
              <a:rect l="0" t="0" r="r" b="b"/>
              <a:pathLst>
                <a:path w="680" h="1440">
                  <a:moveTo>
                    <a:pt x="680" y="0"/>
                  </a:moveTo>
                  <a:cubicBezTo>
                    <a:pt x="257" y="265"/>
                    <a:pt x="0" y="1026"/>
                    <a:pt x="337"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24" name="Freeform 17">
              <a:extLst>
                <a:ext uri="{FF2B5EF4-FFF2-40B4-BE49-F238E27FC236}">
                  <a16:creationId xmlns:a16="http://schemas.microsoft.com/office/drawing/2014/main" id="{648F6318-9253-44DE-9F80-3AAA08F158C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979150" y="5694363"/>
              <a:ext cx="1187450" cy="1149350"/>
            </a:xfrm>
            <a:custGeom>
              <a:avLst/>
              <a:gdLst/>
              <a:ahLst/>
              <a:cxnLst/>
              <a:rect l="0" t="0" r="r" b="b"/>
              <a:pathLst>
                <a:path w="250" h="242">
                  <a:moveTo>
                    <a:pt x="0" y="242"/>
                  </a:moveTo>
                  <a:cubicBezTo>
                    <a:pt x="88" y="166"/>
                    <a:pt x="172" y="85"/>
                    <a:pt x="25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25" name="Freeform 18">
              <a:extLst>
                <a:ext uri="{FF2B5EF4-FFF2-40B4-BE49-F238E27FC236}">
                  <a16:creationId xmlns:a16="http://schemas.microsoft.com/office/drawing/2014/main" id="{2AEF689E-C7B9-4F8D-905C-142D1FC6F1F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484188" y="0"/>
              <a:ext cx="3421063" cy="6843713"/>
            </a:xfrm>
            <a:custGeom>
              <a:avLst/>
              <a:gdLst/>
              <a:ahLst/>
              <a:cxnLst/>
              <a:rect l="0" t="0" r="r" b="b"/>
              <a:pathLst>
                <a:path w="720" h="1440">
                  <a:moveTo>
                    <a:pt x="720" y="0"/>
                  </a:moveTo>
                  <a:cubicBezTo>
                    <a:pt x="316" y="282"/>
                    <a:pt x="0" y="1018"/>
                    <a:pt x="362"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26" name="Freeform 19">
              <a:extLst>
                <a:ext uri="{FF2B5EF4-FFF2-40B4-BE49-F238E27FC236}">
                  <a16:creationId xmlns:a16="http://schemas.microsoft.com/office/drawing/2014/main" id="{7FC3467E-0EFC-4845-B9D9-015017B4E1A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1287125" y="6049963"/>
              <a:ext cx="879475" cy="793750"/>
            </a:xfrm>
            <a:custGeom>
              <a:avLst/>
              <a:gdLst/>
              <a:ahLst/>
              <a:cxnLst/>
              <a:rect l="0" t="0" r="r" b="b"/>
              <a:pathLst>
                <a:path w="185" h="167">
                  <a:moveTo>
                    <a:pt x="0" y="167"/>
                  </a:moveTo>
                  <a:cubicBezTo>
                    <a:pt x="63" y="114"/>
                    <a:pt x="125" y="58"/>
                    <a:pt x="185"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27" name="Freeform 20">
              <a:extLst>
                <a:ext uri="{FF2B5EF4-FFF2-40B4-BE49-F238E27FC236}">
                  <a16:creationId xmlns:a16="http://schemas.microsoft.com/office/drawing/2014/main" id="{7C220884-350B-4680-B923-7DD73FCBE26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598488" y="0"/>
              <a:ext cx="2717800" cy="6843713"/>
            </a:xfrm>
            <a:custGeom>
              <a:avLst/>
              <a:gdLst/>
              <a:ahLst/>
              <a:cxnLst/>
              <a:rect l="0" t="0" r="r" b="b"/>
              <a:pathLst>
                <a:path w="572" h="1440">
                  <a:moveTo>
                    <a:pt x="572" y="0"/>
                  </a:moveTo>
                  <a:cubicBezTo>
                    <a:pt x="213" y="320"/>
                    <a:pt x="0" y="979"/>
                    <a:pt x="164" y="1440"/>
                  </a:cubicBezTo>
                </a:path>
              </a:pathLst>
            </a:custGeom>
            <a:noFill/>
            <a:ln w="12700" cap="flat">
              <a:solidFill>
                <a:schemeClr val="tx1">
                  <a:alpha val="20000"/>
                </a:schemeClr>
              </a:solidFill>
              <a:prstDash val="dashDot"/>
              <a:miter lim="800000"/>
              <a:headEnd/>
              <a:tailEnd/>
            </a:ln>
            <a:extLst>
              <a:ext uri="{909E8E84-426E-40DD-AFC4-6F175D3DCCD1}">
                <a14:hiddenFill xmlns:a14="http://schemas.microsoft.com/office/drawing/2010/main">
                  <a:solidFill>
                    <a:srgbClr val="FFFFFF"/>
                  </a:solidFill>
                </a14:hiddenFill>
              </a:ext>
            </a:extLst>
          </p:spPr>
        </p:sp>
        <p:sp>
          <p:nvSpPr>
            <p:cNvPr id="28" name="Freeform 21">
              <a:extLst>
                <a:ext uri="{FF2B5EF4-FFF2-40B4-BE49-F238E27FC236}">
                  <a16:creationId xmlns:a16="http://schemas.microsoft.com/office/drawing/2014/main" id="{0A1E7EC2-949A-4D2A-8140-AD021D38AAF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261938" y="0"/>
              <a:ext cx="2944813" cy="6843713"/>
            </a:xfrm>
            <a:custGeom>
              <a:avLst/>
              <a:gdLst/>
              <a:ahLst/>
              <a:cxnLst/>
              <a:rect l="0" t="0" r="r" b="b"/>
              <a:pathLst>
                <a:path w="620" h="1440">
                  <a:moveTo>
                    <a:pt x="620" y="0"/>
                  </a:moveTo>
                  <a:cubicBezTo>
                    <a:pt x="248" y="325"/>
                    <a:pt x="0" y="960"/>
                    <a:pt x="186" y="1440"/>
                  </a:cubicBezTo>
                </a:path>
              </a:pathLst>
            </a:custGeom>
            <a:noFill/>
            <a:ln w="9525" cap="flat">
              <a:solidFill>
                <a:schemeClr val="tx1">
                  <a:alpha val="20000"/>
                </a:schemeClr>
              </a:solidFill>
              <a:prstDash val="lgDash"/>
              <a:miter lim="800000"/>
              <a:headEnd/>
              <a:tailEnd/>
            </a:ln>
            <a:extLst>
              <a:ext uri="{909E8E84-426E-40DD-AFC4-6F175D3DCCD1}">
                <a14:hiddenFill xmlns:a14="http://schemas.microsoft.com/office/drawing/2010/main">
                  <a:solidFill>
                    <a:srgbClr val="FFFFFF"/>
                  </a:solidFill>
                </a14:hiddenFill>
              </a:ext>
            </a:extLst>
          </p:spPr>
        </p:sp>
        <p:sp>
          <p:nvSpPr>
            <p:cNvPr id="29" name="Freeform 22">
              <a:extLst>
                <a:ext uri="{FF2B5EF4-FFF2-40B4-BE49-F238E27FC236}">
                  <a16:creationId xmlns:a16="http://schemas.microsoft.com/office/drawing/2014/main" id="{5464AFDF-444D-41C6-866D-234594CB554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417513" y="0"/>
              <a:ext cx="2403475" cy="6843713"/>
            </a:xfrm>
            <a:custGeom>
              <a:avLst/>
              <a:gdLst/>
              <a:ahLst/>
              <a:cxnLst/>
              <a:rect l="0" t="0" r="r" b="b"/>
              <a:pathLst>
                <a:path w="506" h="1440">
                  <a:moveTo>
                    <a:pt x="506" y="0"/>
                  </a:moveTo>
                  <a:cubicBezTo>
                    <a:pt x="109" y="356"/>
                    <a:pt x="0" y="943"/>
                    <a:pt x="171"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30" name="Freeform 23">
              <a:extLst>
                <a:ext uri="{FF2B5EF4-FFF2-40B4-BE49-F238E27FC236}">
                  <a16:creationId xmlns:a16="http://schemas.microsoft.com/office/drawing/2014/main" id="{F4AFC20A-B8F4-4340-8EE6-C281F05A919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4288" y="9525"/>
              <a:ext cx="1771650" cy="3198813"/>
            </a:xfrm>
            <a:custGeom>
              <a:avLst/>
              <a:gdLst/>
              <a:ahLst/>
              <a:cxnLst/>
              <a:rect l="0" t="0" r="r" b="b"/>
              <a:pathLst>
                <a:path w="373" h="673">
                  <a:moveTo>
                    <a:pt x="373" y="0"/>
                  </a:moveTo>
                  <a:cubicBezTo>
                    <a:pt x="175" y="183"/>
                    <a:pt x="51" y="409"/>
                    <a:pt x="0" y="673"/>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31" name="Freeform 24">
              <a:extLst>
                <a:ext uri="{FF2B5EF4-FFF2-40B4-BE49-F238E27FC236}">
                  <a16:creationId xmlns:a16="http://schemas.microsoft.com/office/drawing/2014/main" id="{55325372-8B9A-46B7-99C5-AD2EFBD677E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4763" y="6016625"/>
              <a:ext cx="214313" cy="827088"/>
            </a:xfrm>
            <a:custGeom>
              <a:avLst/>
              <a:gdLst/>
              <a:ahLst/>
              <a:cxnLst/>
              <a:rect l="0" t="0" r="r" b="b"/>
              <a:pathLst>
                <a:path w="45" h="174">
                  <a:moveTo>
                    <a:pt x="0" y="0"/>
                  </a:moveTo>
                  <a:cubicBezTo>
                    <a:pt x="11" y="59"/>
                    <a:pt x="26" y="118"/>
                    <a:pt x="45" y="174"/>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32" name="Freeform 25">
              <a:extLst>
                <a:ext uri="{FF2B5EF4-FFF2-40B4-BE49-F238E27FC236}">
                  <a16:creationId xmlns:a16="http://schemas.microsoft.com/office/drawing/2014/main" id="{8CE6AB0E-E26C-4FCA-9021-D1F2CFDDE6A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4288" y="0"/>
              <a:ext cx="1562100" cy="2228850"/>
            </a:xfrm>
            <a:custGeom>
              <a:avLst/>
              <a:gdLst/>
              <a:ahLst/>
              <a:cxnLst/>
              <a:rect l="0" t="0" r="r" b="b"/>
              <a:pathLst>
                <a:path w="329" h="469">
                  <a:moveTo>
                    <a:pt x="329" y="0"/>
                  </a:moveTo>
                  <a:cubicBezTo>
                    <a:pt x="189" y="133"/>
                    <a:pt x="69" y="288"/>
                    <a:pt x="0" y="469"/>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grpSp>
      <p:grpSp>
        <p:nvGrpSpPr>
          <p:cNvPr id="34" name="Group 33">
            <a:extLst>
              <a:ext uri="{FF2B5EF4-FFF2-40B4-BE49-F238E27FC236}">
                <a16:creationId xmlns:a16="http://schemas.microsoft.com/office/drawing/2014/main" id="{BD2348D4-E1BA-4B8B-8E09-1F8CAC806959}"/>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800144" y="1699589"/>
            <a:ext cx="3674476" cy="3470421"/>
            <a:chOff x="697883" y="1816768"/>
            <a:chExt cx="3674476" cy="3470421"/>
          </a:xfrm>
        </p:grpSpPr>
        <p:sp>
          <p:nvSpPr>
            <p:cNvPr id="35" name="Rectangle 34">
              <a:extLst>
                <a:ext uri="{FF2B5EF4-FFF2-40B4-BE49-F238E27FC236}">
                  <a16:creationId xmlns:a16="http://schemas.microsoft.com/office/drawing/2014/main" id="{BD155FD3-C0DD-42A7-8657-4C87201CD95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97883" y="1816768"/>
              <a:ext cx="3674476" cy="50292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36" name="Isosceles Triangle 22">
              <a:extLst>
                <a:ext uri="{FF2B5EF4-FFF2-40B4-BE49-F238E27FC236}">
                  <a16:creationId xmlns:a16="http://schemas.microsoft.com/office/drawing/2014/main" id="{BA7C20E1-83E3-4B4B-9C0E-AAF4383EE60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10800000">
              <a:off x="2380224" y="5014786"/>
              <a:ext cx="315988" cy="272403"/>
            </a:xfrm>
            <a:prstGeom prst="triangl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37" name="Rectangle 36">
              <a:extLst>
                <a:ext uri="{FF2B5EF4-FFF2-40B4-BE49-F238E27FC236}">
                  <a16:creationId xmlns:a16="http://schemas.microsoft.com/office/drawing/2014/main" id="{92D16DDD-7A4B-45BF-92D2-3C3EB690F01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704075" y="2392840"/>
              <a:ext cx="3668284" cy="2624327"/>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grpSp>
      <p:sp useBgFill="1">
        <p:nvSpPr>
          <p:cNvPr id="39" name="Rectangle 38">
            <a:extLst>
              <a:ext uri="{FF2B5EF4-FFF2-40B4-BE49-F238E27FC236}">
                <a16:creationId xmlns:a16="http://schemas.microsoft.com/office/drawing/2014/main" id="{BF1AB5B0-263B-4251-A882-934C776FBAC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695"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41" name="Group 40">
            <a:extLst>
              <a:ext uri="{FF2B5EF4-FFF2-40B4-BE49-F238E27FC236}">
                <a16:creationId xmlns:a16="http://schemas.microsoft.com/office/drawing/2014/main" id="{D78ABF88-46E8-4029-AB46-E4771F47343A}"/>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417513" y="0"/>
            <a:ext cx="12584114" cy="6853238"/>
            <a:chOff x="-417513" y="0"/>
            <a:chExt cx="12584114" cy="6853238"/>
          </a:xfrm>
        </p:grpSpPr>
        <p:sp>
          <p:nvSpPr>
            <p:cNvPr id="42" name="Freeform 5">
              <a:extLst>
                <a:ext uri="{FF2B5EF4-FFF2-40B4-BE49-F238E27FC236}">
                  <a16:creationId xmlns:a16="http://schemas.microsoft.com/office/drawing/2014/main" id="{A593930E-DC99-4A6F-8D1B-FCB4393EC7B0}"/>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306513" y="0"/>
              <a:ext cx="3862388" cy="6843713"/>
            </a:xfrm>
            <a:custGeom>
              <a:avLst/>
              <a:gdLst>
                <a:gd name="T0" fmla="*/ 813 w 813"/>
                <a:gd name="T1" fmla="*/ 0 h 1440"/>
                <a:gd name="T2" fmla="*/ 435 w 813"/>
                <a:gd name="T3" fmla="*/ 1440 h 1440"/>
              </a:gdLst>
              <a:ahLst/>
              <a:cxnLst>
                <a:cxn ang="0">
                  <a:pos x="T0" y="T1"/>
                </a:cxn>
                <a:cxn ang="0">
                  <a:pos x="T2" y="T3"/>
                </a:cxn>
              </a:cxnLst>
              <a:rect l="0" t="0" r="r" b="b"/>
              <a:pathLst>
                <a:path w="813" h="1440">
                  <a:moveTo>
                    <a:pt x="813" y="0"/>
                  </a:moveTo>
                  <a:cubicBezTo>
                    <a:pt x="331" y="221"/>
                    <a:pt x="0" y="1039"/>
                    <a:pt x="435" y="1440"/>
                  </a:cubicBezTo>
                </a:path>
              </a:pathLst>
            </a:custGeom>
            <a:noFill/>
            <a:ln w="9525" cap="flat">
              <a:solidFill>
                <a:schemeClr val="tx1">
                  <a:alpha val="1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43" name="Freeform 6">
              <a:extLst>
                <a:ext uri="{FF2B5EF4-FFF2-40B4-BE49-F238E27FC236}">
                  <a16:creationId xmlns:a16="http://schemas.microsoft.com/office/drawing/2014/main" id="{A9F599E6-CA6D-46B2-AA6A-CB51C96740D9}"/>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0626725" y="9525"/>
              <a:ext cx="1539875" cy="555625"/>
            </a:xfrm>
            <a:custGeom>
              <a:avLst/>
              <a:gdLst>
                <a:gd name="T0" fmla="*/ 324 w 324"/>
                <a:gd name="T1" fmla="*/ 117 h 117"/>
                <a:gd name="T2" fmla="*/ 0 w 324"/>
                <a:gd name="T3" fmla="*/ 0 h 117"/>
              </a:gdLst>
              <a:ahLst/>
              <a:cxnLst>
                <a:cxn ang="0">
                  <a:pos x="T0" y="T1"/>
                </a:cxn>
                <a:cxn ang="0">
                  <a:pos x="T2" y="T3"/>
                </a:cxn>
              </a:cxnLst>
              <a:rect l="0" t="0" r="r" b="b"/>
              <a:pathLst>
                <a:path w="324" h="117">
                  <a:moveTo>
                    <a:pt x="324" y="117"/>
                  </a:moveTo>
                  <a:cubicBezTo>
                    <a:pt x="223" y="64"/>
                    <a:pt x="107" y="28"/>
                    <a:pt x="0" y="0"/>
                  </a:cubicBezTo>
                </a:path>
              </a:pathLst>
            </a:custGeom>
            <a:noFill/>
            <a:ln w="9525" cap="flat">
              <a:solidFill>
                <a:schemeClr val="tx1">
                  <a:alpha val="1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44" name="Freeform 7">
              <a:extLst>
                <a:ext uri="{FF2B5EF4-FFF2-40B4-BE49-F238E27FC236}">
                  <a16:creationId xmlns:a16="http://schemas.microsoft.com/office/drawing/2014/main" id="{A12B52D1-9634-439A-BF00-9A83528A254D}"/>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0247313" y="5013325"/>
              <a:ext cx="1919288" cy="1830388"/>
            </a:xfrm>
            <a:custGeom>
              <a:avLst/>
              <a:gdLst>
                <a:gd name="T0" fmla="*/ 0 w 404"/>
                <a:gd name="T1" fmla="*/ 385 h 385"/>
                <a:gd name="T2" fmla="*/ 404 w 404"/>
                <a:gd name="T3" fmla="*/ 0 h 385"/>
              </a:gdLst>
              <a:ahLst/>
              <a:cxnLst>
                <a:cxn ang="0">
                  <a:pos x="T0" y="T1"/>
                </a:cxn>
                <a:cxn ang="0">
                  <a:pos x="T2" y="T3"/>
                </a:cxn>
              </a:cxnLst>
              <a:rect l="0" t="0" r="r" b="b"/>
              <a:pathLst>
                <a:path w="404" h="385">
                  <a:moveTo>
                    <a:pt x="0" y="385"/>
                  </a:moveTo>
                  <a:cubicBezTo>
                    <a:pt x="146" y="272"/>
                    <a:pt x="285" y="142"/>
                    <a:pt x="404" y="0"/>
                  </a:cubicBezTo>
                </a:path>
              </a:pathLst>
            </a:custGeom>
            <a:noFill/>
            <a:ln w="9525" cap="flat">
              <a:solidFill>
                <a:schemeClr val="tx1">
                  <a:alpha val="1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45" name="Freeform 8">
              <a:extLst>
                <a:ext uri="{FF2B5EF4-FFF2-40B4-BE49-F238E27FC236}">
                  <a16:creationId xmlns:a16="http://schemas.microsoft.com/office/drawing/2014/main" id="{BDC62A16-3789-4407-98CB-FE9204C070B0}"/>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120775" y="0"/>
              <a:ext cx="3676650" cy="6843713"/>
            </a:xfrm>
            <a:custGeom>
              <a:avLst/>
              <a:gdLst>
                <a:gd name="T0" fmla="*/ 774 w 774"/>
                <a:gd name="T1" fmla="*/ 0 h 1440"/>
                <a:gd name="T2" fmla="*/ 411 w 774"/>
                <a:gd name="T3" fmla="*/ 1440 h 1440"/>
              </a:gdLst>
              <a:ahLst/>
              <a:cxnLst>
                <a:cxn ang="0">
                  <a:pos x="T0" y="T1"/>
                </a:cxn>
                <a:cxn ang="0">
                  <a:pos x="T2" y="T3"/>
                </a:cxn>
              </a:cxnLst>
              <a:rect l="0" t="0" r="r" b="b"/>
              <a:pathLst>
                <a:path w="774" h="1440">
                  <a:moveTo>
                    <a:pt x="774" y="0"/>
                  </a:moveTo>
                  <a:cubicBezTo>
                    <a:pt x="312" y="240"/>
                    <a:pt x="0" y="1034"/>
                    <a:pt x="411" y="1440"/>
                  </a:cubicBezTo>
                </a:path>
              </a:pathLst>
            </a:custGeom>
            <a:noFill/>
            <a:ln w="9525" cap="flat">
              <a:solidFill>
                <a:schemeClr val="tx1">
                  <a:alpha val="10000"/>
                </a:schemeClr>
              </a:solidFill>
              <a:prstDash val="dash"/>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46" name="Freeform 9">
              <a:extLst>
                <a:ext uri="{FF2B5EF4-FFF2-40B4-BE49-F238E27FC236}">
                  <a16:creationId xmlns:a16="http://schemas.microsoft.com/office/drawing/2014/main" id="{5B3E90E5-D147-40EE-A247-7E7FA76D9C03}"/>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1202988" y="9525"/>
              <a:ext cx="963613" cy="366713"/>
            </a:xfrm>
            <a:custGeom>
              <a:avLst/>
              <a:gdLst>
                <a:gd name="T0" fmla="*/ 203 w 203"/>
                <a:gd name="T1" fmla="*/ 77 h 77"/>
                <a:gd name="T2" fmla="*/ 0 w 203"/>
                <a:gd name="T3" fmla="*/ 0 h 77"/>
              </a:gdLst>
              <a:ahLst/>
              <a:cxnLst>
                <a:cxn ang="0">
                  <a:pos x="T0" y="T1"/>
                </a:cxn>
                <a:cxn ang="0">
                  <a:pos x="T2" y="T3"/>
                </a:cxn>
              </a:cxnLst>
              <a:rect l="0" t="0" r="r" b="b"/>
              <a:pathLst>
                <a:path w="203" h="77">
                  <a:moveTo>
                    <a:pt x="203" y="77"/>
                  </a:moveTo>
                  <a:cubicBezTo>
                    <a:pt x="138" y="46"/>
                    <a:pt x="68" y="21"/>
                    <a:pt x="0" y="0"/>
                  </a:cubicBezTo>
                </a:path>
              </a:pathLst>
            </a:custGeom>
            <a:noFill/>
            <a:ln w="9525" cap="flat">
              <a:solidFill>
                <a:schemeClr val="tx1">
                  <a:alpha val="10000"/>
                </a:schemeClr>
              </a:solidFill>
              <a:prstDash val="dash"/>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47" name="Freeform 10">
              <a:extLst>
                <a:ext uri="{FF2B5EF4-FFF2-40B4-BE49-F238E27FC236}">
                  <a16:creationId xmlns:a16="http://schemas.microsoft.com/office/drawing/2014/main" id="{4B6FABF9-7C96-401D-B639-971F46EFF5B8}"/>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0494963" y="5275263"/>
              <a:ext cx="1666875" cy="1577975"/>
            </a:xfrm>
            <a:custGeom>
              <a:avLst/>
              <a:gdLst>
                <a:gd name="T0" fmla="*/ 0 w 351"/>
                <a:gd name="T1" fmla="*/ 332 h 332"/>
                <a:gd name="T2" fmla="*/ 351 w 351"/>
                <a:gd name="T3" fmla="*/ 0 h 332"/>
              </a:gdLst>
              <a:ahLst/>
              <a:cxnLst>
                <a:cxn ang="0">
                  <a:pos x="T0" y="T1"/>
                </a:cxn>
                <a:cxn ang="0">
                  <a:pos x="T2" y="T3"/>
                </a:cxn>
              </a:cxnLst>
              <a:rect l="0" t="0" r="r" b="b"/>
              <a:pathLst>
                <a:path w="351" h="332">
                  <a:moveTo>
                    <a:pt x="0" y="332"/>
                  </a:moveTo>
                  <a:cubicBezTo>
                    <a:pt x="125" y="232"/>
                    <a:pt x="245" y="121"/>
                    <a:pt x="351" y="0"/>
                  </a:cubicBezTo>
                </a:path>
              </a:pathLst>
            </a:custGeom>
            <a:noFill/>
            <a:ln w="9525" cap="flat">
              <a:solidFill>
                <a:schemeClr val="tx1">
                  <a:alpha val="10000"/>
                </a:schemeClr>
              </a:solidFill>
              <a:prstDash val="dash"/>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48" name="Freeform 11">
              <a:extLst>
                <a:ext uri="{FF2B5EF4-FFF2-40B4-BE49-F238E27FC236}">
                  <a16:creationId xmlns:a16="http://schemas.microsoft.com/office/drawing/2014/main" id="{317ABAB0-8B6B-4191-9022-B4387F6B6E30}"/>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001713" y="0"/>
              <a:ext cx="3621088" cy="6843713"/>
            </a:xfrm>
            <a:custGeom>
              <a:avLst/>
              <a:gdLst>
                <a:gd name="T0" fmla="*/ 762 w 762"/>
                <a:gd name="T1" fmla="*/ 0 h 1440"/>
                <a:gd name="T2" fmla="*/ 403 w 762"/>
                <a:gd name="T3" fmla="*/ 1440 h 1440"/>
              </a:gdLst>
              <a:ahLst/>
              <a:cxnLst>
                <a:cxn ang="0">
                  <a:pos x="T0" y="T1"/>
                </a:cxn>
                <a:cxn ang="0">
                  <a:pos x="T2" y="T3"/>
                </a:cxn>
              </a:cxnLst>
              <a:rect l="0" t="0" r="r" b="b"/>
              <a:pathLst>
                <a:path w="762" h="1440">
                  <a:moveTo>
                    <a:pt x="762" y="0"/>
                  </a:moveTo>
                  <a:cubicBezTo>
                    <a:pt x="308" y="245"/>
                    <a:pt x="0" y="1033"/>
                    <a:pt x="403" y="1440"/>
                  </a:cubicBezTo>
                </a:path>
              </a:pathLst>
            </a:custGeom>
            <a:noFill/>
            <a:ln w="9525" cap="flat">
              <a:solidFill>
                <a:schemeClr val="tx1">
                  <a:alpha val="1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49" name="Freeform 12">
              <a:extLst>
                <a:ext uri="{FF2B5EF4-FFF2-40B4-BE49-F238E27FC236}">
                  <a16:creationId xmlns:a16="http://schemas.microsoft.com/office/drawing/2014/main" id="{4D27EFFC-691E-43D3-A8B0-072BD810E524}"/>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1501438" y="9525"/>
              <a:ext cx="665163" cy="257175"/>
            </a:xfrm>
            <a:custGeom>
              <a:avLst/>
              <a:gdLst>
                <a:gd name="T0" fmla="*/ 140 w 140"/>
                <a:gd name="T1" fmla="*/ 54 h 54"/>
                <a:gd name="T2" fmla="*/ 0 w 140"/>
                <a:gd name="T3" fmla="*/ 0 h 54"/>
              </a:gdLst>
              <a:ahLst/>
              <a:cxnLst>
                <a:cxn ang="0">
                  <a:pos x="T0" y="T1"/>
                </a:cxn>
                <a:cxn ang="0">
                  <a:pos x="T2" y="T3"/>
                </a:cxn>
              </a:cxnLst>
              <a:rect l="0" t="0" r="r" b="b"/>
              <a:pathLst>
                <a:path w="140" h="54">
                  <a:moveTo>
                    <a:pt x="140" y="54"/>
                  </a:moveTo>
                  <a:cubicBezTo>
                    <a:pt x="95" y="34"/>
                    <a:pt x="48" y="16"/>
                    <a:pt x="0" y="0"/>
                  </a:cubicBezTo>
                </a:path>
              </a:pathLst>
            </a:custGeom>
            <a:noFill/>
            <a:ln w="9525" cap="flat">
              <a:solidFill>
                <a:schemeClr val="tx1">
                  <a:alpha val="1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50" name="Freeform 13">
              <a:extLst>
                <a:ext uri="{FF2B5EF4-FFF2-40B4-BE49-F238E27FC236}">
                  <a16:creationId xmlns:a16="http://schemas.microsoft.com/office/drawing/2014/main" id="{556C61FB-950E-48E2-9BA3-C08FB7277604}"/>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0641013" y="5408613"/>
              <a:ext cx="1525588" cy="1435100"/>
            </a:xfrm>
            <a:custGeom>
              <a:avLst/>
              <a:gdLst>
                <a:gd name="T0" fmla="*/ 0 w 321"/>
                <a:gd name="T1" fmla="*/ 302 h 302"/>
                <a:gd name="T2" fmla="*/ 321 w 321"/>
                <a:gd name="T3" fmla="*/ 0 h 302"/>
              </a:gdLst>
              <a:ahLst/>
              <a:cxnLst>
                <a:cxn ang="0">
                  <a:pos x="T0" y="T1"/>
                </a:cxn>
                <a:cxn ang="0">
                  <a:pos x="T2" y="T3"/>
                </a:cxn>
              </a:cxnLst>
              <a:rect l="0" t="0" r="r" b="b"/>
              <a:pathLst>
                <a:path w="321" h="302">
                  <a:moveTo>
                    <a:pt x="0" y="302"/>
                  </a:moveTo>
                  <a:cubicBezTo>
                    <a:pt x="114" y="210"/>
                    <a:pt x="223" y="109"/>
                    <a:pt x="321" y="0"/>
                  </a:cubicBezTo>
                </a:path>
              </a:pathLst>
            </a:custGeom>
            <a:noFill/>
            <a:ln w="9525" cap="flat">
              <a:solidFill>
                <a:schemeClr val="tx1">
                  <a:alpha val="1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51" name="Freeform 14">
              <a:extLst>
                <a:ext uri="{FF2B5EF4-FFF2-40B4-BE49-F238E27FC236}">
                  <a16:creationId xmlns:a16="http://schemas.microsoft.com/office/drawing/2014/main" id="{9EE5CF75-7832-472F-9A10-C6940AE7BD34}"/>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001713" y="0"/>
              <a:ext cx="3244850" cy="6843713"/>
            </a:xfrm>
            <a:custGeom>
              <a:avLst/>
              <a:gdLst>
                <a:gd name="T0" fmla="*/ 683 w 683"/>
                <a:gd name="T1" fmla="*/ 0 h 1440"/>
                <a:gd name="T2" fmla="*/ 355 w 683"/>
                <a:gd name="T3" fmla="*/ 1440 h 1440"/>
              </a:gdLst>
              <a:ahLst/>
              <a:cxnLst>
                <a:cxn ang="0">
                  <a:pos x="T0" y="T1"/>
                </a:cxn>
                <a:cxn ang="0">
                  <a:pos x="T2" y="T3"/>
                </a:cxn>
              </a:cxnLst>
              <a:rect l="0" t="0" r="r" b="b"/>
              <a:pathLst>
                <a:path w="683" h="1440">
                  <a:moveTo>
                    <a:pt x="683" y="0"/>
                  </a:moveTo>
                  <a:cubicBezTo>
                    <a:pt x="258" y="256"/>
                    <a:pt x="0" y="1041"/>
                    <a:pt x="355" y="1440"/>
                  </a:cubicBezTo>
                </a:path>
              </a:pathLst>
            </a:custGeom>
            <a:noFill/>
            <a:ln w="9525" cap="flat">
              <a:solidFill>
                <a:schemeClr val="tx1">
                  <a:alpha val="1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52" name="Freeform 15">
              <a:extLst>
                <a:ext uri="{FF2B5EF4-FFF2-40B4-BE49-F238E27FC236}">
                  <a16:creationId xmlns:a16="http://schemas.microsoft.com/office/drawing/2014/main" id="{B25CB582-3404-4E8B-88DF-C913EA23356C}"/>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0802938" y="5518150"/>
              <a:ext cx="1363663" cy="1325563"/>
            </a:xfrm>
            <a:custGeom>
              <a:avLst/>
              <a:gdLst>
                <a:gd name="T0" fmla="*/ 0 w 287"/>
                <a:gd name="T1" fmla="*/ 279 h 279"/>
                <a:gd name="T2" fmla="*/ 287 w 287"/>
                <a:gd name="T3" fmla="*/ 0 h 279"/>
              </a:gdLst>
              <a:ahLst/>
              <a:cxnLst>
                <a:cxn ang="0">
                  <a:pos x="T0" y="T1"/>
                </a:cxn>
                <a:cxn ang="0">
                  <a:pos x="T2" y="T3"/>
                </a:cxn>
              </a:cxnLst>
              <a:rect l="0" t="0" r="r" b="b"/>
              <a:pathLst>
                <a:path w="287" h="279">
                  <a:moveTo>
                    <a:pt x="0" y="279"/>
                  </a:moveTo>
                  <a:cubicBezTo>
                    <a:pt x="101" y="193"/>
                    <a:pt x="198" y="100"/>
                    <a:pt x="287" y="0"/>
                  </a:cubicBezTo>
                </a:path>
              </a:pathLst>
            </a:custGeom>
            <a:noFill/>
            <a:ln w="9525" cap="flat">
              <a:solidFill>
                <a:schemeClr val="tx1">
                  <a:alpha val="1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53" name="Freeform 16">
              <a:extLst>
                <a:ext uri="{FF2B5EF4-FFF2-40B4-BE49-F238E27FC236}">
                  <a16:creationId xmlns:a16="http://schemas.microsoft.com/office/drawing/2014/main" id="{BD3AE87A-86BB-4608-98F3-F97A5FB3D395}"/>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889000" y="0"/>
              <a:ext cx="3230563" cy="6843713"/>
            </a:xfrm>
            <a:custGeom>
              <a:avLst/>
              <a:gdLst>
                <a:gd name="T0" fmla="*/ 680 w 680"/>
                <a:gd name="T1" fmla="*/ 0 h 1440"/>
                <a:gd name="T2" fmla="*/ 337 w 680"/>
                <a:gd name="T3" fmla="*/ 1440 h 1440"/>
              </a:gdLst>
              <a:ahLst/>
              <a:cxnLst>
                <a:cxn ang="0">
                  <a:pos x="T0" y="T1"/>
                </a:cxn>
                <a:cxn ang="0">
                  <a:pos x="T2" y="T3"/>
                </a:cxn>
              </a:cxnLst>
              <a:rect l="0" t="0" r="r" b="b"/>
              <a:pathLst>
                <a:path w="680" h="1440">
                  <a:moveTo>
                    <a:pt x="680" y="0"/>
                  </a:moveTo>
                  <a:cubicBezTo>
                    <a:pt x="257" y="265"/>
                    <a:pt x="0" y="1026"/>
                    <a:pt x="337" y="1440"/>
                  </a:cubicBezTo>
                </a:path>
              </a:pathLst>
            </a:custGeom>
            <a:noFill/>
            <a:ln w="9525" cap="flat">
              <a:solidFill>
                <a:schemeClr val="tx1">
                  <a:alpha val="1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54" name="Freeform 17">
              <a:extLst>
                <a:ext uri="{FF2B5EF4-FFF2-40B4-BE49-F238E27FC236}">
                  <a16:creationId xmlns:a16="http://schemas.microsoft.com/office/drawing/2014/main" id="{D3C04704-0E90-43BD-8C48-CB17683BF3B7}"/>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0979150" y="5694363"/>
              <a:ext cx="1187450" cy="1149350"/>
            </a:xfrm>
            <a:custGeom>
              <a:avLst/>
              <a:gdLst>
                <a:gd name="T0" fmla="*/ 0 w 250"/>
                <a:gd name="T1" fmla="*/ 242 h 242"/>
                <a:gd name="T2" fmla="*/ 250 w 250"/>
                <a:gd name="T3" fmla="*/ 0 h 242"/>
              </a:gdLst>
              <a:ahLst/>
              <a:cxnLst>
                <a:cxn ang="0">
                  <a:pos x="T0" y="T1"/>
                </a:cxn>
                <a:cxn ang="0">
                  <a:pos x="T2" y="T3"/>
                </a:cxn>
              </a:cxnLst>
              <a:rect l="0" t="0" r="r" b="b"/>
              <a:pathLst>
                <a:path w="250" h="242">
                  <a:moveTo>
                    <a:pt x="0" y="242"/>
                  </a:moveTo>
                  <a:cubicBezTo>
                    <a:pt x="88" y="166"/>
                    <a:pt x="172" y="85"/>
                    <a:pt x="250" y="0"/>
                  </a:cubicBezTo>
                </a:path>
              </a:pathLst>
            </a:custGeom>
            <a:noFill/>
            <a:ln w="9525" cap="flat">
              <a:solidFill>
                <a:schemeClr val="tx1">
                  <a:alpha val="1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55" name="Freeform 18">
              <a:extLst>
                <a:ext uri="{FF2B5EF4-FFF2-40B4-BE49-F238E27FC236}">
                  <a16:creationId xmlns:a16="http://schemas.microsoft.com/office/drawing/2014/main" id="{00590DBF-511F-42DE-8D80-9DA44D4C4EAB}"/>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484188" y="0"/>
              <a:ext cx="3421063" cy="6843713"/>
            </a:xfrm>
            <a:custGeom>
              <a:avLst/>
              <a:gdLst>
                <a:gd name="T0" fmla="*/ 720 w 720"/>
                <a:gd name="T1" fmla="*/ 0 h 1440"/>
                <a:gd name="T2" fmla="*/ 362 w 720"/>
                <a:gd name="T3" fmla="*/ 1440 h 1440"/>
              </a:gdLst>
              <a:ahLst/>
              <a:cxnLst>
                <a:cxn ang="0">
                  <a:pos x="T0" y="T1"/>
                </a:cxn>
                <a:cxn ang="0">
                  <a:pos x="T2" y="T3"/>
                </a:cxn>
              </a:cxnLst>
              <a:rect l="0" t="0" r="r" b="b"/>
              <a:pathLst>
                <a:path w="720" h="1440">
                  <a:moveTo>
                    <a:pt x="720" y="0"/>
                  </a:moveTo>
                  <a:cubicBezTo>
                    <a:pt x="316" y="282"/>
                    <a:pt x="0" y="1018"/>
                    <a:pt x="362" y="1440"/>
                  </a:cubicBezTo>
                </a:path>
              </a:pathLst>
            </a:custGeom>
            <a:noFill/>
            <a:ln w="9525" cap="flat">
              <a:solidFill>
                <a:schemeClr val="tx1">
                  <a:alpha val="1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56" name="Freeform 19">
              <a:extLst>
                <a:ext uri="{FF2B5EF4-FFF2-40B4-BE49-F238E27FC236}">
                  <a16:creationId xmlns:a16="http://schemas.microsoft.com/office/drawing/2014/main" id="{92D85413-70BF-48F7-BA51-5CA843FD31D2}"/>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1287125" y="6049963"/>
              <a:ext cx="879475" cy="793750"/>
            </a:xfrm>
            <a:custGeom>
              <a:avLst/>
              <a:gdLst>
                <a:gd name="T0" fmla="*/ 0 w 185"/>
                <a:gd name="T1" fmla="*/ 167 h 167"/>
                <a:gd name="T2" fmla="*/ 185 w 185"/>
                <a:gd name="T3" fmla="*/ 0 h 167"/>
              </a:gdLst>
              <a:ahLst/>
              <a:cxnLst>
                <a:cxn ang="0">
                  <a:pos x="T0" y="T1"/>
                </a:cxn>
                <a:cxn ang="0">
                  <a:pos x="T2" y="T3"/>
                </a:cxn>
              </a:cxnLst>
              <a:rect l="0" t="0" r="r" b="b"/>
              <a:pathLst>
                <a:path w="185" h="167">
                  <a:moveTo>
                    <a:pt x="0" y="167"/>
                  </a:moveTo>
                  <a:cubicBezTo>
                    <a:pt x="63" y="114"/>
                    <a:pt x="125" y="58"/>
                    <a:pt x="185" y="0"/>
                  </a:cubicBezTo>
                </a:path>
              </a:pathLst>
            </a:custGeom>
            <a:noFill/>
            <a:ln w="9525" cap="flat">
              <a:solidFill>
                <a:schemeClr val="tx1">
                  <a:alpha val="1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57" name="Freeform 20">
              <a:extLst>
                <a:ext uri="{FF2B5EF4-FFF2-40B4-BE49-F238E27FC236}">
                  <a16:creationId xmlns:a16="http://schemas.microsoft.com/office/drawing/2014/main" id="{C4BC7756-F570-451B-A402-3667C0BBFED0}"/>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598488" y="0"/>
              <a:ext cx="2717800" cy="6843713"/>
            </a:xfrm>
            <a:custGeom>
              <a:avLst/>
              <a:gdLst>
                <a:gd name="T0" fmla="*/ 572 w 572"/>
                <a:gd name="T1" fmla="*/ 0 h 1440"/>
                <a:gd name="T2" fmla="*/ 164 w 572"/>
                <a:gd name="T3" fmla="*/ 1440 h 1440"/>
              </a:gdLst>
              <a:ahLst/>
              <a:cxnLst>
                <a:cxn ang="0">
                  <a:pos x="T0" y="T1"/>
                </a:cxn>
                <a:cxn ang="0">
                  <a:pos x="T2" y="T3"/>
                </a:cxn>
              </a:cxnLst>
              <a:rect l="0" t="0" r="r" b="b"/>
              <a:pathLst>
                <a:path w="572" h="1440">
                  <a:moveTo>
                    <a:pt x="572" y="0"/>
                  </a:moveTo>
                  <a:cubicBezTo>
                    <a:pt x="213" y="320"/>
                    <a:pt x="0" y="979"/>
                    <a:pt x="164" y="1440"/>
                  </a:cubicBezTo>
                </a:path>
              </a:pathLst>
            </a:custGeom>
            <a:noFill/>
            <a:ln w="12700" cap="flat">
              <a:solidFill>
                <a:schemeClr val="tx1">
                  <a:alpha val="10000"/>
                </a:schemeClr>
              </a:solidFill>
              <a:prstDash val="dashDot"/>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58" name="Freeform 21">
              <a:extLst>
                <a:ext uri="{FF2B5EF4-FFF2-40B4-BE49-F238E27FC236}">
                  <a16:creationId xmlns:a16="http://schemas.microsoft.com/office/drawing/2014/main" id="{BDAC7596-8288-4C88-849A-1AAD5FFD5915}"/>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261938" y="0"/>
              <a:ext cx="2944813" cy="6843713"/>
            </a:xfrm>
            <a:custGeom>
              <a:avLst/>
              <a:gdLst>
                <a:gd name="T0" fmla="*/ 620 w 620"/>
                <a:gd name="T1" fmla="*/ 0 h 1440"/>
                <a:gd name="T2" fmla="*/ 186 w 620"/>
                <a:gd name="T3" fmla="*/ 1440 h 1440"/>
              </a:gdLst>
              <a:ahLst/>
              <a:cxnLst>
                <a:cxn ang="0">
                  <a:pos x="T0" y="T1"/>
                </a:cxn>
                <a:cxn ang="0">
                  <a:pos x="T2" y="T3"/>
                </a:cxn>
              </a:cxnLst>
              <a:rect l="0" t="0" r="r" b="b"/>
              <a:pathLst>
                <a:path w="620" h="1440">
                  <a:moveTo>
                    <a:pt x="620" y="0"/>
                  </a:moveTo>
                  <a:cubicBezTo>
                    <a:pt x="248" y="325"/>
                    <a:pt x="0" y="960"/>
                    <a:pt x="186" y="1440"/>
                  </a:cubicBezTo>
                </a:path>
              </a:pathLst>
            </a:custGeom>
            <a:noFill/>
            <a:ln w="9525" cap="flat">
              <a:solidFill>
                <a:schemeClr val="tx1">
                  <a:alpha val="10000"/>
                </a:schemeClr>
              </a:solidFill>
              <a:prstDash val="lgDash"/>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59" name="Freeform 22">
              <a:extLst>
                <a:ext uri="{FF2B5EF4-FFF2-40B4-BE49-F238E27FC236}">
                  <a16:creationId xmlns:a16="http://schemas.microsoft.com/office/drawing/2014/main" id="{DBDDB9B0-48C6-4884-AE49-0CDC0770C0B1}"/>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417513" y="0"/>
              <a:ext cx="2403475" cy="6843713"/>
            </a:xfrm>
            <a:custGeom>
              <a:avLst/>
              <a:gdLst>
                <a:gd name="T0" fmla="*/ 506 w 506"/>
                <a:gd name="T1" fmla="*/ 0 h 1440"/>
                <a:gd name="T2" fmla="*/ 171 w 506"/>
                <a:gd name="T3" fmla="*/ 1440 h 1440"/>
              </a:gdLst>
              <a:ahLst/>
              <a:cxnLst>
                <a:cxn ang="0">
                  <a:pos x="T0" y="T1"/>
                </a:cxn>
                <a:cxn ang="0">
                  <a:pos x="T2" y="T3"/>
                </a:cxn>
              </a:cxnLst>
              <a:rect l="0" t="0" r="r" b="b"/>
              <a:pathLst>
                <a:path w="506" h="1440">
                  <a:moveTo>
                    <a:pt x="506" y="0"/>
                  </a:moveTo>
                  <a:cubicBezTo>
                    <a:pt x="109" y="356"/>
                    <a:pt x="0" y="943"/>
                    <a:pt x="171" y="1440"/>
                  </a:cubicBezTo>
                </a:path>
              </a:pathLst>
            </a:custGeom>
            <a:noFill/>
            <a:ln w="9525" cap="flat">
              <a:solidFill>
                <a:schemeClr val="tx1">
                  <a:alpha val="1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60" name="Freeform 23">
              <a:extLst>
                <a:ext uri="{FF2B5EF4-FFF2-40B4-BE49-F238E27FC236}">
                  <a16:creationId xmlns:a16="http://schemas.microsoft.com/office/drawing/2014/main" id="{FE44F16A-C4EC-43CB-A4B0-05825FDB6EB5}"/>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4288" y="9525"/>
              <a:ext cx="1771650" cy="3198813"/>
            </a:xfrm>
            <a:custGeom>
              <a:avLst/>
              <a:gdLst>
                <a:gd name="T0" fmla="*/ 373 w 373"/>
                <a:gd name="T1" fmla="*/ 0 h 673"/>
                <a:gd name="T2" fmla="*/ 0 w 373"/>
                <a:gd name="T3" fmla="*/ 673 h 673"/>
              </a:gdLst>
              <a:ahLst/>
              <a:cxnLst>
                <a:cxn ang="0">
                  <a:pos x="T0" y="T1"/>
                </a:cxn>
                <a:cxn ang="0">
                  <a:pos x="T2" y="T3"/>
                </a:cxn>
              </a:cxnLst>
              <a:rect l="0" t="0" r="r" b="b"/>
              <a:pathLst>
                <a:path w="373" h="673">
                  <a:moveTo>
                    <a:pt x="373" y="0"/>
                  </a:moveTo>
                  <a:cubicBezTo>
                    <a:pt x="175" y="183"/>
                    <a:pt x="51" y="409"/>
                    <a:pt x="0" y="673"/>
                  </a:cubicBezTo>
                </a:path>
              </a:pathLst>
            </a:custGeom>
            <a:noFill/>
            <a:ln w="9525" cap="flat">
              <a:solidFill>
                <a:schemeClr val="tx1">
                  <a:alpha val="1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61" name="Freeform 24">
              <a:extLst>
                <a:ext uri="{FF2B5EF4-FFF2-40B4-BE49-F238E27FC236}">
                  <a16:creationId xmlns:a16="http://schemas.microsoft.com/office/drawing/2014/main" id="{B1D66A51-8EB2-47CB-8909-5879319D8896}"/>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4763" y="6016625"/>
              <a:ext cx="214313" cy="827088"/>
            </a:xfrm>
            <a:custGeom>
              <a:avLst/>
              <a:gdLst>
                <a:gd name="T0" fmla="*/ 0 w 45"/>
                <a:gd name="T1" fmla="*/ 0 h 174"/>
                <a:gd name="T2" fmla="*/ 45 w 45"/>
                <a:gd name="T3" fmla="*/ 174 h 174"/>
              </a:gdLst>
              <a:ahLst/>
              <a:cxnLst>
                <a:cxn ang="0">
                  <a:pos x="T0" y="T1"/>
                </a:cxn>
                <a:cxn ang="0">
                  <a:pos x="T2" y="T3"/>
                </a:cxn>
              </a:cxnLst>
              <a:rect l="0" t="0" r="r" b="b"/>
              <a:pathLst>
                <a:path w="45" h="174">
                  <a:moveTo>
                    <a:pt x="0" y="0"/>
                  </a:moveTo>
                  <a:cubicBezTo>
                    <a:pt x="11" y="59"/>
                    <a:pt x="26" y="118"/>
                    <a:pt x="45" y="174"/>
                  </a:cubicBezTo>
                </a:path>
              </a:pathLst>
            </a:custGeom>
            <a:noFill/>
            <a:ln w="9525" cap="flat">
              <a:solidFill>
                <a:schemeClr val="tx1">
                  <a:alpha val="1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62" name="Freeform 25">
              <a:extLst>
                <a:ext uri="{FF2B5EF4-FFF2-40B4-BE49-F238E27FC236}">
                  <a16:creationId xmlns:a16="http://schemas.microsoft.com/office/drawing/2014/main" id="{E5A9A04F-DABB-442E-BFF9-C2A735C6323F}"/>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4288" y="0"/>
              <a:ext cx="1562100" cy="2228850"/>
            </a:xfrm>
            <a:custGeom>
              <a:avLst/>
              <a:gdLst>
                <a:gd name="T0" fmla="*/ 329 w 329"/>
                <a:gd name="T1" fmla="*/ 0 h 469"/>
                <a:gd name="T2" fmla="*/ 0 w 329"/>
                <a:gd name="T3" fmla="*/ 469 h 469"/>
              </a:gdLst>
              <a:ahLst/>
              <a:cxnLst>
                <a:cxn ang="0">
                  <a:pos x="T0" y="T1"/>
                </a:cxn>
                <a:cxn ang="0">
                  <a:pos x="T2" y="T3"/>
                </a:cxn>
              </a:cxnLst>
              <a:rect l="0" t="0" r="r" b="b"/>
              <a:pathLst>
                <a:path w="329" h="469">
                  <a:moveTo>
                    <a:pt x="329" y="0"/>
                  </a:moveTo>
                  <a:cubicBezTo>
                    <a:pt x="189" y="133"/>
                    <a:pt x="69" y="288"/>
                    <a:pt x="0" y="469"/>
                  </a:cubicBezTo>
                </a:path>
              </a:pathLst>
            </a:custGeom>
            <a:noFill/>
            <a:ln w="9525" cap="flat">
              <a:solidFill>
                <a:schemeClr val="tx1">
                  <a:alpha val="1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grpSp>
      <p:sp>
        <p:nvSpPr>
          <p:cNvPr id="3" name="Title 2">
            <a:extLst>
              <a:ext uri="{FF2B5EF4-FFF2-40B4-BE49-F238E27FC236}">
                <a16:creationId xmlns:a16="http://schemas.microsoft.com/office/drawing/2014/main" id="{07564A35-102C-D1F6-AC00-E767CF7BE9B1}"/>
              </a:ext>
            </a:extLst>
          </p:cNvPr>
          <p:cNvSpPr>
            <a:spLocks noGrp="1"/>
          </p:cNvSpPr>
          <p:nvPr>
            <p:ph type="title"/>
          </p:nvPr>
        </p:nvSpPr>
        <p:spPr>
          <a:xfrm>
            <a:off x="904877" y="795527"/>
            <a:ext cx="10488547" cy="1190912"/>
          </a:xfrm>
        </p:spPr>
        <p:txBody>
          <a:bodyPr vert="horz" lIns="228600" tIns="228600" rIns="228600" bIns="228600" rtlCol="0" anchor="ctr">
            <a:normAutofit/>
          </a:bodyPr>
          <a:lstStyle/>
          <a:p>
            <a:r>
              <a:rPr lang="en-US" sz="4000">
                <a:solidFill>
                  <a:schemeClr val="tx2"/>
                </a:solidFill>
              </a:rPr>
              <a:t>Stages of Team Development </a:t>
            </a:r>
          </a:p>
        </p:txBody>
      </p:sp>
      <p:sp>
        <p:nvSpPr>
          <p:cNvPr id="64" name="Rectangle 63">
            <a:extLst>
              <a:ext uri="{FF2B5EF4-FFF2-40B4-BE49-F238E27FC236}">
                <a16:creationId xmlns:a16="http://schemas.microsoft.com/office/drawing/2014/main" id="{E972DE0D-2E53-4159-ABD3-C601524262C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37030" y="2250281"/>
            <a:ext cx="4959318" cy="3678237"/>
          </a:xfrm>
          <a:prstGeom prst="rect">
            <a:avLst/>
          </a:prstGeom>
          <a:solidFill>
            <a:schemeClr val="bg1"/>
          </a:solidFill>
          <a:ln w="19050">
            <a:solidFill>
              <a:srgbClr val="FF1700"/>
            </a:solidFill>
            <a:miter lim="800000"/>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Placeholder 5" descr="A picture containing LEGO, toy&#10;&#10;Description automatically generated">
            <a:extLst>
              <a:ext uri="{FF2B5EF4-FFF2-40B4-BE49-F238E27FC236}">
                <a16:creationId xmlns:a16="http://schemas.microsoft.com/office/drawing/2014/main" id="{04E16403-CAAF-149A-B30A-3DC719385556}"/>
              </a:ext>
            </a:extLst>
          </p:cNvPr>
          <p:cNvPicPr>
            <a:picLocks noGrp="1" noChangeAspect="1"/>
          </p:cNvPicPr>
          <p:nvPr>
            <p:ph type="pic" idx="1"/>
          </p:nvPr>
        </p:nvPicPr>
        <p:blipFill rotWithShape="1">
          <a:blip r:embed="rId2"/>
          <a:srcRect l="773" r="5216"/>
          <a:stretch/>
        </p:blipFill>
        <p:spPr>
          <a:xfrm>
            <a:off x="1103257" y="2416047"/>
            <a:ext cx="4626864" cy="3346704"/>
          </a:xfrm>
          <a:prstGeom prst="rect">
            <a:avLst/>
          </a:prstGeom>
          <a:ln w="12700">
            <a:noFill/>
          </a:ln>
        </p:spPr>
      </p:pic>
      <p:sp>
        <p:nvSpPr>
          <p:cNvPr id="4" name="Text Placeholder 3">
            <a:extLst>
              <a:ext uri="{FF2B5EF4-FFF2-40B4-BE49-F238E27FC236}">
                <a16:creationId xmlns:a16="http://schemas.microsoft.com/office/drawing/2014/main" id="{C3D78053-9F62-B048-FCB6-7D2404FBBD44}"/>
              </a:ext>
            </a:extLst>
          </p:cNvPr>
          <p:cNvSpPr>
            <a:spLocks noGrp="1"/>
          </p:cNvSpPr>
          <p:nvPr>
            <p:ph type="body" sz="half" idx="2"/>
          </p:nvPr>
        </p:nvSpPr>
        <p:spPr>
          <a:xfrm>
            <a:off x="6380703" y="2228850"/>
            <a:ext cx="5028928" cy="3699669"/>
          </a:xfrm>
        </p:spPr>
        <p:txBody>
          <a:bodyPr vert="horz" lIns="91440" tIns="45720" rIns="91440" bIns="45720" rtlCol="0" anchor="ctr">
            <a:normAutofit/>
          </a:bodyPr>
          <a:lstStyle/>
          <a:p>
            <a:pPr indent="-228600" algn="l">
              <a:lnSpc>
                <a:spcPct val="110000"/>
              </a:lnSpc>
              <a:buClr>
                <a:srgbClr val="FF1700"/>
              </a:buClr>
              <a:buFont typeface="Wingdings" panose="05000000000000000000" pitchFamily="2" charset="2"/>
              <a:buChar char="§"/>
            </a:pPr>
            <a:r>
              <a:rPr lang="en-US" sz="1500" dirty="0">
                <a:solidFill>
                  <a:schemeClr val="tx1"/>
                </a:solidFill>
              </a:rPr>
              <a:t>Norming</a:t>
            </a:r>
          </a:p>
          <a:p>
            <a:pPr lvl="0" indent="-228600" algn="l">
              <a:lnSpc>
                <a:spcPct val="110000"/>
              </a:lnSpc>
              <a:buClr>
                <a:srgbClr val="FF1700"/>
              </a:buClr>
              <a:buFont typeface="Wingdings" panose="05000000000000000000" pitchFamily="2" charset="2"/>
              <a:buChar char="§"/>
            </a:pPr>
            <a:r>
              <a:rPr lang="en-GB" sz="1500" dirty="0">
                <a:solidFill>
                  <a:schemeClr val="tx1"/>
                </a:solidFill>
              </a:rPr>
              <a:t>Teams have mastered the skill of collaborating at this point.</a:t>
            </a:r>
          </a:p>
          <a:p>
            <a:pPr lvl="0" indent="-228600" algn="l">
              <a:lnSpc>
                <a:spcPct val="110000"/>
              </a:lnSpc>
              <a:buClr>
                <a:srgbClr val="FF1700"/>
              </a:buClr>
              <a:buFont typeface="Wingdings" panose="05000000000000000000" pitchFamily="2" charset="2"/>
              <a:buChar char="§"/>
            </a:pPr>
            <a:r>
              <a:rPr lang="en-GB" sz="1500" dirty="0">
                <a:solidFill>
                  <a:schemeClr val="tx1"/>
                </a:solidFill>
              </a:rPr>
              <a:t>The corporation has eliminated competition, and everyone is aware of their individual roles and duties.</a:t>
            </a:r>
          </a:p>
          <a:p>
            <a:pPr lvl="0" indent="-228600" algn="l">
              <a:lnSpc>
                <a:spcPct val="110000"/>
              </a:lnSpc>
              <a:buClr>
                <a:srgbClr val="FF1700"/>
              </a:buClr>
              <a:buFont typeface="Wingdings" panose="05000000000000000000" pitchFamily="2" charset="2"/>
              <a:buChar char="§"/>
            </a:pPr>
            <a:r>
              <a:rPr lang="en-GB" sz="1500" dirty="0">
                <a:solidFill>
                  <a:schemeClr val="tx1"/>
                </a:solidFill>
              </a:rPr>
              <a:t>Everyone's productivity levels have grown as a result of everyone being more adept at sharing their ideas with others and actively listening to what others have to say while working toward a common objective.</a:t>
            </a:r>
            <a:r>
              <a:rPr lang="en-US" sz="1500" dirty="0">
                <a:solidFill>
                  <a:schemeClr val="tx1"/>
                </a:solidFill>
              </a:rPr>
              <a:t>(Llewellyn, 2017)</a:t>
            </a:r>
          </a:p>
          <a:p>
            <a:pPr indent="-228600" algn="l">
              <a:lnSpc>
                <a:spcPct val="110000"/>
              </a:lnSpc>
              <a:buClr>
                <a:srgbClr val="FF1700"/>
              </a:buClr>
              <a:buFont typeface="Wingdings" panose="05000000000000000000" pitchFamily="2" charset="2"/>
              <a:buChar char="§"/>
            </a:pPr>
            <a:endParaRPr lang="en-US" sz="1500" dirty="0">
              <a:solidFill>
                <a:schemeClr val="tx1"/>
              </a:solidFill>
            </a:endParaRPr>
          </a:p>
        </p:txBody>
      </p:sp>
    </p:spTree>
    <p:extLst>
      <p:ext uri="{BB962C8B-B14F-4D97-AF65-F5344CB8AC3E}">
        <p14:creationId xmlns:p14="http://schemas.microsoft.com/office/powerpoint/2010/main" val="3016292283"/>
      </p:ext>
    </p:extLst>
  </p:cSld>
  <p:clrMapOvr>
    <a:masterClrMapping/>
  </p:clrMapOvr>
  <mc:AlternateContent xmlns:mc="http://schemas.openxmlformats.org/markup-compatibility/2006" xmlns:p14="http://schemas.microsoft.com/office/powerpoint/2010/main">
    <mc:Choice Requires="p14">
      <p:transition spd="slow" p14:dur="4000">
        <p14:vortex dir="r"/>
      </p:transition>
    </mc:Choice>
    <mc:Fallback xmlns="">
      <p:transition spd="slow">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grpSp>
        <p:nvGrpSpPr>
          <p:cNvPr id="9" name="Group 8">
            <a:extLst>
              <a:ext uri="{FF2B5EF4-FFF2-40B4-BE49-F238E27FC236}">
                <a16:creationId xmlns:a16="http://schemas.microsoft.com/office/drawing/2014/main" id="{2BBBD145-2FC5-42C1-97BE-1C636D139735}"/>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417513" y="0"/>
            <a:ext cx="12584114" cy="6853238"/>
            <a:chOff x="-417513" y="0"/>
            <a:chExt cx="12584114" cy="6853238"/>
          </a:xfrm>
        </p:grpSpPr>
        <p:sp>
          <p:nvSpPr>
            <p:cNvPr id="38" name="Freeform 5">
              <a:extLst>
                <a:ext uri="{FF2B5EF4-FFF2-40B4-BE49-F238E27FC236}">
                  <a16:creationId xmlns:a16="http://schemas.microsoft.com/office/drawing/2014/main" id="{952A4B46-1EE6-42F1-BBC0-02A47B99324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306513" y="0"/>
              <a:ext cx="3862388" cy="6843713"/>
            </a:xfrm>
            <a:custGeom>
              <a:avLst/>
              <a:gdLst/>
              <a:ahLst/>
              <a:cxnLst/>
              <a:rect l="0" t="0" r="r" b="b"/>
              <a:pathLst>
                <a:path w="813" h="1440">
                  <a:moveTo>
                    <a:pt x="813" y="0"/>
                  </a:moveTo>
                  <a:cubicBezTo>
                    <a:pt x="331" y="221"/>
                    <a:pt x="0" y="1039"/>
                    <a:pt x="435"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11" name="Freeform 6">
              <a:extLst>
                <a:ext uri="{FF2B5EF4-FFF2-40B4-BE49-F238E27FC236}">
                  <a16:creationId xmlns:a16="http://schemas.microsoft.com/office/drawing/2014/main" id="{24058FF8-180E-4BFD-BFFC-E51367000C4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626725" y="9525"/>
              <a:ext cx="1539875" cy="555625"/>
            </a:xfrm>
            <a:custGeom>
              <a:avLst/>
              <a:gdLst/>
              <a:ahLst/>
              <a:cxnLst/>
              <a:rect l="0" t="0" r="r" b="b"/>
              <a:pathLst>
                <a:path w="324" h="117">
                  <a:moveTo>
                    <a:pt x="324" y="117"/>
                  </a:moveTo>
                  <a:cubicBezTo>
                    <a:pt x="223" y="64"/>
                    <a:pt x="107" y="28"/>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12" name="Freeform 7">
              <a:extLst>
                <a:ext uri="{FF2B5EF4-FFF2-40B4-BE49-F238E27FC236}">
                  <a16:creationId xmlns:a16="http://schemas.microsoft.com/office/drawing/2014/main" id="{A423535B-8DEB-423C-9F9D-529C3123EB6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247313" y="5013325"/>
              <a:ext cx="1919288" cy="1830388"/>
            </a:xfrm>
            <a:custGeom>
              <a:avLst/>
              <a:gdLst/>
              <a:ahLst/>
              <a:cxnLst/>
              <a:rect l="0" t="0" r="r" b="b"/>
              <a:pathLst>
                <a:path w="404" h="385">
                  <a:moveTo>
                    <a:pt x="0" y="385"/>
                  </a:moveTo>
                  <a:cubicBezTo>
                    <a:pt x="146" y="272"/>
                    <a:pt x="285" y="142"/>
                    <a:pt x="404"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13" name="Freeform 8">
              <a:extLst>
                <a:ext uri="{FF2B5EF4-FFF2-40B4-BE49-F238E27FC236}">
                  <a16:creationId xmlns:a16="http://schemas.microsoft.com/office/drawing/2014/main" id="{988732CF-5FD1-4FE3-B520-C9F956B3A75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120775" y="0"/>
              <a:ext cx="3676650" cy="6843713"/>
            </a:xfrm>
            <a:custGeom>
              <a:avLst/>
              <a:gdLst/>
              <a:ahLst/>
              <a:cxnLst/>
              <a:rect l="0" t="0" r="r" b="b"/>
              <a:pathLst>
                <a:path w="774" h="1440">
                  <a:moveTo>
                    <a:pt x="774" y="0"/>
                  </a:moveTo>
                  <a:cubicBezTo>
                    <a:pt x="312" y="240"/>
                    <a:pt x="0" y="1034"/>
                    <a:pt x="411" y="144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14" name="Freeform 9">
              <a:extLst>
                <a:ext uri="{FF2B5EF4-FFF2-40B4-BE49-F238E27FC236}">
                  <a16:creationId xmlns:a16="http://schemas.microsoft.com/office/drawing/2014/main" id="{ED91F632-7ADB-48B4-A824-B68FA6CC670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1202988" y="9525"/>
              <a:ext cx="963613" cy="366713"/>
            </a:xfrm>
            <a:custGeom>
              <a:avLst/>
              <a:gdLst/>
              <a:ahLst/>
              <a:cxnLst/>
              <a:rect l="0" t="0" r="r" b="b"/>
              <a:pathLst>
                <a:path w="203" h="77">
                  <a:moveTo>
                    <a:pt x="203" y="77"/>
                  </a:moveTo>
                  <a:cubicBezTo>
                    <a:pt x="138" y="46"/>
                    <a:pt x="68" y="21"/>
                    <a:pt x="0" y="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15" name="Freeform 10">
              <a:extLst>
                <a:ext uri="{FF2B5EF4-FFF2-40B4-BE49-F238E27FC236}">
                  <a16:creationId xmlns:a16="http://schemas.microsoft.com/office/drawing/2014/main" id="{57CA5A76-3D12-43F9-BD26-A64EEE6C819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494963" y="5275263"/>
              <a:ext cx="1666875" cy="1577975"/>
            </a:xfrm>
            <a:custGeom>
              <a:avLst/>
              <a:gdLst/>
              <a:ahLst/>
              <a:cxnLst/>
              <a:rect l="0" t="0" r="r" b="b"/>
              <a:pathLst>
                <a:path w="351" h="332">
                  <a:moveTo>
                    <a:pt x="0" y="332"/>
                  </a:moveTo>
                  <a:cubicBezTo>
                    <a:pt x="125" y="232"/>
                    <a:pt x="245" y="121"/>
                    <a:pt x="351" y="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16" name="Freeform 11">
              <a:extLst>
                <a:ext uri="{FF2B5EF4-FFF2-40B4-BE49-F238E27FC236}">
                  <a16:creationId xmlns:a16="http://schemas.microsoft.com/office/drawing/2014/main" id="{16934D21-CB88-41CD-ABEA-2F060AD51BA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01713" y="0"/>
              <a:ext cx="3621088" cy="6843713"/>
            </a:xfrm>
            <a:custGeom>
              <a:avLst/>
              <a:gdLst/>
              <a:ahLst/>
              <a:cxnLst/>
              <a:rect l="0" t="0" r="r" b="b"/>
              <a:pathLst>
                <a:path w="762" h="1440">
                  <a:moveTo>
                    <a:pt x="762" y="0"/>
                  </a:moveTo>
                  <a:cubicBezTo>
                    <a:pt x="308" y="245"/>
                    <a:pt x="0" y="1033"/>
                    <a:pt x="403"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17" name="Freeform 12">
              <a:extLst>
                <a:ext uri="{FF2B5EF4-FFF2-40B4-BE49-F238E27FC236}">
                  <a16:creationId xmlns:a16="http://schemas.microsoft.com/office/drawing/2014/main" id="{2CA1546D-1E7E-4CE9-9531-FE1F102AD9B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1501438" y="9525"/>
              <a:ext cx="665163" cy="257175"/>
            </a:xfrm>
            <a:custGeom>
              <a:avLst/>
              <a:gdLst/>
              <a:ahLst/>
              <a:cxnLst/>
              <a:rect l="0" t="0" r="r" b="b"/>
              <a:pathLst>
                <a:path w="140" h="54">
                  <a:moveTo>
                    <a:pt x="140" y="54"/>
                  </a:moveTo>
                  <a:cubicBezTo>
                    <a:pt x="95" y="34"/>
                    <a:pt x="48" y="16"/>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18" name="Freeform 13">
              <a:extLst>
                <a:ext uri="{FF2B5EF4-FFF2-40B4-BE49-F238E27FC236}">
                  <a16:creationId xmlns:a16="http://schemas.microsoft.com/office/drawing/2014/main" id="{F8B2A6F1-7328-4D5B-8CD1-2D4F01C243E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641013" y="5408613"/>
              <a:ext cx="1525588" cy="1435100"/>
            </a:xfrm>
            <a:custGeom>
              <a:avLst/>
              <a:gdLst/>
              <a:ahLst/>
              <a:cxnLst/>
              <a:rect l="0" t="0" r="r" b="b"/>
              <a:pathLst>
                <a:path w="321" h="302">
                  <a:moveTo>
                    <a:pt x="0" y="302"/>
                  </a:moveTo>
                  <a:cubicBezTo>
                    <a:pt x="114" y="210"/>
                    <a:pt x="223" y="109"/>
                    <a:pt x="321"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19" name="Freeform 14">
              <a:extLst>
                <a:ext uri="{FF2B5EF4-FFF2-40B4-BE49-F238E27FC236}">
                  <a16:creationId xmlns:a16="http://schemas.microsoft.com/office/drawing/2014/main" id="{24C0204A-E727-41C5-9910-30FF39A3BA3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01713" y="0"/>
              <a:ext cx="3244850" cy="6843713"/>
            </a:xfrm>
            <a:custGeom>
              <a:avLst/>
              <a:gdLst/>
              <a:ahLst/>
              <a:cxnLst/>
              <a:rect l="0" t="0" r="r" b="b"/>
              <a:pathLst>
                <a:path w="683" h="1440">
                  <a:moveTo>
                    <a:pt x="683" y="0"/>
                  </a:moveTo>
                  <a:cubicBezTo>
                    <a:pt x="258" y="256"/>
                    <a:pt x="0" y="1041"/>
                    <a:pt x="355"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20" name="Freeform 15">
              <a:extLst>
                <a:ext uri="{FF2B5EF4-FFF2-40B4-BE49-F238E27FC236}">
                  <a16:creationId xmlns:a16="http://schemas.microsoft.com/office/drawing/2014/main" id="{1FA04CE5-5DB6-4B00-9A83-0D9D2774CB5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802938" y="5518150"/>
              <a:ext cx="1363663" cy="1325563"/>
            </a:xfrm>
            <a:custGeom>
              <a:avLst/>
              <a:gdLst/>
              <a:ahLst/>
              <a:cxnLst/>
              <a:rect l="0" t="0" r="r" b="b"/>
              <a:pathLst>
                <a:path w="287" h="279">
                  <a:moveTo>
                    <a:pt x="0" y="279"/>
                  </a:moveTo>
                  <a:cubicBezTo>
                    <a:pt x="101" y="193"/>
                    <a:pt x="198" y="100"/>
                    <a:pt x="287"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21" name="Freeform 16">
              <a:extLst>
                <a:ext uri="{FF2B5EF4-FFF2-40B4-BE49-F238E27FC236}">
                  <a16:creationId xmlns:a16="http://schemas.microsoft.com/office/drawing/2014/main" id="{EDECB57F-0466-4D16-ABF0-9046F90AFA9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889000" y="0"/>
              <a:ext cx="3230563" cy="6843713"/>
            </a:xfrm>
            <a:custGeom>
              <a:avLst/>
              <a:gdLst/>
              <a:ahLst/>
              <a:cxnLst/>
              <a:rect l="0" t="0" r="r" b="b"/>
              <a:pathLst>
                <a:path w="680" h="1440">
                  <a:moveTo>
                    <a:pt x="680" y="0"/>
                  </a:moveTo>
                  <a:cubicBezTo>
                    <a:pt x="257" y="265"/>
                    <a:pt x="0" y="1026"/>
                    <a:pt x="337"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22" name="Freeform 17">
              <a:extLst>
                <a:ext uri="{FF2B5EF4-FFF2-40B4-BE49-F238E27FC236}">
                  <a16:creationId xmlns:a16="http://schemas.microsoft.com/office/drawing/2014/main" id="{0726DBEC-7825-41D2-8701-A9E2DDEB93B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979150" y="5694363"/>
              <a:ext cx="1187450" cy="1149350"/>
            </a:xfrm>
            <a:custGeom>
              <a:avLst/>
              <a:gdLst/>
              <a:ahLst/>
              <a:cxnLst/>
              <a:rect l="0" t="0" r="r" b="b"/>
              <a:pathLst>
                <a:path w="250" h="242">
                  <a:moveTo>
                    <a:pt x="0" y="242"/>
                  </a:moveTo>
                  <a:cubicBezTo>
                    <a:pt x="88" y="166"/>
                    <a:pt x="172" y="85"/>
                    <a:pt x="25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23" name="Freeform 18">
              <a:extLst>
                <a:ext uri="{FF2B5EF4-FFF2-40B4-BE49-F238E27FC236}">
                  <a16:creationId xmlns:a16="http://schemas.microsoft.com/office/drawing/2014/main" id="{E74AC618-F7E3-45A0-B7C6-79CFFB64F6E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484188" y="0"/>
              <a:ext cx="3421063" cy="6843713"/>
            </a:xfrm>
            <a:custGeom>
              <a:avLst/>
              <a:gdLst/>
              <a:ahLst/>
              <a:cxnLst/>
              <a:rect l="0" t="0" r="r" b="b"/>
              <a:pathLst>
                <a:path w="720" h="1440">
                  <a:moveTo>
                    <a:pt x="720" y="0"/>
                  </a:moveTo>
                  <a:cubicBezTo>
                    <a:pt x="316" y="282"/>
                    <a:pt x="0" y="1018"/>
                    <a:pt x="362"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24" name="Freeform 19">
              <a:extLst>
                <a:ext uri="{FF2B5EF4-FFF2-40B4-BE49-F238E27FC236}">
                  <a16:creationId xmlns:a16="http://schemas.microsoft.com/office/drawing/2014/main" id="{A5D641F7-963C-4984-B678-20322C69E26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1287125" y="6049963"/>
              <a:ext cx="879475" cy="793750"/>
            </a:xfrm>
            <a:custGeom>
              <a:avLst/>
              <a:gdLst/>
              <a:ahLst/>
              <a:cxnLst/>
              <a:rect l="0" t="0" r="r" b="b"/>
              <a:pathLst>
                <a:path w="185" h="167">
                  <a:moveTo>
                    <a:pt x="0" y="167"/>
                  </a:moveTo>
                  <a:cubicBezTo>
                    <a:pt x="63" y="114"/>
                    <a:pt x="125" y="58"/>
                    <a:pt x="185"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25" name="Freeform 20">
              <a:extLst>
                <a:ext uri="{FF2B5EF4-FFF2-40B4-BE49-F238E27FC236}">
                  <a16:creationId xmlns:a16="http://schemas.microsoft.com/office/drawing/2014/main" id="{EAEEF718-9FD4-413C-A98F-0D814E48FF8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598488" y="0"/>
              <a:ext cx="2717800" cy="6843713"/>
            </a:xfrm>
            <a:custGeom>
              <a:avLst/>
              <a:gdLst/>
              <a:ahLst/>
              <a:cxnLst/>
              <a:rect l="0" t="0" r="r" b="b"/>
              <a:pathLst>
                <a:path w="572" h="1440">
                  <a:moveTo>
                    <a:pt x="572" y="0"/>
                  </a:moveTo>
                  <a:cubicBezTo>
                    <a:pt x="213" y="320"/>
                    <a:pt x="0" y="979"/>
                    <a:pt x="164" y="1440"/>
                  </a:cubicBezTo>
                </a:path>
              </a:pathLst>
            </a:custGeom>
            <a:noFill/>
            <a:ln w="12700" cap="flat">
              <a:solidFill>
                <a:schemeClr val="tx1">
                  <a:alpha val="20000"/>
                </a:schemeClr>
              </a:solidFill>
              <a:prstDash val="dashDot"/>
              <a:miter lim="800000"/>
              <a:headEnd/>
              <a:tailEnd/>
            </a:ln>
            <a:extLst>
              <a:ext uri="{909E8E84-426E-40DD-AFC4-6F175D3DCCD1}">
                <a14:hiddenFill xmlns:a14="http://schemas.microsoft.com/office/drawing/2010/main">
                  <a:solidFill>
                    <a:srgbClr val="FFFFFF"/>
                  </a:solidFill>
                </a14:hiddenFill>
              </a:ext>
            </a:extLst>
          </p:spPr>
        </p:sp>
        <p:sp>
          <p:nvSpPr>
            <p:cNvPr id="26" name="Freeform 21">
              <a:extLst>
                <a:ext uri="{FF2B5EF4-FFF2-40B4-BE49-F238E27FC236}">
                  <a16:creationId xmlns:a16="http://schemas.microsoft.com/office/drawing/2014/main" id="{C1F071D7-9988-42D0-A890-A1BC276B334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261938" y="0"/>
              <a:ext cx="2944813" cy="6843713"/>
            </a:xfrm>
            <a:custGeom>
              <a:avLst/>
              <a:gdLst/>
              <a:ahLst/>
              <a:cxnLst/>
              <a:rect l="0" t="0" r="r" b="b"/>
              <a:pathLst>
                <a:path w="620" h="1440">
                  <a:moveTo>
                    <a:pt x="620" y="0"/>
                  </a:moveTo>
                  <a:cubicBezTo>
                    <a:pt x="248" y="325"/>
                    <a:pt x="0" y="960"/>
                    <a:pt x="186" y="1440"/>
                  </a:cubicBezTo>
                </a:path>
              </a:pathLst>
            </a:custGeom>
            <a:noFill/>
            <a:ln w="9525" cap="flat">
              <a:solidFill>
                <a:schemeClr val="tx1">
                  <a:alpha val="20000"/>
                </a:schemeClr>
              </a:solidFill>
              <a:prstDash val="lgDash"/>
              <a:miter lim="800000"/>
              <a:headEnd/>
              <a:tailEnd/>
            </a:ln>
            <a:extLst>
              <a:ext uri="{909E8E84-426E-40DD-AFC4-6F175D3DCCD1}">
                <a14:hiddenFill xmlns:a14="http://schemas.microsoft.com/office/drawing/2010/main">
                  <a:solidFill>
                    <a:srgbClr val="FFFFFF"/>
                  </a:solidFill>
                </a14:hiddenFill>
              </a:ext>
            </a:extLst>
          </p:spPr>
        </p:sp>
        <p:sp>
          <p:nvSpPr>
            <p:cNvPr id="27" name="Freeform 22">
              <a:extLst>
                <a:ext uri="{FF2B5EF4-FFF2-40B4-BE49-F238E27FC236}">
                  <a16:creationId xmlns:a16="http://schemas.microsoft.com/office/drawing/2014/main" id="{27BC813F-1EE5-47B1-8AF1-74F59908C9E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417513" y="0"/>
              <a:ext cx="2403475" cy="6843713"/>
            </a:xfrm>
            <a:custGeom>
              <a:avLst/>
              <a:gdLst/>
              <a:ahLst/>
              <a:cxnLst/>
              <a:rect l="0" t="0" r="r" b="b"/>
              <a:pathLst>
                <a:path w="506" h="1440">
                  <a:moveTo>
                    <a:pt x="506" y="0"/>
                  </a:moveTo>
                  <a:cubicBezTo>
                    <a:pt x="109" y="356"/>
                    <a:pt x="0" y="943"/>
                    <a:pt x="171"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28" name="Freeform 23">
              <a:extLst>
                <a:ext uri="{FF2B5EF4-FFF2-40B4-BE49-F238E27FC236}">
                  <a16:creationId xmlns:a16="http://schemas.microsoft.com/office/drawing/2014/main" id="{4771DC5B-F613-49AF-88B9-4713787B193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4288" y="9525"/>
              <a:ext cx="1771650" cy="3198813"/>
            </a:xfrm>
            <a:custGeom>
              <a:avLst/>
              <a:gdLst/>
              <a:ahLst/>
              <a:cxnLst/>
              <a:rect l="0" t="0" r="r" b="b"/>
              <a:pathLst>
                <a:path w="373" h="673">
                  <a:moveTo>
                    <a:pt x="373" y="0"/>
                  </a:moveTo>
                  <a:cubicBezTo>
                    <a:pt x="175" y="183"/>
                    <a:pt x="51" y="409"/>
                    <a:pt x="0" y="673"/>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29" name="Freeform 24">
              <a:extLst>
                <a:ext uri="{FF2B5EF4-FFF2-40B4-BE49-F238E27FC236}">
                  <a16:creationId xmlns:a16="http://schemas.microsoft.com/office/drawing/2014/main" id="{2970388B-41A2-4AD6-84B7-21A29A3D982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4763" y="6016625"/>
              <a:ext cx="214313" cy="827088"/>
            </a:xfrm>
            <a:custGeom>
              <a:avLst/>
              <a:gdLst/>
              <a:ahLst/>
              <a:cxnLst/>
              <a:rect l="0" t="0" r="r" b="b"/>
              <a:pathLst>
                <a:path w="45" h="174">
                  <a:moveTo>
                    <a:pt x="0" y="0"/>
                  </a:moveTo>
                  <a:cubicBezTo>
                    <a:pt x="11" y="59"/>
                    <a:pt x="26" y="118"/>
                    <a:pt x="45" y="174"/>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30" name="Freeform 25">
              <a:extLst>
                <a:ext uri="{FF2B5EF4-FFF2-40B4-BE49-F238E27FC236}">
                  <a16:creationId xmlns:a16="http://schemas.microsoft.com/office/drawing/2014/main" id="{9792A4B4-DC86-4D84-A6A5-40B2D8DD00F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4288" y="0"/>
              <a:ext cx="1562100" cy="2228850"/>
            </a:xfrm>
            <a:custGeom>
              <a:avLst/>
              <a:gdLst/>
              <a:ahLst/>
              <a:cxnLst/>
              <a:rect l="0" t="0" r="r" b="b"/>
              <a:pathLst>
                <a:path w="329" h="469">
                  <a:moveTo>
                    <a:pt x="329" y="0"/>
                  </a:moveTo>
                  <a:cubicBezTo>
                    <a:pt x="189" y="133"/>
                    <a:pt x="69" y="288"/>
                    <a:pt x="0" y="469"/>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grpSp>
      <p:grpSp>
        <p:nvGrpSpPr>
          <p:cNvPr id="32" name="Group 31">
            <a:extLst>
              <a:ext uri="{FF2B5EF4-FFF2-40B4-BE49-F238E27FC236}">
                <a16:creationId xmlns:a16="http://schemas.microsoft.com/office/drawing/2014/main" id="{B239B0D4-65B5-4C6A-946F-02E06132427C}"/>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800144" y="1699589"/>
            <a:ext cx="3674476" cy="3470421"/>
            <a:chOff x="697883" y="1816768"/>
            <a:chExt cx="3674476" cy="3470421"/>
          </a:xfrm>
        </p:grpSpPr>
        <p:sp>
          <p:nvSpPr>
            <p:cNvPr id="61" name="Rectangle 32">
              <a:extLst>
                <a:ext uri="{FF2B5EF4-FFF2-40B4-BE49-F238E27FC236}">
                  <a16:creationId xmlns:a16="http://schemas.microsoft.com/office/drawing/2014/main" id="{CC34B10E-8AF6-4F5B-AE67-602BB0FDF18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97883" y="1816768"/>
              <a:ext cx="3674476" cy="50292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34" name="Isosceles Triangle 22">
              <a:extLst>
                <a:ext uri="{FF2B5EF4-FFF2-40B4-BE49-F238E27FC236}">
                  <a16:creationId xmlns:a16="http://schemas.microsoft.com/office/drawing/2014/main" id="{87D8F852-24F1-4713-A933-FECA2E8EA2C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10800000">
              <a:off x="2380224" y="5014786"/>
              <a:ext cx="315988" cy="272403"/>
            </a:xfrm>
            <a:prstGeom prst="triangl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35" name="Rectangle 34">
              <a:extLst>
                <a:ext uri="{FF2B5EF4-FFF2-40B4-BE49-F238E27FC236}">
                  <a16:creationId xmlns:a16="http://schemas.microsoft.com/office/drawing/2014/main" id="{F1FB2BCD-BC78-4CA9-B753-0AC9AEE1531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704075" y="2392840"/>
              <a:ext cx="3668284" cy="2624327"/>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grpSp>
      <p:sp>
        <p:nvSpPr>
          <p:cNvPr id="37" name="Rectangle 36">
            <a:extLst>
              <a:ext uri="{FF2B5EF4-FFF2-40B4-BE49-F238E27FC236}">
                <a16:creationId xmlns:a16="http://schemas.microsoft.com/office/drawing/2014/main" id="{D75627FE-0AC5-4349-AC08-45A58BEC9B8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39" name="Group 38">
            <a:extLst>
              <a:ext uri="{FF2B5EF4-FFF2-40B4-BE49-F238E27FC236}">
                <a16:creationId xmlns:a16="http://schemas.microsoft.com/office/drawing/2014/main" id="{F87AAF7B-2090-475D-9C3E-FDC03DD87A88}"/>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417513" y="0"/>
            <a:ext cx="12584114" cy="6853238"/>
            <a:chOff x="-417513" y="0"/>
            <a:chExt cx="12584114" cy="6853238"/>
          </a:xfrm>
        </p:grpSpPr>
        <p:sp>
          <p:nvSpPr>
            <p:cNvPr id="40" name="Freeform 5">
              <a:extLst>
                <a:ext uri="{FF2B5EF4-FFF2-40B4-BE49-F238E27FC236}">
                  <a16:creationId xmlns:a16="http://schemas.microsoft.com/office/drawing/2014/main" id="{F2DCEC33-4B31-44BC-99CB-9E4845DC4CD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306513" y="0"/>
              <a:ext cx="3862388" cy="6843713"/>
            </a:xfrm>
            <a:custGeom>
              <a:avLst/>
              <a:gdLst/>
              <a:ahLst/>
              <a:cxnLst/>
              <a:rect l="0" t="0" r="r" b="b"/>
              <a:pathLst>
                <a:path w="813" h="1440">
                  <a:moveTo>
                    <a:pt x="813" y="0"/>
                  </a:moveTo>
                  <a:cubicBezTo>
                    <a:pt x="331" y="221"/>
                    <a:pt x="0" y="1039"/>
                    <a:pt x="435" y="1440"/>
                  </a:cubicBezTo>
                </a:path>
              </a:pathLst>
            </a:custGeom>
            <a:noFill/>
            <a:ln w="9525" cap="flat">
              <a:solidFill>
                <a:schemeClr val="bg1">
                  <a:alpha val="35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a:lstStyle/>
            <a:p>
              <a:endParaRPr lang="en-US" dirty="0"/>
            </a:p>
          </p:txBody>
        </p:sp>
        <p:sp>
          <p:nvSpPr>
            <p:cNvPr id="41" name="Freeform 6">
              <a:extLst>
                <a:ext uri="{FF2B5EF4-FFF2-40B4-BE49-F238E27FC236}">
                  <a16:creationId xmlns:a16="http://schemas.microsoft.com/office/drawing/2014/main" id="{204E0A10-D288-4B22-87A1-737B0A37D18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626725" y="9525"/>
              <a:ext cx="1539875" cy="555625"/>
            </a:xfrm>
            <a:custGeom>
              <a:avLst/>
              <a:gdLst/>
              <a:ahLst/>
              <a:cxnLst/>
              <a:rect l="0" t="0" r="r" b="b"/>
              <a:pathLst>
                <a:path w="324" h="117">
                  <a:moveTo>
                    <a:pt x="324" y="117"/>
                  </a:moveTo>
                  <a:cubicBezTo>
                    <a:pt x="223" y="64"/>
                    <a:pt x="107" y="28"/>
                    <a:pt x="0" y="0"/>
                  </a:cubicBezTo>
                </a:path>
              </a:pathLst>
            </a:custGeom>
            <a:noFill/>
            <a:ln w="9525" cap="flat">
              <a:solidFill>
                <a:schemeClr val="bg1">
                  <a:alpha val="35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42" name="Freeform 7">
              <a:extLst>
                <a:ext uri="{FF2B5EF4-FFF2-40B4-BE49-F238E27FC236}">
                  <a16:creationId xmlns:a16="http://schemas.microsoft.com/office/drawing/2014/main" id="{9A3E042E-4911-425A-84BB-04BF90D0770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247313" y="5013325"/>
              <a:ext cx="1919288" cy="1830388"/>
            </a:xfrm>
            <a:custGeom>
              <a:avLst/>
              <a:gdLst/>
              <a:ahLst/>
              <a:cxnLst/>
              <a:rect l="0" t="0" r="r" b="b"/>
              <a:pathLst>
                <a:path w="404" h="385">
                  <a:moveTo>
                    <a:pt x="0" y="385"/>
                  </a:moveTo>
                  <a:cubicBezTo>
                    <a:pt x="146" y="272"/>
                    <a:pt x="285" y="142"/>
                    <a:pt x="404" y="0"/>
                  </a:cubicBezTo>
                </a:path>
              </a:pathLst>
            </a:custGeom>
            <a:noFill/>
            <a:ln w="9525" cap="flat">
              <a:solidFill>
                <a:schemeClr val="bg1">
                  <a:alpha val="35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43" name="Freeform 8">
              <a:extLst>
                <a:ext uri="{FF2B5EF4-FFF2-40B4-BE49-F238E27FC236}">
                  <a16:creationId xmlns:a16="http://schemas.microsoft.com/office/drawing/2014/main" id="{3A49226D-3129-4C5A-9641-3D03BEEA793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120775" y="0"/>
              <a:ext cx="3676650" cy="6843713"/>
            </a:xfrm>
            <a:custGeom>
              <a:avLst/>
              <a:gdLst/>
              <a:ahLst/>
              <a:cxnLst/>
              <a:rect l="0" t="0" r="r" b="b"/>
              <a:pathLst>
                <a:path w="774" h="1440">
                  <a:moveTo>
                    <a:pt x="774" y="0"/>
                  </a:moveTo>
                  <a:cubicBezTo>
                    <a:pt x="312" y="240"/>
                    <a:pt x="0" y="1034"/>
                    <a:pt x="411" y="1440"/>
                  </a:cubicBezTo>
                </a:path>
              </a:pathLst>
            </a:custGeom>
            <a:noFill/>
            <a:ln w="9525" cap="flat">
              <a:solidFill>
                <a:schemeClr val="bg1">
                  <a:alpha val="35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44" name="Freeform 9">
              <a:extLst>
                <a:ext uri="{FF2B5EF4-FFF2-40B4-BE49-F238E27FC236}">
                  <a16:creationId xmlns:a16="http://schemas.microsoft.com/office/drawing/2014/main" id="{9CC3C315-B515-4DD8-AC22-9D8417B37F2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1202988" y="9525"/>
              <a:ext cx="963613" cy="366713"/>
            </a:xfrm>
            <a:custGeom>
              <a:avLst/>
              <a:gdLst/>
              <a:ahLst/>
              <a:cxnLst/>
              <a:rect l="0" t="0" r="r" b="b"/>
              <a:pathLst>
                <a:path w="203" h="77">
                  <a:moveTo>
                    <a:pt x="203" y="77"/>
                  </a:moveTo>
                  <a:cubicBezTo>
                    <a:pt x="138" y="46"/>
                    <a:pt x="68" y="21"/>
                    <a:pt x="0" y="0"/>
                  </a:cubicBezTo>
                </a:path>
              </a:pathLst>
            </a:custGeom>
            <a:noFill/>
            <a:ln w="9525" cap="flat">
              <a:solidFill>
                <a:schemeClr val="bg1">
                  <a:alpha val="35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45" name="Freeform 10">
              <a:extLst>
                <a:ext uri="{FF2B5EF4-FFF2-40B4-BE49-F238E27FC236}">
                  <a16:creationId xmlns:a16="http://schemas.microsoft.com/office/drawing/2014/main" id="{1A961828-F78F-4D56-A98E-037806C637B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494963" y="5275263"/>
              <a:ext cx="1666875" cy="1577975"/>
            </a:xfrm>
            <a:custGeom>
              <a:avLst/>
              <a:gdLst/>
              <a:ahLst/>
              <a:cxnLst/>
              <a:rect l="0" t="0" r="r" b="b"/>
              <a:pathLst>
                <a:path w="351" h="332">
                  <a:moveTo>
                    <a:pt x="0" y="332"/>
                  </a:moveTo>
                  <a:cubicBezTo>
                    <a:pt x="125" y="232"/>
                    <a:pt x="245" y="121"/>
                    <a:pt x="351" y="0"/>
                  </a:cubicBezTo>
                </a:path>
              </a:pathLst>
            </a:custGeom>
            <a:noFill/>
            <a:ln w="9525" cap="flat">
              <a:solidFill>
                <a:schemeClr val="bg1">
                  <a:alpha val="35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46" name="Freeform 11">
              <a:extLst>
                <a:ext uri="{FF2B5EF4-FFF2-40B4-BE49-F238E27FC236}">
                  <a16:creationId xmlns:a16="http://schemas.microsoft.com/office/drawing/2014/main" id="{739D4F9D-3728-42C1-8302-452D51321C5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01713" y="0"/>
              <a:ext cx="3621088" cy="6843713"/>
            </a:xfrm>
            <a:custGeom>
              <a:avLst/>
              <a:gdLst/>
              <a:ahLst/>
              <a:cxnLst/>
              <a:rect l="0" t="0" r="r" b="b"/>
              <a:pathLst>
                <a:path w="762" h="1440">
                  <a:moveTo>
                    <a:pt x="762" y="0"/>
                  </a:moveTo>
                  <a:cubicBezTo>
                    <a:pt x="308" y="245"/>
                    <a:pt x="0" y="1033"/>
                    <a:pt x="403" y="1440"/>
                  </a:cubicBezTo>
                </a:path>
              </a:pathLst>
            </a:custGeom>
            <a:noFill/>
            <a:ln w="9525" cap="flat">
              <a:solidFill>
                <a:schemeClr val="bg1">
                  <a:alpha val="35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47" name="Freeform 12">
              <a:extLst>
                <a:ext uri="{FF2B5EF4-FFF2-40B4-BE49-F238E27FC236}">
                  <a16:creationId xmlns:a16="http://schemas.microsoft.com/office/drawing/2014/main" id="{B4D9647E-354D-4CA8-B4A7-39172E5EAC1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1501438" y="9525"/>
              <a:ext cx="665163" cy="257175"/>
            </a:xfrm>
            <a:custGeom>
              <a:avLst/>
              <a:gdLst/>
              <a:ahLst/>
              <a:cxnLst/>
              <a:rect l="0" t="0" r="r" b="b"/>
              <a:pathLst>
                <a:path w="140" h="54">
                  <a:moveTo>
                    <a:pt x="140" y="54"/>
                  </a:moveTo>
                  <a:cubicBezTo>
                    <a:pt x="95" y="34"/>
                    <a:pt x="48" y="16"/>
                    <a:pt x="0" y="0"/>
                  </a:cubicBezTo>
                </a:path>
              </a:pathLst>
            </a:custGeom>
            <a:noFill/>
            <a:ln w="9525" cap="flat">
              <a:solidFill>
                <a:schemeClr val="bg1">
                  <a:alpha val="35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48" name="Freeform 13">
              <a:extLst>
                <a:ext uri="{FF2B5EF4-FFF2-40B4-BE49-F238E27FC236}">
                  <a16:creationId xmlns:a16="http://schemas.microsoft.com/office/drawing/2014/main" id="{A3EC74E0-5222-4ACC-BCEC-1AA189D3BCF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641013" y="5408613"/>
              <a:ext cx="1525588" cy="1435100"/>
            </a:xfrm>
            <a:custGeom>
              <a:avLst/>
              <a:gdLst/>
              <a:ahLst/>
              <a:cxnLst/>
              <a:rect l="0" t="0" r="r" b="b"/>
              <a:pathLst>
                <a:path w="321" h="302">
                  <a:moveTo>
                    <a:pt x="0" y="302"/>
                  </a:moveTo>
                  <a:cubicBezTo>
                    <a:pt x="114" y="210"/>
                    <a:pt x="223" y="109"/>
                    <a:pt x="321" y="0"/>
                  </a:cubicBezTo>
                </a:path>
              </a:pathLst>
            </a:custGeom>
            <a:noFill/>
            <a:ln w="9525" cap="flat">
              <a:solidFill>
                <a:schemeClr val="bg1">
                  <a:alpha val="35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49" name="Freeform 14">
              <a:extLst>
                <a:ext uri="{FF2B5EF4-FFF2-40B4-BE49-F238E27FC236}">
                  <a16:creationId xmlns:a16="http://schemas.microsoft.com/office/drawing/2014/main" id="{C0AE72B4-084D-42E6-ABED-5FD4650D4B0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01713" y="0"/>
              <a:ext cx="3244850" cy="6843713"/>
            </a:xfrm>
            <a:custGeom>
              <a:avLst/>
              <a:gdLst/>
              <a:ahLst/>
              <a:cxnLst/>
              <a:rect l="0" t="0" r="r" b="b"/>
              <a:pathLst>
                <a:path w="683" h="1440">
                  <a:moveTo>
                    <a:pt x="683" y="0"/>
                  </a:moveTo>
                  <a:cubicBezTo>
                    <a:pt x="258" y="256"/>
                    <a:pt x="0" y="1041"/>
                    <a:pt x="355" y="1440"/>
                  </a:cubicBezTo>
                </a:path>
              </a:pathLst>
            </a:custGeom>
            <a:noFill/>
            <a:ln w="9525" cap="flat">
              <a:solidFill>
                <a:schemeClr val="bg1">
                  <a:alpha val="35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50" name="Freeform 15">
              <a:extLst>
                <a:ext uri="{FF2B5EF4-FFF2-40B4-BE49-F238E27FC236}">
                  <a16:creationId xmlns:a16="http://schemas.microsoft.com/office/drawing/2014/main" id="{C9D1F5DD-8D50-4098-8D2B-10E28475275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802938" y="5518150"/>
              <a:ext cx="1363663" cy="1325563"/>
            </a:xfrm>
            <a:custGeom>
              <a:avLst/>
              <a:gdLst/>
              <a:ahLst/>
              <a:cxnLst/>
              <a:rect l="0" t="0" r="r" b="b"/>
              <a:pathLst>
                <a:path w="287" h="279">
                  <a:moveTo>
                    <a:pt x="0" y="279"/>
                  </a:moveTo>
                  <a:cubicBezTo>
                    <a:pt x="101" y="193"/>
                    <a:pt x="198" y="100"/>
                    <a:pt x="287" y="0"/>
                  </a:cubicBezTo>
                </a:path>
              </a:pathLst>
            </a:custGeom>
            <a:noFill/>
            <a:ln w="9525" cap="flat">
              <a:solidFill>
                <a:schemeClr val="bg1">
                  <a:alpha val="35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51" name="Freeform 16">
              <a:extLst>
                <a:ext uri="{FF2B5EF4-FFF2-40B4-BE49-F238E27FC236}">
                  <a16:creationId xmlns:a16="http://schemas.microsoft.com/office/drawing/2014/main" id="{D48F3941-C3C7-4589-AA46-067F6BB2D06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889000" y="0"/>
              <a:ext cx="3230563" cy="6843713"/>
            </a:xfrm>
            <a:custGeom>
              <a:avLst/>
              <a:gdLst/>
              <a:ahLst/>
              <a:cxnLst/>
              <a:rect l="0" t="0" r="r" b="b"/>
              <a:pathLst>
                <a:path w="680" h="1440">
                  <a:moveTo>
                    <a:pt x="680" y="0"/>
                  </a:moveTo>
                  <a:cubicBezTo>
                    <a:pt x="257" y="265"/>
                    <a:pt x="0" y="1026"/>
                    <a:pt x="337" y="1440"/>
                  </a:cubicBezTo>
                </a:path>
              </a:pathLst>
            </a:custGeom>
            <a:noFill/>
            <a:ln w="9525" cap="flat">
              <a:solidFill>
                <a:schemeClr val="bg1">
                  <a:alpha val="35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52" name="Freeform 17">
              <a:extLst>
                <a:ext uri="{FF2B5EF4-FFF2-40B4-BE49-F238E27FC236}">
                  <a16:creationId xmlns:a16="http://schemas.microsoft.com/office/drawing/2014/main" id="{C16BBE9A-4BE3-4401-82C5-8041DB14E5B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979150" y="5694363"/>
              <a:ext cx="1187450" cy="1149350"/>
            </a:xfrm>
            <a:custGeom>
              <a:avLst/>
              <a:gdLst/>
              <a:ahLst/>
              <a:cxnLst/>
              <a:rect l="0" t="0" r="r" b="b"/>
              <a:pathLst>
                <a:path w="250" h="242">
                  <a:moveTo>
                    <a:pt x="0" y="242"/>
                  </a:moveTo>
                  <a:cubicBezTo>
                    <a:pt x="88" y="166"/>
                    <a:pt x="172" y="85"/>
                    <a:pt x="250" y="0"/>
                  </a:cubicBezTo>
                </a:path>
              </a:pathLst>
            </a:custGeom>
            <a:noFill/>
            <a:ln w="9525" cap="flat">
              <a:solidFill>
                <a:schemeClr val="bg1">
                  <a:alpha val="35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53" name="Freeform 18">
              <a:extLst>
                <a:ext uri="{FF2B5EF4-FFF2-40B4-BE49-F238E27FC236}">
                  <a16:creationId xmlns:a16="http://schemas.microsoft.com/office/drawing/2014/main" id="{06180330-CCD3-4D14-A652-D60C28252D8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484188" y="0"/>
              <a:ext cx="3421063" cy="6843713"/>
            </a:xfrm>
            <a:custGeom>
              <a:avLst/>
              <a:gdLst/>
              <a:ahLst/>
              <a:cxnLst/>
              <a:rect l="0" t="0" r="r" b="b"/>
              <a:pathLst>
                <a:path w="720" h="1440">
                  <a:moveTo>
                    <a:pt x="720" y="0"/>
                  </a:moveTo>
                  <a:cubicBezTo>
                    <a:pt x="316" y="282"/>
                    <a:pt x="0" y="1018"/>
                    <a:pt x="362" y="1440"/>
                  </a:cubicBezTo>
                </a:path>
              </a:pathLst>
            </a:custGeom>
            <a:noFill/>
            <a:ln w="9525" cap="flat">
              <a:solidFill>
                <a:schemeClr val="bg1">
                  <a:alpha val="35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54" name="Freeform 19">
              <a:extLst>
                <a:ext uri="{FF2B5EF4-FFF2-40B4-BE49-F238E27FC236}">
                  <a16:creationId xmlns:a16="http://schemas.microsoft.com/office/drawing/2014/main" id="{616C90F6-4133-43A5-B47C-7750FE28190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1287125" y="6049963"/>
              <a:ext cx="879475" cy="793750"/>
            </a:xfrm>
            <a:custGeom>
              <a:avLst/>
              <a:gdLst/>
              <a:ahLst/>
              <a:cxnLst/>
              <a:rect l="0" t="0" r="r" b="b"/>
              <a:pathLst>
                <a:path w="185" h="167">
                  <a:moveTo>
                    <a:pt x="0" y="167"/>
                  </a:moveTo>
                  <a:cubicBezTo>
                    <a:pt x="63" y="114"/>
                    <a:pt x="125" y="58"/>
                    <a:pt x="185" y="0"/>
                  </a:cubicBezTo>
                </a:path>
              </a:pathLst>
            </a:custGeom>
            <a:noFill/>
            <a:ln w="9525" cap="flat">
              <a:solidFill>
                <a:schemeClr val="bg1">
                  <a:alpha val="35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55" name="Freeform 20">
              <a:extLst>
                <a:ext uri="{FF2B5EF4-FFF2-40B4-BE49-F238E27FC236}">
                  <a16:creationId xmlns:a16="http://schemas.microsoft.com/office/drawing/2014/main" id="{D7C03F90-E828-4414-8A53-92069FFB686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598488" y="0"/>
              <a:ext cx="2717800" cy="6843713"/>
            </a:xfrm>
            <a:custGeom>
              <a:avLst/>
              <a:gdLst/>
              <a:ahLst/>
              <a:cxnLst/>
              <a:rect l="0" t="0" r="r" b="b"/>
              <a:pathLst>
                <a:path w="572" h="1440">
                  <a:moveTo>
                    <a:pt x="572" y="0"/>
                  </a:moveTo>
                  <a:cubicBezTo>
                    <a:pt x="213" y="320"/>
                    <a:pt x="0" y="979"/>
                    <a:pt x="164" y="1440"/>
                  </a:cubicBezTo>
                </a:path>
              </a:pathLst>
            </a:custGeom>
            <a:noFill/>
            <a:ln w="12700" cap="flat">
              <a:solidFill>
                <a:schemeClr val="bg1">
                  <a:alpha val="35000"/>
                </a:schemeClr>
              </a:solidFill>
              <a:prstDash val="dashDot"/>
              <a:miter lim="800000"/>
              <a:headEnd/>
              <a:tailEnd/>
            </a:ln>
            <a:extLst>
              <a:ext uri="{909E8E84-426E-40DD-AFC4-6F175D3DCCD1}">
                <a14:hiddenFill xmlns:a14="http://schemas.microsoft.com/office/drawing/2010/main">
                  <a:solidFill>
                    <a:srgbClr val="FFFFFF"/>
                  </a:solidFill>
                </a14:hiddenFill>
              </a:ext>
            </a:extLst>
          </p:spPr>
        </p:sp>
        <p:sp>
          <p:nvSpPr>
            <p:cNvPr id="56" name="Freeform 21">
              <a:extLst>
                <a:ext uri="{FF2B5EF4-FFF2-40B4-BE49-F238E27FC236}">
                  <a16:creationId xmlns:a16="http://schemas.microsoft.com/office/drawing/2014/main" id="{6ADDE443-75AA-4F32-A2EE-272C4347CE0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261938" y="0"/>
              <a:ext cx="2944813" cy="6843713"/>
            </a:xfrm>
            <a:custGeom>
              <a:avLst/>
              <a:gdLst/>
              <a:ahLst/>
              <a:cxnLst/>
              <a:rect l="0" t="0" r="r" b="b"/>
              <a:pathLst>
                <a:path w="620" h="1440">
                  <a:moveTo>
                    <a:pt x="620" y="0"/>
                  </a:moveTo>
                  <a:cubicBezTo>
                    <a:pt x="248" y="325"/>
                    <a:pt x="0" y="960"/>
                    <a:pt x="186" y="1440"/>
                  </a:cubicBezTo>
                </a:path>
              </a:pathLst>
            </a:custGeom>
            <a:noFill/>
            <a:ln w="9525" cap="flat">
              <a:solidFill>
                <a:schemeClr val="bg1">
                  <a:alpha val="35000"/>
                </a:schemeClr>
              </a:solidFill>
              <a:prstDash val="lgDash"/>
              <a:miter lim="800000"/>
              <a:headEnd/>
              <a:tailEnd/>
            </a:ln>
            <a:extLst>
              <a:ext uri="{909E8E84-426E-40DD-AFC4-6F175D3DCCD1}">
                <a14:hiddenFill xmlns:a14="http://schemas.microsoft.com/office/drawing/2010/main">
                  <a:solidFill>
                    <a:srgbClr val="FFFFFF"/>
                  </a:solidFill>
                </a14:hiddenFill>
              </a:ext>
            </a:extLst>
          </p:spPr>
        </p:sp>
        <p:sp>
          <p:nvSpPr>
            <p:cNvPr id="57" name="Freeform 22">
              <a:extLst>
                <a:ext uri="{FF2B5EF4-FFF2-40B4-BE49-F238E27FC236}">
                  <a16:creationId xmlns:a16="http://schemas.microsoft.com/office/drawing/2014/main" id="{ACD281C1-1D59-453F-A33A-D83E39EB063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417513" y="0"/>
              <a:ext cx="2403475" cy="6843713"/>
            </a:xfrm>
            <a:custGeom>
              <a:avLst/>
              <a:gdLst/>
              <a:ahLst/>
              <a:cxnLst/>
              <a:rect l="0" t="0" r="r" b="b"/>
              <a:pathLst>
                <a:path w="506" h="1440">
                  <a:moveTo>
                    <a:pt x="506" y="0"/>
                  </a:moveTo>
                  <a:cubicBezTo>
                    <a:pt x="109" y="356"/>
                    <a:pt x="0" y="943"/>
                    <a:pt x="171" y="1440"/>
                  </a:cubicBezTo>
                </a:path>
              </a:pathLst>
            </a:custGeom>
            <a:noFill/>
            <a:ln w="9525" cap="flat">
              <a:solidFill>
                <a:schemeClr val="bg1">
                  <a:alpha val="35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58" name="Freeform 23">
              <a:extLst>
                <a:ext uri="{FF2B5EF4-FFF2-40B4-BE49-F238E27FC236}">
                  <a16:creationId xmlns:a16="http://schemas.microsoft.com/office/drawing/2014/main" id="{60217FAC-29FE-4D6B-9BB4-FF41AA75655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4288" y="9525"/>
              <a:ext cx="1771650" cy="3198813"/>
            </a:xfrm>
            <a:custGeom>
              <a:avLst/>
              <a:gdLst/>
              <a:ahLst/>
              <a:cxnLst/>
              <a:rect l="0" t="0" r="r" b="b"/>
              <a:pathLst>
                <a:path w="373" h="673">
                  <a:moveTo>
                    <a:pt x="373" y="0"/>
                  </a:moveTo>
                  <a:cubicBezTo>
                    <a:pt x="175" y="183"/>
                    <a:pt x="51" y="409"/>
                    <a:pt x="0" y="673"/>
                  </a:cubicBezTo>
                </a:path>
              </a:pathLst>
            </a:custGeom>
            <a:noFill/>
            <a:ln w="9525" cap="flat">
              <a:solidFill>
                <a:schemeClr val="bg1">
                  <a:alpha val="35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59" name="Freeform 24">
              <a:extLst>
                <a:ext uri="{FF2B5EF4-FFF2-40B4-BE49-F238E27FC236}">
                  <a16:creationId xmlns:a16="http://schemas.microsoft.com/office/drawing/2014/main" id="{0D3CC33A-6E36-4A72-9965-8E20FB05D10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4763" y="6016625"/>
              <a:ext cx="214313" cy="827088"/>
            </a:xfrm>
            <a:custGeom>
              <a:avLst/>
              <a:gdLst/>
              <a:ahLst/>
              <a:cxnLst/>
              <a:rect l="0" t="0" r="r" b="b"/>
              <a:pathLst>
                <a:path w="45" h="174">
                  <a:moveTo>
                    <a:pt x="0" y="0"/>
                  </a:moveTo>
                  <a:cubicBezTo>
                    <a:pt x="11" y="59"/>
                    <a:pt x="26" y="118"/>
                    <a:pt x="45" y="174"/>
                  </a:cubicBezTo>
                </a:path>
              </a:pathLst>
            </a:custGeom>
            <a:noFill/>
            <a:ln w="9525" cap="flat">
              <a:solidFill>
                <a:schemeClr val="bg1">
                  <a:alpha val="35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60" name="Freeform 25">
              <a:extLst>
                <a:ext uri="{FF2B5EF4-FFF2-40B4-BE49-F238E27FC236}">
                  <a16:creationId xmlns:a16="http://schemas.microsoft.com/office/drawing/2014/main" id="{F128F04E-05CD-4035-A32B-6E9ABAB9314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4288" y="0"/>
              <a:ext cx="1562100" cy="2228850"/>
            </a:xfrm>
            <a:custGeom>
              <a:avLst/>
              <a:gdLst/>
              <a:ahLst/>
              <a:cxnLst/>
              <a:rect l="0" t="0" r="r" b="b"/>
              <a:pathLst>
                <a:path w="329" h="469">
                  <a:moveTo>
                    <a:pt x="329" y="0"/>
                  </a:moveTo>
                  <a:cubicBezTo>
                    <a:pt x="189" y="133"/>
                    <a:pt x="69" y="288"/>
                    <a:pt x="0" y="469"/>
                  </a:cubicBezTo>
                </a:path>
              </a:pathLst>
            </a:custGeom>
            <a:noFill/>
            <a:ln w="9525" cap="flat">
              <a:solidFill>
                <a:schemeClr val="bg1">
                  <a:alpha val="35000"/>
                </a:schemeClr>
              </a:solidFill>
              <a:prstDash val="solid"/>
              <a:miter lim="800000"/>
              <a:headEnd/>
              <a:tailEnd/>
            </a:ln>
            <a:extLst>
              <a:ext uri="{909E8E84-426E-40DD-AFC4-6F175D3DCCD1}">
                <a14:hiddenFill xmlns:a14="http://schemas.microsoft.com/office/drawing/2010/main">
                  <a:solidFill>
                    <a:srgbClr val="FFFFFF"/>
                  </a:solidFill>
                </a14:hiddenFill>
              </a:ext>
            </a:extLst>
          </p:spPr>
        </p:sp>
      </p:grpSp>
      <p:sp>
        <p:nvSpPr>
          <p:cNvPr id="62" name="Rectangle 61">
            <a:extLst>
              <a:ext uri="{FF2B5EF4-FFF2-40B4-BE49-F238E27FC236}">
                <a16:creationId xmlns:a16="http://schemas.microsoft.com/office/drawing/2014/main" id="{BC2574CF-1D35-4994-87BD-5A3378E1AB3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578837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itle 2">
            <a:extLst>
              <a:ext uri="{FF2B5EF4-FFF2-40B4-BE49-F238E27FC236}">
                <a16:creationId xmlns:a16="http://schemas.microsoft.com/office/drawing/2014/main" id="{B19BDC26-0034-D279-2BC1-2C649777EECC}"/>
              </a:ext>
            </a:extLst>
          </p:cNvPr>
          <p:cNvSpPr>
            <a:spLocks noGrp="1"/>
          </p:cNvSpPr>
          <p:nvPr>
            <p:ph type="title"/>
          </p:nvPr>
        </p:nvSpPr>
        <p:spPr>
          <a:xfrm>
            <a:off x="645459" y="960120"/>
            <a:ext cx="3865695" cy="4171278"/>
          </a:xfrm>
        </p:spPr>
        <p:txBody>
          <a:bodyPr vert="horz" lIns="228600" tIns="228600" rIns="228600" bIns="228600" rtlCol="0" anchor="ctr">
            <a:normAutofit/>
          </a:bodyPr>
          <a:lstStyle/>
          <a:p>
            <a:pPr algn="r"/>
            <a:r>
              <a:rPr lang="en-US" sz="4400">
                <a:solidFill>
                  <a:schemeClr val="tx1"/>
                </a:solidFill>
              </a:rPr>
              <a:t>Stages of Team Development </a:t>
            </a:r>
          </a:p>
        </p:txBody>
      </p:sp>
      <p:cxnSp>
        <p:nvCxnSpPr>
          <p:cNvPr id="64" name="Straight Connector 63">
            <a:extLst>
              <a:ext uri="{FF2B5EF4-FFF2-40B4-BE49-F238E27FC236}">
                <a16:creationId xmlns:a16="http://schemas.microsoft.com/office/drawing/2014/main" id="{68B6AB33-DFE6-4FE4-94FE-C9E25424AD16}"/>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4752263" y="1200150"/>
            <a:ext cx="0" cy="3543972"/>
          </a:xfrm>
          <a:prstGeom prst="line">
            <a:avLst/>
          </a:prstGeom>
          <a:ln w="12700"/>
        </p:spPr>
        <p:style>
          <a:lnRef idx="1">
            <a:schemeClr val="accent1"/>
          </a:lnRef>
          <a:fillRef idx="0">
            <a:schemeClr val="accent1"/>
          </a:fillRef>
          <a:effectRef idx="0">
            <a:schemeClr val="accent1"/>
          </a:effectRef>
          <a:fontRef idx="minor">
            <a:schemeClr val="tx1"/>
          </a:fontRef>
        </p:style>
      </p:cxnSp>
      <p:sp>
        <p:nvSpPr>
          <p:cNvPr id="63" name="Text Placeholder 3">
            <a:extLst>
              <a:ext uri="{FF2B5EF4-FFF2-40B4-BE49-F238E27FC236}">
                <a16:creationId xmlns:a16="http://schemas.microsoft.com/office/drawing/2014/main" id="{33E192FB-FB89-1B5A-242B-CD056D2DB123}"/>
              </a:ext>
            </a:extLst>
          </p:cNvPr>
          <p:cNvSpPr>
            <a:spLocks noGrp="1"/>
          </p:cNvSpPr>
          <p:nvPr>
            <p:ph type="body" sz="half" idx="2"/>
          </p:nvPr>
        </p:nvSpPr>
        <p:spPr>
          <a:xfrm>
            <a:off x="4983164" y="960120"/>
            <a:ext cx="5511800" cy="4171278"/>
          </a:xfrm>
        </p:spPr>
        <p:txBody>
          <a:bodyPr vert="horz" lIns="91440" tIns="45720" rIns="91440" bIns="45720" rtlCol="0" anchor="ctr">
            <a:normAutofit/>
          </a:bodyPr>
          <a:lstStyle/>
          <a:p>
            <a:pPr indent="-228600" algn="l">
              <a:buFont typeface="Wingdings" panose="05000000000000000000" pitchFamily="2" charset="2"/>
              <a:buChar char="§"/>
            </a:pPr>
            <a:r>
              <a:rPr lang="en-US" dirty="0">
                <a:solidFill>
                  <a:schemeClr val="tx1"/>
                </a:solidFill>
              </a:rPr>
              <a:t>Performing </a:t>
            </a:r>
          </a:p>
          <a:p>
            <a:pPr lvl="0" indent="-228600" algn="l">
              <a:buFont typeface="Wingdings" panose="05000000000000000000" pitchFamily="2" charset="2"/>
              <a:buChar char="§"/>
            </a:pPr>
            <a:r>
              <a:rPr lang="en-US" dirty="0">
                <a:solidFill>
                  <a:schemeClr val="tx1"/>
                </a:solidFill>
              </a:rPr>
              <a:t>.</a:t>
            </a:r>
            <a:r>
              <a:rPr lang="en-GB" dirty="0">
                <a:solidFill>
                  <a:schemeClr val="tx1"/>
                </a:solidFill>
              </a:rPr>
              <a:t> The team's members strongly identify with one another and have complete faith in one another.</a:t>
            </a:r>
          </a:p>
          <a:p>
            <a:pPr lvl="0" indent="-228600" algn="l">
              <a:buFont typeface="Wingdings" panose="05000000000000000000" pitchFamily="2" charset="2"/>
              <a:buChar char="§"/>
            </a:pPr>
            <a:r>
              <a:rPr lang="en-GB" dirty="0">
                <a:solidFill>
                  <a:schemeClr val="tx1"/>
                </a:solidFill>
              </a:rPr>
              <a:t>Team leaders are no longer required to keep an eye on their subordinates' work in this manner.</a:t>
            </a:r>
          </a:p>
          <a:p>
            <a:pPr lvl="0" indent="-228600" algn="l">
              <a:buFont typeface="Wingdings" panose="05000000000000000000" pitchFamily="2" charset="2"/>
              <a:buChar char="§"/>
            </a:pPr>
            <a:r>
              <a:rPr lang="en-GB" dirty="0">
                <a:solidFill>
                  <a:schemeClr val="tx1"/>
                </a:solidFill>
              </a:rPr>
              <a:t>Teams now have access to problem-solving techniques even while problems keep popping up that don't jeopardise deadlines or progress.</a:t>
            </a:r>
            <a:endParaRPr lang="en-US" dirty="0">
              <a:solidFill>
                <a:schemeClr val="tx1"/>
              </a:solidFill>
            </a:endParaRPr>
          </a:p>
          <a:p>
            <a:pPr lvl="0" indent="-228600" algn="l">
              <a:buFont typeface="Wingdings" panose="05000000000000000000" pitchFamily="2" charset="2"/>
              <a:buChar char="§"/>
            </a:pPr>
            <a:r>
              <a:rPr lang="en-US" dirty="0">
                <a:solidFill>
                  <a:schemeClr val="tx1"/>
                </a:solidFill>
              </a:rPr>
              <a:t>(Clutterbuck, 2020)</a:t>
            </a:r>
          </a:p>
          <a:p>
            <a:pPr indent="-228600" algn="l">
              <a:buFont typeface="Wingdings" panose="05000000000000000000" pitchFamily="2" charset="2"/>
              <a:buChar char="§"/>
            </a:pPr>
            <a:endParaRPr lang="en-US" dirty="0">
              <a:solidFill>
                <a:schemeClr val="tx1"/>
              </a:solidFill>
            </a:endParaRPr>
          </a:p>
        </p:txBody>
      </p:sp>
    </p:spTree>
    <p:extLst>
      <p:ext uri="{BB962C8B-B14F-4D97-AF65-F5344CB8AC3E}">
        <p14:creationId xmlns:p14="http://schemas.microsoft.com/office/powerpoint/2010/main" val="2627862130"/>
      </p:ext>
    </p:extLst>
  </p:cSld>
  <p:clrMapOvr>
    <a:masterClrMapping/>
  </p:clrMapOvr>
  <mc:AlternateContent xmlns:mc="http://schemas.openxmlformats.org/markup-compatibility/2006" xmlns:p14="http://schemas.microsoft.com/office/powerpoint/2010/main">
    <mc:Choice Requires="p14">
      <p:transition spd="slow" p14:dur="4000">
        <p14:vortex dir="r"/>
      </p:transition>
    </mc:Choice>
    <mc:Fallback xmlns="">
      <p:transition spd="slow">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grpSp>
        <p:nvGrpSpPr>
          <p:cNvPr id="10" name="Group 9">
            <a:extLst>
              <a:ext uri="{FF2B5EF4-FFF2-40B4-BE49-F238E27FC236}">
                <a16:creationId xmlns:a16="http://schemas.microsoft.com/office/drawing/2014/main" id="{FD77BF60-CC87-4027-B3A1-21222A9877C7}"/>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417513" y="0"/>
            <a:ext cx="12584114" cy="6853238"/>
            <a:chOff x="-417513" y="0"/>
            <a:chExt cx="12584114" cy="6853238"/>
          </a:xfrm>
        </p:grpSpPr>
        <p:sp>
          <p:nvSpPr>
            <p:cNvPr id="11" name="Freeform 5">
              <a:extLst>
                <a:ext uri="{FF2B5EF4-FFF2-40B4-BE49-F238E27FC236}">
                  <a16:creationId xmlns:a16="http://schemas.microsoft.com/office/drawing/2014/main" id="{39E3CBF9-BAA3-4654-9C20-8457916C569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306513" y="0"/>
              <a:ext cx="3862388" cy="6843713"/>
            </a:xfrm>
            <a:custGeom>
              <a:avLst/>
              <a:gdLst/>
              <a:ahLst/>
              <a:cxnLst/>
              <a:rect l="0" t="0" r="r" b="b"/>
              <a:pathLst>
                <a:path w="813" h="1440">
                  <a:moveTo>
                    <a:pt x="813" y="0"/>
                  </a:moveTo>
                  <a:cubicBezTo>
                    <a:pt x="331" y="221"/>
                    <a:pt x="0" y="1039"/>
                    <a:pt x="435"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12" name="Freeform 6">
              <a:extLst>
                <a:ext uri="{FF2B5EF4-FFF2-40B4-BE49-F238E27FC236}">
                  <a16:creationId xmlns:a16="http://schemas.microsoft.com/office/drawing/2014/main" id="{DF86235A-7821-4C9B-B00C-A6D4997EAB3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626725" y="9525"/>
              <a:ext cx="1539875" cy="555625"/>
            </a:xfrm>
            <a:custGeom>
              <a:avLst/>
              <a:gdLst/>
              <a:ahLst/>
              <a:cxnLst/>
              <a:rect l="0" t="0" r="r" b="b"/>
              <a:pathLst>
                <a:path w="324" h="117">
                  <a:moveTo>
                    <a:pt x="324" y="117"/>
                  </a:moveTo>
                  <a:cubicBezTo>
                    <a:pt x="223" y="64"/>
                    <a:pt x="107" y="28"/>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13" name="Freeform 7">
              <a:extLst>
                <a:ext uri="{FF2B5EF4-FFF2-40B4-BE49-F238E27FC236}">
                  <a16:creationId xmlns:a16="http://schemas.microsoft.com/office/drawing/2014/main" id="{DE04CFF3-0067-40C4-A502-FD43E6373F1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247313" y="5013325"/>
              <a:ext cx="1919288" cy="1830388"/>
            </a:xfrm>
            <a:custGeom>
              <a:avLst/>
              <a:gdLst/>
              <a:ahLst/>
              <a:cxnLst/>
              <a:rect l="0" t="0" r="r" b="b"/>
              <a:pathLst>
                <a:path w="404" h="385">
                  <a:moveTo>
                    <a:pt x="0" y="385"/>
                  </a:moveTo>
                  <a:cubicBezTo>
                    <a:pt x="146" y="272"/>
                    <a:pt x="285" y="142"/>
                    <a:pt x="404"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14" name="Freeform 8">
              <a:extLst>
                <a:ext uri="{FF2B5EF4-FFF2-40B4-BE49-F238E27FC236}">
                  <a16:creationId xmlns:a16="http://schemas.microsoft.com/office/drawing/2014/main" id="{3037DCE4-244D-4455-814F-C32C5AAF00B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120775" y="0"/>
              <a:ext cx="3676650" cy="6843713"/>
            </a:xfrm>
            <a:custGeom>
              <a:avLst/>
              <a:gdLst/>
              <a:ahLst/>
              <a:cxnLst/>
              <a:rect l="0" t="0" r="r" b="b"/>
              <a:pathLst>
                <a:path w="774" h="1440">
                  <a:moveTo>
                    <a:pt x="774" y="0"/>
                  </a:moveTo>
                  <a:cubicBezTo>
                    <a:pt x="312" y="240"/>
                    <a:pt x="0" y="1034"/>
                    <a:pt x="411" y="144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15" name="Freeform 9">
              <a:extLst>
                <a:ext uri="{FF2B5EF4-FFF2-40B4-BE49-F238E27FC236}">
                  <a16:creationId xmlns:a16="http://schemas.microsoft.com/office/drawing/2014/main" id="{BB37AF1A-E10D-47F9-8CB6-CAC43089D3B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1202988" y="9525"/>
              <a:ext cx="963613" cy="366713"/>
            </a:xfrm>
            <a:custGeom>
              <a:avLst/>
              <a:gdLst/>
              <a:ahLst/>
              <a:cxnLst/>
              <a:rect l="0" t="0" r="r" b="b"/>
              <a:pathLst>
                <a:path w="203" h="77">
                  <a:moveTo>
                    <a:pt x="203" y="77"/>
                  </a:moveTo>
                  <a:cubicBezTo>
                    <a:pt x="138" y="46"/>
                    <a:pt x="68" y="21"/>
                    <a:pt x="0" y="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16" name="Freeform 10">
              <a:extLst>
                <a:ext uri="{FF2B5EF4-FFF2-40B4-BE49-F238E27FC236}">
                  <a16:creationId xmlns:a16="http://schemas.microsoft.com/office/drawing/2014/main" id="{80286243-26F2-40E9-83FD-D4200A16FF3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494963" y="5275263"/>
              <a:ext cx="1666875" cy="1577975"/>
            </a:xfrm>
            <a:custGeom>
              <a:avLst/>
              <a:gdLst/>
              <a:ahLst/>
              <a:cxnLst/>
              <a:rect l="0" t="0" r="r" b="b"/>
              <a:pathLst>
                <a:path w="351" h="332">
                  <a:moveTo>
                    <a:pt x="0" y="332"/>
                  </a:moveTo>
                  <a:cubicBezTo>
                    <a:pt x="125" y="232"/>
                    <a:pt x="245" y="121"/>
                    <a:pt x="351" y="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17" name="Freeform 11">
              <a:extLst>
                <a:ext uri="{FF2B5EF4-FFF2-40B4-BE49-F238E27FC236}">
                  <a16:creationId xmlns:a16="http://schemas.microsoft.com/office/drawing/2014/main" id="{D90A700B-85BC-45F8-9652-72A721761BB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01713" y="0"/>
              <a:ext cx="3621088" cy="6843713"/>
            </a:xfrm>
            <a:custGeom>
              <a:avLst/>
              <a:gdLst/>
              <a:ahLst/>
              <a:cxnLst/>
              <a:rect l="0" t="0" r="r" b="b"/>
              <a:pathLst>
                <a:path w="762" h="1440">
                  <a:moveTo>
                    <a:pt x="762" y="0"/>
                  </a:moveTo>
                  <a:cubicBezTo>
                    <a:pt x="308" y="245"/>
                    <a:pt x="0" y="1033"/>
                    <a:pt x="403"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18" name="Freeform 12">
              <a:extLst>
                <a:ext uri="{FF2B5EF4-FFF2-40B4-BE49-F238E27FC236}">
                  <a16:creationId xmlns:a16="http://schemas.microsoft.com/office/drawing/2014/main" id="{BA84F2EA-FBDD-4B0B-8EEB-3112A023419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1501438" y="9525"/>
              <a:ext cx="665163" cy="257175"/>
            </a:xfrm>
            <a:custGeom>
              <a:avLst/>
              <a:gdLst/>
              <a:ahLst/>
              <a:cxnLst/>
              <a:rect l="0" t="0" r="r" b="b"/>
              <a:pathLst>
                <a:path w="140" h="54">
                  <a:moveTo>
                    <a:pt x="140" y="54"/>
                  </a:moveTo>
                  <a:cubicBezTo>
                    <a:pt x="95" y="34"/>
                    <a:pt x="48" y="16"/>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19" name="Freeform 13">
              <a:extLst>
                <a:ext uri="{FF2B5EF4-FFF2-40B4-BE49-F238E27FC236}">
                  <a16:creationId xmlns:a16="http://schemas.microsoft.com/office/drawing/2014/main" id="{2B14D210-D95B-44BE-94CF-B8A899AFCEA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641013" y="5408613"/>
              <a:ext cx="1525588" cy="1435100"/>
            </a:xfrm>
            <a:custGeom>
              <a:avLst/>
              <a:gdLst/>
              <a:ahLst/>
              <a:cxnLst/>
              <a:rect l="0" t="0" r="r" b="b"/>
              <a:pathLst>
                <a:path w="321" h="302">
                  <a:moveTo>
                    <a:pt x="0" y="302"/>
                  </a:moveTo>
                  <a:cubicBezTo>
                    <a:pt x="114" y="210"/>
                    <a:pt x="223" y="109"/>
                    <a:pt x="321"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20" name="Freeform 14">
              <a:extLst>
                <a:ext uri="{FF2B5EF4-FFF2-40B4-BE49-F238E27FC236}">
                  <a16:creationId xmlns:a16="http://schemas.microsoft.com/office/drawing/2014/main" id="{C97AA8A3-5D0D-4295-B878-4876554FD30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01713" y="0"/>
              <a:ext cx="3244850" cy="6843713"/>
            </a:xfrm>
            <a:custGeom>
              <a:avLst/>
              <a:gdLst/>
              <a:ahLst/>
              <a:cxnLst/>
              <a:rect l="0" t="0" r="r" b="b"/>
              <a:pathLst>
                <a:path w="683" h="1440">
                  <a:moveTo>
                    <a:pt x="683" y="0"/>
                  </a:moveTo>
                  <a:cubicBezTo>
                    <a:pt x="258" y="256"/>
                    <a:pt x="0" y="1041"/>
                    <a:pt x="355"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21" name="Freeform 15">
              <a:extLst>
                <a:ext uri="{FF2B5EF4-FFF2-40B4-BE49-F238E27FC236}">
                  <a16:creationId xmlns:a16="http://schemas.microsoft.com/office/drawing/2014/main" id="{DA6907CB-7510-4979-A274-5F202AC4F2D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802938" y="5518150"/>
              <a:ext cx="1363663" cy="1325563"/>
            </a:xfrm>
            <a:custGeom>
              <a:avLst/>
              <a:gdLst/>
              <a:ahLst/>
              <a:cxnLst/>
              <a:rect l="0" t="0" r="r" b="b"/>
              <a:pathLst>
                <a:path w="287" h="279">
                  <a:moveTo>
                    <a:pt x="0" y="279"/>
                  </a:moveTo>
                  <a:cubicBezTo>
                    <a:pt x="101" y="193"/>
                    <a:pt x="198" y="100"/>
                    <a:pt x="287"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22" name="Freeform 16">
              <a:extLst>
                <a:ext uri="{FF2B5EF4-FFF2-40B4-BE49-F238E27FC236}">
                  <a16:creationId xmlns:a16="http://schemas.microsoft.com/office/drawing/2014/main" id="{CDC01392-803F-446A-B518-EE3CA21A7DB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889000" y="0"/>
              <a:ext cx="3230563" cy="6843713"/>
            </a:xfrm>
            <a:custGeom>
              <a:avLst/>
              <a:gdLst/>
              <a:ahLst/>
              <a:cxnLst/>
              <a:rect l="0" t="0" r="r" b="b"/>
              <a:pathLst>
                <a:path w="680" h="1440">
                  <a:moveTo>
                    <a:pt x="680" y="0"/>
                  </a:moveTo>
                  <a:cubicBezTo>
                    <a:pt x="257" y="265"/>
                    <a:pt x="0" y="1026"/>
                    <a:pt x="337"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23" name="Freeform 17">
              <a:extLst>
                <a:ext uri="{FF2B5EF4-FFF2-40B4-BE49-F238E27FC236}">
                  <a16:creationId xmlns:a16="http://schemas.microsoft.com/office/drawing/2014/main" id="{648F6318-9253-44DE-9F80-3AAA08F158C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979150" y="5694363"/>
              <a:ext cx="1187450" cy="1149350"/>
            </a:xfrm>
            <a:custGeom>
              <a:avLst/>
              <a:gdLst/>
              <a:ahLst/>
              <a:cxnLst/>
              <a:rect l="0" t="0" r="r" b="b"/>
              <a:pathLst>
                <a:path w="250" h="242">
                  <a:moveTo>
                    <a:pt x="0" y="242"/>
                  </a:moveTo>
                  <a:cubicBezTo>
                    <a:pt x="88" y="166"/>
                    <a:pt x="172" y="85"/>
                    <a:pt x="25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24" name="Freeform 18">
              <a:extLst>
                <a:ext uri="{FF2B5EF4-FFF2-40B4-BE49-F238E27FC236}">
                  <a16:creationId xmlns:a16="http://schemas.microsoft.com/office/drawing/2014/main" id="{2AEF689E-C7B9-4F8D-905C-142D1FC6F1F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484188" y="0"/>
              <a:ext cx="3421063" cy="6843713"/>
            </a:xfrm>
            <a:custGeom>
              <a:avLst/>
              <a:gdLst/>
              <a:ahLst/>
              <a:cxnLst/>
              <a:rect l="0" t="0" r="r" b="b"/>
              <a:pathLst>
                <a:path w="720" h="1440">
                  <a:moveTo>
                    <a:pt x="720" y="0"/>
                  </a:moveTo>
                  <a:cubicBezTo>
                    <a:pt x="316" y="282"/>
                    <a:pt x="0" y="1018"/>
                    <a:pt x="362"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25" name="Freeform 19">
              <a:extLst>
                <a:ext uri="{FF2B5EF4-FFF2-40B4-BE49-F238E27FC236}">
                  <a16:creationId xmlns:a16="http://schemas.microsoft.com/office/drawing/2014/main" id="{7FC3467E-0EFC-4845-B9D9-015017B4E1A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1287125" y="6049963"/>
              <a:ext cx="879475" cy="793750"/>
            </a:xfrm>
            <a:custGeom>
              <a:avLst/>
              <a:gdLst/>
              <a:ahLst/>
              <a:cxnLst/>
              <a:rect l="0" t="0" r="r" b="b"/>
              <a:pathLst>
                <a:path w="185" h="167">
                  <a:moveTo>
                    <a:pt x="0" y="167"/>
                  </a:moveTo>
                  <a:cubicBezTo>
                    <a:pt x="63" y="114"/>
                    <a:pt x="125" y="58"/>
                    <a:pt x="185"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26" name="Freeform 20">
              <a:extLst>
                <a:ext uri="{FF2B5EF4-FFF2-40B4-BE49-F238E27FC236}">
                  <a16:creationId xmlns:a16="http://schemas.microsoft.com/office/drawing/2014/main" id="{7C220884-350B-4680-B923-7DD73FCBE26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598488" y="0"/>
              <a:ext cx="2717800" cy="6843713"/>
            </a:xfrm>
            <a:custGeom>
              <a:avLst/>
              <a:gdLst/>
              <a:ahLst/>
              <a:cxnLst/>
              <a:rect l="0" t="0" r="r" b="b"/>
              <a:pathLst>
                <a:path w="572" h="1440">
                  <a:moveTo>
                    <a:pt x="572" y="0"/>
                  </a:moveTo>
                  <a:cubicBezTo>
                    <a:pt x="213" y="320"/>
                    <a:pt x="0" y="979"/>
                    <a:pt x="164" y="1440"/>
                  </a:cubicBezTo>
                </a:path>
              </a:pathLst>
            </a:custGeom>
            <a:noFill/>
            <a:ln w="12700" cap="flat">
              <a:solidFill>
                <a:schemeClr val="tx1">
                  <a:alpha val="20000"/>
                </a:schemeClr>
              </a:solidFill>
              <a:prstDash val="dashDot"/>
              <a:miter lim="800000"/>
              <a:headEnd/>
              <a:tailEnd/>
            </a:ln>
            <a:extLst>
              <a:ext uri="{909E8E84-426E-40DD-AFC4-6F175D3DCCD1}">
                <a14:hiddenFill xmlns:a14="http://schemas.microsoft.com/office/drawing/2010/main">
                  <a:solidFill>
                    <a:srgbClr val="FFFFFF"/>
                  </a:solidFill>
                </a14:hiddenFill>
              </a:ext>
            </a:extLst>
          </p:spPr>
        </p:sp>
        <p:sp>
          <p:nvSpPr>
            <p:cNvPr id="27" name="Freeform 21">
              <a:extLst>
                <a:ext uri="{FF2B5EF4-FFF2-40B4-BE49-F238E27FC236}">
                  <a16:creationId xmlns:a16="http://schemas.microsoft.com/office/drawing/2014/main" id="{0A1E7EC2-949A-4D2A-8140-AD021D38AAF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261938" y="0"/>
              <a:ext cx="2944813" cy="6843713"/>
            </a:xfrm>
            <a:custGeom>
              <a:avLst/>
              <a:gdLst/>
              <a:ahLst/>
              <a:cxnLst/>
              <a:rect l="0" t="0" r="r" b="b"/>
              <a:pathLst>
                <a:path w="620" h="1440">
                  <a:moveTo>
                    <a:pt x="620" y="0"/>
                  </a:moveTo>
                  <a:cubicBezTo>
                    <a:pt x="248" y="325"/>
                    <a:pt x="0" y="960"/>
                    <a:pt x="186" y="1440"/>
                  </a:cubicBezTo>
                </a:path>
              </a:pathLst>
            </a:custGeom>
            <a:noFill/>
            <a:ln w="9525" cap="flat">
              <a:solidFill>
                <a:schemeClr val="tx1">
                  <a:alpha val="20000"/>
                </a:schemeClr>
              </a:solidFill>
              <a:prstDash val="lgDash"/>
              <a:miter lim="800000"/>
              <a:headEnd/>
              <a:tailEnd/>
            </a:ln>
            <a:extLst>
              <a:ext uri="{909E8E84-426E-40DD-AFC4-6F175D3DCCD1}">
                <a14:hiddenFill xmlns:a14="http://schemas.microsoft.com/office/drawing/2010/main">
                  <a:solidFill>
                    <a:srgbClr val="FFFFFF"/>
                  </a:solidFill>
                </a14:hiddenFill>
              </a:ext>
            </a:extLst>
          </p:spPr>
        </p:sp>
        <p:sp>
          <p:nvSpPr>
            <p:cNvPr id="28" name="Freeform 22">
              <a:extLst>
                <a:ext uri="{FF2B5EF4-FFF2-40B4-BE49-F238E27FC236}">
                  <a16:creationId xmlns:a16="http://schemas.microsoft.com/office/drawing/2014/main" id="{5464AFDF-444D-41C6-866D-234594CB554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417513" y="0"/>
              <a:ext cx="2403475" cy="6843713"/>
            </a:xfrm>
            <a:custGeom>
              <a:avLst/>
              <a:gdLst/>
              <a:ahLst/>
              <a:cxnLst/>
              <a:rect l="0" t="0" r="r" b="b"/>
              <a:pathLst>
                <a:path w="506" h="1440">
                  <a:moveTo>
                    <a:pt x="506" y="0"/>
                  </a:moveTo>
                  <a:cubicBezTo>
                    <a:pt x="109" y="356"/>
                    <a:pt x="0" y="943"/>
                    <a:pt x="171"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29" name="Freeform 23">
              <a:extLst>
                <a:ext uri="{FF2B5EF4-FFF2-40B4-BE49-F238E27FC236}">
                  <a16:creationId xmlns:a16="http://schemas.microsoft.com/office/drawing/2014/main" id="{F4AFC20A-B8F4-4340-8EE6-C281F05A919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4288" y="9525"/>
              <a:ext cx="1771650" cy="3198813"/>
            </a:xfrm>
            <a:custGeom>
              <a:avLst/>
              <a:gdLst/>
              <a:ahLst/>
              <a:cxnLst/>
              <a:rect l="0" t="0" r="r" b="b"/>
              <a:pathLst>
                <a:path w="373" h="673">
                  <a:moveTo>
                    <a:pt x="373" y="0"/>
                  </a:moveTo>
                  <a:cubicBezTo>
                    <a:pt x="175" y="183"/>
                    <a:pt x="51" y="409"/>
                    <a:pt x="0" y="673"/>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30" name="Freeform 24">
              <a:extLst>
                <a:ext uri="{FF2B5EF4-FFF2-40B4-BE49-F238E27FC236}">
                  <a16:creationId xmlns:a16="http://schemas.microsoft.com/office/drawing/2014/main" id="{55325372-8B9A-46B7-99C5-AD2EFBD677E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4763" y="6016625"/>
              <a:ext cx="214313" cy="827088"/>
            </a:xfrm>
            <a:custGeom>
              <a:avLst/>
              <a:gdLst/>
              <a:ahLst/>
              <a:cxnLst/>
              <a:rect l="0" t="0" r="r" b="b"/>
              <a:pathLst>
                <a:path w="45" h="174">
                  <a:moveTo>
                    <a:pt x="0" y="0"/>
                  </a:moveTo>
                  <a:cubicBezTo>
                    <a:pt x="11" y="59"/>
                    <a:pt x="26" y="118"/>
                    <a:pt x="45" y="174"/>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31" name="Freeform 25">
              <a:extLst>
                <a:ext uri="{FF2B5EF4-FFF2-40B4-BE49-F238E27FC236}">
                  <a16:creationId xmlns:a16="http://schemas.microsoft.com/office/drawing/2014/main" id="{8CE6AB0E-E26C-4FCA-9021-D1F2CFDDE6A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4288" y="0"/>
              <a:ext cx="1562100" cy="2228850"/>
            </a:xfrm>
            <a:custGeom>
              <a:avLst/>
              <a:gdLst/>
              <a:ahLst/>
              <a:cxnLst/>
              <a:rect l="0" t="0" r="r" b="b"/>
              <a:pathLst>
                <a:path w="329" h="469">
                  <a:moveTo>
                    <a:pt x="329" y="0"/>
                  </a:moveTo>
                  <a:cubicBezTo>
                    <a:pt x="189" y="133"/>
                    <a:pt x="69" y="288"/>
                    <a:pt x="0" y="469"/>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grpSp>
      <p:grpSp>
        <p:nvGrpSpPr>
          <p:cNvPr id="33" name="Group 32">
            <a:extLst>
              <a:ext uri="{FF2B5EF4-FFF2-40B4-BE49-F238E27FC236}">
                <a16:creationId xmlns:a16="http://schemas.microsoft.com/office/drawing/2014/main" id="{BD2348D4-E1BA-4B8B-8E09-1F8CAC806959}"/>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800144" y="1699589"/>
            <a:ext cx="3674476" cy="3470421"/>
            <a:chOff x="697883" y="1816768"/>
            <a:chExt cx="3674476" cy="3470421"/>
          </a:xfrm>
        </p:grpSpPr>
        <p:sp>
          <p:nvSpPr>
            <p:cNvPr id="34" name="Rectangle 33">
              <a:extLst>
                <a:ext uri="{FF2B5EF4-FFF2-40B4-BE49-F238E27FC236}">
                  <a16:creationId xmlns:a16="http://schemas.microsoft.com/office/drawing/2014/main" id="{BD155FD3-C0DD-42A7-8657-4C87201CD95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97883" y="1816768"/>
              <a:ext cx="3674476" cy="50292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35" name="Isosceles Triangle 22">
              <a:extLst>
                <a:ext uri="{FF2B5EF4-FFF2-40B4-BE49-F238E27FC236}">
                  <a16:creationId xmlns:a16="http://schemas.microsoft.com/office/drawing/2014/main" id="{BA7C20E1-83E3-4B4B-9C0E-AAF4383EE60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10800000">
              <a:off x="2380224" y="5014786"/>
              <a:ext cx="315988" cy="272403"/>
            </a:xfrm>
            <a:prstGeom prst="triangl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36" name="Rectangle 35">
              <a:extLst>
                <a:ext uri="{FF2B5EF4-FFF2-40B4-BE49-F238E27FC236}">
                  <a16:creationId xmlns:a16="http://schemas.microsoft.com/office/drawing/2014/main" id="{92D16DDD-7A4B-45BF-92D2-3C3EB690F01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704075" y="2392840"/>
              <a:ext cx="3668284" cy="2624327"/>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grpSp>
      <p:sp useBgFill="1">
        <p:nvSpPr>
          <p:cNvPr id="38" name="Rectangle 37">
            <a:extLst>
              <a:ext uri="{FF2B5EF4-FFF2-40B4-BE49-F238E27FC236}">
                <a16:creationId xmlns:a16="http://schemas.microsoft.com/office/drawing/2014/main" id="{ADADEC65-8A9D-4BFD-8952-4292D9641A8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695"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40" name="Group 39">
            <a:extLst>
              <a:ext uri="{FF2B5EF4-FFF2-40B4-BE49-F238E27FC236}">
                <a16:creationId xmlns:a16="http://schemas.microsoft.com/office/drawing/2014/main" id="{CA598F98-1ED1-49F8-8941-FA80E09E4E2E}"/>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417513" y="0"/>
            <a:ext cx="12584114" cy="6853238"/>
            <a:chOff x="-417513" y="0"/>
            <a:chExt cx="12584114" cy="6853238"/>
          </a:xfrm>
        </p:grpSpPr>
        <p:sp>
          <p:nvSpPr>
            <p:cNvPr id="41" name="Freeform 5">
              <a:extLst>
                <a:ext uri="{FF2B5EF4-FFF2-40B4-BE49-F238E27FC236}">
                  <a16:creationId xmlns:a16="http://schemas.microsoft.com/office/drawing/2014/main" id="{776BE4FA-2E51-4414-B36E-E9C2435704B1}"/>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306513" y="0"/>
              <a:ext cx="3862388" cy="6843713"/>
            </a:xfrm>
            <a:custGeom>
              <a:avLst/>
              <a:gdLst>
                <a:gd name="T0" fmla="*/ 813 w 813"/>
                <a:gd name="T1" fmla="*/ 0 h 1440"/>
                <a:gd name="T2" fmla="*/ 435 w 813"/>
                <a:gd name="T3" fmla="*/ 1440 h 1440"/>
              </a:gdLst>
              <a:ahLst/>
              <a:cxnLst>
                <a:cxn ang="0">
                  <a:pos x="T0" y="T1"/>
                </a:cxn>
                <a:cxn ang="0">
                  <a:pos x="T2" y="T3"/>
                </a:cxn>
              </a:cxnLst>
              <a:rect l="0" t="0" r="r" b="b"/>
              <a:pathLst>
                <a:path w="813" h="1440">
                  <a:moveTo>
                    <a:pt x="813" y="0"/>
                  </a:moveTo>
                  <a:cubicBezTo>
                    <a:pt x="331" y="221"/>
                    <a:pt x="0" y="1039"/>
                    <a:pt x="435"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42" name="Freeform 6">
              <a:extLst>
                <a:ext uri="{FF2B5EF4-FFF2-40B4-BE49-F238E27FC236}">
                  <a16:creationId xmlns:a16="http://schemas.microsoft.com/office/drawing/2014/main" id="{37C761B2-B29B-4774-B1B9-82B840BA9801}"/>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0626725" y="9525"/>
              <a:ext cx="1539875" cy="555625"/>
            </a:xfrm>
            <a:custGeom>
              <a:avLst/>
              <a:gdLst>
                <a:gd name="T0" fmla="*/ 324 w 324"/>
                <a:gd name="T1" fmla="*/ 117 h 117"/>
                <a:gd name="T2" fmla="*/ 0 w 324"/>
                <a:gd name="T3" fmla="*/ 0 h 117"/>
              </a:gdLst>
              <a:ahLst/>
              <a:cxnLst>
                <a:cxn ang="0">
                  <a:pos x="T0" y="T1"/>
                </a:cxn>
                <a:cxn ang="0">
                  <a:pos x="T2" y="T3"/>
                </a:cxn>
              </a:cxnLst>
              <a:rect l="0" t="0" r="r" b="b"/>
              <a:pathLst>
                <a:path w="324" h="117">
                  <a:moveTo>
                    <a:pt x="324" y="117"/>
                  </a:moveTo>
                  <a:cubicBezTo>
                    <a:pt x="223" y="64"/>
                    <a:pt x="107" y="28"/>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43" name="Freeform 7">
              <a:extLst>
                <a:ext uri="{FF2B5EF4-FFF2-40B4-BE49-F238E27FC236}">
                  <a16:creationId xmlns:a16="http://schemas.microsoft.com/office/drawing/2014/main" id="{7D422D47-D3D9-4157-B69F-7579A629EE22}"/>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0247313" y="5013325"/>
              <a:ext cx="1919288" cy="1830388"/>
            </a:xfrm>
            <a:custGeom>
              <a:avLst/>
              <a:gdLst>
                <a:gd name="T0" fmla="*/ 0 w 404"/>
                <a:gd name="T1" fmla="*/ 385 h 385"/>
                <a:gd name="T2" fmla="*/ 404 w 404"/>
                <a:gd name="T3" fmla="*/ 0 h 385"/>
              </a:gdLst>
              <a:ahLst/>
              <a:cxnLst>
                <a:cxn ang="0">
                  <a:pos x="T0" y="T1"/>
                </a:cxn>
                <a:cxn ang="0">
                  <a:pos x="T2" y="T3"/>
                </a:cxn>
              </a:cxnLst>
              <a:rect l="0" t="0" r="r" b="b"/>
              <a:pathLst>
                <a:path w="404" h="385">
                  <a:moveTo>
                    <a:pt x="0" y="385"/>
                  </a:moveTo>
                  <a:cubicBezTo>
                    <a:pt x="146" y="272"/>
                    <a:pt x="285" y="142"/>
                    <a:pt x="404"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44" name="Freeform 8">
              <a:extLst>
                <a:ext uri="{FF2B5EF4-FFF2-40B4-BE49-F238E27FC236}">
                  <a16:creationId xmlns:a16="http://schemas.microsoft.com/office/drawing/2014/main" id="{73710294-125D-4FEB-87CB-D7F9866C920B}"/>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120775" y="0"/>
              <a:ext cx="3676650" cy="6843713"/>
            </a:xfrm>
            <a:custGeom>
              <a:avLst/>
              <a:gdLst>
                <a:gd name="T0" fmla="*/ 774 w 774"/>
                <a:gd name="T1" fmla="*/ 0 h 1440"/>
                <a:gd name="T2" fmla="*/ 411 w 774"/>
                <a:gd name="T3" fmla="*/ 1440 h 1440"/>
              </a:gdLst>
              <a:ahLst/>
              <a:cxnLst>
                <a:cxn ang="0">
                  <a:pos x="T0" y="T1"/>
                </a:cxn>
                <a:cxn ang="0">
                  <a:pos x="T2" y="T3"/>
                </a:cxn>
              </a:cxnLst>
              <a:rect l="0" t="0" r="r" b="b"/>
              <a:pathLst>
                <a:path w="774" h="1440">
                  <a:moveTo>
                    <a:pt x="774" y="0"/>
                  </a:moveTo>
                  <a:cubicBezTo>
                    <a:pt x="312" y="240"/>
                    <a:pt x="0" y="1034"/>
                    <a:pt x="411" y="144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45" name="Freeform 9">
              <a:extLst>
                <a:ext uri="{FF2B5EF4-FFF2-40B4-BE49-F238E27FC236}">
                  <a16:creationId xmlns:a16="http://schemas.microsoft.com/office/drawing/2014/main" id="{73ECDC0F-DD80-4BEF-B454-D6B271A454B9}"/>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1202988" y="9525"/>
              <a:ext cx="963613" cy="366713"/>
            </a:xfrm>
            <a:custGeom>
              <a:avLst/>
              <a:gdLst>
                <a:gd name="T0" fmla="*/ 203 w 203"/>
                <a:gd name="T1" fmla="*/ 77 h 77"/>
                <a:gd name="T2" fmla="*/ 0 w 203"/>
                <a:gd name="T3" fmla="*/ 0 h 77"/>
              </a:gdLst>
              <a:ahLst/>
              <a:cxnLst>
                <a:cxn ang="0">
                  <a:pos x="T0" y="T1"/>
                </a:cxn>
                <a:cxn ang="0">
                  <a:pos x="T2" y="T3"/>
                </a:cxn>
              </a:cxnLst>
              <a:rect l="0" t="0" r="r" b="b"/>
              <a:pathLst>
                <a:path w="203" h="77">
                  <a:moveTo>
                    <a:pt x="203" y="77"/>
                  </a:moveTo>
                  <a:cubicBezTo>
                    <a:pt x="138" y="46"/>
                    <a:pt x="68" y="21"/>
                    <a:pt x="0" y="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46" name="Freeform 10">
              <a:extLst>
                <a:ext uri="{FF2B5EF4-FFF2-40B4-BE49-F238E27FC236}">
                  <a16:creationId xmlns:a16="http://schemas.microsoft.com/office/drawing/2014/main" id="{BBFC4311-57A4-4F83-985E-54C832C8F378}"/>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0494963" y="5275263"/>
              <a:ext cx="1666875" cy="1577975"/>
            </a:xfrm>
            <a:custGeom>
              <a:avLst/>
              <a:gdLst>
                <a:gd name="T0" fmla="*/ 0 w 351"/>
                <a:gd name="T1" fmla="*/ 332 h 332"/>
                <a:gd name="T2" fmla="*/ 351 w 351"/>
                <a:gd name="T3" fmla="*/ 0 h 332"/>
              </a:gdLst>
              <a:ahLst/>
              <a:cxnLst>
                <a:cxn ang="0">
                  <a:pos x="T0" y="T1"/>
                </a:cxn>
                <a:cxn ang="0">
                  <a:pos x="T2" y="T3"/>
                </a:cxn>
              </a:cxnLst>
              <a:rect l="0" t="0" r="r" b="b"/>
              <a:pathLst>
                <a:path w="351" h="332">
                  <a:moveTo>
                    <a:pt x="0" y="332"/>
                  </a:moveTo>
                  <a:cubicBezTo>
                    <a:pt x="125" y="232"/>
                    <a:pt x="245" y="121"/>
                    <a:pt x="351" y="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47" name="Freeform 11">
              <a:extLst>
                <a:ext uri="{FF2B5EF4-FFF2-40B4-BE49-F238E27FC236}">
                  <a16:creationId xmlns:a16="http://schemas.microsoft.com/office/drawing/2014/main" id="{B0FA9269-2B29-4953-9336-C447C2464FFB}"/>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001713" y="0"/>
              <a:ext cx="3621088" cy="6843713"/>
            </a:xfrm>
            <a:custGeom>
              <a:avLst/>
              <a:gdLst>
                <a:gd name="T0" fmla="*/ 762 w 762"/>
                <a:gd name="T1" fmla="*/ 0 h 1440"/>
                <a:gd name="T2" fmla="*/ 403 w 762"/>
                <a:gd name="T3" fmla="*/ 1440 h 1440"/>
              </a:gdLst>
              <a:ahLst/>
              <a:cxnLst>
                <a:cxn ang="0">
                  <a:pos x="T0" y="T1"/>
                </a:cxn>
                <a:cxn ang="0">
                  <a:pos x="T2" y="T3"/>
                </a:cxn>
              </a:cxnLst>
              <a:rect l="0" t="0" r="r" b="b"/>
              <a:pathLst>
                <a:path w="762" h="1440">
                  <a:moveTo>
                    <a:pt x="762" y="0"/>
                  </a:moveTo>
                  <a:cubicBezTo>
                    <a:pt x="308" y="245"/>
                    <a:pt x="0" y="1033"/>
                    <a:pt x="403"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48" name="Freeform 12">
              <a:extLst>
                <a:ext uri="{FF2B5EF4-FFF2-40B4-BE49-F238E27FC236}">
                  <a16:creationId xmlns:a16="http://schemas.microsoft.com/office/drawing/2014/main" id="{1531100F-8EB1-4CC3-80E8-5D8DFCD4E6A9}"/>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1501438" y="9525"/>
              <a:ext cx="665163" cy="257175"/>
            </a:xfrm>
            <a:custGeom>
              <a:avLst/>
              <a:gdLst>
                <a:gd name="T0" fmla="*/ 140 w 140"/>
                <a:gd name="T1" fmla="*/ 54 h 54"/>
                <a:gd name="T2" fmla="*/ 0 w 140"/>
                <a:gd name="T3" fmla="*/ 0 h 54"/>
              </a:gdLst>
              <a:ahLst/>
              <a:cxnLst>
                <a:cxn ang="0">
                  <a:pos x="T0" y="T1"/>
                </a:cxn>
                <a:cxn ang="0">
                  <a:pos x="T2" y="T3"/>
                </a:cxn>
              </a:cxnLst>
              <a:rect l="0" t="0" r="r" b="b"/>
              <a:pathLst>
                <a:path w="140" h="54">
                  <a:moveTo>
                    <a:pt x="140" y="54"/>
                  </a:moveTo>
                  <a:cubicBezTo>
                    <a:pt x="95" y="34"/>
                    <a:pt x="48" y="16"/>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49" name="Freeform 13">
              <a:extLst>
                <a:ext uri="{FF2B5EF4-FFF2-40B4-BE49-F238E27FC236}">
                  <a16:creationId xmlns:a16="http://schemas.microsoft.com/office/drawing/2014/main" id="{FD986FA3-069E-41DF-B27E-6F325270AD96}"/>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0641013" y="5408613"/>
              <a:ext cx="1525588" cy="1435100"/>
            </a:xfrm>
            <a:custGeom>
              <a:avLst/>
              <a:gdLst>
                <a:gd name="T0" fmla="*/ 0 w 321"/>
                <a:gd name="T1" fmla="*/ 302 h 302"/>
                <a:gd name="T2" fmla="*/ 321 w 321"/>
                <a:gd name="T3" fmla="*/ 0 h 302"/>
              </a:gdLst>
              <a:ahLst/>
              <a:cxnLst>
                <a:cxn ang="0">
                  <a:pos x="T0" y="T1"/>
                </a:cxn>
                <a:cxn ang="0">
                  <a:pos x="T2" y="T3"/>
                </a:cxn>
              </a:cxnLst>
              <a:rect l="0" t="0" r="r" b="b"/>
              <a:pathLst>
                <a:path w="321" h="302">
                  <a:moveTo>
                    <a:pt x="0" y="302"/>
                  </a:moveTo>
                  <a:cubicBezTo>
                    <a:pt x="114" y="210"/>
                    <a:pt x="223" y="109"/>
                    <a:pt x="321"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50" name="Freeform 14">
              <a:extLst>
                <a:ext uri="{FF2B5EF4-FFF2-40B4-BE49-F238E27FC236}">
                  <a16:creationId xmlns:a16="http://schemas.microsoft.com/office/drawing/2014/main" id="{13E944B7-8F14-4E7E-B8C6-FD98ED592430}"/>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001713" y="0"/>
              <a:ext cx="3244850" cy="6843713"/>
            </a:xfrm>
            <a:custGeom>
              <a:avLst/>
              <a:gdLst>
                <a:gd name="T0" fmla="*/ 683 w 683"/>
                <a:gd name="T1" fmla="*/ 0 h 1440"/>
                <a:gd name="T2" fmla="*/ 355 w 683"/>
                <a:gd name="T3" fmla="*/ 1440 h 1440"/>
              </a:gdLst>
              <a:ahLst/>
              <a:cxnLst>
                <a:cxn ang="0">
                  <a:pos x="T0" y="T1"/>
                </a:cxn>
                <a:cxn ang="0">
                  <a:pos x="T2" y="T3"/>
                </a:cxn>
              </a:cxnLst>
              <a:rect l="0" t="0" r="r" b="b"/>
              <a:pathLst>
                <a:path w="683" h="1440">
                  <a:moveTo>
                    <a:pt x="683" y="0"/>
                  </a:moveTo>
                  <a:cubicBezTo>
                    <a:pt x="258" y="256"/>
                    <a:pt x="0" y="1041"/>
                    <a:pt x="355"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51" name="Freeform 15">
              <a:extLst>
                <a:ext uri="{FF2B5EF4-FFF2-40B4-BE49-F238E27FC236}">
                  <a16:creationId xmlns:a16="http://schemas.microsoft.com/office/drawing/2014/main" id="{BFDB624B-2C95-4709-9243-CB5A7BED6E05}"/>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0802938" y="5518150"/>
              <a:ext cx="1363663" cy="1325563"/>
            </a:xfrm>
            <a:custGeom>
              <a:avLst/>
              <a:gdLst>
                <a:gd name="T0" fmla="*/ 0 w 287"/>
                <a:gd name="T1" fmla="*/ 279 h 279"/>
                <a:gd name="T2" fmla="*/ 287 w 287"/>
                <a:gd name="T3" fmla="*/ 0 h 279"/>
              </a:gdLst>
              <a:ahLst/>
              <a:cxnLst>
                <a:cxn ang="0">
                  <a:pos x="T0" y="T1"/>
                </a:cxn>
                <a:cxn ang="0">
                  <a:pos x="T2" y="T3"/>
                </a:cxn>
              </a:cxnLst>
              <a:rect l="0" t="0" r="r" b="b"/>
              <a:pathLst>
                <a:path w="287" h="279">
                  <a:moveTo>
                    <a:pt x="0" y="279"/>
                  </a:moveTo>
                  <a:cubicBezTo>
                    <a:pt x="101" y="193"/>
                    <a:pt x="198" y="100"/>
                    <a:pt x="287"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52" name="Freeform 16">
              <a:extLst>
                <a:ext uri="{FF2B5EF4-FFF2-40B4-BE49-F238E27FC236}">
                  <a16:creationId xmlns:a16="http://schemas.microsoft.com/office/drawing/2014/main" id="{7473935A-FEE6-449A-9949-56942013C890}"/>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889000" y="0"/>
              <a:ext cx="3230563" cy="6843713"/>
            </a:xfrm>
            <a:custGeom>
              <a:avLst/>
              <a:gdLst>
                <a:gd name="T0" fmla="*/ 680 w 680"/>
                <a:gd name="T1" fmla="*/ 0 h 1440"/>
                <a:gd name="T2" fmla="*/ 337 w 680"/>
                <a:gd name="T3" fmla="*/ 1440 h 1440"/>
              </a:gdLst>
              <a:ahLst/>
              <a:cxnLst>
                <a:cxn ang="0">
                  <a:pos x="T0" y="T1"/>
                </a:cxn>
                <a:cxn ang="0">
                  <a:pos x="T2" y="T3"/>
                </a:cxn>
              </a:cxnLst>
              <a:rect l="0" t="0" r="r" b="b"/>
              <a:pathLst>
                <a:path w="680" h="1440">
                  <a:moveTo>
                    <a:pt x="680" y="0"/>
                  </a:moveTo>
                  <a:cubicBezTo>
                    <a:pt x="257" y="265"/>
                    <a:pt x="0" y="1026"/>
                    <a:pt x="337"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53" name="Freeform 17">
              <a:extLst>
                <a:ext uri="{FF2B5EF4-FFF2-40B4-BE49-F238E27FC236}">
                  <a16:creationId xmlns:a16="http://schemas.microsoft.com/office/drawing/2014/main" id="{18DE41AB-6742-43A9-97E2-2396738B7F82}"/>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0979150" y="5694363"/>
              <a:ext cx="1187450" cy="1149350"/>
            </a:xfrm>
            <a:custGeom>
              <a:avLst/>
              <a:gdLst>
                <a:gd name="T0" fmla="*/ 0 w 250"/>
                <a:gd name="T1" fmla="*/ 242 h 242"/>
                <a:gd name="T2" fmla="*/ 250 w 250"/>
                <a:gd name="T3" fmla="*/ 0 h 242"/>
              </a:gdLst>
              <a:ahLst/>
              <a:cxnLst>
                <a:cxn ang="0">
                  <a:pos x="T0" y="T1"/>
                </a:cxn>
                <a:cxn ang="0">
                  <a:pos x="T2" y="T3"/>
                </a:cxn>
              </a:cxnLst>
              <a:rect l="0" t="0" r="r" b="b"/>
              <a:pathLst>
                <a:path w="250" h="242">
                  <a:moveTo>
                    <a:pt x="0" y="242"/>
                  </a:moveTo>
                  <a:cubicBezTo>
                    <a:pt x="88" y="166"/>
                    <a:pt x="172" y="85"/>
                    <a:pt x="25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54" name="Freeform 18">
              <a:extLst>
                <a:ext uri="{FF2B5EF4-FFF2-40B4-BE49-F238E27FC236}">
                  <a16:creationId xmlns:a16="http://schemas.microsoft.com/office/drawing/2014/main" id="{3A0D9041-5B58-41F5-96FB-9C515AF02F78}"/>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484188" y="0"/>
              <a:ext cx="3421063" cy="6843713"/>
            </a:xfrm>
            <a:custGeom>
              <a:avLst/>
              <a:gdLst>
                <a:gd name="T0" fmla="*/ 720 w 720"/>
                <a:gd name="T1" fmla="*/ 0 h 1440"/>
                <a:gd name="T2" fmla="*/ 362 w 720"/>
                <a:gd name="T3" fmla="*/ 1440 h 1440"/>
              </a:gdLst>
              <a:ahLst/>
              <a:cxnLst>
                <a:cxn ang="0">
                  <a:pos x="T0" y="T1"/>
                </a:cxn>
                <a:cxn ang="0">
                  <a:pos x="T2" y="T3"/>
                </a:cxn>
              </a:cxnLst>
              <a:rect l="0" t="0" r="r" b="b"/>
              <a:pathLst>
                <a:path w="720" h="1440">
                  <a:moveTo>
                    <a:pt x="720" y="0"/>
                  </a:moveTo>
                  <a:cubicBezTo>
                    <a:pt x="316" y="282"/>
                    <a:pt x="0" y="1018"/>
                    <a:pt x="362"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55" name="Freeform 19">
              <a:extLst>
                <a:ext uri="{FF2B5EF4-FFF2-40B4-BE49-F238E27FC236}">
                  <a16:creationId xmlns:a16="http://schemas.microsoft.com/office/drawing/2014/main" id="{9AC1228C-05B5-4CBA-A753-CE4433429595}"/>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1287125" y="6049963"/>
              <a:ext cx="879475" cy="793750"/>
            </a:xfrm>
            <a:custGeom>
              <a:avLst/>
              <a:gdLst>
                <a:gd name="T0" fmla="*/ 0 w 185"/>
                <a:gd name="T1" fmla="*/ 167 h 167"/>
                <a:gd name="T2" fmla="*/ 185 w 185"/>
                <a:gd name="T3" fmla="*/ 0 h 167"/>
              </a:gdLst>
              <a:ahLst/>
              <a:cxnLst>
                <a:cxn ang="0">
                  <a:pos x="T0" y="T1"/>
                </a:cxn>
                <a:cxn ang="0">
                  <a:pos x="T2" y="T3"/>
                </a:cxn>
              </a:cxnLst>
              <a:rect l="0" t="0" r="r" b="b"/>
              <a:pathLst>
                <a:path w="185" h="167">
                  <a:moveTo>
                    <a:pt x="0" y="167"/>
                  </a:moveTo>
                  <a:cubicBezTo>
                    <a:pt x="63" y="114"/>
                    <a:pt x="125" y="58"/>
                    <a:pt x="185"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56" name="Freeform 20">
              <a:extLst>
                <a:ext uri="{FF2B5EF4-FFF2-40B4-BE49-F238E27FC236}">
                  <a16:creationId xmlns:a16="http://schemas.microsoft.com/office/drawing/2014/main" id="{247AEB02-5FB4-41A4-8986-C0315B018327}"/>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598488" y="0"/>
              <a:ext cx="2717800" cy="6843713"/>
            </a:xfrm>
            <a:custGeom>
              <a:avLst/>
              <a:gdLst>
                <a:gd name="T0" fmla="*/ 572 w 572"/>
                <a:gd name="T1" fmla="*/ 0 h 1440"/>
                <a:gd name="T2" fmla="*/ 164 w 572"/>
                <a:gd name="T3" fmla="*/ 1440 h 1440"/>
              </a:gdLst>
              <a:ahLst/>
              <a:cxnLst>
                <a:cxn ang="0">
                  <a:pos x="T0" y="T1"/>
                </a:cxn>
                <a:cxn ang="0">
                  <a:pos x="T2" y="T3"/>
                </a:cxn>
              </a:cxnLst>
              <a:rect l="0" t="0" r="r" b="b"/>
              <a:pathLst>
                <a:path w="572" h="1440">
                  <a:moveTo>
                    <a:pt x="572" y="0"/>
                  </a:moveTo>
                  <a:cubicBezTo>
                    <a:pt x="213" y="320"/>
                    <a:pt x="0" y="979"/>
                    <a:pt x="164" y="1440"/>
                  </a:cubicBezTo>
                </a:path>
              </a:pathLst>
            </a:custGeom>
            <a:noFill/>
            <a:ln w="12700" cap="flat">
              <a:solidFill>
                <a:schemeClr val="tx1">
                  <a:alpha val="20000"/>
                </a:schemeClr>
              </a:solidFill>
              <a:prstDash val="dashDot"/>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57" name="Freeform 21">
              <a:extLst>
                <a:ext uri="{FF2B5EF4-FFF2-40B4-BE49-F238E27FC236}">
                  <a16:creationId xmlns:a16="http://schemas.microsoft.com/office/drawing/2014/main" id="{1A3035AE-75DC-4CAD-A5CC-780F4F82C6A1}"/>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261938" y="0"/>
              <a:ext cx="2944813" cy="6843713"/>
            </a:xfrm>
            <a:custGeom>
              <a:avLst/>
              <a:gdLst>
                <a:gd name="T0" fmla="*/ 620 w 620"/>
                <a:gd name="T1" fmla="*/ 0 h 1440"/>
                <a:gd name="T2" fmla="*/ 186 w 620"/>
                <a:gd name="T3" fmla="*/ 1440 h 1440"/>
              </a:gdLst>
              <a:ahLst/>
              <a:cxnLst>
                <a:cxn ang="0">
                  <a:pos x="T0" y="T1"/>
                </a:cxn>
                <a:cxn ang="0">
                  <a:pos x="T2" y="T3"/>
                </a:cxn>
              </a:cxnLst>
              <a:rect l="0" t="0" r="r" b="b"/>
              <a:pathLst>
                <a:path w="620" h="1440">
                  <a:moveTo>
                    <a:pt x="620" y="0"/>
                  </a:moveTo>
                  <a:cubicBezTo>
                    <a:pt x="248" y="325"/>
                    <a:pt x="0" y="960"/>
                    <a:pt x="186" y="1440"/>
                  </a:cubicBezTo>
                </a:path>
              </a:pathLst>
            </a:custGeom>
            <a:noFill/>
            <a:ln w="9525" cap="flat">
              <a:solidFill>
                <a:schemeClr val="tx1">
                  <a:alpha val="20000"/>
                </a:schemeClr>
              </a:solidFill>
              <a:prstDash val="lgDash"/>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58" name="Freeform 22">
              <a:extLst>
                <a:ext uri="{FF2B5EF4-FFF2-40B4-BE49-F238E27FC236}">
                  <a16:creationId xmlns:a16="http://schemas.microsoft.com/office/drawing/2014/main" id="{A22F2ECE-FD49-45F4-8BE9-6F856752E564}"/>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417513" y="0"/>
              <a:ext cx="2403475" cy="6843713"/>
            </a:xfrm>
            <a:custGeom>
              <a:avLst/>
              <a:gdLst>
                <a:gd name="T0" fmla="*/ 506 w 506"/>
                <a:gd name="T1" fmla="*/ 0 h 1440"/>
                <a:gd name="T2" fmla="*/ 171 w 506"/>
                <a:gd name="T3" fmla="*/ 1440 h 1440"/>
              </a:gdLst>
              <a:ahLst/>
              <a:cxnLst>
                <a:cxn ang="0">
                  <a:pos x="T0" y="T1"/>
                </a:cxn>
                <a:cxn ang="0">
                  <a:pos x="T2" y="T3"/>
                </a:cxn>
              </a:cxnLst>
              <a:rect l="0" t="0" r="r" b="b"/>
              <a:pathLst>
                <a:path w="506" h="1440">
                  <a:moveTo>
                    <a:pt x="506" y="0"/>
                  </a:moveTo>
                  <a:cubicBezTo>
                    <a:pt x="109" y="356"/>
                    <a:pt x="0" y="943"/>
                    <a:pt x="171"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59" name="Freeform 23">
              <a:extLst>
                <a:ext uri="{FF2B5EF4-FFF2-40B4-BE49-F238E27FC236}">
                  <a16:creationId xmlns:a16="http://schemas.microsoft.com/office/drawing/2014/main" id="{8B5FE05D-6CD9-447F-A57C-FF0DB34718A4}"/>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4288" y="9525"/>
              <a:ext cx="1771650" cy="3198813"/>
            </a:xfrm>
            <a:custGeom>
              <a:avLst/>
              <a:gdLst>
                <a:gd name="T0" fmla="*/ 373 w 373"/>
                <a:gd name="T1" fmla="*/ 0 h 673"/>
                <a:gd name="T2" fmla="*/ 0 w 373"/>
                <a:gd name="T3" fmla="*/ 673 h 673"/>
              </a:gdLst>
              <a:ahLst/>
              <a:cxnLst>
                <a:cxn ang="0">
                  <a:pos x="T0" y="T1"/>
                </a:cxn>
                <a:cxn ang="0">
                  <a:pos x="T2" y="T3"/>
                </a:cxn>
              </a:cxnLst>
              <a:rect l="0" t="0" r="r" b="b"/>
              <a:pathLst>
                <a:path w="373" h="673">
                  <a:moveTo>
                    <a:pt x="373" y="0"/>
                  </a:moveTo>
                  <a:cubicBezTo>
                    <a:pt x="175" y="183"/>
                    <a:pt x="51" y="409"/>
                    <a:pt x="0" y="673"/>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60" name="Freeform 24">
              <a:extLst>
                <a:ext uri="{FF2B5EF4-FFF2-40B4-BE49-F238E27FC236}">
                  <a16:creationId xmlns:a16="http://schemas.microsoft.com/office/drawing/2014/main" id="{6A261809-CAF8-482A-8D8D-4ED0BFC8B9DB}"/>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4763" y="6016625"/>
              <a:ext cx="214313" cy="827088"/>
            </a:xfrm>
            <a:custGeom>
              <a:avLst/>
              <a:gdLst>
                <a:gd name="T0" fmla="*/ 0 w 45"/>
                <a:gd name="T1" fmla="*/ 0 h 174"/>
                <a:gd name="T2" fmla="*/ 45 w 45"/>
                <a:gd name="T3" fmla="*/ 174 h 174"/>
              </a:gdLst>
              <a:ahLst/>
              <a:cxnLst>
                <a:cxn ang="0">
                  <a:pos x="T0" y="T1"/>
                </a:cxn>
                <a:cxn ang="0">
                  <a:pos x="T2" y="T3"/>
                </a:cxn>
              </a:cxnLst>
              <a:rect l="0" t="0" r="r" b="b"/>
              <a:pathLst>
                <a:path w="45" h="174">
                  <a:moveTo>
                    <a:pt x="0" y="0"/>
                  </a:moveTo>
                  <a:cubicBezTo>
                    <a:pt x="11" y="59"/>
                    <a:pt x="26" y="118"/>
                    <a:pt x="45" y="174"/>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61" name="Freeform 25">
              <a:extLst>
                <a:ext uri="{FF2B5EF4-FFF2-40B4-BE49-F238E27FC236}">
                  <a16:creationId xmlns:a16="http://schemas.microsoft.com/office/drawing/2014/main" id="{BD896033-5562-4541-BFB3-67EA201E3C70}"/>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4288" y="0"/>
              <a:ext cx="1562100" cy="2228850"/>
            </a:xfrm>
            <a:custGeom>
              <a:avLst/>
              <a:gdLst>
                <a:gd name="T0" fmla="*/ 329 w 329"/>
                <a:gd name="T1" fmla="*/ 0 h 469"/>
                <a:gd name="T2" fmla="*/ 0 w 329"/>
                <a:gd name="T3" fmla="*/ 469 h 469"/>
              </a:gdLst>
              <a:ahLst/>
              <a:cxnLst>
                <a:cxn ang="0">
                  <a:pos x="T0" y="T1"/>
                </a:cxn>
                <a:cxn ang="0">
                  <a:pos x="T2" y="T3"/>
                </a:cxn>
              </a:cxnLst>
              <a:rect l="0" t="0" r="r" b="b"/>
              <a:pathLst>
                <a:path w="329" h="469">
                  <a:moveTo>
                    <a:pt x="329" y="0"/>
                  </a:moveTo>
                  <a:cubicBezTo>
                    <a:pt x="189" y="133"/>
                    <a:pt x="69" y="288"/>
                    <a:pt x="0" y="469"/>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grpSp>
      <p:sp>
        <p:nvSpPr>
          <p:cNvPr id="63" name="Rectangle 62">
            <a:extLst>
              <a:ext uri="{FF2B5EF4-FFF2-40B4-BE49-F238E27FC236}">
                <a16:creationId xmlns:a16="http://schemas.microsoft.com/office/drawing/2014/main" id="{F383072D-B582-418C-85C8-0FE6EB64749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91682" y="1047102"/>
            <a:ext cx="5936885" cy="50292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5" name="Isosceles Triangle 22">
            <a:extLst>
              <a:ext uri="{FF2B5EF4-FFF2-40B4-BE49-F238E27FC236}">
                <a16:creationId xmlns:a16="http://schemas.microsoft.com/office/drawing/2014/main" id="{B0D860EA-325C-4881-82E0-C86A0FEAF55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a:off x="3602131" y="5546507"/>
            <a:ext cx="315988" cy="272403"/>
          </a:xfrm>
          <a:prstGeom prst="triangl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7" name="Rectangle 66">
            <a:extLst>
              <a:ext uri="{FF2B5EF4-FFF2-40B4-BE49-F238E27FC236}">
                <a16:creationId xmlns:a16="http://schemas.microsoft.com/office/drawing/2014/main" id="{5DF50772-9A10-451C-B7A6-6E302FB08B0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91682" y="1634393"/>
            <a:ext cx="5935796" cy="3917307"/>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itle 2">
            <a:extLst>
              <a:ext uri="{FF2B5EF4-FFF2-40B4-BE49-F238E27FC236}">
                <a16:creationId xmlns:a16="http://schemas.microsoft.com/office/drawing/2014/main" id="{7842D0F4-505D-A618-E59E-8D90E72C64FC}"/>
              </a:ext>
            </a:extLst>
          </p:cNvPr>
          <p:cNvSpPr>
            <a:spLocks noGrp="1"/>
          </p:cNvSpPr>
          <p:nvPr>
            <p:ph type="title"/>
          </p:nvPr>
        </p:nvSpPr>
        <p:spPr>
          <a:xfrm>
            <a:off x="873978" y="1718735"/>
            <a:ext cx="5767566" cy="1072378"/>
          </a:xfrm>
        </p:spPr>
        <p:txBody>
          <a:bodyPr vert="horz" lIns="228600" tIns="228600" rIns="228600" bIns="228600" rtlCol="0" anchor="ctr">
            <a:normAutofit/>
          </a:bodyPr>
          <a:lstStyle/>
          <a:p>
            <a:r>
              <a:rPr lang="en-US" dirty="0"/>
              <a:t>Stages of Team Development</a:t>
            </a:r>
            <a:r>
              <a:rPr lang="en-US"/>
              <a:t> </a:t>
            </a:r>
          </a:p>
        </p:txBody>
      </p:sp>
      <p:sp>
        <p:nvSpPr>
          <p:cNvPr id="4" name="Text Placeholder 3">
            <a:extLst>
              <a:ext uri="{FF2B5EF4-FFF2-40B4-BE49-F238E27FC236}">
                <a16:creationId xmlns:a16="http://schemas.microsoft.com/office/drawing/2014/main" id="{3CD7C4CC-AF89-1D2B-7D9A-D3FC92713202}"/>
              </a:ext>
            </a:extLst>
          </p:cNvPr>
          <p:cNvSpPr>
            <a:spLocks noGrp="1"/>
          </p:cNvSpPr>
          <p:nvPr>
            <p:ph type="body" sz="half" idx="2"/>
          </p:nvPr>
        </p:nvSpPr>
        <p:spPr>
          <a:xfrm>
            <a:off x="873102" y="2789239"/>
            <a:ext cx="5768442" cy="2683606"/>
          </a:xfrm>
        </p:spPr>
        <p:txBody>
          <a:bodyPr vert="horz" lIns="91440" tIns="45720" rIns="91440" bIns="45720" rtlCol="0" anchor="ctr">
            <a:normAutofit/>
          </a:bodyPr>
          <a:lstStyle/>
          <a:p>
            <a:pPr indent="-228600" algn="l">
              <a:lnSpc>
                <a:spcPct val="110000"/>
              </a:lnSpc>
              <a:buFont typeface="Wingdings" panose="05000000000000000000" pitchFamily="2" charset="2"/>
              <a:buChar char="§"/>
            </a:pPr>
            <a:r>
              <a:rPr lang="en-US" sz="1400" dirty="0">
                <a:solidFill>
                  <a:srgbClr val="FFFFFE"/>
                </a:solidFill>
              </a:rPr>
              <a:t>Ending Stage</a:t>
            </a:r>
          </a:p>
          <a:p>
            <a:pPr lvl="0" indent="-228600" algn="l">
              <a:lnSpc>
                <a:spcPct val="110000"/>
              </a:lnSpc>
              <a:buFont typeface="Wingdings" panose="05000000000000000000" pitchFamily="2" charset="2"/>
              <a:buChar char="§"/>
            </a:pPr>
            <a:r>
              <a:rPr lang="en-US" sz="1400" dirty="0">
                <a:solidFill>
                  <a:srgbClr val="FFFFFE"/>
                </a:solidFill>
              </a:rPr>
              <a:t>During the Ending Stage, certain team members may become less focused on the team's tasks and their productivity may decline. </a:t>
            </a:r>
          </a:p>
          <a:p>
            <a:pPr lvl="0" indent="-228600" algn="l">
              <a:lnSpc>
                <a:spcPct val="110000"/>
              </a:lnSpc>
              <a:buFont typeface="Wingdings" panose="05000000000000000000" pitchFamily="2" charset="2"/>
              <a:buChar char="§"/>
            </a:pPr>
            <a:r>
              <a:rPr lang="en-US" sz="1400" dirty="0">
                <a:solidFill>
                  <a:srgbClr val="FFFFFE"/>
                </a:solidFill>
              </a:rPr>
              <a:t>To cope with their grief or loss, some members of the team may prefer to keep their minds on the job at hand. </a:t>
            </a:r>
          </a:p>
          <a:p>
            <a:pPr lvl="0" indent="-228600" algn="l">
              <a:lnSpc>
                <a:spcPct val="110000"/>
              </a:lnSpc>
              <a:buFont typeface="Wingdings" panose="05000000000000000000" pitchFamily="2" charset="2"/>
              <a:buChar char="§"/>
            </a:pPr>
            <a:r>
              <a:rPr lang="en-US" sz="1400" dirty="0">
                <a:solidFill>
                  <a:srgbClr val="FFFFFE"/>
                </a:solidFill>
              </a:rPr>
              <a:t>Some members of the team may be unhappy or experience a loss as a result of the upcoming changes to their team dynamics.</a:t>
            </a:r>
          </a:p>
          <a:p>
            <a:pPr lvl="0" indent="-228600" algn="l">
              <a:lnSpc>
                <a:spcPct val="110000"/>
              </a:lnSpc>
              <a:buFont typeface="Wingdings" panose="05000000000000000000" pitchFamily="2" charset="2"/>
              <a:buChar char="§"/>
            </a:pPr>
            <a:r>
              <a:rPr lang="en-US" sz="1400" dirty="0">
                <a:solidFill>
                  <a:srgbClr val="FFFFFE"/>
                </a:solidFill>
              </a:rPr>
              <a:t>(Lencioni, 2020)</a:t>
            </a:r>
          </a:p>
          <a:p>
            <a:pPr indent="-228600" algn="l">
              <a:lnSpc>
                <a:spcPct val="110000"/>
              </a:lnSpc>
              <a:buFont typeface="Wingdings" panose="05000000000000000000" pitchFamily="2" charset="2"/>
              <a:buChar char="§"/>
            </a:pPr>
            <a:endParaRPr lang="en-US" sz="1400" dirty="0">
              <a:solidFill>
                <a:srgbClr val="FFFFFE"/>
              </a:solidFill>
            </a:endParaRPr>
          </a:p>
        </p:txBody>
      </p:sp>
      <p:pic>
        <p:nvPicPr>
          <p:cNvPr id="6" name="Picture 5" descr="Hands holding each other's wrists and interlinked to form a circle">
            <a:extLst>
              <a:ext uri="{FF2B5EF4-FFF2-40B4-BE49-F238E27FC236}">
                <a16:creationId xmlns:a16="http://schemas.microsoft.com/office/drawing/2014/main" id="{567110F9-C902-3775-5E1F-9F0F928057EA}"/>
              </a:ext>
            </a:extLst>
          </p:cNvPr>
          <p:cNvPicPr>
            <a:picLocks noChangeAspect="1"/>
          </p:cNvPicPr>
          <p:nvPr/>
        </p:nvPicPr>
        <p:blipFill rotWithShape="1">
          <a:blip r:embed="rId2"/>
          <a:srcRect l="29227" r="25592" b="-2"/>
          <a:stretch/>
        </p:blipFill>
        <p:spPr>
          <a:xfrm>
            <a:off x="7549862" y="227"/>
            <a:ext cx="4641833" cy="6858000"/>
          </a:xfrm>
          <a:prstGeom prst="rect">
            <a:avLst/>
          </a:prstGeom>
        </p:spPr>
      </p:pic>
    </p:spTree>
    <p:extLst>
      <p:ext uri="{BB962C8B-B14F-4D97-AF65-F5344CB8AC3E}">
        <p14:creationId xmlns:p14="http://schemas.microsoft.com/office/powerpoint/2010/main" val="1596701008"/>
      </p:ext>
    </p:extLst>
  </p:cSld>
  <p:clrMapOvr>
    <a:masterClrMapping/>
  </p:clrMapOvr>
  <mc:AlternateContent xmlns:mc="http://schemas.openxmlformats.org/markup-compatibility/2006" xmlns:p14="http://schemas.microsoft.com/office/powerpoint/2010/main">
    <mc:Choice Requires="p14">
      <p:transition spd="slow" p14:dur="4000">
        <p14:vortex dir="r"/>
      </p:transition>
    </mc:Choice>
    <mc:Fallback xmlns="">
      <p:transition spd="slow">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grpSp>
        <p:nvGrpSpPr>
          <p:cNvPr id="61" name="Group 8">
            <a:extLst>
              <a:ext uri="{FF2B5EF4-FFF2-40B4-BE49-F238E27FC236}">
                <a16:creationId xmlns:a16="http://schemas.microsoft.com/office/drawing/2014/main" id="{2BBBD145-2FC5-42C1-97BE-1C636D139735}"/>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417513" y="0"/>
            <a:ext cx="12584114" cy="6853238"/>
            <a:chOff x="-417513" y="0"/>
            <a:chExt cx="12584114" cy="6853238"/>
          </a:xfrm>
        </p:grpSpPr>
        <p:sp>
          <p:nvSpPr>
            <p:cNvPr id="10" name="Freeform 5">
              <a:extLst>
                <a:ext uri="{FF2B5EF4-FFF2-40B4-BE49-F238E27FC236}">
                  <a16:creationId xmlns:a16="http://schemas.microsoft.com/office/drawing/2014/main" id="{952A4B46-1EE6-42F1-BBC0-02A47B99324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306513" y="0"/>
              <a:ext cx="3862388" cy="6843713"/>
            </a:xfrm>
            <a:custGeom>
              <a:avLst/>
              <a:gdLst/>
              <a:ahLst/>
              <a:cxnLst/>
              <a:rect l="0" t="0" r="r" b="b"/>
              <a:pathLst>
                <a:path w="813" h="1440">
                  <a:moveTo>
                    <a:pt x="813" y="0"/>
                  </a:moveTo>
                  <a:cubicBezTo>
                    <a:pt x="331" y="221"/>
                    <a:pt x="0" y="1039"/>
                    <a:pt x="435"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11" name="Freeform 6">
              <a:extLst>
                <a:ext uri="{FF2B5EF4-FFF2-40B4-BE49-F238E27FC236}">
                  <a16:creationId xmlns:a16="http://schemas.microsoft.com/office/drawing/2014/main" id="{24058FF8-180E-4BFD-BFFC-E51367000C4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626725" y="9525"/>
              <a:ext cx="1539875" cy="555625"/>
            </a:xfrm>
            <a:custGeom>
              <a:avLst/>
              <a:gdLst/>
              <a:ahLst/>
              <a:cxnLst/>
              <a:rect l="0" t="0" r="r" b="b"/>
              <a:pathLst>
                <a:path w="324" h="117">
                  <a:moveTo>
                    <a:pt x="324" y="117"/>
                  </a:moveTo>
                  <a:cubicBezTo>
                    <a:pt x="223" y="64"/>
                    <a:pt x="107" y="28"/>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12" name="Freeform 7">
              <a:extLst>
                <a:ext uri="{FF2B5EF4-FFF2-40B4-BE49-F238E27FC236}">
                  <a16:creationId xmlns:a16="http://schemas.microsoft.com/office/drawing/2014/main" id="{A423535B-8DEB-423C-9F9D-529C3123EB6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247313" y="5013325"/>
              <a:ext cx="1919288" cy="1830388"/>
            </a:xfrm>
            <a:custGeom>
              <a:avLst/>
              <a:gdLst/>
              <a:ahLst/>
              <a:cxnLst/>
              <a:rect l="0" t="0" r="r" b="b"/>
              <a:pathLst>
                <a:path w="404" h="385">
                  <a:moveTo>
                    <a:pt x="0" y="385"/>
                  </a:moveTo>
                  <a:cubicBezTo>
                    <a:pt x="146" y="272"/>
                    <a:pt x="285" y="142"/>
                    <a:pt x="404"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13" name="Freeform 8">
              <a:extLst>
                <a:ext uri="{FF2B5EF4-FFF2-40B4-BE49-F238E27FC236}">
                  <a16:creationId xmlns:a16="http://schemas.microsoft.com/office/drawing/2014/main" id="{988732CF-5FD1-4FE3-B520-C9F956B3A75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120775" y="0"/>
              <a:ext cx="3676650" cy="6843713"/>
            </a:xfrm>
            <a:custGeom>
              <a:avLst/>
              <a:gdLst/>
              <a:ahLst/>
              <a:cxnLst/>
              <a:rect l="0" t="0" r="r" b="b"/>
              <a:pathLst>
                <a:path w="774" h="1440">
                  <a:moveTo>
                    <a:pt x="774" y="0"/>
                  </a:moveTo>
                  <a:cubicBezTo>
                    <a:pt x="312" y="240"/>
                    <a:pt x="0" y="1034"/>
                    <a:pt x="411" y="144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14" name="Freeform 9">
              <a:extLst>
                <a:ext uri="{FF2B5EF4-FFF2-40B4-BE49-F238E27FC236}">
                  <a16:creationId xmlns:a16="http://schemas.microsoft.com/office/drawing/2014/main" id="{ED91F632-7ADB-48B4-A824-B68FA6CC670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1202988" y="9525"/>
              <a:ext cx="963613" cy="366713"/>
            </a:xfrm>
            <a:custGeom>
              <a:avLst/>
              <a:gdLst/>
              <a:ahLst/>
              <a:cxnLst/>
              <a:rect l="0" t="0" r="r" b="b"/>
              <a:pathLst>
                <a:path w="203" h="77">
                  <a:moveTo>
                    <a:pt x="203" y="77"/>
                  </a:moveTo>
                  <a:cubicBezTo>
                    <a:pt x="138" y="46"/>
                    <a:pt x="68" y="21"/>
                    <a:pt x="0" y="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15" name="Freeform 10">
              <a:extLst>
                <a:ext uri="{FF2B5EF4-FFF2-40B4-BE49-F238E27FC236}">
                  <a16:creationId xmlns:a16="http://schemas.microsoft.com/office/drawing/2014/main" id="{57CA5A76-3D12-43F9-BD26-A64EEE6C819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494963" y="5275263"/>
              <a:ext cx="1666875" cy="1577975"/>
            </a:xfrm>
            <a:custGeom>
              <a:avLst/>
              <a:gdLst/>
              <a:ahLst/>
              <a:cxnLst/>
              <a:rect l="0" t="0" r="r" b="b"/>
              <a:pathLst>
                <a:path w="351" h="332">
                  <a:moveTo>
                    <a:pt x="0" y="332"/>
                  </a:moveTo>
                  <a:cubicBezTo>
                    <a:pt x="125" y="232"/>
                    <a:pt x="245" y="121"/>
                    <a:pt x="351" y="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16" name="Freeform 11">
              <a:extLst>
                <a:ext uri="{FF2B5EF4-FFF2-40B4-BE49-F238E27FC236}">
                  <a16:creationId xmlns:a16="http://schemas.microsoft.com/office/drawing/2014/main" id="{16934D21-CB88-41CD-ABEA-2F060AD51BA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01713" y="0"/>
              <a:ext cx="3621088" cy="6843713"/>
            </a:xfrm>
            <a:custGeom>
              <a:avLst/>
              <a:gdLst/>
              <a:ahLst/>
              <a:cxnLst/>
              <a:rect l="0" t="0" r="r" b="b"/>
              <a:pathLst>
                <a:path w="762" h="1440">
                  <a:moveTo>
                    <a:pt x="762" y="0"/>
                  </a:moveTo>
                  <a:cubicBezTo>
                    <a:pt x="308" y="245"/>
                    <a:pt x="0" y="1033"/>
                    <a:pt x="403"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17" name="Freeform 12">
              <a:extLst>
                <a:ext uri="{FF2B5EF4-FFF2-40B4-BE49-F238E27FC236}">
                  <a16:creationId xmlns:a16="http://schemas.microsoft.com/office/drawing/2014/main" id="{2CA1546D-1E7E-4CE9-9531-FE1F102AD9B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1501438" y="9525"/>
              <a:ext cx="665163" cy="257175"/>
            </a:xfrm>
            <a:custGeom>
              <a:avLst/>
              <a:gdLst/>
              <a:ahLst/>
              <a:cxnLst/>
              <a:rect l="0" t="0" r="r" b="b"/>
              <a:pathLst>
                <a:path w="140" h="54">
                  <a:moveTo>
                    <a:pt x="140" y="54"/>
                  </a:moveTo>
                  <a:cubicBezTo>
                    <a:pt x="95" y="34"/>
                    <a:pt x="48" y="16"/>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18" name="Freeform 13">
              <a:extLst>
                <a:ext uri="{FF2B5EF4-FFF2-40B4-BE49-F238E27FC236}">
                  <a16:creationId xmlns:a16="http://schemas.microsoft.com/office/drawing/2014/main" id="{F8B2A6F1-7328-4D5B-8CD1-2D4F01C243E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641013" y="5408613"/>
              <a:ext cx="1525588" cy="1435100"/>
            </a:xfrm>
            <a:custGeom>
              <a:avLst/>
              <a:gdLst/>
              <a:ahLst/>
              <a:cxnLst/>
              <a:rect l="0" t="0" r="r" b="b"/>
              <a:pathLst>
                <a:path w="321" h="302">
                  <a:moveTo>
                    <a:pt x="0" y="302"/>
                  </a:moveTo>
                  <a:cubicBezTo>
                    <a:pt x="114" y="210"/>
                    <a:pt x="223" y="109"/>
                    <a:pt x="321"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19" name="Freeform 14">
              <a:extLst>
                <a:ext uri="{FF2B5EF4-FFF2-40B4-BE49-F238E27FC236}">
                  <a16:creationId xmlns:a16="http://schemas.microsoft.com/office/drawing/2014/main" id="{24C0204A-E727-41C5-9910-30FF39A3BA3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01713" y="0"/>
              <a:ext cx="3244850" cy="6843713"/>
            </a:xfrm>
            <a:custGeom>
              <a:avLst/>
              <a:gdLst/>
              <a:ahLst/>
              <a:cxnLst/>
              <a:rect l="0" t="0" r="r" b="b"/>
              <a:pathLst>
                <a:path w="683" h="1440">
                  <a:moveTo>
                    <a:pt x="683" y="0"/>
                  </a:moveTo>
                  <a:cubicBezTo>
                    <a:pt x="258" y="256"/>
                    <a:pt x="0" y="1041"/>
                    <a:pt x="355"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20" name="Freeform 15">
              <a:extLst>
                <a:ext uri="{FF2B5EF4-FFF2-40B4-BE49-F238E27FC236}">
                  <a16:creationId xmlns:a16="http://schemas.microsoft.com/office/drawing/2014/main" id="{1FA04CE5-5DB6-4B00-9A83-0D9D2774CB5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802938" y="5518150"/>
              <a:ext cx="1363663" cy="1325563"/>
            </a:xfrm>
            <a:custGeom>
              <a:avLst/>
              <a:gdLst/>
              <a:ahLst/>
              <a:cxnLst/>
              <a:rect l="0" t="0" r="r" b="b"/>
              <a:pathLst>
                <a:path w="287" h="279">
                  <a:moveTo>
                    <a:pt x="0" y="279"/>
                  </a:moveTo>
                  <a:cubicBezTo>
                    <a:pt x="101" y="193"/>
                    <a:pt x="198" y="100"/>
                    <a:pt x="287"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21" name="Freeform 16">
              <a:extLst>
                <a:ext uri="{FF2B5EF4-FFF2-40B4-BE49-F238E27FC236}">
                  <a16:creationId xmlns:a16="http://schemas.microsoft.com/office/drawing/2014/main" id="{EDECB57F-0466-4D16-ABF0-9046F90AFA9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889000" y="0"/>
              <a:ext cx="3230563" cy="6843713"/>
            </a:xfrm>
            <a:custGeom>
              <a:avLst/>
              <a:gdLst/>
              <a:ahLst/>
              <a:cxnLst/>
              <a:rect l="0" t="0" r="r" b="b"/>
              <a:pathLst>
                <a:path w="680" h="1440">
                  <a:moveTo>
                    <a:pt x="680" y="0"/>
                  </a:moveTo>
                  <a:cubicBezTo>
                    <a:pt x="257" y="265"/>
                    <a:pt x="0" y="1026"/>
                    <a:pt x="337"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22" name="Freeform 17">
              <a:extLst>
                <a:ext uri="{FF2B5EF4-FFF2-40B4-BE49-F238E27FC236}">
                  <a16:creationId xmlns:a16="http://schemas.microsoft.com/office/drawing/2014/main" id="{0726DBEC-7825-41D2-8701-A9E2DDEB93B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979150" y="5694363"/>
              <a:ext cx="1187450" cy="1149350"/>
            </a:xfrm>
            <a:custGeom>
              <a:avLst/>
              <a:gdLst/>
              <a:ahLst/>
              <a:cxnLst/>
              <a:rect l="0" t="0" r="r" b="b"/>
              <a:pathLst>
                <a:path w="250" h="242">
                  <a:moveTo>
                    <a:pt x="0" y="242"/>
                  </a:moveTo>
                  <a:cubicBezTo>
                    <a:pt x="88" y="166"/>
                    <a:pt x="172" y="85"/>
                    <a:pt x="25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23" name="Freeform 18">
              <a:extLst>
                <a:ext uri="{FF2B5EF4-FFF2-40B4-BE49-F238E27FC236}">
                  <a16:creationId xmlns:a16="http://schemas.microsoft.com/office/drawing/2014/main" id="{E74AC618-F7E3-45A0-B7C6-79CFFB64F6E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484188" y="0"/>
              <a:ext cx="3421063" cy="6843713"/>
            </a:xfrm>
            <a:custGeom>
              <a:avLst/>
              <a:gdLst/>
              <a:ahLst/>
              <a:cxnLst/>
              <a:rect l="0" t="0" r="r" b="b"/>
              <a:pathLst>
                <a:path w="720" h="1440">
                  <a:moveTo>
                    <a:pt x="720" y="0"/>
                  </a:moveTo>
                  <a:cubicBezTo>
                    <a:pt x="316" y="282"/>
                    <a:pt x="0" y="1018"/>
                    <a:pt x="362"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24" name="Freeform 19">
              <a:extLst>
                <a:ext uri="{FF2B5EF4-FFF2-40B4-BE49-F238E27FC236}">
                  <a16:creationId xmlns:a16="http://schemas.microsoft.com/office/drawing/2014/main" id="{A5D641F7-963C-4984-B678-20322C69E26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1287125" y="6049963"/>
              <a:ext cx="879475" cy="793750"/>
            </a:xfrm>
            <a:custGeom>
              <a:avLst/>
              <a:gdLst/>
              <a:ahLst/>
              <a:cxnLst/>
              <a:rect l="0" t="0" r="r" b="b"/>
              <a:pathLst>
                <a:path w="185" h="167">
                  <a:moveTo>
                    <a:pt x="0" y="167"/>
                  </a:moveTo>
                  <a:cubicBezTo>
                    <a:pt x="63" y="114"/>
                    <a:pt x="125" y="58"/>
                    <a:pt x="185"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25" name="Freeform 20">
              <a:extLst>
                <a:ext uri="{FF2B5EF4-FFF2-40B4-BE49-F238E27FC236}">
                  <a16:creationId xmlns:a16="http://schemas.microsoft.com/office/drawing/2014/main" id="{EAEEF718-9FD4-413C-A98F-0D814E48FF8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598488" y="0"/>
              <a:ext cx="2717800" cy="6843713"/>
            </a:xfrm>
            <a:custGeom>
              <a:avLst/>
              <a:gdLst/>
              <a:ahLst/>
              <a:cxnLst/>
              <a:rect l="0" t="0" r="r" b="b"/>
              <a:pathLst>
                <a:path w="572" h="1440">
                  <a:moveTo>
                    <a:pt x="572" y="0"/>
                  </a:moveTo>
                  <a:cubicBezTo>
                    <a:pt x="213" y="320"/>
                    <a:pt x="0" y="979"/>
                    <a:pt x="164" y="1440"/>
                  </a:cubicBezTo>
                </a:path>
              </a:pathLst>
            </a:custGeom>
            <a:noFill/>
            <a:ln w="12700" cap="flat">
              <a:solidFill>
                <a:schemeClr val="tx1">
                  <a:alpha val="20000"/>
                </a:schemeClr>
              </a:solidFill>
              <a:prstDash val="dashDot"/>
              <a:miter lim="800000"/>
              <a:headEnd/>
              <a:tailEnd/>
            </a:ln>
            <a:extLst>
              <a:ext uri="{909E8E84-426E-40DD-AFC4-6F175D3DCCD1}">
                <a14:hiddenFill xmlns:a14="http://schemas.microsoft.com/office/drawing/2010/main">
                  <a:solidFill>
                    <a:srgbClr val="FFFFFF"/>
                  </a:solidFill>
                </a14:hiddenFill>
              </a:ext>
            </a:extLst>
          </p:spPr>
        </p:sp>
        <p:sp>
          <p:nvSpPr>
            <p:cNvPr id="26" name="Freeform 21">
              <a:extLst>
                <a:ext uri="{FF2B5EF4-FFF2-40B4-BE49-F238E27FC236}">
                  <a16:creationId xmlns:a16="http://schemas.microsoft.com/office/drawing/2014/main" id="{C1F071D7-9988-42D0-A890-A1BC276B334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261938" y="0"/>
              <a:ext cx="2944813" cy="6843713"/>
            </a:xfrm>
            <a:custGeom>
              <a:avLst/>
              <a:gdLst/>
              <a:ahLst/>
              <a:cxnLst/>
              <a:rect l="0" t="0" r="r" b="b"/>
              <a:pathLst>
                <a:path w="620" h="1440">
                  <a:moveTo>
                    <a:pt x="620" y="0"/>
                  </a:moveTo>
                  <a:cubicBezTo>
                    <a:pt x="248" y="325"/>
                    <a:pt x="0" y="960"/>
                    <a:pt x="186" y="1440"/>
                  </a:cubicBezTo>
                </a:path>
              </a:pathLst>
            </a:custGeom>
            <a:noFill/>
            <a:ln w="9525" cap="flat">
              <a:solidFill>
                <a:schemeClr val="tx1">
                  <a:alpha val="20000"/>
                </a:schemeClr>
              </a:solidFill>
              <a:prstDash val="lgDash"/>
              <a:miter lim="800000"/>
              <a:headEnd/>
              <a:tailEnd/>
            </a:ln>
            <a:extLst>
              <a:ext uri="{909E8E84-426E-40DD-AFC4-6F175D3DCCD1}">
                <a14:hiddenFill xmlns:a14="http://schemas.microsoft.com/office/drawing/2010/main">
                  <a:solidFill>
                    <a:srgbClr val="FFFFFF"/>
                  </a:solidFill>
                </a14:hiddenFill>
              </a:ext>
            </a:extLst>
          </p:spPr>
        </p:sp>
        <p:sp>
          <p:nvSpPr>
            <p:cNvPr id="27" name="Freeform 22">
              <a:extLst>
                <a:ext uri="{FF2B5EF4-FFF2-40B4-BE49-F238E27FC236}">
                  <a16:creationId xmlns:a16="http://schemas.microsoft.com/office/drawing/2014/main" id="{27BC813F-1EE5-47B1-8AF1-74F59908C9E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417513" y="0"/>
              <a:ext cx="2403475" cy="6843713"/>
            </a:xfrm>
            <a:custGeom>
              <a:avLst/>
              <a:gdLst/>
              <a:ahLst/>
              <a:cxnLst/>
              <a:rect l="0" t="0" r="r" b="b"/>
              <a:pathLst>
                <a:path w="506" h="1440">
                  <a:moveTo>
                    <a:pt x="506" y="0"/>
                  </a:moveTo>
                  <a:cubicBezTo>
                    <a:pt x="109" y="356"/>
                    <a:pt x="0" y="943"/>
                    <a:pt x="171"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28" name="Freeform 23">
              <a:extLst>
                <a:ext uri="{FF2B5EF4-FFF2-40B4-BE49-F238E27FC236}">
                  <a16:creationId xmlns:a16="http://schemas.microsoft.com/office/drawing/2014/main" id="{4771DC5B-F613-49AF-88B9-4713787B193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4288" y="9525"/>
              <a:ext cx="1771650" cy="3198813"/>
            </a:xfrm>
            <a:custGeom>
              <a:avLst/>
              <a:gdLst/>
              <a:ahLst/>
              <a:cxnLst/>
              <a:rect l="0" t="0" r="r" b="b"/>
              <a:pathLst>
                <a:path w="373" h="673">
                  <a:moveTo>
                    <a:pt x="373" y="0"/>
                  </a:moveTo>
                  <a:cubicBezTo>
                    <a:pt x="175" y="183"/>
                    <a:pt x="51" y="409"/>
                    <a:pt x="0" y="673"/>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29" name="Freeform 24">
              <a:extLst>
                <a:ext uri="{FF2B5EF4-FFF2-40B4-BE49-F238E27FC236}">
                  <a16:creationId xmlns:a16="http://schemas.microsoft.com/office/drawing/2014/main" id="{2970388B-41A2-4AD6-84B7-21A29A3D982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4763" y="6016625"/>
              <a:ext cx="214313" cy="827088"/>
            </a:xfrm>
            <a:custGeom>
              <a:avLst/>
              <a:gdLst/>
              <a:ahLst/>
              <a:cxnLst/>
              <a:rect l="0" t="0" r="r" b="b"/>
              <a:pathLst>
                <a:path w="45" h="174">
                  <a:moveTo>
                    <a:pt x="0" y="0"/>
                  </a:moveTo>
                  <a:cubicBezTo>
                    <a:pt x="11" y="59"/>
                    <a:pt x="26" y="118"/>
                    <a:pt x="45" y="174"/>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30" name="Freeform 25">
              <a:extLst>
                <a:ext uri="{FF2B5EF4-FFF2-40B4-BE49-F238E27FC236}">
                  <a16:creationId xmlns:a16="http://schemas.microsoft.com/office/drawing/2014/main" id="{9792A4B4-DC86-4D84-A6A5-40B2D8DD00F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4288" y="0"/>
              <a:ext cx="1562100" cy="2228850"/>
            </a:xfrm>
            <a:custGeom>
              <a:avLst/>
              <a:gdLst/>
              <a:ahLst/>
              <a:cxnLst/>
              <a:rect l="0" t="0" r="r" b="b"/>
              <a:pathLst>
                <a:path w="329" h="469">
                  <a:moveTo>
                    <a:pt x="329" y="0"/>
                  </a:moveTo>
                  <a:cubicBezTo>
                    <a:pt x="189" y="133"/>
                    <a:pt x="69" y="288"/>
                    <a:pt x="0" y="469"/>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grpSp>
      <p:grpSp>
        <p:nvGrpSpPr>
          <p:cNvPr id="63" name="Group 31">
            <a:extLst>
              <a:ext uri="{FF2B5EF4-FFF2-40B4-BE49-F238E27FC236}">
                <a16:creationId xmlns:a16="http://schemas.microsoft.com/office/drawing/2014/main" id="{B239B0D4-65B5-4C6A-946F-02E06132427C}"/>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800144" y="1699589"/>
            <a:ext cx="3674476" cy="3470421"/>
            <a:chOff x="697883" y="1816768"/>
            <a:chExt cx="3674476" cy="3470421"/>
          </a:xfrm>
        </p:grpSpPr>
        <p:sp>
          <p:nvSpPr>
            <p:cNvPr id="33" name="Rectangle 32">
              <a:extLst>
                <a:ext uri="{FF2B5EF4-FFF2-40B4-BE49-F238E27FC236}">
                  <a16:creationId xmlns:a16="http://schemas.microsoft.com/office/drawing/2014/main" id="{CC34B10E-8AF6-4F5B-AE67-602BB0FDF18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97883" y="1816768"/>
              <a:ext cx="3674476" cy="50292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34" name="Isosceles Triangle 22">
              <a:extLst>
                <a:ext uri="{FF2B5EF4-FFF2-40B4-BE49-F238E27FC236}">
                  <a16:creationId xmlns:a16="http://schemas.microsoft.com/office/drawing/2014/main" id="{87D8F852-24F1-4713-A933-FECA2E8EA2C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10800000">
              <a:off x="2380224" y="5014786"/>
              <a:ext cx="315988" cy="272403"/>
            </a:xfrm>
            <a:prstGeom prst="triangl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35" name="Rectangle 34">
              <a:extLst>
                <a:ext uri="{FF2B5EF4-FFF2-40B4-BE49-F238E27FC236}">
                  <a16:creationId xmlns:a16="http://schemas.microsoft.com/office/drawing/2014/main" id="{F1FB2BCD-BC78-4CA9-B753-0AC9AEE1531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704075" y="2392840"/>
              <a:ext cx="3668284" cy="2624327"/>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grpSp>
      <p:sp>
        <p:nvSpPr>
          <p:cNvPr id="65" name="Rectangle 36">
            <a:extLst>
              <a:ext uri="{FF2B5EF4-FFF2-40B4-BE49-F238E27FC236}">
                <a16:creationId xmlns:a16="http://schemas.microsoft.com/office/drawing/2014/main" id="{D75627FE-0AC5-4349-AC08-45A58BEC9B8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66" name="Group 38">
            <a:extLst>
              <a:ext uri="{FF2B5EF4-FFF2-40B4-BE49-F238E27FC236}">
                <a16:creationId xmlns:a16="http://schemas.microsoft.com/office/drawing/2014/main" id="{F87AAF7B-2090-475D-9C3E-FDC03DD87A88}"/>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417513" y="0"/>
            <a:ext cx="12584114" cy="6853238"/>
            <a:chOff x="-417513" y="0"/>
            <a:chExt cx="12584114" cy="6853238"/>
          </a:xfrm>
        </p:grpSpPr>
        <p:sp>
          <p:nvSpPr>
            <p:cNvPr id="40" name="Freeform 5">
              <a:extLst>
                <a:ext uri="{FF2B5EF4-FFF2-40B4-BE49-F238E27FC236}">
                  <a16:creationId xmlns:a16="http://schemas.microsoft.com/office/drawing/2014/main" id="{F2DCEC33-4B31-44BC-99CB-9E4845DC4CD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306513" y="0"/>
              <a:ext cx="3862388" cy="6843713"/>
            </a:xfrm>
            <a:custGeom>
              <a:avLst/>
              <a:gdLst/>
              <a:ahLst/>
              <a:cxnLst/>
              <a:rect l="0" t="0" r="r" b="b"/>
              <a:pathLst>
                <a:path w="813" h="1440">
                  <a:moveTo>
                    <a:pt x="813" y="0"/>
                  </a:moveTo>
                  <a:cubicBezTo>
                    <a:pt x="331" y="221"/>
                    <a:pt x="0" y="1039"/>
                    <a:pt x="435" y="1440"/>
                  </a:cubicBezTo>
                </a:path>
              </a:pathLst>
            </a:custGeom>
            <a:noFill/>
            <a:ln w="9525" cap="flat">
              <a:solidFill>
                <a:schemeClr val="bg1">
                  <a:alpha val="35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a:lstStyle/>
            <a:p>
              <a:endParaRPr lang="en-US" dirty="0"/>
            </a:p>
          </p:txBody>
        </p:sp>
        <p:sp>
          <p:nvSpPr>
            <p:cNvPr id="67" name="Freeform 6">
              <a:extLst>
                <a:ext uri="{FF2B5EF4-FFF2-40B4-BE49-F238E27FC236}">
                  <a16:creationId xmlns:a16="http://schemas.microsoft.com/office/drawing/2014/main" id="{204E0A10-D288-4B22-87A1-737B0A37D18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626725" y="9525"/>
              <a:ext cx="1539875" cy="555625"/>
            </a:xfrm>
            <a:custGeom>
              <a:avLst/>
              <a:gdLst/>
              <a:ahLst/>
              <a:cxnLst/>
              <a:rect l="0" t="0" r="r" b="b"/>
              <a:pathLst>
                <a:path w="324" h="117">
                  <a:moveTo>
                    <a:pt x="324" y="117"/>
                  </a:moveTo>
                  <a:cubicBezTo>
                    <a:pt x="223" y="64"/>
                    <a:pt x="107" y="28"/>
                    <a:pt x="0" y="0"/>
                  </a:cubicBezTo>
                </a:path>
              </a:pathLst>
            </a:custGeom>
            <a:noFill/>
            <a:ln w="9525" cap="flat">
              <a:solidFill>
                <a:schemeClr val="bg1">
                  <a:alpha val="35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42" name="Freeform 7">
              <a:extLst>
                <a:ext uri="{FF2B5EF4-FFF2-40B4-BE49-F238E27FC236}">
                  <a16:creationId xmlns:a16="http://schemas.microsoft.com/office/drawing/2014/main" id="{9A3E042E-4911-425A-84BB-04BF90D0770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247313" y="5013325"/>
              <a:ext cx="1919288" cy="1830388"/>
            </a:xfrm>
            <a:custGeom>
              <a:avLst/>
              <a:gdLst/>
              <a:ahLst/>
              <a:cxnLst/>
              <a:rect l="0" t="0" r="r" b="b"/>
              <a:pathLst>
                <a:path w="404" h="385">
                  <a:moveTo>
                    <a:pt x="0" y="385"/>
                  </a:moveTo>
                  <a:cubicBezTo>
                    <a:pt x="146" y="272"/>
                    <a:pt x="285" y="142"/>
                    <a:pt x="404" y="0"/>
                  </a:cubicBezTo>
                </a:path>
              </a:pathLst>
            </a:custGeom>
            <a:noFill/>
            <a:ln w="9525" cap="flat">
              <a:solidFill>
                <a:schemeClr val="bg1">
                  <a:alpha val="35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43" name="Freeform 8">
              <a:extLst>
                <a:ext uri="{FF2B5EF4-FFF2-40B4-BE49-F238E27FC236}">
                  <a16:creationId xmlns:a16="http://schemas.microsoft.com/office/drawing/2014/main" id="{3A49226D-3129-4C5A-9641-3D03BEEA793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120775" y="0"/>
              <a:ext cx="3676650" cy="6843713"/>
            </a:xfrm>
            <a:custGeom>
              <a:avLst/>
              <a:gdLst/>
              <a:ahLst/>
              <a:cxnLst/>
              <a:rect l="0" t="0" r="r" b="b"/>
              <a:pathLst>
                <a:path w="774" h="1440">
                  <a:moveTo>
                    <a:pt x="774" y="0"/>
                  </a:moveTo>
                  <a:cubicBezTo>
                    <a:pt x="312" y="240"/>
                    <a:pt x="0" y="1034"/>
                    <a:pt x="411" y="1440"/>
                  </a:cubicBezTo>
                </a:path>
              </a:pathLst>
            </a:custGeom>
            <a:noFill/>
            <a:ln w="9525" cap="flat">
              <a:solidFill>
                <a:schemeClr val="bg1">
                  <a:alpha val="35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44" name="Freeform 9">
              <a:extLst>
                <a:ext uri="{FF2B5EF4-FFF2-40B4-BE49-F238E27FC236}">
                  <a16:creationId xmlns:a16="http://schemas.microsoft.com/office/drawing/2014/main" id="{9CC3C315-B515-4DD8-AC22-9D8417B37F2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1202988" y="9525"/>
              <a:ext cx="963613" cy="366713"/>
            </a:xfrm>
            <a:custGeom>
              <a:avLst/>
              <a:gdLst/>
              <a:ahLst/>
              <a:cxnLst/>
              <a:rect l="0" t="0" r="r" b="b"/>
              <a:pathLst>
                <a:path w="203" h="77">
                  <a:moveTo>
                    <a:pt x="203" y="77"/>
                  </a:moveTo>
                  <a:cubicBezTo>
                    <a:pt x="138" y="46"/>
                    <a:pt x="68" y="21"/>
                    <a:pt x="0" y="0"/>
                  </a:cubicBezTo>
                </a:path>
              </a:pathLst>
            </a:custGeom>
            <a:noFill/>
            <a:ln w="9525" cap="flat">
              <a:solidFill>
                <a:schemeClr val="bg1">
                  <a:alpha val="35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45" name="Freeform 10">
              <a:extLst>
                <a:ext uri="{FF2B5EF4-FFF2-40B4-BE49-F238E27FC236}">
                  <a16:creationId xmlns:a16="http://schemas.microsoft.com/office/drawing/2014/main" id="{1A961828-F78F-4D56-A98E-037806C637B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494963" y="5275263"/>
              <a:ext cx="1666875" cy="1577975"/>
            </a:xfrm>
            <a:custGeom>
              <a:avLst/>
              <a:gdLst/>
              <a:ahLst/>
              <a:cxnLst/>
              <a:rect l="0" t="0" r="r" b="b"/>
              <a:pathLst>
                <a:path w="351" h="332">
                  <a:moveTo>
                    <a:pt x="0" y="332"/>
                  </a:moveTo>
                  <a:cubicBezTo>
                    <a:pt x="125" y="232"/>
                    <a:pt x="245" y="121"/>
                    <a:pt x="351" y="0"/>
                  </a:cubicBezTo>
                </a:path>
              </a:pathLst>
            </a:custGeom>
            <a:noFill/>
            <a:ln w="9525" cap="flat">
              <a:solidFill>
                <a:schemeClr val="bg1">
                  <a:alpha val="35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46" name="Freeform 11">
              <a:extLst>
                <a:ext uri="{FF2B5EF4-FFF2-40B4-BE49-F238E27FC236}">
                  <a16:creationId xmlns:a16="http://schemas.microsoft.com/office/drawing/2014/main" id="{739D4F9D-3728-42C1-8302-452D51321C5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01713" y="0"/>
              <a:ext cx="3621088" cy="6843713"/>
            </a:xfrm>
            <a:custGeom>
              <a:avLst/>
              <a:gdLst/>
              <a:ahLst/>
              <a:cxnLst/>
              <a:rect l="0" t="0" r="r" b="b"/>
              <a:pathLst>
                <a:path w="762" h="1440">
                  <a:moveTo>
                    <a:pt x="762" y="0"/>
                  </a:moveTo>
                  <a:cubicBezTo>
                    <a:pt x="308" y="245"/>
                    <a:pt x="0" y="1033"/>
                    <a:pt x="403" y="1440"/>
                  </a:cubicBezTo>
                </a:path>
              </a:pathLst>
            </a:custGeom>
            <a:noFill/>
            <a:ln w="9525" cap="flat">
              <a:solidFill>
                <a:schemeClr val="bg1">
                  <a:alpha val="35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47" name="Freeform 12">
              <a:extLst>
                <a:ext uri="{FF2B5EF4-FFF2-40B4-BE49-F238E27FC236}">
                  <a16:creationId xmlns:a16="http://schemas.microsoft.com/office/drawing/2014/main" id="{B4D9647E-354D-4CA8-B4A7-39172E5EAC1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1501438" y="9525"/>
              <a:ext cx="665163" cy="257175"/>
            </a:xfrm>
            <a:custGeom>
              <a:avLst/>
              <a:gdLst/>
              <a:ahLst/>
              <a:cxnLst/>
              <a:rect l="0" t="0" r="r" b="b"/>
              <a:pathLst>
                <a:path w="140" h="54">
                  <a:moveTo>
                    <a:pt x="140" y="54"/>
                  </a:moveTo>
                  <a:cubicBezTo>
                    <a:pt x="95" y="34"/>
                    <a:pt x="48" y="16"/>
                    <a:pt x="0" y="0"/>
                  </a:cubicBezTo>
                </a:path>
              </a:pathLst>
            </a:custGeom>
            <a:noFill/>
            <a:ln w="9525" cap="flat">
              <a:solidFill>
                <a:schemeClr val="bg1">
                  <a:alpha val="35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48" name="Freeform 13">
              <a:extLst>
                <a:ext uri="{FF2B5EF4-FFF2-40B4-BE49-F238E27FC236}">
                  <a16:creationId xmlns:a16="http://schemas.microsoft.com/office/drawing/2014/main" id="{A3EC74E0-5222-4ACC-BCEC-1AA189D3BCF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641013" y="5408613"/>
              <a:ext cx="1525588" cy="1435100"/>
            </a:xfrm>
            <a:custGeom>
              <a:avLst/>
              <a:gdLst/>
              <a:ahLst/>
              <a:cxnLst/>
              <a:rect l="0" t="0" r="r" b="b"/>
              <a:pathLst>
                <a:path w="321" h="302">
                  <a:moveTo>
                    <a:pt x="0" y="302"/>
                  </a:moveTo>
                  <a:cubicBezTo>
                    <a:pt x="114" y="210"/>
                    <a:pt x="223" y="109"/>
                    <a:pt x="321" y="0"/>
                  </a:cubicBezTo>
                </a:path>
              </a:pathLst>
            </a:custGeom>
            <a:noFill/>
            <a:ln w="9525" cap="flat">
              <a:solidFill>
                <a:schemeClr val="bg1">
                  <a:alpha val="35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49" name="Freeform 14">
              <a:extLst>
                <a:ext uri="{FF2B5EF4-FFF2-40B4-BE49-F238E27FC236}">
                  <a16:creationId xmlns:a16="http://schemas.microsoft.com/office/drawing/2014/main" id="{C0AE72B4-084D-42E6-ABED-5FD4650D4B0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01713" y="0"/>
              <a:ext cx="3244850" cy="6843713"/>
            </a:xfrm>
            <a:custGeom>
              <a:avLst/>
              <a:gdLst/>
              <a:ahLst/>
              <a:cxnLst/>
              <a:rect l="0" t="0" r="r" b="b"/>
              <a:pathLst>
                <a:path w="683" h="1440">
                  <a:moveTo>
                    <a:pt x="683" y="0"/>
                  </a:moveTo>
                  <a:cubicBezTo>
                    <a:pt x="258" y="256"/>
                    <a:pt x="0" y="1041"/>
                    <a:pt x="355" y="1440"/>
                  </a:cubicBezTo>
                </a:path>
              </a:pathLst>
            </a:custGeom>
            <a:noFill/>
            <a:ln w="9525" cap="flat">
              <a:solidFill>
                <a:schemeClr val="bg1">
                  <a:alpha val="35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50" name="Freeform 15">
              <a:extLst>
                <a:ext uri="{FF2B5EF4-FFF2-40B4-BE49-F238E27FC236}">
                  <a16:creationId xmlns:a16="http://schemas.microsoft.com/office/drawing/2014/main" id="{C9D1F5DD-8D50-4098-8D2B-10E28475275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802938" y="5518150"/>
              <a:ext cx="1363663" cy="1325563"/>
            </a:xfrm>
            <a:custGeom>
              <a:avLst/>
              <a:gdLst/>
              <a:ahLst/>
              <a:cxnLst/>
              <a:rect l="0" t="0" r="r" b="b"/>
              <a:pathLst>
                <a:path w="287" h="279">
                  <a:moveTo>
                    <a:pt x="0" y="279"/>
                  </a:moveTo>
                  <a:cubicBezTo>
                    <a:pt x="101" y="193"/>
                    <a:pt x="198" y="100"/>
                    <a:pt x="287" y="0"/>
                  </a:cubicBezTo>
                </a:path>
              </a:pathLst>
            </a:custGeom>
            <a:noFill/>
            <a:ln w="9525" cap="flat">
              <a:solidFill>
                <a:schemeClr val="bg1">
                  <a:alpha val="35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51" name="Freeform 16">
              <a:extLst>
                <a:ext uri="{FF2B5EF4-FFF2-40B4-BE49-F238E27FC236}">
                  <a16:creationId xmlns:a16="http://schemas.microsoft.com/office/drawing/2014/main" id="{D48F3941-C3C7-4589-AA46-067F6BB2D06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889000" y="0"/>
              <a:ext cx="3230563" cy="6843713"/>
            </a:xfrm>
            <a:custGeom>
              <a:avLst/>
              <a:gdLst/>
              <a:ahLst/>
              <a:cxnLst/>
              <a:rect l="0" t="0" r="r" b="b"/>
              <a:pathLst>
                <a:path w="680" h="1440">
                  <a:moveTo>
                    <a:pt x="680" y="0"/>
                  </a:moveTo>
                  <a:cubicBezTo>
                    <a:pt x="257" y="265"/>
                    <a:pt x="0" y="1026"/>
                    <a:pt x="337" y="1440"/>
                  </a:cubicBezTo>
                </a:path>
              </a:pathLst>
            </a:custGeom>
            <a:noFill/>
            <a:ln w="9525" cap="flat">
              <a:solidFill>
                <a:schemeClr val="bg1">
                  <a:alpha val="35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52" name="Freeform 17">
              <a:extLst>
                <a:ext uri="{FF2B5EF4-FFF2-40B4-BE49-F238E27FC236}">
                  <a16:creationId xmlns:a16="http://schemas.microsoft.com/office/drawing/2014/main" id="{C16BBE9A-4BE3-4401-82C5-8041DB14E5B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979150" y="5694363"/>
              <a:ext cx="1187450" cy="1149350"/>
            </a:xfrm>
            <a:custGeom>
              <a:avLst/>
              <a:gdLst/>
              <a:ahLst/>
              <a:cxnLst/>
              <a:rect l="0" t="0" r="r" b="b"/>
              <a:pathLst>
                <a:path w="250" h="242">
                  <a:moveTo>
                    <a:pt x="0" y="242"/>
                  </a:moveTo>
                  <a:cubicBezTo>
                    <a:pt x="88" y="166"/>
                    <a:pt x="172" y="85"/>
                    <a:pt x="250" y="0"/>
                  </a:cubicBezTo>
                </a:path>
              </a:pathLst>
            </a:custGeom>
            <a:noFill/>
            <a:ln w="9525" cap="flat">
              <a:solidFill>
                <a:schemeClr val="bg1">
                  <a:alpha val="35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53" name="Freeform 18">
              <a:extLst>
                <a:ext uri="{FF2B5EF4-FFF2-40B4-BE49-F238E27FC236}">
                  <a16:creationId xmlns:a16="http://schemas.microsoft.com/office/drawing/2014/main" id="{06180330-CCD3-4D14-A652-D60C28252D8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484188" y="0"/>
              <a:ext cx="3421063" cy="6843713"/>
            </a:xfrm>
            <a:custGeom>
              <a:avLst/>
              <a:gdLst/>
              <a:ahLst/>
              <a:cxnLst/>
              <a:rect l="0" t="0" r="r" b="b"/>
              <a:pathLst>
                <a:path w="720" h="1440">
                  <a:moveTo>
                    <a:pt x="720" y="0"/>
                  </a:moveTo>
                  <a:cubicBezTo>
                    <a:pt x="316" y="282"/>
                    <a:pt x="0" y="1018"/>
                    <a:pt x="362" y="1440"/>
                  </a:cubicBezTo>
                </a:path>
              </a:pathLst>
            </a:custGeom>
            <a:noFill/>
            <a:ln w="9525" cap="flat">
              <a:solidFill>
                <a:schemeClr val="bg1">
                  <a:alpha val="35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54" name="Freeform 19">
              <a:extLst>
                <a:ext uri="{FF2B5EF4-FFF2-40B4-BE49-F238E27FC236}">
                  <a16:creationId xmlns:a16="http://schemas.microsoft.com/office/drawing/2014/main" id="{616C90F6-4133-43A5-B47C-7750FE28190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1287125" y="6049963"/>
              <a:ext cx="879475" cy="793750"/>
            </a:xfrm>
            <a:custGeom>
              <a:avLst/>
              <a:gdLst/>
              <a:ahLst/>
              <a:cxnLst/>
              <a:rect l="0" t="0" r="r" b="b"/>
              <a:pathLst>
                <a:path w="185" h="167">
                  <a:moveTo>
                    <a:pt x="0" y="167"/>
                  </a:moveTo>
                  <a:cubicBezTo>
                    <a:pt x="63" y="114"/>
                    <a:pt x="125" y="58"/>
                    <a:pt x="185" y="0"/>
                  </a:cubicBezTo>
                </a:path>
              </a:pathLst>
            </a:custGeom>
            <a:noFill/>
            <a:ln w="9525" cap="flat">
              <a:solidFill>
                <a:schemeClr val="bg1">
                  <a:alpha val="35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55" name="Freeform 20">
              <a:extLst>
                <a:ext uri="{FF2B5EF4-FFF2-40B4-BE49-F238E27FC236}">
                  <a16:creationId xmlns:a16="http://schemas.microsoft.com/office/drawing/2014/main" id="{D7C03F90-E828-4414-8A53-92069FFB686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598488" y="0"/>
              <a:ext cx="2717800" cy="6843713"/>
            </a:xfrm>
            <a:custGeom>
              <a:avLst/>
              <a:gdLst/>
              <a:ahLst/>
              <a:cxnLst/>
              <a:rect l="0" t="0" r="r" b="b"/>
              <a:pathLst>
                <a:path w="572" h="1440">
                  <a:moveTo>
                    <a:pt x="572" y="0"/>
                  </a:moveTo>
                  <a:cubicBezTo>
                    <a:pt x="213" y="320"/>
                    <a:pt x="0" y="979"/>
                    <a:pt x="164" y="1440"/>
                  </a:cubicBezTo>
                </a:path>
              </a:pathLst>
            </a:custGeom>
            <a:noFill/>
            <a:ln w="12700" cap="flat">
              <a:solidFill>
                <a:schemeClr val="bg1">
                  <a:alpha val="35000"/>
                </a:schemeClr>
              </a:solidFill>
              <a:prstDash val="dashDot"/>
              <a:miter lim="800000"/>
              <a:headEnd/>
              <a:tailEnd/>
            </a:ln>
            <a:extLst>
              <a:ext uri="{909E8E84-426E-40DD-AFC4-6F175D3DCCD1}">
                <a14:hiddenFill xmlns:a14="http://schemas.microsoft.com/office/drawing/2010/main">
                  <a:solidFill>
                    <a:srgbClr val="FFFFFF"/>
                  </a:solidFill>
                </a14:hiddenFill>
              </a:ext>
            </a:extLst>
          </p:spPr>
        </p:sp>
        <p:sp>
          <p:nvSpPr>
            <p:cNvPr id="56" name="Freeform 21">
              <a:extLst>
                <a:ext uri="{FF2B5EF4-FFF2-40B4-BE49-F238E27FC236}">
                  <a16:creationId xmlns:a16="http://schemas.microsoft.com/office/drawing/2014/main" id="{6ADDE443-75AA-4F32-A2EE-272C4347CE0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261938" y="0"/>
              <a:ext cx="2944813" cy="6843713"/>
            </a:xfrm>
            <a:custGeom>
              <a:avLst/>
              <a:gdLst/>
              <a:ahLst/>
              <a:cxnLst/>
              <a:rect l="0" t="0" r="r" b="b"/>
              <a:pathLst>
                <a:path w="620" h="1440">
                  <a:moveTo>
                    <a:pt x="620" y="0"/>
                  </a:moveTo>
                  <a:cubicBezTo>
                    <a:pt x="248" y="325"/>
                    <a:pt x="0" y="960"/>
                    <a:pt x="186" y="1440"/>
                  </a:cubicBezTo>
                </a:path>
              </a:pathLst>
            </a:custGeom>
            <a:noFill/>
            <a:ln w="9525" cap="flat">
              <a:solidFill>
                <a:schemeClr val="bg1">
                  <a:alpha val="35000"/>
                </a:schemeClr>
              </a:solidFill>
              <a:prstDash val="lgDash"/>
              <a:miter lim="800000"/>
              <a:headEnd/>
              <a:tailEnd/>
            </a:ln>
            <a:extLst>
              <a:ext uri="{909E8E84-426E-40DD-AFC4-6F175D3DCCD1}">
                <a14:hiddenFill xmlns:a14="http://schemas.microsoft.com/office/drawing/2010/main">
                  <a:solidFill>
                    <a:srgbClr val="FFFFFF"/>
                  </a:solidFill>
                </a14:hiddenFill>
              </a:ext>
            </a:extLst>
          </p:spPr>
        </p:sp>
        <p:sp>
          <p:nvSpPr>
            <p:cNvPr id="57" name="Freeform 22">
              <a:extLst>
                <a:ext uri="{FF2B5EF4-FFF2-40B4-BE49-F238E27FC236}">
                  <a16:creationId xmlns:a16="http://schemas.microsoft.com/office/drawing/2014/main" id="{ACD281C1-1D59-453F-A33A-D83E39EB063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417513" y="0"/>
              <a:ext cx="2403475" cy="6843713"/>
            </a:xfrm>
            <a:custGeom>
              <a:avLst/>
              <a:gdLst/>
              <a:ahLst/>
              <a:cxnLst/>
              <a:rect l="0" t="0" r="r" b="b"/>
              <a:pathLst>
                <a:path w="506" h="1440">
                  <a:moveTo>
                    <a:pt x="506" y="0"/>
                  </a:moveTo>
                  <a:cubicBezTo>
                    <a:pt x="109" y="356"/>
                    <a:pt x="0" y="943"/>
                    <a:pt x="171" y="1440"/>
                  </a:cubicBezTo>
                </a:path>
              </a:pathLst>
            </a:custGeom>
            <a:noFill/>
            <a:ln w="9525" cap="flat">
              <a:solidFill>
                <a:schemeClr val="bg1">
                  <a:alpha val="35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58" name="Freeform 23">
              <a:extLst>
                <a:ext uri="{FF2B5EF4-FFF2-40B4-BE49-F238E27FC236}">
                  <a16:creationId xmlns:a16="http://schemas.microsoft.com/office/drawing/2014/main" id="{60217FAC-29FE-4D6B-9BB4-FF41AA75655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4288" y="9525"/>
              <a:ext cx="1771650" cy="3198813"/>
            </a:xfrm>
            <a:custGeom>
              <a:avLst/>
              <a:gdLst/>
              <a:ahLst/>
              <a:cxnLst/>
              <a:rect l="0" t="0" r="r" b="b"/>
              <a:pathLst>
                <a:path w="373" h="673">
                  <a:moveTo>
                    <a:pt x="373" y="0"/>
                  </a:moveTo>
                  <a:cubicBezTo>
                    <a:pt x="175" y="183"/>
                    <a:pt x="51" y="409"/>
                    <a:pt x="0" y="673"/>
                  </a:cubicBezTo>
                </a:path>
              </a:pathLst>
            </a:custGeom>
            <a:noFill/>
            <a:ln w="9525" cap="flat">
              <a:solidFill>
                <a:schemeClr val="bg1">
                  <a:alpha val="35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59" name="Freeform 24">
              <a:extLst>
                <a:ext uri="{FF2B5EF4-FFF2-40B4-BE49-F238E27FC236}">
                  <a16:creationId xmlns:a16="http://schemas.microsoft.com/office/drawing/2014/main" id="{0D3CC33A-6E36-4A72-9965-8E20FB05D10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4763" y="6016625"/>
              <a:ext cx="214313" cy="827088"/>
            </a:xfrm>
            <a:custGeom>
              <a:avLst/>
              <a:gdLst/>
              <a:ahLst/>
              <a:cxnLst/>
              <a:rect l="0" t="0" r="r" b="b"/>
              <a:pathLst>
                <a:path w="45" h="174">
                  <a:moveTo>
                    <a:pt x="0" y="0"/>
                  </a:moveTo>
                  <a:cubicBezTo>
                    <a:pt x="11" y="59"/>
                    <a:pt x="26" y="118"/>
                    <a:pt x="45" y="174"/>
                  </a:cubicBezTo>
                </a:path>
              </a:pathLst>
            </a:custGeom>
            <a:noFill/>
            <a:ln w="9525" cap="flat">
              <a:solidFill>
                <a:schemeClr val="bg1">
                  <a:alpha val="35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60" name="Freeform 25">
              <a:extLst>
                <a:ext uri="{FF2B5EF4-FFF2-40B4-BE49-F238E27FC236}">
                  <a16:creationId xmlns:a16="http://schemas.microsoft.com/office/drawing/2014/main" id="{F128F04E-05CD-4035-A32B-6E9ABAB9314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4288" y="0"/>
              <a:ext cx="1562100" cy="2228850"/>
            </a:xfrm>
            <a:custGeom>
              <a:avLst/>
              <a:gdLst/>
              <a:ahLst/>
              <a:cxnLst/>
              <a:rect l="0" t="0" r="r" b="b"/>
              <a:pathLst>
                <a:path w="329" h="469">
                  <a:moveTo>
                    <a:pt x="329" y="0"/>
                  </a:moveTo>
                  <a:cubicBezTo>
                    <a:pt x="189" y="133"/>
                    <a:pt x="69" y="288"/>
                    <a:pt x="0" y="469"/>
                  </a:cubicBezTo>
                </a:path>
              </a:pathLst>
            </a:custGeom>
            <a:noFill/>
            <a:ln w="9525" cap="flat">
              <a:solidFill>
                <a:schemeClr val="bg1">
                  <a:alpha val="35000"/>
                </a:schemeClr>
              </a:solidFill>
              <a:prstDash val="solid"/>
              <a:miter lim="800000"/>
              <a:headEnd/>
              <a:tailEnd/>
            </a:ln>
            <a:extLst>
              <a:ext uri="{909E8E84-426E-40DD-AFC4-6F175D3DCCD1}">
                <a14:hiddenFill xmlns:a14="http://schemas.microsoft.com/office/drawing/2010/main">
                  <a:solidFill>
                    <a:srgbClr val="FFFFFF"/>
                  </a:solidFill>
                </a14:hiddenFill>
              </a:ext>
            </a:extLst>
          </p:spPr>
        </p:sp>
      </p:grpSp>
      <p:sp>
        <p:nvSpPr>
          <p:cNvPr id="62" name="Rectangle 61">
            <a:extLst>
              <a:ext uri="{FF2B5EF4-FFF2-40B4-BE49-F238E27FC236}">
                <a16:creationId xmlns:a16="http://schemas.microsoft.com/office/drawing/2014/main" id="{BC2574CF-1D35-4994-87BD-5A3378E1AB3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578837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itle 2">
            <a:extLst>
              <a:ext uri="{FF2B5EF4-FFF2-40B4-BE49-F238E27FC236}">
                <a16:creationId xmlns:a16="http://schemas.microsoft.com/office/drawing/2014/main" id="{1CF3726B-7311-90C1-69DA-7976C75C4FDC}"/>
              </a:ext>
            </a:extLst>
          </p:cNvPr>
          <p:cNvSpPr>
            <a:spLocks noGrp="1"/>
          </p:cNvSpPr>
          <p:nvPr>
            <p:ph type="title"/>
          </p:nvPr>
        </p:nvSpPr>
        <p:spPr>
          <a:xfrm>
            <a:off x="645459" y="960120"/>
            <a:ext cx="3865695" cy="4171278"/>
          </a:xfrm>
        </p:spPr>
        <p:txBody>
          <a:bodyPr vert="horz" lIns="228600" tIns="228600" rIns="228600" bIns="228600" rtlCol="0" anchor="ctr">
            <a:normAutofit/>
          </a:bodyPr>
          <a:lstStyle/>
          <a:p>
            <a:pPr algn="r"/>
            <a:r>
              <a:rPr lang="en-US" sz="4400">
                <a:solidFill>
                  <a:schemeClr val="tx1"/>
                </a:solidFill>
              </a:rPr>
              <a:t>Successful Team Development </a:t>
            </a:r>
          </a:p>
        </p:txBody>
      </p:sp>
      <p:cxnSp>
        <p:nvCxnSpPr>
          <p:cNvPr id="64" name="Straight Connector 63">
            <a:extLst>
              <a:ext uri="{FF2B5EF4-FFF2-40B4-BE49-F238E27FC236}">
                <a16:creationId xmlns:a16="http://schemas.microsoft.com/office/drawing/2014/main" id="{68B6AB33-DFE6-4FE4-94FE-C9E25424AD16}"/>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4752263" y="1200150"/>
            <a:ext cx="0" cy="3543972"/>
          </a:xfrm>
          <a:prstGeom prst="line">
            <a:avLst/>
          </a:prstGeom>
          <a:ln w="12700"/>
        </p:spPr>
        <p:style>
          <a:lnRef idx="1">
            <a:schemeClr val="accent1"/>
          </a:lnRef>
          <a:fillRef idx="0">
            <a:schemeClr val="accent1"/>
          </a:fillRef>
          <a:effectRef idx="0">
            <a:schemeClr val="accent1"/>
          </a:effectRef>
          <a:fontRef idx="minor">
            <a:schemeClr val="tx1"/>
          </a:fontRef>
        </p:style>
      </p:cxnSp>
      <p:sp>
        <p:nvSpPr>
          <p:cNvPr id="4" name="Text Placeholder 3">
            <a:extLst>
              <a:ext uri="{FF2B5EF4-FFF2-40B4-BE49-F238E27FC236}">
                <a16:creationId xmlns:a16="http://schemas.microsoft.com/office/drawing/2014/main" id="{607E569F-2AA2-3810-939C-20CBDD117FAF}"/>
              </a:ext>
            </a:extLst>
          </p:cNvPr>
          <p:cNvSpPr>
            <a:spLocks noGrp="1"/>
          </p:cNvSpPr>
          <p:nvPr>
            <p:ph type="body" sz="half" idx="2"/>
          </p:nvPr>
        </p:nvSpPr>
        <p:spPr>
          <a:xfrm>
            <a:off x="4983164" y="960120"/>
            <a:ext cx="5511800" cy="4171278"/>
          </a:xfrm>
        </p:spPr>
        <p:txBody>
          <a:bodyPr vert="horz" lIns="91440" tIns="45720" rIns="91440" bIns="45720" rtlCol="0" anchor="ctr">
            <a:normAutofit/>
          </a:bodyPr>
          <a:lstStyle/>
          <a:p>
            <a:pPr indent="-228600" algn="l">
              <a:lnSpc>
                <a:spcPct val="110000"/>
              </a:lnSpc>
              <a:buFont typeface="Wingdings" panose="05000000000000000000" pitchFamily="2" charset="2"/>
              <a:buChar char="§"/>
            </a:pPr>
            <a:r>
              <a:rPr lang="en-US" dirty="0">
                <a:solidFill>
                  <a:schemeClr val="tx1"/>
                </a:solidFill>
              </a:rPr>
              <a:t>Define the roles</a:t>
            </a:r>
          </a:p>
          <a:p>
            <a:pPr indent="-228600" algn="l">
              <a:lnSpc>
                <a:spcPct val="110000"/>
              </a:lnSpc>
              <a:buFont typeface="Wingdings" panose="05000000000000000000" pitchFamily="2" charset="2"/>
              <a:buChar char="§"/>
            </a:pPr>
            <a:r>
              <a:rPr lang="en-GB" dirty="0">
                <a:solidFill>
                  <a:schemeClr val="tx1"/>
                </a:solidFill>
              </a:rPr>
              <a:t>The members of the team have complete faith in one another and have a strong sense of identity with one another. It is no longer necessary for team leaders to monitor the work of their subordinates in this way. Teams now have access to problem-solving methods even when new issues arise because they don't compromise timelines or progress. (Young, 2020)</a:t>
            </a:r>
            <a:endParaRPr lang="en-US" dirty="0">
              <a:solidFill>
                <a:schemeClr val="tx1"/>
              </a:solidFill>
            </a:endParaRPr>
          </a:p>
        </p:txBody>
      </p:sp>
    </p:spTree>
    <p:extLst>
      <p:ext uri="{BB962C8B-B14F-4D97-AF65-F5344CB8AC3E}">
        <p14:creationId xmlns:p14="http://schemas.microsoft.com/office/powerpoint/2010/main" val="2786238312"/>
      </p:ext>
    </p:extLst>
  </p:cSld>
  <p:clrMapOvr>
    <a:masterClrMapping/>
  </p:clrMapOvr>
  <mc:AlternateContent xmlns:mc="http://schemas.openxmlformats.org/markup-compatibility/2006" xmlns:p14="http://schemas.microsoft.com/office/powerpoint/2010/main">
    <mc:Choice Requires="p14">
      <p:transition spd="slow" p14:dur="4000">
        <p14:vortex dir="r"/>
      </p:transition>
    </mc:Choice>
    <mc:Fallback xmlns="">
      <p:transition spd="slow">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grpSp>
        <p:nvGrpSpPr>
          <p:cNvPr id="66" name="Group 65">
            <a:extLst>
              <a:ext uri="{FF2B5EF4-FFF2-40B4-BE49-F238E27FC236}">
                <a16:creationId xmlns:a16="http://schemas.microsoft.com/office/drawing/2014/main" id="{0EA6746C-F688-4653-BFAB-FEB708219774}"/>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417513" y="0"/>
            <a:ext cx="12584114" cy="6853238"/>
            <a:chOff x="-417513" y="0"/>
            <a:chExt cx="12584114" cy="6853238"/>
          </a:xfrm>
        </p:grpSpPr>
        <p:sp>
          <p:nvSpPr>
            <p:cNvPr id="67" name="Freeform 5">
              <a:extLst>
                <a:ext uri="{FF2B5EF4-FFF2-40B4-BE49-F238E27FC236}">
                  <a16:creationId xmlns:a16="http://schemas.microsoft.com/office/drawing/2014/main" id="{F473B516-A073-4AB2-A2DA-2B346155C85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306513" y="0"/>
              <a:ext cx="3862388" cy="6843713"/>
            </a:xfrm>
            <a:custGeom>
              <a:avLst/>
              <a:gdLst/>
              <a:ahLst/>
              <a:cxnLst/>
              <a:rect l="0" t="0" r="r" b="b"/>
              <a:pathLst>
                <a:path w="813" h="1440">
                  <a:moveTo>
                    <a:pt x="813" y="0"/>
                  </a:moveTo>
                  <a:cubicBezTo>
                    <a:pt x="331" y="221"/>
                    <a:pt x="0" y="1039"/>
                    <a:pt x="435"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68" name="Freeform 6">
              <a:extLst>
                <a:ext uri="{FF2B5EF4-FFF2-40B4-BE49-F238E27FC236}">
                  <a16:creationId xmlns:a16="http://schemas.microsoft.com/office/drawing/2014/main" id="{EF1466B6-13B1-4017-8702-5FE513C623E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626725" y="9525"/>
              <a:ext cx="1539875" cy="555625"/>
            </a:xfrm>
            <a:custGeom>
              <a:avLst/>
              <a:gdLst/>
              <a:ahLst/>
              <a:cxnLst/>
              <a:rect l="0" t="0" r="r" b="b"/>
              <a:pathLst>
                <a:path w="324" h="117">
                  <a:moveTo>
                    <a:pt x="324" y="117"/>
                  </a:moveTo>
                  <a:cubicBezTo>
                    <a:pt x="223" y="64"/>
                    <a:pt x="107" y="28"/>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69" name="Freeform 7">
              <a:extLst>
                <a:ext uri="{FF2B5EF4-FFF2-40B4-BE49-F238E27FC236}">
                  <a16:creationId xmlns:a16="http://schemas.microsoft.com/office/drawing/2014/main" id="{1CC79A8F-0967-4354-9F88-F6C2A084BF5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247313" y="5013325"/>
              <a:ext cx="1919288" cy="1830388"/>
            </a:xfrm>
            <a:custGeom>
              <a:avLst/>
              <a:gdLst/>
              <a:ahLst/>
              <a:cxnLst/>
              <a:rect l="0" t="0" r="r" b="b"/>
              <a:pathLst>
                <a:path w="404" h="385">
                  <a:moveTo>
                    <a:pt x="0" y="385"/>
                  </a:moveTo>
                  <a:cubicBezTo>
                    <a:pt x="146" y="272"/>
                    <a:pt x="285" y="142"/>
                    <a:pt x="404"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70" name="Freeform 8">
              <a:extLst>
                <a:ext uri="{FF2B5EF4-FFF2-40B4-BE49-F238E27FC236}">
                  <a16:creationId xmlns:a16="http://schemas.microsoft.com/office/drawing/2014/main" id="{CC3E41E5-9F57-40CC-9ED1-B0D3834E323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120775" y="0"/>
              <a:ext cx="3676650" cy="6843713"/>
            </a:xfrm>
            <a:custGeom>
              <a:avLst/>
              <a:gdLst/>
              <a:ahLst/>
              <a:cxnLst/>
              <a:rect l="0" t="0" r="r" b="b"/>
              <a:pathLst>
                <a:path w="774" h="1440">
                  <a:moveTo>
                    <a:pt x="774" y="0"/>
                  </a:moveTo>
                  <a:cubicBezTo>
                    <a:pt x="312" y="240"/>
                    <a:pt x="0" y="1034"/>
                    <a:pt x="411" y="144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71" name="Freeform 9">
              <a:extLst>
                <a:ext uri="{FF2B5EF4-FFF2-40B4-BE49-F238E27FC236}">
                  <a16:creationId xmlns:a16="http://schemas.microsoft.com/office/drawing/2014/main" id="{99FF99DC-58F7-4F9C-82B2-679210C38DE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1202988" y="9525"/>
              <a:ext cx="963613" cy="366713"/>
            </a:xfrm>
            <a:custGeom>
              <a:avLst/>
              <a:gdLst/>
              <a:ahLst/>
              <a:cxnLst/>
              <a:rect l="0" t="0" r="r" b="b"/>
              <a:pathLst>
                <a:path w="203" h="77">
                  <a:moveTo>
                    <a:pt x="203" y="77"/>
                  </a:moveTo>
                  <a:cubicBezTo>
                    <a:pt x="138" y="46"/>
                    <a:pt x="68" y="21"/>
                    <a:pt x="0" y="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72" name="Freeform 10">
              <a:extLst>
                <a:ext uri="{FF2B5EF4-FFF2-40B4-BE49-F238E27FC236}">
                  <a16:creationId xmlns:a16="http://schemas.microsoft.com/office/drawing/2014/main" id="{CC567918-90F5-45A2-AC4A-00BB47FB7FF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494963" y="5275263"/>
              <a:ext cx="1666875" cy="1577975"/>
            </a:xfrm>
            <a:custGeom>
              <a:avLst/>
              <a:gdLst/>
              <a:ahLst/>
              <a:cxnLst/>
              <a:rect l="0" t="0" r="r" b="b"/>
              <a:pathLst>
                <a:path w="351" h="332">
                  <a:moveTo>
                    <a:pt x="0" y="332"/>
                  </a:moveTo>
                  <a:cubicBezTo>
                    <a:pt x="125" y="232"/>
                    <a:pt x="245" y="121"/>
                    <a:pt x="351" y="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73" name="Freeform 11">
              <a:extLst>
                <a:ext uri="{FF2B5EF4-FFF2-40B4-BE49-F238E27FC236}">
                  <a16:creationId xmlns:a16="http://schemas.microsoft.com/office/drawing/2014/main" id="{C84B339C-820F-4A1E-B2A5-16379E48552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01713" y="0"/>
              <a:ext cx="3621088" cy="6843713"/>
            </a:xfrm>
            <a:custGeom>
              <a:avLst/>
              <a:gdLst/>
              <a:ahLst/>
              <a:cxnLst/>
              <a:rect l="0" t="0" r="r" b="b"/>
              <a:pathLst>
                <a:path w="762" h="1440">
                  <a:moveTo>
                    <a:pt x="762" y="0"/>
                  </a:moveTo>
                  <a:cubicBezTo>
                    <a:pt x="308" y="245"/>
                    <a:pt x="0" y="1033"/>
                    <a:pt x="403"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74" name="Freeform 12">
              <a:extLst>
                <a:ext uri="{FF2B5EF4-FFF2-40B4-BE49-F238E27FC236}">
                  <a16:creationId xmlns:a16="http://schemas.microsoft.com/office/drawing/2014/main" id="{B59F7B5A-F055-470A-83EB-37E3C732305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1501438" y="9525"/>
              <a:ext cx="665163" cy="257175"/>
            </a:xfrm>
            <a:custGeom>
              <a:avLst/>
              <a:gdLst/>
              <a:ahLst/>
              <a:cxnLst/>
              <a:rect l="0" t="0" r="r" b="b"/>
              <a:pathLst>
                <a:path w="140" h="54">
                  <a:moveTo>
                    <a:pt x="140" y="54"/>
                  </a:moveTo>
                  <a:cubicBezTo>
                    <a:pt x="95" y="34"/>
                    <a:pt x="48" y="16"/>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75" name="Freeform 13">
              <a:extLst>
                <a:ext uri="{FF2B5EF4-FFF2-40B4-BE49-F238E27FC236}">
                  <a16:creationId xmlns:a16="http://schemas.microsoft.com/office/drawing/2014/main" id="{17C1F6AD-A436-4603-A312-095A6BFEE82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641013" y="5408613"/>
              <a:ext cx="1525588" cy="1435100"/>
            </a:xfrm>
            <a:custGeom>
              <a:avLst/>
              <a:gdLst/>
              <a:ahLst/>
              <a:cxnLst/>
              <a:rect l="0" t="0" r="r" b="b"/>
              <a:pathLst>
                <a:path w="321" h="302">
                  <a:moveTo>
                    <a:pt x="0" y="302"/>
                  </a:moveTo>
                  <a:cubicBezTo>
                    <a:pt x="114" y="210"/>
                    <a:pt x="223" y="109"/>
                    <a:pt x="321"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76" name="Freeform 14">
              <a:extLst>
                <a:ext uri="{FF2B5EF4-FFF2-40B4-BE49-F238E27FC236}">
                  <a16:creationId xmlns:a16="http://schemas.microsoft.com/office/drawing/2014/main" id="{F1174104-B0C8-44AA-8C67-31DC1499B35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01713" y="0"/>
              <a:ext cx="3244850" cy="6843713"/>
            </a:xfrm>
            <a:custGeom>
              <a:avLst/>
              <a:gdLst/>
              <a:ahLst/>
              <a:cxnLst/>
              <a:rect l="0" t="0" r="r" b="b"/>
              <a:pathLst>
                <a:path w="683" h="1440">
                  <a:moveTo>
                    <a:pt x="683" y="0"/>
                  </a:moveTo>
                  <a:cubicBezTo>
                    <a:pt x="258" y="256"/>
                    <a:pt x="0" y="1041"/>
                    <a:pt x="355"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77" name="Freeform 15">
              <a:extLst>
                <a:ext uri="{FF2B5EF4-FFF2-40B4-BE49-F238E27FC236}">
                  <a16:creationId xmlns:a16="http://schemas.microsoft.com/office/drawing/2014/main" id="{2DB9E986-DBF4-4129-A91F-CF5A1D05A61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802938" y="5518150"/>
              <a:ext cx="1363663" cy="1325563"/>
            </a:xfrm>
            <a:custGeom>
              <a:avLst/>
              <a:gdLst/>
              <a:ahLst/>
              <a:cxnLst/>
              <a:rect l="0" t="0" r="r" b="b"/>
              <a:pathLst>
                <a:path w="287" h="279">
                  <a:moveTo>
                    <a:pt x="0" y="279"/>
                  </a:moveTo>
                  <a:cubicBezTo>
                    <a:pt x="101" y="193"/>
                    <a:pt x="198" y="100"/>
                    <a:pt x="287"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78" name="Freeform 16">
              <a:extLst>
                <a:ext uri="{FF2B5EF4-FFF2-40B4-BE49-F238E27FC236}">
                  <a16:creationId xmlns:a16="http://schemas.microsoft.com/office/drawing/2014/main" id="{4277D0E9-EB42-4798-BADB-640D21FF179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889000" y="0"/>
              <a:ext cx="3230563" cy="6843713"/>
            </a:xfrm>
            <a:custGeom>
              <a:avLst/>
              <a:gdLst/>
              <a:ahLst/>
              <a:cxnLst/>
              <a:rect l="0" t="0" r="r" b="b"/>
              <a:pathLst>
                <a:path w="680" h="1440">
                  <a:moveTo>
                    <a:pt x="680" y="0"/>
                  </a:moveTo>
                  <a:cubicBezTo>
                    <a:pt x="257" y="265"/>
                    <a:pt x="0" y="1026"/>
                    <a:pt x="337"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79" name="Freeform 17">
              <a:extLst>
                <a:ext uri="{FF2B5EF4-FFF2-40B4-BE49-F238E27FC236}">
                  <a16:creationId xmlns:a16="http://schemas.microsoft.com/office/drawing/2014/main" id="{E3036BF2-5BAE-4D3E-8906-753587BD816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979150" y="5694363"/>
              <a:ext cx="1187450" cy="1149350"/>
            </a:xfrm>
            <a:custGeom>
              <a:avLst/>
              <a:gdLst/>
              <a:ahLst/>
              <a:cxnLst/>
              <a:rect l="0" t="0" r="r" b="b"/>
              <a:pathLst>
                <a:path w="250" h="242">
                  <a:moveTo>
                    <a:pt x="0" y="242"/>
                  </a:moveTo>
                  <a:cubicBezTo>
                    <a:pt x="88" y="166"/>
                    <a:pt x="172" y="85"/>
                    <a:pt x="25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0" name="Freeform 18">
              <a:extLst>
                <a:ext uri="{FF2B5EF4-FFF2-40B4-BE49-F238E27FC236}">
                  <a16:creationId xmlns:a16="http://schemas.microsoft.com/office/drawing/2014/main" id="{5B4A4DAB-072D-47D9-A85A-6E4C1445E3E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484188" y="0"/>
              <a:ext cx="3421063" cy="6843713"/>
            </a:xfrm>
            <a:custGeom>
              <a:avLst/>
              <a:gdLst/>
              <a:ahLst/>
              <a:cxnLst/>
              <a:rect l="0" t="0" r="r" b="b"/>
              <a:pathLst>
                <a:path w="720" h="1440">
                  <a:moveTo>
                    <a:pt x="720" y="0"/>
                  </a:moveTo>
                  <a:cubicBezTo>
                    <a:pt x="316" y="282"/>
                    <a:pt x="0" y="1018"/>
                    <a:pt x="362"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1" name="Freeform 19">
              <a:extLst>
                <a:ext uri="{FF2B5EF4-FFF2-40B4-BE49-F238E27FC236}">
                  <a16:creationId xmlns:a16="http://schemas.microsoft.com/office/drawing/2014/main" id="{DC7CE321-8DE9-44F2-85D9-EFF0577EEFE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1287125" y="6049963"/>
              <a:ext cx="879475" cy="793750"/>
            </a:xfrm>
            <a:custGeom>
              <a:avLst/>
              <a:gdLst/>
              <a:ahLst/>
              <a:cxnLst/>
              <a:rect l="0" t="0" r="r" b="b"/>
              <a:pathLst>
                <a:path w="185" h="167">
                  <a:moveTo>
                    <a:pt x="0" y="167"/>
                  </a:moveTo>
                  <a:cubicBezTo>
                    <a:pt x="63" y="114"/>
                    <a:pt x="125" y="58"/>
                    <a:pt x="185"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2" name="Freeform 20">
              <a:extLst>
                <a:ext uri="{FF2B5EF4-FFF2-40B4-BE49-F238E27FC236}">
                  <a16:creationId xmlns:a16="http://schemas.microsoft.com/office/drawing/2014/main" id="{FE74AEAA-D95A-462F-8CED-BE5146AE977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598488" y="0"/>
              <a:ext cx="2717800" cy="6843713"/>
            </a:xfrm>
            <a:custGeom>
              <a:avLst/>
              <a:gdLst/>
              <a:ahLst/>
              <a:cxnLst/>
              <a:rect l="0" t="0" r="r" b="b"/>
              <a:pathLst>
                <a:path w="572" h="1440">
                  <a:moveTo>
                    <a:pt x="572" y="0"/>
                  </a:moveTo>
                  <a:cubicBezTo>
                    <a:pt x="213" y="320"/>
                    <a:pt x="0" y="979"/>
                    <a:pt x="164" y="1440"/>
                  </a:cubicBezTo>
                </a:path>
              </a:pathLst>
            </a:custGeom>
            <a:noFill/>
            <a:ln w="12700" cap="flat">
              <a:solidFill>
                <a:schemeClr val="tx1">
                  <a:alpha val="20000"/>
                </a:schemeClr>
              </a:solidFill>
              <a:prstDash val="dashDot"/>
              <a:miter lim="800000"/>
              <a:headEnd/>
              <a:tailEnd/>
            </a:ln>
            <a:extLst>
              <a:ext uri="{909E8E84-426E-40DD-AFC4-6F175D3DCCD1}">
                <a14:hiddenFill xmlns:a14="http://schemas.microsoft.com/office/drawing/2010/main">
                  <a:solidFill>
                    <a:srgbClr val="FFFFFF"/>
                  </a:solidFill>
                </a14:hiddenFill>
              </a:ext>
            </a:extLst>
          </p:spPr>
        </p:sp>
        <p:sp>
          <p:nvSpPr>
            <p:cNvPr id="83" name="Freeform 21">
              <a:extLst>
                <a:ext uri="{FF2B5EF4-FFF2-40B4-BE49-F238E27FC236}">
                  <a16:creationId xmlns:a16="http://schemas.microsoft.com/office/drawing/2014/main" id="{5F680D37-DDCE-49A5-801F-78E211F938E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261938" y="0"/>
              <a:ext cx="2944813" cy="6843713"/>
            </a:xfrm>
            <a:custGeom>
              <a:avLst/>
              <a:gdLst/>
              <a:ahLst/>
              <a:cxnLst/>
              <a:rect l="0" t="0" r="r" b="b"/>
              <a:pathLst>
                <a:path w="620" h="1440">
                  <a:moveTo>
                    <a:pt x="620" y="0"/>
                  </a:moveTo>
                  <a:cubicBezTo>
                    <a:pt x="248" y="325"/>
                    <a:pt x="0" y="960"/>
                    <a:pt x="186" y="1440"/>
                  </a:cubicBezTo>
                </a:path>
              </a:pathLst>
            </a:custGeom>
            <a:noFill/>
            <a:ln w="9525" cap="flat">
              <a:solidFill>
                <a:schemeClr val="tx1">
                  <a:alpha val="20000"/>
                </a:schemeClr>
              </a:solidFill>
              <a:prstDash val="lgDash"/>
              <a:miter lim="800000"/>
              <a:headEnd/>
              <a:tailEnd/>
            </a:ln>
            <a:extLst>
              <a:ext uri="{909E8E84-426E-40DD-AFC4-6F175D3DCCD1}">
                <a14:hiddenFill xmlns:a14="http://schemas.microsoft.com/office/drawing/2010/main">
                  <a:solidFill>
                    <a:srgbClr val="FFFFFF"/>
                  </a:solidFill>
                </a14:hiddenFill>
              </a:ext>
            </a:extLst>
          </p:spPr>
        </p:sp>
        <p:sp>
          <p:nvSpPr>
            <p:cNvPr id="84" name="Freeform 22">
              <a:extLst>
                <a:ext uri="{FF2B5EF4-FFF2-40B4-BE49-F238E27FC236}">
                  <a16:creationId xmlns:a16="http://schemas.microsoft.com/office/drawing/2014/main" id="{56AAEF18-0A28-4C6D-B6D7-293C6116CF2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417513" y="0"/>
              <a:ext cx="2403475" cy="6843713"/>
            </a:xfrm>
            <a:custGeom>
              <a:avLst/>
              <a:gdLst/>
              <a:ahLst/>
              <a:cxnLst/>
              <a:rect l="0" t="0" r="r" b="b"/>
              <a:pathLst>
                <a:path w="506" h="1440">
                  <a:moveTo>
                    <a:pt x="506" y="0"/>
                  </a:moveTo>
                  <a:cubicBezTo>
                    <a:pt x="109" y="356"/>
                    <a:pt x="0" y="943"/>
                    <a:pt x="171"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5" name="Freeform 23">
              <a:extLst>
                <a:ext uri="{FF2B5EF4-FFF2-40B4-BE49-F238E27FC236}">
                  <a16:creationId xmlns:a16="http://schemas.microsoft.com/office/drawing/2014/main" id="{3D9F3C43-7032-490F-B833-61ED5E22899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4288" y="9525"/>
              <a:ext cx="1771650" cy="3198813"/>
            </a:xfrm>
            <a:custGeom>
              <a:avLst/>
              <a:gdLst/>
              <a:ahLst/>
              <a:cxnLst/>
              <a:rect l="0" t="0" r="r" b="b"/>
              <a:pathLst>
                <a:path w="373" h="673">
                  <a:moveTo>
                    <a:pt x="373" y="0"/>
                  </a:moveTo>
                  <a:cubicBezTo>
                    <a:pt x="175" y="183"/>
                    <a:pt x="51" y="409"/>
                    <a:pt x="0" y="673"/>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6" name="Freeform 24">
              <a:extLst>
                <a:ext uri="{FF2B5EF4-FFF2-40B4-BE49-F238E27FC236}">
                  <a16:creationId xmlns:a16="http://schemas.microsoft.com/office/drawing/2014/main" id="{555874EF-621F-4188-AD75-335F3F082DF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4763" y="6016625"/>
              <a:ext cx="214313" cy="827088"/>
            </a:xfrm>
            <a:custGeom>
              <a:avLst/>
              <a:gdLst/>
              <a:ahLst/>
              <a:cxnLst/>
              <a:rect l="0" t="0" r="r" b="b"/>
              <a:pathLst>
                <a:path w="45" h="174">
                  <a:moveTo>
                    <a:pt x="0" y="0"/>
                  </a:moveTo>
                  <a:cubicBezTo>
                    <a:pt x="11" y="59"/>
                    <a:pt x="26" y="118"/>
                    <a:pt x="45" y="174"/>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7" name="Freeform 25">
              <a:extLst>
                <a:ext uri="{FF2B5EF4-FFF2-40B4-BE49-F238E27FC236}">
                  <a16:creationId xmlns:a16="http://schemas.microsoft.com/office/drawing/2014/main" id="{15B4B778-7E6E-44EF-9375-288ADD8F5A1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4288" y="0"/>
              <a:ext cx="1562100" cy="2228850"/>
            </a:xfrm>
            <a:custGeom>
              <a:avLst/>
              <a:gdLst/>
              <a:ahLst/>
              <a:cxnLst/>
              <a:rect l="0" t="0" r="r" b="b"/>
              <a:pathLst>
                <a:path w="329" h="469">
                  <a:moveTo>
                    <a:pt x="329" y="0"/>
                  </a:moveTo>
                  <a:cubicBezTo>
                    <a:pt x="189" y="133"/>
                    <a:pt x="69" y="288"/>
                    <a:pt x="0" y="469"/>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grpSp>
      <p:grpSp>
        <p:nvGrpSpPr>
          <p:cNvPr id="89" name="Group 88">
            <a:extLst>
              <a:ext uri="{FF2B5EF4-FFF2-40B4-BE49-F238E27FC236}">
                <a16:creationId xmlns:a16="http://schemas.microsoft.com/office/drawing/2014/main" id="{6CCD5687-0DF2-44C8-A34A-BB82FF1562F3}"/>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800144" y="1699589"/>
            <a:ext cx="3674476" cy="3470421"/>
            <a:chOff x="697883" y="1816768"/>
            <a:chExt cx="3674476" cy="3470421"/>
          </a:xfrm>
        </p:grpSpPr>
        <p:sp>
          <p:nvSpPr>
            <p:cNvPr id="90" name="Rectangle 89">
              <a:extLst>
                <a:ext uri="{FF2B5EF4-FFF2-40B4-BE49-F238E27FC236}">
                  <a16:creationId xmlns:a16="http://schemas.microsoft.com/office/drawing/2014/main" id="{C798BCD2-5B53-4B61-9A0E-151447E6383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97883" y="1816768"/>
              <a:ext cx="3674476" cy="50292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1" name="Isosceles Triangle 22">
              <a:extLst>
                <a:ext uri="{FF2B5EF4-FFF2-40B4-BE49-F238E27FC236}">
                  <a16:creationId xmlns:a16="http://schemas.microsoft.com/office/drawing/2014/main" id="{9AB393CC-33E1-40B0-A7B3-1248CAAA9F7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10800000">
              <a:off x="2380224" y="5014786"/>
              <a:ext cx="315988" cy="272403"/>
            </a:xfrm>
            <a:prstGeom prst="triangl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2" name="Rectangle 91">
              <a:extLst>
                <a:ext uri="{FF2B5EF4-FFF2-40B4-BE49-F238E27FC236}">
                  <a16:creationId xmlns:a16="http://schemas.microsoft.com/office/drawing/2014/main" id="{DB43794D-C926-4DFB-A24C-B811A12DDB1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704075" y="2392840"/>
              <a:ext cx="3668284" cy="2624327"/>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grpSp>
      <p:sp useBgFill="1">
        <p:nvSpPr>
          <p:cNvPr id="94" name="Rectangle 93">
            <a:extLst>
              <a:ext uri="{FF2B5EF4-FFF2-40B4-BE49-F238E27FC236}">
                <a16:creationId xmlns:a16="http://schemas.microsoft.com/office/drawing/2014/main" id="{40F2DE27-1297-4129-8109-8A8F621F604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695"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96" name="Group 95">
            <a:extLst>
              <a:ext uri="{FF2B5EF4-FFF2-40B4-BE49-F238E27FC236}">
                <a16:creationId xmlns:a16="http://schemas.microsoft.com/office/drawing/2014/main" id="{EE3576CE-E327-4733-A289-BEFB35F754E1}"/>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417513" y="0"/>
            <a:ext cx="12584114" cy="6853238"/>
            <a:chOff x="-417513" y="0"/>
            <a:chExt cx="12584114" cy="6853238"/>
          </a:xfrm>
        </p:grpSpPr>
        <p:sp>
          <p:nvSpPr>
            <p:cNvPr id="97" name="Freeform 5">
              <a:extLst>
                <a:ext uri="{FF2B5EF4-FFF2-40B4-BE49-F238E27FC236}">
                  <a16:creationId xmlns:a16="http://schemas.microsoft.com/office/drawing/2014/main" id="{EF2E2475-8B34-4000-B8B4-D1C0480EACA2}"/>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306513" y="0"/>
              <a:ext cx="3862388" cy="6843713"/>
            </a:xfrm>
            <a:custGeom>
              <a:avLst/>
              <a:gdLst>
                <a:gd name="T0" fmla="*/ 813 w 813"/>
                <a:gd name="T1" fmla="*/ 0 h 1440"/>
                <a:gd name="T2" fmla="*/ 435 w 813"/>
                <a:gd name="T3" fmla="*/ 1440 h 1440"/>
              </a:gdLst>
              <a:ahLst/>
              <a:cxnLst>
                <a:cxn ang="0">
                  <a:pos x="T0" y="T1"/>
                </a:cxn>
                <a:cxn ang="0">
                  <a:pos x="T2" y="T3"/>
                </a:cxn>
              </a:cxnLst>
              <a:rect l="0" t="0" r="r" b="b"/>
              <a:pathLst>
                <a:path w="813" h="1440">
                  <a:moveTo>
                    <a:pt x="813" y="0"/>
                  </a:moveTo>
                  <a:cubicBezTo>
                    <a:pt x="331" y="221"/>
                    <a:pt x="0" y="1039"/>
                    <a:pt x="435" y="1440"/>
                  </a:cubicBezTo>
                </a:path>
              </a:pathLst>
            </a:custGeom>
            <a:noFill/>
            <a:ln w="9525" cap="flat">
              <a:solidFill>
                <a:schemeClr val="tx1">
                  <a:alpha val="15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98" name="Freeform 6">
              <a:extLst>
                <a:ext uri="{FF2B5EF4-FFF2-40B4-BE49-F238E27FC236}">
                  <a16:creationId xmlns:a16="http://schemas.microsoft.com/office/drawing/2014/main" id="{AFF0158B-67CA-4E5D-82E9-032946005C82}"/>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0626725" y="9525"/>
              <a:ext cx="1539875" cy="555625"/>
            </a:xfrm>
            <a:custGeom>
              <a:avLst/>
              <a:gdLst>
                <a:gd name="T0" fmla="*/ 324 w 324"/>
                <a:gd name="T1" fmla="*/ 117 h 117"/>
                <a:gd name="T2" fmla="*/ 0 w 324"/>
                <a:gd name="T3" fmla="*/ 0 h 117"/>
              </a:gdLst>
              <a:ahLst/>
              <a:cxnLst>
                <a:cxn ang="0">
                  <a:pos x="T0" y="T1"/>
                </a:cxn>
                <a:cxn ang="0">
                  <a:pos x="T2" y="T3"/>
                </a:cxn>
              </a:cxnLst>
              <a:rect l="0" t="0" r="r" b="b"/>
              <a:pathLst>
                <a:path w="324" h="117">
                  <a:moveTo>
                    <a:pt x="324" y="117"/>
                  </a:moveTo>
                  <a:cubicBezTo>
                    <a:pt x="223" y="64"/>
                    <a:pt x="107" y="28"/>
                    <a:pt x="0" y="0"/>
                  </a:cubicBezTo>
                </a:path>
              </a:pathLst>
            </a:custGeom>
            <a:noFill/>
            <a:ln w="9525" cap="flat">
              <a:solidFill>
                <a:schemeClr val="tx1">
                  <a:alpha val="15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99" name="Freeform 7">
              <a:extLst>
                <a:ext uri="{FF2B5EF4-FFF2-40B4-BE49-F238E27FC236}">
                  <a16:creationId xmlns:a16="http://schemas.microsoft.com/office/drawing/2014/main" id="{E791B238-571A-4C82-9B16-63D94A891B8D}"/>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0247313" y="5013325"/>
              <a:ext cx="1919288" cy="1830388"/>
            </a:xfrm>
            <a:custGeom>
              <a:avLst/>
              <a:gdLst>
                <a:gd name="T0" fmla="*/ 0 w 404"/>
                <a:gd name="T1" fmla="*/ 385 h 385"/>
                <a:gd name="T2" fmla="*/ 404 w 404"/>
                <a:gd name="T3" fmla="*/ 0 h 385"/>
              </a:gdLst>
              <a:ahLst/>
              <a:cxnLst>
                <a:cxn ang="0">
                  <a:pos x="T0" y="T1"/>
                </a:cxn>
                <a:cxn ang="0">
                  <a:pos x="T2" y="T3"/>
                </a:cxn>
              </a:cxnLst>
              <a:rect l="0" t="0" r="r" b="b"/>
              <a:pathLst>
                <a:path w="404" h="385">
                  <a:moveTo>
                    <a:pt x="0" y="385"/>
                  </a:moveTo>
                  <a:cubicBezTo>
                    <a:pt x="146" y="272"/>
                    <a:pt x="285" y="142"/>
                    <a:pt x="404" y="0"/>
                  </a:cubicBezTo>
                </a:path>
              </a:pathLst>
            </a:custGeom>
            <a:noFill/>
            <a:ln w="9525" cap="flat">
              <a:solidFill>
                <a:schemeClr val="tx1">
                  <a:alpha val="15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100" name="Freeform 8">
              <a:extLst>
                <a:ext uri="{FF2B5EF4-FFF2-40B4-BE49-F238E27FC236}">
                  <a16:creationId xmlns:a16="http://schemas.microsoft.com/office/drawing/2014/main" id="{70F10DD1-A998-4B23-8C15-31B7FD35E930}"/>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120775" y="0"/>
              <a:ext cx="3676650" cy="6843713"/>
            </a:xfrm>
            <a:custGeom>
              <a:avLst/>
              <a:gdLst>
                <a:gd name="T0" fmla="*/ 774 w 774"/>
                <a:gd name="T1" fmla="*/ 0 h 1440"/>
                <a:gd name="T2" fmla="*/ 411 w 774"/>
                <a:gd name="T3" fmla="*/ 1440 h 1440"/>
              </a:gdLst>
              <a:ahLst/>
              <a:cxnLst>
                <a:cxn ang="0">
                  <a:pos x="T0" y="T1"/>
                </a:cxn>
                <a:cxn ang="0">
                  <a:pos x="T2" y="T3"/>
                </a:cxn>
              </a:cxnLst>
              <a:rect l="0" t="0" r="r" b="b"/>
              <a:pathLst>
                <a:path w="774" h="1440">
                  <a:moveTo>
                    <a:pt x="774" y="0"/>
                  </a:moveTo>
                  <a:cubicBezTo>
                    <a:pt x="312" y="240"/>
                    <a:pt x="0" y="1034"/>
                    <a:pt x="411" y="1440"/>
                  </a:cubicBezTo>
                </a:path>
              </a:pathLst>
            </a:custGeom>
            <a:noFill/>
            <a:ln w="9525" cap="flat">
              <a:solidFill>
                <a:schemeClr val="tx1">
                  <a:alpha val="15000"/>
                </a:schemeClr>
              </a:solidFill>
              <a:prstDash val="dash"/>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101" name="Freeform 9">
              <a:extLst>
                <a:ext uri="{FF2B5EF4-FFF2-40B4-BE49-F238E27FC236}">
                  <a16:creationId xmlns:a16="http://schemas.microsoft.com/office/drawing/2014/main" id="{AE6BBC61-DC1C-44DA-9B00-6F69CE21D8E1}"/>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1202988" y="9525"/>
              <a:ext cx="963613" cy="366713"/>
            </a:xfrm>
            <a:custGeom>
              <a:avLst/>
              <a:gdLst>
                <a:gd name="T0" fmla="*/ 203 w 203"/>
                <a:gd name="T1" fmla="*/ 77 h 77"/>
                <a:gd name="T2" fmla="*/ 0 w 203"/>
                <a:gd name="T3" fmla="*/ 0 h 77"/>
              </a:gdLst>
              <a:ahLst/>
              <a:cxnLst>
                <a:cxn ang="0">
                  <a:pos x="T0" y="T1"/>
                </a:cxn>
                <a:cxn ang="0">
                  <a:pos x="T2" y="T3"/>
                </a:cxn>
              </a:cxnLst>
              <a:rect l="0" t="0" r="r" b="b"/>
              <a:pathLst>
                <a:path w="203" h="77">
                  <a:moveTo>
                    <a:pt x="203" y="77"/>
                  </a:moveTo>
                  <a:cubicBezTo>
                    <a:pt x="138" y="46"/>
                    <a:pt x="68" y="21"/>
                    <a:pt x="0" y="0"/>
                  </a:cubicBezTo>
                </a:path>
              </a:pathLst>
            </a:custGeom>
            <a:noFill/>
            <a:ln w="9525" cap="flat">
              <a:solidFill>
                <a:schemeClr val="tx1">
                  <a:alpha val="15000"/>
                </a:schemeClr>
              </a:solidFill>
              <a:prstDash val="dash"/>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102" name="Freeform 10">
              <a:extLst>
                <a:ext uri="{FF2B5EF4-FFF2-40B4-BE49-F238E27FC236}">
                  <a16:creationId xmlns:a16="http://schemas.microsoft.com/office/drawing/2014/main" id="{906CAA79-7669-426E-AB78-3E141D4751E7}"/>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0494963" y="5275263"/>
              <a:ext cx="1666875" cy="1577975"/>
            </a:xfrm>
            <a:custGeom>
              <a:avLst/>
              <a:gdLst>
                <a:gd name="T0" fmla="*/ 0 w 351"/>
                <a:gd name="T1" fmla="*/ 332 h 332"/>
                <a:gd name="T2" fmla="*/ 351 w 351"/>
                <a:gd name="T3" fmla="*/ 0 h 332"/>
              </a:gdLst>
              <a:ahLst/>
              <a:cxnLst>
                <a:cxn ang="0">
                  <a:pos x="T0" y="T1"/>
                </a:cxn>
                <a:cxn ang="0">
                  <a:pos x="T2" y="T3"/>
                </a:cxn>
              </a:cxnLst>
              <a:rect l="0" t="0" r="r" b="b"/>
              <a:pathLst>
                <a:path w="351" h="332">
                  <a:moveTo>
                    <a:pt x="0" y="332"/>
                  </a:moveTo>
                  <a:cubicBezTo>
                    <a:pt x="125" y="232"/>
                    <a:pt x="245" y="121"/>
                    <a:pt x="351" y="0"/>
                  </a:cubicBezTo>
                </a:path>
              </a:pathLst>
            </a:custGeom>
            <a:noFill/>
            <a:ln w="9525" cap="flat">
              <a:solidFill>
                <a:schemeClr val="tx1">
                  <a:alpha val="15000"/>
                </a:schemeClr>
              </a:solidFill>
              <a:prstDash val="dash"/>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103" name="Freeform 11">
              <a:extLst>
                <a:ext uri="{FF2B5EF4-FFF2-40B4-BE49-F238E27FC236}">
                  <a16:creationId xmlns:a16="http://schemas.microsoft.com/office/drawing/2014/main" id="{DA6EE275-29A0-4962-AFA6-FAD32DF50FD8}"/>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001713" y="0"/>
              <a:ext cx="3621088" cy="6843713"/>
            </a:xfrm>
            <a:custGeom>
              <a:avLst/>
              <a:gdLst>
                <a:gd name="T0" fmla="*/ 762 w 762"/>
                <a:gd name="T1" fmla="*/ 0 h 1440"/>
                <a:gd name="T2" fmla="*/ 403 w 762"/>
                <a:gd name="T3" fmla="*/ 1440 h 1440"/>
              </a:gdLst>
              <a:ahLst/>
              <a:cxnLst>
                <a:cxn ang="0">
                  <a:pos x="T0" y="T1"/>
                </a:cxn>
                <a:cxn ang="0">
                  <a:pos x="T2" y="T3"/>
                </a:cxn>
              </a:cxnLst>
              <a:rect l="0" t="0" r="r" b="b"/>
              <a:pathLst>
                <a:path w="762" h="1440">
                  <a:moveTo>
                    <a:pt x="762" y="0"/>
                  </a:moveTo>
                  <a:cubicBezTo>
                    <a:pt x="308" y="245"/>
                    <a:pt x="0" y="1033"/>
                    <a:pt x="403" y="1440"/>
                  </a:cubicBezTo>
                </a:path>
              </a:pathLst>
            </a:custGeom>
            <a:noFill/>
            <a:ln w="9525" cap="flat">
              <a:solidFill>
                <a:schemeClr val="tx1">
                  <a:alpha val="15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104" name="Freeform 12">
              <a:extLst>
                <a:ext uri="{FF2B5EF4-FFF2-40B4-BE49-F238E27FC236}">
                  <a16:creationId xmlns:a16="http://schemas.microsoft.com/office/drawing/2014/main" id="{2274EE13-0D62-4489-9B61-C616736FA189}"/>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1501438" y="9525"/>
              <a:ext cx="665163" cy="257175"/>
            </a:xfrm>
            <a:custGeom>
              <a:avLst/>
              <a:gdLst>
                <a:gd name="T0" fmla="*/ 140 w 140"/>
                <a:gd name="T1" fmla="*/ 54 h 54"/>
                <a:gd name="T2" fmla="*/ 0 w 140"/>
                <a:gd name="T3" fmla="*/ 0 h 54"/>
              </a:gdLst>
              <a:ahLst/>
              <a:cxnLst>
                <a:cxn ang="0">
                  <a:pos x="T0" y="T1"/>
                </a:cxn>
                <a:cxn ang="0">
                  <a:pos x="T2" y="T3"/>
                </a:cxn>
              </a:cxnLst>
              <a:rect l="0" t="0" r="r" b="b"/>
              <a:pathLst>
                <a:path w="140" h="54">
                  <a:moveTo>
                    <a:pt x="140" y="54"/>
                  </a:moveTo>
                  <a:cubicBezTo>
                    <a:pt x="95" y="34"/>
                    <a:pt x="48" y="16"/>
                    <a:pt x="0" y="0"/>
                  </a:cubicBezTo>
                </a:path>
              </a:pathLst>
            </a:custGeom>
            <a:noFill/>
            <a:ln w="9525" cap="flat">
              <a:solidFill>
                <a:schemeClr val="tx1">
                  <a:alpha val="15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105" name="Freeform 13">
              <a:extLst>
                <a:ext uri="{FF2B5EF4-FFF2-40B4-BE49-F238E27FC236}">
                  <a16:creationId xmlns:a16="http://schemas.microsoft.com/office/drawing/2014/main" id="{471730B6-C7FB-45ED-BCC5-40FD45BF2605}"/>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0641013" y="5408613"/>
              <a:ext cx="1525588" cy="1435100"/>
            </a:xfrm>
            <a:custGeom>
              <a:avLst/>
              <a:gdLst>
                <a:gd name="T0" fmla="*/ 0 w 321"/>
                <a:gd name="T1" fmla="*/ 302 h 302"/>
                <a:gd name="T2" fmla="*/ 321 w 321"/>
                <a:gd name="T3" fmla="*/ 0 h 302"/>
              </a:gdLst>
              <a:ahLst/>
              <a:cxnLst>
                <a:cxn ang="0">
                  <a:pos x="T0" y="T1"/>
                </a:cxn>
                <a:cxn ang="0">
                  <a:pos x="T2" y="T3"/>
                </a:cxn>
              </a:cxnLst>
              <a:rect l="0" t="0" r="r" b="b"/>
              <a:pathLst>
                <a:path w="321" h="302">
                  <a:moveTo>
                    <a:pt x="0" y="302"/>
                  </a:moveTo>
                  <a:cubicBezTo>
                    <a:pt x="114" y="210"/>
                    <a:pt x="223" y="109"/>
                    <a:pt x="321" y="0"/>
                  </a:cubicBezTo>
                </a:path>
              </a:pathLst>
            </a:custGeom>
            <a:noFill/>
            <a:ln w="9525" cap="flat">
              <a:solidFill>
                <a:schemeClr val="tx1">
                  <a:alpha val="15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106" name="Freeform 14">
              <a:extLst>
                <a:ext uri="{FF2B5EF4-FFF2-40B4-BE49-F238E27FC236}">
                  <a16:creationId xmlns:a16="http://schemas.microsoft.com/office/drawing/2014/main" id="{D6FE80FB-C4EF-4D79-9559-D63549F146C9}"/>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001713" y="0"/>
              <a:ext cx="3244850" cy="6843713"/>
            </a:xfrm>
            <a:custGeom>
              <a:avLst/>
              <a:gdLst>
                <a:gd name="T0" fmla="*/ 683 w 683"/>
                <a:gd name="T1" fmla="*/ 0 h 1440"/>
                <a:gd name="T2" fmla="*/ 355 w 683"/>
                <a:gd name="T3" fmla="*/ 1440 h 1440"/>
              </a:gdLst>
              <a:ahLst/>
              <a:cxnLst>
                <a:cxn ang="0">
                  <a:pos x="T0" y="T1"/>
                </a:cxn>
                <a:cxn ang="0">
                  <a:pos x="T2" y="T3"/>
                </a:cxn>
              </a:cxnLst>
              <a:rect l="0" t="0" r="r" b="b"/>
              <a:pathLst>
                <a:path w="683" h="1440">
                  <a:moveTo>
                    <a:pt x="683" y="0"/>
                  </a:moveTo>
                  <a:cubicBezTo>
                    <a:pt x="258" y="256"/>
                    <a:pt x="0" y="1041"/>
                    <a:pt x="355" y="1440"/>
                  </a:cubicBezTo>
                </a:path>
              </a:pathLst>
            </a:custGeom>
            <a:noFill/>
            <a:ln w="9525" cap="flat">
              <a:solidFill>
                <a:schemeClr val="tx1">
                  <a:alpha val="15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107" name="Freeform 15">
              <a:extLst>
                <a:ext uri="{FF2B5EF4-FFF2-40B4-BE49-F238E27FC236}">
                  <a16:creationId xmlns:a16="http://schemas.microsoft.com/office/drawing/2014/main" id="{C9CBAF19-21AE-40E8-8965-D5E6042F2507}"/>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0802938" y="5518150"/>
              <a:ext cx="1363663" cy="1325563"/>
            </a:xfrm>
            <a:custGeom>
              <a:avLst/>
              <a:gdLst>
                <a:gd name="T0" fmla="*/ 0 w 287"/>
                <a:gd name="T1" fmla="*/ 279 h 279"/>
                <a:gd name="T2" fmla="*/ 287 w 287"/>
                <a:gd name="T3" fmla="*/ 0 h 279"/>
              </a:gdLst>
              <a:ahLst/>
              <a:cxnLst>
                <a:cxn ang="0">
                  <a:pos x="T0" y="T1"/>
                </a:cxn>
                <a:cxn ang="0">
                  <a:pos x="T2" y="T3"/>
                </a:cxn>
              </a:cxnLst>
              <a:rect l="0" t="0" r="r" b="b"/>
              <a:pathLst>
                <a:path w="287" h="279">
                  <a:moveTo>
                    <a:pt x="0" y="279"/>
                  </a:moveTo>
                  <a:cubicBezTo>
                    <a:pt x="101" y="193"/>
                    <a:pt x="198" y="100"/>
                    <a:pt x="287" y="0"/>
                  </a:cubicBezTo>
                </a:path>
              </a:pathLst>
            </a:custGeom>
            <a:noFill/>
            <a:ln w="9525" cap="flat">
              <a:solidFill>
                <a:schemeClr val="tx1">
                  <a:alpha val="15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108" name="Freeform 16">
              <a:extLst>
                <a:ext uri="{FF2B5EF4-FFF2-40B4-BE49-F238E27FC236}">
                  <a16:creationId xmlns:a16="http://schemas.microsoft.com/office/drawing/2014/main" id="{EBA99019-E134-4FD1-9B9C-5F2DCAAA9813}"/>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889000" y="0"/>
              <a:ext cx="3230563" cy="6843713"/>
            </a:xfrm>
            <a:custGeom>
              <a:avLst/>
              <a:gdLst>
                <a:gd name="T0" fmla="*/ 680 w 680"/>
                <a:gd name="T1" fmla="*/ 0 h 1440"/>
                <a:gd name="T2" fmla="*/ 337 w 680"/>
                <a:gd name="T3" fmla="*/ 1440 h 1440"/>
              </a:gdLst>
              <a:ahLst/>
              <a:cxnLst>
                <a:cxn ang="0">
                  <a:pos x="T0" y="T1"/>
                </a:cxn>
                <a:cxn ang="0">
                  <a:pos x="T2" y="T3"/>
                </a:cxn>
              </a:cxnLst>
              <a:rect l="0" t="0" r="r" b="b"/>
              <a:pathLst>
                <a:path w="680" h="1440">
                  <a:moveTo>
                    <a:pt x="680" y="0"/>
                  </a:moveTo>
                  <a:cubicBezTo>
                    <a:pt x="257" y="265"/>
                    <a:pt x="0" y="1026"/>
                    <a:pt x="337" y="1440"/>
                  </a:cubicBezTo>
                </a:path>
              </a:pathLst>
            </a:custGeom>
            <a:noFill/>
            <a:ln w="9525" cap="flat">
              <a:solidFill>
                <a:schemeClr val="tx1">
                  <a:alpha val="15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109" name="Freeform 17">
              <a:extLst>
                <a:ext uri="{FF2B5EF4-FFF2-40B4-BE49-F238E27FC236}">
                  <a16:creationId xmlns:a16="http://schemas.microsoft.com/office/drawing/2014/main" id="{00B654CA-DF8B-44BB-BF62-5B028D522226}"/>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0979150" y="5694363"/>
              <a:ext cx="1187450" cy="1149350"/>
            </a:xfrm>
            <a:custGeom>
              <a:avLst/>
              <a:gdLst>
                <a:gd name="T0" fmla="*/ 0 w 250"/>
                <a:gd name="T1" fmla="*/ 242 h 242"/>
                <a:gd name="T2" fmla="*/ 250 w 250"/>
                <a:gd name="T3" fmla="*/ 0 h 242"/>
              </a:gdLst>
              <a:ahLst/>
              <a:cxnLst>
                <a:cxn ang="0">
                  <a:pos x="T0" y="T1"/>
                </a:cxn>
                <a:cxn ang="0">
                  <a:pos x="T2" y="T3"/>
                </a:cxn>
              </a:cxnLst>
              <a:rect l="0" t="0" r="r" b="b"/>
              <a:pathLst>
                <a:path w="250" h="242">
                  <a:moveTo>
                    <a:pt x="0" y="242"/>
                  </a:moveTo>
                  <a:cubicBezTo>
                    <a:pt x="88" y="166"/>
                    <a:pt x="172" y="85"/>
                    <a:pt x="250" y="0"/>
                  </a:cubicBezTo>
                </a:path>
              </a:pathLst>
            </a:custGeom>
            <a:noFill/>
            <a:ln w="9525" cap="flat">
              <a:solidFill>
                <a:schemeClr val="tx1">
                  <a:alpha val="15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110" name="Freeform 18">
              <a:extLst>
                <a:ext uri="{FF2B5EF4-FFF2-40B4-BE49-F238E27FC236}">
                  <a16:creationId xmlns:a16="http://schemas.microsoft.com/office/drawing/2014/main" id="{32411C03-987B-42CB-833D-E31A2790100D}"/>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484188" y="0"/>
              <a:ext cx="3421063" cy="6843713"/>
            </a:xfrm>
            <a:custGeom>
              <a:avLst/>
              <a:gdLst>
                <a:gd name="T0" fmla="*/ 720 w 720"/>
                <a:gd name="T1" fmla="*/ 0 h 1440"/>
                <a:gd name="T2" fmla="*/ 362 w 720"/>
                <a:gd name="T3" fmla="*/ 1440 h 1440"/>
              </a:gdLst>
              <a:ahLst/>
              <a:cxnLst>
                <a:cxn ang="0">
                  <a:pos x="T0" y="T1"/>
                </a:cxn>
                <a:cxn ang="0">
                  <a:pos x="T2" y="T3"/>
                </a:cxn>
              </a:cxnLst>
              <a:rect l="0" t="0" r="r" b="b"/>
              <a:pathLst>
                <a:path w="720" h="1440">
                  <a:moveTo>
                    <a:pt x="720" y="0"/>
                  </a:moveTo>
                  <a:cubicBezTo>
                    <a:pt x="316" y="282"/>
                    <a:pt x="0" y="1018"/>
                    <a:pt x="362" y="1440"/>
                  </a:cubicBezTo>
                </a:path>
              </a:pathLst>
            </a:custGeom>
            <a:noFill/>
            <a:ln w="9525" cap="flat">
              <a:solidFill>
                <a:schemeClr val="tx1">
                  <a:alpha val="15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111" name="Freeform 19">
              <a:extLst>
                <a:ext uri="{FF2B5EF4-FFF2-40B4-BE49-F238E27FC236}">
                  <a16:creationId xmlns:a16="http://schemas.microsoft.com/office/drawing/2014/main" id="{5F9F126A-997B-4B39-8984-6563BA5D7F8B}"/>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1287125" y="6049963"/>
              <a:ext cx="879475" cy="793750"/>
            </a:xfrm>
            <a:custGeom>
              <a:avLst/>
              <a:gdLst>
                <a:gd name="T0" fmla="*/ 0 w 185"/>
                <a:gd name="T1" fmla="*/ 167 h 167"/>
                <a:gd name="T2" fmla="*/ 185 w 185"/>
                <a:gd name="T3" fmla="*/ 0 h 167"/>
              </a:gdLst>
              <a:ahLst/>
              <a:cxnLst>
                <a:cxn ang="0">
                  <a:pos x="T0" y="T1"/>
                </a:cxn>
                <a:cxn ang="0">
                  <a:pos x="T2" y="T3"/>
                </a:cxn>
              </a:cxnLst>
              <a:rect l="0" t="0" r="r" b="b"/>
              <a:pathLst>
                <a:path w="185" h="167">
                  <a:moveTo>
                    <a:pt x="0" y="167"/>
                  </a:moveTo>
                  <a:cubicBezTo>
                    <a:pt x="63" y="114"/>
                    <a:pt x="125" y="58"/>
                    <a:pt x="185" y="0"/>
                  </a:cubicBezTo>
                </a:path>
              </a:pathLst>
            </a:custGeom>
            <a:noFill/>
            <a:ln w="9525" cap="flat">
              <a:solidFill>
                <a:schemeClr val="tx1">
                  <a:alpha val="15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112" name="Freeform 20">
              <a:extLst>
                <a:ext uri="{FF2B5EF4-FFF2-40B4-BE49-F238E27FC236}">
                  <a16:creationId xmlns:a16="http://schemas.microsoft.com/office/drawing/2014/main" id="{49617DFE-E17F-4F67-9D22-C41979392199}"/>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598488" y="0"/>
              <a:ext cx="2717800" cy="6843713"/>
            </a:xfrm>
            <a:custGeom>
              <a:avLst/>
              <a:gdLst>
                <a:gd name="T0" fmla="*/ 572 w 572"/>
                <a:gd name="T1" fmla="*/ 0 h 1440"/>
                <a:gd name="T2" fmla="*/ 164 w 572"/>
                <a:gd name="T3" fmla="*/ 1440 h 1440"/>
              </a:gdLst>
              <a:ahLst/>
              <a:cxnLst>
                <a:cxn ang="0">
                  <a:pos x="T0" y="T1"/>
                </a:cxn>
                <a:cxn ang="0">
                  <a:pos x="T2" y="T3"/>
                </a:cxn>
              </a:cxnLst>
              <a:rect l="0" t="0" r="r" b="b"/>
              <a:pathLst>
                <a:path w="572" h="1440">
                  <a:moveTo>
                    <a:pt x="572" y="0"/>
                  </a:moveTo>
                  <a:cubicBezTo>
                    <a:pt x="213" y="320"/>
                    <a:pt x="0" y="979"/>
                    <a:pt x="164" y="1440"/>
                  </a:cubicBezTo>
                </a:path>
              </a:pathLst>
            </a:custGeom>
            <a:noFill/>
            <a:ln w="12700" cap="flat">
              <a:solidFill>
                <a:schemeClr val="tx1">
                  <a:alpha val="15000"/>
                </a:schemeClr>
              </a:solidFill>
              <a:prstDash val="dashDot"/>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113" name="Freeform 21">
              <a:extLst>
                <a:ext uri="{FF2B5EF4-FFF2-40B4-BE49-F238E27FC236}">
                  <a16:creationId xmlns:a16="http://schemas.microsoft.com/office/drawing/2014/main" id="{E5441641-3AA6-42CE-8E3B-D39246DDE440}"/>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261938" y="0"/>
              <a:ext cx="2944813" cy="6843713"/>
            </a:xfrm>
            <a:custGeom>
              <a:avLst/>
              <a:gdLst>
                <a:gd name="T0" fmla="*/ 620 w 620"/>
                <a:gd name="T1" fmla="*/ 0 h 1440"/>
                <a:gd name="T2" fmla="*/ 186 w 620"/>
                <a:gd name="T3" fmla="*/ 1440 h 1440"/>
              </a:gdLst>
              <a:ahLst/>
              <a:cxnLst>
                <a:cxn ang="0">
                  <a:pos x="T0" y="T1"/>
                </a:cxn>
                <a:cxn ang="0">
                  <a:pos x="T2" y="T3"/>
                </a:cxn>
              </a:cxnLst>
              <a:rect l="0" t="0" r="r" b="b"/>
              <a:pathLst>
                <a:path w="620" h="1440">
                  <a:moveTo>
                    <a:pt x="620" y="0"/>
                  </a:moveTo>
                  <a:cubicBezTo>
                    <a:pt x="248" y="325"/>
                    <a:pt x="0" y="960"/>
                    <a:pt x="186" y="1440"/>
                  </a:cubicBezTo>
                </a:path>
              </a:pathLst>
            </a:custGeom>
            <a:noFill/>
            <a:ln w="9525" cap="flat">
              <a:solidFill>
                <a:schemeClr val="tx1">
                  <a:alpha val="15000"/>
                </a:schemeClr>
              </a:solidFill>
              <a:prstDash val="lgDash"/>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114" name="Freeform 22">
              <a:extLst>
                <a:ext uri="{FF2B5EF4-FFF2-40B4-BE49-F238E27FC236}">
                  <a16:creationId xmlns:a16="http://schemas.microsoft.com/office/drawing/2014/main" id="{6A578EBB-B60C-404B-B968-F9D46DC8BFDA}"/>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417513" y="0"/>
              <a:ext cx="2403475" cy="6843713"/>
            </a:xfrm>
            <a:custGeom>
              <a:avLst/>
              <a:gdLst>
                <a:gd name="T0" fmla="*/ 506 w 506"/>
                <a:gd name="T1" fmla="*/ 0 h 1440"/>
                <a:gd name="T2" fmla="*/ 171 w 506"/>
                <a:gd name="T3" fmla="*/ 1440 h 1440"/>
              </a:gdLst>
              <a:ahLst/>
              <a:cxnLst>
                <a:cxn ang="0">
                  <a:pos x="T0" y="T1"/>
                </a:cxn>
                <a:cxn ang="0">
                  <a:pos x="T2" y="T3"/>
                </a:cxn>
              </a:cxnLst>
              <a:rect l="0" t="0" r="r" b="b"/>
              <a:pathLst>
                <a:path w="506" h="1440">
                  <a:moveTo>
                    <a:pt x="506" y="0"/>
                  </a:moveTo>
                  <a:cubicBezTo>
                    <a:pt x="109" y="356"/>
                    <a:pt x="0" y="943"/>
                    <a:pt x="171" y="1440"/>
                  </a:cubicBezTo>
                </a:path>
              </a:pathLst>
            </a:custGeom>
            <a:noFill/>
            <a:ln w="9525" cap="flat">
              <a:solidFill>
                <a:schemeClr val="tx1">
                  <a:alpha val="15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115" name="Freeform 23">
              <a:extLst>
                <a:ext uri="{FF2B5EF4-FFF2-40B4-BE49-F238E27FC236}">
                  <a16:creationId xmlns:a16="http://schemas.microsoft.com/office/drawing/2014/main" id="{6A6D1E40-DD2C-4558-954C-47EC7417E6A9}"/>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4288" y="9525"/>
              <a:ext cx="1771650" cy="3198813"/>
            </a:xfrm>
            <a:custGeom>
              <a:avLst/>
              <a:gdLst>
                <a:gd name="T0" fmla="*/ 373 w 373"/>
                <a:gd name="T1" fmla="*/ 0 h 673"/>
                <a:gd name="T2" fmla="*/ 0 w 373"/>
                <a:gd name="T3" fmla="*/ 673 h 673"/>
              </a:gdLst>
              <a:ahLst/>
              <a:cxnLst>
                <a:cxn ang="0">
                  <a:pos x="T0" y="T1"/>
                </a:cxn>
                <a:cxn ang="0">
                  <a:pos x="T2" y="T3"/>
                </a:cxn>
              </a:cxnLst>
              <a:rect l="0" t="0" r="r" b="b"/>
              <a:pathLst>
                <a:path w="373" h="673">
                  <a:moveTo>
                    <a:pt x="373" y="0"/>
                  </a:moveTo>
                  <a:cubicBezTo>
                    <a:pt x="175" y="183"/>
                    <a:pt x="51" y="409"/>
                    <a:pt x="0" y="673"/>
                  </a:cubicBezTo>
                </a:path>
              </a:pathLst>
            </a:custGeom>
            <a:noFill/>
            <a:ln w="9525" cap="flat">
              <a:solidFill>
                <a:schemeClr val="tx1">
                  <a:alpha val="15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116" name="Freeform 24">
              <a:extLst>
                <a:ext uri="{FF2B5EF4-FFF2-40B4-BE49-F238E27FC236}">
                  <a16:creationId xmlns:a16="http://schemas.microsoft.com/office/drawing/2014/main" id="{6C40FCAF-C578-4360-9094-9F66028B7B63}"/>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4763" y="6016625"/>
              <a:ext cx="214313" cy="827088"/>
            </a:xfrm>
            <a:custGeom>
              <a:avLst/>
              <a:gdLst>
                <a:gd name="T0" fmla="*/ 0 w 45"/>
                <a:gd name="T1" fmla="*/ 0 h 174"/>
                <a:gd name="T2" fmla="*/ 45 w 45"/>
                <a:gd name="T3" fmla="*/ 174 h 174"/>
              </a:gdLst>
              <a:ahLst/>
              <a:cxnLst>
                <a:cxn ang="0">
                  <a:pos x="T0" y="T1"/>
                </a:cxn>
                <a:cxn ang="0">
                  <a:pos x="T2" y="T3"/>
                </a:cxn>
              </a:cxnLst>
              <a:rect l="0" t="0" r="r" b="b"/>
              <a:pathLst>
                <a:path w="45" h="174">
                  <a:moveTo>
                    <a:pt x="0" y="0"/>
                  </a:moveTo>
                  <a:cubicBezTo>
                    <a:pt x="11" y="59"/>
                    <a:pt x="26" y="118"/>
                    <a:pt x="45" y="174"/>
                  </a:cubicBezTo>
                </a:path>
              </a:pathLst>
            </a:custGeom>
            <a:noFill/>
            <a:ln w="9525" cap="flat">
              <a:solidFill>
                <a:schemeClr val="tx1">
                  <a:alpha val="15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117" name="Freeform 25">
              <a:extLst>
                <a:ext uri="{FF2B5EF4-FFF2-40B4-BE49-F238E27FC236}">
                  <a16:creationId xmlns:a16="http://schemas.microsoft.com/office/drawing/2014/main" id="{63EAC42D-DC17-4FCB-B8F4-6AFBDA29CFAF}"/>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4288" y="0"/>
              <a:ext cx="1562100" cy="2228850"/>
            </a:xfrm>
            <a:custGeom>
              <a:avLst/>
              <a:gdLst>
                <a:gd name="T0" fmla="*/ 329 w 329"/>
                <a:gd name="T1" fmla="*/ 0 h 469"/>
                <a:gd name="T2" fmla="*/ 0 w 329"/>
                <a:gd name="T3" fmla="*/ 469 h 469"/>
              </a:gdLst>
              <a:ahLst/>
              <a:cxnLst>
                <a:cxn ang="0">
                  <a:pos x="T0" y="T1"/>
                </a:cxn>
                <a:cxn ang="0">
                  <a:pos x="T2" y="T3"/>
                </a:cxn>
              </a:cxnLst>
              <a:rect l="0" t="0" r="r" b="b"/>
              <a:pathLst>
                <a:path w="329" h="469">
                  <a:moveTo>
                    <a:pt x="329" y="0"/>
                  </a:moveTo>
                  <a:cubicBezTo>
                    <a:pt x="189" y="133"/>
                    <a:pt x="69" y="288"/>
                    <a:pt x="0" y="469"/>
                  </a:cubicBezTo>
                </a:path>
              </a:pathLst>
            </a:custGeom>
            <a:noFill/>
            <a:ln w="9525" cap="flat">
              <a:solidFill>
                <a:schemeClr val="tx1">
                  <a:alpha val="15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grpSp>
      <p:sp>
        <p:nvSpPr>
          <p:cNvPr id="3" name="Title 2">
            <a:extLst>
              <a:ext uri="{FF2B5EF4-FFF2-40B4-BE49-F238E27FC236}">
                <a16:creationId xmlns:a16="http://schemas.microsoft.com/office/drawing/2014/main" id="{A8B37DA9-5990-F02A-3E97-6043D6FD7792}"/>
              </a:ext>
            </a:extLst>
          </p:cNvPr>
          <p:cNvSpPr>
            <a:spLocks noGrp="1"/>
          </p:cNvSpPr>
          <p:nvPr>
            <p:ph type="title"/>
          </p:nvPr>
        </p:nvSpPr>
        <p:spPr>
          <a:xfrm>
            <a:off x="1759287" y="798881"/>
            <a:ext cx="8673427" cy="1048945"/>
          </a:xfrm>
        </p:spPr>
        <p:txBody>
          <a:bodyPr vert="horz" lIns="228600" tIns="228600" rIns="228600" bIns="228600" rtlCol="0" anchor="ctr">
            <a:normAutofit/>
          </a:bodyPr>
          <a:lstStyle/>
          <a:p>
            <a:r>
              <a:rPr lang="en-US" sz="2200">
                <a:solidFill>
                  <a:schemeClr val="tx1"/>
                </a:solidFill>
              </a:rPr>
              <a:t>Successful Team Development</a:t>
            </a:r>
            <a:br>
              <a:rPr lang="en-US" sz="2200">
                <a:solidFill>
                  <a:schemeClr val="tx1"/>
                </a:solidFill>
              </a:rPr>
            </a:br>
            <a:endParaRPr lang="en-US" sz="2200">
              <a:solidFill>
                <a:schemeClr val="tx1"/>
              </a:solidFill>
            </a:endParaRPr>
          </a:p>
        </p:txBody>
      </p:sp>
      <p:graphicFrame>
        <p:nvGraphicFramePr>
          <p:cNvPr id="6" name="Text Placeholder 3">
            <a:extLst>
              <a:ext uri="{FF2B5EF4-FFF2-40B4-BE49-F238E27FC236}">
                <a16:creationId xmlns:a16="http://schemas.microsoft.com/office/drawing/2014/main" id="{8578738C-F4C5-B475-C925-04138615EAB6}"/>
              </a:ext>
            </a:extLst>
          </p:cNvPr>
          <p:cNvGraphicFramePr/>
          <p:nvPr>
            <p:extLst>
              <p:ext uri="{D42A27DB-BD31-4B8C-83A1-F6EECF244321}">
                <p14:modId xmlns:p14="http://schemas.microsoft.com/office/powerpoint/2010/main" val="3958193972"/>
              </p:ext>
            </p:extLst>
          </p:nvPr>
        </p:nvGraphicFramePr>
        <p:xfrm>
          <a:off x="807722" y="1990976"/>
          <a:ext cx="10576558" cy="417546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215984325"/>
      </p:ext>
    </p:extLst>
  </p:cSld>
  <p:clrMapOvr>
    <a:masterClrMapping/>
  </p:clrMapOvr>
  <mc:AlternateContent xmlns:mc="http://schemas.openxmlformats.org/markup-compatibility/2006" xmlns:p14="http://schemas.microsoft.com/office/powerpoint/2010/main">
    <mc:Choice Requires="p14">
      <p:transition spd="slow" p14:dur="4000">
        <p14:vortex dir="r"/>
      </p:transition>
    </mc:Choice>
    <mc:Fallback xmlns="">
      <p:transition spd="slow">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grpSp>
        <p:nvGrpSpPr>
          <p:cNvPr id="9" name="Group 8">
            <a:extLst>
              <a:ext uri="{FF2B5EF4-FFF2-40B4-BE49-F238E27FC236}">
                <a16:creationId xmlns:a16="http://schemas.microsoft.com/office/drawing/2014/main" id="{2BBBD145-2FC5-42C1-97BE-1C636D139735}"/>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417513" y="0"/>
            <a:ext cx="12584114" cy="6853238"/>
            <a:chOff x="-417513" y="0"/>
            <a:chExt cx="12584114" cy="6853238"/>
          </a:xfrm>
        </p:grpSpPr>
        <p:sp>
          <p:nvSpPr>
            <p:cNvPr id="10" name="Freeform 5">
              <a:extLst>
                <a:ext uri="{FF2B5EF4-FFF2-40B4-BE49-F238E27FC236}">
                  <a16:creationId xmlns:a16="http://schemas.microsoft.com/office/drawing/2014/main" id="{952A4B46-1EE6-42F1-BBC0-02A47B99324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306513" y="0"/>
              <a:ext cx="3862388" cy="6843713"/>
            </a:xfrm>
            <a:custGeom>
              <a:avLst/>
              <a:gdLst/>
              <a:ahLst/>
              <a:cxnLst/>
              <a:rect l="0" t="0" r="r" b="b"/>
              <a:pathLst>
                <a:path w="813" h="1440">
                  <a:moveTo>
                    <a:pt x="813" y="0"/>
                  </a:moveTo>
                  <a:cubicBezTo>
                    <a:pt x="331" y="221"/>
                    <a:pt x="0" y="1039"/>
                    <a:pt x="435"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11" name="Freeform 6">
              <a:extLst>
                <a:ext uri="{FF2B5EF4-FFF2-40B4-BE49-F238E27FC236}">
                  <a16:creationId xmlns:a16="http://schemas.microsoft.com/office/drawing/2014/main" id="{24058FF8-180E-4BFD-BFFC-E51367000C4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626725" y="9525"/>
              <a:ext cx="1539875" cy="555625"/>
            </a:xfrm>
            <a:custGeom>
              <a:avLst/>
              <a:gdLst/>
              <a:ahLst/>
              <a:cxnLst/>
              <a:rect l="0" t="0" r="r" b="b"/>
              <a:pathLst>
                <a:path w="324" h="117">
                  <a:moveTo>
                    <a:pt x="324" y="117"/>
                  </a:moveTo>
                  <a:cubicBezTo>
                    <a:pt x="223" y="64"/>
                    <a:pt x="107" y="28"/>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12" name="Freeform 7">
              <a:extLst>
                <a:ext uri="{FF2B5EF4-FFF2-40B4-BE49-F238E27FC236}">
                  <a16:creationId xmlns:a16="http://schemas.microsoft.com/office/drawing/2014/main" id="{A423535B-8DEB-423C-9F9D-529C3123EB6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247313" y="5013325"/>
              <a:ext cx="1919288" cy="1830388"/>
            </a:xfrm>
            <a:custGeom>
              <a:avLst/>
              <a:gdLst/>
              <a:ahLst/>
              <a:cxnLst/>
              <a:rect l="0" t="0" r="r" b="b"/>
              <a:pathLst>
                <a:path w="404" h="385">
                  <a:moveTo>
                    <a:pt x="0" y="385"/>
                  </a:moveTo>
                  <a:cubicBezTo>
                    <a:pt x="146" y="272"/>
                    <a:pt x="285" y="142"/>
                    <a:pt x="404"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13" name="Freeform 8">
              <a:extLst>
                <a:ext uri="{FF2B5EF4-FFF2-40B4-BE49-F238E27FC236}">
                  <a16:creationId xmlns:a16="http://schemas.microsoft.com/office/drawing/2014/main" id="{988732CF-5FD1-4FE3-B520-C9F956B3A75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120775" y="0"/>
              <a:ext cx="3676650" cy="6843713"/>
            </a:xfrm>
            <a:custGeom>
              <a:avLst/>
              <a:gdLst/>
              <a:ahLst/>
              <a:cxnLst/>
              <a:rect l="0" t="0" r="r" b="b"/>
              <a:pathLst>
                <a:path w="774" h="1440">
                  <a:moveTo>
                    <a:pt x="774" y="0"/>
                  </a:moveTo>
                  <a:cubicBezTo>
                    <a:pt x="312" y="240"/>
                    <a:pt x="0" y="1034"/>
                    <a:pt x="411" y="144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14" name="Freeform 9">
              <a:extLst>
                <a:ext uri="{FF2B5EF4-FFF2-40B4-BE49-F238E27FC236}">
                  <a16:creationId xmlns:a16="http://schemas.microsoft.com/office/drawing/2014/main" id="{ED91F632-7ADB-48B4-A824-B68FA6CC670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1202988" y="9525"/>
              <a:ext cx="963613" cy="366713"/>
            </a:xfrm>
            <a:custGeom>
              <a:avLst/>
              <a:gdLst/>
              <a:ahLst/>
              <a:cxnLst/>
              <a:rect l="0" t="0" r="r" b="b"/>
              <a:pathLst>
                <a:path w="203" h="77">
                  <a:moveTo>
                    <a:pt x="203" y="77"/>
                  </a:moveTo>
                  <a:cubicBezTo>
                    <a:pt x="138" y="46"/>
                    <a:pt x="68" y="21"/>
                    <a:pt x="0" y="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15" name="Freeform 10">
              <a:extLst>
                <a:ext uri="{FF2B5EF4-FFF2-40B4-BE49-F238E27FC236}">
                  <a16:creationId xmlns:a16="http://schemas.microsoft.com/office/drawing/2014/main" id="{57CA5A76-3D12-43F9-BD26-A64EEE6C819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494963" y="5275263"/>
              <a:ext cx="1666875" cy="1577975"/>
            </a:xfrm>
            <a:custGeom>
              <a:avLst/>
              <a:gdLst/>
              <a:ahLst/>
              <a:cxnLst/>
              <a:rect l="0" t="0" r="r" b="b"/>
              <a:pathLst>
                <a:path w="351" h="332">
                  <a:moveTo>
                    <a:pt x="0" y="332"/>
                  </a:moveTo>
                  <a:cubicBezTo>
                    <a:pt x="125" y="232"/>
                    <a:pt x="245" y="121"/>
                    <a:pt x="351" y="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16" name="Freeform 11">
              <a:extLst>
                <a:ext uri="{FF2B5EF4-FFF2-40B4-BE49-F238E27FC236}">
                  <a16:creationId xmlns:a16="http://schemas.microsoft.com/office/drawing/2014/main" id="{16934D21-CB88-41CD-ABEA-2F060AD51BA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01713" y="0"/>
              <a:ext cx="3621088" cy="6843713"/>
            </a:xfrm>
            <a:custGeom>
              <a:avLst/>
              <a:gdLst/>
              <a:ahLst/>
              <a:cxnLst/>
              <a:rect l="0" t="0" r="r" b="b"/>
              <a:pathLst>
                <a:path w="762" h="1440">
                  <a:moveTo>
                    <a:pt x="762" y="0"/>
                  </a:moveTo>
                  <a:cubicBezTo>
                    <a:pt x="308" y="245"/>
                    <a:pt x="0" y="1033"/>
                    <a:pt x="403"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17" name="Freeform 12">
              <a:extLst>
                <a:ext uri="{FF2B5EF4-FFF2-40B4-BE49-F238E27FC236}">
                  <a16:creationId xmlns:a16="http://schemas.microsoft.com/office/drawing/2014/main" id="{2CA1546D-1E7E-4CE9-9531-FE1F102AD9B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1501438" y="9525"/>
              <a:ext cx="665163" cy="257175"/>
            </a:xfrm>
            <a:custGeom>
              <a:avLst/>
              <a:gdLst/>
              <a:ahLst/>
              <a:cxnLst/>
              <a:rect l="0" t="0" r="r" b="b"/>
              <a:pathLst>
                <a:path w="140" h="54">
                  <a:moveTo>
                    <a:pt x="140" y="54"/>
                  </a:moveTo>
                  <a:cubicBezTo>
                    <a:pt x="95" y="34"/>
                    <a:pt x="48" y="16"/>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18" name="Freeform 13">
              <a:extLst>
                <a:ext uri="{FF2B5EF4-FFF2-40B4-BE49-F238E27FC236}">
                  <a16:creationId xmlns:a16="http://schemas.microsoft.com/office/drawing/2014/main" id="{F8B2A6F1-7328-4D5B-8CD1-2D4F01C243E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641013" y="5408613"/>
              <a:ext cx="1525588" cy="1435100"/>
            </a:xfrm>
            <a:custGeom>
              <a:avLst/>
              <a:gdLst/>
              <a:ahLst/>
              <a:cxnLst/>
              <a:rect l="0" t="0" r="r" b="b"/>
              <a:pathLst>
                <a:path w="321" h="302">
                  <a:moveTo>
                    <a:pt x="0" y="302"/>
                  </a:moveTo>
                  <a:cubicBezTo>
                    <a:pt x="114" y="210"/>
                    <a:pt x="223" y="109"/>
                    <a:pt x="321"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19" name="Freeform 14">
              <a:extLst>
                <a:ext uri="{FF2B5EF4-FFF2-40B4-BE49-F238E27FC236}">
                  <a16:creationId xmlns:a16="http://schemas.microsoft.com/office/drawing/2014/main" id="{24C0204A-E727-41C5-9910-30FF39A3BA3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01713" y="0"/>
              <a:ext cx="3244850" cy="6843713"/>
            </a:xfrm>
            <a:custGeom>
              <a:avLst/>
              <a:gdLst/>
              <a:ahLst/>
              <a:cxnLst/>
              <a:rect l="0" t="0" r="r" b="b"/>
              <a:pathLst>
                <a:path w="683" h="1440">
                  <a:moveTo>
                    <a:pt x="683" y="0"/>
                  </a:moveTo>
                  <a:cubicBezTo>
                    <a:pt x="258" y="256"/>
                    <a:pt x="0" y="1041"/>
                    <a:pt x="355"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20" name="Freeform 15">
              <a:extLst>
                <a:ext uri="{FF2B5EF4-FFF2-40B4-BE49-F238E27FC236}">
                  <a16:creationId xmlns:a16="http://schemas.microsoft.com/office/drawing/2014/main" id="{1FA04CE5-5DB6-4B00-9A83-0D9D2774CB5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802938" y="5518150"/>
              <a:ext cx="1363663" cy="1325563"/>
            </a:xfrm>
            <a:custGeom>
              <a:avLst/>
              <a:gdLst/>
              <a:ahLst/>
              <a:cxnLst/>
              <a:rect l="0" t="0" r="r" b="b"/>
              <a:pathLst>
                <a:path w="287" h="279">
                  <a:moveTo>
                    <a:pt x="0" y="279"/>
                  </a:moveTo>
                  <a:cubicBezTo>
                    <a:pt x="101" y="193"/>
                    <a:pt x="198" y="100"/>
                    <a:pt x="287"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21" name="Freeform 16">
              <a:extLst>
                <a:ext uri="{FF2B5EF4-FFF2-40B4-BE49-F238E27FC236}">
                  <a16:creationId xmlns:a16="http://schemas.microsoft.com/office/drawing/2014/main" id="{EDECB57F-0466-4D16-ABF0-9046F90AFA9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889000" y="0"/>
              <a:ext cx="3230563" cy="6843713"/>
            </a:xfrm>
            <a:custGeom>
              <a:avLst/>
              <a:gdLst/>
              <a:ahLst/>
              <a:cxnLst/>
              <a:rect l="0" t="0" r="r" b="b"/>
              <a:pathLst>
                <a:path w="680" h="1440">
                  <a:moveTo>
                    <a:pt x="680" y="0"/>
                  </a:moveTo>
                  <a:cubicBezTo>
                    <a:pt x="257" y="265"/>
                    <a:pt x="0" y="1026"/>
                    <a:pt x="337"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22" name="Freeform 17">
              <a:extLst>
                <a:ext uri="{FF2B5EF4-FFF2-40B4-BE49-F238E27FC236}">
                  <a16:creationId xmlns:a16="http://schemas.microsoft.com/office/drawing/2014/main" id="{0726DBEC-7825-41D2-8701-A9E2DDEB93B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979150" y="5694363"/>
              <a:ext cx="1187450" cy="1149350"/>
            </a:xfrm>
            <a:custGeom>
              <a:avLst/>
              <a:gdLst/>
              <a:ahLst/>
              <a:cxnLst/>
              <a:rect l="0" t="0" r="r" b="b"/>
              <a:pathLst>
                <a:path w="250" h="242">
                  <a:moveTo>
                    <a:pt x="0" y="242"/>
                  </a:moveTo>
                  <a:cubicBezTo>
                    <a:pt x="88" y="166"/>
                    <a:pt x="172" y="85"/>
                    <a:pt x="25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23" name="Freeform 18">
              <a:extLst>
                <a:ext uri="{FF2B5EF4-FFF2-40B4-BE49-F238E27FC236}">
                  <a16:creationId xmlns:a16="http://schemas.microsoft.com/office/drawing/2014/main" id="{E74AC618-F7E3-45A0-B7C6-79CFFB64F6E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484188" y="0"/>
              <a:ext cx="3421063" cy="6843713"/>
            </a:xfrm>
            <a:custGeom>
              <a:avLst/>
              <a:gdLst/>
              <a:ahLst/>
              <a:cxnLst/>
              <a:rect l="0" t="0" r="r" b="b"/>
              <a:pathLst>
                <a:path w="720" h="1440">
                  <a:moveTo>
                    <a:pt x="720" y="0"/>
                  </a:moveTo>
                  <a:cubicBezTo>
                    <a:pt x="316" y="282"/>
                    <a:pt x="0" y="1018"/>
                    <a:pt x="362"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24" name="Freeform 19">
              <a:extLst>
                <a:ext uri="{FF2B5EF4-FFF2-40B4-BE49-F238E27FC236}">
                  <a16:creationId xmlns:a16="http://schemas.microsoft.com/office/drawing/2014/main" id="{A5D641F7-963C-4984-B678-20322C69E26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1287125" y="6049963"/>
              <a:ext cx="879475" cy="793750"/>
            </a:xfrm>
            <a:custGeom>
              <a:avLst/>
              <a:gdLst/>
              <a:ahLst/>
              <a:cxnLst/>
              <a:rect l="0" t="0" r="r" b="b"/>
              <a:pathLst>
                <a:path w="185" h="167">
                  <a:moveTo>
                    <a:pt x="0" y="167"/>
                  </a:moveTo>
                  <a:cubicBezTo>
                    <a:pt x="63" y="114"/>
                    <a:pt x="125" y="58"/>
                    <a:pt x="185"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25" name="Freeform 20">
              <a:extLst>
                <a:ext uri="{FF2B5EF4-FFF2-40B4-BE49-F238E27FC236}">
                  <a16:creationId xmlns:a16="http://schemas.microsoft.com/office/drawing/2014/main" id="{EAEEF718-9FD4-413C-A98F-0D814E48FF8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598488" y="0"/>
              <a:ext cx="2717800" cy="6843713"/>
            </a:xfrm>
            <a:custGeom>
              <a:avLst/>
              <a:gdLst/>
              <a:ahLst/>
              <a:cxnLst/>
              <a:rect l="0" t="0" r="r" b="b"/>
              <a:pathLst>
                <a:path w="572" h="1440">
                  <a:moveTo>
                    <a:pt x="572" y="0"/>
                  </a:moveTo>
                  <a:cubicBezTo>
                    <a:pt x="213" y="320"/>
                    <a:pt x="0" y="979"/>
                    <a:pt x="164" y="1440"/>
                  </a:cubicBezTo>
                </a:path>
              </a:pathLst>
            </a:custGeom>
            <a:noFill/>
            <a:ln w="12700" cap="flat">
              <a:solidFill>
                <a:schemeClr val="tx1">
                  <a:alpha val="20000"/>
                </a:schemeClr>
              </a:solidFill>
              <a:prstDash val="dashDot"/>
              <a:miter lim="800000"/>
              <a:headEnd/>
              <a:tailEnd/>
            </a:ln>
            <a:extLst>
              <a:ext uri="{909E8E84-426E-40DD-AFC4-6F175D3DCCD1}">
                <a14:hiddenFill xmlns:a14="http://schemas.microsoft.com/office/drawing/2010/main">
                  <a:solidFill>
                    <a:srgbClr val="FFFFFF"/>
                  </a:solidFill>
                </a14:hiddenFill>
              </a:ext>
            </a:extLst>
          </p:spPr>
        </p:sp>
        <p:sp>
          <p:nvSpPr>
            <p:cNvPr id="26" name="Freeform 21">
              <a:extLst>
                <a:ext uri="{FF2B5EF4-FFF2-40B4-BE49-F238E27FC236}">
                  <a16:creationId xmlns:a16="http://schemas.microsoft.com/office/drawing/2014/main" id="{C1F071D7-9988-42D0-A890-A1BC276B334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261938" y="0"/>
              <a:ext cx="2944813" cy="6843713"/>
            </a:xfrm>
            <a:custGeom>
              <a:avLst/>
              <a:gdLst/>
              <a:ahLst/>
              <a:cxnLst/>
              <a:rect l="0" t="0" r="r" b="b"/>
              <a:pathLst>
                <a:path w="620" h="1440">
                  <a:moveTo>
                    <a:pt x="620" y="0"/>
                  </a:moveTo>
                  <a:cubicBezTo>
                    <a:pt x="248" y="325"/>
                    <a:pt x="0" y="960"/>
                    <a:pt x="186" y="1440"/>
                  </a:cubicBezTo>
                </a:path>
              </a:pathLst>
            </a:custGeom>
            <a:noFill/>
            <a:ln w="9525" cap="flat">
              <a:solidFill>
                <a:schemeClr val="tx1">
                  <a:alpha val="20000"/>
                </a:schemeClr>
              </a:solidFill>
              <a:prstDash val="lgDash"/>
              <a:miter lim="800000"/>
              <a:headEnd/>
              <a:tailEnd/>
            </a:ln>
            <a:extLst>
              <a:ext uri="{909E8E84-426E-40DD-AFC4-6F175D3DCCD1}">
                <a14:hiddenFill xmlns:a14="http://schemas.microsoft.com/office/drawing/2010/main">
                  <a:solidFill>
                    <a:srgbClr val="FFFFFF"/>
                  </a:solidFill>
                </a14:hiddenFill>
              </a:ext>
            </a:extLst>
          </p:spPr>
        </p:sp>
        <p:sp>
          <p:nvSpPr>
            <p:cNvPr id="27" name="Freeform 22">
              <a:extLst>
                <a:ext uri="{FF2B5EF4-FFF2-40B4-BE49-F238E27FC236}">
                  <a16:creationId xmlns:a16="http://schemas.microsoft.com/office/drawing/2014/main" id="{27BC813F-1EE5-47B1-8AF1-74F59908C9E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417513" y="0"/>
              <a:ext cx="2403475" cy="6843713"/>
            </a:xfrm>
            <a:custGeom>
              <a:avLst/>
              <a:gdLst/>
              <a:ahLst/>
              <a:cxnLst/>
              <a:rect l="0" t="0" r="r" b="b"/>
              <a:pathLst>
                <a:path w="506" h="1440">
                  <a:moveTo>
                    <a:pt x="506" y="0"/>
                  </a:moveTo>
                  <a:cubicBezTo>
                    <a:pt x="109" y="356"/>
                    <a:pt x="0" y="943"/>
                    <a:pt x="171"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28" name="Freeform 23">
              <a:extLst>
                <a:ext uri="{FF2B5EF4-FFF2-40B4-BE49-F238E27FC236}">
                  <a16:creationId xmlns:a16="http://schemas.microsoft.com/office/drawing/2014/main" id="{4771DC5B-F613-49AF-88B9-4713787B193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4288" y="9525"/>
              <a:ext cx="1771650" cy="3198813"/>
            </a:xfrm>
            <a:custGeom>
              <a:avLst/>
              <a:gdLst/>
              <a:ahLst/>
              <a:cxnLst/>
              <a:rect l="0" t="0" r="r" b="b"/>
              <a:pathLst>
                <a:path w="373" h="673">
                  <a:moveTo>
                    <a:pt x="373" y="0"/>
                  </a:moveTo>
                  <a:cubicBezTo>
                    <a:pt x="175" y="183"/>
                    <a:pt x="51" y="409"/>
                    <a:pt x="0" y="673"/>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29" name="Freeform 24">
              <a:extLst>
                <a:ext uri="{FF2B5EF4-FFF2-40B4-BE49-F238E27FC236}">
                  <a16:creationId xmlns:a16="http://schemas.microsoft.com/office/drawing/2014/main" id="{2970388B-41A2-4AD6-84B7-21A29A3D982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4763" y="6016625"/>
              <a:ext cx="214313" cy="827088"/>
            </a:xfrm>
            <a:custGeom>
              <a:avLst/>
              <a:gdLst/>
              <a:ahLst/>
              <a:cxnLst/>
              <a:rect l="0" t="0" r="r" b="b"/>
              <a:pathLst>
                <a:path w="45" h="174">
                  <a:moveTo>
                    <a:pt x="0" y="0"/>
                  </a:moveTo>
                  <a:cubicBezTo>
                    <a:pt x="11" y="59"/>
                    <a:pt x="26" y="118"/>
                    <a:pt x="45" y="174"/>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30" name="Freeform 25">
              <a:extLst>
                <a:ext uri="{FF2B5EF4-FFF2-40B4-BE49-F238E27FC236}">
                  <a16:creationId xmlns:a16="http://schemas.microsoft.com/office/drawing/2014/main" id="{9792A4B4-DC86-4D84-A6A5-40B2D8DD00F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4288" y="0"/>
              <a:ext cx="1562100" cy="2228850"/>
            </a:xfrm>
            <a:custGeom>
              <a:avLst/>
              <a:gdLst/>
              <a:ahLst/>
              <a:cxnLst/>
              <a:rect l="0" t="0" r="r" b="b"/>
              <a:pathLst>
                <a:path w="329" h="469">
                  <a:moveTo>
                    <a:pt x="329" y="0"/>
                  </a:moveTo>
                  <a:cubicBezTo>
                    <a:pt x="189" y="133"/>
                    <a:pt x="69" y="288"/>
                    <a:pt x="0" y="469"/>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grpSp>
      <p:grpSp>
        <p:nvGrpSpPr>
          <p:cNvPr id="32" name="Group 31">
            <a:extLst>
              <a:ext uri="{FF2B5EF4-FFF2-40B4-BE49-F238E27FC236}">
                <a16:creationId xmlns:a16="http://schemas.microsoft.com/office/drawing/2014/main" id="{B239B0D4-65B5-4C6A-946F-02E06132427C}"/>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800144" y="1699589"/>
            <a:ext cx="3674476" cy="3470421"/>
            <a:chOff x="697883" y="1816768"/>
            <a:chExt cx="3674476" cy="3470421"/>
          </a:xfrm>
        </p:grpSpPr>
        <p:sp>
          <p:nvSpPr>
            <p:cNvPr id="33" name="Rectangle 32">
              <a:extLst>
                <a:ext uri="{FF2B5EF4-FFF2-40B4-BE49-F238E27FC236}">
                  <a16:creationId xmlns:a16="http://schemas.microsoft.com/office/drawing/2014/main" id="{CC34B10E-8AF6-4F5B-AE67-602BB0FDF18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97883" y="1816768"/>
              <a:ext cx="3674476" cy="50292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34" name="Isosceles Triangle 22">
              <a:extLst>
                <a:ext uri="{FF2B5EF4-FFF2-40B4-BE49-F238E27FC236}">
                  <a16:creationId xmlns:a16="http://schemas.microsoft.com/office/drawing/2014/main" id="{87D8F852-24F1-4713-A933-FECA2E8EA2C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10800000">
              <a:off x="2380224" y="5014786"/>
              <a:ext cx="315988" cy="272403"/>
            </a:xfrm>
            <a:prstGeom prst="triangl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35" name="Rectangle 34">
              <a:extLst>
                <a:ext uri="{FF2B5EF4-FFF2-40B4-BE49-F238E27FC236}">
                  <a16:creationId xmlns:a16="http://schemas.microsoft.com/office/drawing/2014/main" id="{F1FB2BCD-BC78-4CA9-B753-0AC9AEE1531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704075" y="2392840"/>
              <a:ext cx="3668284" cy="2624327"/>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grpSp>
      <p:sp useBgFill="1">
        <p:nvSpPr>
          <p:cNvPr id="37" name="Rectangle 36">
            <a:extLst>
              <a:ext uri="{FF2B5EF4-FFF2-40B4-BE49-F238E27FC236}">
                <a16:creationId xmlns:a16="http://schemas.microsoft.com/office/drawing/2014/main" id="{F3C5918A-1DC5-4CF3-AA27-00AA3088AA9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9" name="Freeform: Shape 38">
            <a:extLst>
              <a:ext uri="{FF2B5EF4-FFF2-40B4-BE49-F238E27FC236}">
                <a16:creationId xmlns:a16="http://schemas.microsoft.com/office/drawing/2014/main" id="{B786683A-6FD6-4BF7-B3B0-DC397677391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4274788" y="-15796"/>
            <a:ext cx="7911916" cy="6889592"/>
          </a:xfrm>
          <a:custGeom>
            <a:avLst/>
            <a:gdLst>
              <a:gd name="connsiteX0" fmla="*/ 1144064 w 7911916"/>
              <a:gd name="connsiteY0" fmla="*/ 0 h 6889592"/>
              <a:gd name="connsiteX1" fmla="*/ 7911916 w 7911916"/>
              <a:gd name="connsiteY1" fmla="*/ 0 h 6889592"/>
              <a:gd name="connsiteX2" fmla="*/ 7911916 w 7911916"/>
              <a:gd name="connsiteY2" fmla="*/ 6889592 h 6889592"/>
              <a:gd name="connsiteX3" fmla="*/ 1282780 w 7911916"/>
              <a:gd name="connsiteY3" fmla="*/ 6889592 h 6889592"/>
              <a:gd name="connsiteX4" fmla="*/ 1021588 w 7911916"/>
              <a:gd name="connsiteY4" fmla="*/ 6461391 h 6889592"/>
              <a:gd name="connsiteX5" fmla="*/ 841264 w 7911916"/>
              <a:gd name="connsiteY5" fmla="*/ 370936 h 6889592"/>
              <a:gd name="connsiteX6" fmla="*/ 1119707 w 7911916"/>
              <a:gd name="connsiteY6" fmla="*/ 26053 h 68895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7911916" h="6889592">
                <a:moveTo>
                  <a:pt x="1144064" y="0"/>
                </a:moveTo>
                <a:lnTo>
                  <a:pt x="7911916" y="0"/>
                </a:lnTo>
                <a:lnTo>
                  <a:pt x="7911916" y="6889592"/>
                </a:lnTo>
                <a:lnTo>
                  <a:pt x="1282780" y="6889592"/>
                </a:lnTo>
                <a:lnTo>
                  <a:pt x="1021588" y="6461391"/>
                </a:lnTo>
                <a:cubicBezTo>
                  <a:pt x="-73086" y="4533675"/>
                  <a:pt x="-509682" y="2192905"/>
                  <a:pt x="841264" y="370936"/>
                </a:cubicBezTo>
                <a:cubicBezTo>
                  <a:pt x="928899" y="253509"/>
                  <a:pt x="1021859" y="138477"/>
                  <a:pt x="1119707" y="26053"/>
                </a:cubicBezTo>
                <a:close/>
              </a:path>
            </a:pathLst>
          </a:custGeom>
          <a:noFill/>
          <a:ln w="9525" cap="flat">
            <a:solidFill>
              <a:schemeClr val="tx1">
                <a:alpha val="1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41" name="Freeform: Shape 40">
            <a:extLst>
              <a:ext uri="{FF2B5EF4-FFF2-40B4-BE49-F238E27FC236}">
                <a16:creationId xmlns:a16="http://schemas.microsoft.com/office/drawing/2014/main" id="{05169E50-59FB-4AEE-B61D-44A882A4CD2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6249750" y="-6726"/>
            <a:ext cx="5931659" cy="6871452"/>
          </a:xfrm>
          <a:custGeom>
            <a:avLst/>
            <a:gdLst>
              <a:gd name="connsiteX0" fmla="*/ 2429503 w 5931659"/>
              <a:gd name="connsiteY0" fmla="*/ 0 h 6871452"/>
              <a:gd name="connsiteX1" fmla="*/ 5931659 w 5931659"/>
              <a:gd name="connsiteY1" fmla="*/ 0 h 6871452"/>
              <a:gd name="connsiteX2" fmla="*/ 5931659 w 5931659"/>
              <a:gd name="connsiteY2" fmla="*/ 6871452 h 6871452"/>
              <a:gd name="connsiteX3" fmla="*/ 1302090 w 5931659"/>
              <a:gd name="connsiteY3" fmla="*/ 6871452 h 6871452"/>
              <a:gd name="connsiteX4" fmla="*/ 1257860 w 5931659"/>
              <a:gd name="connsiteY4" fmla="*/ 6820098 h 6871452"/>
              <a:gd name="connsiteX5" fmla="*/ 456609 w 5931659"/>
              <a:gd name="connsiteY5" fmla="*/ 1965059 h 6871452"/>
              <a:gd name="connsiteX6" fmla="*/ 2356353 w 5931659"/>
              <a:gd name="connsiteY6" fmla="*/ 42030 h 687145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5931659" h="6871452">
                <a:moveTo>
                  <a:pt x="2429503" y="0"/>
                </a:moveTo>
                <a:lnTo>
                  <a:pt x="5931659" y="0"/>
                </a:lnTo>
                <a:lnTo>
                  <a:pt x="5931659" y="6871452"/>
                </a:lnTo>
                <a:lnTo>
                  <a:pt x="1302090" y="6871452"/>
                </a:lnTo>
                <a:lnTo>
                  <a:pt x="1257860" y="6820098"/>
                </a:lnTo>
                <a:cubicBezTo>
                  <a:pt x="121068" y="5395213"/>
                  <a:pt x="-469022" y="3541076"/>
                  <a:pt x="456609" y="1965059"/>
                </a:cubicBezTo>
                <a:cubicBezTo>
                  <a:pt x="919425" y="1178905"/>
                  <a:pt x="1583566" y="524859"/>
                  <a:pt x="2356353" y="42030"/>
                </a:cubicBezTo>
                <a:close/>
              </a:path>
            </a:pathLst>
          </a:custGeom>
          <a:noFill/>
          <a:ln w="9525" cap="flat">
            <a:solidFill>
              <a:schemeClr val="tx1">
                <a:alpha val="1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43" name="Freeform: Shape 42">
            <a:extLst>
              <a:ext uri="{FF2B5EF4-FFF2-40B4-BE49-F238E27FC236}">
                <a16:creationId xmlns:a16="http://schemas.microsoft.com/office/drawing/2014/main" id="{117C30F0-5A38-4B60-B632-3AF7C278082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5433528" y="-3116"/>
            <a:ext cx="6766974" cy="6864232"/>
          </a:xfrm>
          <a:custGeom>
            <a:avLst/>
            <a:gdLst>
              <a:gd name="connsiteX0" fmla="*/ 2135088 w 6766974"/>
              <a:gd name="connsiteY0" fmla="*/ 0 h 6864232"/>
              <a:gd name="connsiteX1" fmla="*/ 6766974 w 6766974"/>
              <a:gd name="connsiteY1" fmla="*/ 0 h 6864232"/>
              <a:gd name="connsiteX2" fmla="*/ 6766974 w 6766974"/>
              <a:gd name="connsiteY2" fmla="*/ 6864232 h 6864232"/>
              <a:gd name="connsiteX3" fmla="*/ 1128977 w 6766974"/>
              <a:gd name="connsiteY3" fmla="*/ 6864232 h 6864232"/>
              <a:gd name="connsiteX4" fmla="*/ 1004776 w 6766974"/>
              <a:gd name="connsiteY4" fmla="*/ 6687663 h 6864232"/>
              <a:gd name="connsiteX5" fmla="*/ 709736 w 6766974"/>
              <a:gd name="connsiteY5" fmla="*/ 1521351 h 6864232"/>
              <a:gd name="connsiteX6" fmla="*/ 1896284 w 6766974"/>
              <a:gd name="connsiteY6" fmla="*/ 197391 h 68642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766974" h="6864232">
                <a:moveTo>
                  <a:pt x="2135088" y="0"/>
                </a:moveTo>
                <a:lnTo>
                  <a:pt x="6766974" y="0"/>
                </a:lnTo>
                <a:lnTo>
                  <a:pt x="6766974" y="6864232"/>
                </a:lnTo>
                <a:lnTo>
                  <a:pt x="1128977" y="6864232"/>
                </a:lnTo>
                <a:lnTo>
                  <a:pt x="1004776" y="6687663"/>
                </a:lnTo>
                <a:cubicBezTo>
                  <a:pt x="-54053" y="5122098"/>
                  <a:pt x="-463081" y="3202457"/>
                  <a:pt x="709736" y="1521351"/>
                </a:cubicBezTo>
                <a:cubicBezTo>
                  <a:pt x="1045443" y="1039181"/>
                  <a:pt x="1446565" y="592246"/>
                  <a:pt x="1896284" y="197391"/>
                </a:cubicBezTo>
                <a:close/>
              </a:path>
            </a:pathLst>
          </a:custGeom>
          <a:noFill/>
          <a:ln w="9525" cap="flat">
            <a:solidFill>
              <a:schemeClr val="tx1">
                <a:alpha val="1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45" name="Freeform: Shape 44">
            <a:extLst>
              <a:ext uri="{FF2B5EF4-FFF2-40B4-BE49-F238E27FC236}">
                <a16:creationId xmlns:a16="http://schemas.microsoft.com/office/drawing/2014/main" id="{A200CBA5-3F2B-4AAC-9F86-99AFECC19C1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953136" y="0"/>
            <a:ext cx="5238864" cy="6858000"/>
          </a:xfrm>
          <a:custGeom>
            <a:avLst/>
            <a:gdLst>
              <a:gd name="connsiteX0" fmla="*/ 2829115 w 5238864"/>
              <a:gd name="connsiteY0" fmla="*/ 0 h 6864726"/>
              <a:gd name="connsiteX1" fmla="*/ 5238864 w 5238864"/>
              <a:gd name="connsiteY1" fmla="*/ 0 h 6864726"/>
              <a:gd name="connsiteX2" fmla="*/ 5238864 w 5238864"/>
              <a:gd name="connsiteY2" fmla="*/ 6864726 h 6864726"/>
              <a:gd name="connsiteX3" fmla="*/ 1518091 w 5238864"/>
              <a:gd name="connsiteY3" fmla="*/ 6864726 h 6864726"/>
              <a:gd name="connsiteX4" fmla="*/ 1435414 w 5238864"/>
              <a:gd name="connsiteY4" fmla="*/ 6778879 h 6864726"/>
              <a:gd name="connsiteX5" fmla="*/ 406006 w 5238864"/>
              <a:gd name="connsiteY5" fmla="*/ 2093910 h 6864726"/>
              <a:gd name="connsiteX6" fmla="*/ 2559142 w 5238864"/>
              <a:gd name="connsiteY6" fmla="*/ 124487 h 68647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5238864" h="6864726">
                <a:moveTo>
                  <a:pt x="2829115" y="0"/>
                </a:moveTo>
                <a:lnTo>
                  <a:pt x="5238864" y="0"/>
                </a:lnTo>
                <a:lnTo>
                  <a:pt x="5238864" y="6864726"/>
                </a:lnTo>
                <a:lnTo>
                  <a:pt x="1518091" y="6864726"/>
                </a:lnTo>
                <a:lnTo>
                  <a:pt x="1435414" y="6778879"/>
                </a:lnTo>
                <a:cubicBezTo>
                  <a:pt x="226066" y="5476104"/>
                  <a:pt x="-499346" y="3635393"/>
                  <a:pt x="406006" y="2093910"/>
                </a:cubicBezTo>
                <a:cubicBezTo>
                  <a:pt x="907547" y="1241972"/>
                  <a:pt x="1674986" y="564513"/>
                  <a:pt x="2559142" y="124487"/>
                </a:cubicBez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3" name="Title 2">
            <a:extLst>
              <a:ext uri="{FF2B5EF4-FFF2-40B4-BE49-F238E27FC236}">
                <a16:creationId xmlns:a16="http://schemas.microsoft.com/office/drawing/2014/main" id="{2C3C4409-E662-F7C7-265C-E807E4F661F0}"/>
              </a:ext>
            </a:extLst>
          </p:cNvPr>
          <p:cNvSpPr>
            <a:spLocks noGrp="1"/>
          </p:cNvSpPr>
          <p:nvPr>
            <p:ph type="title"/>
          </p:nvPr>
        </p:nvSpPr>
        <p:spPr>
          <a:xfrm>
            <a:off x="7874928" y="1134142"/>
            <a:ext cx="3456122" cy="4589717"/>
          </a:xfrm>
        </p:spPr>
        <p:txBody>
          <a:bodyPr vert="horz" lIns="228600" tIns="228600" rIns="228600" bIns="228600" rtlCol="0" anchor="ctr">
            <a:normAutofit/>
          </a:bodyPr>
          <a:lstStyle/>
          <a:p>
            <a:pPr algn="l"/>
            <a:r>
              <a:rPr lang="en-US" sz="4400"/>
              <a:t>Successful Team Development </a:t>
            </a:r>
          </a:p>
        </p:txBody>
      </p:sp>
      <p:sp>
        <p:nvSpPr>
          <p:cNvPr id="4" name="Text Placeholder 3">
            <a:extLst>
              <a:ext uri="{FF2B5EF4-FFF2-40B4-BE49-F238E27FC236}">
                <a16:creationId xmlns:a16="http://schemas.microsoft.com/office/drawing/2014/main" id="{2CF5C302-1DB1-BCD7-5C32-443E4FA18677}"/>
              </a:ext>
            </a:extLst>
          </p:cNvPr>
          <p:cNvSpPr>
            <a:spLocks noGrp="1"/>
          </p:cNvSpPr>
          <p:nvPr>
            <p:ph type="body" sz="half" idx="2"/>
          </p:nvPr>
        </p:nvSpPr>
        <p:spPr>
          <a:xfrm>
            <a:off x="374301" y="544830"/>
            <a:ext cx="5851413" cy="5486658"/>
          </a:xfrm>
        </p:spPr>
        <p:txBody>
          <a:bodyPr vert="horz" lIns="91440" tIns="45720" rIns="91440" bIns="45720" rtlCol="0" anchor="ctr">
            <a:normAutofit/>
          </a:bodyPr>
          <a:lstStyle/>
          <a:p>
            <a:pPr indent="-228600" algn="l">
              <a:buFont typeface="Wingdings" panose="05000000000000000000" pitchFamily="2" charset="2"/>
              <a:buChar char="§"/>
            </a:pPr>
            <a:r>
              <a:rPr lang="en-GB" sz="1600" dirty="0">
                <a:solidFill>
                  <a:schemeClr val="tx1"/>
                </a:solidFill>
              </a:rPr>
              <a:t>Successful communication</a:t>
            </a:r>
          </a:p>
          <a:p>
            <a:pPr indent="-228600" algn="l">
              <a:buFont typeface="Wingdings" panose="05000000000000000000" pitchFamily="2" charset="2"/>
              <a:buChar char="§"/>
            </a:pPr>
            <a:r>
              <a:rPr lang="en-GB" sz="1600" dirty="0">
                <a:solidFill>
                  <a:schemeClr val="tx1"/>
                </a:solidFill>
              </a:rPr>
              <a:t>The members of a team must be able to communicate effectively with one another in order to have a common purpose and be able to achieve their objectives.</a:t>
            </a:r>
          </a:p>
          <a:p>
            <a:pPr indent="-228600" algn="l">
              <a:buFont typeface="Wingdings" panose="05000000000000000000" pitchFamily="2" charset="2"/>
              <a:buChar char="§"/>
            </a:pPr>
            <a:r>
              <a:rPr lang="en-GB" sz="1600" dirty="0">
                <a:solidFill>
                  <a:schemeClr val="tx1"/>
                </a:solidFill>
              </a:rPr>
              <a:t>Team communications can be improved by setting clear communication goals.</a:t>
            </a:r>
          </a:p>
          <a:p>
            <a:pPr indent="-228600" algn="l">
              <a:buFont typeface="Wingdings" panose="05000000000000000000" pitchFamily="2" charset="2"/>
              <a:buChar char="§"/>
            </a:pPr>
            <a:r>
              <a:rPr lang="en-GB" sz="1600" dirty="0">
                <a:solidFill>
                  <a:schemeClr val="tx1"/>
                </a:solidFill>
              </a:rPr>
              <a:t>String Management</a:t>
            </a:r>
          </a:p>
          <a:p>
            <a:pPr indent="-228600" algn="l">
              <a:buFont typeface="Wingdings" panose="05000000000000000000" pitchFamily="2" charset="2"/>
              <a:buChar char="§"/>
            </a:pPr>
            <a:r>
              <a:rPr lang="en-GB" sz="1600" dirty="0">
                <a:solidFill>
                  <a:schemeClr val="tx1"/>
                </a:solidFill>
              </a:rPr>
              <a:t>The team's leader establishes the group's direction before putting rules and regulations into place to aid the group in achieving its goals. </a:t>
            </a:r>
          </a:p>
          <a:p>
            <a:pPr indent="-228600" algn="l">
              <a:buFont typeface="Wingdings" panose="05000000000000000000" pitchFamily="2" charset="2"/>
              <a:buChar char="§"/>
            </a:pPr>
            <a:r>
              <a:rPr lang="en-GB" sz="1600" dirty="0">
                <a:solidFill>
                  <a:schemeClr val="tx1"/>
                </a:solidFill>
              </a:rPr>
              <a:t>A leader must engage with the team to develop a strategy for accomplishing the team's goals, understand the nature of the goals, and help the team members carry out their responsibilities.2016's Stowell and Mead</a:t>
            </a:r>
            <a:endParaRPr lang="en-US" sz="1600" dirty="0">
              <a:solidFill>
                <a:schemeClr val="tx1"/>
              </a:solidFill>
            </a:endParaRPr>
          </a:p>
        </p:txBody>
      </p:sp>
    </p:spTree>
    <p:extLst>
      <p:ext uri="{BB962C8B-B14F-4D97-AF65-F5344CB8AC3E}">
        <p14:creationId xmlns:p14="http://schemas.microsoft.com/office/powerpoint/2010/main" val="3531066028"/>
      </p:ext>
    </p:extLst>
  </p:cSld>
  <p:clrMapOvr>
    <a:masterClrMapping/>
  </p:clrMapOvr>
  <mc:AlternateContent xmlns:mc="http://schemas.openxmlformats.org/markup-compatibility/2006" xmlns:p14="http://schemas.microsoft.com/office/powerpoint/2010/main">
    <mc:Choice Requires="p14">
      <p:transition spd="slow" p14:dur="4000">
        <p14:vortex dir="r"/>
      </p:transition>
    </mc:Choice>
    <mc:Fallback xmlns="">
      <p:transition spd="slow">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grpSp>
        <p:nvGrpSpPr>
          <p:cNvPr id="10" name="Group 9">
            <a:extLst>
              <a:ext uri="{FF2B5EF4-FFF2-40B4-BE49-F238E27FC236}">
                <a16:creationId xmlns:a16="http://schemas.microsoft.com/office/drawing/2014/main" id="{0EA6746C-F688-4653-BFAB-FEB708219774}"/>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417513" y="0"/>
            <a:ext cx="12584114" cy="6853238"/>
            <a:chOff x="-417513" y="0"/>
            <a:chExt cx="12584114" cy="6853238"/>
          </a:xfrm>
        </p:grpSpPr>
        <p:sp>
          <p:nvSpPr>
            <p:cNvPr id="11" name="Freeform 5">
              <a:extLst>
                <a:ext uri="{FF2B5EF4-FFF2-40B4-BE49-F238E27FC236}">
                  <a16:creationId xmlns:a16="http://schemas.microsoft.com/office/drawing/2014/main" id="{F473B516-A073-4AB2-A2DA-2B346155C85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306513" y="0"/>
              <a:ext cx="3862388" cy="6843713"/>
            </a:xfrm>
            <a:custGeom>
              <a:avLst/>
              <a:gdLst/>
              <a:ahLst/>
              <a:cxnLst/>
              <a:rect l="0" t="0" r="r" b="b"/>
              <a:pathLst>
                <a:path w="813" h="1440">
                  <a:moveTo>
                    <a:pt x="813" y="0"/>
                  </a:moveTo>
                  <a:cubicBezTo>
                    <a:pt x="331" y="221"/>
                    <a:pt x="0" y="1039"/>
                    <a:pt x="435"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12" name="Freeform 6">
              <a:extLst>
                <a:ext uri="{FF2B5EF4-FFF2-40B4-BE49-F238E27FC236}">
                  <a16:creationId xmlns:a16="http://schemas.microsoft.com/office/drawing/2014/main" id="{EF1466B6-13B1-4017-8702-5FE513C623E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626725" y="9525"/>
              <a:ext cx="1539875" cy="555625"/>
            </a:xfrm>
            <a:custGeom>
              <a:avLst/>
              <a:gdLst/>
              <a:ahLst/>
              <a:cxnLst/>
              <a:rect l="0" t="0" r="r" b="b"/>
              <a:pathLst>
                <a:path w="324" h="117">
                  <a:moveTo>
                    <a:pt x="324" y="117"/>
                  </a:moveTo>
                  <a:cubicBezTo>
                    <a:pt x="223" y="64"/>
                    <a:pt x="107" y="28"/>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13" name="Freeform 7">
              <a:extLst>
                <a:ext uri="{FF2B5EF4-FFF2-40B4-BE49-F238E27FC236}">
                  <a16:creationId xmlns:a16="http://schemas.microsoft.com/office/drawing/2014/main" id="{1CC79A8F-0967-4354-9F88-F6C2A084BF5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247313" y="5013325"/>
              <a:ext cx="1919288" cy="1830388"/>
            </a:xfrm>
            <a:custGeom>
              <a:avLst/>
              <a:gdLst/>
              <a:ahLst/>
              <a:cxnLst/>
              <a:rect l="0" t="0" r="r" b="b"/>
              <a:pathLst>
                <a:path w="404" h="385">
                  <a:moveTo>
                    <a:pt x="0" y="385"/>
                  </a:moveTo>
                  <a:cubicBezTo>
                    <a:pt x="146" y="272"/>
                    <a:pt x="285" y="142"/>
                    <a:pt x="404"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14" name="Freeform 8">
              <a:extLst>
                <a:ext uri="{FF2B5EF4-FFF2-40B4-BE49-F238E27FC236}">
                  <a16:creationId xmlns:a16="http://schemas.microsoft.com/office/drawing/2014/main" id="{CC3E41E5-9F57-40CC-9ED1-B0D3834E323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120775" y="0"/>
              <a:ext cx="3676650" cy="6843713"/>
            </a:xfrm>
            <a:custGeom>
              <a:avLst/>
              <a:gdLst/>
              <a:ahLst/>
              <a:cxnLst/>
              <a:rect l="0" t="0" r="r" b="b"/>
              <a:pathLst>
                <a:path w="774" h="1440">
                  <a:moveTo>
                    <a:pt x="774" y="0"/>
                  </a:moveTo>
                  <a:cubicBezTo>
                    <a:pt x="312" y="240"/>
                    <a:pt x="0" y="1034"/>
                    <a:pt x="411" y="144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15" name="Freeform 9">
              <a:extLst>
                <a:ext uri="{FF2B5EF4-FFF2-40B4-BE49-F238E27FC236}">
                  <a16:creationId xmlns:a16="http://schemas.microsoft.com/office/drawing/2014/main" id="{99FF99DC-58F7-4F9C-82B2-679210C38DE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1202988" y="9525"/>
              <a:ext cx="963613" cy="366713"/>
            </a:xfrm>
            <a:custGeom>
              <a:avLst/>
              <a:gdLst/>
              <a:ahLst/>
              <a:cxnLst/>
              <a:rect l="0" t="0" r="r" b="b"/>
              <a:pathLst>
                <a:path w="203" h="77">
                  <a:moveTo>
                    <a:pt x="203" y="77"/>
                  </a:moveTo>
                  <a:cubicBezTo>
                    <a:pt x="138" y="46"/>
                    <a:pt x="68" y="21"/>
                    <a:pt x="0" y="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16" name="Freeform 10">
              <a:extLst>
                <a:ext uri="{FF2B5EF4-FFF2-40B4-BE49-F238E27FC236}">
                  <a16:creationId xmlns:a16="http://schemas.microsoft.com/office/drawing/2014/main" id="{CC567918-90F5-45A2-AC4A-00BB47FB7FF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494963" y="5275263"/>
              <a:ext cx="1666875" cy="1577975"/>
            </a:xfrm>
            <a:custGeom>
              <a:avLst/>
              <a:gdLst/>
              <a:ahLst/>
              <a:cxnLst/>
              <a:rect l="0" t="0" r="r" b="b"/>
              <a:pathLst>
                <a:path w="351" h="332">
                  <a:moveTo>
                    <a:pt x="0" y="332"/>
                  </a:moveTo>
                  <a:cubicBezTo>
                    <a:pt x="125" y="232"/>
                    <a:pt x="245" y="121"/>
                    <a:pt x="351" y="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17" name="Freeform 11">
              <a:extLst>
                <a:ext uri="{FF2B5EF4-FFF2-40B4-BE49-F238E27FC236}">
                  <a16:creationId xmlns:a16="http://schemas.microsoft.com/office/drawing/2014/main" id="{C84B339C-820F-4A1E-B2A5-16379E48552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01713" y="0"/>
              <a:ext cx="3621088" cy="6843713"/>
            </a:xfrm>
            <a:custGeom>
              <a:avLst/>
              <a:gdLst/>
              <a:ahLst/>
              <a:cxnLst/>
              <a:rect l="0" t="0" r="r" b="b"/>
              <a:pathLst>
                <a:path w="762" h="1440">
                  <a:moveTo>
                    <a:pt x="762" y="0"/>
                  </a:moveTo>
                  <a:cubicBezTo>
                    <a:pt x="308" y="245"/>
                    <a:pt x="0" y="1033"/>
                    <a:pt x="403"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18" name="Freeform 12">
              <a:extLst>
                <a:ext uri="{FF2B5EF4-FFF2-40B4-BE49-F238E27FC236}">
                  <a16:creationId xmlns:a16="http://schemas.microsoft.com/office/drawing/2014/main" id="{B59F7B5A-F055-470A-83EB-37E3C732305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1501438" y="9525"/>
              <a:ext cx="665163" cy="257175"/>
            </a:xfrm>
            <a:custGeom>
              <a:avLst/>
              <a:gdLst/>
              <a:ahLst/>
              <a:cxnLst/>
              <a:rect l="0" t="0" r="r" b="b"/>
              <a:pathLst>
                <a:path w="140" h="54">
                  <a:moveTo>
                    <a:pt x="140" y="54"/>
                  </a:moveTo>
                  <a:cubicBezTo>
                    <a:pt x="95" y="34"/>
                    <a:pt x="48" y="16"/>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19" name="Freeform 13">
              <a:extLst>
                <a:ext uri="{FF2B5EF4-FFF2-40B4-BE49-F238E27FC236}">
                  <a16:creationId xmlns:a16="http://schemas.microsoft.com/office/drawing/2014/main" id="{17C1F6AD-A436-4603-A312-095A6BFEE82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641013" y="5408613"/>
              <a:ext cx="1525588" cy="1435100"/>
            </a:xfrm>
            <a:custGeom>
              <a:avLst/>
              <a:gdLst/>
              <a:ahLst/>
              <a:cxnLst/>
              <a:rect l="0" t="0" r="r" b="b"/>
              <a:pathLst>
                <a:path w="321" h="302">
                  <a:moveTo>
                    <a:pt x="0" y="302"/>
                  </a:moveTo>
                  <a:cubicBezTo>
                    <a:pt x="114" y="210"/>
                    <a:pt x="223" y="109"/>
                    <a:pt x="321"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20" name="Freeform 14">
              <a:extLst>
                <a:ext uri="{FF2B5EF4-FFF2-40B4-BE49-F238E27FC236}">
                  <a16:creationId xmlns:a16="http://schemas.microsoft.com/office/drawing/2014/main" id="{F1174104-B0C8-44AA-8C67-31DC1499B35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01713" y="0"/>
              <a:ext cx="3244850" cy="6843713"/>
            </a:xfrm>
            <a:custGeom>
              <a:avLst/>
              <a:gdLst/>
              <a:ahLst/>
              <a:cxnLst/>
              <a:rect l="0" t="0" r="r" b="b"/>
              <a:pathLst>
                <a:path w="683" h="1440">
                  <a:moveTo>
                    <a:pt x="683" y="0"/>
                  </a:moveTo>
                  <a:cubicBezTo>
                    <a:pt x="258" y="256"/>
                    <a:pt x="0" y="1041"/>
                    <a:pt x="355"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21" name="Freeform 15">
              <a:extLst>
                <a:ext uri="{FF2B5EF4-FFF2-40B4-BE49-F238E27FC236}">
                  <a16:creationId xmlns:a16="http://schemas.microsoft.com/office/drawing/2014/main" id="{2DB9E986-DBF4-4129-A91F-CF5A1D05A61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802938" y="5518150"/>
              <a:ext cx="1363663" cy="1325563"/>
            </a:xfrm>
            <a:custGeom>
              <a:avLst/>
              <a:gdLst/>
              <a:ahLst/>
              <a:cxnLst/>
              <a:rect l="0" t="0" r="r" b="b"/>
              <a:pathLst>
                <a:path w="287" h="279">
                  <a:moveTo>
                    <a:pt x="0" y="279"/>
                  </a:moveTo>
                  <a:cubicBezTo>
                    <a:pt x="101" y="193"/>
                    <a:pt x="198" y="100"/>
                    <a:pt x="287"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22" name="Freeform 16">
              <a:extLst>
                <a:ext uri="{FF2B5EF4-FFF2-40B4-BE49-F238E27FC236}">
                  <a16:creationId xmlns:a16="http://schemas.microsoft.com/office/drawing/2014/main" id="{4277D0E9-EB42-4798-BADB-640D21FF179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889000" y="0"/>
              <a:ext cx="3230563" cy="6843713"/>
            </a:xfrm>
            <a:custGeom>
              <a:avLst/>
              <a:gdLst/>
              <a:ahLst/>
              <a:cxnLst/>
              <a:rect l="0" t="0" r="r" b="b"/>
              <a:pathLst>
                <a:path w="680" h="1440">
                  <a:moveTo>
                    <a:pt x="680" y="0"/>
                  </a:moveTo>
                  <a:cubicBezTo>
                    <a:pt x="257" y="265"/>
                    <a:pt x="0" y="1026"/>
                    <a:pt x="337"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23" name="Freeform 17">
              <a:extLst>
                <a:ext uri="{FF2B5EF4-FFF2-40B4-BE49-F238E27FC236}">
                  <a16:creationId xmlns:a16="http://schemas.microsoft.com/office/drawing/2014/main" id="{E3036BF2-5BAE-4D3E-8906-753587BD816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979150" y="5694363"/>
              <a:ext cx="1187450" cy="1149350"/>
            </a:xfrm>
            <a:custGeom>
              <a:avLst/>
              <a:gdLst/>
              <a:ahLst/>
              <a:cxnLst/>
              <a:rect l="0" t="0" r="r" b="b"/>
              <a:pathLst>
                <a:path w="250" h="242">
                  <a:moveTo>
                    <a:pt x="0" y="242"/>
                  </a:moveTo>
                  <a:cubicBezTo>
                    <a:pt x="88" y="166"/>
                    <a:pt x="172" y="85"/>
                    <a:pt x="25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24" name="Freeform 18">
              <a:extLst>
                <a:ext uri="{FF2B5EF4-FFF2-40B4-BE49-F238E27FC236}">
                  <a16:creationId xmlns:a16="http://schemas.microsoft.com/office/drawing/2014/main" id="{5B4A4DAB-072D-47D9-A85A-6E4C1445E3E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484188" y="0"/>
              <a:ext cx="3421063" cy="6843713"/>
            </a:xfrm>
            <a:custGeom>
              <a:avLst/>
              <a:gdLst/>
              <a:ahLst/>
              <a:cxnLst/>
              <a:rect l="0" t="0" r="r" b="b"/>
              <a:pathLst>
                <a:path w="720" h="1440">
                  <a:moveTo>
                    <a:pt x="720" y="0"/>
                  </a:moveTo>
                  <a:cubicBezTo>
                    <a:pt x="316" y="282"/>
                    <a:pt x="0" y="1018"/>
                    <a:pt x="362"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25" name="Freeform 19">
              <a:extLst>
                <a:ext uri="{FF2B5EF4-FFF2-40B4-BE49-F238E27FC236}">
                  <a16:creationId xmlns:a16="http://schemas.microsoft.com/office/drawing/2014/main" id="{DC7CE321-8DE9-44F2-85D9-EFF0577EEFE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1287125" y="6049963"/>
              <a:ext cx="879475" cy="793750"/>
            </a:xfrm>
            <a:custGeom>
              <a:avLst/>
              <a:gdLst/>
              <a:ahLst/>
              <a:cxnLst/>
              <a:rect l="0" t="0" r="r" b="b"/>
              <a:pathLst>
                <a:path w="185" h="167">
                  <a:moveTo>
                    <a:pt x="0" y="167"/>
                  </a:moveTo>
                  <a:cubicBezTo>
                    <a:pt x="63" y="114"/>
                    <a:pt x="125" y="58"/>
                    <a:pt x="185"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26" name="Freeform 20">
              <a:extLst>
                <a:ext uri="{FF2B5EF4-FFF2-40B4-BE49-F238E27FC236}">
                  <a16:creationId xmlns:a16="http://schemas.microsoft.com/office/drawing/2014/main" id="{FE74AEAA-D95A-462F-8CED-BE5146AE977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598488" y="0"/>
              <a:ext cx="2717800" cy="6843713"/>
            </a:xfrm>
            <a:custGeom>
              <a:avLst/>
              <a:gdLst/>
              <a:ahLst/>
              <a:cxnLst/>
              <a:rect l="0" t="0" r="r" b="b"/>
              <a:pathLst>
                <a:path w="572" h="1440">
                  <a:moveTo>
                    <a:pt x="572" y="0"/>
                  </a:moveTo>
                  <a:cubicBezTo>
                    <a:pt x="213" y="320"/>
                    <a:pt x="0" y="979"/>
                    <a:pt x="164" y="1440"/>
                  </a:cubicBezTo>
                </a:path>
              </a:pathLst>
            </a:custGeom>
            <a:noFill/>
            <a:ln w="12700" cap="flat">
              <a:solidFill>
                <a:schemeClr val="tx1">
                  <a:alpha val="20000"/>
                </a:schemeClr>
              </a:solidFill>
              <a:prstDash val="dashDot"/>
              <a:miter lim="800000"/>
              <a:headEnd/>
              <a:tailEnd/>
            </a:ln>
            <a:extLst>
              <a:ext uri="{909E8E84-426E-40DD-AFC4-6F175D3DCCD1}">
                <a14:hiddenFill xmlns:a14="http://schemas.microsoft.com/office/drawing/2010/main">
                  <a:solidFill>
                    <a:srgbClr val="FFFFFF"/>
                  </a:solidFill>
                </a14:hiddenFill>
              </a:ext>
            </a:extLst>
          </p:spPr>
        </p:sp>
        <p:sp>
          <p:nvSpPr>
            <p:cNvPr id="27" name="Freeform 21">
              <a:extLst>
                <a:ext uri="{FF2B5EF4-FFF2-40B4-BE49-F238E27FC236}">
                  <a16:creationId xmlns:a16="http://schemas.microsoft.com/office/drawing/2014/main" id="{5F680D37-DDCE-49A5-801F-78E211F938E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261938" y="0"/>
              <a:ext cx="2944813" cy="6843713"/>
            </a:xfrm>
            <a:custGeom>
              <a:avLst/>
              <a:gdLst/>
              <a:ahLst/>
              <a:cxnLst/>
              <a:rect l="0" t="0" r="r" b="b"/>
              <a:pathLst>
                <a:path w="620" h="1440">
                  <a:moveTo>
                    <a:pt x="620" y="0"/>
                  </a:moveTo>
                  <a:cubicBezTo>
                    <a:pt x="248" y="325"/>
                    <a:pt x="0" y="960"/>
                    <a:pt x="186" y="1440"/>
                  </a:cubicBezTo>
                </a:path>
              </a:pathLst>
            </a:custGeom>
            <a:noFill/>
            <a:ln w="9525" cap="flat">
              <a:solidFill>
                <a:schemeClr val="tx1">
                  <a:alpha val="20000"/>
                </a:schemeClr>
              </a:solidFill>
              <a:prstDash val="lgDash"/>
              <a:miter lim="800000"/>
              <a:headEnd/>
              <a:tailEnd/>
            </a:ln>
            <a:extLst>
              <a:ext uri="{909E8E84-426E-40DD-AFC4-6F175D3DCCD1}">
                <a14:hiddenFill xmlns:a14="http://schemas.microsoft.com/office/drawing/2010/main">
                  <a:solidFill>
                    <a:srgbClr val="FFFFFF"/>
                  </a:solidFill>
                </a14:hiddenFill>
              </a:ext>
            </a:extLst>
          </p:spPr>
        </p:sp>
        <p:sp>
          <p:nvSpPr>
            <p:cNvPr id="28" name="Freeform 22">
              <a:extLst>
                <a:ext uri="{FF2B5EF4-FFF2-40B4-BE49-F238E27FC236}">
                  <a16:creationId xmlns:a16="http://schemas.microsoft.com/office/drawing/2014/main" id="{56AAEF18-0A28-4C6D-B6D7-293C6116CF2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417513" y="0"/>
              <a:ext cx="2403475" cy="6843713"/>
            </a:xfrm>
            <a:custGeom>
              <a:avLst/>
              <a:gdLst/>
              <a:ahLst/>
              <a:cxnLst/>
              <a:rect l="0" t="0" r="r" b="b"/>
              <a:pathLst>
                <a:path w="506" h="1440">
                  <a:moveTo>
                    <a:pt x="506" y="0"/>
                  </a:moveTo>
                  <a:cubicBezTo>
                    <a:pt x="109" y="356"/>
                    <a:pt x="0" y="943"/>
                    <a:pt x="171"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29" name="Freeform 23">
              <a:extLst>
                <a:ext uri="{FF2B5EF4-FFF2-40B4-BE49-F238E27FC236}">
                  <a16:creationId xmlns:a16="http://schemas.microsoft.com/office/drawing/2014/main" id="{3D9F3C43-7032-490F-B833-61ED5E22899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4288" y="9525"/>
              <a:ext cx="1771650" cy="3198813"/>
            </a:xfrm>
            <a:custGeom>
              <a:avLst/>
              <a:gdLst/>
              <a:ahLst/>
              <a:cxnLst/>
              <a:rect l="0" t="0" r="r" b="b"/>
              <a:pathLst>
                <a:path w="373" h="673">
                  <a:moveTo>
                    <a:pt x="373" y="0"/>
                  </a:moveTo>
                  <a:cubicBezTo>
                    <a:pt x="175" y="183"/>
                    <a:pt x="51" y="409"/>
                    <a:pt x="0" y="673"/>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30" name="Freeform 24">
              <a:extLst>
                <a:ext uri="{FF2B5EF4-FFF2-40B4-BE49-F238E27FC236}">
                  <a16:creationId xmlns:a16="http://schemas.microsoft.com/office/drawing/2014/main" id="{555874EF-621F-4188-AD75-335F3F082DF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4763" y="6016625"/>
              <a:ext cx="214313" cy="827088"/>
            </a:xfrm>
            <a:custGeom>
              <a:avLst/>
              <a:gdLst/>
              <a:ahLst/>
              <a:cxnLst/>
              <a:rect l="0" t="0" r="r" b="b"/>
              <a:pathLst>
                <a:path w="45" h="174">
                  <a:moveTo>
                    <a:pt x="0" y="0"/>
                  </a:moveTo>
                  <a:cubicBezTo>
                    <a:pt x="11" y="59"/>
                    <a:pt x="26" y="118"/>
                    <a:pt x="45" y="174"/>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31" name="Freeform 25">
              <a:extLst>
                <a:ext uri="{FF2B5EF4-FFF2-40B4-BE49-F238E27FC236}">
                  <a16:creationId xmlns:a16="http://schemas.microsoft.com/office/drawing/2014/main" id="{15B4B778-7E6E-44EF-9375-288ADD8F5A1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4288" y="0"/>
              <a:ext cx="1562100" cy="2228850"/>
            </a:xfrm>
            <a:custGeom>
              <a:avLst/>
              <a:gdLst/>
              <a:ahLst/>
              <a:cxnLst/>
              <a:rect l="0" t="0" r="r" b="b"/>
              <a:pathLst>
                <a:path w="329" h="469">
                  <a:moveTo>
                    <a:pt x="329" y="0"/>
                  </a:moveTo>
                  <a:cubicBezTo>
                    <a:pt x="189" y="133"/>
                    <a:pt x="69" y="288"/>
                    <a:pt x="0" y="469"/>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grpSp>
      <p:grpSp>
        <p:nvGrpSpPr>
          <p:cNvPr id="33" name="Group 32">
            <a:extLst>
              <a:ext uri="{FF2B5EF4-FFF2-40B4-BE49-F238E27FC236}">
                <a16:creationId xmlns:a16="http://schemas.microsoft.com/office/drawing/2014/main" id="{6CCD5687-0DF2-44C8-A34A-BB82FF1562F3}"/>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800144" y="1699589"/>
            <a:ext cx="3674476" cy="3470421"/>
            <a:chOff x="697883" y="1816768"/>
            <a:chExt cx="3674476" cy="3470421"/>
          </a:xfrm>
        </p:grpSpPr>
        <p:sp>
          <p:nvSpPr>
            <p:cNvPr id="34" name="Rectangle 33">
              <a:extLst>
                <a:ext uri="{FF2B5EF4-FFF2-40B4-BE49-F238E27FC236}">
                  <a16:creationId xmlns:a16="http://schemas.microsoft.com/office/drawing/2014/main" id="{C798BCD2-5B53-4B61-9A0E-151447E6383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97883" y="1816768"/>
              <a:ext cx="3674476" cy="50292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35" name="Isosceles Triangle 22">
              <a:extLst>
                <a:ext uri="{FF2B5EF4-FFF2-40B4-BE49-F238E27FC236}">
                  <a16:creationId xmlns:a16="http://schemas.microsoft.com/office/drawing/2014/main" id="{9AB393CC-33E1-40B0-A7B3-1248CAAA9F7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10800000">
              <a:off x="2380224" y="5014786"/>
              <a:ext cx="315988" cy="272403"/>
            </a:xfrm>
            <a:prstGeom prst="triangl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36" name="Rectangle 35">
              <a:extLst>
                <a:ext uri="{FF2B5EF4-FFF2-40B4-BE49-F238E27FC236}">
                  <a16:creationId xmlns:a16="http://schemas.microsoft.com/office/drawing/2014/main" id="{DB43794D-C926-4DFB-A24C-B811A12DDB1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704075" y="2392840"/>
              <a:ext cx="3668284" cy="2624327"/>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grpSp>
      <p:sp useBgFill="1">
        <p:nvSpPr>
          <p:cNvPr id="38" name="Rectangle 37">
            <a:extLst>
              <a:ext uri="{FF2B5EF4-FFF2-40B4-BE49-F238E27FC236}">
                <a16:creationId xmlns:a16="http://schemas.microsoft.com/office/drawing/2014/main" id="{B953A443-294B-445A-8800-36348C074EA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695"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40" name="Group 39">
            <a:extLst>
              <a:ext uri="{FF2B5EF4-FFF2-40B4-BE49-F238E27FC236}">
                <a16:creationId xmlns:a16="http://schemas.microsoft.com/office/drawing/2014/main" id="{78C8B465-3B66-4260-BB99-1B5436C5CBCD}"/>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flipH="1" flipV="1">
            <a:off x="0" y="0"/>
            <a:ext cx="12584114" cy="6853238"/>
            <a:chOff x="-417513" y="0"/>
            <a:chExt cx="12584114" cy="6853238"/>
          </a:xfrm>
        </p:grpSpPr>
        <p:sp>
          <p:nvSpPr>
            <p:cNvPr id="41" name="Freeform 5">
              <a:extLst>
                <a:ext uri="{FF2B5EF4-FFF2-40B4-BE49-F238E27FC236}">
                  <a16:creationId xmlns:a16="http://schemas.microsoft.com/office/drawing/2014/main" id="{A44A7F58-688E-4FAB-8F35-E1317E0DB891}"/>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306513" y="0"/>
              <a:ext cx="3862388" cy="6843713"/>
            </a:xfrm>
            <a:custGeom>
              <a:avLst/>
              <a:gdLst>
                <a:gd name="T0" fmla="*/ 813 w 813"/>
                <a:gd name="T1" fmla="*/ 0 h 1440"/>
                <a:gd name="T2" fmla="*/ 435 w 813"/>
                <a:gd name="T3" fmla="*/ 1440 h 1440"/>
              </a:gdLst>
              <a:ahLst/>
              <a:cxnLst>
                <a:cxn ang="0">
                  <a:pos x="T0" y="T1"/>
                </a:cxn>
                <a:cxn ang="0">
                  <a:pos x="T2" y="T3"/>
                </a:cxn>
              </a:cxnLst>
              <a:rect l="0" t="0" r="r" b="b"/>
              <a:pathLst>
                <a:path w="813" h="1440">
                  <a:moveTo>
                    <a:pt x="813" y="0"/>
                  </a:moveTo>
                  <a:cubicBezTo>
                    <a:pt x="331" y="221"/>
                    <a:pt x="0" y="1039"/>
                    <a:pt x="435" y="1440"/>
                  </a:cubicBezTo>
                </a:path>
              </a:pathLst>
            </a:custGeom>
            <a:noFill/>
            <a:ln w="9525" cap="flat">
              <a:solidFill>
                <a:schemeClr val="tx1">
                  <a:alpha val="15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42" name="Freeform 6">
              <a:extLst>
                <a:ext uri="{FF2B5EF4-FFF2-40B4-BE49-F238E27FC236}">
                  <a16:creationId xmlns:a16="http://schemas.microsoft.com/office/drawing/2014/main" id="{C3F725EA-A7F4-43D1-8763-CCF81730A5FE}"/>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0626725" y="9525"/>
              <a:ext cx="1539875" cy="555625"/>
            </a:xfrm>
            <a:custGeom>
              <a:avLst/>
              <a:gdLst>
                <a:gd name="T0" fmla="*/ 324 w 324"/>
                <a:gd name="T1" fmla="*/ 117 h 117"/>
                <a:gd name="T2" fmla="*/ 0 w 324"/>
                <a:gd name="T3" fmla="*/ 0 h 117"/>
              </a:gdLst>
              <a:ahLst/>
              <a:cxnLst>
                <a:cxn ang="0">
                  <a:pos x="T0" y="T1"/>
                </a:cxn>
                <a:cxn ang="0">
                  <a:pos x="T2" y="T3"/>
                </a:cxn>
              </a:cxnLst>
              <a:rect l="0" t="0" r="r" b="b"/>
              <a:pathLst>
                <a:path w="324" h="117">
                  <a:moveTo>
                    <a:pt x="324" y="117"/>
                  </a:moveTo>
                  <a:cubicBezTo>
                    <a:pt x="223" y="64"/>
                    <a:pt x="107" y="28"/>
                    <a:pt x="0" y="0"/>
                  </a:cubicBezTo>
                </a:path>
              </a:pathLst>
            </a:custGeom>
            <a:noFill/>
            <a:ln w="9525" cap="flat">
              <a:solidFill>
                <a:schemeClr val="tx1">
                  <a:alpha val="15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43" name="Freeform 7">
              <a:extLst>
                <a:ext uri="{FF2B5EF4-FFF2-40B4-BE49-F238E27FC236}">
                  <a16:creationId xmlns:a16="http://schemas.microsoft.com/office/drawing/2014/main" id="{37916536-9ECD-46FA-9321-9BC1FE6F7158}"/>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0247313" y="5013325"/>
              <a:ext cx="1919288" cy="1830388"/>
            </a:xfrm>
            <a:custGeom>
              <a:avLst/>
              <a:gdLst>
                <a:gd name="T0" fmla="*/ 0 w 404"/>
                <a:gd name="T1" fmla="*/ 385 h 385"/>
                <a:gd name="T2" fmla="*/ 404 w 404"/>
                <a:gd name="T3" fmla="*/ 0 h 385"/>
              </a:gdLst>
              <a:ahLst/>
              <a:cxnLst>
                <a:cxn ang="0">
                  <a:pos x="T0" y="T1"/>
                </a:cxn>
                <a:cxn ang="0">
                  <a:pos x="T2" y="T3"/>
                </a:cxn>
              </a:cxnLst>
              <a:rect l="0" t="0" r="r" b="b"/>
              <a:pathLst>
                <a:path w="404" h="385">
                  <a:moveTo>
                    <a:pt x="0" y="385"/>
                  </a:moveTo>
                  <a:cubicBezTo>
                    <a:pt x="146" y="272"/>
                    <a:pt x="285" y="142"/>
                    <a:pt x="404" y="0"/>
                  </a:cubicBezTo>
                </a:path>
              </a:pathLst>
            </a:custGeom>
            <a:noFill/>
            <a:ln w="9525" cap="flat">
              <a:solidFill>
                <a:schemeClr val="tx1">
                  <a:alpha val="15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44" name="Freeform 8">
              <a:extLst>
                <a:ext uri="{FF2B5EF4-FFF2-40B4-BE49-F238E27FC236}">
                  <a16:creationId xmlns:a16="http://schemas.microsoft.com/office/drawing/2014/main" id="{60594951-6157-4770-B4CC-51E856E48A5D}"/>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120775" y="0"/>
              <a:ext cx="3676650" cy="6843713"/>
            </a:xfrm>
            <a:custGeom>
              <a:avLst/>
              <a:gdLst>
                <a:gd name="T0" fmla="*/ 774 w 774"/>
                <a:gd name="T1" fmla="*/ 0 h 1440"/>
                <a:gd name="T2" fmla="*/ 411 w 774"/>
                <a:gd name="T3" fmla="*/ 1440 h 1440"/>
              </a:gdLst>
              <a:ahLst/>
              <a:cxnLst>
                <a:cxn ang="0">
                  <a:pos x="T0" y="T1"/>
                </a:cxn>
                <a:cxn ang="0">
                  <a:pos x="T2" y="T3"/>
                </a:cxn>
              </a:cxnLst>
              <a:rect l="0" t="0" r="r" b="b"/>
              <a:pathLst>
                <a:path w="774" h="1440">
                  <a:moveTo>
                    <a:pt x="774" y="0"/>
                  </a:moveTo>
                  <a:cubicBezTo>
                    <a:pt x="312" y="240"/>
                    <a:pt x="0" y="1034"/>
                    <a:pt x="411" y="1440"/>
                  </a:cubicBezTo>
                </a:path>
              </a:pathLst>
            </a:custGeom>
            <a:noFill/>
            <a:ln w="9525" cap="flat">
              <a:solidFill>
                <a:schemeClr val="tx1">
                  <a:alpha val="15000"/>
                </a:schemeClr>
              </a:solidFill>
              <a:prstDash val="dash"/>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45" name="Freeform 9">
              <a:extLst>
                <a:ext uri="{FF2B5EF4-FFF2-40B4-BE49-F238E27FC236}">
                  <a16:creationId xmlns:a16="http://schemas.microsoft.com/office/drawing/2014/main" id="{61C659B4-5413-4C0E-94C0-77A62D13CD7C}"/>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1202988" y="9525"/>
              <a:ext cx="963613" cy="366713"/>
            </a:xfrm>
            <a:custGeom>
              <a:avLst/>
              <a:gdLst>
                <a:gd name="T0" fmla="*/ 203 w 203"/>
                <a:gd name="T1" fmla="*/ 77 h 77"/>
                <a:gd name="T2" fmla="*/ 0 w 203"/>
                <a:gd name="T3" fmla="*/ 0 h 77"/>
              </a:gdLst>
              <a:ahLst/>
              <a:cxnLst>
                <a:cxn ang="0">
                  <a:pos x="T0" y="T1"/>
                </a:cxn>
                <a:cxn ang="0">
                  <a:pos x="T2" y="T3"/>
                </a:cxn>
              </a:cxnLst>
              <a:rect l="0" t="0" r="r" b="b"/>
              <a:pathLst>
                <a:path w="203" h="77">
                  <a:moveTo>
                    <a:pt x="203" y="77"/>
                  </a:moveTo>
                  <a:cubicBezTo>
                    <a:pt x="138" y="46"/>
                    <a:pt x="68" y="21"/>
                    <a:pt x="0" y="0"/>
                  </a:cubicBezTo>
                </a:path>
              </a:pathLst>
            </a:custGeom>
            <a:noFill/>
            <a:ln w="9525" cap="flat">
              <a:solidFill>
                <a:schemeClr val="tx1">
                  <a:alpha val="15000"/>
                </a:schemeClr>
              </a:solidFill>
              <a:prstDash val="dash"/>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46" name="Freeform 10">
              <a:extLst>
                <a:ext uri="{FF2B5EF4-FFF2-40B4-BE49-F238E27FC236}">
                  <a16:creationId xmlns:a16="http://schemas.microsoft.com/office/drawing/2014/main" id="{F8898917-C433-46E2-B64C-9959DCBE4E2E}"/>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0494963" y="5275263"/>
              <a:ext cx="1666875" cy="1577975"/>
            </a:xfrm>
            <a:custGeom>
              <a:avLst/>
              <a:gdLst>
                <a:gd name="T0" fmla="*/ 0 w 351"/>
                <a:gd name="T1" fmla="*/ 332 h 332"/>
                <a:gd name="T2" fmla="*/ 351 w 351"/>
                <a:gd name="T3" fmla="*/ 0 h 332"/>
              </a:gdLst>
              <a:ahLst/>
              <a:cxnLst>
                <a:cxn ang="0">
                  <a:pos x="T0" y="T1"/>
                </a:cxn>
                <a:cxn ang="0">
                  <a:pos x="T2" y="T3"/>
                </a:cxn>
              </a:cxnLst>
              <a:rect l="0" t="0" r="r" b="b"/>
              <a:pathLst>
                <a:path w="351" h="332">
                  <a:moveTo>
                    <a:pt x="0" y="332"/>
                  </a:moveTo>
                  <a:cubicBezTo>
                    <a:pt x="125" y="232"/>
                    <a:pt x="245" y="121"/>
                    <a:pt x="351" y="0"/>
                  </a:cubicBezTo>
                </a:path>
              </a:pathLst>
            </a:custGeom>
            <a:noFill/>
            <a:ln w="9525" cap="flat">
              <a:solidFill>
                <a:schemeClr val="tx1">
                  <a:alpha val="15000"/>
                </a:schemeClr>
              </a:solidFill>
              <a:prstDash val="dash"/>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47" name="Freeform 11">
              <a:extLst>
                <a:ext uri="{FF2B5EF4-FFF2-40B4-BE49-F238E27FC236}">
                  <a16:creationId xmlns:a16="http://schemas.microsoft.com/office/drawing/2014/main" id="{A74EDBCC-8167-46A3-88C0-700B697373BC}"/>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001713" y="0"/>
              <a:ext cx="3621088" cy="6843713"/>
            </a:xfrm>
            <a:custGeom>
              <a:avLst/>
              <a:gdLst>
                <a:gd name="T0" fmla="*/ 762 w 762"/>
                <a:gd name="T1" fmla="*/ 0 h 1440"/>
                <a:gd name="T2" fmla="*/ 403 w 762"/>
                <a:gd name="T3" fmla="*/ 1440 h 1440"/>
              </a:gdLst>
              <a:ahLst/>
              <a:cxnLst>
                <a:cxn ang="0">
                  <a:pos x="T0" y="T1"/>
                </a:cxn>
                <a:cxn ang="0">
                  <a:pos x="T2" y="T3"/>
                </a:cxn>
              </a:cxnLst>
              <a:rect l="0" t="0" r="r" b="b"/>
              <a:pathLst>
                <a:path w="762" h="1440">
                  <a:moveTo>
                    <a:pt x="762" y="0"/>
                  </a:moveTo>
                  <a:cubicBezTo>
                    <a:pt x="308" y="245"/>
                    <a:pt x="0" y="1033"/>
                    <a:pt x="403" y="1440"/>
                  </a:cubicBezTo>
                </a:path>
              </a:pathLst>
            </a:custGeom>
            <a:noFill/>
            <a:ln w="9525" cap="flat">
              <a:solidFill>
                <a:schemeClr val="tx1">
                  <a:alpha val="15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48" name="Freeform 12">
              <a:extLst>
                <a:ext uri="{FF2B5EF4-FFF2-40B4-BE49-F238E27FC236}">
                  <a16:creationId xmlns:a16="http://schemas.microsoft.com/office/drawing/2014/main" id="{A67E927E-7541-4F1F-A650-7EA34A92426F}"/>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1501438" y="9525"/>
              <a:ext cx="665163" cy="257175"/>
            </a:xfrm>
            <a:custGeom>
              <a:avLst/>
              <a:gdLst>
                <a:gd name="T0" fmla="*/ 140 w 140"/>
                <a:gd name="T1" fmla="*/ 54 h 54"/>
                <a:gd name="T2" fmla="*/ 0 w 140"/>
                <a:gd name="T3" fmla="*/ 0 h 54"/>
              </a:gdLst>
              <a:ahLst/>
              <a:cxnLst>
                <a:cxn ang="0">
                  <a:pos x="T0" y="T1"/>
                </a:cxn>
                <a:cxn ang="0">
                  <a:pos x="T2" y="T3"/>
                </a:cxn>
              </a:cxnLst>
              <a:rect l="0" t="0" r="r" b="b"/>
              <a:pathLst>
                <a:path w="140" h="54">
                  <a:moveTo>
                    <a:pt x="140" y="54"/>
                  </a:moveTo>
                  <a:cubicBezTo>
                    <a:pt x="95" y="34"/>
                    <a:pt x="48" y="16"/>
                    <a:pt x="0" y="0"/>
                  </a:cubicBezTo>
                </a:path>
              </a:pathLst>
            </a:custGeom>
            <a:noFill/>
            <a:ln w="9525" cap="flat">
              <a:solidFill>
                <a:schemeClr val="tx1">
                  <a:alpha val="15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49" name="Freeform 13">
              <a:extLst>
                <a:ext uri="{FF2B5EF4-FFF2-40B4-BE49-F238E27FC236}">
                  <a16:creationId xmlns:a16="http://schemas.microsoft.com/office/drawing/2014/main" id="{BDD1CA3A-F54D-4B52-B5BE-1C1A034C2C39}"/>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0641013" y="5408613"/>
              <a:ext cx="1525588" cy="1435100"/>
            </a:xfrm>
            <a:custGeom>
              <a:avLst/>
              <a:gdLst>
                <a:gd name="T0" fmla="*/ 0 w 321"/>
                <a:gd name="T1" fmla="*/ 302 h 302"/>
                <a:gd name="T2" fmla="*/ 321 w 321"/>
                <a:gd name="T3" fmla="*/ 0 h 302"/>
              </a:gdLst>
              <a:ahLst/>
              <a:cxnLst>
                <a:cxn ang="0">
                  <a:pos x="T0" y="T1"/>
                </a:cxn>
                <a:cxn ang="0">
                  <a:pos x="T2" y="T3"/>
                </a:cxn>
              </a:cxnLst>
              <a:rect l="0" t="0" r="r" b="b"/>
              <a:pathLst>
                <a:path w="321" h="302">
                  <a:moveTo>
                    <a:pt x="0" y="302"/>
                  </a:moveTo>
                  <a:cubicBezTo>
                    <a:pt x="114" y="210"/>
                    <a:pt x="223" y="109"/>
                    <a:pt x="321" y="0"/>
                  </a:cubicBezTo>
                </a:path>
              </a:pathLst>
            </a:custGeom>
            <a:noFill/>
            <a:ln w="9525" cap="flat">
              <a:solidFill>
                <a:schemeClr val="tx1">
                  <a:alpha val="15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50" name="Freeform 14">
              <a:extLst>
                <a:ext uri="{FF2B5EF4-FFF2-40B4-BE49-F238E27FC236}">
                  <a16:creationId xmlns:a16="http://schemas.microsoft.com/office/drawing/2014/main" id="{4F2C1832-F5EA-4570-B140-C9865C395E50}"/>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001713" y="0"/>
              <a:ext cx="3244850" cy="6843713"/>
            </a:xfrm>
            <a:custGeom>
              <a:avLst/>
              <a:gdLst>
                <a:gd name="T0" fmla="*/ 683 w 683"/>
                <a:gd name="T1" fmla="*/ 0 h 1440"/>
                <a:gd name="T2" fmla="*/ 355 w 683"/>
                <a:gd name="T3" fmla="*/ 1440 h 1440"/>
              </a:gdLst>
              <a:ahLst/>
              <a:cxnLst>
                <a:cxn ang="0">
                  <a:pos x="T0" y="T1"/>
                </a:cxn>
                <a:cxn ang="0">
                  <a:pos x="T2" y="T3"/>
                </a:cxn>
              </a:cxnLst>
              <a:rect l="0" t="0" r="r" b="b"/>
              <a:pathLst>
                <a:path w="683" h="1440">
                  <a:moveTo>
                    <a:pt x="683" y="0"/>
                  </a:moveTo>
                  <a:cubicBezTo>
                    <a:pt x="258" y="256"/>
                    <a:pt x="0" y="1041"/>
                    <a:pt x="355" y="1440"/>
                  </a:cubicBezTo>
                </a:path>
              </a:pathLst>
            </a:custGeom>
            <a:noFill/>
            <a:ln w="9525" cap="flat">
              <a:solidFill>
                <a:schemeClr val="tx1">
                  <a:alpha val="15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51" name="Freeform 15">
              <a:extLst>
                <a:ext uri="{FF2B5EF4-FFF2-40B4-BE49-F238E27FC236}">
                  <a16:creationId xmlns:a16="http://schemas.microsoft.com/office/drawing/2014/main" id="{070A83B1-3E47-43D5-8ECA-AF855C58245C}"/>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0802938" y="5518150"/>
              <a:ext cx="1363663" cy="1325563"/>
            </a:xfrm>
            <a:custGeom>
              <a:avLst/>
              <a:gdLst>
                <a:gd name="T0" fmla="*/ 0 w 287"/>
                <a:gd name="T1" fmla="*/ 279 h 279"/>
                <a:gd name="T2" fmla="*/ 287 w 287"/>
                <a:gd name="T3" fmla="*/ 0 h 279"/>
              </a:gdLst>
              <a:ahLst/>
              <a:cxnLst>
                <a:cxn ang="0">
                  <a:pos x="T0" y="T1"/>
                </a:cxn>
                <a:cxn ang="0">
                  <a:pos x="T2" y="T3"/>
                </a:cxn>
              </a:cxnLst>
              <a:rect l="0" t="0" r="r" b="b"/>
              <a:pathLst>
                <a:path w="287" h="279">
                  <a:moveTo>
                    <a:pt x="0" y="279"/>
                  </a:moveTo>
                  <a:cubicBezTo>
                    <a:pt x="101" y="193"/>
                    <a:pt x="198" y="100"/>
                    <a:pt x="287" y="0"/>
                  </a:cubicBezTo>
                </a:path>
              </a:pathLst>
            </a:custGeom>
            <a:noFill/>
            <a:ln w="9525" cap="flat">
              <a:solidFill>
                <a:schemeClr val="tx1">
                  <a:alpha val="15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52" name="Freeform 16">
              <a:extLst>
                <a:ext uri="{FF2B5EF4-FFF2-40B4-BE49-F238E27FC236}">
                  <a16:creationId xmlns:a16="http://schemas.microsoft.com/office/drawing/2014/main" id="{BB2BA416-762A-4171-B3AE-8D821070D50E}"/>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889000" y="0"/>
              <a:ext cx="3230563" cy="6843713"/>
            </a:xfrm>
            <a:custGeom>
              <a:avLst/>
              <a:gdLst>
                <a:gd name="T0" fmla="*/ 680 w 680"/>
                <a:gd name="T1" fmla="*/ 0 h 1440"/>
                <a:gd name="T2" fmla="*/ 337 w 680"/>
                <a:gd name="T3" fmla="*/ 1440 h 1440"/>
              </a:gdLst>
              <a:ahLst/>
              <a:cxnLst>
                <a:cxn ang="0">
                  <a:pos x="T0" y="T1"/>
                </a:cxn>
                <a:cxn ang="0">
                  <a:pos x="T2" y="T3"/>
                </a:cxn>
              </a:cxnLst>
              <a:rect l="0" t="0" r="r" b="b"/>
              <a:pathLst>
                <a:path w="680" h="1440">
                  <a:moveTo>
                    <a:pt x="680" y="0"/>
                  </a:moveTo>
                  <a:cubicBezTo>
                    <a:pt x="257" y="265"/>
                    <a:pt x="0" y="1026"/>
                    <a:pt x="337" y="1440"/>
                  </a:cubicBezTo>
                </a:path>
              </a:pathLst>
            </a:custGeom>
            <a:noFill/>
            <a:ln w="9525" cap="flat">
              <a:solidFill>
                <a:schemeClr val="tx1">
                  <a:alpha val="15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53" name="Freeform 17">
              <a:extLst>
                <a:ext uri="{FF2B5EF4-FFF2-40B4-BE49-F238E27FC236}">
                  <a16:creationId xmlns:a16="http://schemas.microsoft.com/office/drawing/2014/main" id="{44488F53-1FA7-42B8-BBB3-D9B7CECFFB82}"/>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0979150" y="5694363"/>
              <a:ext cx="1187450" cy="1149350"/>
            </a:xfrm>
            <a:custGeom>
              <a:avLst/>
              <a:gdLst>
                <a:gd name="T0" fmla="*/ 0 w 250"/>
                <a:gd name="T1" fmla="*/ 242 h 242"/>
                <a:gd name="T2" fmla="*/ 250 w 250"/>
                <a:gd name="T3" fmla="*/ 0 h 242"/>
              </a:gdLst>
              <a:ahLst/>
              <a:cxnLst>
                <a:cxn ang="0">
                  <a:pos x="T0" y="T1"/>
                </a:cxn>
                <a:cxn ang="0">
                  <a:pos x="T2" y="T3"/>
                </a:cxn>
              </a:cxnLst>
              <a:rect l="0" t="0" r="r" b="b"/>
              <a:pathLst>
                <a:path w="250" h="242">
                  <a:moveTo>
                    <a:pt x="0" y="242"/>
                  </a:moveTo>
                  <a:cubicBezTo>
                    <a:pt x="88" y="166"/>
                    <a:pt x="172" y="85"/>
                    <a:pt x="250" y="0"/>
                  </a:cubicBezTo>
                </a:path>
              </a:pathLst>
            </a:custGeom>
            <a:noFill/>
            <a:ln w="9525" cap="flat">
              <a:solidFill>
                <a:schemeClr val="tx1">
                  <a:alpha val="15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54" name="Freeform 18">
              <a:extLst>
                <a:ext uri="{FF2B5EF4-FFF2-40B4-BE49-F238E27FC236}">
                  <a16:creationId xmlns:a16="http://schemas.microsoft.com/office/drawing/2014/main" id="{C652F543-6B84-4EB0-BA9A-FEE0FE824171}"/>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484188" y="0"/>
              <a:ext cx="3421063" cy="6843713"/>
            </a:xfrm>
            <a:custGeom>
              <a:avLst/>
              <a:gdLst>
                <a:gd name="T0" fmla="*/ 720 w 720"/>
                <a:gd name="T1" fmla="*/ 0 h 1440"/>
                <a:gd name="T2" fmla="*/ 362 w 720"/>
                <a:gd name="T3" fmla="*/ 1440 h 1440"/>
              </a:gdLst>
              <a:ahLst/>
              <a:cxnLst>
                <a:cxn ang="0">
                  <a:pos x="T0" y="T1"/>
                </a:cxn>
                <a:cxn ang="0">
                  <a:pos x="T2" y="T3"/>
                </a:cxn>
              </a:cxnLst>
              <a:rect l="0" t="0" r="r" b="b"/>
              <a:pathLst>
                <a:path w="720" h="1440">
                  <a:moveTo>
                    <a:pt x="720" y="0"/>
                  </a:moveTo>
                  <a:cubicBezTo>
                    <a:pt x="316" y="282"/>
                    <a:pt x="0" y="1018"/>
                    <a:pt x="362" y="1440"/>
                  </a:cubicBezTo>
                </a:path>
              </a:pathLst>
            </a:custGeom>
            <a:noFill/>
            <a:ln w="9525" cap="flat">
              <a:solidFill>
                <a:schemeClr val="tx1">
                  <a:alpha val="15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55" name="Freeform 19">
              <a:extLst>
                <a:ext uri="{FF2B5EF4-FFF2-40B4-BE49-F238E27FC236}">
                  <a16:creationId xmlns:a16="http://schemas.microsoft.com/office/drawing/2014/main" id="{4C01ECC6-2CEF-411B-9452-1CFE016A4EB1}"/>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1287125" y="6049963"/>
              <a:ext cx="879475" cy="793750"/>
            </a:xfrm>
            <a:custGeom>
              <a:avLst/>
              <a:gdLst>
                <a:gd name="T0" fmla="*/ 0 w 185"/>
                <a:gd name="T1" fmla="*/ 167 h 167"/>
                <a:gd name="T2" fmla="*/ 185 w 185"/>
                <a:gd name="T3" fmla="*/ 0 h 167"/>
              </a:gdLst>
              <a:ahLst/>
              <a:cxnLst>
                <a:cxn ang="0">
                  <a:pos x="T0" y="T1"/>
                </a:cxn>
                <a:cxn ang="0">
                  <a:pos x="T2" y="T3"/>
                </a:cxn>
              </a:cxnLst>
              <a:rect l="0" t="0" r="r" b="b"/>
              <a:pathLst>
                <a:path w="185" h="167">
                  <a:moveTo>
                    <a:pt x="0" y="167"/>
                  </a:moveTo>
                  <a:cubicBezTo>
                    <a:pt x="63" y="114"/>
                    <a:pt x="125" y="58"/>
                    <a:pt x="185" y="0"/>
                  </a:cubicBezTo>
                </a:path>
              </a:pathLst>
            </a:custGeom>
            <a:noFill/>
            <a:ln w="9525" cap="flat">
              <a:solidFill>
                <a:schemeClr val="tx1">
                  <a:alpha val="15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56" name="Freeform 20">
              <a:extLst>
                <a:ext uri="{FF2B5EF4-FFF2-40B4-BE49-F238E27FC236}">
                  <a16:creationId xmlns:a16="http://schemas.microsoft.com/office/drawing/2014/main" id="{1E9C8CCE-FD1A-4B8A-B0DD-CCA1061627C1}"/>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598488" y="0"/>
              <a:ext cx="2717800" cy="6843713"/>
            </a:xfrm>
            <a:custGeom>
              <a:avLst/>
              <a:gdLst>
                <a:gd name="T0" fmla="*/ 572 w 572"/>
                <a:gd name="T1" fmla="*/ 0 h 1440"/>
                <a:gd name="T2" fmla="*/ 164 w 572"/>
                <a:gd name="T3" fmla="*/ 1440 h 1440"/>
              </a:gdLst>
              <a:ahLst/>
              <a:cxnLst>
                <a:cxn ang="0">
                  <a:pos x="T0" y="T1"/>
                </a:cxn>
                <a:cxn ang="0">
                  <a:pos x="T2" y="T3"/>
                </a:cxn>
              </a:cxnLst>
              <a:rect l="0" t="0" r="r" b="b"/>
              <a:pathLst>
                <a:path w="572" h="1440">
                  <a:moveTo>
                    <a:pt x="572" y="0"/>
                  </a:moveTo>
                  <a:cubicBezTo>
                    <a:pt x="213" y="320"/>
                    <a:pt x="0" y="979"/>
                    <a:pt x="164" y="1440"/>
                  </a:cubicBezTo>
                </a:path>
              </a:pathLst>
            </a:custGeom>
            <a:noFill/>
            <a:ln w="12700" cap="flat">
              <a:solidFill>
                <a:schemeClr val="tx1">
                  <a:alpha val="15000"/>
                </a:schemeClr>
              </a:solidFill>
              <a:prstDash val="dashDot"/>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57" name="Freeform 21">
              <a:extLst>
                <a:ext uri="{FF2B5EF4-FFF2-40B4-BE49-F238E27FC236}">
                  <a16:creationId xmlns:a16="http://schemas.microsoft.com/office/drawing/2014/main" id="{12B88552-9617-441B-804E-7665EEDB0AFA}"/>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261938" y="0"/>
              <a:ext cx="2944813" cy="6843713"/>
            </a:xfrm>
            <a:custGeom>
              <a:avLst/>
              <a:gdLst>
                <a:gd name="T0" fmla="*/ 620 w 620"/>
                <a:gd name="T1" fmla="*/ 0 h 1440"/>
                <a:gd name="T2" fmla="*/ 186 w 620"/>
                <a:gd name="T3" fmla="*/ 1440 h 1440"/>
              </a:gdLst>
              <a:ahLst/>
              <a:cxnLst>
                <a:cxn ang="0">
                  <a:pos x="T0" y="T1"/>
                </a:cxn>
                <a:cxn ang="0">
                  <a:pos x="T2" y="T3"/>
                </a:cxn>
              </a:cxnLst>
              <a:rect l="0" t="0" r="r" b="b"/>
              <a:pathLst>
                <a:path w="620" h="1440">
                  <a:moveTo>
                    <a:pt x="620" y="0"/>
                  </a:moveTo>
                  <a:cubicBezTo>
                    <a:pt x="248" y="325"/>
                    <a:pt x="0" y="960"/>
                    <a:pt x="186" y="1440"/>
                  </a:cubicBezTo>
                </a:path>
              </a:pathLst>
            </a:custGeom>
            <a:noFill/>
            <a:ln w="9525" cap="flat">
              <a:solidFill>
                <a:schemeClr val="tx1">
                  <a:alpha val="15000"/>
                </a:schemeClr>
              </a:solidFill>
              <a:prstDash val="lgDash"/>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58" name="Freeform 22">
              <a:extLst>
                <a:ext uri="{FF2B5EF4-FFF2-40B4-BE49-F238E27FC236}">
                  <a16:creationId xmlns:a16="http://schemas.microsoft.com/office/drawing/2014/main" id="{FF9BF7E7-292E-4502-8707-719880804E2D}"/>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417513" y="0"/>
              <a:ext cx="2403475" cy="6843713"/>
            </a:xfrm>
            <a:custGeom>
              <a:avLst/>
              <a:gdLst>
                <a:gd name="T0" fmla="*/ 506 w 506"/>
                <a:gd name="T1" fmla="*/ 0 h 1440"/>
                <a:gd name="T2" fmla="*/ 171 w 506"/>
                <a:gd name="T3" fmla="*/ 1440 h 1440"/>
              </a:gdLst>
              <a:ahLst/>
              <a:cxnLst>
                <a:cxn ang="0">
                  <a:pos x="T0" y="T1"/>
                </a:cxn>
                <a:cxn ang="0">
                  <a:pos x="T2" y="T3"/>
                </a:cxn>
              </a:cxnLst>
              <a:rect l="0" t="0" r="r" b="b"/>
              <a:pathLst>
                <a:path w="506" h="1440">
                  <a:moveTo>
                    <a:pt x="506" y="0"/>
                  </a:moveTo>
                  <a:cubicBezTo>
                    <a:pt x="109" y="356"/>
                    <a:pt x="0" y="943"/>
                    <a:pt x="171" y="1440"/>
                  </a:cubicBezTo>
                </a:path>
              </a:pathLst>
            </a:custGeom>
            <a:noFill/>
            <a:ln w="9525" cap="flat">
              <a:solidFill>
                <a:schemeClr val="tx1">
                  <a:alpha val="15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59" name="Freeform 23">
              <a:extLst>
                <a:ext uri="{FF2B5EF4-FFF2-40B4-BE49-F238E27FC236}">
                  <a16:creationId xmlns:a16="http://schemas.microsoft.com/office/drawing/2014/main" id="{82861330-5217-4BBD-A029-50D39E363BBA}"/>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4288" y="9525"/>
              <a:ext cx="1771650" cy="3198813"/>
            </a:xfrm>
            <a:custGeom>
              <a:avLst/>
              <a:gdLst>
                <a:gd name="T0" fmla="*/ 373 w 373"/>
                <a:gd name="T1" fmla="*/ 0 h 673"/>
                <a:gd name="T2" fmla="*/ 0 w 373"/>
                <a:gd name="T3" fmla="*/ 673 h 673"/>
              </a:gdLst>
              <a:ahLst/>
              <a:cxnLst>
                <a:cxn ang="0">
                  <a:pos x="T0" y="T1"/>
                </a:cxn>
                <a:cxn ang="0">
                  <a:pos x="T2" y="T3"/>
                </a:cxn>
              </a:cxnLst>
              <a:rect l="0" t="0" r="r" b="b"/>
              <a:pathLst>
                <a:path w="373" h="673">
                  <a:moveTo>
                    <a:pt x="373" y="0"/>
                  </a:moveTo>
                  <a:cubicBezTo>
                    <a:pt x="175" y="183"/>
                    <a:pt x="51" y="409"/>
                    <a:pt x="0" y="673"/>
                  </a:cubicBezTo>
                </a:path>
              </a:pathLst>
            </a:custGeom>
            <a:noFill/>
            <a:ln w="9525" cap="flat">
              <a:solidFill>
                <a:schemeClr val="tx1">
                  <a:alpha val="15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60" name="Freeform 24">
              <a:extLst>
                <a:ext uri="{FF2B5EF4-FFF2-40B4-BE49-F238E27FC236}">
                  <a16:creationId xmlns:a16="http://schemas.microsoft.com/office/drawing/2014/main" id="{D6E86A53-83A6-4FC9-95CC-A82F6A53E2C1}"/>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4763" y="6016625"/>
              <a:ext cx="214313" cy="827088"/>
            </a:xfrm>
            <a:custGeom>
              <a:avLst/>
              <a:gdLst>
                <a:gd name="T0" fmla="*/ 0 w 45"/>
                <a:gd name="T1" fmla="*/ 0 h 174"/>
                <a:gd name="T2" fmla="*/ 45 w 45"/>
                <a:gd name="T3" fmla="*/ 174 h 174"/>
              </a:gdLst>
              <a:ahLst/>
              <a:cxnLst>
                <a:cxn ang="0">
                  <a:pos x="T0" y="T1"/>
                </a:cxn>
                <a:cxn ang="0">
                  <a:pos x="T2" y="T3"/>
                </a:cxn>
              </a:cxnLst>
              <a:rect l="0" t="0" r="r" b="b"/>
              <a:pathLst>
                <a:path w="45" h="174">
                  <a:moveTo>
                    <a:pt x="0" y="0"/>
                  </a:moveTo>
                  <a:cubicBezTo>
                    <a:pt x="11" y="59"/>
                    <a:pt x="26" y="118"/>
                    <a:pt x="45" y="174"/>
                  </a:cubicBezTo>
                </a:path>
              </a:pathLst>
            </a:custGeom>
            <a:noFill/>
            <a:ln w="9525" cap="flat">
              <a:solidFill>
                <a:schemeClr val="tx1">
                  <a:alpha val="15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61" name="Freeform 25">
              <a:extLst>
                <a:ext uri="{FF2B5EF4-FFF2-40B4-BE49-F238E27FC236}">
                  <a16:creationId xmlns:a16="http://schemas.microsoft.com/office/drawing/2014/main" id="{ED068211-CA23-4F84-8EF1-532049651F14}"/>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4288" y="0"/>
              <a:ext cx="1562100" cy="2228850"/>
            </a:xfrm>
            <a:custGeom>
              <a:avLst/>
              <a:gdLst>
                <a:gd name="T0" fmla="*/ 329 w 329"/>
                <a:gd name="T1" fmla="*/ 0 h 469"/>
                <a:gd name="T2" fmla="*/ 0 w 329"/>
                <a:gd name="T3" fmla="*/ 469 h 469"/>
              </a:gdLst>
              <a:ahLst/>
              <a:cxnLst>
                <a:cxn ang="0">
                  <a:pos x="T0" y="T1"/>
                </a:cxn>
                <a:cxn ang="0">
                  <a:pos x="T2" y="T3"/>
                </a:cxn>
              </a:cxnLst>
              <a:rect l="0" t="0" r="r" b="b"/>
              <a:pathLst>
                <a:path w="329" h="469">
                  <a:moveTo>
                    <a:pt x="329" y="0"/>
                  </a:moveTo>
                  <a:cubicBezTo>
                    <a:pt x="189" y="133"/>
                    <a:pt x="69" y="288"/>
                    <a:pt x="0" y="469"/>
                  </a:cubicBezTo>
                </a:path>
              </a:pathLst>
            </a:custGeom>
            <a:noFill/>
            <a:ln w="9525" cap="flat">
              <a:solidFill>
                <a:schemeClr val="tx1">
                  <a:alpha val="15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grpSp>
      <p:sp>
        <p:nvSpPr>
          <p:cNvPr id="3" name="Title 2">
            <a:extLst>
              <a:ext uri="{FF2B5EF4-FFF2-40B4-BE49-F238E27FC236}">
                <a16:creationId xmlns:a16="http://schemas.microsoft.com/office/drawing/2014/main" id="{4431E30A-6DE5-2050-6F8B-A50496866E51}"/>
              </a:ext>
            </a:extLst>
          </p:cNvPr>
          <p:cNvSpPr>
            <a:spLocks noGrp="1"/>
          </p:cNvSpPr>
          <p:nvPr>
            <p:ph type="title"/>
          </p:nvPr>
        </p:nvSpPr>
        <p:spPr>
          <a:xfrm>
            <a:off x="7801092" y="2349925"/>
            <a:ext cx="3498979" cy="2456442"/>
          </a:xfrm>
        </p:spPr>
        <p:txBody>
          <a:bodyPr vert="horz" lIns="228600" tIns="228600" rIns="228600" bIns="228600" rtlCol="0" anchor="ctr">
            <a:normAutofit/>
          </a:bodyPr>
          <a:lstStyle/>
          <a:p>
            <a:r>
              <a:rPr lang="en-US" sz="4000" dirty="0">
                <a:solidFill>
                  <a:schemeClr val="tx1"/>
                </a:solidFill>
              </a:rPr>
              <a:t>Conclusion</a:t>
            </a:r>
            <a:br>
              <a:rPr lang="en-US" sz="4000" dirty="0">
                <a:solidFill>
                  <a:schemeClr val="tx1"/>
                </a:solidFill>
              </a:rPr>
            </a:br>
            <a:endParaRPr lang="en-US" sz="4000" dirty="0">
              <a:solidFill>
                <a:schemeClr val="tx1"/>
              </a:solidFill>
            </a:endParaRPr>
          </a:p>
        </p:txBody>
      </p:sp>
      <p:graphicFrame>
        <p:nvGraphicFramePr>
          <p:cNvPr id="6" name="Text Placeholder 3">
            <a:extLst>
              <a:ext uri="{FF2B5EF4-FFF2-40B4-BE49-F238E27FC236}">
                <a16:creationId xmlns:a16="http://schemas.microsoft.com/office/drawing/2014/main" id="{DF90F901-F28B-843E-6CF4-39C1A8A40856}"/>
              </a:ext>
            </a:extLst>
          </p:cNvPr>
          <p:cNvGraphicFramePr/>
          <p:nvPr>
            <p:extLst>
              <p:ext uri="{D42A27DB-BD31-4B8C-83A1-F6EECF244321}">
                <p14:modId xmlns:p14="http://schemas.microsoft.com/office/powerpoint/2010/main" val="3135114511"/>
              </p:ext>
            </p:extLst>
          </p:nvPr>
        </p:nvGraphicFramePr>
        <p:xfrm>
          <a:off x="804672" y="798444"/>
          <a:ext cx="6007290" cy="5257614"/>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609578103"/>
      </p:ext>
    </p:extLst>
  </p:cSld>
  <p:clrMapOvr>
    <a:masterClrMapping/>
  </p:clrMapOvr>
  <mc:AlternateContent xmlns:mc="http://schemas.openxmlformats.org/markup-compatibility/2006" xmlns:p14="http://schemas.microsoft.com/office/powerpoint/2010/main">
    <mc:Choice Requires="p14">
      <p:transition spd="slow" p14:dur="4000">
        <p14:vortex dir="r"/>
      </p:transition>
    </mc:Choice>
    <mc:Fallback xmlns="">
      <p:transition spd="slow">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grpSp>
        <p:nvGrpSpPr>
          <p:cNvPr id="223" name="Group 8">
            <a:extLst>
              <a:ext uri="{FF2B5EF4-FFF2-40B4-BE49-F238E27FC236}">
                <a16:creationId xmlns:a16="http://schemas.microsoft.com/office/drawing/2014/main" id="{2BBBD145-2FC5-42C1-97BE-1C636D139735}"/>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417513" y="0"/>
            <a:ext cx="12584114" cy="6853238"/>
            <a:chOff x="-417513" y="0"/>
            <a:chExt cx="12584114" cy="6853238"/>
          </a:xfrm>
        </p:grpSpPr>
        <p:sp>
          <p:nvSpPr>
            <p:cNvPr id="224" name="Freeform 5">
              <a:extLst>
                <a:ext uri="{FF2B5EF4-FFF2-40B4-BE49-F238E27FC236}">
                  <a16:creationId xmlns:a16="http://schemas.microsoft.com/office/drawing/2014/main" id="{952A4B46-1EE6-42F1-BBC0-02A47B99324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306513" y="0"/>
              <a:ext cx="3862388" cy="6843713"/>
            </a:xfrm>
            <a:custGeom>
              <a:avLst/>
              <a:gdLst/>
              <a:ahLst/>
              <a:cxnLst/>
              <a:rect l="0" t="0" r="r" b="b"/>
              <a:pathLst>
                <a:path w="813" h="1440">
                  <a:moveTo>
                    <a:pt x="813" y="0"/>
                  </a:moveTo>
                  <a:cubicBezTo>
                    <a:pt x="331" y="221"/>
                    <a:pt x="0" y="1039"/>
                    <a:pt x="435"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225" name="Freeform 6">
              <a:extLst>
                <a:ext uri="{FF2B5EF4-FFF2-40B4-BE49-F238E27FC236}">
                  <a16:creationId xmlns:a16="http://schemas.microsoft.com/office/drawing/2014/main" id="{24058FF8-180E-4BFD-BFFC-E51367000C4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626725" y="9525"/>
              <a:ext cx="1539875" cy="555625"/>
            </a:xfrm>
            <a:custGeom>
              <a:avLst/>
              <a:gdLst/>
              <a:ahLst/>
              <a:cxnLst/>
              <a:rect l="0" t="0" r="r" b="b"/>
              <a:pathLst>
                <a:path w="324" h="117">
                  <a:moveTo>
                    <a:pt x="324" y="117"/>
                  </a:moveTo>
                  <a:cubicBezTo>
                    <a:pt x="223" y="64"/>
                    <a:pt x="107" y="28"/>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226" name="Freeform 7">
              <a:extLst>
                <a:ext uri="{FF2B5EF4-FFF2-40B4-BE49-F238E27FC236}">
                  <a16:creationId xmlns:a16="http://schemas.microsoft.com/office/drawing/2014/main" id="{A423535B-8DEB-423C-9F9D-529C3123EB6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247313" y="5013325"/>
              <a:ext cx="1919288" cy="1830388"/>
            </a:xfrm>
            <a:custGeom>
              <a:avLst/>
              <a:gdLst/>
              <a:ahLst/>
              <a:cxnLst/>
              <a:rect l="0" t="0" r="r" b="b"/>
              <a:pathLst>
                <a:path w="404" h="385">
                  <a:moveTo>
                    <a:pt x="0" y="385"/>
                  </a:moveTo>
                  <a:cubicBezTo>
                    <a:pt x="146" y="272"/>
                    <a:pt x="285" y="142"/>
                    <a:pt x="404"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227" name="Freeform 8">
              <a:extLst>
                <a:ext uri="{FF2B5EF4-FFF2-40B4-BE49-F238E27FC236}">
                  <a16:creationId xmlns:a16="http://schemas.microsoft.com/office/drawing/2014/main" id="{988732CF-5FD1-4FE3-B520-C9F956B3A75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120775" y="0"/>
              <a:ext cx="3676650" cy="6843713"/>
            </a:xfrm>
            <a:custGeom>
              <a:avLst/>
              <a:gdLst/>
              <a:ahLst/>
              <a:cxnLst/>
              <a:rect l="0" t="0" r="r" b="b"/>
              <a:pathLst>
                <a:path w="774" h="1440">
                  <a:moveTo>
                    <a:pt x="774" y="0"/>
                  </a:moveTo>
                  <a:cubicBezTo>
                    <a:pt x="312" y="240"/>
                    <a:pt x="0" y="1034"/>
                    <a:pt x="411" y="144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228" name="Freeform 9">
              <a:extLst>
                <a:ext uri="{FF2B5EF4-FFF2-40B4-BE49-F238E27FC236}">
                  <a16:creationId xmlns:a16="http://schemas.microsoft.com/office/drawing/2014/main" id="{ED91F632-7ADB-48B4-A824-B68FA6CC670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1202988" y="9525"/>
              <a:ext cx="963613" cy="366713"/>
            </a:xfrm>
            <a:custGeom>
              <a:avLst/>
              <a:gdLst/>
              <a:ahLst/>
              <a:cxnLst/>
              <a:rect l="0" t="0" r="r" b="b"/>
              <a:pathLst>
                <a:path w="203" h="77">
                  <a:moveTo>
                    <a:pt x="203" y="77"/>
                  </a:moveTo>
                  <a:cubicBezTo>
                    <a:pt x="138" y="46"/>
                    <a:pt x="68" y="21"/>
                    <a:pt x="0" y="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229" name="Freeform 10">
              <a:extLst>
                <a:ext uri="{FF2B5EF4-FFF2-40B4-BE49-F238E27FC236}">
                  <a16:creationId xmlns:a16="http://schemas.microsoft.com/office/drawing/2014/main" id="{57CA5A76-3D12-43F9-BD26-A64EEE6C819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494963" y="5275263"/>
              <a:ext cx="1666875" cy="1577975"/>
            </a:xfrm>
            <a:custGeom>
              <a:avLst/>
              <a:gdLst/>
              <a:ahLst/>
              <a:cxnLst/>
              <a:rect l="0" t="0" r="r" b="b"/>
              <a:pathLst>
                <a:path w="351" h="332">
                  <a:moveTo>
                    <a:pt x="0" y="332"/>
                  </a:moveTo>
                  <a:cubicBezTo>
                    <a:pt x="125" y="232"/>
                    <a:pt x="245" y="121"/>
                    <a:pt x="351" y="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230" name="Freeform 11">
              <a:extLst>
                <a:ext uri="{FF2B5EF4-FFF2-40B4-BE49-F238E27FC236}">
                  <a16:creationId xmlns:a16="http://schemas.microsoft.com/office/drawing/2014/main" id="{16934D21-CB88-41CD-ABEA-2F060AD51BA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01713" y="0"/>
              <a:ext cx="3621088" cy="6843713"/>
            </a:xfrm>
            <a:custGeom>
              <a:avLst/>
              <a:gdLst/>
              <a:ahLst/>
              <a:cxnLst/>
              <a:rect l="0" t="0" r="r" b="b"/>
              <a:pathLst>
                <a:path w="762" h="1440">
                  <a:moveTo>
                    <a:pt x="762" y="0"/>
                  </a:moveTo>
                  <a:cubicBezTo>
                    <a:pt x="308" y="245"/>
                    <a:pt x="0" y="1033"/>
                    <a:pt x="403"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231" name="Freeform 12">
              <a:extLst>
                <a:ext uri="{FF2B5EF4-FFF2-40B4-BE49-F238E27FC236}">
                  <a16:creationId xmlns:a16="http://schemas.microsoft.com/office/drawing/2014/main" id="{2CA1546D-1E7E-4CE9-9531-FE1F102AD9B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1501438" y="9525"/>
              <a:ext cx="665163" cy="257175"/>
            </a:xfrm>
            <a:custGeom>
              <a:avLst/>
              <a:gdLst/>
              <a:ahLst/>
              <a:cxnLst/>
              <a:rect l="0" t="0" r="r" b="b"/>
              <a:pathLst>
                <a:path w="140" h="54">
                  <a:moveTo>
                    <a:pt x="140" y="54"/>
                  </a:moveTo>
                  <a:cubicBezTo>
                    <a:pt x="95" y="34"/>
                    <a:pt x="48" y="16"/>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232" name="Freeform 13">
              <a:extLst>
                <a:ext uri="{FF2B5EF4-FFF2-40B4-BE49-F238E27FC236}">
                  <a16:creationId xmlns:a16="http://schemas.microsoft.com/office/drawing/2014/main" id="{F8B2A6F1-7328-4D5B-8CD1-2D4F01C243E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641013" y="5408613"/>
              <a:ext cx="1525588" cy="1435100"/>
            </a:xfrm>
            <a:custGeom>
              <a:avLst/>
              <a:gdLst/>
              <a:ahLst/>
              <a:cxnLst/>
              <a:rect l="0" t="0" r="r" b="b"/>
              <a:pathLst>
                <a:path w="321" h="302">
                  <a:moveTo>
                    <a:pt x="0" y="302"/>
                  </a:moveTo>
                  <a:cubicBezTo>
                    <a:pt x="114" y="210"/>
                    <a:pt x="223" y="109"/>
                    <a:pt x="321"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233" name="Freeform 14">
              <a:extLst>
                <a:ext uri="{FF2B5EF4-FFF2-40B4-BE49-F238E27FC236}">
                  <a16:creationId xmlns:a16="http://schemas.microsoft.com/office/drawing/2014/main" id="{24C0204A-E727-41C5-9910-30FF39A3BA3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01713" y="0"/>
              <a:ext cx="3244850" cy="6843713"/>
            </a:xfrm>
            <a:custGeom>
              <a:avLst/>
              <a:gdLst/>
              <a:ahLst/>
              <a:cxnLst/>
              <a:rect l="0" t="0" r="r" b="b"/>
              <a:pathLst>
                <a:path w="683" h="1440">
                  <a:moveTo>
                    <a:pt x="683" y="0"/>
                  </a:moveTo>
                  <a:cubicBezTo>
                    <a:pt x="258" y="256"/>
                    <a:pt x="0" y="1041"/>
                    <a:pt x="355"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234" name="Freeform 15">
              <a:extLst>
                <a:ext uri="{FF2B5EF4-FFF2-40B4-BE49-F238E27FC236}">
                  <a16:creationId xmlns:a16="http://schemas.microsoft.com/office/drawing/2014/main" id="{1FA04CE5-5DB6-4B00-9A83-0D9D2774CB5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802938" y="5518150"/>
              <a:ext cx="1363663" cy="1325563"/>
            </a:xfrm>
            <a:custGeom>
              <a:avLst/>
              <a:gdLst/>
              <a:ahLst/>
              <a:cxnLst/>
              <a:rect l="0" t="0" r="r" b="b"/>
              <a:pathLst>
                <a:path w="287" h="279">
                  <a:moveTo>
                    <a:pt x="0" y="279"/>
                  </a:moveTo>
                  <a:cubicBezTo>
                    <a:pt x="101" y="193"/>
                    <a:pt x="198" y="100"/>
                    <a:pt x="287"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235" name="Freeform 16">
              <a:extLst>
                <a:ext uri="{FF2B5EF4-FFF2-40B4-BE49-F238E27FC236}">
                  <a16:creationId xmlns:a16="http://schemas.microsoft.com/office/drawing/2014/main" id="{EDECB57F-0466-4D16-ABF0-9046F90AFA9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889000" y="0"/>
              <a:ext cx="3230563" cy="6843713"/>
            </a:xfrm>
            <a:custGeom>
              <a:avLst/>
              <a:gdLst/>
              <a:ahLst/>
              <a:cxnLst/>
              <a:rect l="0" t="0" r="r" b="b"/>
              <a:pathLst>
                <a:path w="680" h="1440">
                  <a:moveTo>
                    <a:pt x="680" y="0"/>
                  </a:moveTo>
                  <a:cubicBezTo>
                    <a:pt x="257" y="265"/>
                    <a:pt x="0" y="1026"/>
                    <a:pt x="337"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236" name="Freeform 17">
              <a:extLst>
                <a:ext uri="{FF2B5EF4-FFF2-40B4-BE49-F238E27FC236}">
                  <a16:creationId xmlns:a16="http://schemas.microsoft.com/office/drawing/2014/main" id="{0726DBEC-7825-41D2-8701-A9E2DDEB93B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979150" y="5694363"/>
              <a:ext cx="1187450" cy="1149350"/>
            </a:xfrm>
            <a:custGeom>
              <a:avLst/>
              <a:gdLst/>
              <a:ahLst/>
              <a:cxnLst/>
              <a:rect l="0" t="0" r="r" b="b"/>
              <a:pathLst>
                <a:path w="250" h="242">
                  <a:moveTo>
                    <a:pt x="0" y="242"/>
                  </a:moveTo>
                  <a:cubicBezTo>
                    <a:pt x="88" y="166"/>
                    <a:pt x="172" y="85"/>
                    <a:pt x="25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237" name="Freeform 18">
              <a:extLst>
                <a:ext uri="{FF2B5EF4-FFF2-40B4-BE49-F238E27FC236}">
                  <a16:creationId xmlns:a16="http://schemas.microsoft.com/office/drawing/2014/main" id="{E74AC618-F7E3-45A0-B7C6-79CFFB64F6E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484188" y="0"/>
              <a:ext cx="3421063" cy="6843713"/>
            </a:xfrm>
            <a:custGeom>
              <a:avLst/>
              <a:gdLst/>
              <a:ahLst/>
              <a:cxnLst/>
              <a:rect l="0" t="0" r="r" b="b"/>
              <a:pathLst>
                <a:path w="720" h="1440">
                  <a:moveTo>
                    <a:pt x="720" y="0"/>
                  </a:moveTo>
                  <a:cubicBezTo>
                    <a:pt x="316" y="282"/>
                    <a:pt x="0" y="1018"/>
                    <a:pt x="362"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238" name="Freeform 19">
              <a:extLst>
                <a:ext uri="{FF2B5EF4-FFF2-40B4-BE49-F238E27FC236}">
                  <a16:creationId xmlns:a16="http://schemas.microsoft.com/office/drawing/2014/main" id="{A5D641F7-963C-4984-B678-20322C69E26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1287125" y="6049963"/>
              <a:ext cx="879475" cy="793750"/>
            </a:xfrm>
            <a:custGeom>
              <a:avLst/>
              <a:gdLst/>
              <a:ahLst/>
              <a:cxnLst/>
              <a:rect l="0" t="0" r="r" b="b"/>
              <a:pathLst>
                <a:path w="185" h="167">
                  <a:moveTo>
                    <a:pt x="0" y="167"/>
                  </a:moveTo>
                  <a:cubicBezTo>
                    <a:pt x="63" y="114"/>
                    <a:pt x="125" y="58"/>
                    <a:pt x="185"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239" name="Freeform 20">
              <a:extLst>
                <a:ext uri="{FF2B5EF4-FFF2-40B4-BE49-F238E27FC236}">
                  <a16:creationId xmlns:a16="http://schemas.microsoft.com/office/drawing/2014/main" id="{EAEEF718-9FD4-413C-A98F-0D814E48FF8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598488" y="0"/>
              <a:ext cx="2717800" cy="6843713"/>
            </a:xfrm>
            <a:custGeom>
              <a:avLst/>
              <a:gdLst/>
              <a:ahLst/>
              <a:cxnLst/>
              <a:rect l="0" t="0" r="r" b="b"/>
              <a:pathLst>
                <a:path w="572" h="1440">
                  <a:moveTo>
                    <a:pt x="572" y="0"/>
                  </a:moveTo>
                  <a:cubicBezTo>
                    <a:pt x="213" y="320"/>
                    <a:pt x="0" y="979"/>
                    <a:pt x="164" y="1440"/>
                  </a:cubicBezTo>
                </a:path>
              </a:pathLst>
            </a:custGeom>
            <a:noFill/>
            <a:ln w="12700" cap="flat">
              <a:solidFill>
                <a:schemeClr val="tx1">
                  <a:alpha val="20000"/>
                </a:schemeClr>
              </a:solidFill>
              <a:prstDash val="dashDot"/>
              <a:miter lim="800000"/>
              <a:headEnd/>
              <a:tailEnd/>
            </a:ln>
            <a:extLst>
              <a:ext uri="{909E8E84-426E-40DD-AFC4-6F175D3DCCD1}">
                <a14:hiddenFill xmlns:a14="http://schemas.microsoft.com/office/drawing/2010/main">
                  <a:solidFill>
                    <a:srgbClr val="FFFFFF"/>
                  </a:solidFill>
                </a14:hiddenFill>
              </a:ext>
            </a:extLst>
          </p:spPr>
        </p:sp>
        <p:sp>
          <p:nvSpPr>
            <p:cNvPr id="240" name="Freeform 21">
              <a:extLst>
                <a:ext uri="{FF2B5EF4-FFF2-40B4-BE49-F238E27FC236}">
                  <a16:creationId xmlns:a16="http://schemas.microsoft.com/office/drawing/2014/main" id="{C1F071D7-9988-42D0-A890-A1BC276B334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261938" y="0"/>
              <a:ext cx="2944813" cy="6843713"/>
            </a:xfrm>
            <a:custGeom>
              <a:avLst/>
              <a:gdLst/>
              <a:ahLst/>
              <a:cxnLst/>
              <a:rect l="0" t="0" r="r" b="b"/>
              <a:pathLst>
                <a:path w="620" h="1440">
                  <a:moveTo>
                    <a:pt x="620" y="0"/>
                  </a:moveTo>
                  <a:cubicBezTo>
                    <a:pt x="248" y="325"/>
                    <a:pt x="0" y="960"/>
                    <a:pt x="186" y="1440"/>
                  </a:cubicBezTo>
                </a:path>
              </a:pathLst>
            </a:custGeom>
            <a:noFill/>
            <a:ln w="9525" cap="flat">
              <a:solidFill>
                <a:schemeClr val="tx1">
                  <a:alpha val="20000"/>
                </a:schemeClr>
              </a:solidFill>
              <a:prstDash val="lgDash"/>
              <a:miter lim="800000"/>
              <a:headEnd/>
              <a:tailEnd/>
            </a:ln>
            <a:extLst>
              <a:ext uri="{909E8E84-426E-40DD-AFC4-6F175D3DCCD1}">
                <a14:hiddenFill xmlns:a14="http://schemas.microsoft.com/office/drawing/2010/main">
                  <a:solidFill>
                    <a:srgbClr val="FFFFFF"/>
                  </a:solidFill>
                </a14:hiddenFill>
              </a:ext>
            </a:extLst>
          </p:spPr>
        </p:sp>
        <p:sp>
          <p:nvSpPr>
            <p:cNvPr id="241" name="Freeform 22">
              <a:extLst>
                <a:ext uri="{FF2B5EF4-FFF2-40B4-BE49-F238E27FC236}">
                  <a16:creationId xmlns:a16="http://schemas.microsoft.com/office/drawing/2014/main" id="{27BC813F-1EE5-47B1-8AF1-74F59908C9E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417513" y="0"/>
              <a:ext cx="2403475" cy="6843713"/>
            </a:xfrm>
            <a:custGeom>
              <a:avLst/>
              <a:gdLst/>
              <a:ahLst/>
              <a:cxnLst/>
              <a:rect l="0" t="0" r="r" b="b"/>
              <a:pathLst>
                <a:path w="506" h="1440">
                  <a:moveTo>
                    <a:pt x="506" y="0"/>
                  </a:moveTo>
                  <a:cubicBezTo>
                    <a:pt x="109" y="356"/>
                    <a:pt x="0" y="943"/>
                    <a:pt x="171"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242" name="Freeform 23">
              <a:extLst>
                <a:ext uri="{FF2B5EF4-FFF2-40B4-BE49-F238E27FC236}">
                  <a16:creationId xmlns:a16="http://schemas.microsoft.com/office/drawing/2014/main" id="{4771DC5B-F613-49AF-88B9-4713787B193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4288" y="9525"/>
              <a:ext cx="1771650" cy="3198813"/>
            </a:xfrm>
            <a:custGeom>
              <a:avLst/>
              <a:gdLst/>
              <a:ahLst/>
              <a:cxnLst/>
              <a:rect l="0" t="0" r="r" b="b"/>
              <a:pathLst>
                <a:path w="373" h="673">
                  <a:moveTo>
                    <a:pt x="373" y="0"/>
                  </a:moveTo>
                  <a:cubicBezTo>
                    <a:pt x="175" y="183"/>
                    <a:pt x="51" y="409"/>
                    <a:pt x="0" y="673"/>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243" name="Freeform 24">
              <a:extLst>
                <a:ext uri="{FF2B5EF4-FFF2-40B4-BE49-F238E27FC236}">
                  <a16:creationId xmlns:a16="http://schemas.microsoft.com/office/drawing/2014/main" id="{2970388B-41A2-4AD6-84B7-21A29A3D982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4763" y="6016625"/>
              <a:ext cx="214313" cy="827088"/>
            </a:xfrm>
            <a:custGeom>
              <a:avLst/>
              <a:gdLst/>
              <a:ahLst/>
              <a:cxnLst/>
              <a:rect l="0" t="0" r="r" b="b"/>
              <a:pathLst>
                <a:path w="45" h="174">
                  <a:moveTo>
                    <a:pt x="0" y="0"/>
                  </a:moveTo>
                  <a:cubicBezTo>
                    <a:pt x="11" y="59"/>
                    <a:pt x="26" y="118"/>
                    <a:pt x="45" y="174"/>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244" name="Freeform 25">
              <a:extLst>
                <a:ext uri="{FF2B5EF4-FFF2-40B4-BE49-F238E27FC236}">
                  <a16:creationId xmlns:a16="http://schemas.microsoft.com/office/drawing/2014/main" id="{9792A4B4-DC86-4D84-A6A5-40B2D8DD00F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4288" y="0"/>
              <a:ext cx="1562100" cy="2228850"/>
            </a:xfrm>
            <a:custGeom>
              <a:avLst/>
              <a:gdLst/>
              <a:ahLst/>
              <a:cxnLst/>
              <a:rect l="0" t="0" r="r" b="b"/>
              <a:pathLst>
                <a:path w="329" h="469">
                  <a:moveTo>
                    <a:pt x="329" y="0"/>
                  </a:moveTo>
                  <a:cubicBezTo>
                    <a:pt x="189" y="133"/>
                    <a:pt x="69" y="288"/>
                    <a:pt x="0" y="469"/>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grpSp>
      <p:grpSp>
        <p:nvGrpSpPr>
          <p:cNvPr id="245" name="Group 31">
            <a:extLst>
              <a:ext uri="{FF2B5EF4-FFF2-40B4-BE49-F238E27FC236}">
                <a16:creationId xmlns:a16="http://schemas.microsoft.com/office/drawing/2014/main" id="{B239B0D4-65B5-4C6A-946F-02E06132427C}"/>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800144" y="1699589"/>
            <a:ext cx="3674476" cy="3470421"/>
            <a:chOff x="697883" y="1816768"/>
            <a:chExt cx="3674476" cy="3470421"/>
          </a:xfrm>
        </p:grpSpPr>
        <p:sp>
          <p:nvSpPr>
            <p:cNvPr id="246" name="Rectangle 32">
              <a:extLst>
                <a:ext uri="{FF2B5EF4-FFF2-40B4-BE49-F238E27FC236}">
                  <a16:creationId xmlns:a16="http://schemas.microsoft.com/office/drawing/2014/main" id="{CC34B10E-8AF6-4F5B-AE67-602BB0FDF18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97883" y="1816768"/>
              <a:ext cx="3674476" cy="50292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47" name="Isosceles Triangle 22">
              <a:extLst>
                <a:ext uri="{FF2B5EF4-FFF2-40B4-BE49-F238E27FC236}">
                  <a16:creationId xmlns:a16="http://schemas.microsoft.com/office/drawing/2014/main" id="{87D8F852-24F1-4713-A933-FECA2E8EA2C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10800000">
              <a:off x="2380224" y="5014786"/>
              <a:ext cx="315988" cy="272403"/>
            </a:xfrm>
            <a:prstGeom prst="triangl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48" name="Rectangle 34">
              <a:extLst>
                <a:ext uri="{FF2B5EF4-FFF2-40B4-BE49-F238E27FC236}">
                  <a16:creationId xmlns:a16="http://schemas.microsoft.com/office/drawing/2014/main" id="{F1FB2BCD-BC78-4CA9-B753-0AC9AEE1531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704075" y="2392840"/>
              <a:ext cx="3668284" cy="2624327"/>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grpSp>
      <p:sp useBgFill="1">
        <p:nvSpPr>
          <p:cNvPr id="249" name="Rectangle 36">
            <a:extLst>
              <a:ext uri="{FF2B5EF4-FFF2-40B4-BE49-F238E27FC236}">
                <a16:creationId xmlns:a16="http://schemas.microsoft.com/office/drawing/2014/main" id="{EDB4298B-514D-4087-BFCF-5E0B7C9A997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250" name="Group 38">
            <a:extLst>
              <a:ext uri="{FF2B5EF4-FFF2-40B4-BE49-F238E27FC236}">
                <a16:creationId xmlns:a16="http://schemas.microsoft.com/office/drawing/2014/main" id="{04250D78-05C1-41CC-8744-FF361296252F}"/>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417513" y="0"/>
            <a:ext cx="12584114" cy="6853238"/>
            <a:chOff x="-417513" y="0"/>
            <a:chExt cx="12584114" cy="6853238"/>
          </a:xfrm>
        </p:grpSpPr>
        <p:sp>
          <p:nvSpPr>
            <p:cNvPr id="251" name="Freeform 5">
              <a:extLst>
                <a:ext uri="{FF2B5EF4-FFF2-40B4-BE49-F238E27FC236}">
                  <a16:creationId xmlns:a16="http://schemas.microsoft.com/office/drawing/2014/main" id="{488B658F-163C-450C-B32C-2385E374B21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306513" y="0"/>
              <a:ext cx="3862388" cy="6843713"/>
            </a:xfrm>
            <a:custGeom>
              <a:avLst/>
              <a:gdLst/>
              <a:ahLst/>
              <a:cxnLst/>
              <a:rect l="0" t="0" r="r" b="b"/>
              <a:pathLst>
                <a:path w="813" h="1440">
                  <a:moveTo>
                    <a:pt x="813" y="0"/>
                  </a:moveTo>
                  <a:cubicBezTo>
                    <a:pt x="331" y="221"/>
                    <a:pt x="0" y="1039"/>
                    <a:pt x="435" y="1440"/>
                  </a:cubicBezTo>
                </a:path>
              </a:pathLst>
            </a:custGeom>
            <a:noFill/>
            <a:ln w="9525" cap="flat">
              <a:solidFill>
                <a:schemeClr val="accent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252" name="Freeform 6">
              <a:extLst>
                <a:ext uri="{FF2B5EF4-FFF2-40B4-BE49-F238E27FC236}">
                  <a16:creationId xmlns:a16="http://schemas.microsoft.com/office/drawing/2014/main" id="{5AE85F6C-45F9-4F00-8AA8-52BD5105967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626725" y="9525"/>
              <a:ext cx="1539875" cy="555625"/>
            </a:xfrm>
            <a:custGeom>
              <a:avLst/>
              <a:gdLst/>
              <a:ahLst/>
              <a:cxnLst/>
              <a:rect l="0" t="0" r="r" b="b"/>
              <a:pathLst>
                <a:path w="324" h="117">
                  <a:moveTo>
                    <a:pt x="324" y="117"/>
                  </a:moveTo>
                  <a:cubicBezTo>
                    <a:pt x="223" y="64"/>
                    <a:pt x="107" y="28"/>
                    <a:pt x="0" y="0"/>
                  </a:cubicBezTo>
                </a:path>
              </a:pathLst>
            </a:custGeom>
            <a:noFill/>
            <a:ln w="9525" cap="flat">
              <a:solidFill>
                <a:schemeClr val="accent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253" name="Freeform 7">
              <a:extLst>
                <a:ext uri="{FF2B5EF4-FFF2-40B4-BE49-F238E27FC236}">
                  <a16:creationId xmlns:a16="http://schemas.microsoft.com/office/drawing/2014/main" id="{4B0E90C3-F098-46CE-B1D9-44EDE9C6E30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247313" y="5013325"/>
              <a:ext cx="1919288" cy="1830388"/>
            </a:xfrm>
            <a:custGeom>
              <a:avLst/>
              <a:gdLst/>
              <a:ahLst/>
              <a:cxnLst/>
              <a:rect l="0" t="0" r="r" b="b"/>
              <a:pathLst>
                <a:path w="404" h="385">
                  <a:moveTo>
                    <a:pt x="0" y="385"/>
                  </a:moveTo>
                  <a:cubicBezTo>
                    <a:pt x="146" y="272"/>
                    <a:pt x="285" y="142"/>
                    <a:pt x="404" y="0"/>
                  </a:cubicBezTo>
                </a:path>
              </a:pathLst>
            </a:custGeom>
            <a:noFill/>
            <a:ln w="9525" cap="flat">
              <a:solidFill>
                <a:schemeClr val="accent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254" name="Freeform 8">
              <a:extLst>
                <a:ext uri="{FF2B5EF4-FFF2-40B4-BE49-F238E27FC236}">
                  <a16:creationId xmlns:a16="http://schemas.microsoft.com/office/drawing/2014/main" id="{FFF59D4E-9109-4D0A-8064-9C534CCFB95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120775" y="0"/>
              <a:ext cx="3676650" cy="6843713"/>
            </a:xfrm>
            <a:custGeom>
              <a:avLst/>
              <a:gdLst/>
              <a:ahLst/>
              <a:cxnLst/>
              <a:rect l="0" t="0" r="r" b="b"/>
              <a:pathLst>
                <a:path w="774" h="1440">
                  <a:moveTo>
                    <a:pt x="774" y="0"/>
                  </a:moveTo>
                  <a:cubicBezTo>
                    <a:pt x="312" y="240"/>
                    <a:pt x="0" y="1034"/>
                    <a:pt x="411" y="1440"/>
                  </a:cubicBezTo>
                </a:path>
              </a:pathLst>
            </a:custGeom>
            <a:noFill/>
            <a:ln w="9525" cap="flat">
              <a:solidFill>
                <a:schemeClr val="accent1">
                  <a:alpha val="18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255" name="Freeform 9">
              <a:extLst>
                <a:ext uri="{FF2B5EF4-FFF2-40B4-BE49-F238E27FC236}">
                  <a16:creationId xmlns:a16="http://schemas.microsoft.com/office/drawing/2014/main" id="{94B8AAA4-1840-48B9-A1E7-8CE75F8732F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1202988" y="9525"/>
              <a:ext cx="963613" cy="366713"/>
            </a:xfrm>
            <a:custGeom>
              <a:avLst/>
              <a:gdLst/>
              <a:ahLst/>
              <a:cxnLst/>
              <a:rect l="0" t="0" r="r" b="b"/>
              <a:pathLst>
                <a:path w="203" h="77">
                  <a:moveTo>
                    <a:pt x="203" y="77"/>
                  </a:moveTo>
                  <a:cubicBezTo>
                    <a:pt x="138" y="46"/>
                    <a:pt x="68" y="21"/>
                    <a:pt x="0" y="0"/>
                  </a:cubicBezTo>
                </a:path>
              </a:pathLst>
            </a:custGeom>
            <a:noFill/>
            <a:ln w="9525" cap="flat">
              <a:solidFill>
                <a:schemeClr val="accent1">
                  <a:alpha val="18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256" name="Freeform 10">
              <a:extLst>
                <a:ext uri="{FF2B5EF4-FFF2-40B4-BE49-F238E27FC236}">
                  <a16:creationId xmlns:a16="http://schemas.microsoft.com/office/drawing/2014/main" id="{5A87B14D-183F-429F-849A-A6DC957B0B4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494963" y="5275263"/>
              <a:ext cx="1666875" cy="1577975"/>
            </a:xfrm>
            <a:custGeom>
              <a:avLst/>
              <a:gdLst/>
              <a:ahLst/>
              <a:cxnLst/>
              <a:rect l="0" t="0" r="r" b="b"/>
              <a:pathLst>
                <a:path w="351" h="332">
                  <a:moveTo>
                    <a:pt x="0" y="332"/>
                  </a:moveTo>
                  <a:cubicBezTo>
                    <a:pt x="125" y="232"/>
                    <a:pt x="245" y="121"/>
                    <a:pt x="351" y="0"/>
                  </a:cubicBezTo>
                </a:path>
              </a:pathLst>
            </a:custGeom>
            <a:noFill/>
            <a:ln w="9525" cap="flat">
              <a:solidFill>
                <a:schemeClr val="accent1">
                  <a:alpha val="18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257" name="Freeform 11">
              <a:extLst>
                <a:ext uri="{FF2B5EF4-FFF2-40B4-BE49-F238E27FC236}">
                  <a16:creationId xmlns:a16="http://schemas.microsoft.com/office/drawing/2014/main" id="{1C261938-CF78-4843-9295-A20FD1591DB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01713" y="0"/>
              <a:ext cx="3621088" cy="6843713"/>
            </a:xfrm>
            <a:custGeom>
              <a:avLst/>
              <a:gdLst/>
              <a:ahLst/>
              <a:cxnLst/>
              <a:rect l="0" t="0" r="r" b="b"/>
              <a:pathLst>
                <a:path w="762" h="1440">
                  <a:moveTo>
                    <a:pt x="762" y="0"/>
                  </a:moveTo>
                  <a:cubicBezTo>
                    <a:pt x="308" y="245"/>
                    <a:pt x="0" y="1033"/>
                    <a:pt x="403" y="1440"/>
                  </a:cubicBezTo>
                </a:path>
              </a:pathLst>
            </a:custGeom>
            <a:noFill/>
            <a:ln w="9525" cap="flat">
              <a:solidFill>
                <a:schemeClr val="accent1">
                  <a:alpha val="15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258" name="Freeform 12">
              <a:extLst>
                <a:ext uri="{FF2B5EF4-FFF2-40B4-BE49-F238E27FC236}">
                  <a16:creationId xmlns:a16="http://schemas.microsoft.com/office/drawing/2014/main" id="{70557A9F-9800-4BDA-8EA5-312FBB056F5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1501438" y="9525"/>
              <a:ext cx="665163" cy="257175"/>
            </a:xfrm>
            <a:custGeom>
              <a:avLst/>
              <a:gdLst/>
              <a:ahLst/>
              <a:cxnLst/>
              <a:rect l="0" t="0" r="r" b="b"/>
              <a:pathLst>
                <a:path w="140" h="54">
                  <a:moveTo>
                    <a:pt x="140" y="54"/>
                  </a:moveTo>
                  <a:cubicBezTo>
                    <a:pt x="95" y="34"/>
                    <a:pt x="48" y="16"/>
                    <a:pt x="0" y="0"/>
                  </a:cubicBezTo>
                </a:path>
              </a:pathLst>
            </a:custGeom>
            <a:noFill/>
            <a:ln w="9525" cap="flat">
              <a:solidFill>
                <a:schemeClr val="accent1">
                  <a:alpha val="15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259" name="Freeform 13">
              <a:extLst>
                <a:ext uri="{FF2B5EF4-FFF2-40B4-BE49-F238E27FC236}">
                  <a16:creationId xmlns:a16="http://schemas.microsoft.com/office/drawing/2014/main" id="{55443555-50A7-490F-A7BD-C3761876BEA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641013" y="5408613"/>
              <a:ext cx="1525588" cy="1435100"/>
            </a:xfrm>
            <a:custGeom>
              <a:avLst/>
              <a:gdLst/>
              <a:ahLst/>
              <a:cxnLst/>
              <a:rect l="0" t="0" r="r" b="b"/>
              <a:pathLst>
                <a:path w="321" h="302">
                  <a:moveTo>
                    <a:pt x="0" y="302"/>
                  </a:moveTo>
                  <a:cubicBezTo>
                    <a:pt x="114" y="210"/>
                    <a:pt x="223" y="109"/>
                    <a:pt x="321" y="0"/>
                  </a:cubicBezTo>
                </a:path>
              </a:pathLst>
            </a:custGeom>
            <a:noFill/>
            <a:ln w="9525" cap="flat">
              <a:solidFill>
                <a:schemeClr val="accent1">
                  <a:alpha val="15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260" name="Freeform 14">
              <a:extLst>
                <a:ext uri="{FF2B5EF4-FFF2-40B4-BE49-F238E27FC236}">
                  <a16:creationId xmlns:a16="http://schemas.microsoft.com/office/drawing/2014/main" id="{0E25D709-0236-44C4-9AD0-23C27FFB64C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01713" y="0"/>
              <a:ext cx="3244850" cy="6843713"/>
            </a:xfrm>
            <a:custGeom>
              <a:avLst/>
              <a:gdLst/>
              <a:ahLst/>
              <a:cxnLst/>
              <a:rect l="0" t="0" r="r" b="b"/>
              <a:pathLst>
                <a:path w="683" h="1440">
                  <a:moveTo>
                    <a:pt x="683" y="0"/>
                  </a:moveTo>
                  <a:cubicBezTo>
                    <a:pt x="258" y="256"/>
                    <a:pt x="0" y="1041"/>
                    <a:pt x="355" y="1440"/>
                  </a:cubicBezTo>
                </a:path>
              </a:pathLst>
            </a:custGeom>
            <a:noFill/>
            <a:ln w="9525" cap="flat">
              <a:solidFill>
                <a:schemeClr val="accent1">
                  <a:alpha val="13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261" name="Freeform 15">
              <a:extLst>
                <a:ext uri="{FF2B5EF4-FFF2-40B4-BE49-F238E27FC236}">
                  <a16:creationId xmlns:a16="http://schemas.microsoft.com/office/drawing/2014/main" id="{52D3488E-C376-4058-9B14-3E67ECCF40E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802938" y="5518150"/>
              <a:ext cx="1363663" cy="1325563"/>
            </a:xfrm>
            <a:custGeom>
              <a:avLst/>
              <a:gdLst/>
              <a:ahLst/>
              <a:cxnLst/>
              <a:rect l="0" t="0" r="r" b="b"/>
              <a:pathLst>
                <a:path w="287" h="279">
                  <a:moveTo>
                    <a:pt x="0" y="279"/>
                  </a:moveTo>
                  <a:cubicBezTo>
                    <a:pt x="101" y="193"/>
                    <a:pt x="198" y="100"/>
                    <a:pt x="287" y="0"/>
                  </a:cubicBezTo>
                </a:path>
              </a:pathLst>
            </a:custGeom>
            <a:noFill/>
            <a:ln w="9525" cap="flat">
              <a:solidFill>
                <a:schemeClr val="accent1">
                  <a:alpha val="12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262" name="Freeform 16">
              <a:extLst>
                <a:ext uri="{FF2B5EF4-FFF2-40B4-BE49-F238E27FC236}">
                  <a16:creationId xmlns:a16="http://schemas.microsoft.com/office/drawing/2014/main" id="{29C0577D-AE94-4E3E-AFE9-87D6F505C67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889000" y="0"/>
              <a:ext cx="3230563" cy="6843713"/>
            </a:xfrm>
            <a:custGeom>
              <a:avLst/>
              <a:gdLst/>
              <a:ahLst/>
              <a:cxnLst/>
              <a:rect l="0" t="0" r="r" b="b"/>
              <a:pathLst>
                <a:path w="680" h="1440">
                  <a:moveTo>
                    <a:pt x="680" y="0"/>
                  </a:moveTo>
                  <a:cubicBezTo>
                    <a:pt x="257" y="265"/>
                    <a:pt x="0" y="1026"/>
                    <a:pt x="337" y="1440"/>
                  </a:cubicBezTo>
                </a:path>
              </a:pathLst>
            </a:custGeom>
            <a:noFill/>
            <a:ln w="9525" cap="flat">
              <a:solidFill>
                <a:schemeClr val="accent1">
                  <a:alpha val="13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263" name="Freeform 17">
              <a:extLst>
                <a:ext uri="{FF2B5EF4-FFF2-40B4-BE49-F238E27FC236}">
                  <a16:creationId xmlns:a16="http://schemas.microsoft.com/office/drawing/2014/main" id="{628A3D14-A3AE-415B-81C0-10DABBD63CE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979150" y="5694363"/>
              <a:ext cx="1187450" cy="1149350"/>
            </a:xfrm>
            <a:custGeom>
              <a:avLst/>
              <a:gdLst/>
              <a:ahLst/>
              <a:cxnLst/>
              <a:rect l="0" t="0" r="r" b="b"/>
              <a:pathLst>
                <a:path w="250" h="242">
                  <a:moveTo>
                    <a:pt x="0" y="242"/>
                  </a:moveTo>
                  <a:cubicBezTo>
                    <a:pt x="88" y="166"/>
                    <a:pt x="172" y="85"/>
                    <a:pt x="250" y="0"/>
                  </a:cubicBezTo>
                </a:path>
              </a:pathLst>
            </a:custGeom>
            <a:noFill/>
            <a:ln w="9525" cap="flat">
              <a:solidFill>
                <a:schemeClr val="accent1">
                  <a:alpha val="1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264" name="Freeform 18">
              <a:extLst>
                <a:ext uri="{FF2B5EF4-FFF2-40B4-BE49-F238E27FC236}">
                  <a16:creationId xmlns:a16="http://schemas.microsoft.com/office/drawing/2014/main" id="{07722035-1059-41F4-801E-F6C3F438316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484188" y="0"/>
              <a:ext cx="3421063" cy="6843713"/>
            </a:xfrm>
            <a:custGeom>
              <a:avLst/>
              <a:gdLst/>
              <a:ahLst/>
              <a:cxnLst/>
              <a:rect l="0" t="0" r="r" b="b"/>
              <a:pathLst>
                <a:path w="720" h="1440">
                  <a:moveTo>
                    <a:pt x="720" y="0"/>
                  </a:moveTo>
                  <a:cubicBezTo>
                    <a:pt x="316" y="282"/>
                    <a:pt x="0" y="1018"/>
                    <a:pt x="362" y="1440"/>
                  </a:cubicBezTo>
                </a:path>
              </a:pathLst>
            </a:custGeom>
            <a:noFill/>
            <a:ln w="9525" cap="flat">
              <a:solidFill>
                <a:schemeClr val="accent1">
                  <a:alpha val="12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265" name="Freeform 19">
              <a:extLst>
                <a:ext uri="{FF2B5EF4-FFF2-40B4-BE49-F238E27FC236}">
                  <a16:creationId xmlns:a16="http://schemas.microsoft.com/office/drawing/2014/main" id="{98275878-64ED-413C-B1B9-654EE17C5DC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1287125" y="6049963"/>
              <a:ext cx="879475" cy="793750"/>
            </a:xfrm>
            <a:custGeom>
              <a:avLst/>
              <a:gdLst/>
              <a:ahLst/>
              <a:cxnLst/>
              <a:rect l="0" t="0" r="r" b="b"/>
              <a:pathLst>
                <a:path w="185" h="167">
                  <a:moveTo>
                    <a:pt x="0" y="167"/>
                  </a:moveTo>
                  <a:cubicBezTo>
                    <a:pt x="63" y="114"/>
                    <a:pt x="125" y="58"/>
                    <a:pt x="185" y="0"/>
                  </a:cubicBezTo>
                </a:path>
              </a:pathLst>
            </a:custGeom>
            <a:noFill/>
            <a:ln w="9525" cap="flat">
              <a:solidFill>
                <a:schemeClr val="accent1">
                  <a:alpha val="8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266" name="Freeform 20">
              <a:extLst>
                <a:ext uri="{FF2B5EF4-FFF2-40B4-BE49-F238E27FC236}">
                  <a16:creationId xmlns:a16="http://schemas.microsoft.com/office/drawing/2014/main" id="{6BE90BD7-1A14-43A3-8CD4-8D181EE6300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598488" y="0"/>
              <a:ext cx="2717800" cy="6843713"/>
            </a:xfrm>
            <a:custGeom>
              <a:avLst/>
              <a:gdLst/>
              <a:ahLst/>
              <a:cxnLst/>
              <a:rect l="0" t="0" r="r" b="b"/>
              <a:pathLst>
                <a:path w="572" h="1440">
                  <a:moveTo>
                    <a:pt x="572" y="0"/>
                  </a:moveTo>
                  <a:cubicBezTo>
                    <a:pt x="213" y="320"/>
                    <a:pt x="0" y="979"/>
                    <a:pt x="164" y="1440"/>
                  </a:cubicBezTo>
                </a:path>
              </a:pathLst>
            </a:custGeom>
            <a:noFill/>
            <a:ln w="12700" cap="flat">
              <a:solidFill>
                <a:schemeClr val="accent1">
                  <a:alpha val="12000"/>
                </a:schemeClr>
              </a:solidFill>
              <a:prstDash val="dashDot"/>
              <a:miter lim="800000"/>
              <a:headEnd/>
              <a:tailEnd/>
            </a:ln>
            <a:extLst>
              <a:ext uri="{909E8E84-426E-40DD-AFC4-6F175D3DCCD1}">
                <a14:hiddenFill xmlns:a14="http://schemas.microsoft.com/office/drawing/2010/main">
                  <a:solidFill>
                    <a:srgbClr val="FFFFFF"/>
                  </a:solidFill>
                </a14:hiddenFill>
              </a:ext>
            </a:extLst>
          </p:spPr>
        </p:sp>
        <p:sp>
          <p:nvSpPr>
            <p:cNvPr id="267" name="Freeform 21">
              <a:extLst>
                <a:ext uri="{FF2B5EF4-FFF2-40B4-BE49-F238E27FC236}">
                  <a16:creationId xmlns:a16="http://schemas.microsoft.com/office/drawing/2014/main" id="{8609B6EC-0BA4-4C45-B9CA-311B34B83AE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261938" y="0"/>
              <a:ext cx="2944813" cy="6843713"/>
            </a:xfrm>
            <a:custGeom>
              <a:avLst/>
              <a:gdLst/>
              <a:ahLst/>
              <a:cxnLst/>
              <a:rect l="0" t="0" r="r" b="b"/>
              <a:pathLst>
                <a:path w="620" h="1440">
                  <a:moveTo>
                    <a:pt x="620" y="0"/>
                  </a:moveTo>
                  <a:cubicBezTo>
                    <a:pt x="248" y="325"/>
                    <a:pt x="0" y="960"/>
                    <a:pt x="186" y="1440"/>
                  </a:cubicBezTo>
                </a:path>
              </a:pathLst>
            </a:custGeom>
            <a:noFill/>
            <a:ln w="9525" cap="flat">
              <a:solidFill>
                <a:schemeClr val="accent1">
                  <a:alpha val="12000"/>
                </a:schemeClr>
              </a:solidFill>
              <a:prstDash val="lgDash"/>
              <a:miter lim="800000"/>
              <a:headEnd/>
              <a:tailEnd/>
            </a:ln>
            <a:extLst>
              <a:ext uri="{909E8E84-426E-40DD-AFC4-6F175D3DCCD1}">
                <a14:hiddenFill xmlns:a14="http://schemas.microsoft.com/office/drawing/2010/main">
                  <a:solidFill>
                    <a:srgbClr val="FFFFFF"/>
                  </a:solidFill>
                </a14:hiddenFill>
              </a:ext>
            </a:extLst>
          </p:spPr>
        </p:sp>
        <p:sp>
          <p:nvSpPr>
            <p:cNvPr id="268" name="Freeform 22">
              <a:extLst>
                <a:ext uri="{FF2B5EF4-FFF2-40B4-BE49-F238E27FC236}">
                  <a16:creationId xmlns:a16="http://schemas.microsoft.com/office/drawing/2014/main" id="{BA3962A2-D76B-4346-9535-356648073AF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417513" y="0"/>
              <a:ext cx="2403475" cy="6843713"/>
            </a:xfrm>
            <a:custGeom>
              <a:avLst/>
              <a:gdLst/>
              <a:ahLst/>
              <a:cxnLst/>
              <a:rect l="0" t="0" r="r" b="b"/>
              <a:pathLst>
                <a:path w="506" h="1440">
                  <a:moveTo>
                    <a:pt x="506" y="0"/>
                  </a:moveTo>
                  <a:cubicBezTo>
                    <a:pt x="109" y="356"/>
                    <a:pt x="0" y="943"/>
                    <a:pt x="171" y="1440"/>
                  </a:cubicBezTo>
                </a:path>
              </a:pathLst>
            </a:custGeom>
            <a:noFill/>
            <a:ln w="9525" cap="flat">
              <a:solidFill>
                <a:schemeClr val="accent1">
                  <a:alpha val="11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269" name="Freeform 23">
              <a:extLst>
                <a:ext uri="{FF2B5EF4-FFF2-40B4-BE49-F238E27FC236}">
                  <a16:creationId xmlns:a16="http://schemas.microsoft.com/office/drawing/2014/main" id="{28CBAD67-783A-4EFF-852A-40CD9D58C3C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4288" y="9525"/>
              <a:ext cx="1771650" cy="3198813"/>
            </a:xfrm>
            <a:custGeom>
              <a:avLst/>
              <a:gdLst/>
              <a:ahLst/>
              <a:cxnLst/>
              <a:rect l="0" t="0" r="r" b="b"/>
              <a:pathLst>
                <a:path w="373" h="673">
                  <a:moveTo>
                    <a:pt x="373" y="0"/>
                  </a:moveTo>
                  <a:cubicBezTo>
                    <a:pt x="175" y="183"/>
                    <a:pt x="51" y="409"/>
                    <a:pt x="0" y="673"/>
                  </a:cubicBezTo>
                </a:path>
              </a:pathLst>
            </a:custGeom>
            <a:noFill/>
            <a:ln w="9525" cap="flat">
              <a:solidFill>
                <a:schemeClr val="accent1">
                  <a:alpha val="1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270" name="Freeform 24">
              <a:extLst>
                <a:ext uri="{FF2B5EF4-FFF2-40B4-BE49-F238E27FC236}">
                  <a16:creationId xmlns:a16="http://schemas.microsoft.com/office/drawing/2014/main" id="{780BC275-9329-40AA-849F-7B258245EE2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4763" y="6016625"/>
              <a:ext cx="214313" cy="827088"/>
            </a:xfrm>
            <a:custGeom>
              <a:avLst/>
              <a:gdLst/>
              <a:ahLst/>
              <a:cxnLst/>
              <a:rect l="0" t="0" r="r" b="b"/>
              <a:pathLst>
                <a:path w="45" h="174">
                  <a:moveTo>
                    <a:pt x="0" y="0"/>
                  </a:moveTo>
                  <a:cubicBezTo>
                    <a:pt x="11" y="59"/>
                    <a:pt x="26" y="118"/>
                    <a:pt x="45" y="174"/>
                  </a:cubicBezTo>
                </a:path>
              </a:pathLst>
            </a:custGeom>
            <a:noFill/>
            <a:ln w="9525" cap="flat">
              <a:solidFill>
                <a:schemeClr val="accent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271" name="Freeform 25">
              <a:extLst>
                <a:ext uri="{FF2B5EF4-FFF2-40B4-BE49-F238E27FC236}">
                  <a16:creationId xmlns:a16="http://schemas.microsoft.com/office/drawing/2014/main" id="{55DA4B63-E5E4-49C5-BC03-E5A312146F6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4288" y="0"/>
              <a:ext cx="1562100" cy="2228850"/>
            </a:xfrm>
            <a:custGeom>
              <a:avLst/>
              <a:gdLst/>
              <a:ahLst/>
              <a:cxnLst/>
              <a:rect l="0" t="0" r="r" b="b"/>
              <a:pathLst>
                <a:path w="329" h="469">
                  <a:moveTo>
                    <a:pt x="329" y="0"/>
                  </a:moveTo>
                  <a:cubicBezTo>
                    <a:pt x="189" y="133"/>
                    <a:pt x="69" y="288"/>
                    <a:pt x="0" y="469"/>
                  </a:cubicBezTo>
                </a:path>
              </a:pathLst>
            </a:custGeom>
            <a:noFill/>
            <a:ln w="9525" cap="flat">
              <a:solidFill>
                <a:schemeClr val="accent1">
                  <a:alpha val="8000"/>
                </a:schemeClr>
              </a:solidFill>
              <a:prstDash val="solid"/>
              <a:miter lim="800000"/>
              <a:headEnd/>
              <a:tailEnd/>
            </a:ln>
            <a:extLst>
              <a:ext uri="{909E8E84-426E-40DD-AFC4-6F175D3DCCD1}">
                <a14:hiddenFill xmlns:a14="http://schemas.microsoft.com/office/drawing/2010/main">
                  <a:solidFill>
                    <a:srgbClr val="FFFFFF"/>
                  </a:solidFill>
                </a14:hiddenFill>
              </a:ext>
            </a:extLst>
          </p:spPr>
        </p:sp>
      </p:grpSp>
      <p:sp>
        <p:nvSpPr>
          <p:cNvPr id="3" name="Title 2">
            <a:extLst>
              <a:ext uri="{FF2B5EF4-FFF2-40B4-BE49-F238E27FC236}">
                <a16:creationId xmlns:a16="http://schemas.microsoft.com/office/drawing/2014/main" id="{C4D58656-43BA-3464-03F9-2BB5709BAF38}"/>
              </a:ext>
            </a:extLst>
          </p:cNvPr>
          <p:cNvSpPr>
            <a:spLocks noGrp="1"/>
          </p:cNvSpPr>
          <p:nvPr>
            <p:ph type="title"/>
          </p:nvPr>
        </p:nvSpPr>
        <p:spPr>
          <a:xfrm>
            <a:off x="235178" y="-128886"/>
            <a:ext cx="6677553" cy="1353310"/>
          </a:xfrm>
        </p:spPr>
        <p:txBody>
          <a:bodyPr vert="horz" lIns="228600" tIns="228600" rIns="228600" bIns="228600" rtlCol="0" anchor="b">
            <a:normAutofit/>
          </a:bodyPr>
          <a:lstStyle/>
          <a:p>
            <a:pPr algn="l"/>
            <a:r>
              <a:rPr lang="en-US" dirty="0">
                <a:solidFill>
                  <a:schemeClr val="tx1"/>
                </a:solidFill>
              </a:rPr>
              <a:t>References: </a:t>
            </a:r>
          </a:p>
        </p:txBody>
      </p:sp>
      <p:graphicFrame>
        <p:nvGraphicFramePr>
          <p:cNvPr id="62" name="Text Placeholder 3">
            <a:extLst>
              <a:ext uri="{FF2B5EF4-FFF2-40B4-BE49-F238E27FC236}">
                <a16:creationId xmlns:a16="http://schemas.microsoft.com/office/drawing/2014/main" id="{62149B4C-D4FF-D7EA-3296-161B5D1050D1}"/>
              </a:ext>
            </a:extLst>
          </p:cNvPr>
          <p:cNvGraphicFramePr/>
          <p:nvPr>
            <p:extLst>
              <p:ext uri="{D42A27DB-BD31-4B8C-83A1-F6EECF244321}">
                <p14:modId xmlns:p14="http://schemas.microsoft.com/office/powerpoint/2010/main" val="126815581"/>
              </p:ext>
            </p:extLst>
          </p:nvPr>
        </p:nvGraphicFramePr>
        <p:xfrm>
          <a:off x="219076" y="960437"/>
          <a:ext cx="10525653" cy="5091371"/>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535300778"/>
      </p:ext>
    </p:extLst>
  </p:cSld>
  <p:clrMapOvr>
    <a:masterClrMapping/>
  </p:clrMapOvr>
  <mc:AlternateContent xmlns:mc="http://schemas.openxmlformats.org/markup-compatibility/2006" xmlns:p14="http://schemas.microsoft.com/office/powerpoint/2010/main">
    <mc:Choice Requires="p14">
      <p:transition spd="slow" p14:dur="4000">
        <p14:vortex dir="r"/>
      </p:transition>
    </mc:Choice>
    <mc:Fallback xmlns="">
      <p:transition spd="slow">
        <p:fade/>
      </p:transition>
    </mc:Fallback>
  </mc:AlternateContent>
</p:sld>
</file>

<file path=ppt/theme/theme1.xml><?xml version="1.0" encoding="utf-8"?>
<a:theme xmlns:a="http://schemas.openxmlformats.org/drawingml/2006/main" name="Atlas">
  <a:themeElements>
    <a:clrScheme name="Atlas">
      <a:dk1>
        <a:sysClr val="windowText" lastClr="000000"/>
      </a:dk1>
      <a:lt1>
        <a:sysClr val="window" lastClr="FFFFFF"/>
      </a:lt1>
      <a:dk2>
        <a:srgbClr val="454545"/>
      </a:dk2>
      <a:lt2>
        <a:srgbClr val="E0E0E0"/>
      </a:lt2>
      <a:accent1>
        <a:srgbClr val="10B6F4"/>
      </a:accent1>
      <a:accent2>
        <a:srgbClr val="3C78C3"/>
      </a:accent2>
      <a:accent3>
        <a:srgbClr val="9F52D0"/>
      </a:accent3>
      <a:accent4>
        <a:srgbClr val="D64198"/>
      </a:accent4>
      <a:accent5>
        <a:srgbClr val="DA2228"/>
      </a:accent5>
      <a:accent6>
        <a:srgbClr val="F18318"/>
      </a:accent6>
      <a:hlink>
        <a:srgbClr val="38DDEC"/>
      </a:hlink>
      <a:folHlink>
        <a:srgbClr val="A8DEE8"/>
      </a:folHlink>
    </a:clrScheme>
    <a:fontScheme name="Atlas">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Rockwell" panose="02060603020205020403"/>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Atlas">
      <a:fillStyleLst>
        <a:solidFill>
          <a:schemeClr val="phClr"/>
        </a:solidFill>
        <a:gradFill rotWithShape="1">
          <a:gsLst>
            <a:gs pos="0">
              <a:schemeClr val="phClr">
                <a:tint val="62000"/>
                <a:alpha val="60000"/>
                <a:satMod val="109000"/>
                <a:lumMod val="110000"/>
              </a:schemeClr>
            </a:gs>
            <a:gs pos="100000">
              <a:schemeClr val="phClr">
                <a:tint val="78000"/>
                <a:alpha val="92000"/>
                <a:satMod val="109000"/>
                <a:lumMod val="100000"/>
              </a:schemeClr>
            </a:gs>
          </a:gsLst>
          <a:lin ang="5400000" scaled="0"/>
        </a:gradFill>
        <a:gradFill rotWithShape="1">
          <a:gsLst>
            <a:gs pos="0">
              <a:schemeClr val="phClr">
                <a:tint val="98000"/>
                <a:satMod val="110000"/>
                <a:lumMod val="104000"/>
              </a:schemeClr>
            </a:gs>
            <a:gs pos="69000">
              <a:schemeClr val="phClr">
                <a:shade val="84000"/>
                <a:satMod val="130000"/>
                <a:lumMod val="92000"/>
              </a:schemeClr>
            </a:gs>
            <a:gs pos="100000">
              <a:schemeClr val="phClr">
                <a:shade val="76000"/>
                <a:satMod val="130000"/>
                <a:lumMod val="88000"/>
              </a:schemeClr>
            </a:gs>
          </a:gsLst>
          <a:lin ang="5400000" scaled="0"/>
        </a:gradFill>
      </a:fillStyleLst>
      <a:lnStyleLst>
        <a:ln w="9525" cap="flat" cmpd="sng" algn="ctr">
          <a:solidFill>
            <a:schemeClr val="phClr">
              <a:shade val="90000"/>
            </a:schemeClr>
          </a:solidFill>
          <a:prstDash val="solid"/>
        </a:ln>
        <a:ln w="15875" cap="flat" cmpd="sng" algn="ctr">
          <a:solidFill>
            <a:schemeClr val="phClr">
              <a:shade val="90000"/>
            </a:schemeClr>
          </a:solidFill>
          <a:prstDash val="solid"/>
        </a:ln>
        <a:ln w="25400" cap="flat" cmpd="sng" algn="ctr">
          <a:solidFill>
            <a:schemeClr val="phClr"/>
          </a:solidFill>
          <a:prstDash val="solid"/>
        </a:ln>
      </a:lnStyleLst>
      <a:effectStyleLst>
        <a:effectStyle>
          <a:effectLst/>
        </a:effectStyle>
        <a:effectStyle>
          <a:effectLst/>
        </a:effectStyle>
        <a:effectStyle>
          <a:effectLst>
            <a:outerShdw blurRad="38100" dist="25400" dir="5400000" rotWithShape="0">
              <a:srgbClr val="000000">
                <a:alpha val="75000"/>
              </a:srgbClr>
            </a:outerShdw>
          </a:effectLst>
          <a:scene3d>
            <a:camera prst="orthographicFront">
              <a:rot lat="0" lon="0" rev="0"/>
            </a:camera>
            <a:lightRig rig="threePt" dir="tl"/>
          </a:scene3d>
          <a:sp3d>
            <a:bevelT w="0" h="0"/>
          </a:sp3d>
        </a:effectStyle>
      </a:effectStyleLst>
      <a:bgFillStyleLst>
        <a:solidFill>
          <a:schemeClr val="phClr"/>
        </a:solidFill>
        <a:solidFill>
          <a:schemeClr val="phClr"/>
        </a:solidFill>
        <a:gradFill rotWithShape="1">
          <a:gsLst>
            <a:gs pos="10000">
              <a:schemeClr val="phClr">
                <a:tint val="94000"/>
                <a:lumMod val="116000"/>
              </a:schemeClr>
            </a:gs>
            <a:gs pos="100000">
              <a:schemeClr val="phClr">
                <a:tint val="98000"/>
                <a:shade val="86000"/>
                <a:satMod val="90000"/>
                <a:lumMod val="88000"/>
              </a:schemeClr>
            </a:gs>
          </a:gsLst>
          <a:path path="circle">
            <a:fillToRect l="50000" t="15000" r="50000" b="169000"/>
          </a:path>
        </a:gradFill>
      </a:bgFillStyleLst>
    </a:fmtScheme>
  </a:themeElements>
  <a:objectDefaults/>
  <a:extraClrSchemeLst/>
  <a:extLst>
    <a:ext uri="{05A4C25C-085E-4340-85A3-A5531E510DB2}">
      <thm15:themeFamily xmlns:thm15="http://schemas.microsoft.com/office/thememl/2012/main" name="Atlas" id="{5156B0E4-0EB1-49FE-A26B-15F6F698AEC6}" vid="{C0CB9708-C445-4049-9D7F-4C8684E69AF3}"/>
    </a:ext>
  </a:extLst>
</a:theme>
</file>

<file path=docProps/app.xml><?xml version="1.0" encoding="utf-8"?>
<Properties xmlns="http://schemas.openxmlformats.org/officeDocument/2006/extended-properties" xmlns:vt="http://schemas.openxmlformats.org/officeDocument/2006/docPropsVTypes">
  <Template>{486082C5-8448-BF4A-9F0E-1ECBCA1034B2}tf16401369</Template>
  <TotalTime>112</TotalTime>
  <Words>1140</Words>
  <Application>Microsoft Office PowerPoint</Application>
  <PresentationFormat>Widescreen</PresentationFormat>
  <Paragraphs>74</Paragraphs>
  <Slides>15</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15</vt:i4>
      </vt:variant>
    </vt:vector>
  </HeadingPairs>
  <TitlesOfParts>
    <vt:vector size="21" baseType="lpstr">
      <vt:lpstr>Arial</vt:lpstr>
      <vt:lpstr>Calibri</vt:lpstr>
      <vt:lpstr>Calibri Light</vt:lpstr>
      <vt:lpstr>Rockwell</vt:lpstr>
      <vt:lpstr>Wingdings</vt:lpstr>
      <vt:lpstr>Atlas</vt:lpstr>
      <vt:lpstr>Effective Team Work and Communication </vt:lpstr>
      <vt:lpstr>Introduction – What is Team Work? </vt:lpstr>
      <vt:lpstr>History of Team Work </vt:lpstr>
      <vt:lpstr>Benefits of Team Working </vt:lpstr>
      <vt:lpstr>Benefits of Team Working </vt:lpstr>
      <vt:lpstr>Stages of Team Development </vt:lpstr>
      <vt:lpstr>Stages of Team Development </vt:lpstr>
      <vt:lpstr>Stages of Team Development </vt:lpstr>
      <vt:lpstr>Stages of Team Development </vt:lpstr>
      <vt:lpstr>Stages of Team Development </vt:lpstr>
      <vt:lpstr>Successful Team Development </vt:lpstr>
      <vt:lpstr>Successful Team Development </vt:lpstr>
      <vt:lpstr>Successful Team Development </vt:lpstr>
      <vt:lpstr>Conclusion </vt:lpstr>
      <vt:lpstr>References: </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Effective Team Work and Communication </dc:title>
  <dc:creator>Andrea Betina Rideg</dc:creator>
  <cp:lastModifiedBy>Alexandra-Maria Cozma (2125169)</cp:lastModifiedBy>
  <cp:revision>6</cp:revision>
  <dcterms:created xsi:type="dcterms:W3CDTF">2022-07-20T07:42:21Z</dcterms:created>
  <dcterms:modified xsi:type="dcterms:W3CDTF">2022-12-21T19:49:14Z</dcterms:modified>
</cp:coreProperties>
</file>