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78"/>
  </p:normalViewPr>
  <p:slideViewPr>
    <p:cSldViewPr snapToGrid="0" snapToObjects="1">
      <p:cViewPr varScale="1">
        <p:scale>
          <a:sx n="90" d="100"/>
          <a:sy n="90" d="100"/>
        </p:scale>
        <p:origin x="232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62A90-E0FE-D449-92FD-D8C23DFAAF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8FC3FE-34BC-6B49-B1E1-A625FEAFA0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F4F74-2298-9D4C-A4BF-49277D5D0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1D9D5-8EFC-2E49-B243-9F64F093B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9501C5-9B3F-264D-8EB6-76AAA574B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251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E0DB0-BA4D-6541-BBA1-71F33406B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8E9A3-FA1F-5343-BC64-45DD217A7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E1594-A2C7-EF4A-95EC-35C5E10CC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32F2E-C63C-4E46-BA3C-0DC557A92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AAA9F-0633-BC4A-89FC-576B3BF35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559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2632-7A6B-DC4D-8D89-FAB45B425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C210B-CE13-F847-9A2A-BFA0C67EF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BA650-32D6-C840-A13B-5F133638B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CF4F8-E4FC-7D47-B6FB-3DA754CEC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19A79-547D-6E43-81C6-CE0B5E81C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098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AC417-E54D-3C44-A4C5-E861D20BA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60313-2AEB-1448-8D19-87D5171A0A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933C09-3AE3-9247-B398-C1ED7E38F1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F2237-652D-DE4F-B208-30982A80D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4471A-5E84-7641-AF49-EB3453181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B14A3F-BBD2-B64B-A8F7-43DD03EF6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245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76141-5610-4D44-A23B-03AA43C7B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94EA63-2BB0-B247-A861-434661ED7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379E28-6DC2-4441-99FB-8D6281F9AE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F71C18-76EB-BA4C-B95D-F2023E7AD5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DE7B05-3567-834B-953A-286FD1AA9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4CA6BE-D7EB-DE46-BEE4-B713AAAE9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A2DE1F-64FE-3A49-B893-3822C7CBF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44B49A-7049-D64F-9263-576DE4321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69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C9A06-8BE6-1D48-9B8B-684CCBC4C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432F21-59FE-9947-9FF9-63A5941B5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B6A8D7-2F54-1346-948C-FF8147D46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21BB11-4D82-CA43-BC5B-981261FBF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318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FB79BC-AE4C-F144-8E31-185F3FF3E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C66CEB-C0E5-CC46-A32A-F47F20876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95C24D-D9A1-A242-AADA-E0AE0F02C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017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DAC9C-DCA2-4746-AEDD-1FB811E1B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898ED-4776-9341-B290-BCEB2CCD8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DC5845-EF92-F549-BE46-11BCEC66F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D8C1FD-4EAF-0244-8970-F9356361C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56E67-7418-3E4A-806A-32AD11FE3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31B30-A3F3-FB44-852C-8C96E4E73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201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51990-339B-2D48-867A-0B3ED7DBC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B0A4F9-E001-AE45-BE90-34AFB840F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5995AB-793F-D94A-A731-F6F7EE4CDB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7CE8D-B70D-5048-8958-C046C7D71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2ED101-A787-3C45-9A02-A49906F1A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5146DE-644D-CB4C-B582-D9C9B0B95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752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BD5B4-6FE0-9440-B98C-17E788302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018C20-B963-CC48-B93E-8AD065DB30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2EEDA-454E-DD42-AA52-FE9B08E1D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0A929-B461-0A4E-BA36-C2E65C337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855B-D9C7-C746-A400-1F7E6DC00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367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BA7C8A-F4E9-5045-98F6-5FF1085B37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331439-FC45-CF44-AB5F-A5E297438D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300D8-A803-6942-B969-A32D26524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EB44A-9512-A04C-B52B-7380B01A9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2BB3C-B115-AB41-981E-C1DB1E30F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493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A021AD-6368-3E46-8E2B-58E546513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2158A-EA0A-D141-BEC0-A1BE26A1B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22C4B-FC69-3242-A03B-715055C14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B7D52-12E3-3D4B-8BA0-C84C81C7BC90}" type="datetimeFigureOut">
              <a:rPr lang="en-US" smtClean="0"/>
              <a:t>6/9/23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541ED-BCFF-A843-ABC9-5ECA3EDEF9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41FF9-01C9-1942-9301-F0B13B6019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B70186-D5D9-F24E-AFD1-08020A8B58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39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Truth About Hotel Breakfast Buffets">
            <a:extLst>
              <a:ext uri="{FF2B5EF4-FFF2-40B4-BE49-F238E27FC236}">
                <a16:creationId xmlns:a16="http://schemas.microsoft.com/office/drawing/2014/main" id="{BF4DB5F9-A2E4-1448-98B5-6F5B79CB5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outerShdw sx="13000" sy="13000" algn="ctr" rotWithShape="0">
              <a:schemeClr val="bg1">
                <a:alpha val="20125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FEE5C2-9FD4-2747-A70C-93EC0BC8BC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959" y="776765"/>
            <a:ext cx="10987088" cy="2009298"/>
          </a:xfrm>
        </p:spPr>
        <p:txBody>
          <a:bodyPr>
            <a:normAutofit fontScale="90000"/>
          </a:bodyPr>
          <a:lstStyle/>
          <a:p>
            <a:r>
              <a:rPr lang="en-GB" sz="32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Shanghai Marriott Hotel Parkview</a:t>
            </a:r>
            <a:br>
              <a:rPr lang="en-GB" sz="32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zh-CN" sz="3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自助式早餐</a:t>
            </a:r>
            <a:r>
              <a:rPr lang="en-GB" altLang="zh-CN" sz="3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altLang="zh-CN" sz="3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zh-CN" sz="3600" dirty="0">
                <a:latin typeface="Arial" panose="020B0604020202020204" pitchFamily="34" charset="0"/>
                <a:cs typeface="Arial" panose="020B0604020202020204" pitchFamily="34" charset="0"/>
              </a:rPr>
              <a:t>无限吃</a:t>
            </a:r>
            <a:r>
              <a:rPr lang="en-GB" altLang="zh-CN" sz="3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altLang="ja-JP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zh-CN" sz="3200" b="1" dirty="0"/>
              <a:t>服务时间：</a:t>
            </a:r>
            <a:r>
              <a:rPr lang="zh-CN" sz="2700" dirty="0"/>
              <a:t>早上 6 - 早上 9:30</a:t>
            </a:r>
            <a:br>
              <a:rPr lang="en-US" sz="2700" dirty="0"/>
            </a:br>
            <a:r>
              <a:rPr lang="en-US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US" altLang="ja-JP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ja-JP" altLang="en-US" sz="32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US" altLang="ja-JP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ja-JP" altLang="en-US" sz="32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份</a:t>
            </a:r>
            <a:br>
              <a:rPr lang="en-GB" altLang="ja-JP" sz="32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effectLst>
                <a:outerShdw dist="50800" dir="5400000" sx="22201" sy="22201" algn="ctr" rotWithShape="0">
                  <a:srgbClr val="000000"/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BE8E50-50F9-6A46-9128-EFB7EE60617C}"/>
              </a:ext>
            </a:extLst>
          </p:cNvPr>
          <p:cNvSpPr txBox="1"/>
          <p:nvPr/>
        </p:nvSpPr>
        <p:spPr>
          <a:xfrm>
            <a:off x="3704035" y="3286126"/>
            <a:ext cx="6207918" cy="2431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sz="3200" b="1" dirty="0"/>
              <a:t>自助早餐包括：</a:t>
            </a:r>
            <a:r>
              <a:rPr lang="zh-CN" sz="2000" dirty="0"/>
              <a:t> </a:t>
            </a:r>
            <a:endParaRPr lang="en-GB" altLang="zh-CN" sz="2000" dirty="0"/>
          </a:p>
          <a:p>
            <a:r>
              <a:rPr lang="zh-CN" sz="2400" dirty="0"/>
              <a:t>英式自助早餐 </a:t>
            </a:r>
            <a:endParaRPr lang="en-GB" altLang="zh-CN" sz="2400" dirty="0"/>
          </a:p>
          <a:p>
            <a:r>
              <a:rPr lang="zh-CN" sz="2400" dirty="0"/>
              <a:t>欧陆式自助早餐</a:t>
            </a:r>
            <a:endParaRPr lang="en-GB" altLang="zh-CN" sz="2400" dirty="0"/>
          </a:p>
          <a:p>
            <a:r>
              <a:rPr lang="zh-CN" sz="2400" dirty="0"/>
              <a:t>冷热自助餐 </a:t>
            </a:r>
            <a:endParaRPr lang="en-GB" altLang="zh-CN" sz="2400" dirty="0"/>
          </a:p>
          <a:p>
            <a:r>
              <a:rPr lang="zh-CN" sz="2400" dirty="0"/>
              <a:t>无限量的茶、咖啡和果汁</a:t>
            </a:r>
            <a:endParaRPr lang="en-GB" altLang="zh-CN" sz="2400" dirty="0"/>
          </a:p>
          <a:p>
            <a:r>
              <a:rPr lang="zh-CN" sz="2400" dirty="0"/>
              <a:t>提供纯素食和素食选择</a:t>
            </a:r>
            <a:endParaRPr lang="en-GB" altLang="zh-CN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233706-CEEE-5841-A310-02C306F32CB7}"/>
              </a:ext>
            </a:extLst>
          </p:cNvPr>
          <p:cNvSpPr txBox="1"/>
          <p:nvPr/>
        </p:nvSpPr>
        <p:spPr>
          <a:xfrm>
            <a:off x="4929187" y="2586395"/>
            <a:ext cx="26289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000" b="1" dirty="0">
                <a:solidFill>
                  <a:srgbClr val="FF0000"/>
                </a:solidFill>
                <a:highlight>
                  <a:srgbClr val="FF9300"/>
                </a:highlight>
              </a:rPr>
              <a:t>提供客房服务时间</a:t>
            </a:r>
            <a:endParaRPr lang="en-US" sz="2000" dirty="0">
              <a:highlight>
                <a:srgbClr val="FF9300"/>
              </a:highlight>
            </a:endParaRPr>
          </a:p>
        </p:txBody>
      </p:sp>
      <p:pic>
        <p:nvPicPr>
          <p:cNvPr id="1036" name="Picture 12" descr="HOTEL HOLIDAY INN CENTRAL PLAZA BEIJING 4* (China) - from £ 46 | HOTELMIX">
            <a:extLst>
              <a:ext uri="{FF2B5EF4-FFF2-40B4-BE49-F238E27FC236}">
                <a16:creationId xmlns:a16="http://schemas.microsoft.com/office/drawing/2014/main" id="{5389B650-4CFB-3A47-944D-2AB03B4F4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68" y="1657349"/>
            <a:ext cx="3020418" cy="421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s this the end of the hotel breakfast buffet? | Telegraph Travel">
            <a:extLst>
              <a:ext uri="{FF2B5EF4-FFF2-40B4-BE49-F238E27FC236}">
                <a16:creationId xmlns:a16="http://schemas.microsoft.com/office/drawing/2014/main" id="{C93A27CC-F5FB-474C-9811-3C55ADE75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2970" y="1657349"/>
            <a:ext cx="3492500" cy="406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5F8ADD-F918-B644-B977-1735631891BB}"/>
              </a:ext>
            </a:extLst>
          </p:cNvPr>
          <p:cNvSpPr txBox="1"/>
          <p:nvPr/>
        </p:nvSpPr>
        <p:spPr>
          <a:xfrm>
            <a:off x="6376988" y="5964614"/>
            <a:ext cx="4271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Samir Mohammed Abbas Student ID: 2129296</a:t>
            </a:r>
          </a:p>
        </p:txBody>
      </p:sp>
    </p:spTree>
    <p:extLst>
      <p:ext uri="{BB962C8B-B14F-4D97-AF65-F5344CB8AC3E}">
        <p14:creationId xmlns:p14="http://schemas.microsoft.com/office/powerpoint/2010/main" val="575055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101</Words>
  <Application>Microsoft Macintosh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Shanghai Marriott Hotel Parkview 自助式早餐- (无限吃) 服务时间：早上 6 - 早上 9:30 18 元/份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Shanghai Marriott Hotel Parkview 自助式早餐- (无限吃) 服务时间：早上 6 - 早上 9:30 18 元/份 </dc:title>
  <dc:creator>Mohammad Arifur Rahman Khan (2022401)</dc:creator>
  <cp:lastModifiedBy>Mohammad Arifur Rahman Khan (2022401)</cp:lastModifiedBy>
  <cp:revision>1</cp:revision>
  <dcterms:created xsi:type="dcterms:W3CDTF">2023-06-09T00:46:02Z</dcterms:created>
  <dcterms:modified xsi:type="dcterms:W3CDTF">2023-06-09T01:24:58Z</dcterms:modified>
</cp:coreProperties>
</file>