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sldIdLst>
    <p:sldId id="256" r:id="rId2"/>
    <p:sldId id="258" r:id="rId3"/>
    <p:sldId id="259" r:id="rId4"/>
    <p:sldId id="260" r:id="rId5"/>
    <p:sldId id="261"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4BC813-866A-4EC7-1B45-D206C5C79F5E}" v="1286" dt="2023-12-07T15:41:39.434"/>
    <p1510:client id="{720D2BC8-2D44-4120-ACE5-736C42D4A953}" v="1557" dt="2023-12-07T00:00:29.3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y Ball (2209284)" userId="S::2209284@student.uwtsd.ac.uk::8f37fd9c-09cc-4192-90ee-910bedd8661b" providerId="AD" clId="Web-{720D2BC8-2D44-4120-ACE5-736C42D4A953}"/>
    <pc:docChg chg="addSld delSld modSld sldOrd addMainMaster delMainMaster">
      <pc:chgData name="Joy Ball (2209284)" userId="S::2209284@student.uwtsd.ac.uk::8f37fd9c-09cc-4192-90ee-910bedd8661b" providerId="AD" clId="Web-{720D2BC8-2D44-4120-ACE5-736C42D4A953}" dt="2023-12-07T00:00:23.423" v="1554" actId="20577"/>
      <pc:docMkLst>
        <pc:docMk/>
      </pc:docMkLst>
      <pc:sldChg chg="addSp delSp modSp mod setBg modClrScheme setClrOvrMap chgLayout">
        <pc:chgData name="Joy Ball (2209284)" userId="S::2209284@student.uwtsd.ac.uk::8f37fd9c-09cc-4192-90ee-910bedd8661b" providerId="AD" clId="Web-{720D2BC8-2D44-4120-ACE5-736C42D4A953}" dt="2023-12-06T17:09:13.902" v="113"/>
        <pc:sldMkLst>
          <pc:docMk/>
          <pc:sldMk cId="109857222" sldId="256"/>
        </pc:sldMkLst>
        <pc:spChg chg="mod">
          <ac:chgData name="Joy Ball (2209284)" userId="S::2209284@student.uwtsd.ac.uk::8f37fd9c-09cc-4192-90ee-910bedd8661b" providerId="AD" clId="Web-{720D2BC8-2D44-4120-ACE5-736C42D4A953}" dt="2023-12-06T17:09:13.902" v="113"/>
          <ac:spMkLst>
            <pc:docMk/>
            <pc:sldMk cId="109857222" sldId="256"/>
            <ac:spMk id="2" creationId="{00000000-0000-0000-0000-000000000000}"/>
          </ac:spMkLst>
        </pc:spChg>
        <pc:spChg chg="mod">
          <ac:chgData name="Joy Ball (2209284)" userId="S::2209284@student.uwtsd.ac.uk::8f37fd9c-09cc-4192-90ee-910bedd8661b" providerId="AD" clId="Web-{720D2BC8-2D44-4120-ACE5-736C42D4A953}" dt="2023-12-06T17:09:13.902" v="113"/>
          <ac:spMkLst>
            <pc:docMk/>
            <pc:sldMk cId="109857222" sldId="256"/>
            <ac:spMk id="3" creationId="{00000000-0000-0000-0000-000000000000}"/>
          </ac:spMkLst>
        </pc:spChg>
        <pc:spChg chg="add del">
          <ac:chgData name="Joy Ball (2209284)" userId="S::2209284@student.uwtsd.ac.uk::8f37fd9c-09cc-4192-90ee-910bedd8661b" providerId="AD" clId="Web-{720D2BC8-2D44-4120-ACE5-736C42D4A953}" dt="2023-12-06T17:08:12.962" v="106"/>
          <ac:spMkLst>
            <pc:docMk/>
            <pc:sldMk cId="109857222" sldId="256"/>
            <ac:spMk id="11" creationId="{3A359BEF-58E3-4A54-AB06-435D1A501444}"/>
          </ac:spMkLst>
        </pc:spChg>
        <pc:spChg chg="add del">
          <ac:chgData name="Joy Ball (2209284)" userId="S::2209284@student.uwtsd.ac.uk::8f37fd9c-09cc-4192-90ee-910bedd8661b" providerId="AD" clId="Web-{720D2BC8-2D44-4120-ACE5-736C42D4A953}" dt="2023-12-06T17:08:12.962" v="106"/>
          <ac:spMkLst>
            <pc:docMk/>
            <pc:sldMk cId="109857222" sldId="256"/>
            <ac:spMk id="13" creationId="{E5CBF618-D78A-412F-9D86-1D6288E826FD}"/>
          </ac:spMkLst>
        </pc:spChg>
        <pc:spChg chg="add del">
          <ac:chgData name="Joy Ball (2209284)" userId="S::2209284@student.uwtsd.ac.uk::8f37fd9c-09cc-4192-90ee-910bedd8661b" providerId="AD" clId="Web-{720D2BC8-2D44-4120-ACE5-736C42D4A953}" dt="2023-12-06T17:08:12.962" v="106"/>
          <ac:spMkLst>
            <pc:docMk/>
            <pc:sldMk cId="109857222" sldId="256"/>
            <ac:spMk id="17" creationId="{6CB927A4-E432-4310-9CD5-E89FF5063179}"/>
          </ac:spMkLst>
        </pc:spChg>
        <pc:spChg chg="add del">
          <ac:chgData name="Joy Ball (2209284)" userId="S::2209284@student.uwtsd.ac.uk::8f37fd9c-09cc-4192-90ee-910bedd8661b" providerId="AD" clId="Web-{720D2BC8-2D44-4120-ACE5-736C42D4A953}" dt="2023-12-06T17:08:12.962" v="106"/>
          <ac:spMkLst>
            <pc:docMk/>
            <pc:sldMk cId="109857222" sldId="256"/>
            <ac:spMk id="19" creationId="{E3020543-B24B-4EC4-8FFC-8DD88EEA91A8}"/>
          </ac:spMkLst>
        </pc:spChg>
        <pc:spChg chg="add del">
          <ac:chgData name="Joy Ball (2209284)" userId="S::2209284@student.uwtsd.ac.uk::8f37fd9c-09cc-4192-90ee-910bedd8661b" providerId="AD" clId="Web-{720D2BC8-2D44-4120-ACE5-736C42D4A953}" dt="2023-12-06T17:08:12.962" v="106"/>
          <ac:spMkLst>
            <pc:docMk/>
            <pc:sldMk cId="109857222" sldId="256"/>
            <ac:spMk id="21" creationId="{1453BF6C-B012-48B7-B4E8-6D7AC7C27D02}"/>
          </ac:spMkLst>
        </pc:spChg>
        <pc:spChg chg="add del">
          <ac:chgData name="Joy Ball (2209284)" userId="S::2209284@student.uwtsd.ac.uk::8f37fd9c-09cc-4192-90ee-910bedd8661b" providerId="AD" clId="Web-{720D2BC8-2D44-4120-ACE5-736C42D4A953}" dt="2023-12-06T17:08:29.478" v="108"/>
          <ac:spMkLst>
            <pc:docMk/>
            <pc:sldMk cId="109857222" sldId="256"/>
            <ac:spMk id="23" creationId="{2AB0E0E5-A956-4B80-A317-E670B96CB03B}"/>
          </ac:spMkLst>
        </pc:spChg>
        <pc:spChg chg="add del">
          <ac:chgData name="Joy Ball (2209284)" userId="S::2209284@student.uwtsd.ac.uk::8f37fd9c-09cc-4192-90ee-910bedd8661b" providerId="AD" clId="Web-{720D2BC8-2D44-4120-ACE5-736C42D4A953}" dt="2023-12-06T17:08:29.478" v="108"/>
          <ac:spMkLst>
            <pc:docMk/>
            <pc:sldMk cId="109857222" sldId="256"/>
            <ac:spMk id="24" creationId="{2293296F-4C3A-4530-98F5-F83646ACE913}"/>
          </ac:spMkLst>
        </pc:spChg>
        <pc:spChg chg="add del">
          <ac:chgData name="Joy Ball (2209284)" userId="S::2209284@student.uwtsd.ac.uk::8f37fd9c-09cc-4192-90ee-910bedd8661b" providerId="AD" clId="Web-{720D2BC8-2D44-4120-ACE5-736C42D4A953}" dt="2023-12-06T17:08:29.478" v="108"/>
          <ac:spMkLst>
            <pc:docMk/>
            <pc:sldMk cId="109857222" sldId="256"/>
            <ac:spMk id="36" creationId="{AE6FDE22-1F54-452D-A9BA-1BE9FDB53450}"/>
          </ac:spMkLst>
        </pc:spChg>
        <pc:spChg chg="add del">
          <ac:chgData name="Joy Ball (2209284)" userId="S::2209284@student.uwtsd.ac.uk::8f37fd9c-09cc-4192-90ee-910bedd8661b" providerId="AD" clId="Web-{720D2BC8-2D44-4120-ACE5-736C42D4A953}" dt="2023-12-06T17:08:29.478" v="108"/>
          <ac:spMkLst>
            <pc:docMk/>
            <pc:sldMk cId="109857222" sldId="256"/>
            <ac:spMk id="37" creationId="{E24727BA-2777-4823-88E1-1B4B61968504}"/>
          </ac:spMkLst>
        </pc:spChg>
        <pc:spChg chg="add del">
          <ac:chgData name="Joy Ball (2209284)" userId="S::2209284@student.uwtsd.ac.uk::8f37fd9c-09cc-4192-90ee-910bedd8661b" providerId="AD" clId="Web-{720D2BC8-2D44-4120-ACE5-736C42D4A953}" dt="2023-12-06T17:09:01.011" v="110"/>
          <ac:spMkLst>
            <pc:docMk/>
            <pc:sldMk cId="109857222" sldId="256"/>
            <ac:spMk id="41" creationId="{3A359BEF-58E3-4A54-AB06-435D1A501444}"/>
          </ac:spMkLst>
        </pc:spChg>
        <pc:spChg chg="add del">
          <ac:chgData name="Joy Ball (2209284)" userId="S::2209284@student.uwtsd.ac.uk::8f37fd9c-09cc-4192-90ee-910bedd8661b" providerId="AD" clId="Web-{720D2BC8-2D44-4120-ACE5-736C42D4A953}" dt="2023-12-06T17:09:01.011" v="110"/>
          <ac:spMkLst>
            <pc:docMk/>
            <pc:sldMk cId="109857222" sldId="256"/>
            <ac:spMk id="42" creationId="{E5CBF618-D78A-412F-9D86-1D6288E826FD}"/>
          </ac:spMkLst>
        </pc:spChg>
        <pc:spChg chg="add del">
          <ac:chgData name="Joy Ball (2209284)" userId="S::2209284@student.uwtsd.ac.uk::8f37fd9c-09cc-4192-90ee-910bedd8661b" providerId="AD" clId="Web-{720D2BC8-2D44-4120-ACE5-736C42D4A953}" dt="2023-12-06T17:09:01.011" v="110"/>
          <ac:spMkLst>
            <pc:docMk/>
            <pc:sldMk cId="109857222" sldId="256"/>
            <ac:spMk id="45" creationId="{6CB927A4-E432-4310-9CD5-E89FF5063179}"/>
          </ac:spMkLst>
        </pc:spChg>
        <pc:spChg chg="add del">
          <ac:chgData name="Joy Ball (2209284)" userId="S::2209284@student.uwtsd.ac.uk::8f37fd9c-09cc-4192-90ee-910bedd8661b" providerId="AD" clId="Web-{720D2BC8-2D44-4120-ACE5-736C42D4A953}" dt="2023-12-06T17:09:01.011" v="110"/>
          <ac:spMkLst>
            <pc:docMk/>
            <pc:sldMk cId="109857222" sldId="256"/>
            <ac:spMk id="46" creationId="{E3020543-B24B-4EC4-8FFC-8DD88EEA91A8}"/>
          </ac:spMkLst>
        </pc:spChg>
        <pc:spChg chg="add del">
          <ac:chgData name="Joy Ball (2209284)" userId="S::2209284@student.uwtsd.ac.uk::8f37fd9c-09cc-4192-90ee-910bedd8661b" providerId="AD" clId="Web-{720D2BC8-2D44-4120-ACE5-736C42D4A953}" dt="2023-12-06T17:09:01.011" v="110"/>
          <ac:spMkLst>
            <pc:docMk/>
            <pc:sldMk cId="109857222" sldId="256"/>
            <ac:spMk id="47" creationId="{1453BF6C-B012-48B7-B4E8-6D7AC7C27D02}"/>
          </ac:spMkLst>
        </pc:spChg>
        <pc:spChg chg="add del">
          <ac:chgData name="Joy Ball (2209284)" userId="S::2209284@student.uwtsd.ac.uk::8f37fd9c-09cc-4192-90ee-910bedd8661b" providerId="AD" clId="Web-{720D2BC8-2D44-4120-ACE5-736C42D4A953}" dt="2023-12-06T17:09:13.839" v="112"/>
          <ac:spMkLst>
            <pc:docMk/>
            <pc:sldMk cId="109857222" sldId="256"/>
            <ac:spMk id="49" creationId="{55B419A7-F817-4767-8CCB-FB0E189C4ACD}"/>
          </ac:spMkLst>
        </pc:spChg>
        <pc:spChg chg="add del">
          <ac:chgData name="Joy Ball (2209284)" userId="S::2209284@student.uwtsd.ac.uk::8f37fd9c-09cc-4192-90ee-910bedd8661b" providerId="AD" clId="Web-{720D2BC8-2D44-4120-ACE5-736C42D4A953}" dt="2023-12-06T17:09:13.839" v="112"/>
          <ac:spMkLst>
            <pc:docMk/>
            <pc:sldMk cId="109857222" sldId="256"/>
            <ac:spMk id="51" creationId="{9FBB9AF1-CE92-475C-A47B-5FC32922B3E9}"/>
          </ac:spMkLst>
        </pc:spChg>
        <pc:spChg chg="add del">
          <ac:chgData name="Joy Ball (2209284)" userId="S::2209284@student.uwtsd.ac.uk::8f37fd9c-09cc-4192-90ee-910bedd8661b" providerId="AD" clId="Web-{720D2BC8-2D44-4120-ACE5-736C42D4A953}" dt="2023-12-06T17:09:13.839" v="112"/>
          <ac:spMkLst>
            <pc:docMk/>
            <pc:sldMk cId="109857222" sldId="256"/>
            <ac:spMk id="53" creationId="{7021D92D-08FF-45A6-9109-AC9462C7E8E3}"/>
          </ac:spMkLst>
        </pc:spChg>
        <pc:spChg chg="add">
          <ac:chgData name="Joy Ball (2209284)" userId="S::2209284@student.uwtsd.ac.uk::8f37fd9c-09cc-4192-90ee-910bedd8661b" providerId="AD" clId="Web-{720D2BC8-2D44-4120-ACE5-736C42D4A953}" dt="2023-12-06T17:09:13.902" v="113"/>
          <ac:spMkLst>
            <pc:docMk/>
            <pc:sldMk cId="109857222" sldId="256"/>
            <ac:spMk id="56" creationId="{3A359BEF-58E3-4A54-AB06-435D1A501444}"/>
          </ac:spMkLst>
        </pc:spChg>
        <pc:spChg chg="add">
          <ac:chgData name="Joy Ball (2209284)" userId="S::2209284@student.uwtsd.ac.uk::8f37fd9c-09cc-4192-90ee-910bedd8661b" providerId="AD" clId="Web-{720D2BC8-2D44-4120-ACE5-736C42D4A953}" dt="2023-12-06T17:09:13.902" v="113"/>
          <ac:spMkLst>
            <pc:docMk/>
            <pc:sldMk cId="109857222" sldId="256"/>
            <ac:spMk id="57" creationId="{E5CBF618-D78A-412F-9D86-1D6288E826FD}"/>
          </ac:spMkLst>
        </pc:spChg>
        <pc:spChg chg="add">
          <ac:chgData name="Joy Ball (2209284)" userId="S::2209284@student.uwtsd.ac.uk::8f37fd9c-09cc-4192-90ee-910bedd8661b" providerId="AD" clId="Web-{720D2BC8-2D44-4120-ACE5-736C42D4A953}" dt="2023-12-06T17:09:13.902" v="113"/>
          <ac:spMkLst>
            <pc:docMk/>
            <pc:sldMk cId="109857222" sldId="256"/>
            <ac:spMk id="60" creationId="{6CB927A4-E432-4310-9CD5-E89FF5063179}"/>
          </ac:spMkLst>
        </pc:spChg>
        <pc:spChg chg="add">
          <ac:chgData name="Joy Ball (2209284)" userId="S::2209284@student.uwtsd.ac.uk::8f37fd9c-09cc-4192-90ee-910bedd8661b" providerId="AD" clId="Web-{720D2BC8-2D44-4120-ACE5-736C42D4A953}" dt="2023-12-06T17:09:13.902" v="113"/>
          <ac:spMkLst>
            <pc:docMk/>
            <pc:sldMk cId="109857222" sldId="256"/>
            <ac:spMk id="61" creationId="{E3020543-B24B-4EC4-8FFC-8DD88EEA91A8}"/>
          </ac:spMkLst>
        </pc:spChg>
        <pc:spChg chg="add">
          <ac:chgData name="Joy Ball (2209284)" userId="S::2209284@student.uwtsd.ac.uk::8f37fd9c-09cc-4192-90ee-910bedd8661b" providerId="AD" clId="Web-{720D2BC8-2D44-4120-ACE5-736C42D4A953}" dt="2023-12-06T17:09:13.902" v="113"/>
          <ac:spMkLst>
            <pc:docMk/>
            <pc:sldMk cId="109857222" sldId="256"/>
            <ac:spMk id="62" creationId="{1453BF6C-B012-48B7-B4E8-6D7AC7C27D02}"/>
          </ac:spMkLst>
        </pc:spChg>
        <pc:grpChg chg="add del">
          <ac:chgData name="Joy Ball (2209284)" userId="S::2209284@student.uwtsd.ac.uk::8f37fd9c-09cc-4192-90ee-910bedd8661b" providerId="AD" clId="Web-{720D2BC8-2D44-4120-ACE5-736C42D4A953}" dt="2023-12-06T17:08:29.478" v="108"/>
          <ac:grpSpMkLst>
            <pc:docMk/>
            <pc:sldMk cId="109857222" sldId="256"/>
            <ac:grpSpMk id="25" creationId="{68142369-1172-4897-98AF-7E16842C4A29}"/>
          </ac:grpSpMkLst>
        </pc:grpChg>
        <pc:grpChg chg="add del">
          <ac:chgData name="Joy Ball (2209284)" userId="S::2209284@student.uwtsd.ac.uk::8f37fd9c-09cc-4192-90ee-910bedd8661b" providerId="AD" clId="Web-{720D2BC8-2D44-4120-ACE5-736C42D4A953}" dt="2023-12-06T17:08:29.478" v="108"/>
          <ac:grpSpMkLst>
            <pc:docMk/>
            <pc:sldMk cId="109857222" sldId="256"/>
            <ac:grpSpMk id="32" creationId="{3914D2BD-3C47-433D-81FE-DC6C39595F0E}"/>
          </ac:grpSpMkLst>
        </pc:grpChg>
        <pc:picChg chg="add del">
          <ac:chgData name="Joy Ball (2209284)" userId="S::2209284@student.uwtsd.ac.uk::8f37fd9c-09cc-4192-90ee-910bedd8661b" providerId="AD" clId="Web-{720D2BC8-2D44-4120-ACE5-736C42D4A953}" dt="2023-12-06T17:08:12.962" v="106"/>
          <ac:picMkLst>
            <pc:docMk/>
            <pc:sldMk cId="109857222" sldId="256"/>
            <ac:picMk id="4" creationId="{BF81B7CD-13C1-9B1B-F9B4-0DF3FE80F5B8}"/>
          </ac:picMkLst>
        </pc:picChg>
        <pc:picChg chg="add del">
          <ac:chgData name="Joy Ball (2209284)" userId="S::2209284@student.uwtsd.ac.uk::8f37fd9c-09cc-4192-90ee-910bedd8661b" providerId="AD" clId="Web-{720D2BC8-2D44-4120-ACE5-736C42D4A953}" dt="2023-12-06T17:08:29.478" v="108"/>
          <ac:picMkLst>
            <pc:docMk/>
            <pc:sldMk cId="109857222" sldId="256"/>
            <ac:picMk id="38" creationId="{D8391511-BE90-4615-490C-DB3DD90CF99B}"/>
          </ac:picMkLst>
        </pc:picChg>
        <pc:picChg chg="add del">
          <ac:chgData name="Joy Ball (2209284)" userId="S::2209284@student.uwtsd.ac.uk::8f37fd9c-09cc-4192-90ee-910bedd8661b" providerId="AD" clId="Web-{720D2BC8-2D44-4120-ACE5-736C42D4A953}" dt="2023-12-06T17:09:01.011" v="110"/>
          <ac:picMkLst>
            <pc:docMk/>
            <pc:sldMk cId="109857222" sldId="256"/>
            <ac:picMk id="43" creationId="{BF81B7CD-13C1-9B1B-F9B4-0DF3FE80F5B8}"/>
          </ac:picMkLst>
        </pc:picChg>
        <pc:picChg chg="add del">
          <ac:chgData name="Joy Ball (2209284)" userId="S::2209284@student.uwtsd.ac.uk::8f37fd9c-09cc-4192-90ee-910bedd8661b" providerId="AD" clId="Web-{720D2BC8-2D44-4120-ACE5-736C42D4A953}" dt="2023-12-06T17:09:13.839" v="112"/>
          <ac:picMkLst>
            <pc:docMk/>
            <pc:sldMk cId="109857222" sldId="256"/>
            <ac:picMk id="50" creationId="{10EE032C-0305-1696-B5C7-169D08A248C9}"/>
          </ac:picMkLst>
        </pc:picChg>
        <pc:picChg chg="add">
          <ac:chgData name="Joy Ball (2209284)" userId="S::2209284@student.uwtsd.ac.uk::8f37fd9c-09cc-4192-90ee-910bedd8661b" providerId="AD" clId="Web-{720D2BC8-2D44-4120-ACE5-736C42D4A953}" dt="2023-12-06T17:09:13.902" v="113"/>
          <ac:picMkLst>
            <pc:docMk/>
            <pc:sldMk cId="109857222" sldId="256"/>
            <ac:picMk id="58" creationId="{BF81B7CD-13C1-9B1B-F9B4-0DF3FE80F5B8}"/>
          </ac:picMkLst>
        </pc:picChg>
        <pc:cxnChg chg="add del">
          <ac:chgData name="Joy Ball (2209284)" userId="S::2209284@student.uwtsd.ac.uk::8f37fd9c-09cc-4192-90ee-910bedd8661b" providerId="AD" clId="Web-{720D2BC8-2D44-4120-ACE5-736C42D4A953}" dt="2023-12-06T17:08:12.962" v="106"/>
          <ac:cxnSpMkLst>
            <pc:docMk/>
            <pc:sldMk cId="109857222" sldId="256"/>
            <ac:cxnSpMk id="9" creationId="{5C05CAAB-DBA2-4548-AD5F-01BB97FBB207}"/>
          </ac:cxnSpMkLst>
        </pc:cxnChg>
        <pc:cxnChg chg="add del">
          <ac:chgData name="Joy Ball (2209284)" userId="S::2209284@student.uwtsd.ac.uk::8f37fd9c-09cc-4192-90ee-910bedd8661b" providerId="AD" clId="Web-{720D2BC8-2D44-4120-ACE5-736C42D4A953}" dt="2023-12-06T17:08:12.962" v="106"/>
          <ac:cxnSpMkLst>
            <pc:docMk/>
            <pc:sldMk cId="109857222" sldId="256"/>
            <ac:cxnSpMk id="15" creationId="{C49DA8F6-BCC1-4447-B54C-57856834B94B}"/>
          </ac:cxnSpMkLst>
        </pc:cxnChg>
        <pc:cxnChg chg="add del">
          <ac:chgData name="Joy Ball (2209284)" userId="S::2209284@student.uwtsd.ac.uk::8f37fd9c-09cc-4192-90ee-910bedd8661b" providerId="AD" clId="Web-{720D2BC8-2D44-4120-ACE5-736C42D4A953}" dt="2023-12-06T17:09:01.011" v="110"/>
          <ac:cxnSpMkLst>
            <pc:docMk/>
            <pc:sldMk cId="109857222" sldId="256"/>
            <ac:cxnSpMk id="40" creationId="{5C05CAAB-DBA2-4548-AD5F-01BB97FBB207}"/>
          </ac:cxnSpMkLst>
        </pc:cxnChg>
        <pc:cxnChg chg="add del">
          <ac:chgData name="Joy Ball (2209284)" userId="S::2209284@student.uwtsd.ac.uk::8f37fd9c-09cc-4192-90ee-910bedd8661b" providerId="AD" clId="Web-{720D2BC8-2D44-4120-ACE5-736C42D4A953}" dt="2023-12-06T17:09:01.011" v="110"/>
          <ac:cxnSpMkLst>
            <pc:docMk/>
            <pc:sldMk cId="109857222" sldId="256"/>
            <ac:cxnSpMk id="44" creationId="{C49DA8F6-BCC1-4447-B54C-57856834B94B}"/>
          </ac:cxnSpMkLst>
        </pc:cxnChg>
        <pc:cxnChg chg="add del">
          <ac:chgData name="Joy Ball (2209284)" userId="S::2209284@student.uwtsd.ac.uk::8f37fd9c-09cc-4192-90ee-910bedd8661b" providerId="AD" clId="Web-{720D2BC8-2D44-4120-ACE5-736C42D4A953}" dt="2023-12-06T17:09:13.839" v="112"/>
          <ac:cxnSpMkLst>
            <pc:docMk/>
            <pc:sldMk cId="109857222" sldId="256"/>
            <ac:cxnSpMk id="52" creationId="{D81E42A3-743C-4C15-9DA8-93AA9AEBFB17}"/>
          </ac:cxnSpMkLst>
        </pc:cxnChg>
        <pc:cxnChg chg="add">
          <ac:chgData name="Joy Ball (2209284)" userId="S::2209284@student.uwtsd.ac.uk::8f37fd9c-09cc-4192-90ee-910bedd8661b" providerId="AD" clId="Web-{720D2BC8-2D44-4120-ACE5-736C42D4A953}" dt="2023-12-06T17:09:13.902" v="113"/>
          <ac:cxnSpMkLst>
            <pc:docMk/>
            <pc:sldMk cId="109857222" sldId="256"/>
            <ac:cxnSpMk id="55" creationId="{5C05CAAB-DBA2-4548-AD5F-01BB97FBB207}"/>
          </ac:cxnSpMkLst>
        </pc:cxnChg>
        <pc:cxnChg chg="add">
          <ac:chgData name="Joy Ball (2209284)" userId="S::2209284@student.uwtsd.ac.uk::8f37fd9c-09cc-4192-90ee-910bedd8661b" providerId="AD" clId="Web-{720D2BC8-2D44-4120-ACE5-736C42D4A953}" dt="2023-12-06T17:09:13.902" v="113"/>
          <ac:cxnSpMkLst>
            <pc:docMk/>
            <pc:sldMk cId="109857222" sldId="256"/>
            <ac:cxnSpMk id="59" creationId="{C49DA8F6-BCC1-4447-B54C-57856834B94B}"/>
          </ac:cxnSpMkLst>
        </pc:cxnChg>
      </pc:sldChg>
      <pc:sldChg chg="modSp new del">
        <pc:chgData name="Joy Ball (2209284)" userId="S::2209284@student.uwtsd.ac.uk::8f37fd9c-09cc-4192-90ee-910bedd8661b" providerId="AD" clId="Web-{720D2BC8-2D44-4120-ACE5-736C42D4A953}" dt="2023-12-06T19:32:58.805" v="409"/>
        <pc:sldMkLst>
          <pc:docMk/>
          <pc:sldMk cId="815787382" sldId="257"/>
        </pc:sldMkLst>
        <pc:spChg chg="mod">
          <ac:chgData name="Joy Ball (2209284)" userId="S::2209284@student.uwtsd.ac.uk::8f37fd9c-09cc-4192-90ee-910bedd8661b" providerId="AD" clId="Web-{720D2BC8-2D44-4120-ACE5-736C42D4A953}" dt="2023-12-06T18:05:29.164" v="152" actId="20577"/>
          <ac:spMkLst>
            <pc:docMk/>
            <pc:sldMk cId="815787382" sldId="257"/>
            <ac:spMk id="2" creationId="{1790A072-6991-0162-5DA0-D5EE82AFD5A1}"/>
          </ac:spMkLst>
        </pc:spChg>
        <pc:spChg chg="mod">
          <ac:chgData name="Joy Ball (2209284)" userId="S::2209284@student.uwtsd.ac.uk::8f37fd9c-09cc-4192-90ee-910bedd8661b" providerId="AD" clId="Web-{720D2BC8-2D44-4120-ACE5-736C42D4A953}" dt="2023-12-06T17:20:39.546" v="129" actId="20577"/>
          <ac:spMkLst>
            <pc:docMk/>
            <pc:sldMk cId="815787382" sldId="257"/>
            <ac:spMk id="3" creationId="{5EF9B2CF-10B6-B1C6-D498-A7FFD668A955}"/>
          </ac:spMkLst>
        </pc:spChg>
        <pc:spChg chg="mod">
          <ac:chgData name="Joy Ball (2209284)" userId="S::2209284@student.uwtsd.ac.uk::8f37fd9c-09cc-4192-90ee-910bedd8661b" providerId="AD" clId="Web-{720D2BC8-2D44-4120-ACE5-736C42D4A953}" dt="2023-12-06T17:22:03.549" v="139" actId="20577"/>
          <ac:spMkLst>
            <pc:docMk/>
            <pc:sldMk cId="815787382" sldId="257"/>
            <ac:spMk id="5" creationId="{58A390CB-BD8A-0A6F-7E53-BDC2837CC360}"/>
          </ac:spMkLst>
        </pc:spChg>
      </pc:sldChg>
      <pc:sldChg chg="modSp new ord">
        <pc:chgData name="Joy Ball (2209284)" userId="S::2209284@student.uwtsd.ac.uk::8f37fd9c-09cc-4192-90ee-910bedd8661b" providerId="AD" clId="Web-{720D2BC8-2D44-4120-ACE5-736C42D4A953}" dt="2023-12-06T19:12:20.295" v="408"/>
        <pc:sldMkLst>
          <pc:docMk/>
          <pc:sldMk cId="58003348" sldId="258"/>
        </pc:sldMkLst>
        <pc:spChg chg="mod">
          <ac:chgData name="Joy Ball (2209284)" userId="S::2209284@student.uwtsd.ac.uk::8f37fd9c-09cc-4192-90ee-910bedd8661b" providerId="AD" clId="Web-{720D2BC8-2D44-4120-ACE5-736C42D4A953}" dt="2023-12-06T18:53:31.724" v="170" actId="20577"/>
          <ac:spMkLst>
            <pc:docMk/>
            <pc:sldMk cId="58003348" sldId="258"/>
            <ac:spMk id="2" creationId="{9B1F2885-1D02-0B32-7954-15A2ADEF5382}"/>
          </ac:spMkLst>
        </pc:spChg>
        <pc:spChg chg="mod">
          <ac:chgData name="Joy Ball (2209284)" userId="S::2209284@student.uwtsd.ac.uk::8f37fd9c-09cc-4192-90ee-910bedd8661b" providerId="AD" clId="Web-{720D2BC8-2D44-4120-ACE5-736C42D4A953}" dt="2023-12-06T19:12:20.123" v="407" actId="20577"/>
          <ac:spMkLst>
            <pc:docMk/>
            <pc:sldMk cId="58003348" sldId="258"/>
            <ac:spMk id="3" creationId="{153A8F58-3BD7-05D2-5D75-B589395C15AB}"/>
          </ac:spMkLst>
        </pc:spChg>
      </pc:sldChg>
      <pc:sldChg chg="new del ord">
        <pc:chgData name="Joy Ball (2209284)" userId="S::2209284@student.uwtsd.ac.uk::8f37fd9c-09cc-4192-90ee-910bedd8661b" providerId="AD" clId="Web-{720D2BC8-2D44-4120-ACE5-736C42D4A953}" dt="2023-12-06T18:52:12.753" v="155"/>
        <pc:sldMkLst>
          <pc:docMk/>
          <pc:sldMk cId="2240499465" sldId="258"/>
        </pc:sldMkLst>
      </pc:sldChg>
      <pc:sldChg chg="new del">
        <pc:chgData name="Joy Ball (2209284)" userId="S::2209284@student.uwtsd.ac.uk::8f37fd9c-09cc-4192-90ee-910bedd8661b" providerId="AD" clId="Web-{720D2BC8-2D44-4120-ACE5-736C42D4A953}" dt="2023-12-06T18:52:40.160" v="157"/>
        <pc:sldMkLst>
          <pc:docMk/>
          <pc:sldMk cId="3001257947" sldId="258"/>
        </pc:sldMkLst>
      </pc:sldChg>
      <pc:sldChg chg="modSp new del">
        <pc:chgData name="Joy Ball (2209284)" userId="S::2209284@student.uwtsd.ac.uk::8f37fd9c-09cc-4192-90ee-910bedd8661b" providerId="AD" clId="Web-{720D2BC8-2D44-4120-ACE5-736C42D4A953}" dt="2023-12-06T20:24:41.503" v="618"/>
        <pc:sldMkLst>
          <pc:docMk/>
          <pc:sldMk cId="454681670" sldId="259"/>
        </pc:sldMkLst>
        <pc:spChg chg="mod">
          <ac:chgData name="Joy Ball (2209284)" userId="S::2209284@student.uwtsd.ac.uk::8f37fd9c-09cc-4192-90ee-910bedd8661b" providerId="AD" clId="Web-{720D2BC8-2D44-4120-ACE5-736C42D4A953}" dt="2023-12-06T19:43:37.202" v="600" actId="20577"/>
          <ac:spMkLst>
            <pc:docMk/>
            <pc:sldMk cId="454681670" sldId="259"/>
            <ac:spMk id="2" creationId="{988757B4-2D5F-19B3-8E42-A0000D0D9BC6}"/>
          </ac:spMkLst>
        </pc:spChg>
        <pc:spChg chg="mod">
          <ac:chgData name="Joy Ball (2209284)" userId="S::2209284@student.uwtsd.ac.uk::8f37fd9c-09cc-4192-90ee-910bedd8661b" providerId="AD" clId="Web-{720D2BC8-2D44-4120-ACE5-736C42D4A953}" dt="2023-12-06T19:43:50.749" v="606" actId="20577"/>
          <ac:spMkLst>
            <pc:docMk/>
            <pc:sldMk cId="454681670" sldId="259"/>
            <ac:spMk id="3" creationId="{3A3E6878-F631-C223-FADB-9AF58958922B}"/>
          </ac:spMkLst>
        </pc:spChg>
        <pc:spChg chg="mod">
          <ac:chgData name="Joy Ball (2209284)" userId="S::2209284@student.uwtsd.ac.uk::8f37fd9c-09cc-4192-90ee-910bedd8661b" providerId="AD" clId="Web-{720D2BC8-2D44-4120-ACE5-736C42D4A953}" dt="2023-12-06T19:44:48.376" v="617" actId="20577"/>
          <ac:spMkLst>
            <pc:docMk/>
            <pc:sldMk cId="454681670" sldId="259"/>
            <ac:spMk id="5" creationId="{8E96FA70-EB0E-D03C-AD65-CE26DB8EB3B8}"/>
          </ac:spMkLst>
        </pc:spChg>
      </pc:sldChg>
      <pc:sldChg chg="modSp new del">
        <pc:chgData name="Joy Ball (2209284)" userId="S::2209284@student.uwtsd.ac.uk::8f37fd9c-09cc-4192-90ee-910bedd8661b" providerId="AD" clId="Web-{720D2BC8-2D44-4120-ACE5-736C42D4A953}" dt="2023-12-06T19:34:26.558" v="435"/>
        <pc:sldMkLst>
          <pc:docMk/>
          <pc:sldMk cId="467700603" sldId="259"/>
        </pc:sldMkLst>
        <pc:spChg chg="mod">
          <ac:chgData name="Joy Ball (2209284)" userId="S::2209284@student.uwtsd.ac.uk::8f37fd9c-09cc-4192-90ee-910bedd8661b" providerId="AD" clId="Web-{720D2BC8-2D44-4120-ACE5-736C42D4A953}" dt="2023-12-06T19:34:23.058" v="434" actId="20577"/>
          <ac:spMkLst>
            <pc:docMk/>
            <pc:sldMk cId="467700603" sldId="259"/>
            <ac:spMk id="2" creationId="{A4789E37-797E-3BE8-E054-8310F08D9F95}"/>
          </ac:spMkLst>
        </pc:spChg>
      </pc:sldChg>
      <pc:sldChg chg="addSp delSp modSp new del">
        <pc:chgData name="Joy Ball (2209284)" userId="S::2209284@student.uwtsd.ac.uk::8f37fd9c-09cc-4192-90ee-910bedd8661b" providerId="AD" clId="Web-{720D2BC8-2D44-4120-ACE5-736C42D4A953}" dt="2023-12-06T19:42:56.966" v="579"/>
        <pc:sldMkLst>
          <pc:docMk/>
          <pc:sldMk cId="1096954562" sldId="259"/>
        </pc:sldMkLst>
        <pc:spChg chg="mod">
          <ac:chgData name="Joy Ball (2209284)" userId="S::2209284@student.uwtsd.ac.uk::8f37fd9c-09cc-4192-90ee-910bedd8661b" providerId="AD" clId="Web-{720D2BC8-2D44-4120-ACE5-736C42D4A953}" dt="2023-12-06T19:41:26.963" v="552" actId="20577"/>
          <ac:spMkLst>
            <pc:docMk/>
            <pc:sldMk cId="1096954562" sldId="259"/>
            <ac:spMk id="2" creationId="{0F4D1289-36C8-F60B-F8EF-8812C4E8701D}"/>
          </ac:spMkLst>
        </pc:spChg>
        <pc:spChg chg="mod">
          <ac:chgData name="Joy Ball (2209284)" userId="S::2209284@student.uwtsd.ac.uk::8f37fd9c-09cc-4192-90ee-910bedd8661b" providerId="AD" clId="Web-{720D2BC8-2D44-4120-ACE5-736C42D4A953}" dt="2023-12-06T19:41:39.026" v="555" actId="20577"/>
          <ac:spMkLst>
            <pc:docMk/>
            <pc:sldMk cId="1096954562" sldId="259"/>
            <ac:spMk id="3" creationId="{DBBA9278-E6E3-C203-7C15-6E36840CB255}"/>
          </ac:spMkLst>
        </pc:spChg>
        <pc:spChg chg="del">
          <ac:chgData name="Joy Ball (2209284)" userId="S::2209284@student.uwtsd.ac.uk::8f37fd9c-09cc-4192-90ee-910bedd8661b" providerId="AD" clId="Web-{720D2BC8-2D44-4120-ACE5-736C42D4A953}" dt="2023-12-06T19:42:35.903" v="576"/>
          <ac:spMkLst>
            <pc:docMk/>
            <pc:sldMk cId="1096954562" sldId="259"/>
            <ac:spMk id="4" creationId="{6458B7FB-3DBB-B6E1-6EC9-B21FC32EBEE3}"/>
          </ac:spMkLst>
        </pc:spChg>
        <pc:spChg chg="mod">
          <ac:chgData name="Joy Ball (2209284)" userId="S::2209284@student.uwtsd.ac.uk::8f37fd9c-09cc-4192-90ee-910bedd8661b" providerId="AD" clId="Web-{720D2BC8-2D44-4120-ACE5-736C42D4A953}" dt="2023-12-06T19:42:34.340" v="575" actId="20577"/>
          <ac:spMkLst>
            <pc:docMk/>
            <pc:sldMk cId="1096954562" sldId="259"/>
            <ac:spMk id="5" creationId="{7BF38539-9311-43A8-34A8-F4A0AFA619DC}"/>
          </ac:spMkLst>
        </pc:spChg>
        <pc:graphicFrameChg chg="add mod ord modGraphic">
          <ac:chgData name="Joy Ball (2209284)" userId="S::2209284@student.uwtsd.ac.uk::8f37fd9c-09cc-4192-90ee-910bedd8661b" providerId="AD" clId="Web-{720D2BC8-2D44-4120-ACE5-736C42D4A953}" dt="2023-12-06T19:42:51.591" v="578" actId="1076"/>
          <ac:graphicFrameMkLst>
            <pc:docMk/>
            <pc:sldMk cId="1096954562" sldId="259"/>
            <ac:graphicFrameMk id="7" creationId="{12E27327-2140-DD1B-9E36-B1C83DF97E32}"/>
          </ac:graphicFrameMkLst>
        </pc:graphicFrameChg>
      </pc:sldChg>
      <pc:sldChg chg="modSp new del">
        <pc:chgData name="Joy Ball (2209284)" userId="S::2209284@student.uwtsd.ac.uk::8f37fd9c-09cc-4192-90ee-910bedd8661b" providerId="AD" clId="Web-{720D2BC8-2D44-4120-ACE5-736C42D4A953}" dt="2023-12-06T19:40:52.165" v="530"/>
        <pc:sldMkLst>
          <pc:docMk/>
          <pc:sldMk cId="1385747531" sldId="259"/>
        </pc:sldMkLst>
        <pc:spChg chg="mod">
          <ac:chgData name="Joy Ball (2209284)" userId="S::2209284@student.uwtsd.ac.uk::8f37fd9c-09cc-4192-90ee-910bedd8661b" providerId="AD" clId="Web-{720D2BC8-2D44-4120-ACE5-736C42D4A953}" dt="2023-12-06T19:39:57.819" v="517" actId="20577"/>
          <ac:spMkLst>
            <pc:docMk/>
            <pc:sldMk cId="1385747531" sldId="259"/>
            <ac:spMk id="2" creationId="{F359C66C-273D-3BC1-D315-34589F1CC68A}"/>
          </ac:spMkLst>
        </pc:spChg>
        <pc:spChg chg="mod">
          <ac:chgData name="Joy Ball (2209284)" userId="S::2209284@student.uwtsd.ac.uk::8f37fd9c-09cc-4192-90ee-910bedd8661b" providerId="AD" clId="Web-{720D2BC8-2D44-4120-ACE5-736C42D4A953}" dt="2023-12-06T19:40:46.399" v="529" actId="20577"/>
          <ac:spMkLst>
            <pc:docMk/>
            <pc:sldMk cId="1385747531" sldId="259"/>
            <ac:spMk id="3" creationId="{86E76CC3-5F35-1A0F-26F3-F05B09BF73D7}"/>
          </ac:spMkLst>
        </pc:spChg>
      </pc:sldChg>
      <pc:sldChg chg="modSp new del">
        <pc:chgData name="Joy Ball (2209284)" userId="S::2209284@student.uwtsd.ac.uk::8f37fd9c-09cc-4192-90ee-910bedd8661b" providerId="AD" clId="Web-{720D2BC8-2D44-4120-ACE5-736C42D4A953}" dt="2023-12-06T20:34:41.721" v="861"/>
        <pc:sldMkLst>
          <pc:docMk/>
          <pc:sldMk cId="1918177472" sldId="259"/>
        </pc:sldMkLst>
        <pc:spChg chg="mod">
          <ac:chgData name="Joy Ball (2209284)" userId="S::2209284@student.uwtsd.ac.uk::8f37fd9c-09cc-4192-90ee-910bedd8661b" providerId="AD" clId="Web-{720D2BC8-2D44-4120-ACE5-736C42D4A953}" dt="2023-12-06T20:25:24.817" v="649" actId="20577"/>
          <ac:spMkLst>
            <pc:docMk/>
            <pc:sldMk cId="1918177472" sldId="259"/>
            <ac:spMk id="2" creationId="{2270F5F7-C2FF-90C5-3DC9-58CD51A85010}"/>
          </ac:spMkLst>
        </pc:spChg>
        <pc:spChg chg="mod">
          <ac:chgData name="Joy Ball (2209284)" userId="S::2209284@student.uwtsd.ac.uk::8f37fd9c-09cc-4192-90ee-910bedd8661b" providerId="AD" clId="Web-{720D2BC8-2D44-4120-ACE5-736C42D4A953}" dt="2023-12-06T20:34:39.143" v="860" actId="20577"/>
          <ac:spMkLst>
            <pc:docMk/>
            <pc:sldMk cId="1918177472" sldId="259"/>
            <ac:spMk id="3" creationId="{B19E9B7D-1015-0262-5060-6327263D1A75}"/>
          </ac:spMkLst>
        </pc:spChg>
      </pc:sldChg>
      <pc:sldChg chg="modSp new">
        <pc:chgData name="Joy Ball (2209284)" userId="S::2209284@student.uwtsd.ac.uk::8f37fd9c-09cc-4192-90ee-910bedd8661b" providerId="AD" clId="Web-{720D2BC8-2D44-4120-ACE5-736C42D4A953}" dt="2023-12-06T23:19:12.718" v="1499" actId="20577"/>
        <pc:sldMkLst>
          <pc:docMk/>
          <pc:sldMk cId="2252019170" sldId="259"/>
        </pc:sldMkLst>
        <pc:spChg chg="mod">
          <ac:chgData name="Joy Ball (2209284)" userId="S::2209284@student.uwtsd.ac.uk::8f37fd9c-09cc-4192-90ee-910bedd8661b" providerId="AD" clId="Web-{720D2BC8-2D44-4120-ACE5-736C42D4A953}" dt="2023-12-06T20:36:36.020" v="899" actId="20577"/>
          <ac:spMkLst>
            <pc:docMk/>
            <pc:sldMk cId="2252019170" sldId="259"/>
            <ac:spMk id="2" creationId="{1D148FBF-BA7C-7FA2-C803-C9565ABB6208}"/>
          </ac:spMkLst>
        </pc:spChg>
        <pc:spChg chg="mod">
          <ac:chgData name="Joy Ball (2209284)" userId="S::2209284@student.uwtsd.ac.uk::8f37fd9c-09cc-4192-90ee-910bedd8661b" providerId="AD" clId="Web-{720D2BC8-2D44-4120-ACE5-736C42D4A953}" dt="2023-12-06T20:35:53.894" v="867" actId="20577"/>
          <ac:spMkLst>
            <pc:docMk/>
            <pc:sldMk cId="2252019170" sldId="259"/>
            <ac:spMk id="3" creationId="{83401F58-5FDD-3B65-1ACA-1AD7EA59CEDE}"/>
          </ac:spMkLst>
        </pc:spChg>
        <pc:spChg chg="mod">
          <ac:chgData name="Joy Ball (2209284)" userId="S::2209284@student.uwtsd.ac.uk::8f37fd9c-09cc-4192-90ee-910bedd8661b" providerId="AD" clId="Web-{720D2BC8-2D44-4120-ACE5-736C42D4A953}" dt="2023-12-06T23:19:12.718" v="1499" actId="20577"/>
          <ac:spMkLst>
            <pc:docMk/>
            <pc:sldMk cId="2252019170" sldId="259"/>
            <ac:spMk id="4" creationId="{64B05403-CD88-58EB-1E7D-355CB88E255B}"/>
          </ac:spMkLst>
        </pc:spChg>
        <pc:spChg chg="mod">
          <ac:chgData name="Joy Ball (2209284)" userId="S::2209284@student.uwtsd.ac.uk::8f37fd9c-09cc-4192-90ee-910bedd8661b" providerId="AD" clId="Web-{720D2BC8-2D44-4120-ACE5-736C42D4A953}" dt="2023-12-06T21:59:09.839" v="1078" actId="20577"/>
          <ac:spMkLst>
            <pc:docMk/>
            <pc:sldMk cId="2252019170" sldId="259"/>
            <ac:spMk id="5" creationId="{AC91D92A-2986-3DDD-72F5-1604D6FEF2A9}"/>
          </ac:spMkLst>
        </pc:spChg>
        <pc:spChg chg="mod">
          <ac:chgData name="Joy Ball (2209284)" userId="S::2209284@student.uwtsd.ac.uk::8f37fd9c-09cc-4192-90ee-910bedd8661b" providerId="AD" clId="Web-{720D2BC8-2D44-4120-ACE5-736C42D4A953}" dt="2023-12-06T23:19:12.718" v="1499" actId="20577"/>
          <ac:spMkLst>
            <pc:docMk/>
            <pc:sldMk cId="2252019170" sldId="259"/>
            <ac:spMk id="6" creationId="{CEB1D874-10F1-B31B-9627-97340DEA4025}"/>
          </ac:spMkLst>
        </pc:spChg>
      </pc:sldChg>
      <pc:sldChg chg="modSp new del">
        <pc:chgData name="Joy Ball (2209284)" userId="S::2209284@student.uwtsd.ac.uk::8f37fd9c-09cc-4192-90ee-910bedd8661b" providerId="AD" clId="Web-{720D2BC8-2D44-4120-ACE5-736C42D4A953}" dt="2023-12-06T19:39:07.958" v="499"/>
        <pc:sldMkLst>
          <pc:docMk/>
          <pc:sldMk cId="3116179265" sldId="259"/>
        </pc:sldMkLst>
        <pc:spChg chg="mod">
          <ac:chgData name="Joy Ball (2209284)" userId="S::2209284@student.uwtsd.ac.uk::8f37fd9c-09cc-4192-90ee-910bedd8661b" providerId="AD" clId="Web-{720D2BC8-2D44-4120-ACE5-736C42D4A953}" dt="2023-12-06T19:35:35.404" v="460" actId="20577"/>
          <ac:spMkLst>
            <pc:docMk/>
            <pc:sldMk cId="3116179265" sldId="259"/>
            <ac:spMk id="2" creationId="{9A8017A8-EDEF-31ED-4187-EBEEC04A203A}"/>
          </ac:spMkLst>
        </pc:spChg>
        <pc:spChg chg="mod">
          <ac:chgData name="Joy Ball (2209284)" userId="S::2209284@student.uwtsd.ac.uk::8f37fd9c-09cc-4192-90ee-910bedd8661b" providerId="AD" clId="Web-{720D2BC8-2D44-4120-ACE5-736C42D4A953}" dt="2023-12-06T19:35:57.670" v="465" actId="20577"/>
          <ac:spMkLst>
            <pc:docMk/>
            <pc:sldMk cId="3116179265" sldId="259"/>
            <ac:spMk id="3" creationId="{597D872D-B189-CB6D-2005-E1F6EAD1E72F}"/>
          </ac:spMkLst>
        </pc:spChg>
        <pc:spChg chg="mod">
          <ac:chgData name="Joy Ball (2209284)" userId="S::2209284@student.uwtsd.ac.uk::8f37fd9c-09cc-4192-90ee-910bedd8661b" providerId="AD" clId="Web-{720D2BC8-2D44-4120-ACE5-736C42D4A953}" dt="2023-12-06T19:39:05.599" v="498" actId="20577"/>
          <ac:spMkLst>
            <pc:docMk/>
            <pc:sldMk cId="3116179265" sldId="259"/>
            <ac:spMk id="4" creationId="{4E21BD9E-AE07-75AD-76FB-5EB715172555}"/>
          </ac:spMkLst>
        </pc:spChg>
        <pc:spChg chg="mod">
          <ac:chgData name="Joy Ball (2209284)" userId="S::2209284@student.uwtsd.ac.uk::8f37fd9c-09cc-4192-90ee-910bedd8661b" providerId="AD" clId="Web-{720D2BC8-2D44-4120-ACE5-736C42D4A953}" dt="2023-12-06T19:36:17.249" v="477" actId="20577"/>
          <ac:spMkLst>
            <pc:docMk/>
            <pc:sldMk cId="3116179265" sldId="259"/>
            <ac:spMk id="5" creationId="{D87A6AB1-AC55-44DA-5673-38AD2F16F77A}"/>
          </ac:spMkLst>
        </pc:spChg>
      </pc:sldChg>
      <pc:sldChg chg="new del">
        <pc:chgData name="Joy Ball (2209284)" userId="S::2209284@student.uwtsd.ac.uk::8f37fd9c-09cc-4192-90ee-910bedd8661b" providerId="AD" clId="Web-{720D2BC8-2D44-4120-ACE5-736C42D4A953}" dt="2023-12-06T20:35:40.144" v="864"/>
        <pc:sldMkLst>
          <pc:docMk/>
          <pc:sldMk cId="1955262746" sldId="260"/>
        </pc:sldMkLst>
      </pc:sldChg>
      <pc:sldChg chg="modSp new">
        <pc:chgData name="Joy Ball (2209284)" userId="S::2209284@student.uwtsd.ac.uk::8f37fd9c-09cc-4192-90ee-910bedd8661b" providerId="AD" clId="Web-{720D2BC8-2D44-4120-ACE5-736C42D4A953}" dt="2023-12-07T00:00:23.423" v="1554" actId="20577"/>
        <pc:sldMkLst>
          <pc:docMk/>
          <pc:sldMk cId="3660727348" sldId="260"/>
        </pc:sldMkLst>
        <pc:spChg chg="mod">
          <ac:chgData name="Joy Ball (2209284)" userId="S::2209284@student.uwtsd.ac.uk::8f37fd9c-09cc-4192-90ee-910bedd8661b" providerId="AD" clId="Web-{720D2BC8-2D44-4120-ACE5-736C42D4A953}" dt="2023-12-07T00:00:23.423" v="1554" actId="20577"/>
          <ac:spMkLst>
            <pc:docMk/>
            <pc:sldMk cId="3660727348" sldId="260"/>
            <ac:spMk id="2" creationId="{05AB2666-66A8-44E0-16C5-5332F81CE8FF}"/>
          </ac:spMkLst>
        </pc:spChg>
      </pc:sldChg>
      <pc:sldMasterChg chg="add del addSldLayout delSldLayout">
        <pc:chgData name="Joy Ball (2209284)" userId="S::2209284@student.uwtsd.ac.uk::8f37fd9c-09cc-4192-90ee-910bedd8661b" providerId="AD" clId="Web-{720D2BC8-2D44-4120-ACE5-736C42D4A953}" dt="2023-12-06T17:09:13.902" v="113"/>
        <pc:sldMasterMkLst>
          <pc:docMk/>
          <pc:sldMasterMk cId="2460954070" sldId="2147483660"/>
        </pc:sldMasterMkLst>
        <pc:sldLayoutChg chg="add del">
          <pc:chgData name="Joy Ball (2209284)" userId="S::2209284@student.uwtsd.ac.uk::8f37fd9c-09cc-4192-90ee-910bedd8661b" providerId="AD" clId="Web-{720D2BC8-2D44-4120-ACE5-736C42D4A953}" dt="2023-12-06T17:09:13.902" v="113"/>
          <pc:sldLayoutMkLst>
            <pc:docMk/>
            <pc:sldMasterMk cId="2460954070" sldId="2147483660"/>
            <pc:sldLayoutMk cId="2385387890" sldId="2147483661"/>
          </pc:sldLayoutMkLst>
        </pc:sldLayoutChg>
        <pc:sldLayoutChg chg="add del">
          <pc:chgData name="Joy Ball (2209284)" userId="S::2209284@student.uwtsd.ac.uk::8f37fd9c-09cc-4192-90ee-910bedd8661b" providerId="AD" clId="Web-{720D2BC8-2D44-4120-ACE5-736C42D4A953}" dt="2023-12-06T17:09:13.902" v="113"/>
          <pc:sldLayoutMkLst>
            <pc:docMk/>
            <pc:sldMasterMk cId="2460954070" sldId="2147483660"/>
            <pc:sldLayoutMk cId="949138452" sldId="2147483662"/>
          </pc:sldLayoutMkLst>
        </pc:sldLayoutChg>
        <pc:sldLayoutChg chg="add del">
          <pc:chgData name="Joy Ball (2209284)" userId="S::2209284@student.uwtsd.ac.uk::8f37fd9c-09cc-4192-90ee-910bedd8661b" providerId="AD" clId="Web-{720D2BC8-2D44-4120-ACE5-736C42D4A953}" dt="2023-12-06T17:09:13.902" v="113"/>
          <pc:sldLayoutMkLst>
            <pc:docMk/>
            <pc:sldMasterMk cId="2460954070" sldId="2147483660"/>
            <pc:sldLayoutMk cId="2591524520" sldId="2147483663"/>
          </pc:sldLayoutMkLst>
        </pc:sldLayoutChg>
        <pc:sldLayoutChg chg="add del">
          <pc:chgData name="Joy Ball (2209284)" userId="S::2209284@student.uwtsd.ac.uk::8f37fd9c-09cc-4192-90ee-910bedd8661b" providerId="AD" clId="Web-{720D2BC8-2D44-4120-ACE5-736C42D4A953}" dt="2023-12-06T17:09:13.902" v="113"/>
          <pc:sldLayoutMkLst>
            <pc:docMk/>
            <pc:sldMasterMk cId="2460954070" sldId="2147483660"/>
            <pc:sldLayoutMk cId="1203092039" sldId="2147483664"/>
          </pc:sldLayoutMkLst>
        </pc:sldLayoutChg>
        <pc:sldLayoutChg chg="add del">
          <pc:chgData name="Joy Ball (2209284)" userId="S::2209284@student.uwtsd.ac.uk::8f37fd9c-09cc-4192-90ee-910bedd8661b" providerId="AD" clId="Web-{720D2BC8-2D44-4120-ACE5-736C42D4A953}" dt="2023-12-06T17:09:13.902" v="113"/>
          <pc:sldLayoutMkLst>
            <pc:docMk/>
            <pc:sldMasterMk cId="2460954070" sldId="2147483660"/>
            <pc:sldLayoutMk cId="3733172339" sldId="2147483665"/>
          </pc:sldLayoutMkLst>
        </pc:sldLayoutChg>
        <pc:sldLayoutChg chg="add del">
          <pc:chgData name="Joy Ball (2209284)" userId="S::2209284@student.uwtsd.ac.uk::8f37fd9c-09cc-4192-90ee-910bedd8661b" providerId="AD" clId="Web-{720D2BC8-2D44-4120-ACE5-736C42D4A953}" dt="2023-12-06T17:09:13.902" v="113"/>
          <pc:sldLayoutMkLst>
            <pc:docMk/>
            <pc:sldMasterMk cId="2460954070" sldId="2147483660"/>
            <pc:sldLayoutMk cId="3210312558" sldId="2147483666"/>
          </pc:sldLayoutMkLst>
        </pc:sldLayoutChg>
        <pc:sldLayoutChg chg="add del">
          <pc:chgData name="Joy Ball (2209284)" userId="S::2209284@student.uwtsd.ac.uk::8f37fd9c-09cc-4192-90ee-910bedd8661b" providerId="AD" clId="Web-{720D2BC8-2D44-4120-ACE5-736C42D4A953}" dt="2023-12-06T17:09:13.902" v="113"/>
          <pc:sldLayoutMkLst>
            <pc:docMk/>
            <pc:sldMasterMk cId="2460954070" sldId="2147483660"/>
            <pc:sldLayoutMk cId="3146388984" sldId="2147483667"/>
          </pc:sldLayoutMkLst>
        </pc:sldLayoutChg>
        <pc:sldLayoutChg chg="add del">
          <pc:chgData name="Joy Ball (2209284)" userId="S::2209284@student.uwtsd.ac.uk::8f37fd9c-09cc-4192-90ee-910bedd8661b" providerId="AD" clId="Web-{720D2BC8-2D44-4120-ACE5-736C42D4A953}" dt="2023-12-06T17:09:13.902" v="113"/>
          <pc:sldLayoutMkLst>
            <pc:docMk/>
            <pc:sldMasterMk cId="2460954070" sldId="2147483660"/>
            <pc:sldLayoutMk cId="3171841454" sldId="2147483668"/>
          </pc:sldLayoutMkLst>
        </pc:sldLayoutChg>
        <pc:sldLayoutChg chg="add del">
          <pc:chgData name="Joy Ball (2209284)" userId="S::2209284@student.uwtsd.ac.uk::8f37fd9c-09cc-4192-90ee-910bedd8661b" providerId="AD" clId="Web-{720D2BC8-2D44-4120-ACE5-736C42D4A953}" dt="2023-12-06T17:09:13.902" v="113"/>
          <pc:sldLayoutMkLst>
            <pc:docMk/>
            <pc:sldMasterMk cId="2460954070" sldId="2147483660"/>
            <pc:sldLayoutMk cId="1718958274" sldId="2147483669"/>
          </pc:sldLayoutMkLst>
        </pc:sldLayoutChg>
        <pc:sldLayoutChg chg="add del">
          <pc:chgData name="Joy Ball (2209284)" userId="S::2209284@student.uwtsd.ac.uk::8f37fd9c-09cc-4192-90ee-910bedd8661b" providerId="AD" clId="Web-{720D2BC8-2D44-4120-ACE5-736C42D4A953}" dt="2023-12-06T17:09:13.902" v="113"/>
          <pc:sldLayoutMkLst>
            <pc:docMk/>
            <pc:sldMasterMk cId="2460954070" sldId="2147483660"/>
            <pc:sldLayoutMk cId="2202905451" sldId="2147483670"/>
          </pc:sldLayoutMkLst>
        </pc:sldLayoutChg>
        <pc:sldLayoutChg chg="add del">
          <pc:chgData name="Joy Ball (2209284)" userId="S::2209284@student.uwtsd.ac.uk::8f37fd9c-09cc-4192-90ee-910bedd8661b" providerId="AD" clId="Web-{720D2BC8-2D44-4120-ACE5-736C42D4A953}" dt="2023-12-06T17:09:13.902" v="113"/>
          <pc:sldLayoutMkLst>
            <pc:docMk/>
            <pc:sldMasterMk cId="2460954070" sldId="2147483660"/>
            <pc:sldLayoutMk cId="3479445657" sldId="2147483671"/>
          </pc:sldLayoutMkLst>
        </pc:sldLayoutChg>
      </pc:sldMasterChg>
      <pc:sldMasterChg chg="add del addSldLayout delSldLayout">
        <pc:chgData name="Joy Ball (2209284)" userId="S::2209284@student.uwtsd.ac.uk::8f37fd9c-09cc-4192-90ee-910bedd8661b" providerId="AD" clId="Web-{720D2BC8-2D44-4120-ACE5-736C42D4A953}" dt="2023-12-06T17:09:13.839" v="112"/>
        <pc:sldMasterMkLst>
          <pc:docMk/>
          <pc:sldMasterMk cId="3481458881" sldId="2147483698"/>
        </pc:sldMasterMkLst>
        <pc:sldLayoutChg chg="add del">
          <pc:chgData name="Joy Ball (2209284)" userId="S::2209284@student.uwtsd.ac.uk::8f37fd9c-09cc-4192-90ee-910bedd8661b" providerId="AD" clId="Web-{720D2BC8-2D44-4120-ACE5-736C42D4A953}" dt="2023-12-06T17:09:13.839" v="112"/>
          <pc:sldLayoutMkLst>
            <pc:docMk/>
            <pc:sldMasterMk cId="3481458881" sldId="2147483698"/>
            <pc:sldLayoutMk cId="2357794701" sldId="2147483687"/>
          </pc:sldLayoutMkLst>
        </pc:sldLayoutChg>
        <pc:sldLayoutChg chg="add del">
          <pc:chgData name="Joy Ball (2209284)" userId="S::2209284@student.uwtsd.ac.uk::8f37fd9c-09cc-4192-90ee-910bedd8661b" providerId="AD" clId="Web-{720D2BC8-2D44-4120-ACE5-736C42D4A953}" dt="2023-12-06T17:09:13.839" v="112"/>
          <pc:sldLayoutMkLst>
            <pc:docMk/>
            <pc:sldMasterMk cId="3481458881" sldId="2147483698"/>
            <pc:sldLayoutMk cId="357505354" sldId="2147483688"/>
          </pc:sldLayoutMkLst>
        </pc:sldLayoutChg>
        <pc:sldLayoutChg chg="add del">
          <pc:chgData name="Joy Ball (2209284)" userId="S::2209284@student.uwtsd.ac.uk::8f37fd9c-09cc-4192-90ee-910bedd8661b" providerId="AD" clId="Web-{720D2BC8-2D44-4120-ACE5-736C42D4A953}" dt="2023-12-06T17:09:13.839" v="112"/>
          <pc:sldLayoutMkLst>
            <pc:docMk/>
            <pc:sldMasterMk cId="3481458881" sldId="2147483698"/>
            <pc:sldLayoutMk cId="1970698804" sldId="2147483689"/>
          </pc:sldLayoutMkLst>
        </pc:sldLayoutChg>
        <pc:sldLayoutChg chg="add del">
          <pc:chgData name="Joy Ball (2209284)" userId="S::2209284@student.uwtsd.ac.uk::8f37fd9c-09cc-4192-90ee-910bedd8661b" providerId="AD" clId="Web-{720D2BC8-2D44-4120-ACE5-736C42D4A953}" dt="2023-12-06T17:09:13.839" v="112"/>
          <pc:sldLayoutMkLst>
            <pc:docMk/>
            <pc:sldMasterMk cId="3481458881" sldId="2147483698"/>
            <pc:sldLayoutMk cId="1886537490" sldId="2147483690"/>
          </pc:sldLayoutMkLst>
        </pc:sldLayoutChg>
        <pc:sldLayoutChg chg="add del">
          <pc:chgData name="Joy Ball (2209284)" userId="S::2209284@student.uwtsd.ac.uk::8f37fd9c-09cc-4192-90ee-910bedd8661b" providerId="AD" clId="Web-{720D2BC8-2D44-4120-ACE5-736C42D4A953}" dt="2023-12-06T17:09:13.839" v="112"/>
          <pc:sldLayoutMkLst>
            <pc:docMk/>
            <pc:sldMasterMk cId="3481458881" sldId="2147483698"/>
            <pc:sldLayoutMk cId="1811905361" sldId="2147483691"/>
          </pc:sldLayoutMkLst>
        </pc:sldLayoutChg>
        <pc:sldLayoutChg chg="add del">
          <pc:chgData name="Joy Ball (2209284)" userId="S::2209284@student.uwtsd.ac.uk::8f37fd9c-09cc-4192-90ee-910bedd8661b" providerId="AD" clId="Web-{720D2BC8-2D44-4120-ACE5-736C42D4A953}" dt="2023-12-06T17:09:13.839" v="112"/>
          <pc:sldLayoutMkLst>
            <pc:docMk/>
            <pc:sldMasterMk cId="3481458881" sldId="2147483698"/>
            <pc:sldLayoutMk cId="2271137786" sldId="2147483692"/>
          </pc:sldLayoutMkLst>
        </pc:sldLayoutChg>
        <pc:sldLayoutChg chg="add del">
          <pc:chgData name="Joy Ball (2209284)" userId="S::2209284@student.uwtsd.ac.uk::8f37fd9c-09cc-4192-90ee-910bedd8661b" providerId="AD" clId="Web-{720D2BC8-2D44-4120-ACE5-736C42D4A953}" dt="2023-12-06T17:09:13.839" v="112"/>
          <pc:sldLayoutMkLst>
            <pc:docMk/>
            <pc:sldMasterMk cId="3481458881" sldId="2147483698"/>
            <pc:sldLayoutMk cId="2701705276" sldId="2147483693"/>
          </pc:sldLayoutMkLst>
        </pc:sldLayoutChg>
        <pc:sldLayoutChg chg="add del">
          <pc:chgData name="Joy Ball (2209284)" userId="S::2209284@student.uwtsd.ac.uk::8f37fd9c-09cc-4192-90ee-910bedd8661b" providerId="AD" clId="Web-{720D2BC8-2D44-4120-ACE5-736C42D4A953}" dt="2023-12-06T17:09:13.839" v="112"/>
          <pc:sldLayoutMkLst>
            <pc:docMk/>
            <pc:sldMasterMk cId="3481458881" sldId="2147483698"/>
            <pc:sldLayoutMk cId="3621996565" sldId="2147483694"/>
          </pc:sldLayoutMkLst>
        </pc:sldLayoutChg>
        <pc:sldLayoutChg chg="add del">
          <pc:chgData name="Joy Ball (2209284)" userId="S::2209284@student.uwtsd.ac.uk::8f37fd9c-09cc-4192-90ee-910bedd8661b" providerId="AD" clId="Web-{720D2BC8-2D44-4120-ACE5-736C42D4A953}" dt="2023-12-06T17:09:13.839" v="112"/>
          <pc:sldLayoutMkLst>
            <pc:docMk/>
            <pc:sldMasterMk cId="3481458881" sldId="2147483698"/>
            <pc:sldLayoutMk cId="1514733499" sldId="2147483695"/>
          </pc:sldLayoutMkLst>
        </pc:sldLayoutChg>
        <pc:sldLayoutChg chg="add del">
          <pc:chgData name="Joy Ball (2209284)" userId="S::2209284@student.uwtsd.ac.uk::8f37fd9c-09cc-4192-90ee-910bedd8661b" providerId="AD" clId="Web-{720D2BC8-2D44-4120-ACE5-736C42D4A953}" dt="2023-12-06T17:09:13.839" v="112"/>
          <pc:sldLayoutMkLst>
            <pc:docMk/>
            <pc:sldMasterMk cId="3481458881" sldId="2147483698"/>
            <pc:sldLayoutMk cId="2242109400" sldId="2147483696"/>
          </pc:sldLayoutMkLst>
        </pc:sldLayoutChg>
        <pc:sldLayoutChg chg="add del">
          <pc:chgData name="Joy Ball (2209284)" userId="S::2209284@student.uwtsd.ac.uk::8f37fd9c-09cc-4192-90ee-910bedd8661b" providerId="AD" clId="Web-{720D2BC8-2D44-4120-ACE5-736C42D4A953}" dt="2023-12-06T17:09:13.839" v="112"/>
          <pc:sldLayoutMkLst>
            <pc:docMk/>
            <pc:sldMasterMk cId="3481458881" sldId="2147483698"/>
            <pc:sldLayoutMk cId="1846104151" sldId="2147483697"/>
          </pc:sldLayoutMkLst>
        </pc:sldLayoutChg>
      </pc:sldMasterChg>
      <pc:sldMasterChg chg="add del addSldLayout delSldLayout">
        <pc:chgData name="Joy Ball (2209284)" userId="S::2209284@student.uwtsd.ac.uk::8f37fd9c-09cc-4192-90ee-910bedd8661b" providerId="AD" clId="Web-{720D2BC8-2D44-4120-ACE5-736C42D4A953}" dt="2023-12-06T17:09:13.902" v="113"/>
        <pc:sldMasterMkLst>
          <pc:docMk/>
          <pc:sldMasterMk cId="3589270075" sldId="2147483698"/>
        </pc:sldMasterMkLst>
        <pc:sldLayoutChg chg="add del">
          <pc:chgData name="Joy Ball (2209284)" userId="S::2209284@student.uwtsd.ac.uk::8f37fd9c-09cc-4192-90ee-910bedd8661b" providerId="AD" clId="Web-{720D2BC8-2D44-4120-ACE5-736C42D4A953}" dt="2023-12-06T17:09:13.902" v="113"/>
          <pc:sldLayoutMkLst>
            <pc:docMk/>
            <pc:sldMasterMk cId="3589270075" sldId="2147483698"/>
            <pc:sldLayoutMk cId="3299404506" sldId="2147483687"/>
          </pc:sldLayoutMkLst>
        </pc:sldLayoutChg>
        <pc:sldLayoutChg chg="add del">
          <pc:chgData name="Joy Ball (2209284)" userId="S::2209284@student.uwtsd.ac.uk::8f37fd9c-09cc-4192-90ee-910bedd8661b" providerId="AD" clId="Web-{720D2BC8-2D44-4120-ACE5-736C42D4A953}" dt="2023-12-06T17:09:13.902" v="113"/>
          <pc:sldLayoutMkLst>
            <pc:docMk/>
            <pc:sldMasterMk cId="3589270075" sldId="2147483698"/>
            <pc:sldLayoutMk cId="2312463422" sldId="2147483688"/>
          </pc:sldLayoutMkLst>
        </pc:sldLayoutChg>
        <pc:sldLayoutChg chg="add del">
          <pc:chgData name="Joy Ball (2209284)" userId="S::2209284@student.uwtsd.ac.uk::8f37fd9c-09cc-4192-90ee-910bedd8661b" providerId="AD" clId="Web-{720D2BC8-2D44-4120-ACE5-736C42D4A953}" dt="2023-12-06T17:09:13.902" v="113"/>
          <pc:sldLayoutMkLst>
            <pc:docMk/>
            <pc:sldMasterMk cId="3589270075" sldId="2147483698"/>
            <pc:sldLayoutMk cId="3649186925" sldId="2147483689"/>
          </pc:sldLayoutMkLst>
        </pc:sldLayoutChg>
        <pc:sldLayoutChg chg="add del">
          <pc:chgData name="Joy Ball (2209284)" userId="S::2209284@student.uwtsd.ac.uk::8f37fd9c-09cc-4192-90ee-910bedd8661b" providerId="AD" clId="Web-{720D2BC8-2D44-4120-ACE5-736C42D4A953}" dt="2023-12-06T17:09:13.902" v="113"/>
          <pc:sldLayoutMkLst>
            <pc:docMk/>
            <pc:sldMasterMk cId="3589270075" sldId="2147483698"/>
            <pc:sldLayoutMk cId="890682386" sldId="2147483690"/>
          </pc:sldLayoutMkLst>
        </pc:sldLayoutChg>
        <pc:sldLayoutChg chg="add del">
          <pc:chgData name="Joy Ball (2209284)" userId="S::2209284@student.uwtsd.ac.uk::8f37fd9c-09cc-4192-90ee-910bedd8661b" providerId="AD" clId="Web-{720D2BC8-2D44-4120-ACE5-736C42D4A953}" dt="2023-12-06T17:09:13.902" v="113"/>
          <pc:sldLayoutMkLst>
            <pc:docMk/>
            <pc:sldMasterMk cId="3589270075" sldId="2147483698"/>
            <pc:sldLayoutMk cId="2805710766" sldId="2147483691"/>
          </pc:sldLayoutMkLst>
        </pc:sldLayoutChg>
        <pc:sldLayoutChg chg="add del">
          <pc:chgData name="Joy Ball (2209284)" userId="S::2209284@student.uwtsd.ac.uk::8f37fd9c-09cc-4192-90ee-910bedd8661b" providerId="AD" clId="Web-{720D2BC8-2D44-4120-ACE5-736C42D4A953}" dt="2023-12-06T17:09:13.902" v="113"/>
          <pc:sldLayoutMkLst>
            <pc:docMk/>
            <pc:sldMasterMk cId="3589270075" sldId="2147483698"/>
            <pc:sldLayoutMk cId="3768916125" sldId="2147483692"/>
          </pc:sldLayoutMkLst>
        </pc:sldLayoutChg>
        <pc:sldLayoutChg chg="add del">
          <pc:chgData name="Joy Ball (2209284)" userId="S::2209284@student.uwtsd.ac.uk::8f37fd9c-09cc-4192-90ee-910bedd8661b" providerId="AD" clId="Web-{720D2BC8-2D44-4120-ACE5-736C42D4A953}" dt="2023-12-06T17:09:13.902" v="113"/>
          <pc:sldLayoutMkLst>
            <pc:docMk/>
            <pc:sldMasterMk cId="3589270075" sldId="2147483698"/>
            <pc:sldLayoutMk cId="2228124792" sldId="2147483693"/>
          </pc:sldLayoutMkLst>
        </pc:sldLayoutChg>
        <pc:sldLayoutChg chg="add del">
          <pc:chgData name="Joy Ball (2209284)" userId="S::2209284@student.uwtsd.ac.uk::8f37fd9c-09cc-4192-90ee-910bedd8661b" providerId="AD" clId="Web-{720D2BC8-2D44-4120-ACE5-736C42D4A953}" dt="2023-12-06T17:09:13.902" v="113"/>
          <pc:sldLayoutMkLst>
            <pc:docMk/>
            <pc:sldMasterMk cId="3589270075" sldId="2147483698"/>
            <pc:sldLayoutMk cId="1096326167" sldId="2147483694"/>
          </pc:sldLayoutMkLst>
        </pc:sldLayoutChg>
        <pc:sldLayoutChg chg="add del">
          <pc:chgData name="Joy Ball (2209284)" userId="S::2209284@student.uwtsd.ac.uk::8f37fd9c-09cc-4192-90ee-910bedd8661b" providerId="AD" clId="Web-{720D2BC8-2D44-4120-ACE5-736C42D4A953}" dt="2023-12-06T17:09:13.902" v="113"/>
          <pc:sldLayoutMkLst>
            <pc:docMk/>
            <pc:sldMasterMk cId="3589270075" sldId="2147483698"/>
            <pc:sldLayoutMk cId="2571388055" sldId="2147483695"/>
          </pc:sldLayoutMkLst>
        </pc:sldLayoutChg>
        <pc:sldLayoutChg chg="add del">
          <pc:chgData name="Joy Ball (2209284)" userId="S::2209284@student.uwtsd.ac.uk::8f37fd9c-09cc-4192-90ee-910bedd8661b" providerId="AD" clId="Web-{720D2BC8-2D44-4120-ACE5-736C42D4A953}" dt="2023-12-06T17:09:13.902" v="113"/>
          <pc:sldLayoutMkLst>
            <pc:docMk/>
            <pc:sldMasterMk cId="3589270075" sldId="2147483698"/>
            <pc:sldLayoutMk cId="1992046562" sldId="2147483696"/>
          </pc:sldLayoutMkLst>
        </pc:sldLayoutChg>
        <pc:sldLayoutChg chg="add del">
          <pc:chgData name="Joy Ball (2209284)" userId="S::2209284@student.uwtsd.ac.uk::8f37fd9c-09cc-4192-90ee-910bedd8661b" providerId="AD" clId="Web-{720D2BC8-2D44-4120-ACE5-736C42D4A953}" dt="2023-12-06T17:09:13.902" v="113"/>
          <pc:sldLayoutMkLst>
            <pc:docMk/>
            <pc:sldMasterMk cId="3589270075" sldId="2147483698"/>
            <pc:sldLayoutMk cId="2205175515" sldId="2147483697"/>
          </pc:sldLayoutMkLst>
        </pc:sldLayoutChg>
      </pc:sldMasterChg>
      <pc:sldMasterChg chg="add del addSldLayout delSldLayout">
        <pc:chgData name="Joy Ball (2209284)" userId="S::2209284@student.uwtsd.ac.uk::8f37fd9c-09cc-4192-90ee-910bedd8661b" providerId="AD" clId="Web-{720D2BC8-2D44-4120-ACE5-736C42D4A953}" dt="2023-12-06T17:08:29.478" v="108"/>
        <pc:sldMasterMkLst>
          <pc:docMk/>
          <pc:sldMasterMk cId="3201625926" sldId="2147483751"/>
        </pc:sldMasterMkLst>
        <pc:sldLayoutChg chg="add del">
          <pc:chgData name="Joy Ball (2209284)" userId="S::2209284@student.uwtsd.ac.uk::8f37fd9c-09cc-4192-90ee-910bedd8661b" providerId="AD" clId="Web-{720D2BC8-2D44-4120-ACE5-736C42D4A953}" dt="2023-12-06T17:08:29.478" v="108"/>
          <pc:sldLayoutMkLst>
            <pc:docMk/>
            <pc:sldMasterMk cId="3201625926" sldId="2147483751"/>
            <pc:sldLayoutMk cId="3288063296" sldId="2147483740"/>
          </pc:sldLayoutMkLst>
        </pc:sldLayoutChg>
        <pc:sldLayoutChg chg="add del">
          <pc:chgData name="Joy Ball (2209284)" userId="S::2209284@student.uwtsd.ac.uk::8f37fd9c-09cc-4192-90ee-910bedd8661b" providerId="AD" clId="Web-{720D2BC8-2D44-4120-ACE5-736C42D4A953}" dt="2023-12-06T17:08:29.478" v="108"/>
          <pc:sldLayoutMkLst>
            <pc:docMk/>
            <pc:sldMasterMk cId="3201625926" sldId="2147483751"/>
            <pc:sldLayoutMk cId="2473955237" sldId="2147483741"/>
          </pc:sldLayoutMkLst>
        </pc:sldLayoutChg>
        <pc:sldLayoutChg chg="add del">
          <pc:chgData name="Joy Ball (2209284)" userId="S::2209284@student.uwtsd.ac.uk::8f37fd9c-09cc-4192-90ee-910bedd8661b" providerId="AD" clId="Web-{720D2BC8-2D44-4120-ACE5-736C42D4A953}" dt="2023-12-06T17:08:29.478" v="108"/>
          <pc:sldLayoutMkLst>
            <pc:docMk/>
            <pc:sldMasterMk cId="3201625926" sldId="2147483751"/>
            <pc:sldLayoutMk cId="1592279388" sldId="2147483742"/>
          </pc:sldLayoutMkLst>
        </pc:sldLayoutChg>
        <pc:sldLayoutChg chg="add del">
          <pc:chgData name="Joy Ball (2209284)" userId="S::2209284@student.uwtsd.ac.uk::8f37fd9c-09cc-4192-90ee-910bedd8661b" providerId="AD" clId="Web-{720D2BC8-2D44-4120-ACE5-736C42D4A953}" dt="2023-12-06T17:08:29.478" v="108"/>
          <pc:sldLayoutMkLst>
            <pc:docMk/>
            <pc:sldMasterMk cId="3201625926" sldId="2147483751"/>
            <pc:sldLayoutMk cId="356706512" sldId="2147483743"/>
          </pc:sldLayoutMkLst>
        </pc:sldLayoutChg>
        <pc:sldLayoutChg chg="add del">
          <pc:chgData name="Joy Ball (2209284)" userId="S::2209284@student.uwtsd.ac.uk::8f37fd9c-09cc-4192-90ee-910bedd8661b" providerId="AD" clId="Web-{720D2BC8-2D44-4120-ACE5-736C42D4A953}" dt="2023-12-06T17:08:29.478" v="108"/>
          <pc:sldLayoutMkLst>
            <pc:docMk/>
            <pc:sldMasterMk cId="3201625926" sldId="2147483751"/>
            <pc:sldLayoutMk cId="573124230" sldId="2147483744"/>
          </pc:sldLayoutMkLst>
        </pc:sldLayoutChg>
        <pc:sldLayoutChg chg="add del">
          <pc:chgData name="Joy Ball (2209284)" userId="S::2209284@student.uwtsd.ac.uk::8f37fd9c-09cc-4192-90ee-910bedd8661b" providerId="AD" clId="Web-{720D2BC8-2D44-4120-ACE5-736C42D4A953}" dt="2023-12-06T17:08:29.478" v="108"/>
          <pc:sldLayoutMkLst>
            <pc:docMk/>
            <pc:sldMasterMk cId="3201625926" sldId="2147483751"/>
            <pc:sldLayoutMk cId="2669557111" sldId="2147483745"/>
          </pc:sldLayoutMkLst>
        </pc:sldLayoutChg>
        <pc:sldLayoutChg chg="add del">
          <pc:chgData name="Joy Ball (2209284)" userId="S::2209284@student.uwtsd.ac.uk::8f37fd9c-09cc-4192-90ee-910bedd8661b" providerId="AD" clId="Web-{720D2BC8-2D44-4120-ACE5-736C42D4A953}" dt="2023-12-06T17:08:29.478" v="108"/>
          <pc:sldLayoutMkLst>
            <pc:docMk/>
            <pc:sldMasterMk cId="3201625926" sldId="2147483751"/>
            <pc:sldLayoutMk cId="4251534310" sldId="2147483746"/>
          </pc:sldLayoutMkLst>
        </pc:sldLayoutChg>
        <pc:sldLayoutChg chg="add del">
          <pc:chgData name="Joy Ball (2209284)" userId="S::2209284@student.uwtsd.ac.uk::8f37fd9c-09cc-4192-90ee-910bedd8661b" providerId="AD" clId="Web-{720D2BC8-2D44-4120-ACE5-736C42D4A953}" dt="2023-12-06T17:08:29.478" v="108"/>
          <pc:sldLayoutMkLst>
            <pc:docMk/>
            <pc:sldMasterMk cId="3201625926" sldId="2147483751"/>
            <pc:sldLayoutMk cId="2451819656" sldId="2147483747"/>
          </pc:sldLayoutMkLst>
        </pc:sldLayoutChg>
        <pc:sldLayoutChg chg="add del">
          <pc:chgData name="Joy Ball (2209284)" userId="S::2209284@student.uwtsd.ac.uk::8f37fd9c-09cc-4192-90ee-910bedd8661b" providerId="AD" clId="Web-{720D2BC8-2D44-4120-ACE5-736C42D4A953}" dt="2023-12-06T17:08:29.478" v="108"/>
          <pc:sldLayoutMkLst>
            <pc:docMk/>
            <pc:sldMasterMk cId="3201625926" sldId="2147483751"/>
            <pc:sldLayoutMk cId="3051196822" sldId="2147483748"/>
          </pc:sldLayoutMkLst>
        </pc:sldLayoutChg>
        <pc:sldLayoutChg chg="add del">
          <pc:chgData name="Joy Ball (2209284)" userId="S::2209284@student.uwtsd.ac.uk::8f37fd9c-09cc-4192-90ee-910bedd8661b" providerId="AD" clId="Web-{720D2BC8-2D44-4120-ACE5-736C42D4A953}" dt="2023-12-06T17:08:29.478" v="108"/>
          <pc:sldLayoutMkLst>
            <pc:docMk/>
            <pc:sldMasterMk cId="3201625926" sldId="2147483751"/>
            <pc:sldLayoutMk cId="2478168024" sldId="2147483749"/>
          </pc:sldLayoutMkLst>
        </pc:sldLayoutChg>
        <pc:sldLayoutChg chg="add del">
          <pc:chgData name="Joy Ball (2209284)" userId="S::2209284@student.uwtsd.ac.uk::8f37fd9c-09cc-4192-90ee-910bedd8661b" providerId="AD" clId="Web-{720D2BC8-2D44-4120-ACE5-736C42D4A953}" dt="2023-12-06T17:08:29.478" v="108"/>
          <pc:sldLayoutMkLst>
            <pc:docMk/>
            <pc:sldMasterMk cId="3201625926" sldId="2147483751"/>
            <pc:sldLayoutMk cId="3072767920" sldId="2147483750"/>
          </pc:sldLayoutMkLst>
        </pc:sldLayoutChg>
      </pc:sldMasterChg>
    </pc:docChg>
  </pc:docChgLst>
  <pc:docChgLst>
    <pc:chgData name="Joy Ball (2209284)" userId="S::2209284@student.uwtsd.ac.uk::8f37fd9c-09cc-4192-90ee-910bedd8661b" providerId="AD" clId="Web-{2D4BC813-866A-4EC7-1B45-D206C5C79F5E}"/>
    <pc:docChg chg="addSld modSld">
      <pc:chgData name="Joy Ball (2209284)" userId="S::2209284@student.uwtsd.ac.uk::8f37fd9c-09cc-4192-90ee-910bedd8661b" providerId="AD" clId="Web-{2D4BC813-866A-4EC7-1B45-D206C5C79F5E}" dt="2023-12-07T15:40:25.495" v="1287" actId="20577"/>
      <pc:docMkLst>
        <pc:docMk/>
      </pc:docMkLst>
      <pc:sldChg chg="modSp">
        <pc:chgData name="Joy Ball (2209284)" userId="S::2209284@student.uwtsd.ac.uk::8f37fd9c-09cc-4192-90ee-910bedd8661b" providerId="AD" clId="Web-{2D4BC813-866A-4EC7-1B45-D206C5C79F5E}" dt="2023-12-07T15:08:43.760" v="632" actId="20577"/>
        <pc:sldMkLst>
          <pc:docMk/>
          <pc:sldMk cId="3660727348" sldId="260"/>
        </pc:sldMkLst>
        <pc:spChg chg="mod">
          <ac:chgData name="Joy Ball (2209284)" userId="S::2209284@student.uwtsd.ac.uk::8f37fd9c-09cc-4192-90ee-910bedd8661b" providerId="AD" clId="Web-{2D4BC813-866A-4EC7-1B45-D206C5C79F5E}" dt="2023-12-07T15:08:43.760" v="632" actId="20577"/>
          <ac:spMkLst>
            <pc:docMk/>
            <pc:sldMk cId="3660727348" sldId="260"/>
            <ac:spMk id="2" creationId="{05AB2666-66A8-44E0-16C5-5332F81CE8FF}"/>
          </ac:spMkLst>
        </pc:spChg>
        <pc:spChg chg="mod">
          <ac:chgData name="Joy Ball (2209284)" userId="S::2209284@student.uwtsd.ac.uk::8f37fd9c-09cc-4192-90ee-910bedd8661b" providerId="AD" clId="Web-{2D4BC813-866A-4EC7-1B45-D206C5C79F5E}" dt="2023-12-07T15:05:58.818" v="621" actId="20577"/>
          <ac:spMkLst>
            <pc:docMk/>
            <pc:sldMk cId="3660727348" sldId="260"/>
            <ac:spMk id="3" creationId="{A603D6BF-D317-4504-ED5B-48703132B610}"/>
          </ac:spMkLst>
        </pc:spChg>
      </pc:sldChg>
      <pc:sldChg chg="modSp new">
        <pc:chgData name="Joy Ball (2209284)" userId="S::2209284@student.uwtsd.ac.uk::8f37fd9c-09cc-4192-90ee-910bedd8661b" providerId="AD" clId="Web-{2D4BC813-866A-4EC7-1B45-D206C5C79F5E}" dt="2023-12-07T15:40:25.495" v="1287" actId="20577"/>
        <pc:sldMkLst>
          <pc:docMk/>
          <pc:sldMk cId="609633343" sldId="261"/>
        </pc:sldMkLst>
        <pc:spChg chg="mod">
          <ac:chgData name="Joy Ball (2209284)" userId="S::2209284@student.uwtsd.ac.uk::8f37fd9c-09cc-4192-90ee-910bedd8661b" providerId="AD" clId="Web-{2D4BC813-866A-4EC7-1B45-D206C5C79F5E}" dt="2023-12-07T15:08:52.948" v="637" actId="20577"/>
          <ac:spMkLst>
            <pc:docMk/>
            <pc:sldMk cId="609633343" sldId="261"/>
            <ac:spMk id="2" creationId="{9DFB4EB7-C920-5189-D4AF-778BC752C1E6}"/>
          </ac:spMkLst>
        </pc:spChg>
        <pc:spChg chg="mod">
          <ac:chgData name="Joy Ball (2209284)" userId="S::2209284@student.uwtsd.ac.uk::8f37fd9c-09cc-4192-90ee-910bedd8661b" providerId="AD" clId="Web-{2D4BC813-866A-4EC7-1B45-D206C5C79F5E}" dt="2023-12-07T15:40:25.495" v="1287" actId="20577"/>
          <ac:spMkLst>
            <pc:docMk/>
            <pc:sldMk cId="609633343" sldId="261"/>
            <ac:spMk id="3" creationId="{280C360F-E91D-6697-E341-7D824AA39E1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a:lstStyle/>
          <a:p>
            <a:fld id="{6A4B53A7-3209-46A6-9454-F38EAC8F11E7}" type="datetimeFigureOut">
              <a:rPr lang="en-US" smtClean="0"/>
              <a:t>12/7/2023</a:t>
            </a:fld>
            <a:endParaRPr lang="en-US"/>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281247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p>
            <a:fld id="{6A4B53A7-3209-46A6-9454-F38EAC8F11E7}" type="datetimeFigureOut">
              <a:rPr lang="en-US" smtClean="0"/>
              <a:t>12/7/2023</a:t>
            </a:fld>
            <a:endParaRPr lang="en-US"/>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63261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FC2D1-D3FE-4B37-8740-57444421FDBF}"/>
              </a:ext>
            </a:extLst>
          </p:cNvPr>
          <p:cNvSpPr>
            <a:spLocks noGrp="1"/>
          </p:cNvSpPr>
          <p:nvPr>
            <p:ph type="title"/>
          </p:nvPr>
        </p:nvSpPr>
        <p:spPr>
          <a:xfrm>
            <a:off x="831850" y="1709738"/>
            <a:ext cx="10515600" cy="2852737"/>
          </a:xfrm>
        </p:spPr>
        <p:txBody>
          <a:bodyPr anchor="b"/>
          <a:lstStyle>
            <a:lvl1pPr>
              <a:defRPr sz="6000" b="1" i="0" cap="all" baseline="0"/>
            </a:lvl1pPr>
          </a:lstStyle>
          <a:p>
            <a:r>
              <a:rPr lang="en-US"/>
              <a:t>Click to edit Master title style</a:t>
            </a:r>
          </a:p>
        </p:txBody>
      </p:sp>
      <p:sp>
        <p:nvSpPr>
          <p:cNvPr id="3" name="Text Placeholder 2">
            <a:extLst>
              <a:ext uri="{FF2B5EF4-FFF2-40B4-BE49-F238E27FC236}">
                <a16:creationId xmlns:a16="http://schemas.microsoft.com/office/drawing/2014/main" id="{BA5AF550-086C-426E-A374-85DB395701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A58988-AD39-4AE9-8E6A-0907F0BE2673}"/>
              </a:ext>
            </a:extLst>
          </p:cNvPr>
          <p:cNvSpPr>
            <a:spLocks noGrp="1"/>
          </p:cNvSpPr>
          <p:nvPr>
            <p:ph type="dt" sz="half" idx="10"/>
          </p:nvPr>
        </p:nvSpPr>
        <p:spPr/>
        <p:txBody>
          <a:bodyPr/>
          <a:lstStyle/>
          <a:p>
            <a:fld id="{6A4B53A7-3209-46A6-9454-F38EAC8F11E7}" type="datetimeFigureOut">
              <a:rPr lang="en-US" smtClean="0"/>
              <a:t>12/7/2023</a:t>
            </a:fld>
            <a:endParaRPr lang="en-US"/>
          </a:p>
        </p:txBody>
      </p:sp>
      <p:sp>
        <p:nvSpPr>
          <p:cNvPr id="5" name="Footer Placeholder 4">
            <a:extLst>
              <a:ext uri="{FF2B5EF4-FFF2-40B4-BE49-F238E27FC236}">
                <a16:creationId xmlns:a16="http://schemas.microsoft.com/office/drawing/2014/main" id="{1D366319-82EE-408E-819F-8F8E6DBA7A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1C8A6-777F-496D-8620-AE52BFC33FC4}"/>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9" name="Straight Connector 8">
            <a:extLst>
              <a:ext uri="{FF2B5EF4-FFF2-40B4-BE49-F238E27FC236}">
                <a16:creationId xmlns:a16="http://schemas.microsoft.com/office/drawing/2014/main" id="{C031F83B-57A8-4533-981C-D1FFAD2B6B6F}"/>
              </a:ext>
            </a:extLst>
          </p:cNvPr>
          <p:cNvCxnSpPr>
            <a:cxnSpLocks/>
          </p:cNvCxnSpPr>
          <p:nvPr/>
        </p:nvCxnSpPr>
        <p:spPr>
          <a:xfrm>
            <a:off x="715890" y="1701425"/>
            <a:ext cx="0" cy="5148262"/>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13880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D8FDCB-69DA-4A8F-8B91-5CFF77897C27}"/>
              </a:ext>
            </a:extLst>
          </p:cNvPr>
          <p:cNvSpPr>
            <a:spLocks noGrp="1"/>
          </p:cNvSpPr>
          <p:nvPr>
            <p:ph type="dt" sz="half" idx="10"/>
          </p:nvPr>
        </p:nvSpPr>
        <p:spPr/>
        <p:txBody>
          <a:bodyPr/>
          <a:lstStyle/>
          <a:p>
            <a:fld id="{6A4B53A7-3209-46A6-9454-F38EAC8F11E7}" type="datetimeFigureOut">
              <a:rPr lang="en-US" smtClean="0"/>
              <a:t>12/7/2023</a:t>
            </a:fld>
            <a:endParaRPr lang="en-US"/>
          </a:p>
        </p:txBody>
      </p:sp>
      <p:sp>
        <p:nvSpPr>
          <p:cNvPr id="6" name="Footer Placeholder 5">
            <a:extLst>
              <a:ext uri="{FF2B5EF4-FFF2-40B4-BE49-F238E27FC236}">
                <a16:creationId xmlns:a16="http://schemas.microsoft.com/office/drawing/2014/main" id="{91AC8C07-E0D3-4464-AE3C-25730D75C8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2596A6-734E-4AE0-BFB8-3089137BF8E8}"/>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920465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6B3EF2-2C04-480F-A570-14E520DD00DE}"/>
              </a:ext>
            </a:extLst>
          </p:cNvPr>
          <p:cNvSpPr>
            <a:spLocks noGrp="1"/>
          </p:cNvSpPr>
          <p:nvPr>
            <p:ph type="dt" sz="half" idx="10"/>
          </p:nvPr>
        </p:nvSpPr>
        <p:spPr/>
        <p:txBody>
          <a:bodyPr/>
          <a:lstStyle/>
          <a:p>
            <a:fld id="{6A4B53A7-3209-46A6-9454-F38EAC8F11E7}" type="datetimeFigureOut">
              <a:rPr lang="en-US" smtClean="0"/>
              <a:t>12/7/2023</a:t>
            </a:fld>
            <a:endParaRPr lang="en-US"/>
          </a:p>
        </p:txBody>
      </p:sp>
      <p:sp>
        <p:nvSpPr>
          <p:cNvPr id="8" name="Footer Placeholder 7">
            <a:extLst>
              <a:ext uri="{FF2B5EF4-FFF2-40B4-BE49-F238E27FC236}">
                <a16:creationId xmlns:a16="http://schemas.microsoft.com/office/drawing/2014/main" id="{1CF5783E-3073-4F4D-8B9C-C5B18DDA5A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A75FE3-6719-4790-AA00-251BC2A6E5A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051755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fld id="{6A4B53A7-3209-46A6-9454-F38EAC8F11E7}" type="datetimeFigureOut">
              <a:rPr lang="en-US" smtClean="0"/>
              <a:t>12/7/2023</a:t>
            </a:fld>
            <a:endParaRPr lang="en-US"/>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57107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fld id="{6A4B53A7-3209-46A6-9454-F38EAC8F11E7}" type="datetimeFigureOut">
              <a:rPr lang="en-US" smtClean="0"/>
              <a:t>12/7/2023</a:t>
            </a:fld>
            <a:endParaRPr lang="en-US"/>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94045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fld id="{6A4B53A7-3209-46A6-9454-F38EAC8F11E7}" type="datetimeFigureOut">
              <a:rPr lang="en-US" smtClean="0"/>
              <a:t>12/7/2023</a:t>
            </a:fld>
            <a:endParaRPr lang="en-US"/>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24634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fld id="{6A4B53A7-3209-46A6-9454-F38EAC8F11E7}" type="datetimeFigureOut">
              <a:rPr lang="en-US" smtClean="0"/>
              <a:t>12/7/2023</a:t>
            </a:fld>
            <a:endParaRPr lang="en-US"/>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91869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D429-654B-4F0E-94E9-6FEF8EC67EF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8D60B2-06F5-4567-BE1F-BBA5270537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16F6F2-8269-4B80-8EE3-81FEE0F9DFA6}"/>
              </a:ext>
            </a:extLst>
          </p:cNvPr>
          <p:cNvSpPr>
            <a:spLocks noGrp="1"/>
          </p:cNvSpPr>
          <p:nvPr>
            <p:ph type="dt" sz="half" idx="10"/>
          </p:nvPr>
        </p:nvSpPr>
        <p:spPr/>
        <p:txBody>
          <a:bodyPr/>
          <a:lstStyle/>
          <a:p>
            <a:fld id="{6A4B53A7-3209-46A6-9454-F38EAC8F11E7}" type="datetimeFigureOut">
              <a:rPr lang="en-US" smtClean="0"/>
              <a:t>12/7/2023</a:t>
            </a:fld>
            <a:endParaRPr lang="en-US"/>
          </a:p>
        </p:txBody>
      </p:sp>
      <p:sp>
        <p:nvSpPr>
          <p:cNvPr id="5" name="Footer Placeholder 4">
            <a:extLst>
              <a:ext uri="{FF2B5EF4-FFF2-40B4-BE49-F238E27FC236}">
                <a16:creationId xmlns:a16="http://schemas.microsoft.com/office/drawing/2014/main" id="{56BC86E4-3EDE-4EB4-B1A3-A1198AADD1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752B0-ACEC-49EF-8131-FCF35BC5CD35}"/>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1A0462E3-375D-4E76-8886-69E06985D069}"/>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06823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23B094-F480-477B-901C-7181F88C076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D052089-A920-4E52-98DC-8A5DC7B0AC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A074FE-F1B4-421F-A66E-FA351C8F99E9}"/>
              </a:ext>
            </a:extLst>
          </p:cNvPr>
          <p:cNvSpPr>
            <a:spLocks noGrp="1"/>
          </p:cNvSpPr>
          <p:nvPr>
            <p:ph type="dt" sz="half" idx="10"/>
          </p:nvPr>
        </p:nvSpPr>
        <p:spPr/>
        <p:txBody>
          <a:bodyPr/>
          <a:lstStyle/>
          <a:p>
            <a:fld id="{6A4B53A7-3209-46A6-9454-F38EAC8F11E7}" type="datetimeFigureOut">
              <a:rPr lang="en-US" smtClean="0"/>
              <a:t>12/7/2023</a:t>
            </a:fld>
            <a:endParaRPr lang="en-US"/>
          </a:p>
        </p:txBody>
      </p:sp>
      <p:sp>
        <p:nvSpPr>
          <p:cNvPr id="5" name="Footer Placeholder 4">
            <a:extLst>
              <a:ext uri="{FF2B5EF4-FFF2-40B4-BE49-F238E27FC236}">
                <a16:creationId xmlns:a16="http://schemas.microsoft.com/office/drawing/2014/main" id="{34D764BA-3AB2-45FD-ABCB-975B3FDDF2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FB3FEF-8252-49FD-82F2-3E5FABC65F9A}"/>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0AEB5C65-83BB-4EBD-AD22-EDA8489D0F5D}"/>
              </a:ext>
            </a:extLst>
          </p:cNvPr>
          <p:cNvCxnSpPr>
            <a:cxnSpLocks/>
          </p:cNvCxnSpPr>
          <p:nvPr/>
        </p:nvCxnSpPr>
        <p:spPr>
          <a:xfrm flipV="1">
            <a:off x="8313" y="261865"/>
            <a:ext cx="11353802" cy="1"/>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89161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fld id="{6A4B53A7-3209-46A6-9454-F38EAC8F11E7}" type="datetimeFigureOut">
              <a:rPr lang="en-US" smtClean="0"/>
              <a:pPr/>
              <a:t>12/7/2023</a:t>
            </a:fld>
            <a:endParaRPr lang="en-US" dirty="0"/>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3589270075"/>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1" r:id="rId6"/>
    <p:sldLayoutId id="2147483687" r:id="rId7"/>
    <p:sldLayoutId id="2147483688" r:id="rId8"/>
    <p:sldLayoutId id="2147483689" r:id="rId9"/>
    <p:sldLayoutId id="2147483690" r:id="rId10"/>
    <p:sldLayoutId id="214748369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hubspot.com/marketing-statistics" TargetMode="External"/><Relationship Id="rId2" Type="http://schemas.openxmlformats.org/officeDocument/2006/relationships/hyperlink" Target="https://www.forbes.com/sites/forbesagencycouncil/2020/06/10/the-benefits-of-digital-marketing/#4egc8a7b3e8b" TargetMode="External"/><Relationship Id="rId1" Type="http://schemas.openxmlformats.org/officeDocument/2006/relationships/slideLayout" Target="../slideLayouts/slideLayout2.xml"/><Relationship Id="rId5" Type="http://schemas.openxmlformats.org/officeDocument/2006/relationships/hyperlink" Target="https://www.forbes.com/sites/jaysondemers/2014/08/11/the-pros-and-cons-of-social-media/#2a6f1af072d2" TargetMode="External"/><Relationship Id="rId4" Type="http://schemas.openxmlformats.org/officeDocument/2006/relationships/hyperlink" Target="https://www.entrepreneur.com/article/21816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5" name="Straight Connector 54">
            <a:extLst>
              <a:ext uri="{FF2B5EF4-FFF2-40B4-BE49-F238E27FC236}">
                <a16:creationId xmlns:a16="http://schemas.microsoft.com/office/drawing/2014/main" id="{5C05CAAB-DBA2-4548-AD5F-01BB97FBB2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useBgFill="1">
        <p:nvSpPr>
          <p:cNvPr id="56" name="Rectangle 55">
            <a:extLst>
              <a:ext uri="{FF2B5EF4-FFF2-40B4-BE49-F238E27FC236}">
                <a16:creationId xmlns:a16="http://schemas.microsoft.com/office/drawing/2014/main" id="{3A359BEF-58E3-4A54-AB06-435D1A5014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a:extLst>
              <a:ext uri="{FF2B5EF4-FFF2-40B4-BE49-F238E27FC236}">
                <a16:creationId xmlns:a16="http://schemas.microsoft.com/office/drawing/2014/main" id="{E5CBF618-D78A-412F-9D86-1D6288E826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gradFill flip="none" rotWithShape="1">
            <a:gsLst>
              <a:gs pos="100000">
                <a:schemeClr val="accent4"/>
              </a:gs>
              <a:gs pos="0">
                <a:schemeClr val="accent2"/>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Univers"/>
              <a:ea typeface="+mn-ea"/>
              <a:cs typeface="+mn-cs"/>
            </a:endParaRPr>
          </a:p>
        </p:txBody>
      </p:sp>
      <p:pic>
        <p:nvPicPr>
          <p:cNvPr id="58" name="Picture 57">
            <a:extLst>
              <a:ext uri="{FF2B5EF4-FFF2-40B4-BE49-F238E27FC236}">
                <a16:creationId xmlns:a16="http://schemas.microsoft.com/office/drawing/2014/main" id="{BF81B7CD-13C1-9B1B-F9B4-0DF3FE80F5B8}"/>
              </a:ext>
            </a:extLst>
          </p:cNvPr>
          <p:cNvPicPr>
            <a:picLocks noChangeAspect="1"/>
          </p:cNvPicPr>
          <p:nvPr/>
        </p:nvPicPr>
        <p:blipFill rotWithShape="1">
          <a:blip r:embed="rId2">
            <a:duotone>
              <a:schemeClr val="accent1">
                <a:shade val="45000"/>
                <a:satMod val="135000"/>
              </a:schemeClr>
              <a:prstClr val="white"/>
            </a:duotone>
            <a:alphaModFix amt="35000"/>
          </a:blip>
          <a:srcRect t="15481" r="-2" b="-2"/>
          <a:stretch/>
        </p:blipFill>
        <p:spPr>
          <a:xfrm>
            <a:off x="20" y="-8877"/>
            <a:ext cx="12191980" cy="6858000"/>
          </a:xfrm>
          <a:prstGeom prst="rect">
            <a:avLst/>
          </a:prstGeom>
        </p:spPr>
      </p:pic>
      <p:sp>
        <p:nvSpPr>
          <p:cNvPr id="2" name="Title 1"/>
          <p:cNvSpPr>
            <a:spLocks noGrp="1"/>
          </p:cNvSpPr>
          <p:nvPr>
            <p:ph type="ctrTitle"/>
          </p:nvPr>
        </p:nvSpPr>
        <p:spPr>
          <a:xfrm>
            <a:off x="838200" y="698643"/>
            <a:ext cx="5243394" cy="5189746"/>
          </a:xfrm>
        </p:spPr>
        <p:txBody>
          <a:bodyPr vert="horz" lIns="91440" tIns="45720" rIns="91440" bIns="45720" rtlCol="0" anchor="t">
            <a:normAutofit/>
          </a:bodyPr>
          <a:lstStyle/>
          <a:p>
            <a:r>
              <a:rPr lang="en-US" sz="5000" kern="1200">
                <a:solidFill>
                  <a:srgbClr val="FFFFFF"/>
                </a:solidFill>
                <a:latin typeface="+mj-lt"/>
                <a:ea typeface="+mj-ea"/>
                <a:cs typeface="+mj-cs"/>
              </a:rPr>
              <a:t>Building a sustainable marketing relationship</a:t>
            </a:r>
            <a:br>
              <a:rPr lang="en-US" sz="5000" kern="1200">
                <a:solidFill>
                  <a:srgbClr val="FFFFFF"/>
                </a:solidFill>
                <a:latin typeface="+mj-lt"/>
                <a:ea typeface="+mj-ea"/>
                <a:cs typeface="+mj-cs"/>
              </a:rPr>
            </a:br>
            <a:r>
              <a:rPr lang="en-US" sz="5000" kern="1200">
                <a:solidFill>
                  <a:srgbClr val="FFFFFF"/>
                </a:solidFill>
                <a:latin typeface="+mj-lt"/>
                <a:ea typeface="+mj-ea"/>
                <a:cs typeface="+mj-cs"/>
              </a:rPr>
              <a:t>BMSW5007-CARD</a:t>
            </a:r>
          </a:p>
        </p:txBody>
      </p:sp>
      <p:cxnSp>
        <p:nvCxnSpPr>
          <p:cNvPr id="59" name="Straight Connector 5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73056"/>
            <a:ext cx="0" cy="6476066"/>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60"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5948" y="74031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61"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4728" y="969611"/>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62"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0408" y="1484755"/>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3" name="Subtitle 2"/>
          <p:cNvSpPr>
            <a:spLocks noGrp="1"/>
          </p:cNvSpPr>
          <p:nvPr>
            <p:ph type="subTitle" idx="1"/>
          </p:nvPr>
        </p:nvSpPr>
        <p:spPr>
          <a:xfrm>
            <a:off x="7229042" y="698643"/>
            <a:ext cx="4124758" cy="5301467"/>
          </a:xfrm>
        </p:spPr>
        <p:txBody>
          <a:bodyPr vert="horz" lIns="91440" tIns="45720" rIns="91440" bIns="45720" rtlCol="0" anchor="b">
            <a:normAutofit/>
          </a:bodyPr>
          <a:lstStyle/>
          <a:p>
            <a:pPr indent="-228600">
              <a:buFont typeface="Arial" panose="020B0604020202020204" pitchFamily="34" charset="0"/>
              <a:buChar char="•"/>
            </a:pPr>
            <a:r>
              <a:rPr lang="en-US" sz="1800">
                <a:solidFill>
                  <a:srgbClr val="FFFFFF"/>
                </a:solidFill>
              </a:rPr>
              <a:t>STUDENT NAME: Joy Ball</a:t>
            </a:r>
          </a:p>
          <a:p>
            <a:pPr indent="-228600">
              <a:buFont typeface="Arial" panose="020B0604020202020204" pitchFamily="34" charset="0"/>
              <a:buChar char="•"/>
            </a:pPr>
            <a:r>
              <a:rPr lang="en-US" sz="1800">
                <a:solidFill>
                  <a:srgbClr val="FFFFFF"/>
                </a:solidFill>
              </a:rPr>
              <a:t>STUDENET ID:2209284</a:t>
            </a:r>
          </a:p>
          <a:p>
            <a:pPr indent="-228600">
              <a:buFont typeface="Arial" panose="020B0604020202020204" pitchFamily="34" charset="0"/>
              <a:buChar char="•"/>
            </a:pPr>
            <a:r>
              <a:rPr lang="en-US" sz="1800">
                <a:solidFill>
                  <a:srgbClr val="FFFFFF"/>
                </a:solidFill>
              </a:rPr>
              <a:t>LECTURER: Maria Heffernan</a:t>
            </a:r>
          </a:p>
          <a:p>
            <a:pPr indent="-228600">
              <a:buFont typeface="Arial" panose="020B0604020202020204" pitchFamily="34" charset="0"/>
              <a:buChar char="•"/>
            </a:pPr>
            <a:r>
              <a:rPr lang="en-US" sz="1800">
                <a:solidFill>
                  <a:srgbClr val="FFFFFF"/>
                </a:solidFill>
              </a:rPr>
              <a:t>DATE:6/12/2023</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F2885-1D02-0B32-7954-15A2ADEF5382}"/>
              </a:ext>
            </a:extLst>
          </p:cNvPr>
          <p:cNvSpPr>
            <a:spLocks noGrp="1"/>
          </p:cNvSpPr>
          <p:nvPr>
            <p:ph type="title"/>
          </p:nvPr>
        </p:nvSpPr>
        <p:spPr/>
        <p:txBody>
          <a:bodyPr/>
          <a:lstStyle/>
          <a:p>
            <a:r>
              <a:rPr lang="en-GB" dirty="0"/>
              <a:t>Digital Marketing</a:t>
            </a:r>
          </a:p>
        </p:txBody>
      </p:sp>
      <p:sp>
        <p:nvSpPr>
          <p:cNvPr id="3" name="Content Placeholder 2">
            <a:extLst>
              <a:ext uri="{FF2B5EF4-FFF2-40B4-BE49-F238E27FC236}">
                <a16:creationId xmlns:a16="http://schemas.microsoft.com/office/drawing/2014/main" id="{153A8F58-3BD7-05D2-5D75-B589395C15AB}"/>
              </a:ext>
            </a:extLst>
          </p:cNvPr>
          <p:cNvSpPr>
            <a:spLocks noGrp="1"/>
          </p:cNvSpPr>
          <p:nvPr>
            <p:ph idx="1"/>
          </p:nvPr>
        </p:nvSpPr>
        <p:spPr/>
        <p:txBody>
          <a:bodyPr vert="horz" lIns="91440" tIns="45720" rIns="91440" bIns="45720" rtlCol="0" anchor="t">
            <a:normAutofit/>
          </a:bodyPr>
          <a:lstStyle/>
          <a:p>
            <a:pPr marL="0" indent="0">
              <a:buNone/>
            </a:pPr>
            <a:r>
              <a:rPr lang="en-GB" dirty="0"/>
              <a:t>"Digital marketing is the art of marketing products or services using digital media and channel such as the internet, mobile phones, social media, search engines, and email. The strategies is to reach and engage the intended audience" (Kingsnorth, 2019).</a:t>
            </a:r>
          </a:p>
        </p:txBody>
      </p:sp>
    </p:spTree>
    <p:extLst>
      <p:ext uri="{BB962C8B-B14F-4D97-AF65-F5344CB8AC3E}">
        <p14:creationId xmlns:p14="http://schemas.microsoft.com/office/powerpoint/2010/main" val="580033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48FBF-BA7C-7FA2-C803-C9565ABB6208}"/>
              </a:ext>
            </a:extLst>
          </p:cNvPr>
          <p:cNvSpPr>
            <a:spLocks noGrp="1"/>
          </p:cNvSpPr>
          <p:nvPr>
            <p:ph type="title"/>
          </p:nvPr>
        </p:nvSpPr>
        <p:spPr/>
        <p:txBody>
          <a:bodyPr/>
          <a:lstStyle/>
          <a:p>
            <a:r>
              <a:rPr lang="en-GB" dirty="0"/>
              <a:t>Digital marketing/social media</a:t>
            </a:r>
          </a:p>
        </p:txBody>
      </p:sp>
      <p:sp>
        <p:nvSpPr>
          <p:cNvPr id="3" name="Text Placeholder 2">
            <a:extLst>
              <a:ext uri="{FF2B5EF4-FFF2-40B4-BE49-F238E27FC236}">
                <a16:creationId xmlns:a16="http://schemas.microsoft.com/office/drawing/2014/main" id="{83401F58-5FDD-3B65-1ACA-1AD7EA59CEDE}"/>
              </a:ext>
            </a:extLst>
          </p:cNvPr>
          <p:cNvSpPr>
            <a:spLocks noGrp="1"/>
          </p:cNvSpPr>
          <p:nvPr>
            <p:ph type="body" idx="1"/>
          </p:nvPr>
        </p:nvSpPr>
        <p:spPr/>
        <p:txBody>
          <a:bodyPr/>
          <a:lstStyle/>
          <a:p>
            <a:r>
              <a:rPr lang="en-GB" dirty="0"/>
              <a:t>Benefit</a:t>
            </a:r>
          </a:p>
        </p:txBody>
      </p:sp>
      <p:sp>
        <p:nvSpPr>
          <p:cNvPr id="4" name="Content Placeholder 3">
            <a:extLst>
              <a:ext uri="{FF2B5EF4-FFF2-40B4-BE49-F238E27FC236}">
                <a16:creationId xmlns:a16="http://schemas.microsoft.com/office/drawing/2014/main" id="{64B05403-CD88-58EB-1E7D-355CB88E255B}"/>
              </a:ext>
            </a:extLst>
          </p:cNvPr>
          <p:cNvSpPr>
            <a:spLocks noGrp="1"/>
          </p:cNvSpPr>
          <p:nvPr>
            <p:ph sz="half" idx="2"/>
          </p:nvPr>
        </p:nvSpPr>
        <p:spPr/>
        <p:txBody>
          <a:bodyPr vert="horz" lIns="91440" tIns="45720" rIns="91440" bIns="45720" rtlCol="0" anchor="t">
            <a:normAutofit fontScale="62500" lnSpcReduction="20000"/>
          </a:bodyPr>
          <a:lstStyle/>
          <a:p>
            <a:pPr marL="0" indent="0">
              <a:buNone/>
            </a:pPr>
            <a:r>
              <a:rPr lang="en-GB" dirty="0"/>
              <a:t>According to Forbes, "Digital marketing allows businesses to reach a wider audience and target specific demographics with greater precision".(Forbes)</a:t>
            </a:r>
          </a:p>
          <a:p>
            <a:pPr marL="0" indent="0">
              <a:buNone/>
            </a:pPr>
            <a:endParaRPr lang="en-GB" dirty="0"/>
          </a:p>
          <a:p>
            <a:pPr marL="0" indent="0">
              <a:buNone/>
            </a:pPr>
            <a:r>
              <a:rPr lang="en-GB" dirty="0"/>
              <a:t>Social Media</a:t>
            </a:r>
          </a:p>
          <a:p>
            <a:pPr marL="0" indent="0">
              <a:buNone/>
            </a:pPr>
            <a:endParaRPr lang="en-GB" dirty="0"/>
          </a:p>
          <a:p>
            <a:pPr marL="0" indent="0">
              <a:buNone/>
            </a:pPr>
            <a:r>
              <a:rPr lang="en-GB" dirty="0"/>
              <a:t>According to Entrepreneur," Social media enables companies  to have interaction ain real-time conversations with customers ,providing a platform for personalized customer support".(Entrepreneur)</a:t>
            </a:r>
          </a:p>
          <a:p>
            <a:pPr marL="0" indent="0">
              <a:buNone/>
            </a:pPr>
            <a:endParaRPr lang="en-GB" dirty="0"/>
          </a:p>
          <a:p>
            <a:pPr marL="0" indent="0">
              <a:buNone/>
            </a:pPr>
            <a:endParaRPr lang="en-GB" dirty="0"/>
          </a:p>
          <a:p>
            <a:endParaRPr lang="en-GB" dirty="0"/>
          </a:p>
        </p:txBody>
      </p:sp>
      <p:sp>
        <p:nvSpPr>
          <p:cNvPr id="5" name="Text Placeholder 4">
            <a:extLst>
              <a:ext uri="{FF2B5EF4-FFF2-40B4-BE49-F238E27FC236}">
                <a16:creationId xmlns:a16="http://schemas.microsoft.com/office/drawing/2014/main" id="{AC91D92A-2986-3DDD-72F5-1604D6FEF2A9}"/>
              </a:ext>
            </a:extLst>
          </p:cNvPr>
          <p:cNvSpPr>
            <a:spLocks noGrp="1"/>
          </p:cNvSpPr>
          <p:nvPr>
            <p:ph type="body" sz="quarter" idx="3"/>
          </p:nvPr>
        </p:nvSpPr>
        <p:spPr/>
        <p:txBody>
          <a:bodyPr/>
          <a:lstStyle/>
          <a:p>
            <a:r>
              <a:rPr lang="en-GB" dirty="0"/>
              <a:t>Disadvantage</a:t>
            </a:r>
          </a:p>
        </p:txBody>
      </p:sp>
      <p:sp>
        <p:nvSpPr>
          <p:cNvPr id="6" name="Content Placeholder 5">
            <a:extLst>
              <a:ext uri="{FF2B5EF4-FFF2-40B4-BE49-F238E27FC236}">
                <a16:creationId xmlns:a16="http://schemas.microsoft.com/office/drawing/2014/main" id="{CEB1D874-10F1-B31B-9627-97340DEA4025}"/>
              </a:ext>
            </a:extLst>
          </p:cNvPr>
          <p:cNvSpPr>
            <a:spLocks noGrp="1"/>
          </p:cNvSpPr>
          <p:nvPr>
            <p:ph sz="quarter" idx="4"/>
          </p:nvPr>
        </p:nvSpPr>
        <p:spPr/>
        <p:txBody>
          <a:bodyPr vert="horz" lIns="91440" tIns="45720" rIns="91440" bIns="45720" rtlCol="0" anchor="t">
            <a:normAutofit fontScale="62500" lnSpcReduction="20000"/>
          </a:bodyPr>
          <a:lstStyle/>
          <a:p>
            <a:r>
              <a:rPr lang="en-GB" dirty="0"/>
              <a:t>       According to HubSpot, "The      abundance of online content   poses a challenge for businesses to  cut through the noise and capture consumers' attention effectively".(HubSpot)</a:t>
            </a:r>
          </a:p>
          <a:p>
            <a:endParaRPr lang="en-GB" dirty="0"/>
          </a:p>
          <a:p>
            <a:r>
              <a:rPr lang="en-GB" dirty="0"/>
              <a:t>             Social Media</a:t>
            </a:r>
          </a:p>
          <a:p>
            <a:endParaRPr lang="en-GB" dirty="0"/>
          </a:p>
          <a:p>
            <a:r>
              <a:rPr lang="en-GB" dirty="0"/>
              <a:t>According to Forbes," One of the disadvantages of social media is that it can lead to decreased productivity as employees may spend excessive time on social media platforms during work hours".(Forbes)</a:t>
            </a:r>
          </a:p>
          <a:p>
            <a:endParaRPr lang="en-GB" dirty="0"/>
          </a:p>
        </p:txBody>
      </p:sp>
    </p:spTree>
    <p:extLst>
      <p:ext uri="{BB962C8B-B14F-4D97-AF65-F5344CB8AC3E}">
        <p14:creationId xmlns:p14="http://schemas.microsoft.com/office/powerpoint/2010/main" val="22520191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B2666-66A8-44E0-16C5-5332F81CE8FF}"/>
              </a:ext>
            </a:extLst>
          </p:cNvPr>
          <p:cNvSpPr>
            <a:spLocks noGrp="1"/>
          </p:cNvSpPr>
          <p:nvPr>
            <p:ph type="title"/>
          </p:nvPr>
        </p:nvSpPr>
        <p:spPr/>
        <p:txBody>
          <a:bodyPr/>
          <a:lstStyle/>
          <a:p>
            <a:r>
              <a:rPr lang="en-GB" dirty="0"/>
              <a:t>Critical discussion about the  benefit of digital marketing/social media</a:t>
            </a:r>
          </a:p>
        </p:txBody>
      </p:sp>
      <p:sp>
        <p:nvSpPr>
          <p:cNvPr id="3" name="Content Placeholder 2">
            <a:extLst>
              <a:ext uri="{FF2B5EF4-FFF2-40B4-BE49-F238E27FC236}">
                <a16:creationId xmlns:a16="http://schemas.microsoft.com/office/drawing/2014/main" id="{A603D6BF-D317-4504-ED5B-48703132B610}"/>
              </a:ext>
            </a:extLst>
          </p:cNvPr>
          <p:cNvSpPr>
            <a:spLocks noGrp="1"/>
          </p:cNvSpPr>
          <p:nvPr>
            <p:ph idx="1"/>
          </p:nvPr>
        </p:nvSpPr>
        <p:spPr/>
        <p:txBody>
          <a:bodyPr vert="horz" lIns="91440" tIns="45720" rIns="91440" bIns="45720" rtlCol="0" anchor="t">
            <a:normAutofit fontScale="92500" lnSpcReduction="10000"/>
          </a:bodyPr>
          <a:lstStyle/>
          <a:p>
            <a:r>
              <a:rPr lang="en-GB" dirty="0"/>
              <a:t>Benefit of digital marketing is its capacity to reach audience that extend to beyond geographical boundaries that enable businesses to penetrate new market and appeal to customers from various regions. While the disadvantage lies in the emergence of ad-blocking software and growing scepticism towards online advertising, which can impede the efficacy of digital marketing even more.</a:t>
            </a:r>
          </a:p>
          <a:p>
            <a:pPr marL="0" indent="0">
              <a:buNone/>
            </a:pPr>
            <a:r>
              <a:rPr lang="en-GB" dirty="0"/>
              <a:t>Benefit of social media is that it can facilitate direct and prompt communication between businesses and consumers.</a:t>
            </a:r>
          </a:p>
          <a:p>
            <a:pPr marL="0" indent="0">
              <a:buNone/>
            </a:pPr>
            <a:r>
              <a:rPr lang="en-GB" dirty="0"/>
              <a:t>While the disadvantage of social media is that it cause information overload, that can result in a loss of focus and a decrease on productivity.</a:t>
            </a:r>
          </a:p>
          <a:p>
            <a:pPr marL="0" indent="0">
              <a:buNone/>
            </a:pPr>
            <a:endParaRPr lang="en-GB" dirty="0"/>
          </a:p>
        </p:txBody>
      </p:sp>
    </p:spTree>
    <p:extLst>
      <p:ext uri="{BB962C8B-B14F-4D97-AF65-F5344CB8AC3E}">
        <p14:creationId xmlns:p14="http://schemas.microsoft.com/office/powerpoint/2010/main" val="36607273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B4EB7-C920-5189-D4AF-778BC752C1E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80C360F-E91D-6697-E341-7D824AA39E16}"/>
              </a:ext>
            </a:extLst>
          </p:cNvPr>
          <p:cNvSpPr>
            <a:spLocks noGrp="1"/>
          </p:cNvSpPr>
          <p:nvPr>
            <p:ph idx="1"/>
          </p:nvPr>
        </p:nvSpPr>
        <p:spPr/>
        <p:txBody>
          <a:bodyPr vert="horz" lIns="91440" tIns="45720" rIns="91440" bIns="45720" rtlCol="0" anchor="t">
            <a:normAutofit fontScale="77500" lnSpcReduction="20000"/>
          </a:bodyPr>
          <a:lstStyle/>
          <a:p>
            <a:r>
              <a:rPr lang="en-GB" dirty="0"/>
              <a:t>Kaplan, A., &amp; Haenlein, M.(2010). Users of the world, unite! The challenges and opportunities of Social Media. Business Horizons,53(1),59-68.</a:t>
            </a:r>
          </a:p>
          <a:p>
            <a:r>
              <a:rPr lang="en-GB"/>
              <a:t>.Forbes. (n.d.). The Benefits of Digital Marketing. Retrieved from </a:t>
            </a:r>
            <a:r>
              <a:rPr lang="en-GB" dirty="0">
                <a:hlinkClick r:id="rId2"/>
              </a:rPr>
              <a:t>https://www.forbes.com/sites/forbesagencycouncil/2020/06/10/the-benefits-of-digital-marketing/#4egc8a7b3e8b</a:t>
            </a:r>
            <a:endParaRPr lang="en-GB" dirty="0"/>
          </a:p>
          <a:p>
            <a:r>
              <a:rPr lang="en-GB"/>
              <a:t>.HubSpot.(n.d.). The Benefit of Digital Marketing. Retrieved from </a:t>
            </a:r>
            <a:r>
              <a:rPr lang="en-GB" dirty="0">
                <a:hlinkClick r:id="rId3"/>
              </a:rPr>
              <a:t>https://www.hubspot.com/marketing-statistics</a:t>
            </a:r>
            <a:endParaRPr lang="en-GB" dirty="0"/>
          </a:p>
          <a:p>
            <a:r>
              <a:rPr lang="en-GB" dirty="0"/>
              <a:t>.Harvard Reference Entrepreneur.(n.d.). 5 Benefits of Social Media for Business. Retrieved from </a:t>
            </a:r>
            <a:r>
              <a:rPr lang="en-GB" dirty="0">
                <a:hlinkClick r:id="rId4"/>
              </a:rPr>
              <a:t>https://www.entrepreneur.com/article/218160</a:t>
            </a:r>
          </a:p>
          <a:p>
            <a:r>
              <a:rPr lang="en-GB" dirty="0"/>
              <a:t>.Harvard Reference: Forbes.(n.d.). The pros and cons of Social Media.[Access 5 Oct,2023].Available at </a:t>
            </a:r>
            <a:r>
              <a:rPr lang="en-GB" dirty="0">
                <a:hlinkClick r:id="rId5"/>
              </a:rPr>
              <a:t>https://www.forbes.com/sites/jaysondemers/2014/08/11/the-pros-and-cons-of-social-media/#2a6f1af072d2</a:t>
            </a:r>
            <a:endParaRPr lang="en-GB" dirty="0"/>
          </a:p>
          <a:p>
            <a:endParaRPr lang="en-GB" dirty="0"/>
          </a:p>
        </p:txBody>
      </p:sp>
    </p:spTree>
    <p:extLst>
      <p:ext uri="{BB962C8B-B14F-4D97-AF65-F5344CB8AC3E}">
        <p14:creationId xmlns:p14="http://schemas.microsoft.com/office/powerpoint/2010/main" val="609633343"/>
      </p:ext>
    </p:extLst>
  </p:cSld>
  <p:clrMapOvr>
    <a:masterClrMapping/>
  </p:clrMapOvr>
</p:sld>
</file>

<file path=ppt/theme/theme1.xml><?xml version="1.0" encoding="utf-8"?>
<a:theme xmlns:a="http://schemas.openxmlformats.org/drawingml/2006/main" name="GradientVTI">
  <a:themeElements>
    <a:clrScheme name="Office Theme">
      <a:dk1>
        <a:srgbClr val="000000"/>
      </a:dk1>
      <a:lt1>
        <a:srgbClr val="FFFFFF"/>
      </a:lt1>
      <a:dk2>
        <a:srgbClr val="10013F"/>
      </a:dk2>
      <a:lt2>
        <a:srgbClr val="F2F0FF"/>
      </a:lt2>
      <a:accent1>
        <a:srgbClr val="814DFF"/>
      </a:accent1>
      <a:accent2>
        <a:srgbClr val="243FFF"/>
      </a:accent2>
      <a:accent3>
        <a:srgbClr val="FF83B6"/>
      </a:accent3>
      <a:accent4>
        <a:srgbClr val="FF9022"/>
      </a:accent4>
      <a:accent5>
        <a:srgbClr val="FF1F85"/>
      </a:accent5>
      <a:accent6>
        <a:srgbClr val="1A98FF"/>
      </a:accent6>
      <a:hlink>
        <a:srgbClr val="0563C1"/>
      </a:hlink>
      <a:folHlink>
        <a:srgbClr val="954F72"/>
      </a:folHlink>
    </a:clrScheme>
    <a:fontScheme name="Univers">
      <a:majorFont>
        <a:latin typeface="Univers"/>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VTI" id="{605F9078-86F9-4258-A3E1-F8EFF02AE8CC}" vid="{4848699B-BB01-41E3-9EC4-3D97DFE5292B}"/>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GradientVTI</vt:lpstr>
      <vt:lpstr>Building a sustainable marketing relationship BMSW5007-CARD</vt:lpstr>
      <vt:lpstr>Digital Marketing</vt:lpstr>
      <vt:lpstr>Digital marketing/social media</vt:lpstr>
      <vt:lpstr>Critical discussion about the  benefit of digital marketing/social media</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800</cp:revision>
  <dcterms:created xsi:type="dcterms:W3CDTF">2023-12-06T16:59:17Z</dcterms:created>
  <dcterms:modified xsi:type="dcterms:W3CDTF">2023-12-07T15:41:42Z</dcterms:modified>
</cp:coreProperties>
</file>