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3" r:id="rId1"/>
  </p:sldMasterIdLst>
  <p:sldIdLst>
    <p:sldId id="256"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69403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393644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976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781646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37209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08492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9555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2571284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0338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6691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065048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04733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159180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08626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5273126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25142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10/8/2025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43187255"/>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7128" y="824249"/>
            <a:ext cx="8268236" cy="2820474"/>
          </a:xfrm>
        </p:spPr>
        <p:txBody>
          <a:bodyPr>
            <a:normAutofit/>
          </a:bodyPr>
          <a:lstStyle/>
          <a:p>
            <a:pPr algn="l"/>
            <a:r>
              <a:rPr lang="en-GB" dirty="0" smtClean="0">
                <a:latin typeface="Bell MT" panose="02020503060305020303" pitchFamily="18" charset="0"/>
              </a:rPr>
              <a:t>Evaluating Digital Technology in Sunrise Residential Care Home </a:t>
            </a:r>
            <a:endParaRPr lang="en-GB" dirty="0">
              <a:latin typeface="Bell MT" panose="02020503060305020303" pitchFamily="18" charset="0"/>
            </a:endParaRPr>
          </a:p>
        </p:txBody>
      </p:sp>
      <p:sp>
        <p:nvSpPr>
          <p:cNvPr id="3" name="Subtitle 2"/>
          <p:cNvSpPr>
            <a:spLocks noGrp="1"/>
          </p:cNvSpPr>
          <p:nvPr>
            <p:ph type="subTitle" idx="1"/>
          </p:nvPr>
        </p:nvSpPr>
        <p:spPr>
          <a:xfrm>
            <a:off x="1494188" y="3979573"/>
            <a:ext cx="7766936" cy="1168160"/>
          </a:xfrm>
        </p:spPr>
        <p:txBody>
          <a:bodyPr>
            <a:noAutofit/>
          </a:bodyPr>
          <a:lstStyle/>
          <a:p>
            <a:r>
              <a:rPr lang="en-GB" sz="1200" dirty="0" smtClean="0"/>
              <a:t>GROUP ASSESMENT- MS 365 TOOLS AND DIGITAL SAFETY </a:t>
            </a:r>
          </a:p>
          <a:p>
            <a:r>
              <a:rPr lang="en-GB" sz="1200" dirty="0" smtClean="0"/>
              <a:t>Dominique heath</a:t>
            </a:r>
          </a:p>
          <a:p>
            <a:r>
              <a:rPr lang="en-GB" sz="1200" dirty="0" smtClean="0"/>
              <a:t>Natalie </a:t>
            </a:r>
            <a:r>
              <a:rPr lang="en-GB" sz="1200" dirty="0" err="1" smtClean="0"/>
              <a:t>Lazokova</a:t>
            </a:r>
            <a:endParaRPr lang="en-GB" sz="1200" dirty="0" smtClean="0"/>
          </a:p>
          <a:p>
            <a:r>
              <a:rPr lang="en-GB" sz="1200" dirty="0" err="1" smtClean="0"/>
              <a:t>Nerwin</a:t>
            </a:r>
            <a:r>
              <a:rPr lang="en-GB" sz="1200" dirty="0" smtClean="0"/>
              <a:t> Esteban </a:t>
            </a:r>
            <a:r>
              <a:rPr lang="en-GB" sz="1200" dirty="0" err="1" smtClean="0"/>
              <a:t>linares</a:t>
            </a:r>
            <a:r>
              <a:rPr lang="en-GB" sz="1200" dirty="0" smtClean="0"/>
              <a:t> Gonzales</a:t>
            </a:r>
          </a:p>
          <a:p>
            <a:r>
              <a:rPr lang="en-GB" sz="1200" dirty="0" err="1" smtClean="0"/>
              <a:t>Chanelle</a:t>
            </a:r>
            <a:r>
              <a:rPr lang="en-GB" sz="1200" dirty="0" smtClean="0"/>
              <a:t> Virginia hay</a:t>
            </a:r>
            <a:endParaRPr lang="en-GB" sz="1200" dirty="0"/>
          </a:p>
          <a:p>
            <a:r>
              <a:rPr lang="en-GB" sz="1200" dirty="0" smtClean="0"/>
              <a:t>LCHS4003</a:t>
            </a:r>
          </a:p>
          <a:p>
            <a:endParaRPr lang="en-GB" sz="1200" dirty="0"/>
          </a:p>
        </p:txBody>
      </p:sp>
    </p:spTree>
    <p:extLst>
      <p:ext uri="{BB962C8B-B14F-4D97-AF65-F5344CB8AC3E}">
        <p14:creationId xmlns:p14="http://schemas.microsoft.com/office/powerpoint/2010/main" val="12291265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999" y="699752"/>
            <a:ext cx="8596668" cy="1320800"/>
          </a:xfrm>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Introduction – Impact of limited digital skills   </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393999" y="2020552"/>
            <a:ext cx="7809843" cy="4043965"/>
          </a:xfrm>
        </p:spPr>
        <p:txBody>
          <a:bodyPr>
            <a:normAutofit/>
          </a:bodyPr>
          <a:lstStyle/>
          <a:p>
            <a:pPr marL="0" indent="0">
              <a:buNone/>
            </a:pPr>
            <a:endParaRPr lang="en-GB" dirty="0" smtClean="0">
              <a:latin typeface="Bell MT" panose="02020503060305020303" pitchFamily="18" charset="0"/>
              <a:ea typeface="Arial Unicode MS" panose="020B0604020202020204" pitchFamily="34" charset="-128"/>
              <a:cs typeface="Arial Unicode MS" panose="020B0604020202020204" pitchFamily="34" charset="-128"/>
            </a:endParaRP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Limited digital skills are an increasing challenge in the healthcare sector. At Sunrise Residential Care Home, staff use digital tools such as Microsoft Excel to manage resident records and Microsoft teams to communicate with colleagues. </a:t>
            </a:r>
            <a:endParaRPr lang="en-GB" sz="2000" dirty="0">
              <a:latin typeface="Bell MT" panose="02020503060305020303" pitchFamily="18" charset="0"/>
              <a:ea typeface="Arial Unicode MS" panose="020B0604020202020204" pitchFamily="34" charset="-128"/>
              <a:cs typeface="Arial Unicode MS" panose="020B0604020202020204" pitchFamily="34" charset="-128"/>
            </a:endParaRP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Staff who lack confidence or experience in these tools may struggle to complete tasks efficiently, maintain accurate records or share important information promptly. This can affect the quality of care delivered to residents and the smooth functioning of the care home (Health Education England, 2023).</a:t>
            </a:r>
          </a:p>
          <a:p>
            <a:pPr marL="0" indent="0">
              <a:buNone/>
            </a:pPr>
            <a:endParaRPr lang="en-GB" sz="2000" dirty="0">
              <a:latin typeface="Arial Narrow" panose="020B0606020202030204" pitchFamily="34" charset="0"/>
            </a:endParaRPr>
          </a:p>
          <a:p>
            <a:pPr marL="0" indent="0">
              <a:buNone/>
            </a:pPr>
            <a:endParaRPr lang="en-GB" dirty="0" smtClean="0">
              <a:latin typeface="Arial Narrow" panose="020B0606020202030204" pitchFamily="34" charset="0"/>
            </a:endParaRPr>
          </a:p>
          <a:p>
            <a:pPr marL="0" indent="0">
              <a:buNone/>
            </a:pPr>
            <a:endParaRPr lang="en-GB" dirty="0" smtClean="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6730" y="2562897"/>
            <a:ext cx="2641530" cy="2036292"/>
          </a:xfrm>
          <a:prstGeom prst="rect">
            <a:avLst/>
          </a:prstGeom>
        </p:spPr>
      </p:pic>
    </p:spTree>
    <p:extLst>
      <p:ext uri="{BB962C8B-B14F-4D97-AF65-F5344CB8AC3E}">
        <p14:creationId xmlns:p14="http://schemas.microsoft.com/office/powerpoint/2010/main" val="37031110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635" y="352022"/>
            <a:ext cx="8596668" cy="1320800"/>
          </a:xfrm>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Impact on Care Delivery:</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432635" y="1672822"/>
            <a:ext cx="8596668" cy="4110962"/>
          </a:xfrm>
        </p:spPr>
        <p:txBody>
          <a:bodyPr>
            <a:noAutofit/>
          </a:bodyPr>
          <a:lstStyle/>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Low digital literacy can directly affect the way care is delivered at Sunrise Residential Care home . If staff struggle to use digital systems , mistakes can happen :</a:t>
            </a:r>
            <a:endParaRPr lang="en-GB" sz="2000" dirty="0">
              <a:latin typeface="Bell MT" panose="02020503060305020303" pitchFamily="18" charset="0"/>
              <a:ea typeface="Arial Unicode MS" panose="020B0604020202020204" pitchFamily="34" charset="-128"/>
              <a:cs typeface="Arial Unicode MS" panose="020B0604020202020204" pitchFamily="34" charset="-128"/>
            </a:endParaRP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recording or updating resident information which could lead to </a:t>
            </a:r>
            <a:r>
              <a:rPr lang="en-GB" sz="2000" dirty="0" err="1" smtClean="0">
                <a:latin typeface="Bell MT" panose="02020503060305020303" pitchFamily="18" charset="0"/>
                <a:ea typeface="Arial Unicode MS" panose="020B0604020202020204" pitchFamily="34" charset="-128"/>
                <a:cs typeface="Arial Unicode MS" panose="020B0604020202020204" pitchFamily="34" charset="-128"/>
              </a:rPr>
              <a:t>inacurate</a:t>
            </a: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 care plans or missed details about a residents medication or health needs.</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Reliance on outdated paper methods increases the risk of information being misplaced or lost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Staff may spend more time on administrative corrections instead of focusing on residents needs</a:t>
            </a: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These errors can have serous consequences for residents safety and wellbeing.  Altogether , limited digital confidence can make the care environment less efficient and more prone to human error(NHS Digital, 2022).</a:t>
            </a:r>
            <a:endParaRPr lang="en-GB" sz="2000" dirty="0">
              <a:latin typeface="Bell MT" panose="02020503060305020303" pitchFamily="18" charset="0"/>
              <a:ea typeface="Arial Unicode MS" panose="020B0604020202020204" pitchFamily="34" charset="-128"/>
              <a:cs typeface="Arial Unicode MS" panose="020B0604020202020204" pitchFamily="34" charset="-128"/>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1924" y="56315"/>
            <a:ext cx="1898051" cy="1616507"/>
          </a:xfrm>
          <a:prstGeom prst="rect">
            <a:avLst/>
          </a:prstGeom>
        </p:spPr>
      </p:pic>
    </p:spTree>
    <p:extLst>
      <p:ext uri="{BB962C8B-B14F-4D97-AF65-F5344CB8AC3E}">
        <p14:creationId xmlns:p14="http://schemas.microsoft.com/office/powerpoint/2010/main" val="1457348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4303" y="326264"/>
            <a:ext cx="8596668" cy="1320800"/>
          </a:xfrm>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Impact on communication </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677334" y="1387856"/>
            <a:ext cx="8596668" cy="3880773"/>
          </a:xfrm>
        </p:spPr>
        <p:txBody>
          <a:bodyPr>
            <a:noAutofit/>
          </a:bodyPr>
          <a:lstStyle/>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When staff are not confident using digital platforms, it often leads to weaker communication and confusion across the team :</a:t>
            </a:r>
          </a:p>
          <a:p>
            <a:r>
              <a:rPr lang="en-GB" dirty="0" smtClean="0">
                <a:latin typeface="Bell MT" panose="02020503060305020303" pitchFamily="18" charset="0"/>
                <a:ea typeface="Arial Unicode MS" panose="020B0604020202020204" pitchFamily="34" charset="-128"/>
                <a:cs typeface="Arial Unicode MS" panose="020B0604020202020204" pitchFamily="34" charset="-128"/>
              </a:rPr>
              <a:t> Updates might not be shared on time</a:t>
            </a:r>
          </a:p>
          <a:p>
            <a:r>
              <a:rPr lang="en-GB" dirty="0" smtClean="0">
                <a:latin typeface="Bell MT" panose="02020503060305020303" pitchFamily="18" charset="0"/>
                <a:ea typeface="Arial Unicode MS" panose="020B0604020202020204" pitchFamily="34" charset="-128"/>
                <a:cs typeface="Arial Unicode MS" panose="020B0604020202020204" pitchFamily="34" charset="-128"/>
              </a:rPr>
              <a:t> messages may be missed </a:t>
            </a:r>
          </a:p>
          <a:p>
            <a:r>
              <a:rPr lang="en-GB" dirty="0" smtClean="0">
                <a:latin typeface="Bell MT" panose="02020503060305020303" pitchFamily="18" charset="0"/>
                <a:ea typeface="Arial Unicode MS" panose="020B0604020202020204" pitchFamily="34" charset="-128"/>
                <a:cs typeface="Arial Unicode MS" panose="020B0604020202020204" pitchFamily="34" charset="-128"/>
              </a:rPr>
              <a:t> medication care </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This might mean that important updates about a residents medication , behaviour or health changes aren’t passed on quickly </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This can cause misunderstandings and delays in responding to the residents needs despite tools like Microsoft teams , outlook and OneDrive purpose’ being to make coordination easier.</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 In a care setting , every message matters , so when communication breaks down so does the teamwork</a:t>
            </a:r>
          </a:p>
          <a:p>
            <a:pPr marL="0" indent="0">
              <a:buNone/>
            </a:pPr>
            <a:r>
              <a:rPr lang="en-GB" dirty="0" smtClean="0">
                <a:latin typeface="Bell MT" panose="02020503060305020303" pitchFamily="18" charset="0"/>
                <a:ea typeface="Arial Unicode MS" panose="020B0604020202020204" pitchFamily="34" charset="-128"/>
                <a:cs typeface="Arial Unicode MS" panose="020B0604020202020204" pitchFamily="34" charset="-128"/>
              </a:rPr>
              <a:t>Digital confidence allows staff to work together more effectively, respond faster to residents’ needs and maintain a higher standard of care ( Health Education England, 2023; NHS Digital , 2022)</a:t>
            </a:r>
            <a:endParaRPr lang="en-GB" dirty="0">
              <a:latin typeface="Bell MT" panose="02020503060305020303" pitchFamily="18" charset="0"/>
              <a:ea typeface="Arial Unicode MS" panose="020B0604020202020204" pitchFamily="34" charset="-128"/>
              <a:cs typeface="Arial Unicode MS" panose="020B0604020202020204" pitchFamily="34" charset="-128"/>
            </a:endParaRPr>
          </a:p>
          <a:p>
            <a:pPr marL="0" indent="0">
              <a:buNone/>
            </a:pPr>
            <a:endParaRPr lang="en-GB" dirty="0" smtClean="0">
              <a:latin typeface="Bell MT" panose="02020503060305020303" pitchFamily="18" charset="0"/>
              <a:ea typeface="Arial Unicode MS" panose="020B0604020202020204" pitchFamily="34" charset="-128"/>
              <a:cs typeface="Arial Unicode MS" panose="020B0604020202020204" pitchFamily="34" charset="-128"/>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60778" y="2215166"/>
            <a:ext cx="4416255" cy="799833"/>
          </a:xfrm>
          <a:prstGeom prst="rect">
            <a:avLst/>
          </a:prstGeom>
        </p:spPr>
      </p:pic>
    </p:spTree>
    <p:extLst>
      <p:ext uri="{BB962C8B-B14F-4D97-AF65-F5344CB8AC3E}">
        <p14:creationId xmlns:p14="http://schemas.microsoft.com/office/powerpoint/2010/main" val="6081800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outerShdw blurRad="38100" dist="38100" dir="2700000" algn="tl">
                    <a:srgbClr val="000000">
                      <a:alpha val="43137"/>
                    </a:srgbClr>
                  </a:outerShdw>
                </a:effectLst>
                <a:latin typeface="Bell MT" panose="02020503060305020303" pitchFamily="18" charset="0"/>
              </a:rPr>
              <a:t>Impact on Teamwork</a:t>
            </a:r>
            <a:endParaRPr lang="en-GB" dirty="0">
              <a:effectLst>
                <a:outerShdw blurRad="38100" dist="38100" dir="2700000" algn="tl">
                  <a:srgbClr val="000000">
                    <a:alpha val="43137"/>
                  </a:srgbClr>
                </a:outerShdw>
              </a:effectLst>
              <a:latin typeface="Bell MT" panose="02020503060305020303" pitchFamily="18" charset="0"/>
            </a:endParaRPr>
          </a:p>
        </p:txBody>
      </p:sp>
      <p:sp>
        <p:nvSpPr>
          <p:cNvPr id="3" name="Content Placeholder 2"/>
          <p:cNvSpPr>
            <a:spLocks noGrp="1"/>
          </p:cNvSpPr>
          <p:nvPr>
            <p:ph idx="1"/>
          </p:nvPr>
        </p:nvSpPr>
        <p:spPr>
          <a:xfrm>
            <a:off x="677334" y="1270000"/>
            <a:ext cx="8596668" cy="3880773"/>
          </a:xfrm>
        </p:spPr>
        <p:txBody>
          <a:bodyPr>
            <a:noAutofit/>
          </a:bodyPr>
          <a:lstStyle/>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Teamwork is essential in a care home like Sunrise, where staff must work closely together to ensure residents physical and emotional needs are met , however limited digital skills can make collaboration far more difficult.</a:t>
            </a: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When team members struggle to use shared platforms such as OneDrive , Microsoft Teams or Excel , they may end up avoid using them altogether which creates gaps in communication and coordination. This can lead to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Overlooked tasks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Duplicated work </a:t>
            </a:r>
          </a:p>
          <a:p>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Misunderstandings about residents care plans </a:t>
            </a:r>
          </a:p>
          <a:p>
            <a:pPr marL="0" indent="0">
              <a:buNone/>
            </a:pPr>
            <a:r>
              <a:rPr lang="en-GB" sz="2000" dirty="0" smtClean="0">
                <a:latin typeface="Bell MT" panose="02020503060305020303" pitchFamily="18" charset="0"/>
                <a:ea typeface="Arial Unicode MS" panose="020B0604020202020204" pitchFamily="34" charset="-128"/>
                <a:cs typeface="Arial Unicode MS" panose="020B0604020202020204" pitchFamily="34" charset="-128"/>
              </a:rPr>
              <a:t>Poor digital literacy can also cause frustration among staff as those who are more confident end up carrying extra responsibility or need to correct others mistakes .Over time this imbalance can cause tension and harm on team morale. On the other hand when everyone feels confident using digital tools , teamwork becomes smoother and staff can focus more on delivering quality care to residents ( NHS Digital , 2022; Health Education England 2023).</a:t>
            </a:r>
          </a:p>
          <a:p>
            <a:pPr marL="0" indent="0">
              <a:buNone/>
            </a:pPr>
            <a:endParaRPr lang="en-GB" sz="2000" dirty="0">
              <a:latin typeface="Bell MT" panose="02020503060305020303" pitchFamily="18"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30355" y="3026535"/>
            <a:ext cx="1687132" cy="1412142"/>
          </a:xfrm>
          <a:prstGeom prst="rect">
            <a:avLst/>
          </a:prstGeom>
        </p:spPr>
      </p:pic>
    </p:spTree>
    <p:extLst>
      <p:ext uri="{BB962C8B-B14F-4D97-AF65-F5344CB8AC3E}">
        <p14:creationId xmlns:p14="http://schemas.microsoft.com/office/powerpoint/2010/main" val="1314170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ell MT" panose="02020503060305020303" pitchFamily="18" charset="0"/>
              </a:rPr>
              <a:t>Conclusion </a:t>
            </a:r>
            <a:endParaRPr lang="en-GB" dirty="0">
              <a:latin typeface="Bell MT" panose="02020503060305020303" pitchFamily="18" charset="0"/>
            </a:endParaRPr>
          </a:p>
        </p:txBody>
      </p:sp>
      <p:sp>
        <p:nvSpPr>
          <p:cNvPr id="3" name="Content Placeholder 2"/>
          <p:cNvSpPr>
            <a:spLocks noGrp="1"/>
          </p:cNvSpPr>
          <p:nvPr>
            <p:ph idx="1"/>
          </p:nvPr>
        </p:nvSpPr>
        <p:spPr>
          <a:xfrm>
            <a:off x="677334" y="1569792"/>
            <a:ext cx="8596668" cy="3880773"/>
          </a:xfrm>
        </p:spPr>
        <p:txBody>
          <a:bodyPr>
            <a:normAutofit/>
          </a:bodyPr>
          <a:lstStyle/>
          <a:p>
            <a:pPr marL="0" indent="0">
              <a:buNone/>
            </a:pPr>
            <a:r>
              <a:rPr lang="en-GB" sz="2000" dirty="0" smtClean="0">
                <a:latin typeface="Bell MT" panose="02020503060305020303" pitchFamily="18" charset="0"/>
              </a:rPr>
              <a:t>Overall , limited digital skills among staff at sunrise residential care home can affect every part of daily operations – from how care is delivered to how teams communicate and work together. Improving digital literacy is essential to ensure accurate record keeping , stronger communication and better quality care for residents. By providing regular digital training and support ,Sunrise can create a more confident , efficient and connected workforce (NHS Digital 2022, Health Education England 2023)</a:t>
            </a:r>
            <a:endParaRPr lang="en-GB" sz="2000" dirty="0">
              <a:latin typeface="Bell MT" panose="02020503060305020303" pitchFamily="18"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4264" y="4146998"/>
            <a:ext cx="3387170" cy="2263759"/>
          </a:xfrm>
          <a:prstGeom prst="rect">
            <a:avLst/>
          </a:prstGeom>
        </p:spPr>
      </p:pic>
    </p:spTree>
    <p:extLst>
      <p:ext uri="{BB962C8B-B14F-4D97-AF65-F5344CB8AC3E}">
        <p14:creationId xmlns:p14="http://schemas.microsoft.com/office/powerpoint/2010/main" val="236031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latin typeface="Bell MT" panose="02020503060305020303" pitchFamily="18" charset="0"/>
              </a:rPr>
              <a:t>Health Education (2023) Digital skills in healthcare).</a:t>
            </a:r>
            <a:r>
              <a:rPr lang="en-GB" dirty="0" err="1" smtClean="0">
                <a:latin typeface="Bell MT" panose="02020503060305020303" pitchFamily="18" charset="0"/>
              </a:rPr>
              <a:t>London:HEE</a:t>
            </a:r>
            <a:endParaRPr lang="en-GB" dirty="0" smtClean="0">
              <a:latin typeface="Bell MT" panose="02020503060305020303" pitchFamily="18" charset="0"/>
            </a:endParaRPr>
          </a:p>
          <a:p>
            <a:r>
              <a:rPr lang="en-GB" dirty="0" smtClean="0">
                <a:latin typeface="Bell MT" panose="02020503060305020303" pitchFamily="18" charset="0"/>
              </a:rPr>
              <a:t>NHS Digital tools in Care </a:t>
            </a:r>
            <a:r>
              <a:rPr lang="en-GB" dirty="0" err="1" smtClean="0">
                <a:latin typeface="Bell MT" panose="02020503060305020303" pitchFamily="18" charset="0"/>
              </a:rPr>
              <a:t>Homes.London:NHS</a:t>
            </a:r>
            <a:r>
              <a:rPr lang="en-GB" dirty="0" smtClean="0">
                <a:latin typeface="Bell MT" panose="02020503060305020303" pitchFamily="18" charset="0"/>
              </a:rPr>
              <a:t> Digital.</a:t>
            </a:r>
            <a:endParaRPr lang="en-GB" dirty="0">
              <a:latin typeface="Bell MT" panose="02020503060305020303" pitchFamily="18" charset="0"/>
            </a:endParaRPr>
          </a:p>
        </p:txBody>
      </p:sp>
    </p:spTree>
    <p:extLst>
      <p:ext uri="{BB962C8B-B14F-4D97-AF65-F5344CB8AC3E}">
        <p14:creationId xmlns:p14="http://schemas.microsoft.com/office/powerpoint/2010/main" val="32354574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293</TotalTime>
  <Words>651</Words>
  <Application>Microsoft Office PowerPoint</Application>
  <PresentationFormat>Widescreen</PresentationFormat>
  <Paragraphs>40</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 Unicode MS</vt:lpstr>
      <vt:lpstr>Arial</vt:lpstr>
      <vt:lpstr>Arial Narrow</vt:lpstr>
      <vt:lpstr>Bell MT</vt:lpstr>
      <vt:lpstr>Trebuchet MS</vt:lpstr>
      <vt:lpstr>Wingdings 3</vt:lpstr>
      <vt:lpstr>Facet</vt:lpstr>
      <vt:lpstr>Evaluating Digital Technology in Sunrise Residential Care Home </vt:lpstr>
      <vt:lpstr>Introduction – Impact of limited digital skills   </vt:lpstr>
      <vt:lpstr>Impact on Care Delivery:</vt:lpstr>
      <vt:lpstr>Impact on communication </vt:lpstr>
      <vt:lpstr>Impact on Teamwork</vt:lpstr>
      <vt:lpstr>Conclusion </vt:lpstr>
      <vt:lpstr>References</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dc:title>
  <dc:creator>user</dc:creator>
  <cp:lastModifiedBy>user</cp:lastModifiedBy>
  <cp:revision>27</cp:revision>
  <dcterms:created xsi:type="dcterms:W3CDTF">2025-10-08T10:46:55Z</dcterms:created>
  <dcterms:modified xsi:type="dcterms:W3CDTF">2025-10-08T15:40:44Z</dcterms:modified>
</cp:coreProperties>
</file>