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78" r:id="rId3"/>
    <p:sldId id="281" r:id="rId4"/>
    <p:sldId id="282" r:id="rId5"/>
    <p:sldId id="280" r:id="rId6"/>
    <p:sldId id="283" r:id="rId7"/>
    <p:sldId id="270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D933D7-79AE-4A58-B5CB-4BC0CBEE47E7}" v="56" dt="2019-12-03T11:43:28.516"/>
    <p1510:client id="{1F045D01-86AD-F8E1-E9E5-97C0F5D62221}" v="12" dt="2019-12-03T11:41:53.615"/>
    <p1510:client id="{29B5EE5A-D4E9-2681-2DB1-BAEB26F0DCD7}" v="1318" dt="2019-12-03T19:29:52.571"/>
    <p1510:client id="{37209C2A-1D29-E23E-1EB3-8C4498A2120B}" v="318" dt="2019-12-04T09:40:13.105"/>
    <p1510:client id="{386B5037-4848-D70F-7E69-0E118A5C0BBA}" v="107" dt="2019-12-03T18:17:52.049"/>
    <p1510:client id="{77E0C984-E9C2-C162-43B5-FE258D611257}" v="39" dt="2019-12-02T22:42:28.032"/>
    <p1510:client id="{7FFB76E2-6C96-4C7F-3FC1-E92B08A0276F}" v="34" dt="2019-12-03T11:09:37.651"/>
    <p1510:client id="{8CA3D5E4-2A0C-449D-9062-41A2EDA84B8E}" v="173" dt="2019-12-03T13:56:36.573"/>
    <p1510:client id="{92661251-7DA7-476A-9366-502E1CA6E6CD}" v="18" dt="2019-12-03T19:31:59.930"/>
    <p1510:client id="{D459AA91-A13D-4209-81C2-0072067E3C5C}" v="1166" dt="2019-12-03T14:04:38.007"/>
    <p1510:client id="{DD58C73F-44A2-1174-D6A8-6853770FC2B6}" v="520" dt="2019-12-02T22:34:13.240"/>
    <p1510:client id="{FBAE38C7-7EBD-78A7-FDF8-7038E7E7DAD5}" v="1658" dt="2019-12-03T21:00:59.7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3" d="100"/>
          <a:sy n="113" d="100"/>
        </p:scale>
        <p:origin x="47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E88515-089F-49CD-A742-8311BD8AFF2D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8BC8C4-CC2A-4C76-AF20-76C4081D27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763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871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1" y="2676528"/>
            <a:ext cx="10018713" cy="3124201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3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1977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446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402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446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319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197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817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998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768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2822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535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2301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2004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4525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996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331B02A-31A7-4C2A-B81E-CA4C8E0E8E32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72E0ED2-8303-4432-A25B-FA88BF76C7E1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0031" y="5721531"/>
            <a:ext cx="1601969" cy="1601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985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J&amp;J</a:t>
            </a:r>
            <a:r>
              <a:rPr lang="en-GB"/>
              <a:t> </a:t>
            </a:r>
            <a:r>
              <a:rPr lang="en-GB">
                <a:solidFill>
                  <a:srgbClr val="00B0F0"/>
                </a:solidFill>
              </a:rPr>
              <a:t>Fitness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000">
                <a:solidFill>
                  <a:schemeClr val="tx2">
                    <a:lumMod val="75000"/>
                    <a:lumOff val="25000"/>
                  </a:schemeClr>
                </a:solidFill>
              </a:rPr>
              <a:t>Changing the Way </a:t>
            </a:r>
            <a:r>
              <a:rPr lang="en-GB" sz="2000" i="1">
                <a:solidFill>
                  <a:schemeClr val="tx2">
                    <a:lumMod val="75000"/>
                    <a:lumOff val="25000"/>
                  </a:schemeClr>
                </a:solidFill>
              </a:rPr>
              <a:t>We</a:t>
            </a:r>
            <a:r>
              <a:rPr lang="en-GB" sz="2000">
                <a:solidFill>
                  <a:schemeClr val="tx2">
                    <a:lumMod val="75000"/>
                    <a:lumOff val="25000"/>
                  </a:schemeClr>
                </a:solidFill>
              </a:rPr>
              <a:t> See Fitness</a:t>
            </a:r>
          </a:p>
        </p:txBody>
      </p:sp>
    </p:spTree>
    <p:extLst>
      <p:ext uri="{BB962C8B-B14F-4D97-AF65-F5344CB8AC3E}">
        <p14:creationId xmlns:p14="http://schemas.microsoft.com/office/powerpoint/2010/main" val="1251568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86D34-B3C3-4D39-8790-09DDF7F7F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The </a:t>
            </a:r>
            <a:r>
              <a:rPr lang="en-US">
                <a:solidFill>
                  <a:schemeClr val="accent1"/>
                </a:solidFill>
              </a:rPr>
              <a:t>Team</a:t>
            </a:r>
          </a:p>
        </p:txBody>
      </p:sp>
      <p:pic>
        <p:nvPicPr>
          <p:cNvPr id="4" name="Picture 4" descr="A person in a black shirt&#10;&#10;Description generated with very high confidence">
            <a:extLst>
              <a:ext uri="{FF2B5EF4-FFF2-40B4-BE49-F238E27FC236}">
                <a16:creationId xmlns:a16="http://schemas.microsoft.com/office/drawing/2014/main" id="{0907E96A-13A2-47E3-A9A7-AFB5CF6E00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flipH="1">
            <a:off x="3303871" y="2371138"/>
            <a:ext cx="1260227" cy="170913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6" descr="A person wearing glasses and looking at the camera&#10;&#10;Description generated with very high confidence">
            <a:extLst>
              <a:ext uri="{FF2B5EF4-FFF2-40B4-BE49-F238E27FC236}">
                <a16:creationId xmlns:a16="http://schemas.microsoft.com/office/drawing/2014/main" id="{4212AB70-FE69-44DC-8C34-8E5C7612CB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149697" y="2371902"/>
            <a:ext cx="1197256" cy="17036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8" descr="A person looking at the camera&#10;&#10;Description generated with very high confidence">
            <a:extLst>
              <a:ext uri="{FF2B5EF4-FFF2-40B4-BE49-F238E27FC236}">
                <a16:creationId xmlns:a16="http://schemas.microsoft.com/office/drawing/2014/main" id="{F31DEEBA-ABCA-414B-8F49-E13DFCE2E6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586093" y="2379441"/>
            <a:ext cx="1197256" cy="17036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Picture 10" descr="A close up of a person&#10;&#10;Description generated with very high confidence">
            <a:extLst>
              <a:ext uri="{FF2B5EF4-FFF2-40B4-BE49-F238E27FC236}">
                <a16:creationId xmlns:a16="http://schemas.microsoft.com/office/drawing/2014/main" id="{52ED2495-A68D-4303-9881-C12680BB44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6732726" y="2379885"/>
            <a:ext cx="1197256" cy="17036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12" descr="A person looking at the camera&#10;&#10;Description generated with very high confidence">
            <a:extLst>
              <a:ext uri="{FF2B5EF4-FFF2-40B4-BE49-F238E27FC236}">
                <a16:creationId xmlns:a16="http://schemas.microsoft.com/office/drawing/2014/main" id="{5A94A0EA-6273-4AB8-AB37-C9149A8503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5018918" y="2376781"/>
            <a:ext cx="1197256" cy="17036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14" descr="A group of football players on a field playing frisbee&#10;&#10;Description generated with high confidence">
            <a:extLst>
              <a:ext uri="{FF2B5EF4-FFF2-40B4-BE49-F238E27FC236}">
                <a16:creationId xmlns:a16="http://schemas.microsoft.com/office/drawing/2014/main" id="{7A28C656-3B6A-48E2-8168-4FD8F4EB883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8440657" y="2373676"/>
            <a:ext cx="1197256" cy="17036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FA2C13F-F9DC-4285-907E-4225971AD39F}"/>
              </a:ext>
            </a:extLst>
          </p:cNvPr>
          <p:cNvSpPr txBox="1"/>
          <p:nvPr/>
        </p:nvSpPr>
        <p:spPr>
          <a:xfrm>
            <a:off x="1535595" y="4202596"/>
            <a:ext cx="13020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Scott </a:t>
            </a:r>
            <a:r>
              <a:rPr lang="en-US">
                <a:solidFill>
                  <a:schemeClr val="accent1"/>
                </a:solidFill>
              </a:rPr>
              <a:t>Jones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A7D45B6-F1C4-4762-A9B1-D8ABF8A4E6B4}"/>
              </a:ext>
            </a:extLst>
          </p:cNvPr>
          <p:cNvSpPr txBox="1"/>
          <p:nvPr/>
        </p:nvSpPr>
        <p:spPr>
          <a:xfrm>
            <a:off x="3250095" y="4202595"/>
            <a:ext cx="13020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>
                <a:solidFill>
                  <a:schemeClr val="tx2">
                    <a:lumMod val="75000"/>
                    <a:lumOff val="25000"/>
                  </a:schemeClr>
                </a:solidFill>
              </a:rPr>
              <a:t>Lowri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>
                <a:solidFill>
                  <a:schemeClr val="accent1"/>
                </a:solidFill>
              </a:rPr>
              <a:t>Jones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13B68EC-EF9A-4A30-A87A-24564B3D2F3D}"/>
              </a:ext>
            </a:extLst>
          </p:cNvPr>
          <p:cNvSpPr txBox="1"/>
          <p:nvPr/>
        </p:nvSpPr>
        <p:spPr>
          <a:xfrm>
            <a:off x="4964595" y="4202595"/>
            <a:ext cx="13020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Habib</a:t>
            </a:r>
            <a:r>
              <a:rPr lang="en-GB">
                <a:ea typeface="+mn-lt"/>
                <a:cs typeface="+mn-lt"/>
              </a:rPr>
              <a:t> </a:t>
            </a:r>
            <a:r>
              <a:rPr lang="en-GB" err="1">
                <a:solidFill>
                  <a:schemeClr val="accent1"/>
                </a:solidFill>
                <a:ea typeface="+mn-lt"/>
                <a:cs typeface="+mn-lt"/>
              </a:rPr>
              <a:t>Muin</a:t>
            </a:r>
            <a:endParaRPr lang="en-US" err="1">
              <a:solidFill>
                <a:schemeClr val="accent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0D5D720-071D-4561-B874-E38B72B4E26B}"/>
              </a:ext>
            </a:extLst>
          </p:cNvPr>
          <p:cNvSpPr txBox="1"/>
          <p:nvPr/>
        </p:nvSpPr>
        <p:spPr>
          <a:xfrm>
            <a:off x="8252789" y="4202595"/>
            <a:ext cx="15753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Lloyd </a:t>
            </a:r>
            <a:r>
              <a:rPr lang="en-US">
                <a:solidFill>
                  <a:schemeClr val="accent1"/>
                </a:solidFill>
              </a:rPr>
              <a:t>Johnson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70E5D2D-84EA-4717-87E2-9E6FE8BFF583}"/>
              </a:ext>
            </a:extLst>
          </p:cNvPr>
          <p:cNvSpPr txBox="1"/>
          <p:nvPr/>
        </p:nvSpPr>
        <p:spPr>
          <a:xfrm>
            <a:off x="6621116" y="4202595"/>
            <a:ext cx="14014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solidFill>
                  <a:schemeClr val="tx2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Rosiey</a:t>
            </a:r>
            <a:r>
              <a:rPr lang="en-GB">
                <a:ea typeface="+mn-lt"/>
                <a:cs typeface="+mn-lt"/>
              </a:rPr>
              <a:t> </a:t>
            </a:r>
            <a:r>
              <a:rPr lang="en-GB" err="1">
                <a:solidFill>
                  <a:schemeClr val="accent1"/>
                </a:solidFill>
                <a:ea typeface="+mn-lt"/>
                <a:cs typeface="+mn-lt"/>
              </a:rPr>
              <a:t>Aktar</a:t>
            </a:r>
            <a:endParaRPr lang="en-US" err="1">
              <a:solidFill>
                <a:schemeClr val="accent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C8F5579-1C7E-42EE-AB58-20EBF00D11A8}"/>
              </a:ext>
            </a:extLst>
          </p:cNvPr>
          <p:cNvSpPr txBox="1"/>
          <p:nvPr/>
        </p:nvSpPr>
        <p:spPr>
          <a:xfrm>
            <a:off x="9867897" y="4202595"/>
            <a:ext cx="192322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Shaun </a:t>
            </a:r>
            <a:r>
              <a:rPr lang="en-US" err="1">
                <a:solidFill>
                  <a:schemeClr val="accent1"/>
                </a:solidFill>
              </a:rPr>
              <a:t>Holborow</a:t>
            </a:r>
            <a:endParaRPr lang="en-US">
              <a:solidFill>
                <a:schemeClr val="accent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8E51157-25AB-40F6-87C2-F601C774E779}"/>
              </a:ext>
            </a:extLst>
          </p:cNvPr>
          <p:cNvSpPr txBox="1"/>
          <p:nvPr/>
        </p:nvSpPr>
        <p:spPr>
          <a:xfrm>
            <a:off x="3780183" y="4774095"/>
            <a:ext cx="784528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b="1">
                <a:solidFill>
                  <a:schemeClr val="tx2">
                    <a:lumMod val="75000"/>
                    <a:lumOff val="25000"/>
                  </a:schemeClr>
                </a:solidFill>
              </a:rPr>
              <a:t>Each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 member has been given </a:t>
            </a:r>
            <a:r>
              <a:rPr lang="en-US">
                <a:solidFill>
                  <a:srgbClr val="00B0F0"/>
                </a:solidFill>
              </a:rPr>
              <a:t>specific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 roles in order to keep this project </a:t>
            </a:r>
            <a:r>
              <a:rPr lang="en-US" b="1">
                <a:solidFill>
                  <a:schemeClr val="tx2">
                    <a:lumMod val="75000"/>
                    <a:lumOff val="25000"/>
                  </a:schemeClr>
                </a:solidFill>
              </a:rPr>
              <a:t>flowing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. This will </a:t>
            </a:r>
            <a:r>
              <a:rPr lang="en-US" i="1">
                <a:solidFill>
                  <a:schemeClr val="tx2">
                    <a:lumMod val="75000"/>
                    <a:lumOff val="25000"/>
                  </a:schemeClr>
                </a:solidFill>
              </a:rPr>
              <a:t>only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 be </a:t>
            </a:r>
            <a:r>
              <a:rPr lang="en-US" b="1">
                <a:solidFill>
                  <a:schemeClr val="tx2">
                    <a:lumMod val="75000"/>
                    <a:lumOff val="25000"/>
                  </a:schemeClr>
                </a:solidFill>
              </a:rPr>
              <a:t>possible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 if we work </a:t>
            </a:r>
            <a:r>
              <a:rPr lang="en-US">
                <a:solidFill>
                  <a:srgbClr val="00B0F0"/>
                </a:solidFill>
              </a:rPr>
              <a:t>efficiently 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and </a:t>
            </a:r>
            <a:r>
              <a:rPr lang="en-US" b="1">
                <a:solidFill>
                  <a:schemeClr val="tx2">
                    <a:lumMod val="75000"/>
                    <a:lumOff val="25000"/>
                  </a:schemeClr>
                </a:solidFill>
              </a:rPr>
              <a:t>maintain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 constant </a:t>
            </a:r>
            <a:r>
              <a:rPr lang="en-US">
                <a:solidFill>
                  <a:srgbClr val="00B0F0"/>
                </a:solidFill>
              </a:rPr>
              <a:t>communication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3810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D4C9E-32CA-4C44-9970-BC1D3CB33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  <a:ea typeface="+mj-lt"/>
                <a:cs typeface="+mj-lt"/>
              </a:rPr>
              <a:t>Scott</a:t>
            </a:r>
            <a:r>
              <a:rPr lang="en-GB">
                <a:ea typeface="+mj-lt"/>
                <a:cs typeface="+mj-lt"/>
              </a:rPr>
              <a:t> </a:t>
            </a:r>
            <a:r>
              <a:rPr lang="en-GB">
                <a:solidFill>
                  <a:schemeClr val="accent1"/>
                </a:solidFill>
                <a:ea typeface="+mj-lt"/>
                <a:cs typeface="+mj-lt"/>
              </a:rPr>
              <a:t>Jones </a:t>
            </a:r>
            <a:r>
              <a:rPr lang="en-GB" i="1">
                <a:solidFill>
                  <a:schemeClr val="tx2">
                    <a:lumMod val="75000"/>
                    <a:lumOff val="25000"/>
                  </a:schemeClr>
                </a:solidFill>
                <a:ea typeface="+mj-lt"/>
                <a:cs typeface="+mj-lt"/>
              </a:rPr>
              <a:t>–</a:t>
            </a:r>
            <a:r>
              <a:rPr lang="en-GB" i="1">
                <a:solidFill>
                  <a:schemeClr val="accent1"/>
                </a:solidFill>
                <a:ea typeface="+mj-lt"/>
                <a:cs typeface="+mj-lt"/>
              </a:rPr>
              <a:t> </a:t>
            </a:r>
            <a:r>
              <a:rPr lang="en-GB" i="1">
                <a:solidFill>
                  <a:schemeClr val="tx2">
                    <a:lumMod val="75000"/>
                    <a:lumOff val="25000"/>
                  </a:schemeClr>
                </a:solidFill>
                <a:ea typeface="+mj-lt"/>
                <a:cs typeface="+mj-lt"/>
              </a:rPr>
              <a:t>Project Manager</a:t>
            </a:r>
            <a:endParaRPr lang="en-US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4E5C4-87BB-49C3-B822-042C6B40A9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5420" y="1939376"/>
            <a:ext cx="10018713" cy="3124201"/>
          </a:xfrm>
        </p:spPr>
        <p:txBody>
          <a:bodyPr/>
          <a:lstStyle/>
          <a:p>
            <a:pPr marL="0" indent="0" algn="r">
              <a:buNone/>
            </a:pP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The role of Project Manager is to </a:t>
            </a:r>
            <a:r>
              <a:rPr lang="en-US" b="1">
                <a:solidFill>
                  <a:schemeClr val="tx2">
                    <a:lumMod val="75000"/>
                    <a:lumOff val="25000"/>
                  </a:schemeClr>
                </a:solidFill>
              </a:rPr>
              <a:t>oversee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 the entire </a:t>
            </a:r>
            <a:r>
              <a:rPr lang="en-US">
                <a:solidFill>
                  <a:schemeClr val="accent1"/>
                </a:solidFill>
              </a:rPr>
              <a:t>project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. They must ensure that all the </a:t>
            </a:r>
            <a:r>
              <a:rPr lang="en-US">
                <a:solidFill>
                  <a:schemeClr val="accent1"/>
                </a:solidFill>
              </a:rPr>
              <a:t>goals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 are being met, and that everyone is </a:t>
            </a:r>
            <a:r>
              <a:rPr lang="en-US">
                <a:solidFill>
                  <a:schemeClr val="accent1"/>
                </a:solidFill>
              </a:rPr>
              <a:t>working in a team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 to </a:t>
            </a:r>
            <a:r>
              <a:rPr lang="en-US" b="1">
                <a:solidFill>
                  <a:schemeClr val="tx2">
                    <a:lumMod val="75000"/>
                    <a:lumOff val="25000"/>
                  </a:schemeClr>
                </a:solidFill>
              </a:rPr>
              <a:t>maximize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>
                <a:solidFill>
                  <a:schemeClr val="accent1"/>
                </a:solidFill>
              </a:rPr>
              <a:t>efficiency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.</a:t>
            </a:r>
            <a:endParaRPr lang="en-US"/>
          </a:p>
          <a:p>
            <a:pPr marL="0" indent="0">
              <a:buNone/>
            </a:pPr>
            <a:endParaRPr lang="en-US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endParaRPr lang="en-US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endParaRPr lang="en-US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BA07E2-9F7E-453A-A827-7F9DDCD19654}"/>
              </a:ext>
            </a:extLst>
          </p:cNvPr>
          <p:cNvSpPr txBox="1"/>
          <p:nvPr/>
        </p:nvSpPr>
        <p:spPr>
          <a:xfrm>
            <a:off x="2620617" y="6414053"/>
            <a:ext cx="47558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Course: </a:t>
            </a:r>
            <a:r>
              <a:rPr lang="en-US">
                <a:solidFill>
                  <a:schemeClr val="accent1"/>
                </a:solidFill>
              </a:rPr>
              <a:t>Computer Networks</a:t>
            </a:r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 and Cybersecurity</a:t>
            </a:r>
          </a:p>
        </p:txBody>
      </p:sp>
    </p:spTree>
    <p:extLst>
      <p:ext uri="{BB962C8B-B14F-4D97-AF65-F5344CB8AC3E}">
        <p14:creationId xmlns:p14="http://schemas.microsoft.com/office/powerpoint/2010/main" val="3021699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34F6B-C01D-4A00-9933-70C3EAD53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Communication</a:t>
            </a:r>
            <a:endParaRPr lang="en-US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4" name="Picture 4" descr="A screenshot of a computer&#10;&#10;Description generated with high confidence">
            <a:extLst>
              <a:ext uri="{FF2B5EF4-FFF2-40B4-BE49-F238E27FC236}">
                <a16:creationId xmlns:a16="http://schemas.microsoft.com/office/drawing/2014/main" id="{330D6586-49CB-493B-A8D5-6D2EE79F8E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61647" y="379485"/>
            <a:ext cx="2503000" cy="544333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606AE826-825E-43C8-B09B-06CB38A644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4052" y="2981949"/>
            <a:ext cx="6122504" cy="283775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0DFB41A-C7BB-43C7-AB3D-4E9299CF0AD2}"/>
              </a:ext>
            </a:extLst>
          </p:cNvPr>
          <p:cNvSpPr txBox="1"/>
          <p:nvPr/>
        </p:nvSpPr>
        <p:spPr>
          <a:xfrm>
            <a:off x="5917531" y="2157663"/>
            <a:ext cx="541020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Our 2 main methods of </a:t>
            </a:r>
            <a:r>
              <a:rPr lang="en-GB" sz="2000" dirty="0">
                <a:solidFill>
                  <a:schemeClr val="accent1"/>
                </a:solidFill>
              </a:rPr>
              <a:t>communication</a:t>
            </a:r>
            <a:r>
              <a:rPr lang="en-GB" sz="20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and team </a:t>
            </a:r>
            <a:r>
              <a:rPr lang="en-GB" sz="2000" dirty="0">
                <a:solidFill>
                  <a:schemeClr val="accent1"/>
                </a:solidFill>
              </a:rPr>
              <a:t>collaboration.</a:t>
            </a:r>
            <a:endParaRPr lang="en-US" sz="2000" dirty="0">
              <a:solidFill>
                <a:schemeClr val="accent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577FF1-5CBF-4887-92C0-A0D60512194F}"/>
              </a:ext>
            </a:extLst>
          </p:cNvPr>
          <p:cNvSpPr txBox="1"/>
          <p:nvPr/>
        </p:nvSpPr>
        <p:spPr>
          <a:xfrm>
            <a:off x="2190248" y="593006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Facebook</a:t>
            </a:r>
            <a:r>
              <a:rPr lang="en-GB" dirty="0"/>
              <a:t> </a:t>
            </a:r>
            <a:r>
              <a:rPr lang="en-GB" dirty="0">
                <a:solidFill>
                  <a:schemeClr val="accent1"/>
                </a:solidFill>
              </a:rPr>
              <a:t>Messenger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9A22EE-26AF-4024-9F59-EC8C6AEDE5FD}"/>
              </a:ext>
            </a:extLst>
          </p:cNvPr>
          <p:cNvSpPr txBox="1"/>
          <p:nvPr/>
        </p:nvSpPr>
        <p:spPr>
          <a:xfrm>
            <a:off x="7045492" y="593257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Microsoft </a:t>
            </a:r>
            <a:r>
              <a:rPr lang="en-GB" dirty="0">
                <a:solidFill>
                  <a:schemeClr val="accent1"/>
                </a:solidFill>
              </a:rPr>
              <a:t>OneDrive</a:t>
            </a:r>
          </a:p>
        </p:txBody>
      </p:sp>
    </p:spTree>
    <p:extLst>
      <p:ext uri="{BB962C8B-B14F-4D97-AF65-F5344CB8AC3E}">
        <p14:creationId xmlns:p14="http://schemas.microsoft.com/office/powerpoint/2010/main" val="2606268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8F6CA-05C2-4705-BD63-1DF13C5F3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US">
                <a:solidFill>
                  <a:schemeClr val="tx2">
                    <a:lumMod val="75000"/>
                    <a:lumOff val="25000"/>
                  </a:schemeClr>
                </a:solidFill>
              </a:rPr>
              <a:t>GANTT </a:t>
            </a:r>
            <a:r>
              <a:rPr lang="en-US">
                <a:solidFill>
                  <a:schemeClr val="accent1"/>
                </a:solidFill>
              </a:rPr>
              <a:t>Chart</a:t>
            </a:r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6642BF1D-9B01-4A40-9A6E-A0B1CD158D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5265" y="1082421"/>
            <a:ext cx="5034715" cy="30700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5DC0F448-E4FB-4769-B432-3C314E36B2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5640" y="2256797"/>
            <a:ext cx="5000150" cy="309817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642988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FA741-7C82-4929-A79F-8AC6836C2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Team </a:t>
            </a:r>
            <a:r>
              <a:rPr lang="en-GB" dirty="0">
                <a:solidFill>
                  <a:schemeClr val="accent1"/>
                </a:solidFill>
              </a:rPr>
              <a:t>Progress</a:t>
            </a:r>
            <a:endParaRPr lang="en-US">
              <a:solidFill>
                <a:schemeClr val="accent1"/>
              </a:solidFill>
            </a:endParaRPr>
          </a:p>
        </p:txBody>
      </p:sp>
      <p:pic>
        <p:nvPicPr>
          <p:cNvPr id="4" name="Picture 4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03520A72-B8D5-4010-93EB-7158B886FA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48321" y="641186"/>
            <a:ext cx="4871719" cy="510941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D23298-9FF6-49D8-B5C7-13FF89297143}"/>
              </a:ext>
            </a:extLst>
          </p:cNvPr>
          <p:cNvSpPr txBox="1"/>
          <p:nvPr/>
        </p:nvSpPr>
        <p:spPr>
          <a:xfrm>
            <a:off x="8113296" y="2087479"/>
            <a:ext cx="347512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24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This is how </a:t>
            </a:r>
            <a:r>
              <a:rPr lang="en-GB" sz="2400" i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we</a:t>
            </a:r>
            <a:r>
              <a:rPr lang="en-GB" sz="24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have been </a:t>
            </a:r>
            <a:r>
              <a:rPr lang="en-GB" sz="24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keeping track</a:t>
            </a:r>
            <a:r>
              <a:rPr lang="en-GB" sz="24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with </a:t>
            </a:r>
            <a:r>
              <a:rPr lang="en-GB" sz="2400" dirty="0">
                <a:solidFill>
                  <a:schemeClr val="accent1"/>
                </a:solidFill>
              </a:rPr>
              <a:t>goals</a:t>
            </a:r>
            <a:r>
              <a:rPr lang="en-GB" sz="24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and </a:t>
            </a:r>
            <a:r>
              <a:rPr lang="en-GB" sz="2400" dirty="0">
                <a:solidFill>
                  <a:schemeClr val="accent1"/>
                </a:solidFill>
              </a:rPr>
              <a:t>objectives</a:t>
            </a:r>
            <a:r>
              <a:rPr lang="en-GB" sz="2000" dirty="0"/>
              <a:t>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39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AB4DA-6611-4875-8B7F-4C4EEDF45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746" y="2557670"/>
            <a:ext cx="10018713" cy="1752599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tx2">
                    <a:lumMod val="75000"/>
                    <a:lumOff val="25000"/>
                  </a:schemeClr>
                </a:solidFill>
              </a:rPr>
              <a:t>Thank You,</a:t>
            </a:r>
            <a:br>
              <a:rPr lang="en-GB"/>
            </a:br>
            <a:br>
              <a:rPr lang="en-GB"/>
            </a:br>
            <a:r>
              <a:rPr lang="en-GB" sz="3100">
                <a:solidFill>
                  <a:schemeClr val="tx2">
                    <a:lumMod val="75000"/>
                    <a:lumOff val="25000"/>
                  </a:schemeClr>
                </a:solidFill>
              </a:rPr>
              <a:t>Any </a:t>
            </a:r>
            <a:r>
              <a:rPr lang="en-GB" sz="3100">
                <a:solidFill>
                  <a:schemeClr val="accent1"/>
                </a:solidFill>
              </a:rPr>
              <a:t>Questions</a:t>
            </a:r>
            <a:r>
              <a:rPr lang="en-GB" sz="3100">
                <a:solidFill>
                  <a:schemeClr val="tx2">
                    <a:lumMod val="75000"/>
                    <a:lumOff val="25000"/>
                  </a:schemeClr>
                </a:solidFill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EE0B1-7DF8-4D96-A6A7-454BEAAFF2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9321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0</TotalTime>
  <Words>128</Words>
  <Application>Microsoft Office PowerPoint</Application>
  <PresentationFormat>Widescreen</PresentationFormat>
  <Paragraphs>24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Corbel</vt:lpstr>
      <vt:lpstr>Parallax</vt:lpstr>
      <vt:lpstr>J&amp;J Fitness</vt:lpstr>
      <vt:lpstr>The Team</vt:lpstr>
      <vt:lpstr>Scott Jones – Project Manager</vt:lpstr>
      <vt:lpstr>Communication</vt:lpstr>
      <vt:lpstr>GANTT Chart</vt:lpstr>
      <vt:lpstr>Team Progress</vt:lpstr>
      <vt:lpstr>Thank You,  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J&amp;J Fitness</dc:title>
  <dc:creator>UWTSD</dc:creator>
  <cp:lastModifiedBy>Scott Jones</cp:lastModifiedBy>
  <cp:revision>86</cp:revision>
  <dcterms:created xsi:type="dcterms:W3CDTF">2019-11-27T10:08:42Z</dcterms:created>
  <dcterms:modified xsi:type="dcterms:W3CDTF">2019-12-04T15:22:39Z</dcterms:modified>
</cp:coreProperties>
</file>