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59" r:id="rId5"/>
    <p:sldId id="260" r:id="rId6"/>
    <p:sldId id="597" r:id="rId7"/>
    <p:sldId id="261" r:id="rId8"/>
    <p:sldId id="598" r:id="rId9"/>
    <p:sldId id="599" r:id="rId10"/>
    <p:sldId id="263" r:id="rId11"/>
    <p:sldId id="262" r:id="rId12"/>
    <p:sldId id="600" r:id="rId13"/>
    <p:sldId id="264" r:id="rId14"/>
    <p:sldId id="601" r:id="rId15"/>
    <p:sldId id="602" r:id="rId16"/>
    <p:sldId id="596" r:id="rId17"/>
    <p:sldId id="603" r:id="rId18"/>
    <p:sldId id="59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1D6354-8644-48F2-8054-1F65C12C5BAB}" v="190" dt="2026-08-09T18:36:22.4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93595" autoAdjust="0"/>
  </p:normalViewPr>
  <p:slideViewPr>
    <p:cSldViewPr snapToGrid="0">
      <p:cViewPr varScale="1">
        <p:scale>
          <a:sx n="77" d="100"/>
          <a:sy n="77" d="100"/>
        </p:scale>
        <p:origin x="221"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yna Zhenchuk" userId="b0b2c7dcf2dc254f" providerId="LiveId" clId="{575D02B0-D795-4FD7-BCCE-0591239EA58B}"/>
    <pc:docChg chg="undo custSel addSld delSld modSld">
      <pc:chgData name="Glyna Zhenchuk" userId="b0b2c7dcf2dc254f" providerId="LiveId" clId="{575D02B0-D795-4FD7-BCCE-0591239EA58B}" dt="2026-08-09T18:41:16.695" v="7985" actId="5793"/>
      <pc:docMkLst>
        <pc:docMk/>
      </pc:docMkLst>
      <pc:sldChg chg="addSp modSp mod">
        <pc:chgData name="Glyna Zhenchuk" userId="b0b2c7dcf2dc254f" providerId="LiveId" clId="{575D02B0-D795-4FD7-BCCE-0591239EA58B}" dt="2026-08-09T13:24:54.984" v="285" actId="14100"/>
        <pc:sldMkLst>
          <pc:docMk/>
          <pc:sldMk cId="400908735" sldId="256"/>
        </pc:sldMkLst>
        <pc:spChg chg="mod">
          <ac:chgData name="Glyna Zhenchuk" userId="b0b2c7dcf2dc254f" providerId="LiveId" clId="{575D02B0-D795-4FD7-BCCE-0591239EA58B}" dt="2026-08-09T13:24:44.478" v="282" actId="14100"/>
          <ac:spMkLst>
            <pc:docMk/>
            <pc:sldMk cId="400908735" sldId="256"/>
            <ac:spMk id="2" creationId="{602508E7-EE09-3285-416C-4FC3E6676B94}"/>
          </ac:spMkLst>
        </pc:spChg>
        <pc:spChg chg="mod">
          <ac:chgData name="Glyna Zhenchuk" userId="b0b2c7dcf2dc254f" providerId="LiveId" clId="{575D02B0-D795-4FD7-BCCE-0591239EA58B}" dt="2026-08-09T13:23:59.985" v="253" actId="20577"/>
          <ac:spMkLst>
            <pc:docMk/>
            <pc:sldMk cId="400908735" sldId="256"/>
            <ac:spMk id="3" creationId="{C7983A45-ACFA-A201-DF55-C3FDC03B715B}"/>
          </ac:spMkLst>
        </pc:spChg>
        <pc:spChg chg="mod">
          <ac:chgData name="Glyna Zhenchuk" userId="b0b2c7dcf2dc254f" providerId="LiveId" clId="{575D02B0-D795-4FD7-BCCE-0591239EA58B}" dt="2026-08-09T13:24:27.033" v="278" actId="20577"/>
          <ac:spMkLst>
            <pc:docMk/>
            <pc:sldMk cId="400908735" sldId="256"/>
            <ac:spMk id="4" creationId="{53777F1C-B44B-A193-8A06-0E783FADF3A6}"/>
          </ac:spMkLst>
        </pc:spChg>
        <pc:picChg chg="add mod">
          <ac:chgData name="Glyna Zhenchuk" userId="b0b2c7dcf2dc254f" providerId="LiveId" clId="{575D02B0-D795-4FD7-BCCE-0591239EA58B}" dt="2026-08-09T13:24:54.984" v="285" actId="14100"/>
          <ac:picMkLst>
            <pc:docMk/>
            <pc:sldMk cId="400908735" sldId="256"/>
            <ac:picMk id="6" creationId="{24D2C295-296E-3598-7FB3-D6D3DBB906E5}"/>
          </ac:picMkLst>
        </pc:picChg>
      </pc:sldChg>
      <pc:sldChg chg="addSp delSp modSp mod setBg addAnim delAnim setClrOvrMap">
        <pc:chgData name="Glyna Zhenchuk" userId="b0b2c7dcf2dc254f" providerId="LiveId" clId="{575D02B0-D795-4FD7-BCCE-0591239EA58B}" dt="2026-08-09T13:26:25.184" v="291" actId="478"/>
        <pc:sldMkLst>
          <pc:docMk/>
          <pc:sldMk cId="383219146" sldId="257"/>
        </pc:sldMkLst>
        <pc:spChg chg="mod ord">
          <ac:chgData name="Glyna Zhenchuk" userId="b0b2c7dcf2dc254f" providerId="LiveId" clId="{575D02B0-D795-4FD7-BCCE-0591239EA58B}" dt="2026-08-09T13:26:22.239" v="290" actId="26606"/>
          <ac:spMkLst>
            <pc:docMk/>
            <pc:sldMk cId="383219146" sldId="257"/>
            <ac:spMk id="2" creationId="{B2EA1C7D-490A-FCDC-5862-E6085BB38967}"/>
          </ac:spMkLst>
        </pc:spChg>
        <pc:spChg chg="del">
          <ac:chgData name="Glyna Zhenchuk" userId="b0b2c7dcf2dc254f" providerId="LiveId" clId="{575D02B0-D795-4FD7-BCCE-0591239EA58B}" dt="2026-08-09T13:25:47.438" v="286" actId="931"/>
          <ac:spMkLst>
            <pc:docMk/>
            <pc:sldMk cId="383219146" sldId="257"/>
            <ac:spMk id="3" creationId="{35B39730-A320-D7B7-CFA7-FEBDED203380}"/>
          </ac:spMkLst>
        </pc:spChg>
        <pc:spChg chg="del mod">
          <ac:chgData name="Glyna Zhenchuk" userId="b0b2c7dcf2dc254f" providerId="LiveId" clId="{575D02B0-D795-4FD7-BCCE-0591239EA58B}" dt="2026-08-09T13:26:25.184" v="291" actId="478"/>
          <ac:spMkLst>
            <pc:docMk/>
            <pc:sldMk cId="383219146" sldId="257"/>
            <ac:spMk id="4" creationId="{34A4051A-3539-8A3B-0EEC-8B49820AF427}"/>
          </ac:spMkLst>
        </pc:spChg>
        <pc:spChg chg="add del">
          <ac:chgData name="Glyna Zhenchuk" userId="b0b2c7dcf2dc254f" providerId="LiveId" clId="{575D02B0-D795-4FD7-BCCE-0591239EA58B}" dt="2026-08-09T13:26:22.224" v="289" actId="26606"/>
          <ac:spMkLst>
            <pc:docMk/>
            <pc:sldMk cId="383219146" sldId="257"/>
            <ac:spMk id="11" creationId="{71B2258F-86CA-4D4D-8270-BC05FCDEBFB3}"/>
          </ac:spMkLst>
        </pc:spChg>
        <pc:spChg chg="add">
          <ac:chgData name="Glyna Zhenchuk" userId="b0b2c7dcf2dc254f" providerId="LiveId" clId="{575D02B0-D795-4FD7-BCCE-0591239EA58B}" dt="2026-08-09T13:26:22.239" v="290" actId="26606"/>
          <ac:spMkLst>
            <pc:docMk/>
            <pc:sldMk cId="383219146" sldId="257"/>
            <ac:spMk id="13" creationId="{097CD68E-23E3-4007-8847-CD0944C4F7BE}"/>
          </ac:spMkLst>
        </pc:spChg>
        <pc:spChg chg="add">
          <ac:chgData name="Glyna Zhenchuk" userId="b0b2c7dcf2dc254f" providerId="LiveId" clId="{575D02B0-D795-4FD7-BCCE-0591239EA58B}" dt="2026-08-09T13:26:22.239" v="290" actId="26606"/>
          <ac:spMkLst>
            <pc:docMk/>
            <pc:sldMk cId="383219146" sldId="257"/>
            <ac:spMk id="14" creationId="{E91DC736-0EF8-4F87-9146-EBF1D2EE4D3D}"/>
          </ac:spMkLst>
        </pc:spChg>
        <pc:spChg chg="add">
          <ac:chgData name="Glyna Zhenchuk" userId="b0b2c7dcf2dc254f" providerId="LiveId" clId="{575D02B0-D795-4FD7-BCCE-0591239EA58B}" dt="2026-08-09T13:26:22.239" v="290" actId="26606"/>
          <ac:spMkLst>
            <pc:docMk/>
            <pc:sldMk cId="383219146" sldId="257"/>
            <ac:spMk id="15" creationId="{AF2F604E-43BE-4DC3-B983-E071523364F8}"/>
          </ac:spMkLst>
        </pc:spChg>
        <pc:spChg chg="add">
          <ac:chgData name="Glyna Zhenchuk" userId="b0b2c7dcf2dc254f" providerId="LiveId" clId="{575D02B0-D795-4FD7-BCCE-0591239EA58B}" dt="2026-08-09T13:26:22.239" v="290" actId="26606"/>
          <ac:spMkLst>
            <pc:docMk/>
            <pc:sldMk cId="383219146" sldId="257"/>
            <ac:spMk id="17" creationId="{08C9B587-E65E-4B52-B37C-ABEBB6E87928}"/>
          </ac:spMkLst>
        </pc:spChg>
        <pc:picChg chg="add mod ord">
          <ac:chgData name="Glyna Zhenchuk" userId="b0b2c7dcf2dc254f" providerId="LiveId" clId="{575D02B0-D795-4FD7-BCCE-0591239EA58B}" dt="2026-08-09T13:26:22.239" v="290" actId="26606"/>
          <ac:picMkLst>
            <pc:docMk/>
            <pc:sldMk cId="383219146" sldId="257"/>
            <ac:picMk id="6" creationId="{90E1F6AB-0204-C4E6-BBFF-2462A65DB72C}"/>
          </ac:picMkLst>
        </pc:picChg>
      </pc:sldChg>
      <pc:sldChg chg="addSp modSp mod setBg">
        <pc:chgData name="Glyna Zhenchuk" userId="b0b2c7dcf2dc254f" providerId="LiveId" clId="{575D02B0-D795-4FD7-BCCE-0591239EA58B}" dt="2026-08-09T18:40:29.509" v="7982" actId="12"/>
        <pc:sldMkLst>
          <pc:docMk/>
          <pc:sldMk cId="1051806097" sldId="258"/>
        </pc:sldMkLst>
        <pc:spChg chg="mod ord">
          <ac:chgData name="Glyna Zhenchuk" userId="b0b2c7dcf2dc254f" providerId="LiveId" clId="{575D02B0-D795-4FD7-BCCE-0591239EA58B}" dt="2026-08-09T18:40:29.509" v="7982" actId="12"/>
          <ac:spMkLst>
            <pc:docMk/>
            <pc:sldMk cId="1051806097" sldId="258"/>
            <ac:spMk id="3" creationId="{8C8635FF-B9DD-CA2B-F18A-8979D68BF37E}"/>
          </ac:spMkLst>
        </pc:spChg>
        <pc:spChg chg="mod">
          <ac:chgData name="Glyna Zhenchuk" userId="b0b2c7dcf2dc254f" providerId="LiveId" clId="{575D02B0-D795-4FD7-BCCE-0591239EA58B}" dt="2026-08-09T13:27:17.341" v="301" actId="20577"/>
          <ac:spMkLst>
            <pc:docMk/>
            <pc:sldMk cId="1051806097" sldId="258"/>
            <ac:spMk id="4" creationId="{FC814FB2-2CDA-1252-EC0E-5A2D8190D60E}"/>
          </ac:spMkLst>
        </pc:spChg>
        <pc:spChg chg="add">
          <ac:chgData name="Glyna Zhenchuk" userId="b0b2c7dcf2dc254f" providerId="LiveId" clId="{575D02B0-D795-4FD7-BCCE-0591239EA58B}" dt="2026-08-09T13:27:12.165" v="292" actId="26606"/>
          <ac:spMkLst>
            <pc:docMk/>
            <pc:sldMk cId="1051806097" sldId="258"/>
            <ac:spMk id="10" creationId="{3ECBE1F1-D69B-4AFA-ABD5-8E41720EF6DE}"/>
          </ac:spMkLst>
        </pc:spChg>
        <pc:spChg chg="add">
          <ac:chgData name="Glyna Zhenchuk" userId="b0b2c7dcf2dc254f" providerId="LiveId" clId="{575D02B0-D795-4FD7-BCCE-0591239EA58B}" dt="2026-08-09T13:27:12.165" v="292" actId="26606"/>
          <ac:spMkLst>
            <pc:docMk/>
            <pc:sldMk cId="1051806097" sldId="258"/>
            <ac:spMk id="12" creationId="{603A6265-E10C-4B85-9C20-E75FCAF9CC63}"/>
          </ac:spMkLst>
        </pc:spChg>
        <pc:picChg chg="add">
          <ac:chgData name="Glyna Zhenchuk" userId="b0b2c7dcf2dc254f" providerId="LiveId" clId="{575D02B0-D795-4FD7-BCCE-0591239EA58B}" dt="2026-08-09T13:27:12.165" v="292" actId="26606"/>
          <ac:picMkLst>
            <pc:docMk/>
            <pc:sldMk cId="1051806097" sldId="258"/>
            <ac:picMk id="6" creationId="{C8E4D3F9-B2FE-DA1F-1B9E-ADC03DBE31E3}"/>
          </ac:picMkLst>
        </pc:picChg>
      </pc:sldChg>
      <pc:sldChg chg="addSp delSp modSp mod setBg">
        <pc:chgData name="Glyna Zhenchuk" userId="b0b2c7dcf2dc254f" providerId="LiveId" clId="{575D02B0-D795-4FD7-BCCE-0591239EA58B}" dt="2026-08-09T13:36:29.330" v="867" actId="14100"/>
        <pc:sldMkLst>
          <pc:docMk/>
          <pc:sldMk cId="355182791" sldId="259"/>
        </pc:sldMkLst>
        <pc:spChg chg="mod ord">
          <ac:chgData name="Glyna Zhenchuk" userId="b0b2c7dcf2dc254f" providerId="LiveId" clId="{575D02B0-D795-4FD7-BCCE-0591239EA58B}" dt="2026-08-09T13:36:29.330" v="867" actId="14100"/>
          <ac:spMkLst>
            <pc:docMk/>
            <pc:sldMk cId="355182791" sldId="259"/>
            <ac:spMk id="3" creationId="{0EBD14DB-EC94-B394-2340-BDCEC7C1CCFB}"/>
          </ac:spMkLst>
        </pc:spChg>
        <pc:spChg chg="mod">
          <ac:chgData name="Glyna Zhenchuk" userId="b0b2c7dcf2dc254f" providerId="LiveId" clId="{575D02B0-D795-4FD7-BCCE-0591239EA58B}" dt="2026-08-09T13:36:14.282" v="866" actId="14100"/>
          <ac:spMkLst>
            <pc:docMk/>
            <pc:sldMk cId="355182791" sldId="259"/>
            <ac:spMk id="4" creationId="{37957E82-7305-647C-4919-676C7AE35DAB}"/>
          </ac:spMkLst>
        </pc:spChg>
        <pc:spChg chg="add del">
          <ac:chgData name="Glyna Zhenchuk" userId="b0b2c7dcf2dc254f" providerId="LiveId" clId="{575D02B0-D795-4FD7-BCCE-0591239EA58B}" dt="2026-08-09T13:35:53.090" v="860" actId="26606"/>
          <ac:spMkLst>
            <pc:docMk/>
            <pc:sldMk cId="355182791" sldId="259"/>
            <ac:spMk id="7" creationId="{3ECBE1F1-D69B-4AFA-ABD5-8E41720EF6DE}"/>
          </ac:spMkLst>
        </pc:spChg>
        <pc:spChg chg="add del">
          <ac:chgData name="Glyna Zhenchuk" userId="b0b2c7dcf2dc254f" providerId="LiveId" clId="{575D02B0-D795-4FD7-BCCE-0591239EA58B}" dt="2026-08-09T13:35:53.090" v="860" actId="26606"/>
          <ac:spMkLst>
            <pc:docMk/>
            <pc:sldMk cId="355182791" sldId="259"/>
            <ac:spMk id="9" creationId="{603A6265-E10C-4B85-9C20-E75FCAF9CC63}"/>
          </ac:spMkLst>
        </pc:spChg>
        <pc:spChg chg="add del">
          <ac:chgData name="Glyna Zhenchuk" userId="b0b2c7dcf2dc254f" providerId="LiveId" clId="{575D02B0-D795-4FD7-BCCE-0591239EA58B}" dt="2026-08-09T13:34:56.008" v="852" actId="26606"/>
          <ac:spMkLst>
            <pc:docMk/>
            <pc:sldMk cId="355182791" sldId="259"/>
            <ac:spMk id="10" creationId="{04812C46-200A-4DEB-A05E-3ED6C68C2387}"/>
          </ac:spMkLst>
        </pc:spChg>
        <pc:spChg chg="add del">
          <ac:chgData name="Glyna Zhenchuk" userId="b0b2c7dcf2dc254f" providerId="LiveId" clId="{575D02B0-D795-4FD7-BCCE-0591239EA58B}" dt="2026-08-09T13:34:56.008" v="852" actId="26606"/>
          <ac:spMkLst>
            <pc:docMk/>
            <pc:sldMk cId="355182791" sldId="259"/>
            <ac:spMk id="12" creationId="{D1EA859B-E555-4109-94F3-6700E046E008}"/>
          </ac:spMkLst>
        </pc:spChg>
        <pc:spChg chg="add">
          <ac:chgData name="Glyna Zhenchuk" userId="b0b2c7dcf2dc254f" providerId="LiveId" clId="{575D02B0-D795-4FD7-BCCE-0591239EA58B}" dt="2026-08-09T13:35:53.090" v="860" actId="26606"/>
          <ac:spMkLst>
            <pc:docMk/>
            <pc:sldMk cId="355182791" sldId="259"/>
            <ac:spMk id="14" creationId="{D009D6D5-DAC2-4A8B-A17A-E206B9012D09}"/>
          </ac:spMkLst>
        </pc:spChg>
        <pc:picChg chg="add del">
          <ac:chgData name="Glyna Zhenchuk" userId="b0b2c7dcf2dc254f" providerId="LiveId" clId="{575D02B0-D795-4FD7-BCCE-0591239EA58B}" dt="2026-08-09T13:34:56.008" v="852" actId="26606"/>
          <ac:picMkLst>
            <pc:docMk/>
            <pc:sldMk cId="355182791" sldId="259"/>
            <ac:picMk id="6" creationId="{8A84CD31-F9D3-8272-2E4F-21D837DFC3F1}"/>
          </ac:picMkLst>
        </pc:picChg>
        <pc:picChg chg="add mod ord">
          <ac:chgData name="Glyna Zhenchuk" userId="b0b2c7dcf2dc254f" providerId="LiveId" clId="{575D02B0-D795-4FD7-BCCE-0591239EA58B}" dt="2026-08-09T13:35:53.090" v="860" actId="26606"/>
          <ac:picMkLst>
            <pc:docMk/>
            <pc:sldMk cId="355182791" sldId="259"/>
            <ac:picMk id="8" creationId="{3E94D164-A2F6-33E0-07DD-1880E0AE72DC}"/>
          </ac:picMkLst>
        </pc:picChg>
      </pc:sldChg>
      <pc:sldChg chg="addSp delSp modSp mod setBg">
        <pc:chgData name="Glyna Zhenchuk" userId="b0b2c7dcf2dc254f" providerId="LiveId" clId="{575D02B0-D795-4FD7-BCCE-0591239EA58B}" dt="2026-08-09T18:41:16.695" v="7985" actId="5793"/>
        <pc:sldMkLst>
          <pc:docMk/>
          <pc:sldMk cId="1434853904" sldId="260"/>
        </pc:sldMkLst>
        <pc:spChg chg="mod ord">
          <ac:chgData name="Glyna Zhenchuk" userId="b0b2c7dcf2dc254f" providerId="LiveId" clId="{575D02B0-D795-4FD7-BCCE-0591239EA58B}" dt="2026-08-09T18:41:16.695" v="7985" actId="5793"/>
          <ac:spMkLst>
            <pc:docMk/>
            <pc:sldMk cId="1434853904" sldId="260"/>
            <ac:spMk id="3" creationId="{995E1903-7C68-2C6F-2D1E-D8A37D30E636}"/>
          </ac:spMkLst>
        </pc:spChg>
        <pc:spChg chg="mod">
          <ac:chgData name="Glyna Zhenchuk" userId="b0b2c7dcf2dc254f" providerId="LiveId" clId="{575D02B0-D795-4FD7-BCCE-0591239EA58B}" dt="2026-08-09T13:41:39.922" v="1216" actId="14100"/>
          <ac:spMkLst>
            <pc:docMk/>
            <pc:sldMk cId="1434853904" sldId="260"/>
            <ac:spMk id="4" creationId="{0A16EA78-2872-4151-ACDE-85DE92917660}"/>
          </ac:spMkLst>
        </pc:spChg>
        <pc:spChg chg="add del">
          <ac:chgData name="Glyna Zhenchuk" userId="b0b2c7dcf2dc254f" providerId="LiveId" clId="{575D02B0-D795-4FD7-BCCE-0591239EA58B}" dt="2026-08-09T13:41:21.806" v="1209" actId="26606"/>
          <ac:spMkLst>
            <pc:docMk/>
            <pc:sldMk cId="1434853904" sldId="260"/>
            <ac:spMk id="10" creationId="{04812C46-200A-4DEB-A05E-3ED6C68C2387}"/>
          </ac:spMkLst>
        </pc:spChg>
        <pc:spChg chg="add del">
          <ac:chgData name="Glyna Zhenchuk" userId="b0b2c7dcf2dc254f" providerId="LiveId" clId="{575D02B0-D795-4FD7-BCCE-0591239EA58B}" dt="2026-08-09T13:41:21.806" v="1209" actId="26606"/>
          <ac:spMkLst>
            <pc:docMk/>
            <pc:sldMk cId="1434853904" sldId="260"/>
            <ac:spMk id="12" creationId="{D1EA859B-E555-4109-94F3-6700E046E008}"/>
          </ac:spMkLst>
        </pc:spChg>
        <pc:spChg chg="add del">
          <ac:chgData name="Glyna Zhenchuk" userId="b0b2c7dcf2dc254f" providerId="LiveId" clId="{575D02B0-D795-4FD7-BCCE-0591239EA58B}" dt="2026-08-09T13:41:27.796" v="1211" actId="26606"/>
          <ac:spMkLst>
            <pc:docMk/>
            <pc:sldMk cId="1434853904" sldId="260"/>
            <ac:spMk id="14" creationId="{3ECBE1F1-D69B-4AFA-ABD5-8E41720EF6DE}"/>
          </ac:spMkLst>
        </pc:spChg>
        <pc:spChg chg="add del">
          <ac:chgData name="Glyna Zhenchuk" userId="b0b2c7dcf2dc254f" providerId="LiveId" clId="{575D02B0-D795-4FD7-BCCE-0591239EA58B}" dt="2026-08-09T13:41:27.796" v="1211" actId="26606"/>
          <ac:spMkLst>
            <pc:docMk/>
            <pc:sldMk cId="1434853904" sldId="260"/>
            <ac:spMk id="16" creationId="{603A6265-E10C-4B85-9C20-E75FCAF9CC63}"/>
          </ac:spMkLst>
        </pc:spChg>
        <pc:spChg chg="add">
          <ac:chgData name="Glyna Zhenchuk" userId="b0b2c7dcf2dc254f" providerId="LiveId" clId="{575D02B0-D795-4FD7-BCCE-0591239EA58B}" dt="2026-08-09T13:41:27.858" v="1212" actId="26606"/>
          <ac:spMkLst>
            <pc:docMk/>
            <pc:sldMk cId="1434853904" sldId="260"/>
            <ac:spMk id="18" creationId="{04812C46-200A-4DEB-A05E-3ED6C68C2387}"/>
          </ac:spMkLst>
        </pc:spChg>
        <pc:spChg chg="add">
          <ac:chgData name="Glyna Zhenchuk" userId="b0b2c7dcf2dc254f" providerId="LiveId" clId="{575D02B0-D795-4FD7-BCCE-0591239EA58B}" dt="2026-08-09T13:41:27.858" v="1212" actId="26606"/>
          <ac:spMkLst>
            <pc:docMk/>
            <pc:sldMk cId="1434853904" sldId="260"/>
            <ac:spMk id="20" creationId="{D1EA859B-E555-4109-94F3-6700E046E008}"/>
          </ac:spMkLst>
        </pc:spChg>
        <pc:picChg chg="add del">
          <ac:chgData name="Glyna Zhenchuk" userId="b0b2c7dcf2dc254f" providerId="LiveId" clId="{575D02B0-D795-4FD7-BCCE-0591239EA58B}" dt="2026-08-09T13:41:21.806" v="1209" actId="26606"/>
          <ac:picMkLst>
            <pc:docMk/>
            <pc:sldMk cId="1434853904" sldId="260"/>
            <ac:picMk id="6" creationId="{B478D3F3-2AEE-966F-DCF2-1DD98924858E}"/>
          </ac:picMkLst>
        </pc:picChg>
        <pc:picChg chg="add del">
          <ac:chgData name="Glyna Zhenchuk" userId="b0b2c7dcf2dc254f" providerId="LiveId" clId="{575D02B0-D795-4FD7-BCCE-0591239EA58B}" dt="2026-08-09T13:41:27.796" v="1211" actId="26606"/>
          <ac:picMkLst>
            <pc:docMk/>
            <pc:sldMk cId="1434853904" sldId="260"/>
            <ac:picMk id="15" creationId="{1C420D4B-F11E-8795-9DE8-902CF0856685}"/>
          </ac:picMkLst>
        </pc:picChg>
        <pc:picChg chg="add">
          <ac:chgData name="Glyna Zhenchuk" userId="b0b2c7dcf2dc254f" providerId="LiveId" clId="{575D02B0-D795-4FD7-BCCE-0591239EA58B}" dt="2026-08-09T13:41:27.858" v="1212" actId="26606"/>
          <ac:picMkLst>
            <pc:docMk/>
            <pc:sldMk cId="1434853904" sldId="260"/>
            <ac:picMk id="19" creationId="{B478D3F3-2AEE-966F-DCF2-1DD98924858E}"/>
          </ac:picMkLst>
        </pc:picChg>
      </pc:sldChg>
      <pc:sldChg chg="addSp delSp modSp mod setBg">
        <pc:chgData name="Glyna Zhenchuk" userId="b0b2c7dcf2dc254f" providerId="LiveId" clId="{575D02B0-D795-4FD7-BCCE-0591239EA58B}" dt="2026-08-09T13:51:15.682" v="1670" actId="26606"/>
        <pc:sldMkLst>
          <pc:docMk/>
          <pc:sldMk cId="416694051" sldId="261"/>
        </pc:sldMkLst>
        <pc:spChg chg="add del mod">
          <ac:chgData name="Glyna Zhenchuk" userId="b0b2c7dcf2dc254f" providerId="LiveId" clId="{575D02B0-D795-4FD7-BCCE-0591239EA58B}" dt="2026-08-09T13:51:15.682" v="1670" actId="26606"/>
          <ac:spMkLst>
            <pc:docMk/>
            <pc:sldMk cId="416694051" sldId="261"/>
            <ac:spMk id="3" creationId="{A156C52F-D988-84DD-FE73-C0508DC81AED}"/>
          </ac:spMkLst>
        </pc:spChg>
        <pc:spChg chg="mod">
          <ac:chgData name="Glyna Zhenchuk" userId="b0b2c7dcf2dc254f" providerId="LiveId" clId="{575D02B0-D795-4FD7-BCCE-0591239EA58B}" dt="2026-08-09T13:51:15.682" v="1670" actId="26606"/>
          <ac:spMkLst>
            <pc:docMk/>
            <pc:sldMk cId="416694051" sldId="261"/>
            <ac:spMk id="4" creationId="{B64F5224-38DF-9A0E-ED62-37C8785B3FBD}"/>
          </ac:spMkLst>
        </pc:spChg>
        <pc:spChg chg="add del">
          <ac:chgData name="Glyna Zhenchuk" userId="b0b2c7dcf2dc254f" providerId="LiveId" clId="{575D02B0-D795-4FD7-BCCE-0591239EA58B}" dt="2026-08-09T13:51:15.635" v="1669" actId="26606"/>
          <ac:spMkLst>
            <pc:docMk/>
            <pc:sldMk cId="416694051" sldId="261"/>
            <ac:spMk id="10" creationId="{BACC6370-2D7E-4714-9D71-7542949D7D5D}"/>
          </ac:spMkLst>
        </pc:spChg>
        <pc:spChg chg="add del">
          <ac:chgData name="Glyna Zhenchuk" userId="b0b2c7dcf2dc254f" providerId="LiveId" clId="{575D02B0-D795-4FD7-BCCE-0591239EA58B}" dt="2026-08-09T13:51:15.635" v="1669" actId="26606"/>
          <ac:spMkLst>
            <pc:docMk/>
            <pc:sldMk cId="416694051" sldId="261"/>
            <ac:spMk id="12" creationId="{F68B3F68-107C-434F-AA38-110D5EA91B85}"/>
          </ac:spMkLst>
        </pc:spChg>
        <pc:spChg chg="add del">
          <ac:chgData name="Glyna Zhenchuk" userId="b0b2c7dcf2dc254f" providerId="LiveId" clId="{575D02B0-D795-4FD7-BCCE-0591239EA58B}" dt="2026-08-09T13:51:15.635" v="1669" actId="26606"/>
          <ac:spMkLst>
            <pc:docMk/>
            <pc:sldMk cId="416694051" sldId="261"/>
            <ac:spMk id="14" creationId="{AAD0DBB9-1A4B-4391-81D4-CB19F9AB918A}"/>
          </ac:spMkLst>
        </pc:spChg>
        <pc:spChg chg="add del">
          <ac:chgData name="Glyna Zhenchuk" userId="b0b2c7dcf2dc254f" providerId="LiveId" clId="{575D02B0-D795-4FD7-BCCE-0591239EA58B}" dt="2026-08-09T13:51:15.635" v="1669" actId="26606"/>
          <ac:spMkLst>
            <pc:docMk/>
            <pc:sldMk cId="416694051" sldId="261"/>
            <ac:spMk id="16" creationId="{063BBA22-50EA-4C4D-BE05-F1CE4E63AA56}"/>
          </ac:spMkLst>
        </pc:spChg>
        <pc:spChg chg="add">
          <ac:chgData name="Glyna Zhenchuk" userId="b0b2c7dcf2dc254f" providerId="LiveId" clId="{575D02B0-D795-4FD7-BCCE-0591239EA58B}" dt="2026-08-09T13:51:15.682" v="1670" actId="26606"/>
          <ac:spMkLst>
            <pc:docMk/>
            <pc:sldMk cId="416694051" sldId="261"/>
            <ac:spMk id="18" creationId="{BACC6370-2D7E-4714-9D71-7542949D7D5D}"/>
          </ac:spMkLst>
        </pc:spChg>
        <pc:spChg chg="add">
          <ac:chgData name="Glyna Zhenchuk" userId="b0b2c7dcf2dc254f" providerId="LiveId" clId="{575D02B0-D795-4FD7-BCCE-0591239EA58B}" dt="2026-08-09T13:51:15.682" v="1670" actId="26606"/>
          <ac:spMkLst>
            <pc:docMk/>
            <pc:sldMk cId="416694051" sldId="261"/>
            <ac:spMk id="19" creationId="{F68B3F68-107C-434F-AA38-110D5EA91B85}"/>
          </ac:spMkLst>
        </pc:spChg>
        <pc:spChg chg="add">
          <ac:chgData name="Glyna Zhenchuk" userId="b0b2c7dcf2dc254f" providerId="LiveId" clId="{575D02B0-D795-4FD7-BCCE-0591239EA58B}" dt="2026-08-09T13:51:15.682" v="1670" actId="26606"/>
          <ac:spMkLst>
            <pc:docMk/>
            <pc:sldMk cId="416694051" sldId="261"/>
            <ac:spMk id="20" creationId="{AAD0DBB9-1A4B-4391-81D4-CB19F9AB918A}"/>
          </ac:spMkLst>
        </pc:spChg>
        <pc:spChg chg="add">
          <ac:chgData name="Glyna Zhenchuk" userId="b0b2c7dcf2dc254f" providerId="LiveId" clId="{575D02B0-D795-4FD7-BCCE-0591239EA58B}" dt="2026-08-09T13:51:15.682" v="1670" actId="26606"/>
          <ac:spMkLst>
            <pc:docMk/>
            <pc:sldMk cId="416694051" sldId="261"/>
            <ac:spMk id="21" creationId="{063BBA22-50EA-4C4D-BE05-F1CE4E63AA56}"/>
          </ac:spMkLst>
        </pc:spChg>
        <pc:graphicFrameChg chg="add del">
          <ac:chgData name="Glyna Zhenchuk" userId="b0b2c7dcf2dc254f" providerId="LiveId" clId="{575D02B0-D795-4FD7-BCCE-0591239EA58B}" dt="2026-08-09T13:51:15.635" v="1669" actId="26606"/>
          <ac:graphicFrameMkLst>
            <pc:docMk/>
            <pc:sldMk cId="416694051" sldId="261"/>
            <ac:graphicFrameMk id="6" creationId="{DF307FF8-D8B6-A10A-1F48-51A835146E5D}"/>
          </ac:graphicFrameMkLst>
        </pc:graphicFrameChg>
        <pc:graphicFrameChg chg="add">
          <ac:chgData name="Glyna Zhenchuk" userId="b0b2c7dcf2dc254f" providerId="LiveId" clId="{575D02B0-D795-4FD7-BCCE-0591239EA58B}" dt="2026-08-09T13:51:15.682" v="1670" actId="26606"/>
          <ac:graphicFrameMkLst>
            <pc:docMk/>
            <pc:sldMk cId="416694051" sldId="261"/>
            <ac:graphicFrameMk id="22" creationId="{351E9188-387C-9D4A-2B88-001A63CCB92A}"/>
          </ac:graphicFrameMkLst>
        </pc:graphicFrameChg>
      </pc:sldChg>
      <pc:sldChg chg="addSp delSp modSp mod setBg">
        <pc:chgData name="Glyna Zhenchuk" userId="b0b2c7dcf2dc254f" providerId="LiveId" clId="{575D02B0-D795-4FD7-BCCE-0591239EA58B}" dt="2026-08-09T18:29:41.853" v="7478" actId="20577"/>
        <pc:sldMkLst>
          <pc:docMk/>
          <pc:sldMk cId="1481281875" sldId="262"/>
        </pc:sldMkLst>
        <pc:spChg chg="add mod">
          <ac:chgData name="Glyna Zhenchuk" userId="b0b2c7dcf2dc254f" providerId="LiveId" clId="{575D02B0-D795-4FD7-BCCE-0591239EA58B}" dt="2026-08-09T18:29:41.853" v="7478" actId="20577"/>
          <ac:spMkLst>
            <pc:docMk/>
            <pc:sldMk cId="1481281875" sldId="262"/>
            <ac:spMk id="2" creationId="{D041A817-9FB4-51DA-D5EE-CF3F8C995DDA}"/>
          </ac:spMkLst>
        </pc:spChg>
        <pc:spChg chg="mod ord">
          <ac:chgData name="Glyna Zhenchuk" userId="b0b2c7dcf2dc254f" providerId="LiveId" clId="{575D02B0-D795-4FD7-BCCE-0591239EA58B}" dt="2026-08-09T18:28:26.293" v="7440" actId="27636"/>
          <ac:spMkLst>
            <pc:docMk/>
            <pc:sldMk cId="1481281875" sldId="262"/>
            <ac:spMk id="3" creationId="{A18FDE8E-B325-0DB0-C8C4-FBDD3F35941C}"/>
          </ac:spMkLst>
        </pc:spChg>
        <pc:spChg chg="mod">
          <ac:chgData name="Glyna Zhenchuk" userId="b0b2c7dcf2dc254f" providerId="LiveId" clId="{575D02B0-D795-4FD7-BCCE-0591239EA58B}" dt="2026-08-09T17:12:47.018" v="5008" actId="26606"/>
          <ac:spMkLst>
            <pc:docMk/>
            <pc:sldMk cId="1481281875" sldId="262"/>
            <ac:spMk id="4" creationId="{7CA7CFC1-D7AD-1D38-BE48-0537EF316731}"/>
          </ac:spMkLst>
        </pc:spChg>
        <pc:spChg chg="add del">
          <ac:chgData name="Glyna Zhenchuk" userId="b0b2c7dcf2dc254f" providerId="LiveId" clId="{575D02B0-D795-4FD7-BCCE-0591239EA58B}" dt="2026-08-09T17:12:41.879" v="5003" actId="26606"/>
          <ac:spMkLst>
            <pc:docMk/>
            <pc:sldMk cId="1481281875" sldId="262"/>
            <ac:spMk id="10" creationId="{C0763A76-9F1C-4FC5-82B7-DD475DA461B2}"/>
          </ac:spMkLst>
        </pc:spChg>
        <pc:spChg chg="add del">
          <ac:chgData name="Glyna Zhenchuk" userId="b0b2c7dcf2dc254f" providerId="LiveId" clId="{575D02B0-D795-4FD7-BCCE-0591239EA58B}" dt="2026-08-09T17:12:47.015" v="5007" actId="26606"/>
          <ac:spMkLst>
            <pc:docMk/>
            <pc:sldMk cId="1481281875" sldId="262"/>
            <ac:spMk id="11" creationId="{C0763A76-9F1C-4FC5-82B7-DD475DA461B2}"/>
          </ac:spMkLst>
        </pc:spChg>
        <pc:spChg chg="add del">
          <ac:chgData name="Glyna Zhenchuk" userId="b0b2c7dcf2dc254f" providerId="LiveId" clId="{575D02B0-D795-4FD7-BCCE-0591239EA58B}" dt="2026-08-09T17:12:41.879" v="5003" actId="26606"/>
          <ac:spMkLst>
            <pc:docMk/>
            <pc:sldMk cId="1481281875" sldId="262"/>
            <ac:spMk id="12" creationId="{E81BF4F6-F2CF-4984-9D14-D6966D92F99F}"/>
          </ac:spMkLst>
        </pc:spChg>
        <pc:spChg chg="add del">
          <ac:chgData name="Glyna Zhenchuk" userId="b0b2c7dcf2dc254f" providerId="LiveId" clId="{575D02B0-D795-4FD7-BCCE-0591239EA58B}" dt="2026-08-09T17:12:47.015" v="5007" actId="26606"/>
          <ac:spMkLst>
            <pc:docMk/>
            <pc:sldMk cId="1481281875" sldId="262"/>
            <ac:spMk id="13" creationId="{E81BF4F6-F2CF-4984-9D14-D6966D92F99F}"/>
          </ac:spMkLst>
        </pc:spChg>
        <pc:spChg chg="add">
          <ac:chgData name="Glyna Zhenchuk" userId="b0b2c7dcf2dc254f" providerId="LiveId" clId="{575D02B0-D795-4FD7-BCCE-0591239EA58B}" dt="2026-08-09T17:12:47.018" v="5008" actId="26606"/>
          <ac:spMkLst>
            <pc:docMk/>
            <pc:sldMk cId="1481281875" sldId="262"/>
            <ac:spMk id="16" creationId="{70DFC902-7D23-471A-B557-B6B6917D7A0D}"/>
          </ac:spMkLst>
        </pc:spChg>
        <pc:spChg chg="add">
          <ac:chgData name="Glyna Zhenchuk" userId="b0b2c7dcf2dc254f" providerId="LiveId" clId="{575D02B0-D795-4FD7-BCCE-0591239EA58B}" dt="2026-08-09T17:12:47.018" v="5008" actId="26606"/>
          <ac:spMkLst>
            <pc:docMk/>
            <pc:sldMk cId="1481281875" sldId="262"/>
            <ac:spMk id="17" creationId="{A55D5633-D557-4DCA-982C-FF36EB7A1C00}"/>
          </ac:spMkLst>
        </pc:spChg>
        <pc:spChg chg="add">
          <ac:chgData name="Glyna Zhenchuk" userId="b0b2c7dcf2dc254f" providerId="LiveId" clId="{575D02B0-D795-4FD7-BCCE-0591239EA58B}" dt="2026-08-09T17:12:47.018" v="5008" actId="26606"/>
          <ac:spMkLst>
            <pc:docMk/>
            <pc:sldMk cId="1481281875" sldId="262"/>
            <ac:spMk id="18" creationId="{450D3AD2-FA80-415F-A9CE-54D884561CD7}"/>
          </ac:spMkLst>
        </pc:spChg>
        <pc:picChg chg="add del">
          <ac:chgData name="Glyna Zhenchuk" userId="b0b2c7dcf2dc254f" providerId="LiveId" clId="{575D02B0-D795-4FD7-BCCE-0591239EA58B}" dt="2026-08-09T17:12:41.879" v="5003" actId="26606"/>
          <ac:picMkLst>
            <pc:docMk/>
            <pc:sldMk cId="1481281875" sldId="262"/>
            <ac:picMk id="6" creationId="{D8075259-7997-62CE-ED4A-003B19E1E2C4}"/>
          </ac:picMkLst>
        </pc:picChg>
        <pc:picChg chg="add del">
          <ac:chgData name="Glyna Zhenchuk" userId="b0b2c7dcf2dc254f" providerId="LiveId" clId="{575D02B0-D795-4FD7-BCCE-0591239EA58B}" dt="2026-08-09T17:12:47.015" v="5007" actId="26606"/>
          <ac:picMkLst>
            <pc:docMk/>
            <pc:sldMk cId="1481281875" sldId="262"/>
            <ac:picMk id="14" creationId="{D8075259-7997-62CE-ED4A-003B19E1E2C4}"/>
          </ac:picMkLst>
        </pc:picChg>
        <pc:cxnChg chg="add del">
          <ac:chgData name="Glyna Zhenchuk" userId="b0b2c7dcf2dc254f" providerId="LiveId" clId="{575D02B0-D795-4FD7-BCCE-0591239EA58B}" dt="2026-08-09T17:12:45.816" v="5005" actId="26606"/>
          <ac:cxnSpMkLst>
            <pc:docMk/>
            <pc:sldMk cId="1481281875" sldId="262"/>
            <ac:cxnSpMk id="9" creationId="{D2C4353C-C927-1758-0BEF-21E9E0D81614}"/>
          </ac:cxnSpMkLst>
        </pc:cxnChg>
      </pc:sldChg>
      <pc:sldChg chg="addSp delSp modSp mod setBg setClrOvrMap">
        <pc:chgData name="Glyna Zhenchuk" userId="b0b2c7dcf2dc254f" providerId="LiveId" clId="{575D02B0-D795-4FD7-BCCE-0591239EA58B}" dt="2026-08-09T18:26:26.221" v="7433" actId="20577"/>
        <pc:sldMkLst>
          <pc:docMk/>
          <pc:sldMk cId="1524246604" sldId="263"/>
        </pc:sldMkLst>
        <pc:spChg chg="add del mod">
          <ac:chgData name="Glyna Zhenchuk" userId="b0b2c7dcf2dc254f" providerId="LiveId" clId="{575D02B0-D795-4FD7-BCCE-0591239EA58B}" dt="2026-08-09T16:43:23.006" v="3091"/>
          <ac:spMkLst>
            <pc:docMk/>
            <pc:sldMk cId="1524246604" sldId="263"/>
            <ac:spMk id="3" creationId="{85BF6541-B0FA-9297-3DE4-B13C722629AE}"/>
          </ac:spMkLst>
        </pc:spChg>
        <pc:spChg chg="mod">
          <ac:chgData name="Glyna Zhenchuk" userId="b0b2c7dcf2dc254f" providerId="LiveId" clId="{575D02B0-D795-4FD7-BCCE-0591239EA58B}" dt="2026-08-09T17:06:45.792" v="4533" actId="26606"/>
          <ac:spMkLst>
            <pc:docMk/>
            <pc:sldMk cId="1524246604" sldId="263"/>
            <ac:spMk id="4" creationId="{619FB4DE-DBB1-0BF2-DBFA-00D692BAF33E}"/>
          </ac:spMkLst>
        </pc:spChg>
        <pc:spChg chg="add mod">
          <ac:chgData name="Glyna Zhenchuk" userId="b0b2c7dcf2dc254f" providerId="LiveId" clId="{575D02B0-D795-4FD7-BCCE-0591239EA58B}" dt="2026-08-09T18:26:26.221" v="7433" actId="20577"/>
          <ac:spMkLst>
            <pc:docMk/>
            <pc:sldMk cId="1524246604" sldId="263"/>
            <ac:spMk id="9" creationId="{53FB9E99-5B9C-D4BD-2778-C803A7441412}"/>
          </ac:spMkLst>
        </pc:spChg>
        <pc:spChg chg="add del">
          <ac:chgData name="Glyna Zhenchuk" userId="b0b2c7dcf2dc254f" providerId="LiveId" clId="{575D02B0-D795-4FD7-BCCE-0591239EA58B}" dt="2026-08-09T17:06:08.705" v="4516" actId="26606"/>
          <ac:spMkLst>
            <pc:docMk/>
            <pc:sldMk cId="1524246604" sldId="263"/>
            <ac:spMk id="13" creationId="{D4771268-CB57-404A-9271-370EB28F6090}"/>
          </ac:spMkLst>
        </pc:spChg>
        <pc:spChg chg="add del">
          <ac:chgData name="Glyna Zhenchuk" userId="b0b2c7dcf2dc254f" providerId="LiveId" clId="{575D02B0-D795-4FD7-BCCE-0591239EA58B}" dt="2026-08-09T17:06:13.619" v="4518" actId="26606"/>
          <ac:spMkLst>
            <pc:docMk/>
            <pc:sldMk cId="1524246604" sldId="263"/>
            <ac:spMk id="15" creationId="{1199E1B1-A8C0-4FE8-A5A8-1CB41D69F857}"/>
          </ac:spMkLst>
        </pc:spChg>
        <pc:spChg chg="add del">
          <ac:chgData name="Glyna Zhenchuk" userId="b0b2c7dcf2dc254f" providerId="LiveId" clId="{575D02B0-D795-4FD7-BCCE-0591239EA58B}" dt="2026-08-09T17:06:13.619" v="4518" actId="26606"/>
          <ac:spMkLst>
            <pc:docMk/>
            <pc:sldMk cId="1524246604" sldId="263"/>
            <ac:spMk id="16" creationId="{A8384FB5-9ADC-4DDC-881B-597D56F5B15D}"/>
          </ac:spMkLst>
        </pc:spChg>
        <pc:spChg chg="add del">
          <ac:chgData name="Glyna Zhenchuk" userId="b0b2c7dcf2dc254f" providerId="LiveId" clId="{575D02B0-D795-4FD7-BCCE-0591239EA58B}" dt="2026-08-09T17:06:13.619" v="4518" actId="26606"/>
          <ac:spMkLst>
            <pc:docMk/>
            <pc:sldMk cId="1524246604" sldId="263"/>
            <ac:spMk id="17" creationId="{84A8DE83-DE75-4B41-9DB4-A7EC0B0DEC0B}"/>
          </ac:spMkLst>
        </pc:spChg>
        <pc:spChg chg="add del">
          <ac:chgData name="Glyna Zhenchuk" userId="b0b2c7dcf2dc254f" providerId="LiveId" clId="{575D02B0-D795-4FD7-BCCE-0591239EA58B}" dt="2026-08-09T17:06:13.619" v="4518" actId="26606"/>
          <ac:spMkLst>
            <pc:docMk/>
            <pc:sldMk cId="1524246604" sldId="263"/>
            <ac:spMk id="19" creationId="{A7009A0A-BEF5-4EAC-AF15-E4F9F002E239}"/>
          </ac:spMkLst>
        </pc:spChg>
        <pc:spChg chg="add del">
          <ac:chgData name="Glyna Zhenchuk" userId="b0b2c7dcf2dc254f" providerId="LiveId" clId="{575D02B0-D795-4FD7-BCCE-0591239EA58B}" dt="2026-08-09T17:06:18.936" v="4520" actId="26606"/>
          <ac:spMkLst>
            <pc:docMk/>
            <pc:sldMk cId="1524246604" sldId="263"/>
            <ac:spMk id="21" creationId="{A8384FB5-9ADC-4DDC-881B-597D56F5B15D}"/>
          </ac:spMkLst>
        </pc:spChg>
        <pc:spChg chg="add del">
          <ac:chgData name="Glyna Zhenchuk" userId="b0b2c7dcf2dc254f" providerId="LiveId" clId="{575D02B0-D795-4FD7-BCCE-0591239EA58B}" dt="2026-08-09T17:06:18.936" v="4520" actId="26606"/>
          <ac:spMkLst>
            <pc:docMk/>
            <pc:sldMk cId="1524246604" sldId="263"/>
            <ac:spMk id="22" creationId="{1199E1B1-A8C0-4FE8-A5A8-1CB41D69F857}"/>
          </ac:spMkLst>
        </pc:spChg>
        <pc:spChg chg="add del">
          <ac:chgData name="Glyna Zhenchuk" userId="b0b2c7dcf2dc254f" providerId="LiveId" clId="{575D02B0-D795-4FD7-BCCE-0591239EA58B}" dt="2026-08-09T17:06:18.936" v="4520" actId="26606"/>
          <ac:spMkLst>
            <pc:docMk/>
            <pc:sldMk cId="1524246604" sldId="263"/>
            <ac:spMk id="23" creationId="{84A8DE83-DE75-4B41-9DB4-A7EC0B0DEC0B}"/>
          </ac:spMkLst>
        </pc:spChg>
        <pc:spChg chg="add del">
          <ac:chgData name="Glyna Zhenchuk" userId="b0b2c7dcf2dc254f" providerId="LiveId" clId="{575D02B0-D795-4FD7-BCCE-0591239EA58B}" dt="2026-08-09T17:06:18.936" v="4520" actId="26606"/>
          <ac:spMkLst>
            <pc:docMk/>
            <pc:sldMk cId="1524246604" sldId="263"/>
            <ac:spMk id="24" creationId="{A7009A0A-BEF5-4EAC-AF15-E4F9F002E239}"/>
          </ac:spMkLst>
        </pc:spChg>
        <pc:spChg chg="add del">
          <ac:chgData name="Glyna Zhenchuk" userId="b0b2c7dcf2dc254f" providerId="LiveId" clId="{575D02B0-D795-4FD7-BCCE-0591239EA58B}" dt="2026-08-09T17:06:20.590" v="4522" actId="26606"/>
          <ac:spMkLst>
            <pc:docMk/>
            <pc:sldMk cId="1524246604" sldId="263"/>
            <ac:spMk id="26" creationId="{5F637E18-EF26-4327-9077-7FFC67B98B96}"/>
          </ac:spMkLst>
        </pc:spChg>
        <pc:spChg chg="add del">
          <ac:chgData name="Glyna Zhenchuk" userId="b0b2c7dcf2dc254f" providerId="LiveId" clId="{575D02B0-D795-4FD7-BCCE-0591239EA58B}" dt="2026-08-09T17:06:20.590" v="4522" actId="26606"/>
          <ac:spMkLst>
            <pc:docMk/>
            <pc:sldMk cId="1524246604" sldId="263"/>
            <ac:spMk id="27" creationId="{3EED6667-6BE8-A2AB-422A-5A1D89727E35}"/>
          </ac:spMkLst>
        </pc:spChg>
        <pc:spChg chg="add del">
          <ac:chgData name="Glyna Zhenchuk" userId="b0b2c7dcf2dc254f" providerId="LiveId" clId="{575D02B0-D795-4FD7-BCCE-0591239EA58B}" dt="2026-08-09T17:06:25.053" v="4524" actId="26606"/>
          <ac:spMkLst>
            <pc:docMk/>
            <pc:sldMk cId="1524246604" sldId="263"/>
            <ac:spMk id="29" creationId="{A8384FB5-9ADC-4DDC-881B-597D56F5B15D}"/>
          </ac:spMkLst>
        </pc:spChg>
        <pc:spChg chg="add del">
          <ac:chgData name="Glyna Zhenchuk" userId="b0b2c7dcf2dc254f" providerId="LiveId" clId="{575D02B0-D795-4FD7-BCCE-0591239EA58B}" dt="2026-08-09T17:06:25.053" v="4524" actId="26606"/>
          <ac:spMkLst>
            <pc:docMk/>
            <pc:sldMk cId="1524246604" sldId="263"/>
            <ac:spMk id="30" creationId="{1199E1B1-A8C0-4FE8-A5A8-1CB41D69F857}"/>
          </ac:spMkLst>
        </pc:spChg>
        <pc:spChg chg="add del">
          <ac:chgData name="Glyna Zhenchuk" userId="b0b2c7dcf2dc254f" providerId="LiveId" clId="{575D02B0-D795-4FD7-BCCE-0591239EA58B}" dt="2026-08-09T17:06:25.053" v="4524" actId="26606"/>
          <ac:spMkLst>
            <pc:docMk/>
            <pc:sldMk cId="1524246604" sldId="263"/>
            <ac:spMk id="31" creationId="{84A8DE83-DE75-4B41-9DB4-A7EC0B0DEC0B}"/>
          </ac:spMkLst>
        </pc:spChg>
        <pc:spChg chg="add del">
          <ac:chgData name="Glyna Zhenchuk" userId="b0b2c7dcf2dc254f" providerId="LiveId" clId="{575D02B0-D795-4FD7-BCCE-0591239EA58B}" dt="2026-08-09T17:06:25.053" v="4524" actId="26606"/>
          <ac:spMkLst>
            <pc:docMk/>
            <pc:sldMk cId="1524246604" sldId="263"/>
            <ac:spMk id="32" creationId="{A7009A0A-BEF5-4EAC-AF15-E4F9F002E239}"/>
          </ac:spMkLst>
        </pc:spChg>
        <pc:spChg chg="add del">
          <ac:chgData name="Glyna Zhenchuk" userId="b0b2c7dcf2dc254f" providerId="LiveId" clId="{575D02B0-D795-4FD7-BCCE-0591239EA58B}" dt="2026-08-09T17:06:26.799" v="4526" actId="26606"/>
          <ac:spMkLst>
            <pc:docMk/>
            <pc:sldMk cId="1524246604" sldId="263"/>
            <ac:spMk id="34" creationId="{5F637E18-EF26-4327-9077-7FFC67B98B96}"/>
          </ac:spMkLst>
        </pc:spChg>
        <pc:spChg chg="add del">
          <ac:chgData name="Glyna Zhenchuk" userId="b0b2c7dcf2dc254f" providerId="LiveId" clId="{575D02B0-D795-4FD7-BCCE-0591239EA58B}" dt="2026-08-09T17:06:26.799" v="4526" actId="26606"/>
          <ac:spMkLst>
            <pc:docMk/>
            <pc:sldMk cId="1524246604" sldId="263"/>
            <ac:spMk id="35" creationId="{3EED6667-6BE8-A2AB-422A-5A1D89727E35}"/>
          </ac:spMkLst>
        </pc:spChg>
        <pc:spChg chg="add del">
          <ac:chgData name="Glyna Zhenchuk" userId="b0b2c7dcf2dc254f" providerId="LiveId" clId="{575D02B0-D795-4FD7-BCCE-0591239EA58B}" dt="2026-08-09T17:06:29.113" v="4528" actId="26606"/>
          <ac:spMkLst>
            <pc:docMk/>
            <pc:sldMk cId="1524246604" sldId="263"/>
            <ac:spMk id="37" creationId="{6DB60271-CC36-038E-7174-CCC14F968385}"/>
          </ac:spMkLst>
        </pc:spChg>
        <pc:spChg chg="add del">
          <ac:chgData name="Glyna Zhenchuk" userId="b0b2c7dcf2dc254f" providerId="LiveId" clId="{575D02B0-D795-4FD7-BCCE-0591239EA58B}" dt="2026-08-09T17:06:35.765" v="4530" actId="26606"/>
          <ac:spMkLst>
            <pc:docMk/>
            <pc:sldMk cId="1524246604" sldId="263"/>
            <ac:spMk id="39" creationId="{A8384FB5-9ADC-4DDC-881B-597D56F5B15D}"/>
          </ac:spMkLst>
        </pc:spChg>
        <pc:spChg chg="add del">
          <ac:chgData name="Glyna Zhenchuk" userId="b0b2c7dcf2dc254f" providerId="LiveId" clId="{575D02B0-D795-4FD7-BCCE-0591239EA58B}" dt="2026-08-09T17:06:35.765" v="4530" actId="26606"/>
          <ac:spMkLst>
            <pc:docMk/>
            <pc:sldMk cId="1524246604" sldId="263"/>
            <ac:spMk id="40" creationId="{91E5A9A7-95C6-4F4F-B00E-C82E07FE62EF}"/>
          </ac:spMkLst>
        </pc:spChg>
        <pc:spChg chg="add del">
          <ac:chgData name="Glyna Zhenchuk" userId="b0b2c7dcf2dc254f" providerId="LiveId" clId="{575D02B0-D795-4FD7-BCCE-0591239EA58B}" dt="2026-08-09T17:06:35.765" v="4530" actId="26606"/>
          <ac:spMkLst>
            <pc:docMk/>
            <pc:sldMk cId="1524246604" sldId="263"/>
            <ac:spMk id="41" creationId="{D07DD2DE-F619-49DD-B5E7-03A290FF4ED1}"/>
          </ac:spMkLst>
        </pc:spChg>
        <pc:spChg chg="add del">
          <ac:chgData name="Glyna Zhenchuk" userId="b0b2c7dcf2dc254f" providerId="LiveId" clId="{575D02B0-D795-4FD7-BCCE-0591239EA58B}" dt="2026-08-09T17:06:35.765" v="4530" actId="26606"/>
          <ac:spMkLst>
            <pc:docMk/>
            <pc:sldMk cId="1524246604" sldId="263"/>
            <ac:spMk id="42" creationId="{85149191-5F60-4A28-AAFF-039F96B0F3EC}"/>
          </ac:spMkLst>
        </pc:spChg>
        <pc:spChg chg="add del">
          <ac:chgData name="Glyna Zhenchuk" userId="b0b2c7dcf2dc254f" providerId="LiveId" clId="{575D02B0-D795-4FD7-BCCE-0591239EA58B}" dt="2026-08-09T17:06:35.765" v="4530" actId="26606"/>
          <ac:spMkLst>
            <pc:docMk/>
            <pc:sldMk cId="1524246604" sldId="263"/>
            <ac:spMk id="43" creationId="{F8260ED5-17F7-4158-B241-D51DD4CF1B7E}"/>
          </ac:spMkLst>
        </pc:spChg>
        <pc:spChg chg="add del">
          <ac:chgData name="Glyna Zhenchuk" userId="b0b2c7dcf2dc254f" providerId="LiveId" clId="{575D02B0-D795-4FD7-BCCE-0591239EA58B}" dt="2026-08-09T17:06:45.760" v="4532" actId="26606"/>
          <ac:spMkLst>
            <pc:docMk/>
            <pc:sldMk cId="1524246604" sldId="263"/>
            <ac:spMk id="45" creationId="{BCED4D40-4B67-4331-AC48-79B82B4A47D8}"/>
          </ac:spMkLst>
        </pc:spChg>
        <pc:spChg chg="add del">
          <ac:chgData name="Glyna Zhenchuk" userId="b0b2c7dcf2dc254f" providerId="LiveId" clId="{575D02B0-D795-4FD7-BCCE-0591239EA58B}" dt="2026-08-09T17:06:45.760" v="4532" actId="26606"/>
          <ac:spMkLst>
            <pc:docMk/>
            <pc:sldMk cId="1524246604" sldId="263"/>
            <ac:spMk id="46" creationId="{670CEDEF-4F34-412E-84EE-329C1E936AF5}"/>
          </ac:spMkLst>
        </pc:spChg>
        <pc:spChg chg="add">
          <ac:chgData name="Glyna Zhenchuk" userId="b0b2c7dcf2dc254f" providerId="LiveId" clId="{575D02B0-D795-4FD7-BCCE-0591239EA58B}" dt="2026-08-09T17:06:45.792" v="4533" actId="26606"/>
          <ac:spMkLst>
            <pc:docMk/>
            <pc:sldMk cId="1524246604" sldId="263"/>
            <ac:spMk id="48" creationId="{D4771268-CB57-404A-9271-370EB28F6090}"/>
          </ac:spMkLst>
        </pc:spChg>
        <pc:graphicFrameChg chg="add del mod modGraphic">
          <ac:chgData name="Glyna Zhenchuk" userId="b0b2c7dcf2dc254f" providerId="LiveId" clId="{575D02B0-D795-4FD7-BCCE-0591239EA58B}" dt="2026-08-09T16:34:36.625" v="2881" actId="3680"/>
          <ac:graphicFrameMkLst>
            <pc:docMk/>
            <pc:sldMk cId="1524246604" sldId="263"/>
            <ac:graphicFrameMk id="2" creationId="{0E67BA16-94E6-8BC0-7355-36ECEFC7C047}"/>
          </ac:graphicFrameMkLst>
        </pc:graphicFrameChg>
        <pc:graphicFrameChg chg="add del mod modGraphic">
          <ac:chgData name="Glyna Zhenchuk" userId="b0b2c7dcf2dc254f" providerId="LiveId" clId="{575D02B0-D795-4FD7-BCCE-0591239EA58B}" dt="2026-08-09T16:43:22.991" v="3089" actId="478"/>
          <ac:graphicFrameMkLst>
            <pc:docMk/>
            <pc:sldMk cId="1524246604" sldId="263"/>
            <ac:graphicFrameMk id="5" creationId="{4EB2CA15-0DFB-F037-AE2E-C58DAF7325CA}"/>
          </ac:graphicFrameMkLst>
        </pc:graphicFrameChg>
        <pc:graphicFrameChg chg="add del mod">
          <ac:chgData name="Glyna Zhenchuk" userId="b0b2c7dcf2dc254f" providerId="LiveId" clId="{575D02B0-D795-4FD7-BCCE-0591239EA58B}" dt="2026-08-09T16:32:55.159" v="2829" actId="26606"/>
          <ac:graphicFrameMkLst>
            <pc:docMk/>
            <pc:sldMk cId="1524246604" sldId="263"/>
            <ac:graphicFrameMk id="6" creationId="{253BAEC2-634C-A3A6-DA46-96C2CED69621}"/>
          </ac:graphicFrameMkLst>
        </pc:graphicFrameChg>
        <pc:graphicFrameChg chg="add mod modGraphic">
          <ac:chgData name="Glyna Zhenchuk" userId="b0b2c7dcf2dc254f" providerId="LiveId" clId="{575D02B0-D795-4FD7-BCCE-0591239EA58B}" dt="2026-08-09T17:06:45.792" v="4533" actId="26606"/>
          <ac:graphicFrameMkLst>
            <pc:docMk/>
            <pc:sldMk cId="1524246604" sldId="263"/>
            <ac:graphicFrameMk id="8" creationId="{A3AC92F4-5952-0661-D3C8-2B3517A58BD6}"/>
          </ac:graphicFrameMkLst>
        </pc:graphicFrameChg>
        <pc:picChg chg="add del">
          <ac:chgData name="Glyna Zhenchuk" userId="b0b2c7dcf2dc254f" providerId="LiveId" clId="{575D02B0-D795-4FD7-BCCE-0591239EA58B}" dt="2026-08-09T16:32:55.159" v="2829" actId="26606"/>
          <ac:picMkLst>
            <pc:docMk/>
            <pc:sldMk cId="1524246604" sldId="263"/>
            <ac:picMk id="7" creationId="{1733CD14-6A89-60C9-5740-F2783B3500D4}"/>
          </ac:picMkLst>
        </pc:picChg>
      </pc:sldChg>
      <pc:sldChg chg="addSp delSp modSp mod">
        <pc:chgData name="Glyna Zhenchuk" userId="b0b2c7dcf2dc254f" providerId="LiveId" clId="{575D02B0-D795-4FD7-BCCE-0591239EA58B}" dt="2026-08-09T17:47:15.457" v="6323" actId="26606"/>
        <pc:sldMkLst>
          <pc:docMk/>
          <pc:sldMk cId="3278303392" sldId="264"/>
        </pc:sldMkLst>
        <pc:spChg chg="del mod">
          <ac:chgData name="Glyna Zhenchuk" userId="b0b2c7dcf2dc254f" providerId="LiveId" clId="{575D02B0-D795-4FD7-BCCE-0591239EA58B}" dt="2026-08-09T17:25:10.801" v="5707" actId="478"/>
          <ac:spMkLst>
            <pc:docMk/>
            <pc:sldMk cId="3278303392" sldId="264"/>
            <ac:spMk id="2" creationId="{8F1A7612-3640-8A46-6C53-23859B0F0D09}"/>
          </ac:spMkLst>
        </pc:spChg>
        <pc:spChg chg="del mod">
          <ac:chgData name="Glyna Zhenchuk" userId="b0b2c7dcf2dc254f" providerId="LiveId" clId="{575D02B0-D795-4FD7-BCCE-0591239EA58B}" dt="2026-08-09T17:25:23.065" v="5710" actId="1957"/>
          <ac:spMkLst>
            <pc:docMk/>
            <pc:sldMk cId="3278303392" sldId="264"/>
            <ac:spMk id="3" creationId="{0C02D8C8-03B0-FF56-CFE5-5F25280332B8}"/>
          </ac:spMkLst>
        </pc:spChg>
        <pc:spChg chg="mod">
          <ac:chgData name="Glyna Zhenchuk" userId="b0b2c7dcf2dc254f" providerId="LiveId" clId="{575D02B0-D795-4FD7-BCCE-0591239EA58B}" dt="2026-08-09T17:46:58.652" v="6317" actId="14100"/>
          <ac:spMkLst>
            <pc:docMk/>
            <pc:sldMk cId="3278303392" sldId="264"/>
            <ac:spMk id="4" creationId="{BD088BB7-3F9E-6D74-6077-0A34CDDDE233}"/>
          </ac:spMkLst>
        </pc:spChg>
        <pc:spChg chg="add mod">
          <ac:chgData name="Glyna Zhenchuk" userId="b0b2c7dcf2dc254f" providerId="LiveId" clId="{575D02B0-D795-4FD7-BCCE-0591239EA58B}" dt="2026-08-09T17:30:47.431" v="5866" actId="113"/>
          <ac:spMkLst>
            <pc:docMk/>
            <pc:sldMk cId="3278303392" sldId="264"/>
            <ac:spMk id="9" creationId="{493BFAD9-34C9-CE5F-3585-4D8CEB262E47}"/>
          </ac:spMkLst>
        </pc:spChg>
        <pc:spChg chg="add mod">
          <ac:chgData name="Glyna Zhenchuk" userId="b0b2c7dcf2dc254f" providerId="LiveId" clId="{575D02B0-D795-4FD7-BCCE-0591239EA58B}" dt="2026-08-09T17:38:16.625" v="5911" actId="571"/>
          <ac:spMkLst>
            <pc:docMk/>
            <pc:sldMk cId="3278303392" sldId="264"/>
            <ac:spMk id="16" creationId="{03C1D3A4-F10F-6A6B-5EBD-0D832A5EF959}"/>
          </ac:spMkLst>
        </pc:spChg>
        <pc:spChg chg="add del mod">
          <ac:chgData name="Glyna Zhenchuk" userId="b0b2c7dcf2dc254f" providerId="LiveId" clId="{575D02B0-D795-4FD7-BCCE-0591239EA58B}" dt="2026-08-09T17:47:15.457" v="6323" actId="26606"/>
          <ac:spMkLst>
            <pc:docMk/>
            <pc:sldMk cId="3278303392" sldId="264"/>
            <ac:spMk id="18" creationId="{8940604D-55D9-CA60-644E-A884BCB30C70}"/>
          </ac:spMkLst>
        </pc:spChg>
        <pc:graphicFrameChg chg="add del mod">
          <ac:chgData name="Glyna Zhenchuk" userId="b0b2c7dcf2dc254f" providerId="LiveId" clId="{575D02B0-D795-4FD7-BCCE-0591239EA58B}" dt="2026-08-09T17:28:49.395" v="5741" actId="478"/>
          <ac:graphicFrameMkLst>
            <pc:docMk/>
            <pc:sldMk cId="3278303392" sldId="264"/>
            <ac:graphicFrameMk id="7" creationId="{38119FB2-6B29-5ECA-EBF6-7492A7AAE2EA}"/>
          </ac:graphicFrameMkLst>
        </pc:graphicFrameChg>
        <pc:graphicFrameChg chg="add mod">
          <ac:chgData name="Glyna Zhenchuk" userId="b0b2c7dcf2dc254f" providerId="LiveId" clId="{575D02B0-D795-4FD7-BCCE-0591239EA58B}" dt="2026-08-09T17:33:56.893" v="5880" actId="14100"/>
          <ac:graphicFrameMkLst>
            <pc:docMk/>
            <pc:sldMk cId="3278303392" sldId="264"/>
            <ac:graphicFrameMk id="12" creationId="{B8ADBC55-4803-0559-40E5-47A28B703C1A}"/>
          </ac:graphicFrameMkLst>
        </pc:graphicFrameChg>
        <pc:graphicFrameChg chg="add mod">
          <ac:chgData name="Glyna Zhenchuk" userId="b0b2c7dcf2dc254f" providerId="LiveId" clId="{575D02B0-D795-4FD7-BCCE-0591239EA58B}" dt="2026-08-09T17:42:35.166" v="5941" actId="1076"/>
          <ac:graphicFrameMkLst>
            <pc:docMk/>
            <pc:sldMk cId="3278303392" sldId="264"/>
            <ac:graphicFrameMk id="15" creationId="{E8CEC31E-017B-C218-6E01-6D1822895585}"/>
          </ac:graphicFrameMkLst>
        </pc:graphicFrameChg>
        <pc:graphicFrameChg chg="add mod">
          <ac:chgData name="Glyna Zhenchuk" userId="b0b2c7dcf2dc254f" providerId="LiveId" clId="{575D02B0-D795-4FD7-BCCE-0591239EA58B}" dt="2026-08-09T17:38:16.625" v="5911" actId="571"/>
          <ac:graphicFrameMkLst>
            <pc:docMk/>
            <pc:sldMk cId="3278303392" sldId="264"/>
            <ac:graphicFrameMk id="17" creationId="{B0C854B7-A937-C88D-B17B-7CC18F65609D}"/>
          </ac:graphicFrameMkLst>
        </pc:graphicFrameChg>
        <pc:graphicFrameChg chg="add del">
          <ac:chgData name="Glyna Zhenchuk" userId="b0b2c7dcf2dc254f" providerId="LiveId" clId="{575D02B0-D795-4FD7-BCCE-0591239EA58B}" dt="2026-08-09T17:47:13.005" v="6320" actId="26606"/>
          <ac:graphicFrameMkLst>
            <pc:docMk/>
            <pc:sldMk cId="3278303392" sldId="264"/>
            <ac:graphicFrameMk id="20" creationId="{8D1C6AC4-F8CA-EC8F-FEB8-C05D5178F493}"/>
          </ac:graphicFrameMkLst>
        </pc:graphicFrameChg>
        <pc:graphicFrameChg chg="add del">
          <ac:chgData name="Glyna Zhenchuk" userId="b0b2c7dcf2dc254f" providerId="LiveId" clId="{575D02B0-D795-4FD7-BCCE-0591239EA58B}" dt="2026-08-09T17:47:15.441" v="6322" actId="26606"/>
          <ac:graphicFrameMkLst>
            <pc:docMk/>
            <pc:sldMk cId="3278303392" sldId="264"/>
            <ac:graphicFrameMk id="22" creationId="{21C64232-E8D6-314B-3ED7-64E5AB7C84F6}"/>
          </ac:graphicFrameMkLst>
        </pc:graphicFrameChg>
        <pc:graphicFrameChg chg="add">
          <ac:chgData name="Glyna Zhenchuk" userId="b0b2c7dcf2dc254f" providerId="LiveId" clId="{575D02B0-D795-4FD7-BCCE-0591239EA58B}" dt="2026-08-09T17:47:15.457" v="6323" actId="26606"/>
          <ac:graphicFrameMkLst>
            <pc:docMk/>
            <pc:sldMk cId="3278303392" sldId="264"/>
            <ac:graphicFrameMk id="24" creationId="{E91ECFE6-8AB8-6ACF-523D-F6E708C9CC48}"/>
          </ac:graphicFrameMkLst>
        </pc:graphicFrameChg>
      </pc:sldChg>
      <pc:sldChg chg="del">
        <pc:chgData name="Glyna Zhenchuk" userId="b0b2c7dcf2dc254f" providerId="LiveId" clId="{575D02B0-D795-4FD7-BCCE-0591239EA58B}" dt="2026-08-09T17:48:01.353" v="6324" actId="2696"/>
        <pc:sldMkLst>
          <pc:docMk/>
          <pc:sldMk cId="3723872285" sldId="266"/>
        </pc:sldMkLst>
      </pc:sldChg>
      <pc:sldChg chg="del">
        <pc:chgData name="Glyna Zhenchuk" userId="b0b2c7dcf2dc254f" providerId="LiveId" clId="{575D02B0-D795-4FD7-BCCE-0591239EA58B}" dt="2026-08-09T17:52:13.262" v="6325" actId="2696"/>
        <pc:sldMkLst>
          <pc:docMk/>
          <pc:sldMk cId="3832727197" sldId="267"/>
        </pc:sldMkLst>
      </pc:sldChg>
      <pc:sldChg chg="del">
        <pc:chgData name="Glyna Zhenchuk" userId="b0b2c7dcf2dc254f" providerId="LiveId" clId="{575D02B0-D795-4FD7-BCCE-0591239EA58B}" dt="2026-08-09T18:14:21.148" v="6742" actId="2696"/>
        <pc:sldMkLst>
          <pc:docMk/>
          <pc:sldMk cId="330153326" sldId="268"/>
        </pc:sldMkLst>
      </pc:sldChg>
      <pc:sldChg chg="addSp delSp modSp del mod">
        <pc:chgData name="Glyna Zhenchuk" userId="b0b2c7dcf2dc254f" providerId="LiveId" clId="{575D02B0-D795-4FD7-BCCE-0591239EA58B}" dt="2026-08-09T16:17:57.023" v="2687" actId="2696"/>
        <pc:sldMkLst>
          <pc:docMk/>
          <pc:sldMk cId="3648504809" sldId="594"/>
        </pc:sldMkLst>
        <pc:spChg chg="del mod">
          <ac:chgData name="Glyna Zhenchuk" userId="b0b2c7dcf2dc254f" providerId="LiveId" clId="{575D02B0-D795-4FD7-BCCE-0591239EA58B}" dt="2026-08-09T16:15:33.952" v="2669" actId="478"/>
          <ac:spMkLst>
            <pc:docMk/>
            <pc:sldMk cId="3648504809" sldId="594"/>
            <ac:spMk id="2" creationId="{AE1F78E2-EAFE-AE2C-35B9-A1C18FCF434D}"/>
          </ac:spMkLst>
        </pc:spChg>
        <pc:spChg chg="add del mod">
          <ac:chgData name="Glyna Zhenchuk" userId="b0b2c7dcf2dc254f" providerId="LiveId" clId="{575D02B0-D795-4FD7-BCCE-0591239EA58B}" dt="2026-08-09T16:15:09.521" v="2654" actId="21"/>
          <ac:spMkLst>
            <pc:docMk/>
            <pc:sldMk cId="3648504809" sldId="594"/>
            <ac:spMk id="6" creationId="{3DD74A55-3655-6627-B192-079BFD294982}"/>
          </ac:spMkLst>
        </pc:spChg>
        <pc:spChg chg="add del mod">
          <ac:chgData name="Glyna Zhenchuk" userId="b0b2c7dcf2dc254f" providerId="LiveId" clId="{575D02B0-D795-4FD7-BCCE-0591239EA58B}" dt="2026-08-09T16:17:44.840" v="2683" actId="14100"/>
          <ac:spMkLst>
            <pc:docMk/>
            <pc:sldMk cId="3648504809" sldId="594"/>
            <ac:spMk id="9" creationId="{0A3032AE-33B2-5D73-1748-B6482CC535ED}"/>
          </ac:spMkLst>
        </pc:spChg>
        <pc:spChg chg="add del mod">
          <ac:chgData name="Glyna Zhenchuk" userId="b0b2c7dcf2dc254f" providerId="LiveId" clId="{575D02B0-D795-4FD7-BCCE-0591239EA58B}" dt="2026-08-09T16:17:47.081" v="2685" actId="1032"/>
          <ac:spMkLst>
            <pc:docMk/>
            <pc:sldMk cId="3648504809" sldId="594"/>
            <ac:spMk id="12" creationId="{F63A9E29-6367-18C7-3AB5-33677C6B38E0}"/>
          </ac:spMkLst>
        </pc:spChg>
        <pc:spChg chg="add mod">
          <ac:chgData name="Glyna Zhenchuk" userId="b0b2c7dcf2dc254f" providerId="LiveId" clId="{575D02B0-D795-4FD7-BCCE-0591239EA58B}" dt="2026-08-09T16:17:47.949" v="2686" actId="571"/>
          <ac:spMkLst>
            <pc:docMk/>
            <pc:sldMk cId="3648504809" sldId="594"/>
            <ac:spMk id="17" creationId="{58F5AA66-F1B4-37C4-7753-4FC73BF62DF1}"/>
          </ac:spMkLst>
        </pc:spChg>
        <pc:graphicFrameChg chg="add del modGraphic">
          <ac:chgData name="Glyna Zhenchuk" userId="b0b2c7dcf2dc254f" providerId="LiveId" clId="{575D02B0-D795-4FD7-BCCE-0591239EA58B}" dt="2026-08-09T16:16:27.261" v="2672" actId="1032"/>
          <ac:graphicFrameMkLst>
            <pc:docMk/>
            <pc:sldMk cId="3648504809" sldId="594"/>
            <ac:graphicFrameMk id="15" creationId="{ADBAEB88-A3FA-10DD-4501-141202E37E6A}"/>
          </ac:graphicFrameMkLst>
        </pc:graphicFrameChg>
        <pc:graphicFrameChg chg="add del mod modGraphic">
          <ac:chgData name="Glyna Zhenchuk" userId="b0b2c7dcf2dc254f" providerId="LiveId" clId="{575D02B0-D795-4FD7-BCCE-0591239EA58B}" dt="2026-08-09T16:17:47.081" v="2685" actId="1032"/>
          <ac:graphicFrameMkLst>
            <pc:docMk/>
            <pc:sldMk cId="3648504809" sldId="594"/>
            <ac:graphicFrameMk id="16" creationId="{CEC1668F-A287-5057-132D-7B20D55D7FED}"/>
          </ac:graphicFrameMkLst>
        </pc:graphicFrameChg>
        <pc:picChg chg="add mod">
          <ac:chgData name="Glyna Zhenchuk" userId="b0b2c7dcf2dc254f" providerId="LiveId" clId="{575D02B0-D795-4FD7-BCCE-0591239EA58B}" dt="2026-08-09T16:15:20.409" v="2661" actId="571"/>
          <ac:picMkLst>
            <pc:docMk/>
            <pc:sldMk cId="3648504809" sldId="594"/>
            <ac:picMk id="7" creationId="{D5B77E26-87BE-F2FD-3542-5AD2DC859F57}"/>
          </ac:picMkLst>
        </pc:picChg>
        <pc:picChg chg="add del mod">
          <ac:chgData name="Glyna Zhenchuk" userId="b0b2c7dcf2dc254f" providerId="LiveId" clId="{575D02B0-D795-4FD7-BCCE-0591239EA58B}" dt="2026-08-09T16:15:41.228" v="2670" actId="478"/>
          <ac:picMkLst>
            <pc:docMk/>
            <pc:sldMk cId="3648504809" sldId="594"/>
            <ac:picMk id="10" creationId="{7405701F-6ED6-621D-05BA-77F07CCF94BA}"/>
          </ac:picMkLst>
        </pc:picChg>
      </pc:sldChg>
      <pc:sldChg chg="addSp delSp modSp mod setBg">
        <pc:chgData name="Glyna Zhenchuk" userId="b0b2c7dcf2dc254f" providerId="LiveId" clId="{575D02B0-D795-4FD7-BCCE-0591239EA58B}" dt="2026-08-09T18:23:49.505" v="7416" actId="14100"/>
        <pc:sldMkLst>
          <pc:docMk/>
          <pc:sldMk cId="357102186" sldId="596"/>
        </pc:sldMkLst>
        <pc:spChg chg="mod">
          <ac:chgData name="Glyna Zhenchuk" userId="b0b2c7dcf2dc254f" providerId="LiveId" clId="{575D02B0-D795-4FD7-BCCE-0591239EA58B}" dt="2026-08-09T18:22:58.111" v="7408" actId="26606"/>
          <ac:spMkLst>
            <pc:docMk/>
            <pc:sldMk cId="357102186" sldId="596"/>
            <ac:spMk id="2" creationId="{AE4FEE18-079F-B298-5B10-922AB5195611}"/>
          </ac:spMkLst>
        </pc:spChg>
        <pc:spChg chg="mod">
          <ac:chgData name="Glyna Zhenchuk" userId="b0b2c7dcf2dc254f" providerId="LiveId" clId="{575D02B0-D795-4FD7-BCCE-0591239EA58B}" dt="2026-08-09T18:23:49.505" v="7416" actId="14100"/>
          <ac:spMkLst>
            <pc:docMk/>
            <pc:sldMk cId="357102186" sldId="596"/>
            <ac:spMk id="3" creationId="{EC699D04-F3F1-5039-213B-1E0E694451C6}"/>
          </ac:spMkLst>
        </pc:spChg>
        <pc:spChg chg="add del">
          <ac:chgData name="Glyna Zhenchuk" userId="b0b2c7dcf2dc254f" providerId="LiveId" clId="{575D02B0-D795-4FD7-BCCE-0591239EA58B}" dt="2026-08-09T18:22:41.902" v="7401" actId="26606"/>
          <ac:spMkLst>
            <pc:docMk/>
            <pc:sldMk cId="357102186" sldId="596"/>
            <ac:spMk id="9" creationId="{9F7D5CDA-D291-4307-BF55-1381FED29634}"/>
          </ac:spMkLst>
        </pc:spChg>
        <pc:spChg chg="add del">
          <ac:chgData name="Glyna Zhenchuk" userId="b0b2c7dcf2dc254f" providerId="LiveId" clId="{575D02B0-D795-4FD7-BCCE-0591239EA58B}" dt="2026-08-09T18:22:58.111" v="7408" actId="26606"/>
          <ac:spMkLst>
            <pc:docMk/>
            <pc:sldMk cId="357102186" sldId="596"/>
            <ac:spMk id="11" creationId="{603A6265-E10C-4B85-9C20-E75FCAF9CC63}"/>
          </ac:spMkLst>
        </pc:spChg>
        <pc:spChg chg="add del">
          <ac:chgData name="Glyna Zhenchuk" userId="b0b2c7dcf2dc254f" providerId="LiveId" clId="{575D02B0-D795-4FD7-BCCE-0591239EA58B}" dt="2026-08-09T18:22:58.111" v="7408" actId="26606"/>
          <ac:spMkLst>
            <pc:docMk/>
            <pc:sldMk cId="357102186" sldId="596"/>
            <ac:spMk id="12" creationId="{3ECBE1F1-D69B-4AFA-ABD5-8E41720EF6DE}"/>
          </ac:spMkLst>
        </pc:spChg>
        <pc:spChg chg="add">
          <ac:chgData name="Glyna Zhenchuk" userId="b0b2c7dcf2dc254f" providerId="LiveId" clId="{575D02B0-D795-4FD7-BCCE-0591239EA58B}" dt="2026-08-09T18:22:58.111" v="7408" actId="26606"/>
          <ac:spMkLst>
            <pc:docMk/>
            <pc:sldMk cId="357102186" sldId="596"/>
            <ac:spMk id="18" creationId="{362810D9-2C5A-477D-949C-C191895477F3}"/>
          </ac:spMkLst>
        </pc:spChg>
        <pc:spChg chg="add">
          <ac:chgData name="Glyna Zhenchuk" userId="b0b2c7dcf2dc254f" providerId="LiveId" clId="{575D02B0-D795-4FD7-BCCE-0591239EA58B}" dt="2026-08-09T18:22:58.111" v="7408" actId="26606"/>
          <ac:spMkLst>
            <pc:docMk/>
            <pc:sldMk cId="357102186" sldId="596"/>
            <ac:spMk id="20" creationId="{081E4A58-353D-44AE-B2FC-2A74E2E400F7}"/>
          </ac:spMkLst>
        </pc:spChg>
        <pc:picChg chg="add del">
          <ac:chgData name="Glyna Zhenchuk" userId="b0b2c7dcf2dc254f" providerId="LiveId" clId="{575D02B0-D795-4FD7-BCCE-0591239EA58B}" dt="2026-08-09T18:22:41.902" v="7401" actId="26606"/>
          <ac:picMkLst>
            <pc:docMk/>
            <pc:sldMk cId="357102186" sldId="596"/>
            <ac:picMk id="5" creationId="{EA0C3618-E37B-4646-EE6A-92660385DC93}"/>
          </ac:picMkLst>
        </pc:picChg>
        <pc:picChg chg="add mod">
          <ac:chgData name="Glyna Zhenchuk" userId="b0b2c7dcf2dc254f" providerId="LiveId" clId="{575D02B0-D795-4FD7-BCCE-0591239EA58B}" dt="2026-08-09T18:22:58.111" v="7408" actId="26606"/>
          <ac:picMkLst>
            <pc:docMk/>
            <pc:sldMk cId="357102186" sldId="596"/>
            <ac:picMk id="13" creationId="{66365909-D143-A683-AEC4-BEB6A2A88335}"/>
          </ac:picMkLst>
        </pc:picChg>
      </pc:sldChg>
      <pc:sldChg chg="addSp delSp modSp new mod setBg">
        <pc:chgData name="Glyna Zhenchuk" userId="b0b2c7dcf2dc254f" providerId="LiveId" clId="{575D02B0-D795-4FD7-BCCE-0591239EA58B}" dt="2026-08-09T13:47:51.561" v="1485" actId="26606"/>
        <pc:sldMkLst>
          <pc:docMk/>
          <pc:sldMk cId="3183709435" sldId="597"/>
        </pc:sldMkLst>
        <pc:spChg chg="mod">
          <ac:chgData name="Glyna Zhenchuk" userId="b0b2c7dcf2dc254f" providerId="LiveId" clId="{575D02B0-D795-4FD7-BCCE-0591239EA58B}" dt="2026-08-09T13:47:51.561" v="1485" actId="26606"/>
          <ac:spMkLst>
            <pc:docMk/>
            <pc:sldMk cId="3183709435" sldId="597"/>
            <ac:spMk id="2" creationId="{C246BB3B-8A38-2B93-F883-B105E9F3E95C}"/>
          </ac:spMkLst>
        </pc:spChg>
        <pc:spChg chg="add del mod">
          <ac:chgData name="Glyna Zhenchuk" userId="b0b2c7dcf2dc254f" providerId="LiveId" clId="{575D02B0-D795-4FD7-BCCE-0591239EA58B}" dt="2026-08-09T13:47:51.561" v="1485" actId="26606"/>
          <ac:spMkLst>
            <pc:docMk/>
            <pc:sldMk cId="3183709435" sldId="597"/>
            <ac:spMk id="3" creationId="{2D5EBD62-A64C-057C-7F3F-F48659330A64}"/>
          </ac:spMkLst>
        </pc:spChg>
        <pc:spChg chg="add del">
          <ac:chgData name="Glyna Zhenchuk" userId="b0b2c7dcf2dc254f" providerId="LiveId" clId="{575D02B0-D795-4FD7-BCCE-0591239EA58B}" dt="2026-08-09T13:47:03.756" v="1472" actId="26606"/>
          <ac:spMkLst>
            <pc:docMk/>
            <pc:sldMk cId="3183709435" sldId="597"/>
            <ac:spMk id="8" creationId="{081EA652-8C6A-4E69-BEB9-170809474553}"/>
          </ac:spMkLst>
        </pc:spChg>
        <pc:spChg chg="add del">
          <ac:chgData name="Glyna Zhenchuk" userId="b0b2c7dcf2dc254f" providerId="LiveId" clId="{575D02B0-D795-4FD7-BCCE-0591239EA58B}" dt="2026-08-09T13:47:27.115" v="1476" actId="26606"/>
          <ac:spMkLst>
            <pc:docMk/>
            <pc:sldMk cId="3183709435" sldId="597"/>
            <ac:spMk id="9" creationId="{BACC6370-2D7E-4714-9D71-7542949D7D5D}"/>
          </ac:spMkLst>
        </pc:spChg>
        <pc:spChg chg="add del">
          <ac:chgData name="Glyna Zhenchuk" userId="b0b2c7dcf2dc254f" providerId="LiveId" clId="{575D02B0-D795-4FD7-BCCE-0591239EA58B}" dt="2026-08-09T13:47:03.756" v="1472" actId="26606"/>
          <ac:spMkLst>
            <pc:docMk/>
            <pc:sldMk cId="3183709435" sldId="597"/>
            <ac:spMk id="10" creationId="{A4026A73-1F7F-49F2-B319-8CA3B3D53269}"/>
          </ac:spMkLst>
        </pc:spChg>
        <pc:spChg chg="add del">
          <ac:chgData name="Glyna Zhenchuk" userId="b0b2c7dcf2dc254f" providerId="LiveId" clId="{575D02B0-D795-4FD7-BCCE-0591239EA58B}" dt="2026-08-09T13:47:27.115" v="1476" actId="26606"/>
          <ac:spMkLst>
            <pc:docMk/>
            <pc:sldMk cId="3183709435" sldId="597"/>
            <ac:spMk id="11" creationId="{F68B3F68-107C-434F-AA38-110D5EA91B85}"/>
          </ac:spMkLst>
        </pc:spChg>
        <pc:spChg chg="add del">
          <ac:chgData name="Glyna Zhenchuk" userId="b0b2c7dcf2dc254f" providerId="LiveId" clId="{575D02B0-D795-4FD7-BCCE-0591239EA58B}" dt="2026-08-09T13:47:03.756" v="1472" actId="26606"/>
          <ac:spMkLst>
            <pc:docMk/>
            <pc:sldMk cId="3183709435" sldId="597"/>
            <ac:spMk id="12" creationId="{5298780A-33B9-4EA2-8F67-DE68AD62841B}"/>
          </ac:spMkLst>
        </pc:spChg>
        <pc:spChg chg="add del">
          <ac:chgData name="Glyna Zhenchuk" userId="b0b2c7dcf2dc254f" providerId="LiveId" clId="{575D02B0-D795-4FD7-BCCE-0591239EA58B}" dt="2026-08-09T13:47:27.115" v="1476" actId="26606"/>
          <ac:spMkLst>
            <pc:docMk/>
            <pc:sldMk cId="3183709435" sldId="597"/>
            <ac:spMk id="13" creationId="{AAD0DBB9-1A4B-4391-81D4-CB19F9AB918A}"/>
          </ac:spMkLst>
        </pc:spChg>
        <pc:spChg chg="add del">
          <ac:chgData name="Glyna Zhenchuk" userId="b0b2c7dcf2dc254f" providerId="LiveId" clId="{575D02B0-D795-4FD7-BCCE-0591239EA58B}" dt="2026-08-09T13:47:03.756" v="1472" actId="26606"/>
          <ac:spMkLst>
            <pc:docMk/>
            <pc:sldMk cId="3183709435" sldId="597"/>
            <ac:spMk id="14" creationId="{7F488E8B-4E1E-4402-8935-D4E6C02615C7}"/>
          </ac:spMkLst>
        </pc:spChg>
        <pc:spChg chg="add del">
          <ac:chgData name="Glyna Zhenchuk" userId="b0b2c7dcf2dc254f" providerId="LiveId" clId="{575D02B0-D795-4FD7-BCCE-0591239EA58B}" dt="2026-08-09T13:47:27.115" v="1476" actId="26606"/>
          <ac:spMkLst>
            <pc:docMk/>
            <pc:sldMk cId="3183709435" sldId="597"/>
            <ac:spMk id="15" creationId="{063BBA22-50EA-4C4D-BE05-F1CE4E63AA56}"/>
          </ac:spMkLst>
        </pc:spChg>
        <pc:spChg chg="add del">
          <ac:chgData name="Glyna Zhenchuk" userId="b0b2c7dcf2dc254f" providerId="LiveId" clId="{575D02B0-D795-4FD7-BCCE-0591239EA58B}" dt="2026-08-09T13:47:42.022" v="1478" actId="26606"/>
          <ac:spMkLst>
            <pc:docMk/>
            <pc:sldMk cId="3183709435" sldId="597"/>
            <ac:spMk id="17" creationId="{70DFC902-7D23-471A-B557-B6B6917D7A0D}"/>
          </ac:spMkLst>
        </pc:spChg>
        <pc:spChg chg="add del">
          <ac:chgData name="Glyna Zhenchuk" userId="b0b2c7dcf2dc254f" providerId="LiveId" clId="{575D02B0-D795-4FD7-BCCE-0591239EA58B}" dt="2026-08-09T13:47:42.022" v="1478" actId="26606"/>
          <ac:spMkLst>
            <pc:docMk/>
            <pc:sldMk cId="3183709435" sldId="597"/>
            <ac:spMk id="18" creationId="{A55D5633-D557-4DCA-982C-FF36EB7A1C00}"/>
          </ac:spMkLst>
        </pc:spChg>
        <pc:spChg chg="add del">
          <ac:chgData name="Glyna Zhenchuk" userId="b0b2c7dcf2dc254f" providerId="LiveId" clId="{575D02B0-D795-4FD7-BCCE-0591239EA58B}" dt="2026-08-09T13:47:16.639" v="1474" actId="26606"/>
          <ac:spMkLst>
            <pc:docMk/>
            <pc:sldMk cId="3183709435" sldId="597"/>
            <ac:spMk id="19" creationId="{5A0118C5-4F8D-4CF4-BADD-53FEACC6C42A}"/>
          </ac:spMkLst>
        </pc:spChg>
        <pc:spChg chg="add del">
          <ac:chgData name="Glyna Zhenchuk" userId="b0b2c7dcf2dc254f" providerId="LiveId" clId="{575D02B0-D795-4FD7-BCCE-0591239EA58B}" dt="2026-08-09T13:47:16.639" v="1474" actId="26606"/>
          <ac:spMkLst>
            <pc:docMk/>
            <pc:sldMk cId="3183709435" sldId="597"/>
            <ac:spMk id="20" creationId="{4C6598AB-1C17-4D54-951C-A082D94ACB7A}"/>
          </ac:spMkLst>
        </pc:spChg>
        <pc:spChg chg="add del">
          <ac:chgData name="Glyna Zhenchuk" userId="b0b2c7dcf2dc254f" providerId="LiveId" clId="{575D02B0-D795-4FD7-BCCE-0591239EA58B}" dt="2026-08-09T13:47:16.639" v="1474" actId="26606"/>
          <ac:spMkLst>
            <pc:docMk/>
            <pc:sldMk cId="3183709435" sldId="597"/>
            <ac:spMk id="21" creationId="{4E0A5C5C-2A95-428E-9F6A-0D29EBD57C9F}"/>
          </ac:spMkLst>
        </pc:spChg>
        <pc:spChg chg="add del">
          <ac:chgData name="Glyna Zhenchuk" userId="b0b2c7dcf2dc254f" providerId="LiveId" clId="{575D02B0-D795-4FD7-BCCE-0591239EA58B}" dt="2026-08-09T13:47:16.639" v="1474" actId="26606"/>
          <ac:spMkLst>
            <pc:docMk/>
            <pc:sldMk cId="3183709435" sldId="597"/>
            <ac:spMk id="22" creationId="{C83B66D7-137D-4AC1-B172-53D60F08BEB5}"/>
          </ac:spMkLst>
        </pc:spChg>
        <pc:spChg chg="add del">
          <ac:chgData name="Glyna Zhenchuk" userId="b0b2c7dcf2dc254f" providerId="LiveId" clId="{575D02B0-D795-4FD7-BCCE-0591239EA58B}" dt="2026-08-09T13:47:16.639" v="1474" actId="26606"/>
          <ac:spMkLst>
            <pc:docMk/>
            <pc:sldMk cId="3183709435" sldId="597"/>
            <ac:spMk id="23" creationId="{1056F38F-7C4E-461D-8709-7D0024AE1F79}"/>
          </ac:spMkLst>
        </pc:spChg>
        <pc:spChg chg="add del">
          <ac:chgData name="Glyna Zhenchuk" userId="b0b2c7dcf2dc254f" providerId="LiveId" clId="{575D02B0-D795-4FD7-BCCE-0591239EA58B}" dt="2026-08-09T13:47:16.639" v="1474" actId="26606"/>
          <ac:spMkLst>
            <pc:docMk/>
            <pc:sldMk cId="3183709435" sldId="597"/>
            <ac:spMk id="24" creationId="{F6B92503-6984-4D15-8B98-8718709B785D}"/>
          </ac:spMkLst>
        </pc:spChg>
        <pc:spChg chg="add del">
          <ac:chgData name="Glyna Zhenchuk" userId="b0b2c7dcf2dc254f" providerId="LiveId" clId="{575D02B0-D795-4FD7-BCCE-0591239EA58B}" dt="2026-08-09T13:47:16.639" v="1474" actId="26606"/>
          <ac:spMkLst>
            <pc:docMk/>
            <pc:sldMk cId="3183709435" sldId="597"/>
            <ac:spMk id="25" creationId="{C7278469-3C3C-49CE-AEEE-E176A4900B78}"/>
          </ac:spMkLst>
        </pc:spChg>
        <pc:spChg chg="add del">
          <ac:chgData name="Glyna Zhenchuk" userId="b0b2c7dcf2dc254f" providerId="LiveId" clId="{575D02B0-D795-4FD7-BCCE-0591239EA58B}" dt="2026-08-09T13:47:16.639" v="1474" actId="26606"/>
          <ac:spMkLst>
            <pc:docMk/>
            <pc:sldMk cId="3183709435" sldId="597"/>
            <ac:spMk id="26" creationId="{08DDF938-524E-4C18-A47D-C00627832366}"/>
          </ac:spMkLst>
        </pc:spChg>
        <pc:spChg chg="add del">
          <ac:chgData name="Glyna Zhenchuk" userId="b0b2c7dcf2dc254f" providerId="LiveId" clId="{575D02B0-D795-4FD7-BCCE-0591239EA58B}" dt="2026-08-09T13:47:42.022" v="1478" actId="26606"/>
          <ac:spMkLst>
            <pc:docMk/>
            <pc:sldMk cId="3183709435" sldId="597"/>
            <ac:spMk id="29" creationId="{450D3AD2-FA80-415F-A9CE-54D884561CD7}"/>
          </ac:spMkLst>
        </pc:spChg>
        <pc:spChg chg="add del">
          <ac:chgData name="Glyna Zhenchuk" userId="b0b2c7dcf2dc254f" providerId="LiveId" clId="{575D02B0-D795-4FD7-BCCE-0591239EA58B}" dt="2026-08-09T13:47:42.022" v="1478" actId="26606"/>
          <ac:spMkLst>
            <pc:docMk/>
            <pc:sldMk cId="3183709435" sldId="597"/>
            <ac:spMk id="30" creationId="{2D5EBD62-A64C-057C-7F3F-F48659330A64}"/>
          </ac:spMkLst>
        </pc:spChg>
        <pc:spChg chg="add del">
          <ac:chgData name="Glyna Zhenchuk" userId="b0b2c7dcf2dc254f" providerId="LiveId" clId="{575D02B0-D795-4FD7-BCCE-0591239EA58B}" dt="2026-08-09T13:47:43.146" v="1480" actId="26606"/>
          <ac:spMkLst>
            <pc:docMk/>
            <pc:sldMk cId="3183709435" sldId="597"/>
            <ac:spMk id="32" creationId="{70DFC902-7D23-471A-B557-B6B6917D7A0D}"/>
          </ac:spMkLst>
        </pc:spChg>
        <pc:spChg chg="add del">
          <ac:chgData name="Glyna Zhenchuk" userId="b0b2c7dcf2dc254f" providerId="LiveId" clId="{575D02B0-D795-4FD7-BCCE-0591239EA58B}" dt="2026-08-09T13:47:43.146" v="1480" actId="26606"/>
          <ac:spMkLst>
            <pc:docMk/>
            <pc:sldMk cId="3183709435" sldId="597"/>
            <ac:spMk id="33" creationId="{A55D5633-D557-4DCA-982C-FF36EB7A1C00}"/>
          </ac:spMkLst>
        </pc:spChg>
        <pc:spChg chg="add del">
          <ac:chgData name="Glyna Zhenchuk" userId="b0b2c7dcf2dc254f" providerId="LiveId" clId="{575D02B0-D795-4FD7-BCCE-0591239EA58B}" dt="2026-08-09T13:47:43.146" v="1480" actId="26606"/>
          <ac:spMkLst>
            <pc:docMk/>
            <pc:sldMk cId="3183709435" sldId="597"/>
            <ac:spMk id="34" creationId="{450D3AD2-FA80-415F-A9CE-54D884561CD7}"/>
          </ac:spMkLst>
        </pc:spChg>
        <pc:spChg chg="add del">
          <ac:chgData name="Glyna Zhenchuk" userId="b0b2c7dcf2dc254f" providerId="LiveId" clId="{575D02B0-D795-4FD7-BCCE-0591239EA58B}" dt="2026-08-09T13:47:43.146" v="1480" actId="26606"/>
          <ac:spMkLst>
            <pc:docMk/>
            <pc:sldMk cId="3183709435" sldId="597"/>
            <ac:spMk id="35" creationId="{2D5EBD62-A64C-057C-7F3F-F48659330A64}"/>
          </ac:spMkLst>
        </pc:spChg>
        <pc:spChg chg="add del">
          <ac:chgData name="Glyna Zhenchuk" userId="b0b2c7dcf2dc254f" providerId="LiveId" clId="{575D02B0-D795-4FD7-BCCE-0591239EA58B}" dt="2026-08-09T13:47:44.472" v="1482" actId="26606"/>
          <ac:spMkLst>
            <pc:docMk/>
            <pc:sldMk cId="3183709435" sldId="597"/>
            <ac:spMk id="37" creationId="{E51BA4DF-2BD4-4EC2-B1DB-B27C8AC71864}"/>
          </ac:spMkLst>
        </pc:spChg>
        <pc:spChg chg="add del">
          <ac:chgData name="Glyna Zhenchuk" userId="b0b2c7dcf2dc254f" providerId="LiveId" clId="{575D02B0-D795-4FD7-BCCE-0591239EA58B}" dt="2026-08-09T13:47:51.561" v="1484" actId="26606"/>
          <ac:spMkLst>
            <pc:docMk/>
            <pc:sldMk cId="3183709435" sldId="597"/>
            <ac:spMk id="40" creationId="{70DFC902-7D23-471A-B557-B6B6917D7A0D}"/>
          </ac:spMkLst>
        </pc:spChg>
        <pc:spChg chg="add del">
          <ac:chgData name="Glyna Zhenchuk" userId="b0b2c7dcf2dc254f" providerId="LiveId" clId="{575D02B0-D795-4FD7-BCCE-0591239EA58B}" dt="2026-08-09T13:47:51.561" v="1484" actId="26606"/>
          <ac:spMkLst>
            <pc:docMk/>
            <pc:sldMk cId="3183709435" sldId="597"/>
            <ac:spMk id="41" creationId="{A55D5633-D557-4DCA-982C-FF36EB7A1C00}"/>
          </ac:spMkLst>
        </pc:spChg>
        <pc:spChg chg="add del">
          <ac:chgData name="Glyna Zhenchuk" userId="b0b2c7dcf2dc254f" providerId="LiveId" clId="{575D02B0-D795-4FD7-BCCE-0591239EA58B}" dt="2026-08-09T13:47:51.561" v="1484" actId="26606"/>
          <ac:spMkLst>
            <pc:docMk/>
            <pc:sldMk cId="3183709435" sldId="597"/>
            <ac:spMk id="42" creationId="{450D3AD2-FA80-415F-A9CE-54D884561CD7}"/>
          </ac:spMkLst>
        </pc:spChg>
        <pc:spChg chg="add del">
          <ac:chgData name="Glyna Zhenchuk" userId="b0b2c7dcf2dc254f" providerId="LiveId" clId="{575D02B0-D795-4FD7-BCCE-0591239EA58B}" dt="2026-08-09T13:47:51.561" v="1484" actId="26606"/>
          <ac:spMkLst>
            <pc:docMk/>
            <pc:sldMk cId="3183709435" sldId="597"/>
            <ac:spMk id="43" creationId="{2D5EBD62-A64C-057C-7F3F-F48659330A64}"/>
          </ac:spMkLst>
        </pc:spChg>
        <pc:spChg chg="add">
          <ac:chgData name="Glyna Zhenchuk" userId="b0b2c7dcf2dc254f" providerId="LiveId" clId="{575D02B0-D795-4FD7-BCCE-0591239EA58B}" dt="2026-08-09T13:47:51.561" v="1485" actId="26606"/>
          <ac:spMkLst>
            <pc:docMk/>
            <pc:sldMk cId="3183709435" sldId="597"/>
            <ac:spMk id="45" creationId="{70DFC902-7D23-471A-B557-B6B6917D7A0D}"/>
          </ac:spMkLst>
        </pc:spChg>
        <pc:spChg chg="add">
          <ac:chgData name="Glyna Zhenchuk" userId="b0b2c7dcf2dc254f" providerId="LiveId" clId="{575D02B0-D795-4FD7-BCCE-0591239EA58B}" dt="2026-08-09T13:47:51.561" v="1485" actId="26606"/>
          <ac:spMkLst>
            <pc:docMk/>
            <pc:sldMk cId="3183709435" sldId="597"/>
            <ac:spMk id="46" creationId="{A55D5633-D557-4DCA-982C-FF36EB7A1C00}"/>
          </ac:spMkLst>
        </pc:spChg>
        <pc:spChg chg="add">
          <ac:chgData name="Glyna Zhenchuk" userId="b0b2c7dcf2dc254f" providerId="LiveId" clId="{575D02B0-D795-4FD7-BCCE-0591239EA58B}" dt="2026-08-09T13:47:51.561" v="1485" actId="26606"/>
          <ac:spMkLst>
            <pc:docMk/>
            <pc:sldMk cId="3183709435" sldId="597"/>
            <ac:spMk id="47" creationId="{450D3AD2-FA80-415F-A9CE-54D884561CD7}"/>
          </ac:spMkLst>
        </pc:spChg>
        <pc:spChg chg="add">
          <ac:chgData name="Glyna Zhenchuk" userId="b0b2c7dcf2dc254f" providerId="LiveId" clId="{575D02B0-D795-4FD7-BCCE-0591239EA58B}" dt="2026-08-09T13:47:51.561" v="1485" actId="26606"/>
          <ac:spMkLst>
            <pc:docMk/>
            <pc:sldMk cId="3183709435" sldId="597"/>
            <ac:spMk id="48" creationId="{2D5EBD62-A64C-057C-7F3F-F48659330A64}"/>
          </ac:spMkLst>
        </pc:spChg>
        <pc:graphicFrameChg chg="add del">
          <ac:chgData name="Glyna Zhenchuk" userId="b0b2c7dcf2dc254f" providerId="LiveId" clId="{575D02B0-D795-4FD7-BCCE-0591239EA58B}" dt="2026-08-09T13:47:27.115" v="1476" actId="26606"/>
          <ac:graphicFrameMkLst>
            <pc:docMk/>
            <pc:sldMk cId="3183709435" sldId="597"/>
            <ac:graphicFrameMk id="5" creationId="{496FDE0A-1323-B2A7-6ED4-DD035DAB9E81}"/>
          </ac:graphicFrameMkLst>
        </pc:graphicFrameChg>
        <pc:graphicFrameChg chg="add del">
          <ac:chgData name="Glyna Zhenchuk" userId="b0b2c7dcf2dc254f" providerId="LiveId" clId="{575D02B0-D795-4FD7-BCCE-0591239EA58B}" dt="2026-08-09T13:47:44.472" v="1482" actId="26606"/>
          <ac:graphicFrameMkLst>
            <pc:docMk/>
            <pc:sldMk cId="3183709435" sldId="597"/>
            <ac:graphicFrameMk id="38" creationId="{BFC7868C-F39A-B9AD-4DAB-6C2C107EDECE}"/>
          </ac:graphicFrameMkLst>
        </pc:graphicFrameChg>
        <pc:picChg chg="add del">
          <ac:chgData name="Glyna Zhenchuk" userId="b0b2c7dcf2dc254f" providerId="LiveId" clId="{575D02B0-D795-4FD7-BCCE-0591239EA58B}" dt="2026-08-09T13:47:44.472" v="1482" actId="26606"/>
          <ac:picMkLst>
            <pc:docMk/>
            <pc:sldMk cId="3183709435" sldId="597"/>
            <ac:picMk id="6" creationId="{8EBCABF2-E4D2-13E7-5364-14C68402B5CD}"/>
          </ac:picMkLst>
        </pc:picChg>
        <pc:cxnChg chg="add del">
          <ac:chgData name="Glyna Zhenchuk" userId="b0b2c7dcf2dc254f" providerId="LiveId" clId="{575D02B0-D795-4FD7-BCCE-0591239EA58B}" dt="2026-08-09T13:47:03.756" v="1472" actId="26606"/>
          <ac:cxnSpMkLst>
            <pc:docMk/>
            <pc:sldMk cId="3183709435" sldId="597"/>
            <ac:cxnSpMk id="16" creationId="{23AAC9B5-8015-485C-ACF9-A750390E9A56}"/>
          </ac:cxnSpMkLst>
        </pc:cxnChg>
      </pc:sldChg>
      <pc:sldChg chg="addSp delSp modSp new mod setBg setClrOvrMap">
        <pc:chgData name="Glyna Zhenchuk" userId="b0b2c7dcf2dc254f" providerId="LiveId" clId="{575D02B0-D795-4FD7-BCCE-0591239EA58B}" dt="2026-08-09T16:15:22.483" v="2667" actId="1076"/>
        <pc:sldMkLst>
          <pc:docMk/>
          <pc:sldMk cId="418440526" sldId="598"/>
        </pc:sldMkLst>
        <pc:spChg chg="mod">
          <ac:chgData name="Glyna Zhenchuk" userId="b0b2c7dcf2dc254f" providerId="LiveId" clId="{575D02B0-D795-4FD7-BCCE-0591239EA58B}" dt="2026-08-09T16:12:28.667" v="2643" actId="26606"/>
          <ac:spMkLst>
            <pc:docMk/>
            <pc:sldMk cId="418440526" sldId="598"/>
            <ac:spMk id="2" creationId="{0CEE7200-D443-3BAF-6E74-4239E3326F40}"/>
          </ac:spMkLst>
        </pc:spChg>
        <pc:spChg chg="del">
          <ac:chgData name="Glyna Zhenchuk" userId="b0b2c7dcf2dc254f" providerId="LiveId" clId="{575D02B0-D795-4FD7-BCCE-0591239EA58B}" dt="2026-08-09T16:02:41.271" v="2126" actId="1032"/>
          <ac:spMkLst>
            <pc:docMk/>
            <pc:sldMk cId="418440526" sldId="598"/>
            <ac:spMk id="3" creationId="{BF6CFDA3-7886-5D08-81C4-A5C07CFBFC86}"/>
          </ac:spMkLst>
        </pc:spChg>
        <pc:spChg chg="add mod">
          <ac:chgData name="Glyna Zhenchuk" userId="b0b2c7dcf2dc254f" providerId="LiveId" clId="{575D02B0-D795-4FD7-BCCE-0591239EA58B}" dt="2026-08-09T16:12:28.667" v="2643" actId="26606"/>
          <ac:spMkLst>
            <pc:docMk/>
            <pc:sldMk cId="418440526" sldId="598"/>
            <ac:spMk id="7" creationId="{3945DD8E-F2BD-BD72-7A60-1386AFB065F0}"/>
          </ac:spMkLst>
        </pc:spChg>
        <pc:spChg chg="add del">
          <ac:chgData name="Glyna Zhenchuk" userId="b0b2c7dcf2dc254f" providerId="LiveId" clId="{575D02B0-D795-4FD7-BCCE-0591239EA58B}" dt="2026-08-09T16:12:28.667" v="2643" actId="26606"/>
          <ac:spMkLst>
            <pc:docMk/>
            <pc:sldMk cId="418440526" sldId="598"/>
            <ac:spMk id="13" creationId="{9228552E-C8B1-4A80-8448-0787CE0FC704}"/>
          </ac:spMkLst>
        </pc:spChg>
        <pc:graphicFrameChg chg="add mod ord modGraphic">
          <ac:chgData name="Glyna Zhenchuk" userId="b0b2c7dcf2dc254f" providerId="LiveId" clId="{575D02B0-D795-4FD7-BCCE-0591239EA58B}" dt="2026-08-09T16:15:22.483" v="2667" actId="1076"/>
          <ac:graphicFrameMkLst>
            <pc:docMk/>
            <pc:sldMk cId="418440526" sldId="598"/>
            <ac:graphicFrameMk id="6" creationId="{F09B3537-6A03-987F-798D-9B1310E6C4B5}"/>
          </ac:graphicFrameMkLst>
        </pc:graphicFrameChg>
        <pc:picChg chg="add del">
          <ac:chgData name="Glyna Zhenchuk" userId="b0b2c7dcf2dc254f" providerId="LiveId" clId="{575D02B0-D795-4FD7-BCCE-0591239EA58B}" dt="2026-08-09T16:12:28.667" v="2643" actId="26606"/>
          <ac:picMkLst>
            <pc:docMk/>
            <pc:sldMk cId="418440526" sldId="598"/>
            <ac:picMk id="9" creationId="{F5F05D8A-D044-690B-4092-6BF66260AA36}"/>
          </ac:picMkLst>
        </pc:picChg>
      </pc:sldChg>
      <pc:sldChg chg="modSp new del mod">
        <pc:chgData name="Glyna Zhenchuk" userId="b0b2c7dcf2dc254f" providerId="LiveId" clId="{575D02B0-D795-4FD7-BCCE-0591239EA58B}" dt="2026-08-09T16:01:53.544" v="2099" actId="47"/>
        <pc:sldMkLst>
          <pc:docMk/>
          <pc:sldMk cId="1272266998" sldId="598"/>
        </pc:sldMkLst>
        <pc:spChg chg="mod">
          <ac:chgData name="Glyna Zhenchuk" userId="b0b2c7dcf2dc254f" providerId="LiveId" clId="{575D02B0-D795-4FD7-BCCE-0591239EA58B}" dt="2026-08-09T13:55:58.081" v="2059" actId="14100"/>
          <ac:spMkLst>
            <pc:docMk/>
            <pc:sldMk cId="1272266998" sldId="598"/>
            <ac:spMk id="2" creationId="{52612482-91A7-E3AC-E150-CEC2B2FE4C75}"/>
          </ac:spMkLst>
        </pc:spChg>
        <pc:spChg chg="mod">
          <ac:chgData name="Glyna Zhenchuk" userId="b0b2c7dcf2dc254f" providerId="LiveId" clId="{575D02B0-D795-4FD7-BCCE-0591239EA58B}" dt="2026-08-09T13:57:09.376" v="2098" actId="9"/>
          <ac:spMkLst>
            <pc:docMk/>
            <pc:sldMk cId="1272266998" sldId="598"/>
            <ac:spMk id="3" creationId="{F67FB3C0-C8F4-695C-88F3-DFCB75422B48}"/>
          </ac:spMkLst>
        </pc:spChg>
      </pc:sldChg>
      <pc:sldChg chg="addSp delSp modSp new mod setBg">
        <pc:chgData name="Glyna Zhenchuk" userId="b0b2c7dcf2dc254f" providerId="LiveId" clId="{575D02B0-D795-4FD7-BCCE-0591239EA58B}" dt="2026-08-09T16:30:14.030" v="2823" actId="26606"/>
        <pc:sldMkLst>
          <pc:docMk/>
          <pc:sldMk cId="3033012700" sldId="599"/>
        </pc:sldMkLst>
        <pc:spChg chg="del mod">
          <ac:chgData name="Glyna Zhenchuk" userId="b0b2c7dcf2dc254f" providerId="LiveId" clId="{575D02B0-D795-4FD7-BCCE-0591239EA58B}" dt="2026-08-09T16:23:10.373" v="2691" actId="478"/>
          <ac:spMkLst>
            <pc:docMk/>
            <pc:sldMk cId="3033012700" sldId="599"/>
            <ac:spMk id="2" creationId="{8DB53C42-5BB4-94F5-1DDD-791A5222FA42}"/>
          </ac:spMkLst>
        </pc:spChg>
        <pc:spChg chg="add del mod">
          <ac:chgData name="Glyna Zhenchuk" userId="b0b2c7dcf2dc254f" providerId="LiveId" clId="{575D02B0-D795-4FD7-BCCE-0591239EA58B}" dt="2026-08-09T16:26:30.009" v="2701" actId="1032"/>
          <ac:spMkLst>
            <pc:docMk/>
            <pc:sldMk cId="3033012700" sldId="599"/>
            <ac:spMk id="3" creationId="{08EEBB7B-4266-D25A-DA52-C43F34B4D9A6}"/>
          </ac:spMkLst>
        </pc:spChg>
        <pc:spChg chg="add del mod">
          <ac:chgData name="Glyna Zhenchuk" userId="b0b2c7dcf2dc254f" providerId="LiveId" clId="{575D02B0-D795-4FD7-BCCE-0591239EA58B}" dt="2026-08-09T16:28:34.871" v="2715" actId="21"/>
          <ac:spMkLst>
            <pc:docMk/>
            <pc:sldMk cId="3033012700" sldId="599"/>
            <ac:spMk id="7" creationId="{CF7E4767-7EB1-FBAB-DCC9-7B03E89CFC15}"/>
          </ac:spMkLst>
        </pc:spChg>
        <pc:spChg chg="add">
          <ac:chgData name="Glyna Zhenchuk" userId="b0b2c7dcf2dc254f" providerId="LiveId" clId="{575D02B0-D795-4FD7-BCCE-0591239EA58B}" dt="2026-08-09T16:30:14.030" v="2823" actId="26606"/>
          <ac:spMkLst>
            <pc:docMk/>
            <pc:sldMk cId="3033012700" sldId="599"/>
            <ac:spMk id="10" creationId="{F3060C83-F051-4F0E-ABAD-AA0DFC48B218}"/>
          </ac:spMkLst>
        </pc:spChg>
        <pc:spChg chg="add">
          <ac:chgData name="Glyna Zhenchuk" userId="b0b2c7dcf2dc254f" providerId="LiveId" clId="{575D02B0-D795-4FD7-BCCE-0591239EA58B}" dt="2026-08-09T16:30:14.030" v="2823" actId="26606"/>
          <ac:spMkLst>
            <pc:docMk/>
            <pc:sldMk cId="3033012700" sldId="599"/>
            <ac:spMk id="12" creationId="{83C98ABE-055B-441F-B07E-44F97F083C39}"/>
          </ac:spMkLst>
        </pc:spChg>
        <pc:spChg chg="add">
          <ac:chgData name="Glyna Zhenchuk" userId="b0b2c7dcf2dc254f" providerId="LiveId" clId="{575D02B0-D795-4FD7-BCCE-0591239EA58B}" dt="2026-08-09T16:30:14.030" v="2823" actId="26606"/>
          <ac:spMkLst>
            <pc:docMk/>
            <pc:sldMk cId="3033012700" sldId="599"/>
            <ac:spMk id="14" creationId="{29FDB030-9B49-4CED-8CCD-4D99382388AC}"/>
          </ac:spMkLst>
        </pc:spChg>
        <pc:spChg chg="add">
          <ac:chgData name="Glyna Zhenchuk" userId="b0b2c7dcf2dc254f" providerId="LiveId" clId="{575D02B0-D795-4FD7-BCCE-0591239EA58B}" dt="2026-08-09T16:30:14.030" v="2823" actId="26606"/>
          <ac:spMkLst>
            <pc:docMk/>
            <pc:sldMk cId="3033012700" sldId="599"/>
            <ac:spMk id="16" creationId="{3783CA14-24A1-485C-8B30-D6A5D87987AD}"/>
          </ac:spMkLst>
        </pc:spChg>
        <pc:spChg chg="add">
          <ac:chgData name="Glyna Zhenchuk" userId="b0b2c7dcf2dc254f" providerId="LiveId" clId="{575D02B0-D795-4FD7-BCCE-0591239EA58B}" dt="2026-08-09T16:30:14.030" v="2823" actId="26606"/>
          <ac:spMkLst>
            <pc:docMk/>
            <pc:sldMk cId="3033012700" sldId="599"/>
            <ac:spMk id="18" creationId="{9A97C86A-04D6-40F7-AE84-31AB43E6A846}"/>
          </ac:spMkLst>
        </pc:spChg>
        <pc:spChg chg="add">
          <ac:chgData name="Glyna Zhenchuk" userId="b0b2c7dcf2dc254f" providerId="LiveId" clId="{575D02B0-D795-4FD7-BCCE-0591239EA58B}" dt="2026-08-09T16:30:14.030" v="2823" actId="26606"/>
          <ac:spMkLst>
            <pc:docMk/>
            <pc:sldMk cId="3033012700" sldId="599"/>
            <ac:spMk id="20" creationId="{FF9F2414-84E8-453E-B1F3-389FDE8192D9}"/>
          </ac:spMkLst>
        </pc:spChg>
        <pc:spChg chg="add">
          <ac:chgData name="Glyna Zhenchuk" userId="b0b2c7dcf2dc254f" providerId="LiveId" clId="{575D02B0-D795-4FD7-BCCE-0591239EA58B}" dt="2026-08-09T16:30:14.030" v="2823" actId="26606"/>
          <ac:spMkLst>
            <pc:docMk/>
            <pc:sldMk cId="3033012700" sldId="599"/>
            <ac:spMk id="22" creationId="{3ECA69A1-7536-43AC-85EF-C7106179F5ED}"/>
          </ac:spMkLst>
        </pc:spChg>
        <pc:graphicFrameChg chg="add del mod modGraphic">
          <ac:chgData name="Glyna Zhenchuk" userId="b0b2c7dcf2dc254f" providerId="LiveId" clId="{575D02B0-D795-4FD7-BCCE-0591239EA58B}" dt="2026-08-09T16:26:11.645" v="2700" actId="1032"/>
          <ac:graphicFrameMkLst>
            <pc:docMk/>
            <pc:sldMk cId="3033012700" sldId="599"/>
            <ac:graphicFrameMk id="4" creationId="{486DDF29-A465-54D7-AE43-FF449156116A}"/>
          </ac:graphicFrameMkLst>
        </pc:graphicFrameChg>
        <pc:graphicFrameChg chg="add del mod modGraphic">
          <ac:chgData name="Glyna Zhenchuk" userId="b0b2c7dcf2dc254f" providerId="LiveId" clId="{575D02B0-D795-4FD7-BCCE-0591239EA58B}" dt="2026-08-09T16:30:02.088" v="2822" actId="20577"/>
          <ac:graphicFrameMkLst>
            <pc:docMk/>
            <pc:sldMk cId="3033012700" sldId="599"/>
            <ac:graphicFrameMk id="5" creationId="{B5E90D01-EF94-958F-AAA1-59688F3F579E}"/>
          </ac:graphicFrameMkLst>
        </pc:graphicFrameChg>
      </pc:sldChg>
      <pc:sldChg chg="addSp delSp modSp new mod setBg">
        <pc:chgData name="Glyna Zhenchuk" userId="b0b2c7dcf2dc254f" providerId="LiveId" clId="{575D02B0-D795-4FD7-BCCE-0591239EA58B}" dt="2026-08-09T18:33:15.299" v="7742"/>
        <pc:sldMkLst>
          <pc:docMk/>
          <pc:sldMk cId="1916227744" sldId="600"/>
        </pc:sldMkLst>
        <pc:spChg chg="mod">
          <ac:chgData name="Glyna Zhenchuk" userId="b0b2c7dcf2dc254f" providerId="LiveId" clId="{575D02B0-D795-4FD7-BCCE-0591239EA58B}" dt="2026-08-09T17:21:16.150" v="5561" actId="26606"/>
          <ac:spMkLst>
            <pc:docMk/>
            <pc:sldMk cId="1916227744" sldId="600"/>
            <ac:spMk id="2" creationId="{DE99FEEE-EF83-03F1-F371-C3D69A63B93B}"/>
          </ac:spMkLst>
        </pc:spChg>
        <pc:spChg chg="mod">
          <ac:chgData name="Glyna Zhenchuk" userId="b0b2c7dcf2dc254f" providerId="LiveId" clId="{575D02B0-D795-4FD7-BCCE-0591239EA58B}" dt="2026-08-09T18:32:46.024" v="7708" actId="14100"/>
          <ac:spMkLst>
            <pc:docMk/>
            <pc:sldMk cId="1916227744" sldId="600"/>
            <ac:spMk id="3" creationId="{D51D39A4-3751-2DC2-8B04-B895BEE7D664}"/>
          </ac:spMkLst>
        </pc:spChg>
        <pc:spChg chg="add del mod">
          <ac:chgData name="Glyna Zhenchuk" userId="b0b2c7dcf2dc254f" providerId="LiveId" clId="{575D02B0-D795-4FD7-BCCE-0591239EA58B}" dt="2026-08-09T18:33:15.299" v="7742"/>
          <ac:spMkLst>
            <pc:docMk/>
            <pc:sldMk cId="1916227744" sldId="600"/>
            <ac:spMk id="4" creationId="{0110CD06-1A1E-5154-FB48-6CA40EEFE03B}"/>
          </ac:spMkLst>
        </pc:spChg>
        <pc:spChg chg="add mod">
          <ac:chgData name="Glyna Zhenchuk" userId="b0b2c7dcf2dc254f" providerId="LiveId" clId="{575D02B0-D795-4FD7-BCCE-0591239EA58B}" dt="2026-08-09T18:33:10.127" v="7740" actId="20577"/>
          <ac:spMkLst>
            <pc:docMk/>
            <pc:sldMk cId="1916227744" sldId="600"/>
            <ac:spMk id="5" creationId="{6E32E120-3653-A6C2-3755-9F2370484B71}"/>
          </ac:spMkLst>
        </pc:spChg>
        <pc:spChg chg="add">
          <ac:chgData name="Glyna Zhenchuk" userId="b0b2c7dcf2dc254f" providerId="LiveId" clId="{575D02B0-D795-4FD7-BCCE-0591239EA58B}" dt="2026-08-09T17:21:16.150" v="5561" actId="26606"/>
          <ac:spMkLst>
            <pc:docMk/>
            <pc:sldMk cId="1916227744" sldId="600"/>
            <ac:spMk id="8" creationId="{907EF6B7-1338-4443-8C46-6A318D952DFD}"/>
          </ac:spMkLst>
        </pc:spChg>
        <pc:spChg chg="add">
          <ac:chgData name="Glyna Zhenchuk" userId="b0b2c7dcf2dc254f" providerId="LiveId" clId="{575D02B0-D795-4FD7-BCCE-0591239EA58B}" dt="2026-08-09T17:21:16.150" v="5561" actId="26606"/>
          <ac:spMkLst>
            <pc:docMk/>
            <pc:sldMk cId="1916227744" sldId="600"/>
            <ac:spMk id="10" creationId="{DAAE4CDD-124C-4DCF-9584-B6033B545DD5}"/>
          </ac:spMkLst>
        </pc:spChg>
        <pc:spChg chg="add">
          <ac:chgData name="Glyna Zhenchuk" userId="b0b2c7dcf2dc254f" providerId="LiveId" clId="{575D02B0-D795-4FD7-BCCE-0591239EA58B}" dt="2026-08-09T17:21:16.150" v="5561" actId="26606"/>
          <ac:spMkLst>
            <pc:docMk/>
            <pc:sldMk cId="1916227744" sldId="600"/>
            <ac:spMk id="12" creationId="{081E4A58-353D-44AE-B2FC-2A74E2E400F7}"/>
          </ac:spMkLst>
        </pc:spChg>
      </pc:sldChg>
      <pc:sldChg chg="addSp delSp modSp new mod setBg">
        <pc:chgData name="Glyna Zhenchuk" userId="b0b2c7dcf2dc254f" providerId="LiveId" clId="{575D02B0-D795-4FD7-BCCE-0591239EA58B}" dt="2026-08-09T17:55:23.505" v="6454" actId="26606"/>
        <pc:sldMkLst>
          <pc:docMk/>
          <pc:sldMk cId="3429406608" sldId="601"/>
        </pc:sldMkLst>
        <pc:spChg chg="mod">
          <ac:chgData name="Glyna Zhenchuk" userId="b0b2c7dcf2dc254f" providerId="LiveId" clId="{575D02B0-D795-4FD7-BCCE-0591239EA58B}" dt="2026-08-09T17:55:23.505" v="6454" actId="26606"/>
          <ac:spMkLst>
            <pc:docMk/>
            <pc:sldMk cId="3429406608" sldId="601"/>
            <ac:spMk id="2" creationId="{35D48B2D-4C1E-544E-8E02-E7A3D98534BB}"/>
          </ac:spMkLst>
        </pc:spChg>
        <pc:spChg chg="del mod">
          <ac:chgData name="Glyna Zhenchuk" userId="b0b2c7dcf2dc254f" providerId="LiveId" clId="{575D02B0-D795-4FD7-BCCE-0591239EA58B}" dt="2026-08-09T17:53:05.970" v="6361" actId="1032"/>
          <ac:spMkLst>
            <pc:docMk/>
            <pc:sldMk cId="3429406608" sldId="601"/>
            <ac:spMk id="3" creationId="{1294C78D-B00A-6D9B-18D3-C36843973274}"/>
          </ac:spMkLst>
        </pc:spChg>
        <pc:spChg chg="add">
          <ac:chgData name="Glyna Zhenchuk" userId="b0b2c7dcf2dc254f" providerId="LiveId" clId="{575D02B0-D795-4FD7-BCCE-0591239EA58B}" dt="2026-08-09T17:55:23.505" v="6454" actId="26606"/>
          <ac:spMkLst>
            <pc:docMk/>
            <pc:sldMk cId="3429406608" sldId="601"/>
            <ac:spMk id="9" creationId="{2E442304-DDBD-4F7B-8017-36BCC863FB40}"/>
          </ac:spMkLst>
        </pc:spChg>
        <pc:spChg chg="add">
          <ac:chgData name="Glyna Zhenchuk" userId="b0b2c7dcf2dc254f" providerId="LiveId" clId="{575D02B0-D795-4FD7-BCCE-0591239EA58B}" dt="2026-08-09T17:55:23.505" v="6454" actId="26606"/>
          <ac:spMkLst>
            <pc:docMk/>
            <pc:sldMk cId="3429406608" sldId="601"/>
            <ac:spMk id="11" creationId="{5E107275-3853-46FD-A241-DE4355A42675}"/>
          </ac:spMkLst>
        </pc:spChg>
        <pc:graphicFrameChg chg="add mod modGraphic">
          <ac:chgData name="Glyna Zhenchuk" userId="b0b2c7dcf2dc254f" providerId="LiveId" clId="{575D02B0-D795-4FD7-BCCE-0591239EA58B}" dt="2026-08-09T17:55:23.505" v="6454" actId="26606"/>
          <ac:graphicFrameMkLst>
            <pc:docMk/>
            <pc:sldMk cId="3429406608" sldId="601"/>
            <ac:graphicFrameMk id="4" creationId="{A3B15732-2883-EA8B-D2F5-5BAE366CDD05}"/>
          </ac:graphicFrameMkLst>
        </pc:graphicFrameChg>
      </pc:sldChg>
      <pc:sldChg chg="addSp delSp modSp new mod">
        <pc:chgData name="Glyna Zhenchuk" userId="b0b2c7dcf2dc254f" providerId="LiveId" clId="{575D02B0-D795-4FD7-BCCE-0591239EA58B}" dt="2026-08-09T18:13:34.291" v="6741" actId="113"/>
        <pc:sldMkLst>
          <pc:docMk/>
          <pc:sldMk cId="3461080810" sldId="602"/>
        </pc:sldMkLst>
        <pc:spChg chg="add del mod">
          <ac:chgData name="Glyna Zhenchuk" userId="b0b2c7dcf2dc254f" providerId="LiveId" clId="{575D02B0-D795-4FD7-BCCE-0591239EA58B}" dt="2026-08-09T18:13:34.291" v="6741" actId="113"/>
          <ac:spMkLst>
            <pc:docMk/>
            <pc:sldMk cId="3461080810" sldId="602"/>
            <ac:spMk id="2" creationId="{2D335362-C092-A45D-6BCE-1342B9B4D402}"/>
          </ac:spMkLst>
        </pc:spChg>
        <pc:spChg chg="del">
          <ac:chgData name="Glyna Zhenchuk" userId="b0b2c7dcf2dc254f" providerId="LiveId" clId="{575D02B0-D795-4FD7-BCCE-0591239EA58B}" dt="2026-08-09T17:55:59.157" v="6471" actId="1957"/>
          <ac:spMkLst>
            <pc:docMk/>
            <pc:sldMk cId="3461080810" sldId="602"/>
            <ac:spMk id="3" creationId="{52B7F079-8296-C983-CCC3-B123D5E55462}"/>
          </ac:spMkLst>
        </pc:spChg>
        <pc:spChg chg="add mod">
          <ac:chgData name="Glyna Zhenchuk" userId="b0b2c7dcf2dc254f" providerId="LiveId" clId="{575D02B0-D795-4FD7-BCCE-0591239EA58B}" dt="2026-08-09T18:06:29.125" v="6546" actId="1076"/>
          <ac:spMkLst>
            <pc:docMk/>
            <pc:sldMk cId="3461080810" sldId="602"/>
            <ac:spMk id="7" creationId="{8156EC4D-91C9-5041-DD0F-431F09602877}"/>
          </ac:spMkLst>
        </pc:spChg>
        <pc:spChg chg="add mod">
          <ac:chgData name="Glyna Zhenchuk" userId="b0b2c7dcf2dc254f" providerId="LiveId" clId="{575D02B0-D795-4FD7-BCCE-0591239EA58B}" dt="2026-08-09T18:06:48.113" v="6553" actId="1076"/>
          <ac:spMkLst>
            <pc:docMk/>
            <pc:sldMk cId="3461080810" sldId="602"/>
            <ac:spMk id="8" creationId="{C45A96C7-68A2-4704-9E48-F13E0DC480FA}"/>
          </ac:spMkLst>
        </pc:spChg>
        <pc:spChg chg="add mod">
          <ac:chgData name="Glyna Zhenchuk" userId="b0b2c7dcf2dc254f" providerId="LiveId" clId="{575D02B0-D795-4FD7-BCCE-0591239EA58B}" dt="2026-08-09T18:07:07.211" v="6559" actId="1076"/>
          <ac:spMkLst>
            <pc:docMk/>
            <pc:sldMk cId="3461080810" sldId="602"/>
            <ac:spMk id="9" creationId="{BDAE2405-1844-0963-ACD6-B3703E3B571C}"/>
          </ac:spMkLst>
        </pc:spChg>
        <pc:spChg chg="add mod">
          <ac:chgData name="Glyna Zhenchuk" userId="b0b2c7dcf2dc254f" providerId="LiveId" clId="{575D02B0-D795-4FD7-BCCE-0591239EA58B}" dt="2026-08-09T18:07:25.984" v="6566" actId="1076"/>
          <ac:spMkLst>
            <pc:docMk/>
            <pc:sldMk cId="3461080810" sldId="602"/>
            <ac:spMk id="10" creationId="{4F83E5FD-94A4-2D16-141D-02B6685FC197}"/>
          </ac:spMkLst>
        </pc:spChg>
        <pc:spChg chg="add del mod">
          <ac:chgData name="Glyna Zhenchuk" userId="b0b2c7dcf2dc254f" providerId="LiveId" clId="{575D02B0-D795-4FD7-BCCE-0591239EA58B}" dt="2026-08-09T18:11:52.309" v="6687" actId="11529"/>
          <ac:spMkLst>
            <pc:docMk/>
            <pc:sldMk cId="3461080810" sldId="602"/>
            <ac:spMk id="11" creationId="{1A7C4957-7E87-BE29-A1E7-96D8C94B5945}"/>
          </ac:spMkLst>
        </pc:spChg>
        <pc:graphicFrameChg chg="add mod">
          <ac:chgData name="Glyna Zhenchuk" userId="b0b2c7dcf2dc254f" providerId="LiveId" clId="{575D02B0-D795-4FD7-BCCE-0591239EA58B}" dt="2026-08-09T18:09:51.220" v="6610" actId="14100"/>
          <ac:graphicFrameMkLst>
            <pc:docMk/>
            <pc:sldMk cId="3461080810" sldId="602"/>
            <ac:graphicFrameMk id="6" creationId="{D8A091C9-E682-01D3-D357-52D674D42F47}"/>
          </ac:graphicFrameMkLst>
        </pc:graphicFrameChg>
        <pc:cxnChg chg="add del">
          <ac:chgData name="Glyna Zhenchuk" userId="b0b2c7dcf2dc254f" providerId="LiveId" clId="{575D02B0-D795-4FD7-BCCE-0591239EA58B}" dt="2026-08-09T18:11:51.498" v="6685" actId="11529"/>
          <ac:cxnSpMkLst>
            <pc:docMk/>
            <pc:sldMk cId="3461080810" sldId="602"/>
            <ac:cxnSpMk id="13" creationId="{7371D338-8645-8CA9-8F12-5A5DD7F6A649}"/>
          </ac:cxnSpMkLst>
        </pc:cxnChg>
        <pc:cxnChg chg="add del mod">
          <ac:chgData name="Glyna Zhenchuk" userId="b0b2c7dcf2dc254f" providerId="LiveId" clId="{575D02B0-D795-4FD7-BCCE-0591239EA58B}" dt="2026-08-09T18:12:43.334" v="6692" actId="478"/>
          <ac:cxnSpMkLst>
            <pc:docMk/>
            <pc:sldMk cId="3461080810" sldId="602"/>
            <ac:cxnSpMk id="15" creationId="{4108CC3D-3289-9416-D350-E33C366E6CAE}"/>
          </ac:cxnSpMkLst>
        </pc:cxnChg>
      </pc:sldChg>
      <pc:sldChg chg="modSp new mod">
        <pc:chgData name="Glyna Zhenchuk" userId="b0b2c7dcf2dc254f" providerId="LiveId" clId="{575D02B0-D795-4FD7-BCCE-0591239EA58B}" dt="2026-08-09T18:36:26.645" v="7748" actId="20577"/>
        <pc:sldMkLst>
          <pc:docMk/>
          <pc:sldMk cId="1044007262" sldId="603"/>
        </pc:sldMkLst>
        <pc:spChg chg="mod">
          <ac:chgData name="Glyna Zhenchuk" userId="b0b2c7dcf2dc254f" providerId="LiveId" clId="{575D02B0-D795-4FD7-BCCE-0591239EA58B}" dt="2026-08-09T18:24:05.395" v="7428" actId="20577"/>
          <ac:spMkLst>
            <pc:docMk/>
            <pc:sldMk cId="1044007262" sldId="603"/>
            <ac:spMk id="2" creationId="{A57B56A8-8B17-1386-C6EF-F61C336377EF}"/>
          </ac:spMkLst>
        </pc:spChg>
        <pc:spChg chg="mod">
          <ac:chgData name="Glyna Zhenchuk" userId="b0b2c7dcf2dc254f" providerId="LiveId" clId="{575D02B0-D795-4FD7-BCCE-0591239EA58B}" dt="2026-08-09T18:36:26.645" v="7748" actId="20577"/>
          <ac:spMkLst>
            <pc:docMk/>
            <pc:sldMk cId="1044007262" sldId="603"/>
            <ac:spMk id="3" creationId="{A3C5306D-C71C-28E5-22AF-340AD4790A0F}"/>
          </ac:spMkLst>
        </pc:spChg>
      </pc:sldChg>
      <pc:sldChg chg="new del">
        <pc:chgData name="Glyna Zhenchuk" userId="b0b2c7dcf2dc254f" providerId="LiveId" clId="{575D02B0-D795-4FD7-BCCE-0591239EA58B}" dt="2026-08-09T18:11:59.272" v="6689" actId="680"/>
        <pc:sldMkLst>
          <pc:docMk/>
          <pc:sldMk cId="2943071001" sldId="603"/>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£35000</a:t>
            </a:r>
          </a:p>
        </c:rich>
      </c:tx>
      <c:layout>
        <c:manualLayout>
          <c:xMode val="edge"/>
          <c:yMode val="edge"/>
          <c:x val="0.38297226898039805"/>
          <c:y val="1.1581098006637702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526C-41D1-A598-1B296E358A64}"/>
              </c:ext>
            </c:extLst>
          </c:dPt>
          <c:dPt>
            <c:idx val="1"/>
            <c:bubble3D val="0"/>
            <c:spPr>
              <a:solidFill>
                <a:schemeClr val="accent2"/>
              </a:solidFill>
              <a:ln w="19050">
                <a:solidFill>
                  <a:schemeClr val="lt1"/>
                </a:solidFill>
              </a:ln>
              <a:effectLst/>
            </c:spPr>
          </c:dPt>
          <c:dPt>
            <c:idx val="2"/>
            <c:bubble3D val="0"/>
            <c:spPr>
              <a:solidFill>
                <a:schemeClr val="accent3"/>
              </a:solidFill>
              <a:ln w="19050">
                <a:solidFill>
                  <a:schemeClr val="lt1"/>
                </a:solidFill>
              </a:ln>
              <a:effectLst/>
            </c:spPr>
          </c:dPt>
          <c:dPt>
            <c:idx val="3"/>
            <c:bubble3D val="0"/>
            <c:spPr>
              <a:solidFill>
                <a:schemeClr val="accent4"/>
              </a:solidFill>
              <a:ln w="19050">
                <a:solidFill>
                  <a:schemeClr val="lt1"/>
                </a:solidFill>
              </a:ln>
              <a:effectLst/>
            </c:spPr>
          </c:dPt>
          <c:cat>
            <c:strRef>
              <c:f>Sheet1!$A$2:$A$5</c:f>
              <c:strCache>
                <c:ptCount val="3"/>
                <c:pt idx="0">
                  <c:v>Founder's Own Funds £20,000</c:v>
                </c:pt>
                <c:pt idx="1">
                  <c:v>Bank Loan £10,000</c:v>
                </c:pt>
                <c:pt idx="2">
                  <c:v>Investment? Grand £5,000</c:v>
                </c:pt>
              </c:strCache>
            </c:strRef>
          </c:cat>
          <c:val>
            <c:numRef>
              <c:f>Sheet1!$B$2:$B$5</c:f>
              <c:numCache>
                <c:formatCode>General</c:formatCode>
                <c:ptCount val="4"/>
                <c:pt idx="0">
                  <c:v>20000</c:v>
                </c:pt>
                <c:pt idx="1">
                  <c:v>10000</c:v>
                </c:pt>
                <c:pt idx="2">
                  <c:v>5000</c:v>
                </c:pt>
              </c:numCache>
            </c:numRef>
          </c:val>
          <c:extLst>
            <c:ext xmlns:c16="http://schemas.microsoft.com/office/drawing/2014/chart" uri="{C3380CC4-5D6E-409C-BE32-E72D297353CC}">
              <c16:uniqueId val="{00000000-526C-41D1-A598-1B296E358A64}"/>
            </c:ext>
          </c:extLst>
        </c:ser>
        <c:dLbls>
          <c:showLegendKey val="0"/>
          <c:showVal val="0"/>
          <c:showCatName val="0"/>
          <c:showSerName val="0"/>
          <c:showPercent val="0"/>
          <c:showBubbleSize val="0"/>
          <c:showLeaderLines val="1"/>
        </c:dLbls>
        <c:firstSliceAng val="0"/>
        <c:holeSize val="75"/>
      </c:doughnut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Sales Forecast</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6.0300220624595842E-2"/>
          <c:y val="0.1285225372057974"/>
          <c:w val="0.92883021415801281"/>
          <c:h val="0.8022858716100657"/>
        </c:manualLayout>
      </c:layout>
      <c:lineChart>
        <c:grouping val="standard"/>
        <c:varyColors val="0"/>
        <c:ser>
          <c:idx val="2"/>
          <c:order val="0"/>
          <c:tx>
            <c:strRef>
              <c:f>Sheet1!$D$1</c:f>
              <c:strCache>
                <c:ptCount val="1"/>
                <c:pt idx="0">
                  <c:v>Colun2</c:v>
                </c:pt>
              </c:strCache>
            </c:strRef>
          </c:tx>
          <c:spPr>
            <a:ln w="28575" cap="rnd">
              <a:solidFill>
                <a:schemeClr val="accent3"/>
              </a:solidFill>
              <a:round/>
            </a:ln>
            <a:effectLst/>
          </c:spPr>
          <c:marker>
            <c:symbol val="circle"/>
            <c:size val="5"/>
            <c:spPr>
              <a:solidFill>
                <a:schemeClr val="accent3"/>
              </a:solidFill>
              <a:ln w="9525">
                <a:solidFill>
                  <a:schemeClr val="accent3"/>
                </a:solidFill>
              </a:ln>
              <a:effectLst/>
            </c:spPr>
          </c:marker>
          <c:cat>
            <c:strRef>
              <c:f>Sheet1!$A$2:$A$6</c:f>
              <c:strCache>
                <c:ptCount val="5"/>
                <c:pt idx="0">
                  <c:v>Category 1</c:v>
                </c:pt>
                <c:pt idx="1">
                  <c:v>Category 2</c:v>
                </c:pt>
                <c:pt idx="2">
                  <c:v>Category 3</c:v>
                </c:pt>
                <c:pt idx="3">
                  <c:v>Category 4</c:v>
                </c:pt>
                <c:pt idx="4">
                  <c:v>Category 5</c:v>
                </c:pt>
              </c:strCache>
            </c:strRef>
          </c:cat>
          <c:val>
            <c:numRef>
              <c:f>Sheet1!$D$2:$D$6</c:f>
              <c:numCache>
                <c:formatCode>General</c:formatCode>
                <c:ptCount val="5"/>
                <c:pt idx="0">
                  <c:v>28000</c:v>
                </c:pt>
                <c:pt idx="1">
                  <c:v>33000</c:v>
                </c:pt>
                <c:pt idx="2">
                  <c:v>38000</c:v>
                </c:pt>
                <c:pt idx="3">
                  <c:v>41000</c:v>
                </c:pt>
              </c:numCache>
            </c:numRef>
          </c:val>
          <c:smooth val="0"/>
          <c:extLst>
            <c:ext xmlns:c16="http://schemas.microsoft.com/office/drawing/2014/chart" uri="{C3380CC4-5D6E-409C-BE32-E72D297353CC}">
              <c16:uniqueId val="{00000002-C041-45BA-857C-0D4A491528CA}"/>
            </c:ext>
          </c:extLst>
        </c:ser>
        <c:dLbls>
          <c:showLegendKey val="0"/>
          <c:showVal val="0"/>
          <c:showCatName val="0"/>
          <c:showSerName val="0"/>
          <c:showPercent val="0"/>
          <c:showBubbleSize val="0"/>
        </c:dLbls>
        <c:marker val="1"/>
        <c:smooth val="0"/>
        <c:axId val="1691851424"/>
        <c:axId val="1442279360"/>
      </c:lineChart>
      <c:catAx>
        <c:axId val="1691851424"/>
        <c:scaling>
          <c:orientation val="minMax"/>
        </c:scaling>
        <c:delete val="1"/>
        <c:axPos val="b"/>
        <c:numFmt formatCode="General" sourceLinked="1"/>
        <c:majorTickMark val="none"/>
        <c:minorTickMark val="none"/>
        <c:tickLblPos val="nextTo"/>
        <c:crossAx val="1442279360"/>
        <c:crosses val="autoZero"/>
        <c:auto val="1"/>
        <c:lblAlgn val="ctr"/>
        <c:lblOffset val="100"/>
        <c:noMultiLvlLbl val="0"/>
      </c:catAx>
      <c:valAx>
        <c:axId val="1442279360"/>
        <c:scaling>
          <c:orientation val="minMax"/>
          <c:max val="45000"/>
          <c:min val="25000"/>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91851424"/>
        <c:crosses val="autoZero"/>
        <c:crossBetween val="between"/>
        <c:minorUnit val="5000"/>
      </c:valAx>
      <c:spPr>
        <a:noFill/>
        <a:ln>
          <a:noFill/>
        </a:ln>
        <a:effectLst/>
      </c:spPr>
    </c:plotArea>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32">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1E40E1-37EE-4F72-82B6-B9974C227FC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B4CCF4-C513-42E4-9FF1-BEAE5E73A4A0}">
      <dgm:prSet/>
      <dgm:spPr/>
      <dgm:t>
        <a:bodyPr/>
        <a:lstStyle/>
        <a:p>
          <a:pPr>
            <a:defRPr cap="all"/>
          </a:pPr>
          <a:r>
            <a:rPr lang="en-GB" b="1"/>
            <a:t>Private Limited Company (LTD)</a:t>
          </a:r>
          <a:endParaRPr lang="en-US"/>
        </a:p>
      </dgm:t>
    </dgm:pt>
    <dgm:pt modelId="{37DA182F-DAA1-4D90-8B70-66D8C5C40B6E}" type="parTrans" cxnId="{E0075929-036A-437C-97DB-AF8A2C54E780}">
      <dgm:prSet/>
      <dgm:spPr/>
      <dgm:t>
        <a:bodyPr/>
        <a:lstStyle/>
        <a:p>
          <a:endParaRPr lang="en-US"/>
        </a:p>
      </dgm:t>
    </dgm:pt>
    <dgm:pt modelId="{350C06FC-6807-4C52-BA86-CB4F63EDCCE7}" type="sibTrans" cxnId="{E0075929-036A-437C-97DB-AF8A2C54E780}">
      <dgm:prSet/>
      <dgm:spPr/>
      <dgm:t>
        <a:bodyPr/>
        <a:lstStyle/>
        <a:p>
          <a:endParaRPr lang="en-US"/>
        </a:p>
      </dgm:t>
    </dgm:pt>
    <dgm:pt modelId="{63CA5350-370E-4EB2-8AA8-5DE35707F8A6}">
      <dgm:prSet/>
      <dgm:spPr/>
      <dgm:t>
        <a:bodyPr/>
        <a:lstStyle/>
        <a:p>
          <a:pPr>
            <a:defRPr cap="all"/>
          </a:pPr>
          <a:r>
            <a:rPr lang="en-GB"/>
            <a:t>Limited Liability for the owners</a:t>
          </a:r>
          <a:endParaRPr lang="en-US"/>
        </a:p>
      </dgm:t>
    </dgm:pt>
    <dgm:pt modelId="{E9D6E2B1-55D8-4979-B3E6-0E63CC0C0307}" type="parTrans" cxnId="{F2A6C2D0-8A4E-4434-82AF-54EAB0DA9916}">
      <dgm:prSet/>
      <dgm:spPr/>
      <dgm:t>
        <a:bodyPr/>
        <a:lstStyle/>
        <a:p>
          <a:endParaRPr lang="en-US"/>
        </a:p>
      </dgm:t>
    </dgm:pt>
    <dgm:pt modelId="{F7E8E7BE-5171-4D04-A231-88067617BBBA}" type="sibTrans" cxnId="{F2A6C2D0-8A4E-4434-82AF-54EAB0DA9916}">
      <dgm:prSet/>
      <dgm:spPr/>
      <dgm:t>
        <a:bodyPr/>
        <a:lstStyle/>
        <a:p>
          <a:endParaRPr lang="en-US"/>
        </a:p>
      </dgm:t>
    </dgm:pt>
    <dgm:pt modelId="{CEE413AE-0E42-4A7B-9B8D-E03E16DE3933}">
      <dgm:prSet/>
      <dgm:spPr/>
      <dgm:t>
        <a:bodyPr/>
        <a:lstStyle/>
        <a:p>
          <a:pPr>
            <a:defRPr cap="all"/>
          </a:pPr>
          <a:r>
            <a:rPr lang="en-GB"/>
            <a:t>Build customer trust</a:t>
          </a:r>
          <a:endParaRPr lang="en-US"/>
        </a:p>
      </dgm:t>
    </dgm:pt>
    <dgm:pt modelId="{BA484C9D-1949-4798-A514-D54D73CE070A}" type="parTrans" cxnId="{259AD24C-CBE0-410B-9E86-D541A748C99C}">
      <dgm:prSet/>
      <dgm:spPr/>
      <dgm:t>
        <a:bodyPr/>
        <a:lstStyle/>
        <a:p>
          <a:endParaRPr lang="en-US"/>
        </a:p>
      </dgm:t>
    </dgm:pt>
    <dgm:pt modelId="{B201BA24-4A75-4965-9B2B-00C76646E40B}" type="sibTrans" cxnId="{259AD24C-CBE0-410B-9E86-D541A748C99C}">
      <dgm:prSet/>
      <dgm:spPr/>
      <dgm:t>
        <a:bodyPr/>
        <a:lstStyle/>
        <a:p>
          <a:endParaRPr lang="en-US"/>
        </a:p>
      </dgm:t>
    </dgm:pt>
    <dgm:pt modelId="{A4148586-6D5A-40F3-984E-FA36FC335035}">
      <dgm:prSet/>
      <dgm:spPr/>
      <dgm:t>
        <a:bodyPr/>
        <a:lstStyle/>
        <a:p>
          <a:pPr>
            <a:defRPr cap="all"/>
          </a:pPr>
          <a:r>
            <a:rPr lang="en-GB"/>
            <a:t>Supports future business development and expansion</a:t>
          </a:r>
          <a:endParaRPr lang="en-US"/>
        </a:p>
      </dgm:t>
    </dgm:pt>
    <dgm:pt modelId="{3C16E03E-E17E-4C09-8802-272D921C3B5B}" type="parTrans" cxnId="{6B9CAAEC-8BC5-4637-8E1B-A187450351A8}">
      <dgm:prSet/>
      <dgm:spPr/>
      <dgm:t>
        <a:bodyPr/>
        <a:lstStyle/>
        <a:p>
          <a:endParaRPr lang="en-US"/>
        </a:p>
      </dgm:t>
    </dgm:pt>
    <dgm:pt modelId="{EB2BF70E-0E4D-4BFD-BBB5-1A83965D13E8}" type="sibTrans" cxnId="{6B9CAAEC-8BC5-4637-8E1B-A187450351A8}">
      <dgm:prSet/>
      <dgm:spPr/>
      <dgm:t>
        <a:bodyPr/>
        <a:lstStyle/>
        <a:p>
          <a:endParaRPr lang="en-US"/>
        </a:p>
      </dgm:t>
    </dgm:pt>
    <dgm:pt modelId="{4E2FB5F8-DDDC-4034-922F-48A5D704E9F3}" type="pres">
      <dgm:prSet presAssocID="{8A1E40E1-37EE-4F72-82B6-B9974C227FCE}" presName="root" presStyleCnt="0">
        <dgm:presLayoutVars>
          <dgm:dir/>
          <dgm:resizeHandles val="exact"/>
        </dgm:presLayoutVars>
      </dgm:prSet>
      <dgm:spPr/>
    </dgm:pt>
    <dgm:pt modelId="{AED3423F-C108-4908-9526-F338DF372E0C}" type="pres">
      <dgm:prSet presAssocID="{B8B4CCF4-C513-42E4-9FF1-BEAE5E73A4A0}" presName="compNode" presStyleCnt="0"/>
      <dgm:spPr/>
    </dgm:pt>
    <dgm:pt modelId="{079D61B5-23C9-4BC7-A50D-40B5DA06DFAE}" type="pres">
      <dgm:prSet presAssocID="{B8B4CCF4-C513-42E4-9FF1-BEAE5E73A4A0}" presName="iconBgRect" presStyleLbl="bgShp" presStyleIdx="0" presStyleCnt="4"/>
      <dgm:spPr>
        <a:prstGeom prst="round2DiagRect">
          <a:avLst>
            <a:gd name="adj1" fmla="val 29727"/>
            <a:gd name="adj2" fmla="val 0"/>
          </a:avLst>
        </a:prstGeom>
      </dgm:spPr>
    </dgm:pt>
    <dgm:pt modelId="{AB267073-E60F-4794-AAC5-91DDC683C2B5}" type="pres">
      <dgm:prSet presAssocID="{B8B4CCF4-C513-42E4-9FF1-BEAE5E73A4A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426E57BC-3C46-4CD3-A99E-54E1A89AE2DE}" type="pres">
      <dgm:prSet presAssocID="{B8B4CCF4-C513-42E4-9FF1-BEAE5E73A4A0}" presName="spaceRect" presStyleCnt="0"/>
      <dgm:spPr/>
    </dgm:pt>
    <dgm:pt modelId="{9143A6F4-D00C-4B55-87D6-0C37F2636897}" type="pres">
      <dgm:prSet presAssocID="{B8B4CCF4-C513-42E4-9FF1-BEAE5E73A4A0}" presName="textRect" presStyleLbl="revTx" presStyleIdx="0" presStyleCnt="4">
        <dgm:presLayoutVars>
          <dgm:chMax val="1"/>
          <dgm:chPref val="1"/>
        </dgm:presLayoutVars>
      </dgm:prSet>
      <dgm:spPr/>
    </dgm:pt>
    <dgm:pt modelId="{370BED73-3CDF-4AED-92F9-83EDFD61EBFD}" type="pres">
      <dgm:prSet presAssocID="{350C06FC-6807-4C52-BA86-CB4F63EDCCE7}" presName="sibTrans" presStyleCnt="0"/>
      <dgm:spPr/>
    </dgm:pt>
    <dgm:pt modelId="{2797C6BE-533F-4BA4-9760-1CB460CA2C57}" type="pres">
      <dgm:prSet presAssocID="{63CA5350-370E-4EB2-8AA8-5DE35707F8A6}" presName="compNode" presStyleCnt="0"/>
      <dgm:spPr/>
    </dgm:pt>
    <dgm:pt modelId="{3CF6E544-6C45-44F6-A668-AD3919119F27}" type="pres">
      <dgm:prSet presAssocID="{63CA5350-370E-4EB2-8AA8-5DE35707F8A6}" presName="iconBgRect" presStyleLbl="bgShp" presStyleIdx="1" presStyleCnt="4"/>
      <dgm:spPr>
        <a:prstGeom prst="round2DiagRect">
          <a:avLst>
            <a:gd name="adj1" fmla="val 29727"/>
            <a:gd name="adj2" fmla="val 0"/>
          </a:avLst>
        </a:prstGeom>
      </dgm:spPr>
    </dgm:pt>
    <dgm:pt modelId="{73BB2C00-B904-42AC-9920-67B8ABB3B3F1}" type="pres">
      <dgm:prSet presAssocID="{63CA5350-370E-4EB2-8AA8-5DE35707F8A6}"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EEB5DAF7-B71C-45C3-A8E1-DD8420DDAAD7}" type="pres">
      <dgm:prSet presAssocID="{63CA5350-370E-4EB2-8AA8-5DE35707F8A6}" presName="spaceRect" presStyleCnt="0"/>
      <dgm:spPr/>
    </dgm:pt>
    <dgm:pt modelId="{4BAEEDF9-D7FA-4418-B408-E892E86E9D8C}" type="pres">
      <dgm:prSet presAssocID="{63CA5350-370E-4EB2-8AA8-5DE35707F8A6}" presName="textRect" presStyleLbl="revTx" presStyleIdx="1" presStyleCnt="4">
        <dgm:presLayoutVars>
          <dgm:chMax val="1"/>
          <dgm:chPref val="1"/>
        </dgm:presLayoutVars>
      </dgm:prSet>
      <dgm:spPr/>
    </dgm:pt>
    <dgm:pt modelId="{C0975F4C-4A1B-46B1-B800-4467FCADE4E5}" type="pres">
      <dgm:prSet presAssocID="{F7E8E7BE-5171-4D04-A231-88067617BBBA}" presName="sibTrans" presStyleCnt="0"/>
      <dgm:spPr/>
    </dgm:pt>
    <dgm:pt modelId="{392C2A1C-4FCA-4552-A041-5F73408B50A7}" type="pres">
      <dgm:prSet presAssocID="{CEE413AE-0E42-4A7B-9B8D-E03E16DE3933}" presName="compNode" presStyleCnt="0"/>
      <dgm:spPr/>
    </dgm:pt>
    <dgm:pt modelId="{FF5384B6-C035-42B2-96E1-E5ADEA8CCD7B}" type="pres">
      <dgm:prSet presAssocID="{CEE413AE-0E42-4A7B-9B8D-E03E16DE3933}" presName="iconBgRect" presStyleLbl="bgShp" presStyleIdx="2" presStyleCnt="4"/>
      <dgm:spPr>
        <a:prstGeom prst="round2DiagRect">
          <a:avLst>
            <a:gd name="adj1" fmla="val 29727"/>
            <a:gd name="adj2" fmla="val 0"/>
          </a:avLst>
        </a:prstGeom>
      </dgm:spPr>
    </dgm:pt>
    <dgm:pt modelId="{63BFC708-6E63-4D1D-87D5-DA91D4F5B6D8}" type="pres">
      <dgm:prSet presAssocID="{CEE413AE-0E42-4A7B-9B8D-E03E16DE393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79522BED-ABC2-495F-BA4F-1B5B80541245}" type="pres">
      <dgm:prSet presAssocID="{CEE413AE-0E42-4A7B-9B8D-E03E16DE3933}" presName="spaceRect" presStyleCnt="0"/>
      <dgm:spPr/>
    </dgm:pt>
    <dgm:pt modelId="{C0B36A27-C36F-4FF7-9644-766A0B716ED7}" type="pres">
      <dgm:prSet presAssocID="{CEE413AE-0E42-4A7B-9B8D-E03E16DE3933}" presName="textRect" presStyleLbl="revTx" presStyleIdx="2" presStyleCnt="4">
        <dgm:presLayoutVars>
          <dgm:chMax val="1"/>
          <dgm:chPref val="1"/>
        </dgm:presLayoutVars>
      </dgm:prSet>
      <dgm:spPr/>
    </dgm:pt>
    <dgm:pt modelId="{14EB558B-271C-40F4-8FD9-4B0BB3A95941}" type="pres">
      <dgm:prSet presAssocID="{B201BA24-4A75-4965-9B2B-00C76646E40B}" presName="sibTrans" presStyleCnt="0"/>
      <dgm:spPr/>
    </dgm:pt>
    <dgm:pt modelId="{D9EC3DBF-0D07-491D-96C4-9788B0B33E27}" type="pres">
      <dgm:prSet presAssocID="{A4148586-6D5A-40F3-984E-FA36FC335035}" presName="compNode" presStyleCnt="0"/>
      <dgm:spPr/>
    </dgm:pt>
    <dgm:pt modelId="{06F4C091-CE66-4703-B1CF-BC76EE1CB64F}" type="pres">
      <dgm:prSet presAssocID="{A4148586-6D5A-40F3-984E-FA36FC335035}" presName="iconBgRect" presStyleLbl="bgShp" presStyleIdx="3" presStyleCnt="4"/>
      <dgm:spPr>
        <a:prstGeom prst="round2DiagRect">
          <a:avLst>
            <a:gd name="adj1" fmla="val 29727"/>
            <a:gd name="adj2" fmla="val 0"/>
          </a:avLst>
        </a:prstGeom>
      </dgm:spPr>
    </dgm:pt>
    <dgm:pt modelId="{9705F960-46FA-4E39-A000-8123E4B504E5}" type="pres">
      <dgm:prSet presAssocID="{A4148586-6D5A-40F3-984E-FA36FC33503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B5A50DD4-93D0-4032-A005-1E9597C25DF0}" type="pres">
      <dgm:prSet presAssocID="{A4148586-6D5A-40F3-984E-FA36FC335035}" presName="spaceRect" presStyleCnt="0"/>
      <dgm:spPr/>
    </dgm:pt>
    <dgm:pt modelId="{45EB37D1-9AE0-448B-B0D4-168A2D7A25A8}" type="pres">
      <dgm:prSet presAssocID="{A4148586-6D5A-40F3-984E-FA36FC335035}" presName="textRect" presStyleLbl="revTx" presStyleIdx="3" presStyleCnt="4">
        <dgm:presLayoutVars>
          <dgm:chMax val="1"/>
          <dgm:chPref val="1"/>
        </dgm:presLayoutVars>
      </dgm:prSet>
      <dgm:spPr/>
    </dgm:pt>
  </dgm:ptLst>
  <dgm:cxnLst>
    <dgm:cxn modelId="{E0075929-036A-437C-97DB-AF8A2C54E780}" srcId="{8A1E40E1-37EE-4F72-82B6-B9974C227FCE}" destId="{B8B4CCF4-C513-42E4-9FF1-BEAE5E73A4A0}" srcOrd="0" destOrd="0" parTransId="{37DA182F-DAA1-4D90-8B70-66D8C5C40B6E}" sibTransId="{350C06FC-6807-4C52-BA86-CB4F63EDCCE7}"/>
    <dgm:cxn modelId="{259AD24C-CBE0-410B-9E86-D541A748C99C}" srcId="{8A1E40E1-37EE-4F72-82B6-B9974C227FCE}" destId="{CEE413AE-0E42-4A7B-9B8D-E03E16DE3933}" srcOrd="2" destOrd="0" parTransId="{BA484C9D-1949-4798-A514-D54D73CE070A}" sibTransId="{B201BA24-4A75-4965-9B2B-00C76646E40B}"/>
    <dgm:cxn modelId="{A3F1F880-5C37-4328-BAA7-37828DD3A1D5}" type="presOf" srcId="{A4148586-6D5A-40F3-984E-FA36FC335035}" destId="{45EB37D1-9AE0-448B-B0D4-168A2D7A25A8}" srcOrd="0" destOrd="0" presId="urn:microsoft.com/office/officeart/2018/5/layout/IconLeafLabelList"/>
    <dgm:cxn modelId="{4DCA278B-6B05-49A2-B406-C87AACB23CC1}" type="presOf" srcId="{CEE413AE-0E42-4A7B-9B8D-E03E16DE3933}" destId="{C0B36A27-C36F-4FF7-9644-766A0B716ED7}" srcOrd="0" destOrd="0" presId="urn:microsoft.com/office/officeart/2018/5/layout/IconLeafLabelList"/>
    <dgm:cxn modelId="{95ECDE8B-6194-4434-BD1B-8274DA8780B9}" type="presOf" srcId="{B8B4CCF4-C513-42E4-9FF1-BEAE5E73A4A0}" destId="{9143A6F4-D00C-4B55-87D6-0C37F2636897}" srcOrd="0" destOrd="0" presId="urn:microsoft.com/office/officeart/2018/5/layout/IconLeafLabelList"/>
    <dgm:cxn modelId="{F30C97A2-2B7D-43B3-ABAB-93F9413362C1}" type="presOf" srcId="{8A1E40E1-37EE-4F72-82B6-B9974C227FCE}" destId="{4E2FB5F8-DDDC-4034-922F-48A5D704E9F3}" srcOrd="0" destOrd="0" presId="urn:microsoft.com/office/officeart/2018/5/layout/IconLeafLabelList"/>
    <dgm:cxn modelId="{1F627EC3-3FA2-4FD3-B596-53836801E894}" type="presOf" srcId="{63CA5350-370E-4EB2-8AA8-5DE35707F8A6}" destId="{4BAEEDF9-D7FA-4418-B408-E892E86E9D8C}" srcOrd="0" destOrd="0" presId="urn:microsoft.com/office/officeart/2018/5/layout/IconLeafLabelList"/>
    <dgm:cxn modelId="{F2A6C2D0-8A4E-4434-82AF-54EAB0DA9916}" srcId="{8A1E40E1-37EE-4F72-82B6-B9974C227FCE}" destId="{63CA5350-370E-4EB2-8AA8-5DE35707F8A6}" srcOrd="1" destOrd="0" parTransId="{E9D6E2B1-55D8-4979-B3E6-0E63CC0C0307}" sibTransId="{F7E8E7BE-5171-4D04-A231-88067617BBBA}"/>
    <dgm:cxn modelId="{6B9CAAEC-8BC5-4637-8E1B-A187450351A8}" srcId="{8A1E40E1-37EE-4F72-82B6-B9974C227FCE}" destId="{A4148586-6D5A-40F3-984E-FA36FC335035}" srcOrd="3" destOrd="0" parTransId="{3C16E03E-E17E-4C09-8802-272D921C3B5B}" sibTransId="{EB2BF70E-0E4D-4BFD-BBB5-1A83965D13E8}"/>
    <dgm:cxn modelId="{256314D6-764E-45A9-86F2-EB5707A81ADC}" type="presParOf" srcId="{4E2FB5F8-DDDC-4034-922F-48A5D704E9F3}" destId="{AED3423F-C108-4908-9526-F338DF372E0C}" srcOrd="0" destOrd="0" presId="urn:microsoft.com/office/officeart/2018/5/layout/IconLeafLabelList"/>
    <dgm:cxn modelId="{B631F13A-BF28-4523-9725-85A25F103136}" type="presParOf" srcId="{AED3423F-C108-4908-9526-F338DF372E0C}" destId="{079D61B5-23C9-4BC7-A50D-40B5DA06DFAE}" srcOrd="0" destOrd="0" presId="urn:microsoft.com/office/officeart/2018/5/layout/IconLeafLabelList"/>
    <dgm:cxn modelId="{86C9458E-D706-484C-A9EA-FCBABA990A8E}" type="presParOf" srcId="{AED3423F-C108-4908-9526-F338DF372E0C}" destId="{AB267073-E60F-4794-AAC5-91DDC683C2B5}" srcOrd="1" destOrd="0" presId="urn:microsoft.com/office/officeart/2018/5/layout/IconLeafLabelList"/>
    <dgm:cxn modelId="{9FC920AA-D589-457B-8FDE-2A11BB777133}" type="presParOf" srcId="{AED3423F-C108-4908-9526-F338DF372E0C}" destId="{426E57BC-3C46-4CD3-A99E-54E1A89AE2DE}" srcOrd="2" destOrd="0" presId="urn:microsoft.com/office/officeart/2018/5/layout/IconLeafLabelList"/>
    <dgm:cxn modelId="{9433A564-2E53-4071-A4A9-480CCC4F6B78}" type="presParOf" srcId="{AED3423F-C108-4908-9526-F338DF372E0C}" destId="{9143A6F4-D00C-4B55-87D6-0C37F2636897}" srcOrd="3" destOrd="0" presId="urn:microsoft.com/office/officeart/2018/5/layout/IconLeafLabelList"/>
    <dgm:cxn modelId="{94D67E9F-DF12-4A40-96D8-FD902D9D35A2}" type="presParOf" srcId="{4E2FB5F8-DDDC-4034-922F-48A5D704E9F3}" destId="{370BED73-3CDF-4AED-92F9-83EDFD61EBFD}" srcOrd="1" destOrd="0" presId="urn:microsoft.com/office/officeart/2018/5/layout/IconLeafLabelList"/>
    <dgm:cxn modelId="{513F3265-03F7-4B57-8524-65803B4CC761}" type="presParOf" srcId="{4E2FB5F8-DDDC-4034-922F-48A5D704E9F3}" destId="{2797C6BE-533F-4BA4-9760-1CB460CA2C57}" srcOrd="2" destOrd="0" presId="urn:microsoft.com/office/officeart/2018/5/layout/IconLeafLabelList"/>
    <dgm:cxn modelId="{4EF9AA51-34C4-4B73-98C0-37B6129348FD}" type="presParOf" srcId="{2797C6BE-533F-4BA4-9760-1CB460CA2C57}" destId="{3CF6E544-6C45-44F6-A668-AD3919119F27}" srcOrd="0" destOrd="0" presId="urn:microsoft.com/office/officeart/2018/5/layout/IconLeafLabelList"/>
    <dgm:cxn modelId="{28CA5A6B-046D-4C3D-90F1-31B7D514D322}" type="presParOf" srcId="{2797C6BE-533F-4BA4-9760-1CB460CA2C57}" destId="{73BB2C00-B904-42AC-9920-67B8ABB3B3F1}" srcOrd="1" destOrd="0" presId="urn:microsoft.com/office/officeart/2018/5/layout/IconLeafLabelList"/>
    <dgm:cxn modelId="{A759FB27-4EF9-4F6A-96D1-0282EAA1470D}" type="presParOf" srcId="{2797C6BE-533F-4BA4-9760-1CB460CA2C57}" destId="{EEB5DAF7-B71C-45C3-A8E1-DD8420DDAAD7}" srcOrd="2" destOrd="0" presId="urn:microsoft.com/office/officeart/2018/5/layout/IconLeafLabelList"/>
    <dgm:cxn modelId="{42A42EEA-0D9B-4F0A-A943-019EEEDC95CC}" type="presParOf" srcId="{2797C6BE-533F-4BA4-9760-1CB460CA2C57}" destId="{4BAEEDF9-D7FA-4418-B408-E892E86E9D8C}" srcOrd="3" destOrd="0" presId="urn:microsoft.com/office/officeart/2018/5/layout/IconLeafLabelList"/>
    <dgm:cxn modelId="{BE2A3F51-04D0-4BFA-B243-59E67EE386EF}" type="presParOf" srcId="{4E2FB5F8-DDDC-4034-922F-48A5D704E9F3}" destId="{C0975F4C-4A1B-46B1-B800-4467FCADE4E5}" srcOrd="3" destOrd="0" presId="urn:microsoft.com/office/officeart/2018/5/layout/IconLeafLabelList"/>
    <dgm:cxn modelId="{C058212A-D958-47E8-91FE-A63840BDCF65}" type="presParOf" srcId="{4E2FB5F8-DDDC-4034-922F-48A5D704E9F3}" destId="{392C2A1C-4FCA-4552-A041-5F73408B50A7}" srcOrd="4" destOrd="0" presId="urn:microsoft.com/office/officeart/2018/5/layout/IconLeafLabelList"/>
    <dgm:cxn modelId="{35838CB5-154E-4FBE-8566-F6B092EA741F}" type="presParOf" srcId="{392C2A1C-4FCA-4552-A041-5F73408B50A7}" destId="{FF5384B6-C035-42B2-96E1-E5ADEA8CCD7B}" srcOrd="0" destOrd="0" presId="urn:microsoft.com/office/officeart/2018/5/layout/IconLeafLabelList"/>
    <dgm:cxn modelId="{73BEE0F2-B790-437A-B12D-2E40A130BEEB}" type="presParOf" srcId="{392C2A1C-4FCA-4552-A041-5F73408B50A7}" destId="{63BFC708-6E63-4D1D-87D5-DA91D4F5B6D8}" srcOrd="1" destOrd="0" presId="urn:microsoft.com/office/officeart/2018/5/layout/IconLeafLabelList"/>
    <dgm:cxn modelId="{C6728F90-636B-4E66-9D3E-A170DFBDE9D2}" type="presParOf" srcId="{392C2A1C-4FCA-4552-A041-5F73408B50A7}" destId="{79522BED-ABC2-495F-BA4F-1B5B80541245}" srcOrd="2" destOrd="0" presId="urn:microsoft.com/office/officeart/2018/5/layout/IconLeafLabelList"/>
    <dgm:cxn modelId="{6A3ECCCF-0DE7-4247-AB0A-502B36BC6C27}" type="presParOf" srcId="{392C2A1C-4FCA-4552-A041-5F73408B50A7}" destId="{C0B36A27-C36F-4FF7-9644-766A0B716ED7}" srcOrd="3" destOrd="0" presId="urn:microsoft.com/office/officeart/2018/5/layout/IconLeafLabelList"/>
    <dgm:cxn modelId="{10986BBF-647D-4BFF-9305-6167D28E0D4B}" type="presParOf" srcId="{4E2FB5F8-DDDC-4034-922F-48A5D704E9F3}" destId="{14EB558B-271C-40F4-8FD9-4B0BB3A95941}" srcOrd="5" destOrd="0" presId="urn:microsoft.com/office/officeart/2018/5/layout/IconLeafLabelList"/>
    <dgm:cxn modelId="{2FBD3E62-E25C-442F-99E3-945721690F1B}" type="presParOf" srcId="{4E2FB5F8-DDDC-4034-922F-48A5D704E9F3}" destId="{D9EC3DBF-0D07-491D-96C4-9788B0B33E27}" srcOrd="6" destOrd="0" presId="urn:microsoft.com/office/officeart/2018/5/layout/IconLeafLabelList"/>
    <dgm:cxn modelId="{D4FC43FB-4314-463C-8975-C786756E7E95}" type="presParOf" srcId="{D9EC3DBF-0D07-491D-96C4-9788B0B33E27}" destId="{06F4C091-CE66-4703-B1CF-BC76EE1CB64F}" srcOrd="0" destOrd="0" presId="urn:microsoft.com/office/officeart/2018/5/layout/IconLeafLabelList"/>
    <dgm:cxn modelId="{2AB3BA5B-5B2F-4E76-AB03-7F6C33CB6199}" type="presParOf" srcId="{D9EC3DBF-0D07-491D-96C4-9788B0B33E27}" destId="{9705F960-46FA-4E39-A000-8123E4B504E5}" srcOrd="1" destOrd="0" presId="urn:microsoft.com/office/officeart/2018/5/layout/IconLeafLabelList"/>
    <dgm:cxn modelId="{F5764316-C9A5-4C91-9D63-A262D6308E80}" type="presParOf" srcId="{D9EC3DBF-0D07-491D-96C4-9788B0B33E27}" destId="{B5A50DD4-93D0-4032-A005-1E9597C25DF0}" srcOrd="2" destOrd="0" presId="urn:microsoft.com/office/officeart/2018/5/layout/IconLeafLabelList"/>
    <dgm:cxn modelId="{B137E1B5-8214-4A73-833E-B5E26E046FFF}" type="presParOf" srcId="{D9EC3DBF-0D07-491D-96C4-9788B0B33E27}" destId="{45EB37D1-9AE0-448B-B0D4-168A2D7A25A8}"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1780B1-BF62-48B1-AAD0-F45EBD237822}"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4F3E937-BCC3-40D2-8D6A-F798CE1E48DE}">
      <dgm:prSet phldrT="[Text]" phldr="0" custT="1"/>
      <dgm:spPr/>
      <dgm:t>
        <a:bodyPr/>
        <a:lstStyle/>
        <a:p>
          <a:r>
            <a:rPr lang="en-GB" sz="2000"/>
            <a:t>Managing Director</a:t>
          </a:r>
          <a:endParaRPr lang="en-GB" sz="2000" dirty="0"/>
        </a:p>
      </dgm:t>
    </dgm:pt>
    <dgm:pt modelId="{DE1168AF-046F-41CB-9925-9F4596978EAF}" type="parTrans" cxnId="{CB2453D8-A5FD-4B91-877F-455162DFC188}">
      <dgm:prSet/>
      <dgm:spPr/>
      <dgm:t>
        <a:bodyPr/>
        <a:lstStyle/>
        <a:p>
          <a:endParaRPr lang="en-GB"/>
        </a:p>
      </dgm:t>
    </dgm:pt>
    <dgm:pt modelId="{592B00FE-6F13-4F7B-9F7D-C452D1BF33FC}" type="sibTrans" cxnId="{CB2453D8-A5FD-4B91-877F-455162DFC188}">
      <dgm:prSet/>
      <dgm:spPr/>
      <dgm:t>
        <a:bodyPr/>
        <a:lstStyle/>
        <a:p>
          <a:endParaRPr lang="en-GB"/>
        </a:p>
      </dgm:t>
    </dgm:pt>
    <dgm:pt modelId="{ADBAB38E-5A8A-4B60-A167-2FBDF87E1B40}">
      <dgm:prSet phldrT="[Text]" phldr="0" custT="1"/>
      <dgm:spPr/>
      <dgm:t>
        <a:bodyPr/>
        <a:lstStyle/>
        <a:p>
          <a:r>
            <a:rPr lang="en-GB" sz="2000"/>
            <a:t>Strategic management</a:t>
          </a:r>
          <a:endParaRPr lang="en-GB" sz="2000" dirty="0"/>
        </a:p>
      </dgm:t>
    </dgm:pt>
    <dgm:pt modelId="{F5643705-FCA0-4A23-824C-7379AC4A10DE}" type="parTrans" cxnId="{3B57D95C-16FE-4019-A92C-9FD3BEC9040A}">
      <dgm:prSet/>
      <dgm:spPr/>
      <dgm:t>
        <a:bodyPr/>
        <a:lstStyle/>
        <a:p>
          <a:endParaRPr lang="en-GB"/>
        </a:p>
      </dgm:t>
    </dgm:pt>
    <dgm:pt modelId="{F6EB348B-52B2-4C27-8870-F49AF0A78861}" type="sibTrans" cxnId="{3B57D95C-16FE-4019-A92C-9FD3BEC9040A}">
      <dgm:prSet/>
      <dgm:spPr/>
      <dgm:t>
        <a:bodyPr/>
        <a:lstStyle/>
        <a:p>
          <a:endParaRPr lang="en-GB"/>
        </a:p>
      </dgm:t>
    </dgm:pt>
    <dgm:pt modelId="{7C96300A-C669-4A73-9669-1F66A6A98113}">
      <dgm:prSet phldrT="[Text]" phldr="0" custT="1"/>
      <dgm:spPr/>
      <dgm:t>
        <a:bodyPr/>
        <a:lstStyle/>
        <a:p>
          <a:r>
            <a:rPr lang="en-GB" sz="2000"/>
            <a:t>Operations Manager</a:t>
          </a:r>
          <a:endParaRPr lang="en-GB" sz="2000" dirty="0"/>
        </a:p>
      </dgm:t>
    </dgm:pt>
    <dgm:pt modelId="{98C3613C-F990-4096-B1B8-3BA6F22059F8}" type="parTrans" cxnId="{AAFE87F8-DFAB-4124-9120-534597E87F44}">
      <dgm:prSet/>
      <dgm:spPr/>
      <dgm:t>
        <a:bodyPr/>
        <a:lstStyle/>
        <a:p>
          <a:endParaRPr lang="en-GB"/>
        </a:p>
      </dgm:t>
    </dgm:pt>
    <dgm:pt modelId="{537C8685-3BD8-4183-BE45-F21ADD26A963}" type="sibTrans" cxnId="{AAFE87F8-DFAB-4124-9120-534597E87F44}">
      <dgm:prSet/>
      <dgm:spPr/>
      <dgm:t>
        <a:bodyPr/>
        <a:lstStyle/>
        <a:p>
          <a:endParaRPr lang="en-GB"/>
        </a:p>
      </dgm:t>
    </dgm:pt>
    <dgm:pt modelId="{720F1B0A-5B62-4A08-BA56-3DEDB1D1F7D4}">
      <dgm:prSet phldrT="[Text]" phldr="0" custT="1"/>
      <dgm:spPr/>
      <dgm:t>
        <a:bodyPr/>
        <a:lstStyle/>
        <a:p>
          <a:r>
            <a:rPr lang="en-GB" sz="2000"/>
            <a:t>Daily operations</a:t>
          </a:r>
          <a:endParaRPr lang="en-GB" sz="2000" dirty="0"/>
        </a:p>
      </dgm:t>
    </dgm:pt>
    <dgm:pt modelId="{CBF60457-2D35-4942-B0E3-C0EACA0FCE6A}" type="parTrans" cxnId="{096A1F7B-3FB6-4EC1-86A5-55E3F09125D9}">
      <dgm:prSet/>
      <dgm:spPr/>
      <dgm:t>
        <a:bodyPr/>
        <a:lstStyle/>
        <a:p>
          <a:endParaRPr lang="en-GB"/>
        </a:p>
      </dgm:t>
    </dgm:pt>
    <dgm:pt modelId="{EDD9BE0E-C21C-421E-BBE8-7FBD66668009}" type="sibTrans" cxnId="{096A1F7B-3FB6-4EC1-86A5-55E3F09125D9}">
      <dgm:prSet/>
      <dgm:spPr/>
      <dgm:t>
        <a:bodyPr/>
        <a:lstStyle/>
        <a:p>
          <a:endParaRPr lang="en-GB"/>
        </a:p>
      </dgm:t>
    </dgm:pt>
    <dgm:pt modelId="{8008461E-7EFA-408E-AA51-129272532C90}">
      <dgm:prSet phldrT="[Text]" phldr="0" custT="1"/>
      <dgm:spPr/>
      <dgm:t>
        <a:bodyPr/>
        <a:lstStyle/>
        <a:p>
          <a:pPr algn="ctr"/>
          <a:r>
            <a:rPr lang="en-GB" sz="2000" dirty="0"/>
            <a:t>Marketing &amp; Customer Relationship Coordinator</a:t>
          </a:r>
        </a:p>
      </dgm:t>
    </dgm:pt>
    <dgm:pt modelId="{A1203915-A66F-42FE-9552-EDF2827FBF55}" type="parTrans" cxnId="{11A52CBF-CF56-4EC2-9E46-D03A630C28D2}">
      <dgm:prSet/>
      <dgm:spPr/>
      <dgm:t>
        <a:bodyPr/>
        <a:lstStyle/>
        <a:p>
          <a:endParaRPr lang="en-GB"/>
        </a:p>
      </dgm:t>
    </dgm:pt>
    <dgm:pt modelId="{9ECE6463-0C2D-4D03-84FB-45415D38C88B}" type="sibTrans" cxnId="{11A52CBF-CF56-4EC2-9E46-D03A630C28D2}">
      <dgm:prSet/>
      <dgm:spPr/>
      <dgm:t>
        <a:bodyPr/>
        <a:lstStyle/>
        <a:p>
          <a:endParaRPr lang="en-GB"/>
        </a:p>
      </dgm:t>
    </dgm:pt>
    <dgm:pt modelId="{45301745-DB8B-48C2-ACB1-4B82D2486937}">
      <dgm:prSet phldrT="[Text]" phldr="0" custT="1"/>
      <dgm:spPr/>
      <dgm:t>
        <a:bodyPr/>
        <a:lstStyle/>
        <a:p>
          <a:r>
            <a:rPr lang="en-GB" sz="2000"/>
            <a:t>Marketing and social media</a:t>
          </a:r>
          <a:endParaRPr lang="en-GB" sz="2000" dirty="0"/>
        </a:p>
      </dgm:t>
    </dgm:pt>
    <dgm:pt modelId="{D458F50F-4DE4-4EB3-9676-C2A8BCDA3BC2}" type="parTrans" cxnId="{B55A09DA-D755-4941-A9B1-FBCCAE7E222A}">
      <dgm:prSet/>
      <dgm:spPr/>
      <dgm:t>
        <a:bodyPr/>
        <a:lstStyle/>
        <a:p>
          <a:endParaRPr lang="en-GB"/>
        </a:p>
      </dgm:t>
    </dgm:pt>
    <dgm:pt modelId="{2FF06858-1FA9-4829-82D6-BC4D16D9EAEC}" type="sibTrans" cxnId="{B55A09DA-D755-4941-A9B1-FBCCAE7E222A}">
      <dgm:prSet/>
      <dgm:spPr/>
      <dgm:t>
        <a:bodyPr/>
        <a:lstStyle/>
        <a:p>
          <a:endParaRPr lang="en-GB"/>
        </a:p>
      </dgm:t>
    </dgm:pt>
    <dgm:pt modelId="{B4BEAB1B-6DFA-42DE-8D31-F6A495D9741F}">
      <dgm:prSet phldrT="[Text]" phldr="0" custT="1"/>
      <dgm:spPr/>
      <dgm:t>
        <a:bodyPr/>
        <a:lstStyle/>
        <a:p>
          <a:r>
            <a:rPr lang="en-GB" sz="2000"/>
            <a:t>Maintenance Tecnicians</a:t>
          </a:r>
          <a:endParaRPr lang="en-GB" sz="2000" dirty="0"/>
        </a:p>
      </dgm:t>
    </dgm:pt>
    <dgm:pt modelId="{0727349B-2C7B-4FE3-99A1-4CDB3E238E5F}" type="parTrans" cxnId="{9A4835C1-E983-4FC0-ADB5-6A9417D6DDB3}">
      <dgm:prSet/>
      <dgm:spPr/>
      <dgm:t>
        <a:bodyPr/>
        <a:lstStyle/>
        <a:p>
          <a:endParaRPr lang="en-GB"/>
        </a:p>
      </dgm:t>
    </dgm:pt>
    <dgm:pt modelId="{0D15DDEE-B381-4316-B085-3E92EB7197F9}" type="sibTrans" cxnId="{9A4835C1-E983-4FC0-ADB5-6A9417D6DDB3}">
      <dgm:prSet/>
      <dgm:spPr/>
      <dgm:t>
        <a:bodyPr/>
        <a:lstStyle/>
        <a:p>
          <a:endParaRPr lang="en-GB"/>
        </a:p>
      </dgm:t>
    </dgm:pt>
    <dgm:pt modelId="{8864DCC5-07E1-49A3-865E-C75C5BA81381}">
      <dgm:prSet phldrT="[Text]" phldr="0" custT="1"/>
      <dgm:spPr/>
      <dgm:t>
        <a:bodyPr/>
        <a:lstStyle/>
        <a:p>
          <a:r>
            <a:rPr lang="en-GB" sz="2000"/>
            <a:t>Financial planning</a:t>
          </a:r>
          <a:endParaRPr lang="en-GB" sz="2000" dirty="0"/>
        </a:p>
      </dgm:t>
    </dgm:pt>
    <dgm:pt modelId="{453CEF21-4F6E-44C7-8DF0-69F39A1BF10D}" type="parTrans" cxnId="{8B5F3F15-A6DC-41B5-BB8A-FB740CAB936D}">
      <dgm:prSet/>
      <dgm:spPr/>
      <dgm:t>
        <a:bodyPr/>
        <a:lstStyle/>
        <a:p>
          <a:endParaRPr lang="en-GB"/>
        </a:p>
      </dgm:t>
    </dgm:pt>
    <dgm:pt modelId="{46279C2D-F1A8-4136-8D4A-3ED2DB5B54D2}" type="sibTrans" cxnId="{8B5F3F15-A6DC-41B5-BB8A-FB740CAB936D}">
      <dgm:prSet/>
      <dgm:spPr/>
      <dgm:t>
        <a:bodyPr/>
        <a:lstStyle/>
        <a:p>
          <a:endParaRPr lang="en-GB"/>
        </a:p>
      </dgm:t>
    </dgm:pt>
    <dgm:pt modelId="{DFD85067-A9C6-466E-8D3C-E4C6D5EB54DC}">
      <dgm:prSet phldrT="[Text]" phldr="0" custT="1"/>
      <dgm:spPr/>
      <dgm:t>
        <a:bodyPr/>
        <a:lstStyle/>
        <a:p>
          <a:r>
            <a:rPr lang="en-GB" sz="2000"/>
            <a:t>Business development</a:t>
          </a:r>
          <a:endParaRPr lang="en-GB" sz="2000" dirty="0"/>
        </a:p>
      </dgm:t>
    </dgm:pt>
    <dgm:pt modelId="{44286A4D-3AF5-4492-B277-6F210B54A733}" type="parTrans" cxnId="{3F80C368-056B-4872-8DFF-7A50920F845E}">
      <dgm:prSet/>
      <dgm:spPr/>
      <dgm:t>
        <a:bodyPr/>
        <a:lstStyle/>
        <a:p>
          <a:endParaRPr lang="en-GB"/>
        </a:p>
      </dgm:t>
    </dgm:pt>
    <dgm:pt modelId="{5ED29E0B-9DB6-4A76-87BB-01BE5A1F86E0}" type="sibTrans" cxnId="{3F80C368-056B-4872-8DFF-7A50920F845E}">
      <dgm:prSet/>
      <dgm:spPr/>
      <dgm:t>
        <a:bodyPr/>
        <a:lstStyle/>
        <a:p>
          <a:endParaRPr lang="en-GB"/>
        </a:p>
      </dgm:t>
    </dgm:pt>
    <dgm:pt modelId="{05530653-6244-400E-A70E-4CB24E2A676C}">
      <dgm:prSet phldrT="[Text]" phldr="0" custT="1"/>
      <dgm:spPr/>
      <dgm:t>
        <a:bodyPr/>
        <a:lstStyle/>
        <a:p>
          <a:r>
            <a:rPr lang="en-GB" sz="2000"/>
            <a:t>Quality control</a:t>
          </a:r>
          <a:endParaRPr lang="en-GB" sz="2000" dirty="0"/>
        </a:p>
      </dgm:t>
    </dgm:pt>
    <dgm:pt modelId="{17C55269-3375-4518-9178-35BAA3756089}" type="parTrans" cxnId="{30058F05-421F-4FEE-A012-A3C837BE8601}">
      <dgm:prSet/>
      <dgm:spPr/>
      <dgm:t>
        <a:bodyPr/>
        <a:lstStyle/>
        <a:p>
          <a:endParaRPr lang="en-GB"/>
        </a:p>
      </dgm:t>
    </dgm:pt>
    <dgm:pt modelId="{478FF741-2FB3-40EC-A7A4-0AD018CE512E}" type="sibTrans" cxnId="{30058F05-421F-4FEE-A012-A3C837BE8601}">
      <dgm:prSet/>
      <dgm:spPr/>
      <dgm:t>
        <a:bodyPr/>
        <a:lstStyle/>
        <a:p>
          <a:endParaRPr lang="en-GB"/>
        </a:p>
      </dgm:t>
    </dgm:pt>
    <dgm:pt modelId="{BFEEB405-C39D-4995-8866-30DB958FE18B}">
      <dgm:prSet phldrT="[Text]" phldr="0" custT="1"/>
      <dgm:spPr/>
      <dgm:t>
        <a:bodyPr/>
        <a:lstStyle/>
        <a:p>
          <a:r>
            <a:rPr lang="en-GB" sz="2000"/>
            <a:t>Materials and equipment control</a:t>
          </a:r>
          <a:endParaRPr lang="en-GB" sz="2000" dirty="0"/>
        </a:p>
      </dgm:t>
    </dgm:pt>
    <dgm:pt modelId="{0DF59297-65E7-4BBC-A9A0-AD5F76E2A0DF}" type="parTrans" cxnId="{B3482C44-63E5-4AB9-8B71-3FCE9E832F47}">
      <dgm:prSet/>
      <dgm:spPr/>
      <dgm:t>
        <a:bodyPr/>
        <a:lstStyle/>
        <a:p>
          <a:endParaRPr lang="en-GB"/>
        </a:p>
      </dgm:t>
    </dgm:pt>
    <dgm:pt modelId="{C5B88C0B-42E3-4449-A1FC-2D71DB0F5BE2}" type="sibTrans" cxnId="{B3482C44-63E5-4AB9-8B71-3FCE9E832F47}">
      <dgm:prSet/>
      <dgm:spPr/>
      <dgm:t>
        <a:bodyPr/>
        <a:lstStyle/>
        <a:p>
          <a:endParaRPr lang="en-GB"/>
        </a:p>
      </dgm:t>
    </dgm:pt>
    <dgm:pt modelId="{F85E07D0-7A04-45F8-A94D-26814E70FD1B}">
      <dgm:prSet phldrT="[Text]" phldr="0" custT="1"/>
      <dgm:spPr/>
      <dgm:t>
        <a:bodyPr/>
        <a:lstStyle/>
        <a:p>
          <a:r>
            <a:rPr lang="en-GB" sz="2000"/>
            <a:t>Coordinates technicians</a:t>
          </a:r>
          <a:endParaRPr lang="en-GB" sz="2000" dirty="0"/>
        </a:p>
      </dgm:t>
    </dgm:pt>
    <dgm:pt modelId="{B35DDF46-F3F2-49DC-B255-DCA7BE1D47DB}" type="parTrans" cxnId="{7CBC4AC0-B969-4C23-B896-D24C590C75EA}">
      <dgm:prSet/>
      <dgm:spPr/>
      <dgm:t>
        <a:bodyPr/>
        <a:lstStyle/>
        <a:p>
          <a:endParaRPr lang="en-GB"/>
        </a:p>
      </dgm:t>
    </dgm:pt>
    <dgm:pt modelId="{3AE61A0F-6EC9-4F75-8864-47CE9850EE2A}" type="sibTrans" cxnId="{7CBC4AC0-B969-4C23-B896-D24C590C75EA}">
      <dgm:prSet/>
      <dgm:spPr/>
      <dgm:t>
        <a:bodyPr/>
        <a:lstStyle/>
        <a:p>
          <a:endParaRPr lang="en-GB"/>
        </a:p>
      </dgm:t>
    </dgm:pt>
    <dgm:pt modelId="{9D8971CF-4E8C-46B8-A8F8-0E0FF2EFE937}">
      <dgm:prSet phldrT="[Text]" phldr="0" custT="1"/>
      <dgm:spPr/>
      <dgm:t>
        <a:bodyPr/>
        <a:lstStyle/>
        <a:p>
          <a:r>
            <a:rPr lang="en-GB" sz="2000"/>
            <a:t>Website support</a:t>
          </a:r>
          <a:endParaRPr lang="en-GB" sz="2000" dirty="0"/>
        </a:p>
      </dgm:t>
    </dgm:pt>
    <dgm:pt modelId="{F0AD96F9-4D00-4819-8400-8E553C2F465E}" type="parTrans" cxnId="{69C8801E-F60C-49FD-8BB1-30EBF170953D}">
      <dgm:prSet/>
      <dgm:spPr/>
      <dgm:t>
        <a:bodyPr/>
        <a:lstStyle/>
        <a:p>
          <a:endParaRPr lang="en-GB"/>
        </a:p>
      </dgm:t>
    </dgm:pt>
    <dgm:pt modelId="{01037880-817D-4356-9237-A164C50D2BF4}" type="sibTrans" cxnId="{69C8801E-F60C-49FD-8BB1-30EBF170953D}">
      <dgm:prSet/>
      <dgm:spPr/>
      <dgm:t>
        <a:bodyPr/>
        <a:lstStyle/>
        <a:p>
          <a:endParaRPr lang="en-GB"/>
        </a:p>
      </dgm:t>
    </dgm:pt>
    <dgm:pt modelId="{362EE1A6-719E-4AFF-ABFE-71B343D61ACF}">
      <dgm:prSet phldrT="[Text]" phldr="0" custT="1"/>
      <dgm:spPr/>
      <dgm:t>
        <a:bodyPr/>
        <a:lstStyle/>
        <a:p>
          <a:r>
            <a:rPr lang="en-GB" sz="2000"/>
            <a:t>Customer communication</a:t>
          </a:r>
          <a:endParaRPr lang="en-GB" sz="2000" dirty="0"/>
        </a:p>
      </dgm:t>
    </dgm:pt>
    <dgm:pt modelId="{BDDAB0E5-1508-44F0-B226-24417BEA488C}" type="parTrans" cxnId="{2A75C6C4-27F8-44DD-9640-112CAD6678EB}">
      <dgm:prSet/>
      <dgm:spPr/>
      <dgm:t>
        <a:bodyPr/>
        <a:lstStyle/>
        <a:p>
          <a:endParaRPr lang="en-GB"/>
        </a:p>
      </dgm:t>
    </dgm:pt>
    <dgm:pt modelId="{EF8C84EE-F542-4DAF-9AB2-137F2E2644CB}" type="sibTrans" cxnId="{2A75C6C4-27F8-44DD-9640-112CAD6678EB}">
      <dgm:prSet/>
      <dgm:spPr/>
      <dgm:t>
        <a:bodyPr/>
        <a:lstStyle/>
        <a:p>
          <a:endParaRPr lang="en-GB"/>
        </a:p>
      </dgm:t>
    </dgm:pt>
    <dgm:pt modelId="{32F7D44F-E389-44CE-8FEE-0DF2EE00E4AB}">
      <dgm:prSet phldrT="[Text]" phldr="0" custT="1"/>
      <dgm:spPr/>
      <dgm:t>
        <a:bodyPr/>
        <a:lstStyle/>
        <a:p>
          <a:r>
            <a:rPr lang="en-GB" sz="2000"/>
            <a:t>Orders and feedback</a:t>
          </a:r>
          <a:endParaRPr lang="en-GB" sz="2000" dirty="0"/>
        </a:p>
      </dgm:t>
    </dgm:pt>
    <dgm:pt modelId="{C0B63F18-6170-458D-AFA2-BE343D773676}" type="parTrans" cxnId="{24B92A0D-93AA-4DEE-8E64-DE41552E6864}">
      <dgm:prSet/>
      <dgm:spPr/>
      <dgm:t>
        <a:bodyPr/>
        <a:lstStyle/>
        <a:p>
          <a:endParaRPr lang="en-GB"/>
        </a:p>
      </dgm:t>
    </dgm:pt>
    <dgm:pt modelId="{262F914F-9D53-4FC3-BFEB-0A43C73E22DA}" type="sibTrans" cxnId="{24B92A0D-93AA-4DEE-8E64-DE41552E6864}">
      <dgm:prSet/>
      <dgm:spPr/>
      <dgm:t>
        <a:bodyPr/>
        <a:lstStyle/>
        <a:p>
          <a:endParaRPr lang="en-GB"/>
        </a:p>
      </dgm:t>
    </dgm:pt>
    <dgm:pt modelId="{06636B2B-B289-4370-8496-0798B008A487}" type="pres">
      <dgm:prSet presAssocID="{CE1780B1-BF62-48B1-AAD0-F45EBD237822}" presName="Name0" presStyleCnt="0">
        <dgm:presLayoutVars>
          <dgm:dir/>
          <dgm:animLvl val="lvl"/>
          <dgm:resizeHandles val="exact"/>
        </dgm:presLayoutVars>
      </dgm:prSet>
      <dgm:spPr/>
    </dgm:pt>
    <dgm:pt modelId="{2C85812C-C0FA-42B8-9F74-6F3E5E27DB61}" type="pres">
      <dgm:prSet presAssocID="{54F3E937-BCC3-40D2-8D6A-F798CE1E48DE}" presName="composite" presStyleCnt="0"/>
      <dgm:spPr/>
    </dgm:pt>
    <dgm:pt modelId="{347B1741-711B-4A15-950F-B32A8560E9CD}" type="pres">
      <dgm:prSet presAssocID="{54F3E937-BCC3-40D2-8D6A-F798CE1E48DE}" presName="parTx" presStyleLbl="alignNode1" presStyleIdx="0" presStyleCnt="4">
        <dgm:presLayoutVars>
          <dgm:chMax val="0"/>
          <dgm:chPref val="0"/>
          <dgm:bulletEnabled val="1"/>
        </dgm:presLayoutVars>
      </dgm:prSet>
      <dgm:spPr/>
    </dgm:pt>
    <dgm:pt modelId="{EACDD9A7-4392-4497-8D04-7AEBCAAE2EB5}" type="pres">
      <dgm:prSet presAssocID="{54F3E937-BCC3-40D2-8D6A-F798CE1E48DE}" presName="desTx" presStyleLbl="alignAccFollowNode1" presStyleIdx="0" presStyleCnt="4">
        <dgm:presLayoutVars>
          <dgm:bulletEnabled val="1"/>
        </dgm:presLayoutVars>
      </dgm:prSet>
      <dgm:spPr/>
    </dgm:pt>
    <dgm:pt modelId="{1DEC1F60-D530-47FF-A9DE-9CCD313AF28F}" type="pres">
      <dgm:prSet presAssocID="{592B00FE-6F13-4F7B-9F7D-C452D1BF33FC}" presName="space" presStyleCnt="0"/>
      <dgm:spPr/>
    </dgm:pt>
    <dgm:pt modelId="{794A7342-768B-4FD3-B10D-0234D51F1AD9}" type="pres">
      <dgm:prSet presAssocID="{7C96300A-C669-4A73-9669-1F66A6A98113}" presName="composite" presStyleCnt="0"/>
      <dgm:spPr/>
    </dgm:pt>
    <dgm:pt modelId="{3A4F7609-9CBD-4AAB-A487-74ABB8DEBD58}" type="pres">
      <dgm:prSet presAssocID="{7C96300A-C669-4A73-9669-1F66A6A98113}" presName="parTx" presStyleLbl="alignNode1" presStyleIdx="1" presStyleCnt="4">
        <dgm:presLayoutVars>
          <dgm:chMax val="0"/>
          <dgm:chPref val="0"/>
          <dgm:bulletEnabled val="1"/>
        </dgm:presLayoutVars>
      </dgm:prSet>
      <dgm:spPr/>
    </dgm:pt>
    <dgm:pt modelId="{5434335D-A348-414B-935B-1100AB1A8447}" type="pres">
      <dgm:prSet presAssocID="{7C96300A-C669-4A73-9669-1F66A6A98113}" presName="desTx" presStyleLbl="alignAccFollowNode1" presStyleIdx="1" presStyleCnt="4">
        <dgm:presLayoutVars>
          <dgm:bulletEnabled val="1"/>
        </dgm:presLayoutVars>
      </dgm:prSet>
      <dgm:spPr/>
    </dgm:pt>
    <dgm:pt modelId="{03790EF1-89EE-4A3F-A4F7-E2F5A1343463}" type="pres">
      <dgm:prSet presAssocID="{537C8685-3BD8-4183-BE45-F21ADD26A963}" presName="space" presStyleCnt="0"/>
      <dgm:spPr/>
    </dgm:pt>
    <dgm:pt modelId="{BE5042D0-6DCD-4557-8907-94BDB37D734F}" type="pres">
      <dgm:prSet presAssocID="{8008461E-7EFA-408E-AA51-129272532C90}" presName="composite" presStyleCnt="0"/>
      <dgm:spPr/>
    </dgm:pt>
    <dgm:pt modelId="{EAEEAACE-D5B1-45B2-B207-3CFD5887902E}" type="pres">
      <dgm:prSet presAssocID="{8008461E-7EFA-408E-AA51-129272532C90}" presName="parTx" presStyleLbl="alignNode1" presStyleIdx="2" presStyleCnt="4" custLinFactNeighborX="619" custLinFactNeighborY="4696">
        <dgm:presLayoutVars>
          <dgm:chMax val="0"/>
          <dgm:chPref val="0"/>
          <dgm:bulletEnabled val="1"/>
        </dgm:presLayoutVars>
      </dgm:prSet>
      <dgm:spPr/>
    </dgm:pt>
    <dgm:pt modelId="{49D5F679-EDE5-4B07-891E-86983C1176AF}" type="pres">
      <dgm:prSet presAssocID="{8008461E-7EFA-408E-AA51-129272532C90}" presName="desTx" presStyleLbl="alignAccFollowNode1" presStyleIdx="2" presStyleCnt="4">
        <dgm:presLayoutVars>
          <dgm:bulletEnabled val="1"/>
        </dgm:presLayoutVars>
      </dgm:prSet>
      <dgm:spPr/>
    </dgm:pt>
    <dgm:pt modelId="{3364645A-0DA4-40F7-B679-D636D2690783}" type="pres">
      <dgm:prSet presAssocID="{9ECE6463-0C2D-4D03-84FB-45415D38C88B}" presName="space" presStyleCnt="0"/>
      <dgm:spPr/>
    </dgm:pt>
    <dgm:pt modelId="{0E5D7AF2-2962-4C3A-8447-634EEBB00986}" type="pres">
      <dgm:prSet presAssocID="{B4BEAB1B-6DFA-42DE-8D31-F6A495D9741F}" presName="composite" presStyleCnt="0"/>
      <dgm:spPr/>
    </dgm:pt>
    <dgm:pt modelId="{4559DED8-68B4-40A8-805B-2CEA4B2FC446}" type="pres">
      <dgm:prSet presAssocID="{B4BEAB1B-6DFA-42DE-8D31-F6A495D9741F}" presName="parTx" presStyleLbl="alignNode1" presStyleIdx="3" presStyleCnt="4">
        <dgm:presLayoutVars>
          <dgm:chMax val="0"/>
          <dgm:chPref val="0"/>
          <dgm:bulletEnabled val="1"/>
        </dgm:presLayoutVars>
      </dgm:prSet>
      <dgm:spPr/>
    </dgm:pt>
    <dgm:pt modelId="{EDF5A003-CEBB-47E1-BCEF-CC9BD937FE96}" type="pres">
      <dgm:prSet presAssocID="{B4BEAB1B-6DFA-42DE-8D31-F6A495D9741F}" presName="desTx" presStyleLbl="alignAccFollowNode1" presStyleIdx="3" presStyleCnt="4">
        <dgm:presLayoutVars>
          <dgm:bulletEnabled val="1"/>
        </dgm:presLayoutVars>
      </dgm:prSet>
      <dgm:spPr/>
    </dgm:pt>
  </dgm:ptLst>
  <dgm:cxnLst>
    <dgm:cxn modelId="{B58BA500-8693-4D22-8764-B35BB73BBB9F}" type="presOf" srcId="{B4BEAB1B-6DFA-42DE-8D31-F6A495D9741F}" destId="{4559DED8-68B4-40A8-805B-2CEA4B2FC446}" srcOrd="0" destOrd="0" presId="urn:microsoft.com/office/officeart/2005/8/layout/hList1"/>
    <dgm:cxn modelId="{30058F05-421F-4FEE-A012-A3C837BE8601}" srcId="{54F3E937-BCC3-40D2-8D6A-F798CE1E48DE}" destId="{05530653-6244-400E-A70E-4CB24E2A676C}" srcOrd="3" destOrd="0" parTransId="{17C55269-3375-4518-9178-35BAA3756089}" sibTransId="{478FF741-2FB3-40EC-A7A4-0AD018CE512E}"/>
    <dgm:cxn modelId="{2931EF07-DE90-4554-8933-177F8A8A12AC}" type="presOf" srcId="{720F1B0A-5B62-4A08-BA56-3DEDB1D1F7D4}" destId="{5434335D-A348-414B-935B-1100AB1A8447}" srcOrd="0" destOrd="0" presId="urn:microsoft.com/office/officeart/2005/8/layout/hList1"/>
    <dgm:cxn modelId="{24B92A0D-93AA-4DEE-8E64-DE41552E6864}" srcId="{8008461E-7EFA-408E-AA51-129272532C90}" destId="{32F7D44F-E389-44CE-8FEE-0DF2EE00E4AB}" srcOrd="3" destOrd="0" parTransId="{C0B63F18-6170-458D-AFA2-BE343D773676}" sibTransId="{262F914F-9D53-4FC3-BFEB-0A43C73E22DA}"/>
    <dgm:cxn modelId="{A84ACA14-34B8-4BD3-B674-A2A376877BF8}" type="presOf" srcId="{BFEEB405-C39D-4995-8866-30DB958FE18B}" destId="{5434335D-A348-414B-935B-1100AB1A8447}" srcOrd="0" destOrd="1" presId="urn:microsoft.com/office/officeart/2005/8/layout/hList1"/>
    <dgm:cxn modelId="{8B5F3F15-A6DC-41B5-BB8A-FB740CAB936D}" srcId="{54F3E937-BCC3-40D2-8D6A-F798CE1E48DE}" destId="{8864DCC5-07E1-49A3-865E-C75C5BA81381}" srcOrd="1" destOrd="0" parTransId="{453CEF21-4F6E-44C7-8DF0-69F39A1BF10D}" sibTransId="{46279C2D-F1A8-4136-8D4A-3ED2DB5B54D2}"/>
    <dgm:cxn modelId="{69C8801E-F60C-49FD-8BB1-30EBF170953D}" srcId="{8008461E-7EFA-408E-AA51-129272532C90}" destId="{9D8971CF-4E8C-46B8-A8F8-0E0FF2EFE937}" srcOrd="1" destOrd="0" parTransId="{F0AD96F9-4D00-4819-8400-8E553C2F465E}" sibTransId="{01037880-817D-4356-9237-A164C50D2BF4}"/>
    <dgm:cxn modelId="{2F80302F-BF90-4036-9300-A0371EAC385D}" type="presOf" srcId="{8864DCC5-07E1-49A3-865E-C75C5BA81381}" destId="{EACDD9A7-4392-4497-8D04-7AEBCAAE2EB5}" srcOrd="0" destOrd="1" presId="urn:microsoft.com/office/officeart/2005/8/layout/hList1"/>
    <dgm:cxn modelId="{3B57D95C-16FE-4019-A92C-9FD3BEC9040A}" srcId="{54F3E937-BCC3-40D2-8D6A-F798CE1E48DE}" destId="{ADBAB38E-5A8A-4B60-A167-2FBDF87E1B40}" srcOrd="0" destOrd="0" parTransId="{F5643705-FCA0-4A23-824C-7379AC4A10DE}" sibTransId="{F6EB348B-52B2-4C27-8870-F49AF0A78861}"/>
    <dgm:cxn modelId="{B3482C44-63E5-4AB9-8B71-3FCE9E832F47}" srcId="{7C96300A-C669-4A73-9669-1F66A6A98113}" destId="{BFEEB405-C39D-4995-8866-30DB958FE18B}" srcOrd="1" destOrd="0" parTransId="{0DF59297-65E7-4BBC-A9A0-AD5F76E2A0DF}" sibTransId="{C5B88C0B-42E3-4449-A1FC-2D71DB0F5BE2}"/>
    <dgm:cxn modelId="{3F80C368-056B-4872-8DFF-7A50920F845E}" srcId="{54F3E937-BCC3-40D2-8D6A-F798CE1E48DE}" destId="{DFD85067-A9C6-466E-8D3C-E4C6D5EB54DC}" srcOrd="2" destOrd="0" parTransId="{44286A4D-3AF5-4492-B277-6F210B54A733}" sibTransId="{5ED29E0B-9DB6-4A76-87BB-01BE5A1F86E0}"/>
    <dgm:cxn modelId="{0AB1D048-32E1-4B25-A5F7-169038F54AD7}" type="presOf" srcId="{362EE1A6-719E-4AFF-ABFE-71B343D61ACF}" destId="{49D5F679-EDE5-4B07-891E-86983C1176AF}" srcOrd="0" destOrd="2" presId="urn:microsoft.com/office/officeart/2005/8/layout/hList1"/>
    <dgm:cxn modelId="{968FE86A-62AD-4098-8211-6A148461F33C}" type="presOf" srcId="{45301745-DB8B-48C2-ACB1-4B82D2486937}" destId="{49D5F679-EDE5-4B07-891E-86983C1176AF}" srcOrd="0" destOrd="0" presId="urn:microsoft.com/office/officeart/2005/8/layout/hList1"/>
    <dgm:cxn modelId="{9B08F16A-15CF-4A29-9A52-6C9B3A8680C1}" type="presOf" srcId="{54F3E937-BCC3-40D2-8D6A-F798CE1E48DE}" destId="{347B1741-711B-4A15-950F-B32A8560E9CD}" srcOrd="0" destOrd="0" presId="urn:microsoft.com/office/officeart/2005/8/layout/hList1"/>
    <dgm:cxn modelId="{21DDAD4E-DC08-4905-97AE-35305C8ACCE9}" type="presOf" srcId="{F85E07D0-7A04-45F8-A94D-26814E70FD1B}" destId="{5434335D-A348-414B-935B-1100AB1A8447}" srcOrd="0" destOrd="2" presId="urn:microsoft.com/office/officeart/2005/8/layout/hList1"/>
    <dgm:cxn modelId="{512FED71-5423-4703-8A64-682AE5F2CB84}" type="presOf" srcId="{ADBAB38E-5A8A-4B60-A167-2FBDF87E1B40}" destId="{EACDD9A7-4392-4497-8D04-7AEBCAAE2EB5}" srcOrd="0" destOrd="0" presId="urn:microsoft.com/office/officeart/2005/8/layout/hList1"/>
    <dgm:cxn modelId="{096A1F7B-3FB6-4EC1-86A5-55E3F09125D9}" srcId="{7C96300A-C669-4A73-9669-1F66A6A98113}" destId="{720F1B0A-5B62-4A08-BA56-3DEDB1D1F7D4}" srcOrd="0" destOrd="0" parTransId="{CBF60457-2D35-4942-B0E3-C0EACA0FCE6A}" sibTransId="{EDD9BE0E-C21C-421E-BBE8-7FBD66668009}"/>
    <dgm:cxn modelId="{0F7AF47F-9148-47E7-8127-644DDC795B2E}" type="presOf" srcId="{DFD85067-A9C6-466E-8D3C-E4C6D5EB54DC}" destId="{EACDD9A7-4392-4497-8D04-7AEBCAAE2EB5}" srcOrd="0" destOrd="2" presId="urn:microsoft.com/office/officeart/2005/8/layout/hList1"/>
    <dgm:cxn modelId="{D69B8F8D-649F-445B-805E-73E86AAB4770}" type="presOf" srcId="{8008461E-7EFA-408E-AA51-129272532C90}" destId="{EAEEAACE-D5B1-45B2-B207-3CFD5887902E}" srcOrd="0" destOrd="0" presId="urn:microsoft.com/office/officeart/2005/8/layout/hList1"/>
    <dgm:cxn modelId="{87F67097-B80D-4D60-B3B7-1C9A3865E56B}" type="presOf" srcId="{7C96300A-C669-4A73-9669-1F66A6A98113}" destId="{3A4F7609-9CBD-4AAB-A487-74ABB8DEBD58}" srcOrd="0" destOrd="0" presId="urn:microsoft.com/office/officeart/2005/8/layout/hList1"/>
    <dgm:cxn modelId="{39248497-D007-4EE3-BA69-FF5B2DB6098B}" type="presOf" srcId="{32F7D44F-E389-44CE-8FEE-0DF2EE00E4AB}" destId="{49D5F679-EDE5-4B07-891E-86983C1176AF}" srcOrd="0" destOrd="3" presId="urn:microsoft.com/office/officeart/2005/8/layout/hList1"/>
    <dgm:cxn modelId="{11A52CBF-CF56-4EC2-9E46-D03A630C28D2}" srcId="{CE1780B1-BF62-48B1-AAD0-F45EBD237822}" destId="{8008461E-7EFA-408E-AA51-129272532C90}" srcOrd="2" destOrd="0" parTransId="{A1203915-A66F-42FE-9552-EDF2827FBF55}" sibTransId="{9ECE6463-0C2D-4D03-84FB-45415D38C88B}"/>
    <dgm:cxn modelId="{7CBC4AC0-B969-4C23-B896-D24C590C75EA}" srcId="{7C96300A-C669-4A73-9669-1F66A6A98113}" destId="{F85E07D0-7A04-45F8-A94D-26814E70FD1B}" srcOrd="2" destOrd="0" parTransId="{B35DDF46-F3F2-49DC-B255-DCA7BE1D47DB}" sibTransId="{3AE61A0F-6EC9-4F75-8864-47CE9850EE2A}"/>
    <dgm:cxn modelId="{9A4835C1-E983-4FC0-ADB5-6A9417D6DDB3}" srcId="{CE1780B1-BF62-48B1-AAD0-F45EBD237822}" destId="{B4BEAB1B-6DFA-42DE-8D31-F6A495D9741F}" srcOrd="3" destOrd="0" parTransId="{0727349B-2C7B-4FE3-99A1-4CDB3E238E5F}" sibTransId="{0D15DDEE-B381-4316-B085-3E92EB7197F9}"/>
    <dgm:cxn modelId="{2A75C6C4-27F8-44DD-9640-112CAD6678EB}" srcId="{8008461E-7EFA-408E-AA51-129272532C90}" destId="{362EE1A6-719E-4AFF-ABFE-71B343D61ACF}" srcOrd="2" destOrd="0" parTransId="{BDDAB0E5-1508-44F0-B226-24417BEA488C}" sibTransId="{EF8C84EE-F542-4DAF-9AB2-137F2E2644CB}"/>
    <dgm:cxn modelId="{2946E0D1-2C75-437B-96F4-55502415A7CA}" type="presOf" srcId="{CE1780B1-BF62-48B1-AAD0-F45EBD237822}" destId="{06636B2B-B289-4370-8496-0798B008A487}" srcOrd="0" destOrd="0" presId="urn:microsoft.com/office/officeart/2005/8/layout/hList1"/>
    <dgm:cxn modelId="{CB2453D8-A5FD-4B91-877F-455162DFC188}" srcId="{CE1780B1-BF62-48B1-AAD0-F45EBD237822}" destId="{54F3E937-BCC3-40D2-8D6A-F798CE1E48DE}" srcOrd="0" destOrd="0" parTransId="{DE1168AF-046F-41CB-9925-9F4596978EAF}" sibTransId="{592B00FE-6F13-4F7B-9F7D-C452D1BF33FC}"/>
    <dgm:cxn modelId="{B55A09DA-D755-4941-A9B1-FBCCAE7E222A}" srcId="{8008461E-7EFA-408E-AA51-129272532C90}" destId="{45301745-DB8B-48C2-ACB1-4B82D2486937}" srcOrd="0" destOrd="0" parTransId="{D458F50F-4DE4-4EB3-9676-C2A8BCDA3BC2}" sibTransId="{2FF06858-1FA9-4829-82D6-BC4D16D9EAEC}"/>
    <dgm:cxn modelId="{71ACF3EA-481A-44F6-B220-5EFE81AD4AD7}" type="presOf" srcId="{9D8971CF-4E8C-46B8-A8F8-0E0FF2EFE937}" destId="{49D5F679-EDE5-4B07-891E-86983C1176AF}" srcOrd="0" destOrd="1" presId="urn:microsoft.com/office/officeart/2005/8/layout/hList1"/>
    <dgm:cxn modelId="{F7F184F4-3A3C-45BA-9D8E-F318211A04EA}" type="presOf" srcId="{05530653-6244-400E-A70E-4CB24E2A676C}" destId="{EACDD9A7-4392-4497-8D04-7AEBCAAE2EB5}" srcOrd="0" destOrd="3" presId="urn:microsoft.com/office/officeart/2005/8/layout/hList1"/>
    <dgm:cxn modelId="{AAFE87F8-DFAB-4124-9120-534597E87F44}" srcId="{CE1780B1-BF62-48B1-AAD0-F45EBD237822}" destId="{7C96300A-C669-4A73-9669-1F66A6A98113}" srcOrd="1" destOrd="0" parTransId="{98C3613C-F990-4096-B1B8-3BA6F22059F8}" sibTransId="{537C8685-3BD8-4183-BE45-F21ADD26A963}"/>
    <dgm:cxn modelId="{F1BC9B2D-8A9C-4FA6-BAFB-A9E075C85196}" type="presParOf" srcId="{06636B2B-B289-4370-8496-0798B008A487}" destId="{2C85812C-C0FA-42B8-9F74-6F3E5E27DB61}" srcOrd="0" destOrd="0" presId="urn:microsoft.com/office/officeart/2005/8/layout/hList1"/>
    <dgm:cxn modelId="{BA28C744-5430-49B5-B015-FACBE425B377}" type="presParOf" srcId="{2C85812C-C0FA-42B8-9F74-6F3E5E27DB61}" destId="{347B1741-711B-4A15-950F-B32A8560E9CD}" srcOrd="0" destOrd="0" presId="urn:microsoft.com/office/officeart/2005/8/layout/hList1"/>
    <dgm:cxn modelId="{32E6BDA5-D750-4E20-9DEC-3BD8BE5D9A8E}" type="presParOf" srcId="{2C85812C-C0FA-42B8-9F74-6F3E5E27DB61}" destId="{EACDD9A7-4392-4497-8D04-7AEBCAAE2EB5}" srcOrd="1" destOrd="0" presId="urn:microsoft.com/office/officeart/2005/8/layout/hList1"/>
    <dgm:cxn modelId="{E789C3B3-9083-4292-AF77-34E3F354DA9F}" type="presParOf" srcId="{06636B2B-B289-4370-8496-0798B008A487}" destId="{1DEC1F60-D530-47FF-A9DE-9CCD313AF28F}" srcOrd="1" destOrd="0" presId="urn:microsoft.com/office/officeart/2005/8/layout/hList1"/>
    <dgm:cxn modelId="{F5597774-9299-405A-BAD8-B54E2A953586}" type="presParOf" srcId="{06636B2B-B289-4370-8496-0798B008A487}" destId="{794A7342-768B-4FD3-B10D-0234D51F1AD9}" srcOrd="2" destOrd="0" presId="urn:microsoft.com/office/officeart/2005/8/layout/hList1"/>
    <dgm:cxn modelId="{6807B520-369D-4B2A-BD38-06107873EE65}" type="presParOf" srcId="{794A7342-768B-4FD3-B10D-0234D51F1AD9}" destId="{3A4F7609-9CBD-4AAB-A487-74ABB8DEBD58}" srcOrd="0" destOrd="0" presId="urn:microsoft.com/office/officeart/2005/8/layout/hList1"/>
    <dgm:cxn modelId="{3D3EAD51-6263-4A27-9AAC-2AB7CC959836}" type="presParOf" srcId="{794A7342-768B-4FD3-B10D-0234D51F1AD9}" destId="{5434335D-A348-414B-935B-1100AB1A8447}" srcOrd="1" destOrd="0" presId="urn:microsoft.com/office/officeart/2005/8/layout/hList1"/>
    <dgm:cxn modelId="{76794B7D-7C2C-41EE-A383-7836CED3B00D}" type="presParOf" srcId="{06636B2B-B289-4370-8496-0798B008A487}" destId="{03790EF1-89EE-4A3F-A4F7-E2F5A1343463}" srcOrd="3" destOrd="0" presId="urn:microsoft.com/office/officeart/2005/8/layout/hList1"/>
    <dgm:cxn modelId="{FD09BE18-60DF-4C7D-8F80-9CBD471B0AA1}" type="presParOf" srcId="{06636B2B-B289-4370-8496-0798B008A487}" destId="{BE5042D0-6DCD-4557-8907-94BDB37D734F}" srcOrd="4" destOrd="0" presId="urn:microsoft.com/office/officeart/2005/8/layout/hList1"/>
    <dgm:cxn modelId="{2885CC28-3E88-4FD6-B438-DA8C108D9B60}" type="presParOf" srcId="{BE5042D0-6DCD-4557-8907-94BDB37D734F}" destId="{EAEEAACE-D5B1-45B2-B207-3CFD5887902E}" srcOrd="0" destOrd="0" presId="urn:microsoft.com/office/officeart/2005/8/layout/hList1"/>
    <dgm:cxn modelId="{DF1014AF-9807-4430-BE67-355D7A0573F6}" type="presParOf" srcId="{BE5042D0-6DCD-4557-8907-94BDB37D734F}" destId="{49D5F679-EDE5-4B07-891E-86983C1176AF}" srcOrd="1" destOrd="0" presId="urn:microsoft.com/office/officeart/2005/8/layout/hList1"/>
    <dgm:cxn modelId="{47144B48-25F4-45F7-8F54-D4E8905924E3}" type="presParOf" srcId="{06636B2B-B289-4370-8496-0798B008A487}" destId="{3364645A-0DA4-40F7-B679-D636D2690783}" srcOrd="5" destOrd="0" presId="urn:microsoft.com/office/officeart/2005/8/layout/hList1"/>
    <dgm:cxn modelId="{711E975E-3E82-4719-BD18-65EB01023C4F}" type="presParOf" srcId="{06636B2B-B289-4370-8496-0798B008A487}" destId="{0E5D7AF2-2962-4C3A-8447-634EEBB00986}" srcOrd="6" destOrd="0" presId="urn:microsoft.com/office/officeart/2005/8/layout/hList1"/>
    <dgm:cxn modelId="{96FC5EE5-EFA2-419D-9950-463C07672EA2}" type="presParOf" srcId="{0E5D7AF2-2962-4C3A-8447-634EEBB00986}" destId="{4559DED8-68B4-40A8-805B-2CEA4B2FC446}" srcOrd="0" destOrd="0" presId="urn:microsoft.com/office/officeart/2005/8/layout/hList1"/>
    <dgm:cxn modelId="{FA7B776C-6E43-48D5-B12A-3E22D4AA1259}" type="presParOf" srcId="{0E5D7AF2-2962-4C3A-8447-634EEBB00986}" destId="{EDF5A003-CEBB-47E1-BCEF-CC9BD937FE96}"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57DE43C-461B-4FCE-98B6-2AEAC00538D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DCAEA04F-FDDE-4F32-B692-36468001AC5B}">
      <dgm:prSet phldrT="[Text]" phldr="0"/>
      <dgm:spPr/>
      <dgm:t>
        <a:bodyPr/>
        <a:lstStyle/>
        <a:p>
          <a:r>
            <a:rPr lang="en-GB" dirty="0"/>
            <a:t>Managing Director</a:t>
          </a:r>
        </a:p>
      </dgm:t>
    </dgm:pt>
    <dgm:pt modelId="{EB8FFCBA-9426-493E-871D-D013E62179A2}" type="parTrans" cxnId="{339EEEF7-4885-4A4F-A119-A5F69B6371F7}">
      <dgm:prSet/>
      <dgm:spPr/>
      <dgm:t>
        <a:bodyPr/>
        <a:lstStyle/>
        <a:p>
          <a:endParaRPr lang="en-GB"/>
        </a:p>
      </dgm:t>
    </dgm:pt>
    <dgm:pt modelId="{A488DC4D-FF15-4EA8-A978-E4C704487D5C}" type="sibTrans" cxnId="{339EEEF7-4885-4A4F-A119-A5F69B6371F7}">
      <dgm:prSet/>
      <dgm:spPr/>
      <dgm:t>
        <a:bodyPr/>
        <a:lstStyle/>
        <a:p>
          <a:endParaRPr lang="en-GB"/>
        </a:p>
      </dgm:t>
    </dgm:pt>
    <dgm:pt modelId="{D78EFCF5-630F-4273-B506-E86D598BAEDD}">
      <dgm:prSet phldrT="[Text]" phldr="0"/>
      <dgm:spPr/>
      <dgm:t>
        <a:bodyPr/>
        <a:lstStyle/>
        <a:p>
          <a:r>
            <a:rPr lang="en-GB" dirty="0"/>
            <a:t>Marketing &amp; Customer Relationship Coordinator</a:t>
          </a:r>
        </a:p>
      </dgm:t>
    </dgm:pt>
    <dgm:pt modelId="{E77A792E-EC39-4400-9491-1A6B2A6474E1}" type="parTrans" cxnId="{9F2D1E61-AA93-4659-990A-3D103BCE9783}">
      <dgm:prSet/>
      <dgm:spPr/>
      <dgm:t>
        <a:bodyPr/>
        <a:lstStyle/>
        <a:p>
          <a:endParaRPr lang="en-GB"/>
        </a:p>
      </dgm:t>
    </dgm:pt>
    <dgm:pt modelId="{1B846D5F-ABBD-4477-804B-403A0A590B13}" type="sibTrans" cxnId="{9F2D1E61-AA93-4659-990A-3D103BCE9783}">
      <dgm:prSet/>
      <dgm:spPr/>
      <dgm:t>
        <a:bodyPr/>
        <a:lstStyle/>
        <a:p>
          <a:endParaRPr lang="en-GB"/>
        </a:p>
      </dgm:t>
    </dgm:pt>
    <dgm:pt modelId="{BFE742BF-201F-4260-A4A7-5FBB4CDC063B}">
      <dgm:prSet phldrT="[Text]" phldr="0"/>
      <dgm:spPr/>
      <dgm:t>
        <a:bodyPr/>
        <a:lstStyle/>
        <a:p>
          <a:r>
            <a:rPr lang="en-GB" dirty="0"/>
            <a:t>Operations Manager</a:t>
          </a:r>
        </a:p>
      </dgm:t>
    </dgm:pt>
    <dgm:pt modelId="{912DEB55-8167-46B0-AB15-3C899D8D50ED}" type="parTrans" cxnId="{03236909-FF83-4336-AEE0-E7B77D27FB27}">
      <dgm:prSet/>
      <dgm:spPr/>
      <dgm:t>
        <a:bodyPr/>
        <a:lstStyle/>
        <a:p>
          <a:endParaRPr lang="en-GB"/>
        </a:p>
      </dgm:t>
    </dgm:pt>
    <dgm:pt modelId="{BBE0BC5D-72E8-41CB-8C80-F9C07B63644E}" type="sibTrans" cxnId="{03236909-FF83-4336-AEE0-E7B77D27FB27}">
      <dgm:prSet/>
      <dgm:spPr/>
      <dgm:t>
        <a:bodyPr/>
        <a:lstStyle/>
        <a:p>
          <a:endParaRPr lang="en-GB"/>
        </a:p>
      </dgm:t>
    </dgm:pt>
    <dgm:pt modelId="{1F382B9A-83D6-4D7B-82D6-DD85C6076F62}">
      <dgm:prSet phldrT="[Text]" phldr="0"/>
      <dgm:spPr/>
      <dgm:t>
        <a:bodyPr/>
        <a:lstStyle/>
        <a:p>
          <a:r>
            <a:rPr lang="en-GB" dirty="0"/>
            <a:t>Maintenance Technicians</a:t>
          </a:r>
        </a:p>
      </dgm:t>
    </dgm:pt>
    <dgm:pt modelId="{9F54D8D3-A13C-4BF7-950F-A5C03DC19A18}" type="sibTrans" cxnId="{76D498BD-0C7F-4BE7-B3A7-D565150C3B4F}">
      <dgm:prSet/>
      <dgm:spPr/>
      <dgm:t>
        <a:bodyPr/>
        <a:lstStyle/>
        <a:p>
          <a:endParaRPr lang="en-GB"/>
        </a:p>
      </dgm:t>
    </dgm:pt>
    <dgm:pt modelId="{DEA7276C-9439-4C7C-9799-D392378820AA}" type="parTrans" cxnId="{76D498BD-0C7F-4BE7-B3A7-D565150C3B4F}">
      <dgm:prSet/>
      <dgm:spPr/>
      <dgm:t>
        <a:bodyPr/>
        <a:lstStyle/>
        <a:p>
          <a:endParaRPr lang="en-GB"/>
        </a:p>
      </dgm:t>
    </dgm:pt>
    <dgm:pt modelId="{E7686DB5-4012-41CF-8187-D3C403042F6F}" type="pres">
      <dgm:prSet presAssocID="{D57DE43C-461B-4FCE-98B6-2AEAC00538D8}" presName="hierChild1" presStyleCnt="0">
        <dgm:presLayoutVars>
          <dgm:chPref val="1"/>
          <dgm:dir/>
          <dgm:animOne val="branch"/>
          <dgm:animLvl val="lvl"/>
          <dgm:resizeHandles/>
        </dgm:presLayoutVars>
      </dgm:prSet>
      <dgm:spPr/>
    </dgm:pt>
    <dgm:pt modelId="{97D59FC1-60B2-45A1-AFF7-578DEFB949B4}" type="pres">
      <dgm:prSet presAssocID="{DCAEA04F-FDDE-4F32-B692-36468001AC5B}" presName="hierRoot1" presStyleCnt="0"/>
      <dgm:spPr/>
    </dgm:pt>
    <dgm:pt modelId="{03F7BFBA-EA33-4368-87D7-A587C1DCD932}" type="pres">
      <dgm:prSet presAssocID="{DCAEA04F-FDDE-4F32-B692-36468001AC5B}" presName="composite" presStyleCnt="0"/>
      <dgm:spPr/>
    </dgm:pt>
    <dgm:pt modelId="{4F684A53-7D87-44F3-874D-5D99C673A93A}" type="pres">
      <dgm:prSet presAssocID="{DCAEA04F-FDDE-4F32-B692-36468001AC5B}" presName="background" presStyleLbl="node0" presStyleIdx="0" presStyleCnt="1"/>
      <dgm:spPr/>
    </dgm:pt>
    <dgm:pt modelId="{8594DB26-C316-4CDF-95D5-E384A6D49A42}" type="pres">
      <dgm:prSet presAssocID="{DCAEA04F-FDDE-4F32-B692-36468001AC5B}" presName="text" presStyleLbl="fgAcc0" presStyleIdx="0" presStyleCnt="1">
        <dgm:presLayoutVars>
          <dgm:chPref val="3"/>
        </dgm:presLayoutVars>
      </dgm:prSet>
      <dgm:spPr/>
    </dgm:pt>
    <dgm:pt modelId="{2425EF8B-6B9F-4BC7-AECC-1206360044DA}" type="pres">
      <dgm:prSet presAssocID="{DCAEA04F-FDDE-4F32-B692-36468001AC5B}" presName="hierChild2" presStyleCnt="0"/>
      <dgm:spPr/>
    </dgm:pt>
    <dgm:pt modelId="{15E0F7D0-95F7-48F9-8823-422A2AB7045B}" type="pres">
      <dgm:prSet presAssocID="{E77A792E-EC39-4400-9491-1A6B2A6474E1}" presName="Name10" presStyleLbl="parChTrans1D2" presStyleIdx="0" presStyleCnt="2"/>
      <dgm:spPr/>
    </dgm:pt>
    <dgm:pt modelId="{38895C82-CB44-4477-A1A2-49ADAA6D0676}" type="pres">
      <dgm:prSet presAssocID="{D78EFCF5-630F-4273-B506-E86D598BAEDD}" presName="hierRoot2" presStyleCnt="0"/>
      <dgm:spPr/>
    </dgm:pt>
    <dgm:pt modelId="{363E129F-1190-4D71-B0FA-C2FACF1C47FB}" type="pres">
      <dgm:prSet presAssocID="{D78EFCF5-630F-4273-B506-E86D598BAEDD}" presName="composite2" presStyleCnt="0"/>
      <dgm:spPr/>
    </dgm:pt>
    <dgm:pt modelId="{490F6971-7E8C-4001-92C9-4863A26E4ECD}" type="pres">
      <dgm:prSet presAssocID="{D78EFCF5-630F-4273-B506-E86D598BAEDD}" presName="background2" presStyleLbl="node2" presStyleIdx="0" presStyleCnt="2"/>
      <dgm:spPr/>
    </dgm:pt>
    <dgm:pt modelId="{23A11ADF-BF7C-49E0-8758-237D1018C393}" type="pres">
      <dgm:prSet presAssocID="{D78EFCF5-630F-4273-B506-E86D598BAEDD}" presName="text2" presStyleLbl="fgAcc2" presStyleIdx="0" presStyleCnt="2">
        <dgm:presLayoutVars>
          <dgm:chPref val="3"/>
        </dgm:presLayoutVars>
      </dgm:prSet>
      <dgm:spPr/>
    </dgm:pt>
    <dgm:pt modelId="{4C1F05EA-D908-4A71-9395-D13AB55024CF}" type="pres">
      <dgm:prSet presAssocID="{D78EFCF5-630F-4273-B506-E86D598BAEDD}" presName="hierChild3" presStyleCnt="0"/>
      <dgm:spPr/>
    </dgm:pt>
    <dgm:pt modelId="{AC06A84D-621D-4CEC-87CF-68CE63B0FB9D}" type="pres">
      <dgm:prSet presAssocID="{912DEB55-8167-46B0-AB15-3C899D8D50ED}" presName="Name10" presStyleLbl="parChTrans1D2" presStyleIdx="1" presStyleCnt="2"/>
      <dgm:spPr/>
    </dgm:pt>
    <dgm:pt modelId="{D497CA52-534F-4099-8B87-1B79A56D3801}" type="pres">
      <dgm:prSet presAssocID="{BFE742BF-201F-4260-A4A7-5FBB4CDC063B}" presName="hierRoot2" presStyleCnt="0"/>
      <dgm:spPr/>
    </dgm:pt>
    <dgm:pt modelId="{3CF4DEAF-CD35-4B84-8E49-133A0E9DE26F}" type="pres">
      <dgm:prSet presAssocID="{BFE742BF-201F-4260-A4A7-5FBB4CDC063B}" presName="composite2" presStyleCnt="0"/>
      <dgm:spPr/>
    </dgm:pt>
    <dgm:pt modelId="{92C99698-D3EC-43D9-A178-5049ACBDB61D}" type="pres">
      <dgm:prSet presAssocID="{BFE742BF-201F-4260-A4A7-5FBB4CDC063B}" presName="background2" presStyleLbl="node2" presStyleIdx="1" presStyleCnt="2"/>
      <dgm:spPr/>
    </dgm:pt>
    <dgm:pt modelId="{1AC55A3C-FFD6-4563-9434-373E94B9DFBD}" type="pres">
      <dgm:prSet presAssocID="{BFE742BF-201F-4260-A4A7-5FBB4CDC063B}" presName="text2" presStyleLbl="fgAcc2" presStyleIdx="1" presStyleCnt="2">
        <dgm:presLayoutVars>
          <dgm:chPref val="3"/>
        </dgm:presLayoutVars>
      </dgm:prSet>
      <dgm:spPr/>
    </dgm:pt>
    <dgm:pt modelId="{9347D84C-6C38-40E2-9871-9D11C2560D90}" type="pres">
      <dgm:prSet presAssocID="{BFE742BF-201F-4260-A4A7-5FBB4CDC063B}" presName="hierChild3" presStyleCnt="0"/>
      <dgm:spPr/>
    </dgm:pt>
    <dgm:pt modelId="{01BD1D6C-0CC7-4DA6-9987-EDDA2E7C7366}" type="pres">
      <dgm:prSet presAssocID="{DEA7276C-9439-4C7C-9799-D392378820AA}" presName="Name17" presStyleLbl="parChTrans1D3" presStyleIdx="0" presStyleCnt="1"/>
      <dgm:spPr/>
    </dgm:pt>
    <dgm:pt modelId="{76EABFCF-530A-49BF-B077-EC344620C46B}" type="pres">
      <dgm:prSet presAssocID="{1F382B9A-83D6-4D7B-82D6-DD85C6076F62}" presName="hierRoot3" presStyleCnt="0"/>
      <dgm:spPr/>
    </dgm:pt>
    <dgm:pt modelId="{F00C8D34-BFD6-454C-9027-5C6F0F944169}" type="pres">
      <dgm:prSet presAssocID="{1F382B9A-83D6-4D7B-82D6-DD85C6076F62}" presName="composite3" presStyleCnt="0"/>
      <dgm:spPr/>
    </dgm:pt>
    <dgm:pt modelId="{C621A138-FF0B-4F0F-AA14-20EE81483204}" type="pres">
      <dgm:prSet presAssocID="{1F382B9A-83D6-4D7B-82D6-DD85C6076F62}" presName="background3" presStyleLbl="node3" presStyleIdx="0" presStyleCnt="1"/>
      <dgm:spPr/>
    </dgm:pt>
    <dgm:pt modelId="{52AE939B-1C47-4316-8E0B-23B6B2FE9DA6}" type="pres">
      <dgm:prSet presAssocID="{1F382B9A-83D6-4D7B-82D6-DD85C6076F62}" presName="text3" presStyleLbl="fgAcc3" presStyleIdx="0" presStyleCnt="1" custLinFactNeighborX="2892" custLinFactNeighborY="-2277">
        <dgm:presLayoutVars>
          <dgm:chPref val="3"/>
        </dgm:presLayoutVars>
      </dgm:prSet>
      <dgm:spPr/>
    </dgm:pt>
    <dgm:pt modelId="{9797ADD7-8153-4F6C-B6FF-035695E562A1}" type="pres">
      <dgm:prSet presAssocID="{1F382B9A-83D6-4D7B-82D6-DD85C6076F62}" presName="hierChild4" presStyleCnt="0"/>
      <dgm:spPr/>
    </dgm:pt>
  </dgm:ptLst>
  <dgm:cxnLst>
    <dgm:cxn modelId="{03236909-FF83-4336-AEE0-E7B77D27FB27}" srcId="{DCAEA04F-FDDE-4F32-B692-36468001AC5B}" destId="{BFE742BF-201F-4260-A4A7-5FBB4CDC063B}" srcOrd="1" destOrd="0" parTransId="{912DEB55-8167-46B0-AB15-3C899D8D50ED}" sibTransId="{BBE0BC5D-72E8-41CB-8C80-F9C07B63644E}"/>
    <dgm:cxn modelId="{77F7B30A-1893-4ACC-983A-20D00DFC4E6A}" type="presOf" srcId="{BFE742BF-201F-4260-A4A7-5FBB4CDC063B}" destId="{1AC55A3C-FFD6-4563-9434-373E94B9DFBD}" srcOrd="0" destOrd="0" presId="urn:microsoft.com/office/officeart/2005/8/layout/hierarchy1"/>
    <dgm:cxn modelId="{C407C60A-9EDC-4777-9AA5-0BAC168DA5C9}" type="presOf" srcId="{DCAEA04F-FDDE-4F32-B692-36468001AC5B}" destId="{8594DB26-C316-4CDF-95D5-E384A6D49A42}" srcOrd="0" destOrd="0" presId="urn:microsoft.com/office/officeart/2005/8/layout/hierarchy1"/>
    <dgm:cxn modelId="{6FAFAF40-5F19-4135-93A4-538449954C6A}" type="presOf" srcId="{D57DE43C-461B-4FCE-98B6-2AEAC00538D8}" destId="{E7686DB5-4012-41CF-8187-D3C403042F6F}" srcOrd="0" destOrd="0" presId="urn:microsoft.com/office/officeart/2005/8/layout/hierarchy1"/>
    <dgm:cxn modelId="{D7E00E5C-C2BC-4972-8C73-5F2DBD8BDA3A}" type="presOf" srcId="{1F382B9A-83D6-4D7B-82D6-DD85C6076F62}" destId="{52AE939B-1C47-4316-8E0B-23B6B2FE9DA6}" srcOrd="0" destOrd="0" presId="urn:microsoft.com/office/officeart/2005/8/layout/hierarchy1"/>
    <dgm:cxn modelId="{9F2D1E61-AA93-4659-990A-3D103BCE9783}" srcId="{DCAEA04F-FDDE-4F32-B692-36468001AC5B}" destId="{D78EFCF5-630F-4273-B506-E86D598BAEDD}" srcOrd="0" destOrd="0" parTransId="{E77A792E-EC39-4400-9491-1A6B2A6474E1}" sibTransId="{1B846D5F-ABBD-4477-804B-403A0A590B13}"/>
    <dgm:cxn modelId="{9C8DD880-7F5A-484E-AFF3-9AAA1FAD9A7A}" type="presOf" srcId="{912DEB55-8167-46B0-AB15-3C899D8D50ED}" destId="{AC06A84D-621D-4CEC-87CF-68CE63B0FB9D}" srcOrd="0" destOrd="0" presId="urn:microsoft.com/office/officeart/2005/8/layout/hierarchy1"/>
    <dgm:cxn modelId="{35786B97-DCF3-46B7-9A07-99775CF0FF64}" type="presOf" srcId="{DEA7276C-9439-4C7C-9799-D392378820AA}" destId="{01BD1D6C-0CC7-4DA6-9987-EDDA2E7C7366}" srcOrd="0" destOrd="0" presId="urn:microsoft.com/office/officeart/2005/8/layout/hierarchy1"/>
    <dgm:cxn modelId="{6F611CA4-F2C5-4055-A7CC-3D2242C184B6}" type="presOf" srcId="{D78EFCF5-630F-4273-B506-E86D598BAEDD}" destId="{23A11ADF-BF7C-49E0-8758-237D1018C393}" srcOrd="0" destOrd="0" presId="urn:microsoft.com/office/officeart/2005/8/layout/hierarchy1"/>
    <dgm:cxn modelId="{76D498BD-0C7F-4BE7-B3A7-D565150C3B4F}" srcId="{BFE742BF-201F-4260-A4A7-5FBB4CDC063B}" destId="{1F382B9A-83D6-4D7B-82D6-DD85C6076F62}" srcOrd="0" destOrd="0" parTransId="{DEA7276C-9439-4C7C-9799-D392378820AA}" sibTransId="{9F54D8D3-A13C-4BF7-950F-A5C03DC19A18}"/>
    <dgm:cxn modelId="{4D5D75D9-1862-414B-A7D0-B2D5E65CB6B8}" type="presOf" srcId="{E77A792E-EC39-4400-9491-1A6B2A6474E1}" destId="{15E0F7D0-95F7-48F9-8823-422A2AB7045B}" srcOrd="0" destOrd="0" presId="urn:microsoft.com/office/officeart/2005/8/layout/hierarchy1"/>
    <dgm:cxn modelId="{339EEEF7-4885-4A4F-A119-A5F69B6371F7}" srcId="{D57DE43C-461B-4FCE-98B6-2AEAC00538D8}" destId="{DCAEA04F-FDDE-4F32-B692-36468001AC5B}" srcOrd="0" destOrd="0" parTransId="{EB8FFCBA-9426-493E-871D-D013E62179A2}" sibTransId="{A488DC4D-FF15-4EA8-A978-E4C704487D5C}"/>
    <dgm:cxn modelId="{5D3753C3-F828-4CAE-9213-83E855A7467B}" type="presParOf" srcId="{E7686DB5-4012-41CF-8187-D3C403042F6F}" destId="{97D59FC1-60B2-45A1-AFF7-578DEFB949B4}" srcOrd="0" destOrd="0" presId="urn:microsoft.com/office/officeart/2005/8/layout/hierarchy1"/>
    <dgm:cxn modelId="{A1E34534-F437-4C1F-A96F-C4560D4D9774}" type="presParOf" srcId="{97D59FC1-60B2-45A1-AFF7-578DEFB949B4}" destId="{03F7BFBA-EA33-4368-87D7-A587C1DCD932}" srcOrd="0" destOrd="0" presId="urn:microsoft.com/office/officeart/2005/8/layout/hierarchy1"/>
    <dgm:cxn modelId="{0197D4C6-2620-46E3-989F-69643F60FEFF}" type="presParOf" srcId="{03F7BFBA-EA33-4368-87D7-A587C1DCD932}" destId="{4F684A53-7D87-44F3-874D-5D99C673A93A}" srcOrd="0" destOrd="0" presId="urn:microsoft.com/office/officeart/2005/8/layout/hierarchy1"/>
    <dgm:cxn modelId="{3924E32D-185A-4154-A3B5-1FE51D043836}" type="presParOf" srcId="{03F7BFBA-EA33-4368-87D7-A587C1DCD932}" destId="{8594DB26-C316-4CDF-95D5-E384A6D49A42}" srcOrd="1" destOrd="0" presId="urn:microsoft.com/office/officeart/2005/8/layout/hierarchy1"/>
    <dgm:cxn modelId="{C9239F7C-8829-4DFE-9DD3-B5303BECC2B9}" type="presParOf" srcId="{97D59FC1-60B2-45A1-AFF7-578DEFB949B4}" destId="{2425EF8B-6B9F-4BC7-AECC-1206360044DA}" srcOrd="1" destOrd="0" presId="urn:microsoft.com/office/officeart/2005/8/layout/hierarchy1"/>
    <dgm:cxn modelId="{3F3066AA-C194-4D2D-B7C2-153C064483F4}" type="presParOf" srcId="{2425EF8B-6B9F-4BC7-AECC-1206360044DA}" destId="{15E0F7D0-95F7-48F9-8823-422A2AB7045B}" srcOrd="0" destOrd="0" presId="urn:microsoft.com/office/officeart/2005/8/layout/hierarchy1"/>
    <dgm:cxn modelId="{D38CADA6-2A23-4C09-90BB-708F5A965313}" type="presParOf" srcId="{2425EF8B-6B9F-4BC7-AECC-1206360044DA}" destId="{38895C82-CB44-4477-A1A2-49ADAA6D0676}" srcOrd="1" destOrd="0" presId="urn:microsoft.com/office/officeart/2005/8/layout/hierarchy1"/>
    <dgm:cxn modelId="{2386D65B-8CEC-429C-9333-E08244796C55}" type="presParOf" srcId="{38895C82-CB44-4477-A1A2-49ADAA6D0676}" destId="{363E129F-1190-4D71-B0FA-C2FACF1C47FB}" srcOrd="0" destOrd="0" presId="urn:microsoft.com/office/officeart/2005/8/layout/hierarchy1"/>
    <dgm:cxn modelId="{FB2E1CEA-38ED-4672-922A-702F8CE9A460}" type="presParOf" srcId="{363E129F-1190-4D71-B0FA-C2FACF1C47FB}" destId="{490F6971-7E8C-4001-92C9-4863A26E4ECD}" srcOrd="0" destOrd="0" presId="urn:microsoft.com/office/officeart/2005/8/layout/hierarchy1"/>
    <dgm:cxn modelId="{3168CA4E-69A3-4411-A052-A6AB1848AEED}" type="presParOf" srcId="{363E129F-1190-4D71-B0FA-C2FACF1C47FB}" destId="{23A11ADF-BF7C-49E0-8758-237D1018C393}" srcOrd="1" destOrd="0" presId="urn:microsoft.com/office/officeart/2005/8/layout/hierarchy1"/>
    <dgm:cxn modelId="{0C40A1BF-6696-4132-8321-718A0A05935C}" type="presParOf" srcId="{38895C82-CB44-4477-A1A2-49ADAA6D0676}" destId="{4C1F05EA-D908-4A71-9395-D13AB55024CF}" srcOrd="1" destOrd="0" presId="urn:microsoft.com/office/officeart/2005/8/layout/hierarchy1"/>
    <dgm:cxn modelId="{C96636B2-5F81-4BE1-8C36-FD1D9BBBCDF6}" type="presParOf" srcId="{2425EF8B-6B9F-4BC7-AECC-1206360044DA}" destId="{AC06A84D-621D-4CEC-87CF-68CE63B0FB9D}" srcOrd="2" destOrd="0" presId="urn:microsoft.com/office/officeart/2005/8/layout/hierarchy1"/>
    <dgm:cxn modelId="{B8693A7A-D1C3-4413-A62A-CF9BA647E76E}" type="presParOf" srcId="{2425EF8B-6B9F-4BC7-AECC-1206360044DA}" destId="{D497CA52-534F-4099-8B87-1B79A56D3801}" srcOrd="3" destOrd="0" presId="urn:microsoft.com/office/officeart/2005/8/layout/hierarchy1"/>
    <dgm:cxn modelId="{D3C3C49D-21A9-4CDC-A83F-B483E715847F}" type="presParOf" srcId="{D497CA52-534F-4099-8B87-1B79A56D3801}" destId="{3CF4DEAF-CD35-4B84-8E49-133A0E9DE26F}" srcOrd="0" destOrd="0" presId="urn:microsoft.com/office/officeart/2005/8/layout/hierarchy1"/>
    <dgm:cxn modelId="{39E14575-0325-4B17-AF41-2C505206E583}" type="presParOf" srcId="{3CF4DEAF-CD35-4B84-8E49-133A0E9DE26F}" destId="{92C99698-D3EC-43D9-A178-5049ACBDB61D}" srcOrd="0" destOrd="0" presId="urn:microsoft.com/office/officeart/2005/8/layout/hierarchy1"/>
    <dgm:cxn modelId="{2E85DF0C-A6A0-41BE-A7B4-9084F0FEA9A0}" type="presParOf" srcId="{3CF4DEAF-CD35-4B84-8E49-133A0E9DE26F}" destId="{1AC55A3C-FFD6-4563-9434-373E94B9DFBD}" srcOrd="1" destOrd="0" presId="urn:microsoft.com/office/officeart/2005/8/layout/hierarchy1"/>
    <dgm:cxn modelId="{074B611A-FCA0-4E72-8D66-B49BF8AD940B}" type="presParOf" srcId="{D497CA52-534F-4099-8B87-1B79A56D3801}" destId="{9347D84C-6C38-40E2-9871-9D11C2560D90}" srcOrd="1" destOrd="0" presId="urn:microsoft.com/office/officeart/2005/8/layout/hierarchy1"/>
    <dgm:cxn modelId="{32EFF364-4227-4666-AF9C-63F3243C20DE}" type="presParOf" srcId="{9347D84C-6C38-40E2-9871-9D11C2560D90}" destId="{01BD1D6C-0CC7-4DA6-9987-EDDA2E7C7366}" srcOrd="0" destOrd="0" presId="urn:microsoft.com/office/officeart/2005/8/layout/hierarchy1"/>
    <dgm:cxn modelId="{03FE88DB-7D64-4129-9512-9D7CBC66BFFF}" type="presParOf" srcId="{9347D84C-6C38-40E2-9871-9D11C2560D90}" destId="{76EABFCF-530A-49BF-B077-EC344620C46B}" srcOrd="1" destOrd="0" presId="urn:microsoft.com/office/officeart/2005/8/layout/hierarchy1"/>
    <dgm:cxn modelId="{A6C84070-0989-4295-A1AC-4A437BEF38B7}" type="presParOf" srcId="{76EABFCF-530A-49BF-B077-EC344620C46B}" destId="{F00C8D34-BFD6-454C-9027-5C6F0F944169}" srcOrd="0" destOrd="0" presId="urn:microsoft.com/office/officeart/2005/8/layout/hierarchy1"/>
    <dgm:cxn modelId="{55B95FA4-9B9B-4EF9-AD8E-0ABFDC07A631}" type="presParOf" srcId="{F00C8D34-BFD6-454C-9027-5C6F0F944169}" destId="{C621A138-FF0B-4F0F-AA14-20EE81483204}" srcOrd="0" destOrd="0" presId="urn:microsoft.com/office/officeart/2005/8/layout/hierarchy1"/>
    <dgm:cxn modelId="{A1D46B56-1253-45BD-8B97-6F42F3BB7B5E}" type="presParOf" srcId="{F00C8D34-BFD6-454C-9027-5C6F0F944169}" destId="{52AE939B-1C47-4316-8E0B-23B6B2FE9DA6}" srcOrd="1" destOrd="0" presId="urn:microsoft.com/office/officeart/2005/8/layout/hierarchy1"/>
    <dgm:cxn modelId="{DDEB1670-4F4E-4F3B-B95F-732E4CD25DC5}" type="presParOf" srcId="{76EABFCF-530A-49BF-B077-EC344620C46B}" destId="{9797ADD7-8153-4F6C-B6FF-035695E562A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7EDEF1C-1364-4171-90CF-4DF12D8E837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9377A1C-94E5-44A0-BEDB-088DC818B6A8}">
      <dgm:prSet/>
      <dgm:spPr/>
      <dgm:t>
        <a:bodyPr/>
        <a:lstStyle/>
        <a:p>
          <a:r>
            <a:rPr lang="en-GB" b="1"/>
            <a:t>Application of funds:</a:t>
          </a:r>
          <a:endParaRPr lang="en-US"/>
        </a:p>
      </dgm:t>
    </dgm:pt>
    <dgm:pt modelId="{2E573E87-FD2D-40CE-A241-2A27F30E203F}" type="parTrans" cxnId="{84E2AB99-394B-4EB7-ADF1-2C22146BC46E}">
      <dgm:prSet/>
      <dgm:spPr/>
      <dgm:t>
        <a:bodyPr/>
        <a:lstStyle/>
        <a:p>
          <a:endParaRPr lang="en-US"/>
        </a:p>
      </dgm:t>
    </dgm:pt>
    <dgm:pt modelId="{1E247F37-0897-409E-B282-BB27FDFA437A}" type="sibTrans" cxnId="{84E2AB99-394B-4EB7-ADF1-2C22146BC46E}">
      <dgm:prSet/>
      <dgm:spPr/>
      <dgm:t>
        <a:bodyPr/>
        <a:lstStyle/>
        <a:p>
          <a:endParaRPr lang="en-US"/>
        </a:p>
      </dgm:t>
    </dgm:pt>
    <dgm:pt modelId="{EBB69B3E-1DC2-4EFA-9D2F-C3C9848825D9}">
      <dgm:prSet/>
      <dgm:spPr/>
      <dgm:t>
        <a:bodyPr/>
        <a:lstStyle/>
        <a:p>
          <a:r>
            <a:rPr lang="en-GB" b="1"/>
            <a:t>Tools &amp; Equipment</a:t>
          </a:r>
          <a:endParaRPr lang="en-US"/>
        </a:p>
      </dgm:t>
    </dgm:pt>
    <dgm:pt modelId="{293A91F3-432A-4B90-A3D1-F0CAED0B7999}" type="parTrans" cxnId="{F9C54898-C4EB-4896-A7F1-1EC33210585B}">
      <dgm:prSet/>
      <dgm:spPr/>
      <dgm:t>
        <a:bodyPr/>
        <a:lstStyle/>
        <a:p>
          <a:endParaRPr lang="en-US"/>
        </a:p>
      </dgm:t>
    </dgm:pt>
    <dgm:pt modelId="{E5578AF8-6963-4566-8A5F-90927BC56B68}" type="sibTrans" cxnId="{F9C54898-C4EB-4896-A7F1-1EC33210585B}">
      <dgm:prSet/>
      <dgm:spPr/>
      <dgm:t>
        <a:bodyPr/>
        <a:lstStyle/>
        <a:p>
          <a:endParaRPr lang="en-US"/>
        </a:p>
      </dgm:t>
    </dgm:pt>
    <dgm:pt modelId="{8E52983B-C6F9-4182-B3BD-F443158EED28}">
      <dgm:prSet/>
      <dgm:spPr/>
      <dgm:t>
        <a:bodyPr/>
        <a:lstStyle/>
        <a:p>
          <a:r>
            <a:rPr lang="en-GB"/>
            <a:t>Professional equipment for service delivery</a:t>
          </a:r>
          <a:endParaRPr lang="en-US"/>
        </a:p>
      </dgm:t>
    </dgm:pt>
    <dgm:pt modelId="{8BAA8DEF-000E-4924-8131-772C34325A7B}" type="parTrans" cxnId="{16DFEF75-23A0-4D45-83A8-C589B3C5876D}">
      <dgm:prSet/>
      <dgm:spPr/>
      <dgm:t>
        <a:bodyPr/>
        <a:lstStyle/>
        <a:p>
          <a:endParaRPr lang="en-US"/>
        </a:p>
      </dgm:t>
    </dgm:pt>
    <dgm:pt modelId="{58EE7AA0-69B1-4C2C-AEBB-71F6B4EA1184}" type="sibTrans" cxnId="{16DFEF75-23A0-4D45-83A8-C589B3C5876D}">
      <dgm:prSet/>
      <dgm:spPr/>
      <dgm:t>
        <a:bodyPr/>
        <a:lstStyle/>
        <a:p>
          <a:endParaRPr lang="en-US"/>
        </a:p>
      </dgm:t>
    </dgm:pt>
    <dgm:pt modelId="{582FE790-1393-4EBC-A4D1-7F50154077C0}">
      <dgm:prSet/>
      <dgm:spPr/>
      <dgm:t>
        <a:bodyPr/>
        <a:lstStyle/>
        <a:p>
          <a:r>
            <a:rPr lang="en-GB" b="1"/>
            <a:t>Company Vehicle</a:t>
          </a:r>
          <a:endParaRPr lang="en-US"/>
        </a:p>
      </dgm:t>
    </dgm:pt>
    <dgm:pt modelId="{CCAE16CC-8FA1-4280-89C2-510857025FCF}" type="parTrans" cxnId="{085ED786-BB43-458C-974D-9A56008C4B01}">
      <dgm:prSet/>
      <dgm:spPr/>
      <dgm:t>
        <a:bodyPr/>
        <a:lstStyle/>
        <a:p>
          <a:endParaRPr lang="en-US"/>
        </a:p>
      </dgm:t>
    </dgm:pt>
    <dgm:pt modelId="{4F385576-E260-4EFC-B375-5827A6BD20E3}" type="sibTrans" cxnId="{085ED786-BB43-458C-974D-9A56008C4B01}">
      <dgm:prSet/>
      <dgm:spPr/>
      <dgm:t>
        <a:bodyPr/>
        <a:lstStyle/>
        <a:p>
          <a:endParaRPr lang="en-US"/>
        </a:p>
      </dgm:t>
    </dgm:pt>
    <dgm:pt modelId="{95FE0C3F-054A-4FAF-9848-BCDBE1CB9F27}">
      <dgm:prSet/>
      <dgm:spPr/>
      <dgm:t>
        <a:bodyPr/>
        <a:lstStyle/>
        <a:p>
          <a:r>
            <a:rPr lang="en-GB"/>
            <a:t>Transportation to customer properties</a:t>
          </a:r>
          <a:endParaRPr lang="en-US"/>
        </a:p>
      </dgm:t>
    </dgm:pt>
    <dgm:pt modelId="{BDD421F4-F9A0-4AC7-AA5C-3CDCFB72871D}" type="parTrans" cxnId="{B24C0828-8D65-4FCF-9AD8-B96D010ECFDC}">
      <dgm:prSet/>
      <dgm:spPr/>
      <dgm:t>
        <a:bodyPr/>
        <a:lstStyle/>
        <a:p>
          <a:endParaRPr lang="en-US"/>
        </a:p>
      </dgm:t>
    </dgm:pt>
    <dgm:pt modelId="{9487314A-6E9E-448F-A874-DFA98A125696}" type="sibTrans" cxnId="{B24C0828-8D65-4FCF-9AD8-B96D010ECFDC}">
      <dgm:prSet/>
      <dgm:spPr/>
      <dgm:t>
        <a:bodyPr/>
        <a:lstStyle/>
        <a:p>
          <a:endParaRPr lang="en-US"/>
        </a:p>
      </dgm:t>
    </dgm:pt>
    <dgm:pt modelId="{2B137C52-A9EA-44C6-B9E6-BA9F4CC37D50}">
      <dgm:prSet/>
      <dgm:spPr/>
      <dgm:t>
        <a:bodyPr/>
        <a:lstStyle/>
        <a:p>
          <a:r>
            <a:rPr lang="en-GB" b="1"/>
            <a:t>Insurance</a:t>
          </a:r>
          <a:endParaRPr lang="en-US"/>
        </a:p>
      </dgm:t>
    </dgm:pt>
    <dgm:pt modelId="{7ED85233-2447-4014-91E1-1E6A12320BF2}" type="parTrans" cxnId="{D9E1CA23-E62D-4500-A498-8B733BACF877}">
      <dgm:prSet/>
      <dgm:spPr/>
      <dgm:t>
        <a:bodyPr/>
        <a:lstStyle/>
        <a:p>
          <a:endParaRPr lang="en-US"/>
        </a:p>
      </dgm:t>
    </dgm:pt>
    <dgm:pt modelId="{E6B284A7-FC77-4A52-A304-C7212B03A95E}" type="sibTrans" cxnId="{D9E1CA23-E62D-4500-A498-8B733BACF877}">
      <dgm:prSet/>
      <dgm:spPr/>
      <dgm:t>
        <a:bodyPr/>
        <a:lstStyle/>
        <a:p>
          <a:endParaRPr lang="en-US"/>
        </a:p>
      </dgm:t>
    </dgm:pt>
    <dgm:pt modelId="{CCD9A8B3-C90F-4A95-B3D0-5A8A73ED6D2B}">
      <dgm:prSet/>
      <dgm:spPr/>
      <dgm:t>
        <a:bodyPr/>
        <a:lstStyle/>
        <a:p>
          <a:r>
            <a:rPr lang="en-GB"/>
            <a:t>Business and operational protection</a:t>
          </a:r>
          <a:endParaRPr lang="en-US"/>
        </a:p>
      </dgm:t>
    </dgm:pt>
    <dgm:pt modelId="{89CAB9B3-0FCB-40FB-9E85-E4630D30715C}" type="parTrans" cxnId="{4C15F63F-B28E-49EB-A952-217CF9C1DAFA}">
      <dgm:prSet/>
      <dgm:spPr/>
      <dgm:t>
        <a:bodyPr/>
        <a:lstStyle/>
        <a:p>
          <a:endParaRPr lang="en-US"/>
        </a:p>
      </dgm:t>
    </dgm:pt>
    <dgm:pt modelId="{AFD79782-3AB2-4750-B733-FD49FCC5F078}" type="sibTrans" cxnId="{4C15F63F-B28E-49EB-A952-217CF9C1DAFA}">
      <dgm:prSet/>
      <dgm:spPr/>
      <dgm:t>
        <a:bodyPr/>
        <a:lstStyle/>
        <a:p>
          <a:endParaRPr lang="en-US"/>
        </a:p>
      </dgm:t>
    </dgm:pt>
    <dgm:pt modelId="{D428B48D-AED7-4538-A149-689F13BD9215}">
      <dgm:prSet/>
      <dgm:spPr/>
      <dgm:t>
        <a:bodyPr/>
        <a:lstStyle/>
        <a:p>
          <a:r>
            <a:rPr lang="en-GB" b="1"/>
            <a:t>Marketing</a:t>
          </a:r>
          <a:endParaRPr lang="en-US"/>
        </a:p>
      </dgm:t>
    </dgm:pt>
    <dgm:pt modelId="{4367120B-46A0-4852-A848-36114A16561E}" type="parTrans" cxnId="{1118E201-FE84-41D1-9673-4B0B4A0BCF4E}">
      <dgm:prSet/>
      <dgm:spPr/>
      <dgm:t>
        <a:bodyPr/>
        <a:lstStyle/>
        <a:p>
          <a:endParaRPr lang="en-US"/>
        </a:p>
      </dgm:t>
    </dgm:pt>
    <dgm:pt modelId="{ABE18288-8C9B-42C6-8EC6-EDE316B6A353}" type="sibTrans" cxnId="{1118E201-FE84-41D1-9673-4B0B4A0BCF4E}">
      <dgm:prSet/>
      <dgm:spPr/>
      <dgm:t>
        <a:bodyPr/>
        <a:lstStyle/>
        <a:p>
          <a:endParaRPr lang="en-US"/>
        </a:p>
      </dgm:t>
    </dgm:pt>
    <dgm:pt modelId="{F923D28C-AF11-47D9-AF6C-B873AE01390F}">
      <dgm:prSet/>
      <dgm:spPr/>
      <dgm:t>
        <a:bodyPr/>
        <a:lstStyle/>
        <a:p>
          <a:r>
            <a:rPr lang="en-GB"/>
            <a:t>Website, advertising and customer acquisition</a:t>
          </a:r>
          <a:endParaRPr lang="en-US"/>
        </a:p>
      </dgm:t>
    </dgm:pt>
    <dgm:pt modelId="{C7694897-09F2-4508-B1D0-2B9258E1EF96}" type="parTrans" cxnId="{1ED505BE-F41E-4556-9AEB-C9D6DE95065C}">
      <dgm:prSet/>
      <dgm:spPr/>
      <dgm:t>
        <a:bodyPr/>
        <a:lstStyle/>
        <a:p>
          <a:endParaRPr lang="en-US"/>
        </a:p>
      </dgm:t>
    </dgm:pt>
    <dgm:pt modelId="{958A4012-DCE4-43A1-9E7B-C33134EEF159}" type="sibTrans" cxnId="{1ED505BE-F41E-4556-9AEB-C9D6DE95065C}">
      <dgm:prSet/>
      <dgm:spPr/>
      <dgm:t>
        <a:bodyPr/>
        <a:lstStyle/>
        <a:p>
          <a:endParaRPr lang="en-US"/>
        </a:p>
      </dgm:t>
    </dgm:pt>
    <dgm:pt modelId="{616E3F93-A6C6-4240-9DFF-AC410F1AD428}">
      <dgm:prSet/>
      <dgm:spPr/>
      <dgm:t>
        <a:bodyPr/>
        <a:lstStyle/>
        <a:p>
          <a:r>
            <a:rPr lang="en-GB" b="1"/>
            <a:t>Initial Operations</a:t>
          </a:r>
          <a:endParaRPr lang="en-US"/>
        </a:p>
      </dgm:t>
    </dgm:pt>
    <dgm:pt modelId="{D667D8CB-FE04-4E33-AB54-6F065DEC3253}" type="parTrans" cxnId="{1F63F6AE-4BF8-442D-8C61-BFC3B887DDA0}">
      <dgm:prSet/>
      <dgm:spPr/>
      <dgm:t>
        <a:bodyPr/>
        <a:lstStyle/>
        <a:p>
          <a:endParaRPr lang="en-US"/>
        </a:p>
      </dgm:t>
    </dgm:pt>
    <dgm:pt modelId="{9FA3048C-1940-4945-BB6F-D174796B4B54}" type="sibTrans" cxnId="{1F63F6AE-4BF8-442D-8C61-BFC3B887DDA0}">
      <dgm:prSet/>
      <dgm:spPr/>
      <dgm:t>
        <a:bodyPr/>
        <a:lstStyle/>
        <a:p>
          <a:endParaRPr lang="en-US"/>
        </a:p>
      </dgm:t>
    </dgm:pt>
    <dgm:pt modelId="{DF21B262-EE3E-42D4-80AA-2EFEF5E775AE}">
      <dgm:prSet/>
      <dgm:spPr/>
      <dgm:t>
        <a:bodyPr/>
        <a:lstStyle/>
        <a:p>
          <a:r>
            <a:rPr lang="en-GB"/>
            <a:t>Office supplies and early operating expenses</a:t>
          </a:r>
          <a:endParaRPr lang="en-US"/>
        </a:p>
      </dgm:t>
    </dgm:pt>
    <dgm:pt modelId="{0870841D-C8FD-4D49-ABFA-2ABF7726B2F2}" type="parTrans" cxnId="{73928141-2F90-4757-8FB0-3541EB7D49C8}">
      <dgm:prSet/>
      <dgm:spPr/>
      <dgm:t>
        <a:bodyPr/>
        <a:lstStyle/>
        <a:p>
          <a:endParaRPr lang="en-US"/>
        </a:p>
      </dgm:t>
    </dgm:pt>
    <dgm:pt modelId="{170DEA45-D96B-41DA-956F-3CC6122B07F6}" type="sibTrans" cxnId="{73928141-2F90-4757-8FB0-3541EB7D49C8}">
      <dgm:prSet/>
      <dgm:spPr/>
      <dgm:t>
        <a:bodyPr/>
        <a:lstStyle/>
        <a:p>
          <a:endParaRPr lang="en-US"/>
        </a:p>
      </dgm:t>
    </dgm:pt>
    <dgm:pt modelId="{FC3D1EE5-9658-4118-914A-F8404F90D7A4}" type="pres">
      <dgm:prSet presAssocID="{17EDEF1C-1364-4171-90CF-4DF12D8E8376}" presName="vert0" presStyleCnt="0">
        <dgm:presLayoutVars>
          <dgm:dir/>
          <dgm:animOne val="branch"/>
          <dgm:animLvl val="lvl"/>
        </dgm:presLayoutVars>
      </dgm:prSet>
      <dgm:spPr/>
    </dgm:pt>
    <dgm:pt modelId="{09EEBDD2-88B6-41BA-A847-C620F5D5F2DD}" type="pres">
      <dgm:prSet presAssocID="{29377A1C-94E5-44A0-BEDB-088DC818B6A8}" presName="thickLine" presStyleLbl="alignNode1" presStyleIdx="0" presStyleCnt="11"/>
      <dgm:spPr/>
    </dgm:pt>
    <dgm:pt modelId="{579FF9F1-CBD3-49D0-A2B9-DF614FABBA83}" type="pres">
      <dgm:prSet presAssocID="{29377A1C-94E5-44A0-BEDB-088DC818B6A8}" presName="horz1" presStyleCnt="0"/>
      <dgm:spPr/>
    </dgm:pt>
    <dgm:pt modelId="{E424E60C-5AB1-4ECB-91BB-1A516B569122}" type="pres">
      <dgm:prSet presAssocID="{29377A1C-94E5-44A0-BEDB-088DC818B6A8}" presName="tx1" presStyleLbl="revTx" presStyleIdx="0" presStyleCnt="11"/>
      <dgm:spPr/>
    </dgm:pt>
    <dgm:pt modelId="{F028BD6D-C847-4364-A3B2-C448D362A64B}" type="pres">
      <dgm:prSet presAssocID="{29377A1C-94E5-44A0-BEDB-088DC818B6A8}" presName="vert1" presStyleCnt="0"/>
      <dgm:spPr/>
    </dgm:pt>
    <dgm:pt modelId="{729204C5-8C5A-41EA-83E5-98BFE328B6A8}" type="pres">
      <dgm:prSet presAssocID="{EBB69B3E-1DC2-4EFA-9D2F-C3C9848825D9}" presName="thickLine" presStyleLbl="alignNode1" presStyleIdx="1" presStyleCnt="11"/>
      <dgm:spPr/>
    </dgm:pt>
    <dgm:pt modelId="{DAD23698-99BE-4C7B-81B3-4E7D9CF9F548}" type="pres">
      <dgm:prSet presAssocID="{EBB69B3E-1DC2-4EFA-9D2F-C3C9848825D9}" presName="horz1" presStyleCnt="0"/>
      <dgm:spPr/>
    </dgm:pt>
    <dgm:pt modelId="{F37B234D-9877-41A3-A62B-F822D7CECC32}" type="pres">
      <dgm:prSet presAssocID="{EBB69B3E-1DC2-4EFA-9D2F-C3C9848825D9}" presName="tx1" presStyleLbl="revTx" presStyleIdx="1" presStyleCnt="11"/>
      <dgm:spPr/>
    </dgm:pt>
    <dgm:pt modelId="{BBEE186C-C80B-4D10-8F3E-4417004E584A}" type="pres">
      <dgm:prSet presAssocID="{EBB69B3E-1DC2-4EFA-9D2F-C3C9848825D9}" presName="vert1" presStyleCnt="0"/>
      <dgm:spPr/>
    </dgm:pt>
    <dgm:pt modelId="{CE8617B2-6229-42C7-B86C-5AAC1D66BC7A}" type="pres">
      <dgm:prSet presAssocID="{8E52983B-C6F9-4182-B3BD-F443158EED28}" presName="thickLine" presStyleLbl="alignNode1" presStyleIdx="2" presStyleCnt="11"/>
      <dgm:spPr/>
    </dgm:pt>
    <dgm:pt modelId="{83E87F50-DB14-4BE5-985A-B64C789461DA}" type="pres">
      <dgm:prSet presAssocID="{8E52983B-C6F9-4182-B3BD-F443158EED28}" presName="horz1" presStyleCnt="0"/>
      <dgm:spPr/>
    </dgm:pt>
    <dgm:pt modelId="{B564B52D-9198-49AB-B749-148456F9C4CC}" type="pres">
      <dgm:prSet presAssocID="{8E52983B-C6F9-4182-B3BD-F443158EED28}" presName="tx1" presStyleLbl="revTx" presStyleIdx="2" presStyleCnt="11"/>
      <dgm:spPr/>
    </dgm:pt>
    <dgm:pt modelId="{E8742F29-FF9B-429F-9163-42640973E86B}" type="pres">
      <dgm:prSet presAssocID="{8E52983B-C6F9-4182-B3BD-F443158EED28}" presName="vert1" presStyleCnt="0"/>
      <dgm:spPr/>
    </dgm:pt>
    <dgm:pt modelId="{230FFE45-0A72-42EA-A429-3B2BD9EBF8F7}" type="pres">
      <dgm:prSet presAssocID="{582FE790-1393-4EBC-A4D1-7F50154077C0}" presName="thickLine" presStyleLbl="alignNode1" presStyleIdx="3" presStyleCnt="11"/>
      <dgm:spPr/>
    </dgm:pt>
    <dgm:pt modelId="{F89C3916-C06A-4D5F-8A86-F0E400E90ABF}" type="pres">
      <dgm:prSet presAssocID="{582FE790-1393-4EBC-A4D1-7F50154077C0}" presName="horz1" presStyleCnt="0"/>
      <dgm:spPr/>
    </dgm:pt>
    <dgm:pt modelId="{68085703-8456-4B21-8FE1-A43AAA77A387}" type="pres">
      <dgm:prSet presAssocID="{582FE790-1393-4EBC-A4D1-7F50154077C0}" presName="tx1" presStyleLbl="revTx" presStyleIdx="3" presStyleCnt="11"/>
      <dgm:spPr/>
    </dgm:pt>
    <dgm:pt modelId="{58BCE280-4DF5-485E-8BD8-3FCAA95E0E06}" type="pres">
      <dgm:prSet presAssocID="{582FE790-1393-4EBC-A4D1-7F50154077C0}" presName="vert1" presStyleCnt="0"/>
      <dgm:spPr/>
    </dgm:pt>
    <dgm:pt modelId="{E9E4B337-7100-4240-89D3-197AD6682701}" type="pres">
      <dgm:prSet presAssocID="{95FE0C3F-054A-4FAF-9848-BCDBE1CB9F27}" presName="thickLine" presStyleLbl="alignNode1" presStyleIdx="4" presStyleCnt="11"/>
      <dgm:spPr/>
    </dgm:pt>
    <dgm:pt modelId="{1BD9B339-869E-4BB8-AF04-2008E7DEE7F3}" type="pres">
      <dgm:prSet presAssocID="{95FE0C3F-054A-4FAF-9848-BCDBE1CB9F27}" presName="horz1" presStyleCnt="0"/>
      <dgm:spPr/>
    </dgm:pt>
    <dgm:pt modelId="{C73A0C86-2892-47EC-944A-D7F7803FEE4B}" type="pres">
      <dgm:prSet presAssocID="{95FE0C3F-054A-4FAF-9848-BCDBE1CB9F27}" presName="tx1" presStyleLbl="revTx" presStyleIdx="4" presStyleCnt="11"/>
      <dgm:spPr/>
    </dgm:pt>
    <dgm:pt modelId="{B276AC1B-8899-482F-8F2B-F20482504839}" type="pres">
      <dgm:prSet presAssocID="{95FE0C3F-054A-4FAF-9848-BCDBE1CB9F27}" presName="vert1" presStyleCnt="0"/>
      <dgm:spPr/>
    </dgm:pt>
    <dgm:pt modelId="{C934D21E-150B-4A60-9C70-D2C8F555883F}" type="pres">
      <dgm:prSet presAssocID="{2B137C52-A9EA-44C6-B9E6-BA9F4CC37D50}" presName="thickLine" presStyleLbl="alignNode1" presStyleIdx="5" presStyleCnt="11"/>
      <dgm:spPr/>
    </dgm:pt>
    <dgm:pt modelId="{327550B0-A120-48CA-A6BE-4F6FFFB0963F}" type="pres">
      <dgm:prSet presAssocID="{2B137C52-A9EA-44C6-B9E6-BA9F4CC37D50}" presName="horz1" presStyleCnt="0"/>
      <dgm:spPr/>
    </dgm:pt>
    <dgm:pt modelId="{1A5D7433-97E5-4F41-9D1F-7CBCCCE62473}" type="pres">
      <dgm:prSet presAssocID="{2B137C52-A9EA-44C6-B9E6-BA9F4CC37D50}" presName="tx1" presStyleLbl="revTx" presStyleIdx="5" presStyleCnt="11"/>
      <dgm:spPr/>
    </dgm:pt>
    <dgm:pt modelId="{CF9EE3B4-83CB-4D58-827B-15799865A8BA}" type="pres">
      <dgm:prSet presAssocID="{2B137C52-A9EA-44C6-B9E6-BA9F4CC37D50}" presName="vert1" presStyleCnt="0"/>
      <dgm:spPr/>
    </dgm:pt>
    <dgm:pt modelId="{77DA946D-B5F6-4165-97D1-B7A18256C133}" type="pres">
      <dgm:prSet presAssocID="{CCD9A8B3-C90F-4A95-B3D0-5A8A73ED6D2B}" presName="thickLine" presStyleLbl="alignNode1" presStyleIdx="6" presStyleCnt="11"/>
      <dgm:spPr/>
    </dgm:pt>
    <dgm:pt modelId="{43748E3B-A558-4DE9-930A-6654083CF1A3}" type="pres">
      <dgm:prSet presAssocID="{CCD9A8B3-C90F-4A95-B3D0-5A8A73ED6D2B}" presName="horz1" presStyleCnt="0"/>
      <dgm:spPr/>
    </dgm:pt>
    <dgm:pt modelId="{5C4B62E0-0098-4FB1-A548-E9E6788DE93C}" type="pres">
      <dgm:prSet presAssocID="{CCD9A8B3-C90F-4A95-B3D0-5A8A73ED6D2B}" presName="tx1" presStyleLbl="revTx" presStyleIdx="6" presStyleCnt="11"/>
      <dgm:spPr/>
    </dgm:pt>
    <dgm:pt modelId="{ACFCC66B-AF99-4E48-8320-558B17AE1E34}" type="pres">
      <dgm:prSet presAssocID="{CCD9A8B3-C90F-4A95-B3D0-5A8A73ED6D2B}" presName="vert1" presStyleCnt="0"/>
      <dgm:spPr/>
    </dgm:pt>
    <dgm:pt modelId="{1E1749B3-9A5E-49BE-9624-66C3F9026E2A}" type="pres">
      <dgm:prSet presAssocID="{D428B48D-AED7-4538-A149-689F13BD9215}" presName="thickLine" presStyleLbl="alignNode1" presStyleIdx="7" presStyleCnt="11"/>
      <dgm:spPr/>
    </dgm:pt>
    <dgm:pt modelId="{36277161-BB7D-45A8-B0E5-60BAFF8281E9}" type="pres">
      <dgm:prSet presAssocID="{D428B48D-AED7-4538-A149-689F13BD9215}" presName="horz1" presStyleCnt="0"/>
      <dgm:spPr/>
    </dgm:pt>
    <dgm:pt modelId="{25F43892-437F-4B84-9C57-461B18045557}" type="pres">
      <dgm:prSet presAssocID="{D428B48D-AED7-4538-A149-689F13BD9215}" presName="tx1" presStyleLbl="revTx" presStyleIdx="7" presStyleCnt="11"/>
      <dgm:spPr/>
    </dgm:pt>
    <dgm:pt modelId="{A25FACEB-CEC1-4FDF-8F68-FA9E5E207735}" type="pres">
      <dgm:prSet presAssocID="{D428B48D-AED7-4538-A149-689F13BD9215}" presName="vert1" presStyleCnt="0"/>
      <dgm:spPr/>
    </dgm:pt>
    <dgm:pt modelId="{888DAEAA-3781-46E7-9CA3-5E3E80F1EEAF}" type="pres">
      <dgm:prSet presAssocID="{F923D28C-AF11-47D9-AF6C-B873AE01390F}" presName="thickLine" presStyleLbl="alignNode1" presStyleIdx="8" presStyleCnt="11"/>
      <dgm:spPr/>
    </dgm:pt>
    <dgm:pt modelId="{ECBE0790-99C0-4BE9-865A-7894CD8EAC7C}" type="pres">
      <dgm:prSet presAssocID="{F923D28C-AF11-47D9-AF6C-B873AE01390F}" presName="horz1" presStyleCnt="0"/>
      <dgm:spPr/>
    </dgm:pt>
    <dgm:pt modelId="{3346E2C7-3D6D-4A76-82EB-668BAC9174BF}" type="pres">
      <dgm:prSet presAssocID="{F923D28C-AF11-47D9-AF6C-B873AE01390F}" presName="tx1" presStyleLbl="revTx" presStyleIdx="8" presStyleCnt="11"/>
      <dgm:spPr/>
    </dgm:pt>
    <dgm:pt modelId="{D47BF271-1E87-4AFF-B9F6-28AE6DC460FD}" type="pres">
      <dgm:prSet presAssocID="{F923D28C-AF11-47D9-AF6C-B873AE01390F}" presName="vert1" presStyleCnt="0"/>
      <dgm:spPr/>
    </dgm:pt>
    <dgm:pt modelId="{BCA29996-B40C-4575-AF14-6EDF63385622}" type="pres">
      <dgm:prSet presAssocID="{616E3F93-A6C6-4240-9DFF-AC410F1AD428}" presName="thickLine" presStyleLbl="alignNode1" presStyleIdx="9" presStyleCnt="11"/>
      <dgm:spPr/>
    </dgm:pt>
    <dgm:pt modelId="{08387D9D-15B7-4A15-BABF-742B064B3B2F}" type="pres">
      <dgm:prSet presAssocID="{616E3F93-A6C6-4240-9DFF-AC410F1AD428}" presName="horz1" presStyleCnt="0"/>
      <dgm:spPr/>
    </dgm:pt>
    <dgm:pt modelId="{04A53550-333D-4B89-AE41-DA84BC4667D2}" type="pres">
      <dgm:prSet presAssocID="{616E3F93-A6C6-4240-9DFF-AC410F1AD428}" presName="tx1" presStyleLbl="revTx" presStyleIdx="9" presStyleCnt="11"/>
      <dgm:spPr/>
    </dgm:pt>
    <dgm:pt modelId="{FA1717A4-A5B0-4792-B4C5-559FB33AF7E7}" type="pres">
      <dgm:prSet presAssocID="{616E3F93-A6C6-4240-9DFF-AC410F1AD428}" presName="vert1" presStyleCnt="0"/>
      <dgm:spPr/>
    </dgm:pt>
    <dgm:pt modelId="{D9B7EBF8-BA12-41C1-90D9-5FF18851C6A3}" type="pres">
      <dgm:prSet presAssocID="{DF21B262-EE3E-42D4-80AA-2EFEF5E775AE}" presName="thickLine" presStyleLbl="alignNode1" presStyleIdx="10" presStyleCnt="11"/>
      <dgm:spPr/>
    </dgm:pt>
    <dgm:pt modelId="{031C5CE8-7311-47B1-A913-609C1EACA2CC}" type="pres">
      <dgm:prSet presAssocID="{DF21B262-EE3E-42D4-80AA-2EFEF5E775AE}" presName="horz1" presStyleCnt="0"/>
      <dgm:spPr/>
    </dgm:pt>
    <dgm:pt modelId="{3C152FB5-860E-465F-9AA4-62B1EE76FC0D}" type="pres">
      <dgm:prSet presAssocID="{DF21B262-EE3E-42D4-80AA-2EFEF5E775AE}" presName="tx1" presStyleLbl="revTx" presStyleIdx="10" presStyleCnt="11"/>
      <dgm:spPr/>
    </dgm:pt>
    <dgm:pt modelId="{9568B5F4-3875-4D4A-927A-D4DF6DD6BFD9}" type="pres">
      <dgm:prSet presAssocID="{DF21B262-EE3E-42D4-80AA-2EFEF5E775AE}" presName="vert1" presStyleCnt="0"/>
      <dgm:spPr/>
    </dgm:pt>
  </dgm:ptLst>
  <dgm:cxnLst>
    <dgm:cxn modelId="{1118E201-FE84-41D1-9673-4B0B4A0BCF4E}" srcId="{17EDEF1C-1364-4171-90CF-4DF12D8E8376}" destId="{D428B48D-AED7-4538-A149-689F13BD9215}" srcOrd="7" destOrd="0" parTransId="{4367120B-46A0-4852-A848-36114A16561E}" sibTransId="{ABE18288-8C9B-42C6-8EC6-EDE316B6A353}"/>
    <dgm:cxn modelId="{C6E8F20C-FC9C-4C13-A0CE-B0FB65503E19}" type="presOf" srcId="{95FE0C3F-054A-4FAF-9848-BCDBE1CB9F27}" destId="{C73A0C86-2892-47EC-944A-D7F7803FEE4B}" srcOrd="0" destOrd="0" presId="urn:microsoft.com/office/officeart/2008/layout/LinedList"/>
    <dgm:cxn modelId="{AF9A3311-EA5A-45CB-81F7-521F5A7C229C}" type="presOf" srcId="{D428B48D-AED7-4538-A149-689F13BD9215}" destId="{25F43892-437F-4B84-9C57-461B18045557}" srcOrd="0" destOrd="0" presId="urn:microsoft.com/office/officeart/2008/layout/LinedList"/>
    <dgm:cxn modelId="{3D31B617-E123-43CE-9A16-04FF083AD748}" type="presOf" srcId="{CCD9A8B3-C90F-4A95-B3D0-5A8A73ED6D2B}" destId="{5C4B62E0-0098-4FB1-A548-E9E6788DE93C}" srcOrd="0" destOrd="0" presId="urn:microsoft.com/office/officeart/2008/layout/LinedList"/>
    <dgm:cxn modelId="{B1BAEC1A-00CC-4341-801F-7178A2B1EBA0}" type="presOf" srcId="{616E3F93-A6C6-4240-9DFF-AC410F1AD428}" destId="{04A53550-333D-4B89-AE41-DA84BC4667D2}" srcOrd="0" destOrd="0" presId="urn:microsoft.com/office/officeart/2008/layout/LinedList"/>
    <dgm:cxn modelId="{D9E1CA23-E62D-4500-A498-8B733BACF877}" srcId="{17EDEF1C-1364-4171-90CF-4DF12D8E8376}" destId="{2B137C52-A9EA-44C6-B9E6-BA9F4CC37D50}" srcOrd="5" destOrd="0" parTransId="{7ED85233-2447-4014-91E1-1E6A12320BF2}" sibTransId="{E6B284A7-FC77-4A52-A304-C7212B03A95E}"/>
    <dgm:cxn modelId="{B24C0828-8D65-4FCF-9AD8-B96D010ECFDC}" srcId="{17EDEF1C-1364-4171-90CF-4DF12D8E8376}" destId="{95FE0C3F-054A-4FAF-9848-BCDBE1CB9F27}" srcOrd="4" destOrd="0" parTransId="{BDD421F4-F9A0-4AC7-AA5C-3CDCFB72871D}" sibTransId="{9487314A-6E9E-448F-A874-DFA98A125696}"/>
    <dgm:cxn modelId="{4C15F63F-B28E-49EB-A952-217CF9C1DAFA}" srcId="{17EDEF1C-1364-4171-90CF-4DF12D8E8376}" destId="{CCD9A8B3-C90F-4A95-B3D0-5A8A73ED6D2B}" srcOrd="6" destOrd="0" parTransId="{89CAB9B3-0FCB-40FB-9E85-E4630D30715C}" sibTransId="{AFD79782-3AB2-4750-B733-FD49FCC5F078}"/>
    <dgm:cxn modelId="{73928141-2F90-4757-8FB0-3541EB7D49C8}" srcId="{17EDEF1C-1364-4171-90CF-4DF12D8E8376}" destId="{DF21B262-EE3E-42D4-80AA-2EFEF5E775AE}" srcOrd="10" destOrd="0" parTransId="{0870841D-C8FD-4D49-ABFA-2ABF7726B2F2}" sibTransId="{170DEA45-D96B-41DA-956F-3CC6122B07F6}"/>
    <dgm:cxn modelId="{348C3971-3210-4422-A148-14067CD52B28}" type="presOf" srcId="{8E52983B-C6F9-4182-B3BD-F443158EED28}" destId="{B564B52D-9198-49AB-B749-148456F9C4CC}" srcOrd="0" destOrd="0" presId="urn:microsoft.com/office/officeart/2008/layout/LinedList"/>
    <dgm:cxn modelId="{16DFEF75-23A0-4D45-83A8-C589B3C5876D}" srcId="{17EDEF1C-1364-4171-90CF-4DF12D8E8376}" destId="{8E52983B-C6F9-4182-B3BD-F443158EED28}" srcOrd="2" destOrd="0" parTransId="{8BAA8DEF-000E-4924-8131-772C34325A7B}" sibTransId="{58EE7AA0-69B1-4C2C-AEBB-71F6B4EA1184}"/>
    <dgm:cxn modelId="{085ED786-BB43-458C-974D-9A56008C4B01}" srcId="{17EDEF1C-1364-4171-90CF-4DF12D8E8376}" destId="{582FE790-1393-4EBC-A4D1-7F50154077C0}" srcOrd="3" destOrd="0" parTransId="{CCAE16CC-8FA1-4280-89C2-510857025FCF}" sibTransId="{4F385576-E260-4EFC-B375-5827A6BD20E3}"/>
    <dgm:cxn modelId="{A9B4D98F-9566-402D-AFC8-FA05B0680E09}" type="presOf" srcId="{F923D28C-AF11-47D9-AF6C-B873AE01390F}" destId="{3346E2C7-3D6D-4A76-82EB-668BAC9174BF}" srcOrd="0" destOrd="0" presId="urn:microsoft.com/office/officeart/2008/layout/LinedList"/>
    <dgm:cxn modelId="{F9C54898-C4EB-4896-A7F1-1EC33210585B}" srcId="{17EDEF1C-1364-4171-90CF-4DF12D8E8376}" destId="{EBB69B3E-1DC2-4EFA-9D2F-C3C9848825D9}" srcOrd="1" destOrd="0" parTransId="{293A91F3-432A-4B90-A3D1-F0CAED0B7999}" sibTransId="{E5578AF8-6963-4566-8A5F-90927BC56B68}"/>
    <dgm:cxn modelId="{84E2AB99-394B-4EB7-ADF1-2C22146BC46E}" srcId="{17EDEF1C-1364-4171-90CF-4DF12D8E8376}" destId="{29377A1C-94E5-44A0-BEDB-088DC818B6A8}" srcOrd="0" destOrd="0" parTransId="{2E573E87-FD2D-40CE-A241-2A27F30E203F}" sibTransId="{1E247F37-0897-409E-B282-BB27FDFA437A}"/>
    <dgm:cxn modelId="{5BA365A2-8832-46B8-B00E-88EB1C84CAA5}" type="presOf" srcId="{17EDEF1C-1364-4171-90CF-4DF12D8E8376}" destId="{FC3D1EE5-9658-4118-914A-F8404F90D7A4}" srcOrd="0" destOrd="0" presId="urn:microsoft.com/office/officeart/2008/layout/LinedList"/>
    <dgm:cxn modelId="{FC79BEA6-7347-4D46-8C15-33E2047AC592}" type="presOf" srcId="{2B137C52-A9EA-44C6-B9E6-BA9F4CC37D50}" destId="{1A5D7433-97E5-4F41-9D1F-7CBCCCE62473}" srcOrd="0" destOrd="0" presId="urn:microsoft.com/office/officeart/2008/layout/LinedList"/>
    <dgm:cxn modelId="{1F63F6AE-4BF8-442D-8C61-BFC3B887DDA0}" srcId="{17EDEF1C-1364-4171-90CF-4DF12D8E8376}" destId="{616E3F93-A6C6-4240-9DFF-AC410F1AD428}" srcOrd="9" destOrd="0" parTransId="{D667D8CB-FE04-4E33-AB54-6F065DEC3253}" sibTransId="{9FA3048C-1940-4945-BB6F-D174796B4B54}"/>
    <dgm:cxn modelId="{1ED505BE-F41E-4556-9AEB-C9D6DE95065C}" srcId="{17EDEF1C-1364-4171-90CF-4DF12D8E8376}" destId="{F923D28C-AF11-47D9-AF6C-B873AE01390F}" srcOrd="8" destOrd="0" parTransId="{C7694897-09F2-4508-B1D0-2B9258E1EF96}" sibTransId="{958A4012-DCE4-43A1-9E7B-C33134EEF159}"/>
    <dgm:cxn modelId="{50B82FEC-344E-408E-AA12-BFD46C1CD70D}" type="presOf" srcId="{582FE790-1393-4EBC-A4D1-7F50154077C0}" destId="{68085703-8456-4B21-8FE1-A43AAA77A387}" srcOrd="0" destOrd="0" presId="urn:microsoft.com/office/officeart/2008/layout/LinedList"/>
    <dgm:cxn modelId="{7ED6F3FA-25BE-4046-9A3E-90A93607583F}" type="presOf" srcId="{DF21B262-EE3E-42D4-80AA-2EFEF5E775AE}" destId="{3C152FB5-860E-465F-9AA4-62B1EE76FC0D}" srcOrd="0" destOrd="0" presId="urn:microsoft.com/office/officeart/2008/layout/LinedList"/>
    <dgm:cxn modelId="{88AE05FE-9918-4569-A04B-0AD23AC4E0AE}" type="presOf" srcId="{EBB69B3E-1DC2-4EFA-9D2F-C3C9848825D9}" destId="{F37B234D-9877-41A3-A62B-F822D7CECC32}" srcOrd="0" destOrd="0" presId="urn:microsoft.com/office/officeart/2008/layout/LinedList"/>
    <dgm:cxn modelId="{D971EFFE-943C-4FE2-9A7D-5F5990765993}" type="presOf" srcId="{29377A1C-94E5-44A0-BEDB-088DC818B6A8}" destId="{E424E60C-5AB1-4ECB-91BB-1A516B569122}" srcOrd="0" destOrd="0" presId="urn:microsoft.com/office/officeart/2008/layout/LinedList"/>
    <dgm:cxn modelId="{B33BC6AF-1F62-499F-BB48-B915432229A8}" type="presParOf" srcId="{FC3D1EE5-9658-4118-914A-F8404F90D7A4}" destId="{09EEBDD2-88B6-41BA-A847-C620F5D5F2DD}" srcOrd="0" destOrd="0" presId="urn:microsoft.com/office/officeart/2008/layout/LinedList"/>
    <dgm:cxn modelId="{C2C5DF70-5BA5-4E7E-8284-9BB0C022F36A}" type="presParOf" srcId="{FC3D1EE5-9658-4118-914A-F8404F90D7A4}" destId="{579FF9F1-CBD3-49D0-A2B9-DF614FABBA83}" srcOrd="1" destOrd="0" presId="urn:microsoft.com/office/officeart/2008/layout/LinedList"/>
    <dgm:cxn modelId="{4D4CC3FD-BB00-472C-9EB1-29D490EA0574}" type="presParOf" srcId="{579FF9F1-CBD3-49D0-A2B9-DF614FABBA83}" destId="{E424E60C-5AB1-4ECB-91BB-1A516B569122}" srcOrd="0" destOrd="0" presId="urn:microsoft.com/office/officeart/2008/layout/LinedList"/>
    <dgm:cxn modelId="{C93C97C1-E831-4479-9F93-203AA33F2F3C}" type="presParOf" srcId="{579FF9F1-CBD3-49D0-A2B9-DF614FABBA83}" destId="{F028BD6D-C847-4364-A3B2-C448D362A64B}" srcOrd="1" destOrd="0" presId="urn:microsoft.com/office/officeart/2008/layout/LinedList"/>
    <dgm:cxn modelId="{92A8EFF1-18AF-4D1B-BB69-28DEACC09425}" type="presParOf" srcId="{FC3D1EE5-9658-4118-914A-F8404F90D7A4}" destId="{729204C5-8C5A-41EA-83E5-98BFE328B6A8}" srcOrd="2" destOrd="0" presId="urn:microsoft.com/office/officeart/2008/layout/LinedList"/>
    <dgm:cxn modelId="{348AFCE7-D254-49E4-A923-C1B6BE64FED2}" type="presParOf" srcId="{FC3D1EE5-9658-4118-914A-F8404F90D7A4}" destId="{DAD23698-99BE-4C7B-81B3-4E7D9CF9F548}" srcOrd="3" destOrd="0" presId="urn:microsoft.com/office/officeart/2008/layout/LinedList"/>
    <dgm:cxn modelId="{51357A6A-73C9-4EA9-858A-D187065E7921}" type="presParOf" srcId="{DAD23698-99BE-4C7B-81B3-4E7D9CF9F548}" destId="{F37B234D-9877-41A3-A62B-F822D7CECC32}" srcOrd="0" destOrd="0" presId="urn:microsoft.com/office/officeart/2008/layout/LinedList"/>
    <dgm:cxn modelId="{FD04B0E4-5587-4A94-B79C-04D8E9A5B080}" type="presParOf" srcId="{DAD23698-99BE-4C7B-81B3-4E7D9CF9F548}" destId="{BBEE186C-C80B-4D10-8F3E-4417004E584A}" srcOrd="1" destOrd="0" presId="urn:microsoft.com/office/officeart/2008/layout/LinedList"/>
    <dgm:cxn modelId="{ADBE9A67-B708-4860-98D7-C4E1A0059766}" type="presParOf" srcId="{FC3D1EE5-9658-4118-914A-F8404F90D7A4}" destId="{CE8617B2-6229-42C7-B86C-5AAC1D66BC7A}" srcOrd="4" destOrd="0" presId="urn:microsoft.com/office/officeart/2008/layout/LinedList"/>
    <dgm:cxn modelId="{8C8C0AA9-6C3F-48C3-ACB2-7417886D0E0C}" type="presParOf" srcId="{FC3D1EE5-9658-4118-914A-F8404F90D7A4}" destId="{83E87F50-DB14-4BE5-985A-B64C789461DA}" srcOrd="5" destOrd="0" presId="urn:microsoft.com/office/officeart/2008/layout/LinedList"/>
    <dgm:cxn modelId="{F6BF2D12-5820-4DB5-83ED-2F94A507AB5C}" type="presParOf" srcId="{83E87F50-DB14-4BE5-985A-B64C789461DA}" destId="{B564B52D-9198-49AB-B749-148456F9C4CC}" srcOrd="0" destOrd="0" presId="urn:microsoft.com/office/officeart/2008/layout/LinedList"/>
    <dgm:cxn modelId="{9A08F94D-F76D-4186-8E4C-EA0E54D62897}" type="presParOf" srcId="{83E87F50-DB14-4BE5-985A-B64C789461DA}" destId="{E8742F29-FF9B-429F-9163-42640973E86B}" srcOrd="1" destOrd="0" presId="urn:microsoft.com/office/officeart/2008/layout/LinedList"/>
    <dgm:cxn modelId="{CD7701E9-417B-46A2-82D4-CCE87FE7BEF2}" type="presParOf" srcId="{FC3D1EE5-9658-4118-914A-F8404F90D7A4}" destId="{230FFE45-0A72-42EA-A429-3B2BD9EBF8F7}" srcOrd="6" destOrd="0" presId="urn:microsoft.com/office/officeart/2008/layout/LinedList"/>
    <dgm:cxn modelId="{9C3652A4-CA73-4576-BA0B-4B4C50FD4126}" type="presParOf" srcId="{FC3D1EE5-9658-4118-914A-F8404F90D7A4}" destId="{F89C3916-C06A-4D5F-8A86-F0E400E90ABF}" srcOrd="7" destOrd="0" presId="urn:microsoft.com/office/officeart/2008/layout/LinedList"/>
    <dgm:cxn modelId="{AEDF7D20-A0A5-4192-B928-7B043278305A}" type="presParOf" srcId="{F89C3916-C06A-4D5F-8A86-F0E400E90ABF}" destId="{68085703-8456-4B21-8FE1-A43AAA77A387}" srcOrd="0" destOrd="0" presId="urn:microsoft.com/office/officeart/2008/layout/LinedList"/>
    <dgm:cxn modelId="{3D23D9AB-BA42-416E-8698-236C1BF1053D}" type="presParOf" srcId="{F89C3916-C06A-4D5F-8A86-F0E400E90ABF}" destId="{58BCE280-4DF5-485E-8BD8-3FCAA95E0E06}" srcOrd="1" destOrd="0" presId="urn:microsoft.com/office/officeart/2008/layout/LinedList"/>
    <dgm:cxn modelId="{63F03F85-A525-484E-BA25-848949588C3E}" type="presParOf" srcId="{FC3D1EE5-9658-4118-914A-F8404F90D7A4}" destId="{E9E4B337-7100-4240-89D3-197AD6682701}" srcOrd="8" destOrd="0" presId="urn:microsoft.com/office/officeart/2008/layout/LinedList"/>
    <dgm:cxn modelId="{CD4814D5-3FD8-4207-8218-2A5C24FD1171}" type="presParOf" srcId="{FC3D1EE5-9658-4118-914A-F8404F90D7A4}" destId="{1BD9B339-869E-4BB8-AF04-2008E7DEE7F3}" srcOrd="9" destOrd="0" presId="urn:microsoft.com/office/officeart/2008/layout/LinedList"/>
    <dgm:cxn modelId="{BD528D34-8CD3-4520-A490-1CED3D735195}" type="presParOf" srcId="{1BD9B339-869E-4BB8-AF04-2008E7DEE7F3}" destId="{C73A0C86-2892-47EC-944A-D7F7803FEE4B}" srcOrd="0" destOrd="0" presId="urn:microsoft.com/office/officeart/2008/layout/LinedList"/>
    <dgm:cxn modelId="{E3874B4B-5836-4D26-8ACA-2FA2545682D0}" type="presParOf" srcId="{1BD9B339-869E-4BB8-AF04-2008E7DEE7F3}" destId="{B276AC1B-8899-482F-8F2B-F20482504839}" srcOrd="1" destOrd="0" presId="urn:microsoft.com/office/officeart/2008/layout/LinedList"/>
    <dgm:cxn modelId="{34819F0F-6082-4599-B8BC-40EA968922CC}" type="presParOf" srcId="{FC3D1EE5-9658-4118-914A-F8404F90D7A4}" destId="{C934D21E-150B-4A60-9C70-D2C8F555883F}" srcOrd="10" destOrd="0" presId="urn:microsoft.com/office/officeart/2008/layout/LinedList"/>
    <dgm:cxn modelId="{56A34208-6591-432D-8D70-1F85A0913F39}" type="presParOf" srcId="{FC3D1EE5-9658-4118-914A-F8404F90D7A4}" destId="{327550B0-A120-48CA-A6BE-4F6FFFB0963F}" srcOrd="11" destOrd="0" presId="urn:microsoft.com/office/officeart/2008/layout/LinedList"/>
    <dgm:cxn modelId="{686047AB-5EA2-49BB-9201-7741DFD3F56A}" type="presParOf" srcId="{327550B0-A120-48CA-A6BE-4F6FFFB0963F}" destId="{1A5D7433-97E5-4F41-9D1F-7CBCCCE62473}" srcOrd="0" destOrd="0" presId="urn:microsoft.com/office/officeart/2008/layout/LinedList"/>
    <dgm:cxn modelId="{7403272E-0DE0-413D-8A2D-0147E51C31EE}" type="presParOf" srcId="{327550B0-A120-48CA-A6BE-4F6FFFB0963F}" destId="{CF9EE3B4-83CB-4D58-827B-15799865A8BA}" srcOrd="1" destOrd="0" presId="urn:microsoft.com/office/officeart/2008/layout/LinedList"/>
    <dgm:cxn modelId="{83EB035D-B764-4B51-B4A7-46916D50C3D5}" type="presParOf" srcId="{FC3D1EE5-9658-4118-914A-F8404F90D7A4}" destId="{77DA946D-B5F6-4165-97D1-B7A18256C133}" srcOrd="12" destOrd="0" presId="urn:microsoft.com/office/officeart/2008/layout/LinedList"/>
    <dgm:cxn modelId="{F02C792A-A826-4D26-9CF8-FB3A6DBCD85A}" type="presParOf" srcId="{FC3D1EE5-9658-4118-914A-F8404F90D7A4}" destId="{43748E3B-A558-4DE9-930A-6654083CF1A3}" srcOrd="13" destOrd="0" presId="urn:microsoft.com/office/officeart/2008/layout/LinedList"/>
    <dgm:cxn modelId="{3181D47A-1AE7-4F35-A116-EDB95570527F}" type="presParOf" srcId="{43748E3B-A558-4DE9-930A-6654083CF1A3}" destId="{5C4B62E0-0098-4FB1-A548-E9E6788DE93C}" srcOrd="0" destOrd="0" presId="urn:microsoft.com/office/officeart/2008/layout/LinedList"/>
    <dgm:cxn modelId="{044C68E1-4A0C-4ECF-B4AF-CFD89E949A8D}" type="presParOf" srcId="{43748E3B-A558-4DE9-930A-6654083CF1A3}" destId="{ACFCC66B-AF99-4E48-8320-558B17AE1E34}" srcOrd="1" destOrd="0" presId="urn:microsoft.com/office/officeart/2008/layout/LinedList"/>
    <dgm:cxn modelId="{360A11C1-F973-448B-9A39-B83FD0CF9C9F}" type="presParOf" srcId="{FC3D1EE5-9658-4118-914A-F8404F90D7A4}" destId="{1E1749B3-9A5E-49BE-9624-66C3F9026E2A}" srcOrd="14" destOrd="0" presId="urn:microsoft.com/office/officeart/2008/layout/LinedList"/>
    <dgm:cxn modelId="{AC1C054F-61E6-461A-A61A-658A21F6BDDA}" type="presParOf" srcId="{FC3D1EE5-9658-4118-914A-F8404F90D7A4}" destId="{36277161-BB7D-45A8-B0E5-60BAFF8281E9}" srcOrd="15" destOrd="0" presId="urn:microsoft.com/office/officeart/2008/layout/LinedList"/>
    <dgm:cxn modelId="{DDBA35B8-C5FA-49A7-B79E-FD11985EB444}" type="presParOf" srcId="{36277161-BB7D-45A8-B0E5-60BAFF8281E9}" destId="{25F43892-437F-4B84-9C57-461B18045557}" srcOrd="0" destOrd="0" presId="urn:microsoft.com/office/officeart/2008/layout/LinedList"/>
    <dgm:cxn modelId="{A38AC9D5-9196-452C-932C-365D6721CAE7}" type="presParOf" srcId="{36277161-BB7D-45A8-B0E5-60BAFF8281E9}" destId="{A25FACEB-CEC1-4FDF-8F68-FA9E5E207735}" srcOrd="1" destOrd="0" presId="urn:microsoft.com/office/officeart/2008/layout/LinedList"/>
    <dgm:cxn modelId="{F3AAB997-F95B-496B-8F64-BF2436537E34}" type="presParOf" srcId="{FC3D1EE5-9658-4118-914A-F8404F90D7A4}" destId="{888DAEAA-3781-46E7-9CA3-5E3E80F1EEAF}" srcOrd="16" destOrd="0" presId="urn:microsoft.com/office/officeart/2008/layout/LinedList"/>
    <dgm:cxn modelId="{F81B4569-8D1D-4409-B0B5-5FDCE4686A96}" type="presParOf" srcId="{FC3D1EE5-9658-4118-914A-F8404F90D7A4}" destId="{ECBE0790-99C0-4BE9-865A-7894CD8EAC7C}" srcOrd="17" destOrd="0" presId="urn:microsoft.com/office/officeart/2008/layout/LinedList"/>
    <dgm:cxn modelId="{9F977311-F441-44E0-A78B-34C73ACD5897}" type="presParOf" srcId="{ECBE0790-99C0-4BE9-865A-7894CD8EAC7C}" destId="{3346E2C7-3D6D-4A76-82EB-668BAC9174BF}" srcOrd="0" destOrd="0" presId="urn:microsoft.com/office/officeart/2008/layout/LinedList"/>
    <dgm:cxn modelId="{BD4B7273-AB23-4718-AD6E-B8C3CE7D1D4D}" type="presParOf" srcId="{ECBE0790-99C0-4BE9-865A-7894CD8EAC7C}" destId="{D47BF271-1E87-4AFF-B9F6-28AE6DC460FD}" srcOrd="1" destOrd="0" presId="urn:microsoft.com/office/officeart/2008/layout/LinedList"/>
    <dgm:cxn modelId="{E06DA001-EDE5-496B-9A26-068DF8770A94}" type="presParOf" srcId="{FC3D1EE5-9658-4118-914A-F8404F90D7A4}" destId="{BCA29996-B40C-4575-AF14-6EDF63385622}" srcOrd="18" destOrd="0" presId="urn:microsoft.com/office/officeart/2008/layout/LinedList"/>
    <dgm:cxn modelId="{2F313A03-4C34-4F23-9997-782F472A3639}" type="presParOf" srcId="{FC3D1EE5-9658-4118-914A-F8404F90D7A4}" destId="{08387D9D-15B7-4A15-BABF-742B064B3B2F}" srcOrd="19" destOrd="0" presId="urn:microsoft.com/office/officeart/2008/layout/LinedList"/>
    <dgm:cxn modelId="{219CCF33-6D77-492C-B0E4-C343C5AD4E22}" type="presParOf" srcId="{08387D9D-15B7-4A15-BABF-742B064B3B2F}" destId="{04A53550-333D-4B89-AE41-DA84BC4667D2}" srcOrd="0" destOrd="0" presId="urn:microsoft.com/office/officeart/2008/layout/LinedList"/>
    <dgm:cxn modelId="{3ADB3C2B-4774-46A1-A1FD-4CA6AA9C5379}" type="presParOf" srcId="{08387D9D-15B7-4A15-BABF-742B064B3B2F}" destId="{FA1717A4-A5B0-4792-B4C5-559FB33AF7E7}" srcOrd="1" destOrd="0" presId="urn:microsoft.com/office/officeart/2008/layout/LinedList"/>
    <dgm:cxn modelId="{19F9FC47-A461-46CF-BB94-28CD2F979927}" type="presParOf" srcId="{FC3D1EE5-9658-4118-914A-F8404F90D7A4}" destId="{D9B7EBF8-BA12-41C1-90D9-5FF18851C6A3}" srcOrd="20" destOrd="0" presId="urn:microsoft.com/office/officeart/2008/layout/LinedList"/>
    <dgm:cxn modelId="{B5CA215E-6362-45A4-B66D-0ECA4B306846}" type="presParOf" srcId="{FC3D1EE5-9658-4118-914A-F8404F90D7A4}" destId="{031C5CE8-7311-47B1-A913-609C1EACA2CC}" srcOrd="21" destOrd="0" presId="urn:microsoft.com/office/officeart/2008/layout/LinedList"/>
    <dgm:cxn modelId="{B9E1282B-5B9E-4262-81FF-0A9388D281C5}" type="presParOf" srcId="{031C5CE8-7311-47B1-A913-609C1EACA2CC}" destId="{3C152FB5-860E-465F-9AA4-62B1EE76FC0D}" srcOrd="0" destOrd="0" presId="urn:microsoft.com/office/officeart/2008/layout/LinedList"/>
    <dgm:cxn modelId="{7390981B-8DB8-46E1-8569-83D4E3FB559A}" type="presParOf" srcId="{031C5CE8-7311-47B1-A913-609C1EACA2CC}" destId="{9568B5F4-3875-4D4A-927A-D4DF6DD6BFD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B2A48E-5EFE-4503-9C31-018031EAE345}"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GB"/>
        </a:p>
      </dgm:t>
    </dgm:pt>
    <dgm:pt modelId="{185D1B0F-2C41-4E8E-AA87-490F43454BEC}">
      <dgm:prSet phldrT="[Text]" phldr="0"/>
      <dgm:spPr/>
      <dgm:t>
        <a:bodyPr/>
        <a:lstStyle/>
        <a:p>
          <a:r>
            <a:rPr lang="en-GB" dirty="0"/>
            <a:t>Revenue £140,000</a:t>
          </a:r>
        </a:p>
        <a:p>
          <a:r>
            <a:rPr lang="en-GB" dirty="0"/>
            <a:t>Year 1</a:t>
          </a:r>
        </a:p>
      </dgm:t>
    </dgm:pt>
    <dgm:pt modelId="{1BDD544C-997A-44EA-86DD-84C5A84D1361}" type="parTrans" cxnId="{381969F0-8CB1-4518-A740-EF79B745CF50}">
      <dgm:prSet/>
      <dgm:spPr/>
      <dgm:t>
        <a:bodyPr/>
        <a:lstStyle/>
        <a:p>
          <a:endParaRPr lang="en-GB"/>
        </a:p>
      </dgm:t>
    </dgm:pt>
    <dgm:pt modelId="{00165EF9-1F74-4C3E-B169-319EA8AC7CF1}" type="sibTrans" cxnId="{381969F0-8CB1-4518-A740-EF79B745CF50}">
      <dgm:prSet/>
      <dgm:spPr/>
      <dgm:t>
        <a:bodyPr/>
        <a:lstStyle/>
        <a:p>
          <a:endParaRPr lang="en-GB"/>
        </a:p>
      </dgm:t>
    </dgm:pt>
    <dgm:pt modelId="{D5DBCA96-694A-4855-9D68-1A07A2656D4B}">
      <dgm:prSet phldrT="[Text]" phldr="0"/>
      <dgm:spPr/>
      <dgm:t>
        <a:bodyPr/>
        <a:lstStyle/>
        <a:p>
          <a:r>
            <a:rPr lang="en-GB" dirty="0"/>
            <a:t>Operating Costs £112,000</a:t>
          </a:r>
        </a:p>
        <a:p>
          <a:r>
            <a:rPr lang="en-GB" dirty="0"/>
            <a:t>Year 1</a:t>
          </a:r>
        </a:p>
      </dgm:t>
    </dgm:pt>
    <dgm:pt modelId="{04F77523-F6EA-4344-9D5A-F20BBF87FB2F}" type="parTrans" cxnId="{DAD2ADB5-1BB1-4A4C-9DDC-6D025A64BEBB}">
      <dgm:prSet/>
      <dgm:spPr/>
      <dgm:t>
        <a:bodyPr/>
        <a:lstStyle/>
        <a:p>
          <a:endParaRPr lang="en-GB"/>
        </a:p>
      </dgm:t>
    </dgm:pt>
    <dgm:pt modelId="{F9527E1F-A171-4AD4-A697-8F33A9676082}" type="sibTrans" cxnId="{DAD2ADB5-1BB1-4A4C-9DDC-6D025A64BEBB}">
      <dgm:prSet/>
      <dgm:spPr/>
      <dgm:t>
        <a:bodyPr/>
        <a:lstStyle/>
        <a:p>
          <a:endParaRPr lang="en-GB"/>
        </a:p>
      </dgm:t>
    </dgm:pt>
    <dgm:pt modelId="{AE37DDE3-AAE1-4E7C-B896-942624735D4E}">
      <dgm:prSet phldrT="[Text]" phldr="0"/>
      <dgm:spPr/>
      <dgm:t>
        <a:bodyPr/>
        <a:lstStyle/>
        <a:p>
          <a:r>
            <a:rPr lang="en-GB" dirty="0"/>
            <a:t>Net Profit</a:t>
          </a:r>
        </a:p>
        <a:p>
          <a:r>
            <a:rPr lang="en-GB" dirty="0"/>
            <a:t>£28,000</a:t>
          </a:r>
        </a:p>
        <a:p>
          <a:r>
            <a:rPr lang="en-GB" dirty="0"/>
            <a:t>Year 1</a:t>
          </a:r>
        </a:p>
      </dgm:t>
    </dgm:pt>
    <dgm:pt modelId="{B5F7DFED-A625-4D2E-85B0-A060878A6017}" type="parTrans" cxnId="{F99995E0-F827-4247-A98E-D84580ACBD75}">
      <dgm:prSet/>
      <dgm:spPr/>
      <dgm:t>
        <a:bodyPr/>
        <a:lstStyle/>
        <a:p>
          <a:endParaRPr lang="en-GB"/>
        </a:p>
      </dgm:t>
    </dgm:pt>
    <dgm:pt modelId="{36CE889E-10CF-44A5-A0C5-63596B543C8F}" type="sibTrans" cxnId="{F99995E0-F827-4247-A98E-D84580ACBD75}">
      <dgm:prSet/>
      <dgm:spPr/>
      <dgm:t>
        <a:bodyPr/>
        <a:lstStyle/>
        <a:p>
          <a:endParaRPr lang="en-GB"/>
        </a:p>
      </dgm:t>
    </dgm:pt>
    <dgm:pt modelId="{47EC1771-A110-474A-91A3-A7FF7E2F028A}" type="pres">
      <dgm:prSet presAssocID="{28B2A48E-5EFE-4503-9C31-018031EAE345}" presName="linear" presStyleCnt="0">
        <dgm:presLayoutVars>
          <dgm:animLvl val="lvl"/>
          <dgm:resizeHandles val="exact"/>
        </dgm:presLayoutVars>
      </dgm:prSet>
      <dgm:spPr/>
    </dgm:pt>
    <dgm:pt modelId="{5878CD33-950E-4EE2-A5E3-0B361A122FF8}" type="pres">
      <dgm:prSet presAssocID="{185D1B0F-2C41-4E8E-AA87-490F43454BEC}" presName="parentText" presStyleLbl="node1" presStyleIdx="0" presStyleCnt="3">
        <dgm:presLayoutVars>
          <dgm:chMax val="0"/>
          <dgm:bulletEnabled val="1"/>
        </dgm:presLayoutVars>
      </dgm:prSet>
      <dgm:spPr/>
    </dgm:pt>
    <dgm:pt modelId="{FDBA08C7-045A-4D56-8F98-69AFE8BE14F8}" type="pres">
      <dgm:prSet presAssocID="{00165EF9-1F74-4C3E-B169-319EA8AC7CF1}" presName="spacer" presStyleCnt="0"/>
      <dgm:spPr/>
    </dgm:pt>
    <dgm:pt modelId="{FB5E9383-228A-4AFE-BEC9-9893CFD8B4E4}" type="pres">
      <dgm:prSet presAssocID="{D5DBCA96-694A-4855-9D68-1A07A2656D4B}" presName="parentText" presStyleLbl="node1" presStyleIdx="1" presStyleCnt="3">
        <dgm:presLayoutVars>
          <dgm:chMax val="0"/>
          <dgm:bulletEnabled val="1"/>
        </dgm:presLayoutVars>
      </dgm:prSet>
      <dgm:spPr/>
    </dgm:pt>
    <dgm:pt modelId="{0F73FE4F-98E6-4867-A4A8-7E237D73BBE0}" type="pres">
      <dgm:prSet presAssocID="{F9527E1F-A171-4AD4-A697-8F33A9676082}" presName="spacer" presStyleCnt="0"/>
      <dgm:spPr/>
    </dgm:pt>
    <dgm:pt modelId="{EA2E82DB-FCCF-4FEC-813D-5A1EAC15B9AF}" type="pres">
      <dgm:prSet presAssocID="{AE37DDE3-AAE1-4E7C-B896-942624735D4E}" presName="parentText" presStyleLbl="node1" presStyleIdx="2" presStyleCnt="3">
        <dgm:presLayoutVars>
          <dgm:chMax val="0"/>
          <dgm:bulletEnabled val="1"/>
        </dgm:presLayoutVars>
      </dgm:prSet>
      <dgm:spPr/>
    </dgm:pt>
  </dgm:ptLst>
  <dgm:cxnLst>
    <dgm:cxn modelId="{6609C747-DF1D-4479-BC44-FFD1C1F32AB8}" type="presOf" srcId="{AE37DDE3-AAE1-4E7C-B896-942624735D4E}" destId="{EA2E82DB-FCCF-4FEC-813D-5A1EAC15B9AF}" srcOrd="0" destOrd="0" presId="urn:microsoft.com/office/officeart/2005/8/layout/vList2"/>
    <dgm:cxn modelId="{9C998678-45F7-472C-B6E2-CC9756CB0BA3}" type="presOf" srcId="{185D1B0F-2C41-4E8E-AA87-490F43454BEC}" destId="{5878CD33-950E-4EE2-A5E3-0B361A122FF8}" srcOrd="0" destOrd="0" presId="urn:microsoft.com/office/officeart/2005/8/layout/vList2"/>
    <dgm:cxn modelId="{BA2A219C-6822-4847-8F9C-60EC76141895}" type="presOf" srcId="{28B2A48E-5EFE-4503-9C31-018031EAE345}" destId="{47EC1771-A110-474A-91A3-A7FF7E2F028A}" srcOrd="0" destOrd="0" presId="urn:microsoft.com/office/officeart/2005/8/layout/vList2"/>
    <dgm:cxn modelId="{DAD2ADB5-1BB1-4A4C-9DDC-6D025A64BEBB}" srcId="{28B2A48E-5EFE-4503-9C31-018031EAE345}" destId="{D5DBCA96-694A-4855-9D68-1A07A2656D4B}" srcOrd="1" destOrd="0" parTransId="{04F77523-F6EA-4344-9D5A-F20BBF87FB2F}" sibTransId="{F9527E1F-A171-4AD4-A697-8F33A9676082}"/>
    <dgm:cxn modelId="{D890DEC7-251E-4A8C-B945-6E6933AC1E06}" type="presOf" srcId="{D5DBCA96-694A-4855-9D68-1A07A2656D4B}" destId="{FB5E9383-228A-4AFE-BEC9-9893CFD8B4E4}" srcOrd="0" destOrd="0" presId="urn:microsoft.com/office/officeart/2005/8/layout/vList2"/>
    <dgm:cxn modelId="{F99995E0-F827-4247-A98E-D84580ACBD75}" srcId="{28B2A48E-5EFE-4503-9C31-018031EAE345}" destId="{AE37DDE3-AAE1-4E7C-B896-942624735D4E}" srcOrd="2" destOrd="0" parTransId="{B5F7DFED-A625-4D2E-85B0-A060878A6017}" sibTransId="{36CE889E-10CF-44A5-A0C5-63596B543C8F}"/>
    <dgm:cxn modelId="{381969F0-8CB1-4518-A740-EF79B745CF50}" srcId="{28B2A48E-5EFE-4503-9C31-018031EAE345}" destId="{185D1B0F-2C41-4E8E-AA87-490F43454BEC}" srcOrd="0" destOrd="0" parTransId="{1BDD544C-997A-44EA-86DD-84C5A84D1361}" sibTransId="{00165EF9-1F74-4C3E-B169-319EA8AC7CF1}"/>
    <dgm:cxn modelId="{38D51C90-8E14-43A2-8549-25990EA8C895}" type="presParOf" srcId="{47EC1771-A110-474A-91A3-A7FF7E2F028A}" destId="{5878CD33-950E-4EE2-A5E3-0B361A122FF8}" srcOrd="0" destOrd="0" presId="urn:microsoft.com/office/officeart/2005/8/layout/vList2"/>
    <dgm:cxn modelId="{5646A621-E4D1-4320-8794-6AE80B6DB757}" type="presParOf" srcId="{47EC1771-A110-474A-91A3-A7FF7E2F028A}" destId="{FDBA08C7-045A-4D56-8F98-69AFE8BE14F8}" srcOrd="1" destOrd="0" presId="urn:microsoft.com/office/officeart/2005/8/layout/vList2"/>
    <dgm:cxn modelId="{EAAEDC4A-8212-4414-8CDD-FFB70D047875}" type="presParOf" srcId="{47EC1771-A110-474A-91A3-A7FF7E2F028A}" destId="{FB5E9383-228A-4AFE-BEC9-9893CFD8B4E4}" srcOrd="2" destOrd="0" presId="urn:microsoft.com/office/officeart/2005/8/layout/vList2"/>
    <dgm:cxn modelId="{E51BA5B1-9555-42CB-AC4A-D81F053C7A1B}" type="presParOf" srcId="{47EC1771-A110-474A-91A3-A7FF7E2F028A}" destId="{0F73FE4F-98E6-4867-A4A8-7E237D73BBE0}" srcOrd="3" destOrd="0" presId="urn:microsoft.com/office/officeart/2005/8/layout/vList2"/>
    <dgm:cxn modelId="{9E68198B-FE6F-450F-B06D-30386287CEBA}" type="presParOf" srcId="{47EC1771-A110-474A-91A3-A7FF7E2F028A}" destId="{EA2E82DB-FCCF-4FEC-813D-5A1EAC15B9A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D61B5-23C9-4BC7-A50D-40B5DA06DFAE}">
      <dsp:nvSpPr>
        <dsp:cNvPr id="0" name=""/>
        <dsp:cNvSpPr/>
      </dsp:nvSpPr>
      <dsp:spPr>
        <a:xfrm>
          <a:off x="562927" y="536506"/>
          <a:ext cx="1445998" cy="1445998"/>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267073-E60F-4794-AAC5-91DDC683C2B5}">
      <dsp:nvSpPr>
        <dsp:cNvPr id="0" name=""/>
        <dsp:cNvSpPr/>
      </dsp:nvSpPr>
      <dsp:spPr>
        <a:xfrm>
          <a:off x="871091" y="8446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3A6F4-D00C-4B55-87D6-0C37F2636897}">
      <dsp:nvSpPr>
        <dsp:cNvPr id="0" name=""/>
        <dsp:cNvSpPr/>
      </dsp:nvSpPr>
      <dsp:spPr>
        <a:xfrm>
          <a:off x="10068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b="1" kern="1200"/>
            <a:t>Private Limited Company (LTD)</a:t>
          </a:r>
          <a:endParaRPr lang="en-US" sz="1700" kern="1200"/>
        </a:p>
      </dsp:txBody>
      <dsp:txXfrm>
        <a:off x="100682" y="2432898"/>
        <a:ext cx="2370489" cy="720000"/>
      </dsp:txXfrm>
    </dsp:sp>
    <dsp:sp modelId="{3CF6E544-6C45-44F6-A668-AD3919119F27}">
      <dsp:nvSpPr>
        <dsp:cNvPr id="0" name=""/>
        <dsp:cNvSpPr/>
      </dsp:nvSpPr>
      <dsp:spPr>
        <a:xfrm>
          <a:off x="3348252" y="536506"/>
          <a:ext cx="1445998" cy="1445998"/>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BB2C00-B904-42AC-9920-67B8ABB3B3F1}">
      <dsp:nvSpPr>
        <dsp:cNvPr id="0" name=""/>
        <dsp:cNvSpPr/>
      </dsp:nvSpPr>
      <dsp:spPr>
        <a:xfrm>
          <a:off x="3656416" y="8446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AEEDF9-D7FA-4418-B408-E892E86E9D8C}">
      <dsp:nvSpPr>
        <dsp:cNvPr id="0" name=""/>
        <dsp:cNvSpPr/>
      </dsp:nvSpPr>
      <dsp:spPr>
        <a:xfrm>
          <a:off x="288600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Limited Liability for the owners</a:t>
          </a:r>
          <a:endParaRPr lang="en-US" sz="1700" kern="1200"/>
        </a:p>
      </dsp:txBody>
      <dsp:txXfrm>
        <a:off x="2886007" y="2432898"/>
        <a:ext cx="2370489" cy="720000"/>
      </dsp:txXfrm>
    </dsp:sp>
    <dsp:sp modelId="{FF5384B6-C035-42B2-96E1-E5ADEA8CCD7B}">
      <dsp:nvSpPr>
        <dsp:cNvPr id="0" name=""/>
        <dsp:cNvSpPr/>
      </dsp:nvSpPr>
      <dsp:spPr>
        <a:xfrm>
          <a:off x="6133577" y="536506"/>
          <a:ext cx="1445998" cy="1445998"/>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BFC708-6E63-4D1D-87D5-DA91D4F5B6D8}">
      <dsp:nvSpPr>
        <dsp:cNvPr id="0" name=""/>
        <dsp:cNvSpPr/>
      </dsp:nvSpPr>
      <dsp:spPr>
        <a:xfrm>
          <a:off x="6441741" y="8446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B36A27-C36F-4FF7-9644-766A0B716ED7}">
      <dsp:nvSpPr>
        <dsp:cNvPr id="0" name=""/>
        <dsp:cNvSpPr/>
      </dsp:nvSpPr>
      <dsp:spPr>
        <a:xfrm>
          <a:off x="5671332"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Build customer trust</a:t>
          </a:r>
          <a:endParaRPr lang="en-US" sz="1700" kern="1200"/>
        </a:p>
      </dsp:txBody>
      <dsp:txXfrm>
        <a:off x="5671332" y="2432898"/>
        <a:ext cx="2370489" cy="720000"/>
      </dsp:txXfrm>
    </dsp:sp>
    <dsp:sp modelId="{06F4C091-CE66-4703-B1CF-BC76EE1CB64F}">
      <dsp:nvSpPr>
        <dsp:cNvPr id="0" name=""/>
        <dsp:cNvSpPr/>
      </dsp:nvSpPr>
      <dsp:spPr>
        <a:xfrm>
          <a:off x="8918902" y="536506"/>
          <a:ext cx="1445998" cy="1445998"/>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05F960-46FA-4E39-A000-8123E4B504E5}">
      <dsp:nvSpPr>
        <dsp:cNvPr id="0" name=""/>
        <dsp:cNvSpPr/>
      </dsp:nvSpPr>
      <dsp:spPr>
        <a:xfrm>
          <a:off x="9227066" y="8446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EB37D1-9AE0-448B-B0D4-168A2D7A25A8}">
      <dsp:nvSpPr>
        <dsp:cNvPr id="0" name=""/>
        <dsp:cNvSpPr/>
      </dsp:nvSpPr>
      <dsp:spPr>
        <a:xfrm>
          <a:off x="8456657" y="24328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Supports future business development and expansion</a:t>
          </a:r>
          <a:endParaRPr lang="en-US" sz="1700" kern="1200"/>
        </a:p>
      </dsp:txBody>
      <dsp:txXfrm>
        <a:off x="8456657" y="2432898"/>
        <a:ext cx="2370489"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B1741-711B-4A15-950F-B32A8560E9CD}">
      <dsp:nvSpPr>
        <dsp:cNvPr id="0" name=""/>
        <dsp:cNvSpPr/>
      </dsp:nvSpPr>
      <dsp:spPr>
        <a:xfrm>
          <a:off x="4167" y="1751030"/>
          <a:ext cx="2505646" cy="100225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t>Managing Director</a:t>
          </a:r>
          <a:endParaRPr lang="en-GB" sz="2000" kern="1200" dirty="0"/>
        </a:p>
      </dsp:txBody>
      <dsp:txXfrm>
        <a:off x="4167" y="1751030"/>
        <a:ext cx="2505646" cy="1002258"/>
      </dsp:txXfrm>
    </dsp:sp>
    <dsp:sp modelId="{EACDD9A7-4392-4497-8D04-7AEBCAAE2EB5}">
      <dsp:nvSpPr>
        <dsp:cNvPr id="0" name=""/>
        <dsp:cNvSpPr/>
      </dsp:nvSpPr>
      <dsp:spPr>
        <a:xfrm>
          <a:off x="4167" y="2753289"/>
          <a:ext cx="2505646" cy="2810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Strategic management</a:t>
          </a:r>
          <a:endParaRPr lang="en-GB" sz="2000" kern="1200" dirty="0"/>
        </a:p>
        <a:p>
          <a:pPr marL="228600" lvl="1" indent="-228600" algn="l" defTabSz="889000">
            <a:lnSpc>
              <a:spcPct val="90000"/>
            </a:lnSpc>
            <a:spcBef>
              <a:spcPct val="0"/>
            </a:spcBef>
            <a:spcAft>
              <a:spcPct val="15000"/>
            </a:spcAft>
            <a:buChar char="•"/>
          </a:pPr>
          <a:r>
            <a:rPr lang="en-GB" sz="2000" kern="1200"/>
            <a:t>Financial planning</a:t>
          </a:r>
          <a:endParaRPr lang="en-GB" sz="2000" kern="1200" dirty="0"/>
        </a:p>
        <a:p>
          <a:pPr marL="228600" lvl="1" indent="-228600" algn="l" defTabSz="889000">
            <a:lnSpc>
              <a:spcPct val="90000"/>
            </a:lnSpc>
            <a:spcBef>
              <a:spcPct val="0"/>
            </a:spcBef>
            <a:spcAft>
              <a:spcPct val="15000"/>
            </a:spcAft>
            <a:buChar char="•"/>
          </a:pPr>
          <a:r>
            <a:rPr lang="en-GB" sz="2000" kern="1200"/>
            <a:t>Business development</a:t>
          </a:r>
          <a:endParaRPr lang="en-GB" sz="2000" kern="1200" dirty="0"/>
        </a:p>
        <a:p>
          <a:pPr marL="228600" lvl="1" indent="-228600" algn="l" defTabSz="889000">
            <a:lnSpc>
              <a:spcPct val="90000"/>
            </a:lnSpc>
            <a:spcBef>
              <a:spcPct val="0"/>
            </a:spcBef>
            <a:spcAft>
              <a:spcPct val="15000"/>
            </a:spcAft>
            <a:buChar char="•"/>
          </a:pPr>
          <a:r>
            <a:rPr lang="en-GB" sz="2000" kern="1200"/>
            <a:t>Quality control</a:t>
          </a:r>
          <a:endParaRPr lang="en-GB" sz="2000" kern="1200" dirty="0"/>
        </a:p>
      </dsp:txBody>
      <dsp:txXfrm>
        <a:off x="4167" y="2753289"/>
        <a:ext cx="2505646" cy="2810880"/>
      </dsp:txXfrm>
    </dsp:sp>
    <dsp:sp modelId="{3A4F7609-9CBD-4AAB-A487-74ABB8DEBD58}">
      <dsp:nvSpPr>
        <dsp:cNvPr id="0" name=""/>
        <dsp:cNvSpPr/>
      </dsp:nvSpPr>
      <dsp:spPr>
        <a:xfrm>
          <a:off x="2860603" y="1751030"/>
          <a:ext cx="2505646" cy="100225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t>Operations Manager</a:t>
          </a:r>
          <a:endParaRPr lang="en-GB" sz="2000" kern="1200" dirty="0"/>
        </a:p>
      </dsp:txBody>
      <dsp:txXfrm>
        <a:off x="2860603" y="1751030"/>
        <a:ext cx="2505646" cy="1002258"/>
      </dsp:txXfrm>
    </dsp:sp>
    <dsp:sp modelId="{5434335D-A348-414B-935B-1100AB1A8447}">
      <dsp:nvSpPr>
        <dsp:cNvPr id="0" name=""/>
        <dsp:cNvSpPr/>
      </dsp:nvSpPr>
      <dsp:spPr>
        <a:xfrm>
          <a:off x="2860603" y="2753289"/>
          <a:ext cx="2505646" cy="2810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Daily operations</a:t>
          </a:r>
          <a:endParaRPr lang="en-GB" sz="2000" kern="1200" dirty="0"/>
        </a:p>
        <a:p>
          <a:pPr marL="228600" lvl="1" indent="-228600" algn="l" defTabSz="889000">
            <a:lnSpc>
              <a:spcPct val="90000"/>
            </a:lnSpc>
            <a:spcBef>
              <a:spcPct val="0"/>
            </a:spcBef>
            <a:spcAft>
              <a:spcPct val="15000"/>
            </a:spcAft>
            <a:buChar char="•"/>
          </a:pPr>
          <a:r>
            <a:rPr lang="en-GB" sz="2000" kern="1200"/>
            <a:t>Materials and equipment control</a:t>
          </a:r>
          <a:endParaRPr lang="en-GB" sz="2000" kern="1200" dirty="0"/>
        </a:p>
        <a:p>
          <a:pPr marL="228600" lvl="1" indent="-228600" algn="l" defTabSz="889000">
            <a:lnSpc>
              <a:spcPct val="90000"/>
            </a:lnSpc>
            <a:spcBef>
              <a:spcPct val="0"/>
            </a:spcBef>
            <a:spcAft>
              <a:spcPct val="15000"/>
            </a:spcAft>
            <a:buChar char="•"/>
          </a:pPr>
          <a:r>
            <a:rPr lang="en-GB" sz="2000" kern="1200"/>
            <a:t>Coordinates technicians</a:t>
          </a:r>
          <a:endParaRPr lang="en-GB" sz="2000" kern="1200" dirty="0"/>
        </a:p>
      </dsp:txBody>
      <dsp:txXfrm>
        <a:off x="2860603" y="2753289"/>
        <a:ext cx="2505646" cy="2810880"/>
      </dsp:txXfrm>
    </dsp:sp>
    <dsp:sp modelId="{EAEEAACE-D5B1-45B2-B207-3CFD5887902E}">
      <dsp:nvSpPr>
        <dsp:cNvPr id="0" name=""/>
        <dsp:cNvSpPr/>
      </dsp:nvSpPr>
      <dsp:spPr>
        <a:xfrm>
          <a:off x="5732550" y="1798096"/>
          <a:ext cx="2505646" cy="100225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dirty="0"/>
            <a:t>Marketing &amp; Customer Relationship Coordinator</a:t>
          </a:r>
        </a:p>
      </dsp:txBody>
      <dsp:txXfrm>
        <a:off x="5732550" y="1798096"/>
        <a:ext cx="2505646" cy="1002258"/>
      </dsp:txXfrm>
    </dsp:sp>
    <dsp:sp modelId="{49D5F679-EDE5-4B07-891E-86983C1176AF}">
      <dsp:nvSpPr>
        <dsp:cNvPr id="0" name=""/>
        <dsp:cNvSpPr/>
      </dsp:nvSpPr>
      <dsp:spPr>
        <a:xfrm>
          <a:off x="5717040" y="2753289"/>
          <a:ext cx="2505646" cy="2810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90000"/>
            </a:lnSpc>
            <a:spcBef>
              <a:spcPct val="0"/>
            </a:spcBef>
            <a:spcAft>
              <a:spcPct val="15000"/>
            </a:spcAft>
            <a:buChar char="•"/>
          </a:pPr>
          <a:r>
            <a:rPr lang="en-GB" sz="2000" kern="1200"/>
            <a:t>Marketing and social media</a:t>
          </a:r>
          <a:endParaRPr lang="en-GB" sz="2000" kern="1200" dirty="0"/>
        </a:p>
        <a:p>
          <a:pPr marL="228600" lvl="1" indent="-228600" algn="l" defTabSz="889000">
            <a:lnSpc>
              <a:spcPct val="90000"/>
            </a:lnSpc>
            <a:spcBef>
              <a:spcPct val="0"/>
            </a:spcBef>
            <a:spcAft>
              <a:spcPct val="15000"/>
            </a:spcAft>
            <a:buChar char="•"/>
          </a:pPr>
          <a:r>
            <a:rPr lang="en-GB" sz="2000" kern="1200"/>
            <a:t>Website support</a:t>
          </a:r>
          <a:endParaRPr lang="en-GB" sz="2000" kern="1200" dirty="0"/>
        </a:p>
        <a:p>
          <a:pPr marL="228600" lvl="1" indent="-228600" algn="l" defTabSz="889000">
            <a:lnSpc>
              <a:spcPct val="90000"/>
            </a:lnSpc>
            <a:spcBef>
              <a:spcPct val="0"/>
            </a:spcBef>
            <a:spcAft>
              <a:spcPct val="15000"/>
            </a:spcAft>
            <a:buChar char="•"/>
          </a:pPr>
          <a:r>
            <a:rPr lang="en-GB" sz="2000" kern="1200"/>
            <a:t>Customer communication</a:t>
          </a:r>
          <a:endParaRPr lang="en-GB" sz="2000" kern="1200" dirty="0"/>
        </a:p>
        <a:p>
          <a:pPr marL="228600" lvl="1" indent="-228600" algn="l" defTabSz="889000">
            <a:lnSpc>
              <a:spcPct val="90000"/>
            </a:lnSpc>
            <a:spcBef>
              <a:spcPct val="0"/>
            </a:spcBef>
            <a:spcAft>
              <a:spcPct val="15000"/>
            </a:spcAft>
            <a:buChar char="•"/>
          </a:pPr>
          <a:r>
            <a:rPr lang="en-GB" sz="2000" kern="1200"/>
            <a:t>Orders and feedback</a:t>
          </a:r>
          <a:endParaRPr lang="en-GB" sz="2000" kern="1200" dirty="0"/>
        </a:p>
      </dsp:txBody>
      <dsp:txXfrm>
        <a:off x="5717040" y="2753289"/>
        <a:ext cx="2505646" cy="2810880"/>
      </dsp:txXfrm>
    </dsp:sp>
    <dsp:sp modelId="{4559DED8-68B4-40A8-805B-2CEA4B2FC446}">
      <dsp:nvSpPr>
        <dsp:cNvPr id="0" name=""/>
        <dsp:cNvSpPr/>
      </dsp:nvSpPr>
      <dsp:spPr>
        <a:xfrm>
          <a:off x="8573476" y="1751030"/>
          <a:ext cx="2505646" cy="100225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GB" sz="2000" kern="1200"/>
            <a:t>Maintenance Tecnicians</a:t>
          </a:r>
          <a:endParaRPr lang="en-GB" sz="2000" kern="1200" dirty="0"/>
        </a:p>
      </dsp:txBody>
      <dsp:txXfrm>
        <a:off x="8573476" y="1751030"/>
        <a:ext cx="2505646" cy="1002258"/>
      </dsp:txXfrm>
    </dsp:sp>
    <dsp:sp modelId="{EDF5A003-CEBB-47E1-BCEF-CC9BD937FE96}">
      <dsp:nvSpPr>
        <dsp:cNvPr id="0" name=""/>
        <dsp:cNvSpPr/>
      </dsp:nvSpPr>
      <dsp:spPr>
        <a:xfrm>
          <a:off x="8573476" y="2753289"/>
          <a:ext cx="2505646" cy="281088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BD1D6C-0CC7-4DA6-9987-EDDA2E7C7366}">
      <dsp:nvSpPr>
        <dsp:cNvPr id="0" name=""/>
        <dsp:cNvSpPr/>
      </dsp:nvSpPr>
      <dsp:spPr>
        <a:xfrm>
          <a:off x="6916215" y="3702421"/>
          <a:ext cx="91440" cy="655382"/>
        </a:xfrm>
        <a:custGeom>
          <a:avLst/>
          <a:gdLst/>
          <a:ahLst/>
          <a:cxnLst/>
          <a:rect l="0" t="0" r="0" b="0"/>
          <a:pathLst>
            <a:path>
              <a:moveTo>
                <a:pt x="45720" y="0"/>
              </a:moveTo>
              <a:lnTo>
                <a:pt x="45720" y="435702"/>
              </a:lnTo>
              <a:lnTo>
                <a:pt x="114299" y="435702"/>
              </a:lnTo>
              <a:lnTo>
                <a:pt x="114299" y="655382"/>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C06A84D-621D-4CEC-87CF-68CE63B0FB9D}">
      <dsp:nvSpPr>
        <dsp:cNvPr id="0" name=""/>
        <dsp:cNvSpPr/>
      </dsp:nvSpPr>
      <dsp:spPr>
        <a:xfrm>
          <a:off x="5512772" y="1506939"/>
          <a:ext cx="1449163" cy="689669"/>
        </a:xfrm>
        <a:custGeom>
          <a:avLst/>
          <a:gdLst/>
          <a:ahLst/>
          <a:cxnLst/>
          <a:rect l="0" t="0" r="0" b="0"/>
          <a:pathLst>
            <a:path>
              <a:moveTo>
                <a:pt x="0" y="0"/>
              </a:moveTo>
              <a:lnTo>
                <a:pt x="0" y="469989"/>
              </a:lnTo>
              <a:lnTo>
                <a:pt x="1449163" y="469989"/>
              </a:lnTo>
              <a:lnTo>
                <a:pt x="1449163" y="6896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E0F7D0-95F7-48F9-8823-422A2AB7045B}">
      <dsp:nvSpPr>
        <dsp:cNvPr id="0" name=""/>
        <dsp:cNvSpPr/>
      </dsp:nvSpPr>
      <dsp:spPr>
        <a:xfrm>
          <a:off x="4063609" y="1506939"/>
          <a:ext cx="1449163" cy="689669"/>
        </a:xfrm>
        <a:custGeom>
          <a:avLst/>
          <a:gdLst/>
          <a:ahLst/>
          <a:cxnLst/>
          <a:rect l="0" t="0" r="0" b="0"/>
          <a:pathLst>
            <a:path>
              <a:moveTo>
                <a:pt x="1449163" y="0"/>
              </a:moveTo>
              <a:lnTo>
                <a:pt x="1449163" y="469989"/>
              </a:lnTo>
              <a:lnTo>
                <a:pt x="0" y="469989"/>
              </a:lnTo>
              <a:lnTo>
                <a:pt x="0" y="68966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F684A53-7D87-44F3-874D-5D99C673A93A}">
      <dsp:nvSpPr>
        <dsp:cNvPr id="0" name=""/>
        <dsp:cNvSpPr/>
      </dsp:nvSpPr>
      <dsp:spPr>
        <a:xfrm>
          <a:off x="4327094" y="1126"/>
          <a:ext cx="2371357" cy="15058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94DB26-C316-4CDF-95D5-E384A6D49A42}">
      <dsp:nvSpPr>
        <dsp:cNvPr id="0" name=""/>
        <dsp:cNvSpPr/>
      </dsp:nvSpPr>
      <dsp:spPr>
        <a:xfrm>
          <a:off x="4590578" y="251436"/>
          <a:ext cx="2371357" cy="150581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Managing Director</a:t>
          </a:r>
        </a:p>
      </dsp:txBody>
      <dsp:txXfrm>
        <a:off x="4634682" y="295540"/>
        <a:ext cx="2283149" cy="1417604"/>
      </dsp:txXfrm>
    </dsp:sp>
    <dsp:sp modelId="{490F6971-7E8C-4001-92C9-4863A26E4ECD}">
      <dsp:nvSpPr>
        <dsp:cNvPr id="0" name=""/>
        <dsp:cNvSpPr/>
      </dsp:nvSpPr>
      <dsp:spPr>
        <a:xfrm>
          <a:off x="2877930" y="2196608"/>
          <a:ext cx="2371357" cy="15058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11ADF-BF7C-49E0-8758-237D1018C393}">
      <dsp:nvSpPr>
        <dsp:cNvPr id="0" name=""/>
        <dsp:cNvSpPr/>
      </dsp:nvSpPr>
      <dsp:spPr>
        <a:xfrm>
          <a:off x="3141415" y="2446918"/>
          <a:ext cx="2371357" cy="150581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Marketing &amp; Customer Relationship Coordinator</a:t>
          </a:r>
        </a:p>
      </dsp:txBody>
      <dsp:txXfrm>
        <a:off x="3185519" y="2491022"/>
        <a:ext cx="2283149" cy="1417604"/>
      </dsp:txXfrm>
    </dsp:sp>
    <dsp:sp modelId="{92C99698-D3EC-43D9-A178-5049ACBDB61D}">
      <dsp:nvSpPr>
        <dsp:cNvPr id="0" name=""/>
        <dsp:cNvSpPr/>
      </dsp:nvSpPr>
      <dsp:spPr>
        <a:xfrm>
          <a:off x="5776257" y="2196608"/>
          <a:ext cx="2371357" cy="15058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C55A3C-FFD6-4563-9434-373E94B9DFBD}">
      <dsp:nvSpPr>
        <dsp:cNvPr id="0" name=""/>
        <dsp:cNvSpPr/>
      </dsp:nvSpPr>
      <dsp:spPr>
        <a:xfrm>
          <a:off x="6039741" y="2446918"/>
          <a:ext cx="2371357" cy="150581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Operations Manager</a:t>
          </a:r>
        </a:p>
      </dsp:txBody>
      <dsp:txXfrm>
        <a:off x="6083845" y="2491022"/>
        <a:ext cx="2283149" cy="1417604"/>
      </dsp:txXfrm>
    </dsp:sp>
    <dsp:sp modelId="{C621A138-FF0B-4F0F-AA14-20EE81483204}">
      <dsp:nvSpPr>
        <dsp:cNvPr id="0" name=""/>
        <dsp:cNvSpPr/>
      </dsp:nvSpPr>
      <dsp:spPr>
        <a:xfrm>
          <a:off x="5844836" y="4357803"/>
          <a:ext cx="2371357" cy="15058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AE939B-1C47-4316-8E0B-23B6B2FE9DA6}">
      <dsp:nvSpPr>
        <dsp:cNvPr id="0" name=""/>
        <dsp:cNvSpPr/>
      </dsp:nvSpPr>
      <dsp:spPr>
        <a:xfrm>
          <a:off x="6108320" y="4608113"/>
          <a:ext cx="2371357" cy="150581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Maintenance Technicians</a:t>
          </a:r>
        </a:p>
      </dsp:txBody>
      <dsp:txXfrm>
        <a:off x="6152424" y="4652217"/>
        <a:ext cx="2283149" cy="1417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EEBDD2-88B6-41BA-A847-C620F5D5F2DD}">
      <dsp:nvSpPr>
        <dsp:cNvPr id="0" name=""/>
        <dsp:cNvSpPr/>
      </dsp:nvSpPr>
      <dsp:spPr>
        <a:xfrm>
          <a:off x="0" y="1848"/>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24E60C-5AB1-4ECB-91BB-1A516B569122}">
      <dsp:nvSpPr>
        <dsp:cNvPr id="0" name=""/>
        <dsp:cNvSpPr/>
      </dsp:nvSpPr>
      <dsp:spPr>
        <a:xfrm>
          <a:off x="0" y="1848"/>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Application of funds:</a:t>
          </a:r>
          <a:endParaRPr lang="en-US" sz="1500" kern="1200"/>
        </a:p>
      </dsp:txBody>
      <dsp:txXfrm>
        <a:off x="0" y="1848"/>
        <a:ext cx="5675244" cy="343814"/>
      </dsp:txXfrm>
    </dsp:sp>
    <dsp:sp modelId="{729204C5-8C5A-41EA-83E5-98BFE328B6A8}">
      <dsp:nvSpPr>
        <dsp:cNvPr id="0" name=""/>
        <dsp:cNvSpPr/>
      </dsp:nvSpPr>
      <dsp:spPr>
        <a:xfrm>
          <a:off x="0" y="345662"/>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7B234D-9877-41A3-A62B-F822D7CECC32}">
      <dsp:nvSpPr>
        <dsp:cNvPr id="0" name=""/>
        <dsp:cNvSpPr/>
      </dsp:nvSpPr>
      <dsp:spPr>
        <a:xfrm>
          <a:off x="0" y="345662"/>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Tools &amp; Equipment</a:t>
          </a:r>
          <a:endParaRPr lang="en-US" sz="1500" kern="1200"/>
        </a:p>
      </dsp:txBody>
      <dsp:txXfrm>
        <a:off x="0" y="345662"/>
        <a:ext cx="5675244" cy="343814"/>
      </dsp:txXfrm>
    </dsp:sp>
    <dsp:sp modelId="{CE8617B2-6229-42C7-B86C-5AAC1D66BC7A}">
      <dsp:nvSpPr>
        <dsp:cNvPr id="0" name=""/>
        <dsp:cNvSpPr/>
      </dsp:nvSpPr>
      <dsp:spPr>
        <a:xfrm>
          <a:off x="0" y="689476"/>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4B52D-9198-49AB-B749-148456F9C4CC}">
      <dsp:nvSpPr>
        <dsp:cNvPr id="0" name=""/>
        <dsp:cNvSpPr/>
      </dsp:nvSpPr>
      <dsp:spPr>
        <a:xfrm>
          <a:off x="0" y="689476"/>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Professional equipment for service delivery</a:t>
          </a:r>
          <a:endParaRPr lang="en-US" sz="1500" kern="1200"/>
        </a:p>
      </dsp:txBody>
      <dsp:txXfrm>
        <a:off x="0" y="689476"/>
        <a:ext cx="5675244" cy="343814"/>
      </dsp:txXfrm>
    </dsp:sp>
    <dsp:sp modelId="{230FFE45-0A72-42EA-A429-3B2BD9EBF8F7}">
      <dsp:nvSpPr>
        <dsp:cNvPr id="0" name=""/>
        <dsp:cNvSpPr/>
      </dsp:nvSpPr>
      <dsp:spPr>
        <a:xfrm>
          <a:off x="0" y="1033290"/>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085703-8456-4B21-8FE1-A43AAA77A387}">
      <dsp:nvSpPr>
        <dsp:cNvPr id="0" name=""/>
        <dsp:cNvSpPr/>
      </dsp:nvSpPr>
      <dsp:spPr>
        <a:xfrm>
          <a:off x="0" y="1033290"/>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Company Vehicle</a:t>
          </a:r>
          <a:endParaRPr lang="en-US" sz="1500" kern="1200"/>
        </a:p>
      </dsp:txBody>
      <dsp:txXfrm>
        <a:off x="0" y="1033290"/>
        <a:ext cx="5675244" cy="343814"/>
      </dsp:txXfrm>
    </dsp:sp>
    <dsp:sp modelId="{E9E4B337-7100-4240-89D3-197AD6682701}">
      <dsp:nvSpPr>
        <dsp:cNvPr id="0" name=""/>
        <dsp:cNvSpPr/>
      </dsp:nvSpPr>
      <dsp:spPr>
        <a:xfrm>
          <a:off x="0" y="1377104"/>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3A0C86-2892-47EC-944A-D7F7803FEE4B}">
      <dsp:nvSpPr>
        <dsp:cNvPr id="0" name=""/>
        <dsp:cNvSpPr/>
      </dsp:nvSpPr>
      <dsp:spPr>
        <a:xfrm>
          <a:off x="0" y="1377104"/>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Transportation to customer properties</a:t>
          </a:r>
          <a:endParaRPr lang="en-US" sz="1500" kern="1200"/>
        </a:p>
      </dsp:txBody>
      <dsp:txXfrm>
        <a:off x="0" y="1377104"/>
        <a:ext cx="5675244" cy="343814"/>
      </dsp:txXfrm>
    </dsp:sp>
    <dsp:sp modelId="{C934D21E-150B-4A60-9C70-D2C8F555883F}">
      <dsp:nvSpPr>
        <dsp:cNvPr id="0" name=""/>
        <dsp:cNvSpPr/>
      </dsp:nvSpPr>
      <dsp:spPr>
        <a:xfrm>
          <a:off x="0" y="1720918"/>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5D7433-97E5-4F41-9D1F-7CBCCCE62473}">
      <dsp:nvSpPr>
        <dsp:cNvPr id="0" name=""/>
        <dsp:cNvSpPr/>
      </dsp:nvSpPr>
      <dsp:spPr>
        <a:xfrm>
          <a:off x="0" y="1720918"/>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Insurance</a:t>
          </a:r>
          <a:endParaRPr lang="en-US" sz="1500" kern="1200"/>
        </a:p>
      </dsp:txBody>
      <dsp:txXfrm>
        <a:off x="0" y="1720918"/>
        <a:ext cx="5675244" cy="343814"/>
      </dsp:txXfrm>
    </dsp:sp>
    <dsp:sp modelId="{77DA946D-B5F6-4165-97D1-B7A18256C133}">
      <dsp:nvSpPr>
        <dsp:cNvPr id="0" name=""/>
        <dsp:cNvSpPr/>
      </dsp:nvSpPr>
      <dsp:spPr>
        <a:xfrm>
          <a:off x="0" y="2064733"/>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4B62E0-0098-4FB1-A548-E9E6788DE93C}">
      <dsp:nvSpPr>
        <dsp:cNvPr id="0" name=""/>
        <dsp:cNvSpPr/>
      </dsp:nvSpPr>
      <dsp:spPr>
        <a:xfrm>
          <a:off x="0" y="2064733"/>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Business and operational protection</a:t>
          </a:r>
          <a:endParaRPr lang="en-US" sz="1500" kern="1200"/>
        </a:p>
      </dsp:txBody>
      <dsp:txXfrm>
        <a:off x="0" y="2064733"/>
        <a:ext cx="5675244" cy="343814"/>
      </dsp:txXfrm>
    </dsp:sp>
    <dsp:sp modelId="{1E1749B3-9A5E-49BE-9624-66C3F9026E2A}">
      <dsp:nvSpPr>
        <dsp:cNvPr id="0" name=""/>
        <dsp:cNvSpPr/>
      </dsp:nvSpPr>
      <dsp:spPr>
        <a:xfrm>
          <a:off x="0" y="2408547"/>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43892-437F-4B84-9C57-461B18045557}">
      <dsp:nvSpPr>
        <dsp:cNvPr id="0" name=""/>
        <dsp:cNvSpPr/>
      </dsp:nvSpPr>
      <dsp:spPr>
        <a:xfrm>
          <a:off x="0" y="2408547"/>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Marketing</a:t>
          </a:r>
          <a:endParaRPr lang="en-US" sz="1500" kern="1200"/>
        </a:p>
      </dsp:txBody>
      <dsp:txXfrm>
        <a:off x="0" y="2408547"/>
        <a:ext cx="5675244" cy="343814"/>
      </dsp:txXfrm>
    </dsp:sp>
    <dsp:sp modelId="{888DAEAA-3781-46E7-9CA3-5E3E80F1EEAF}">
      <dsp:nvSpPr>
        <dsp:cNvPr id="0" name=""/>
        <dsp:cNvSpPr/>
      </dsp:nvSpPr>
      <dsp:spPr>
        <a:xfrm>
          <a:off x="0" y="2752361"/>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46E2C7-3D6D-4A76-82EB-668BAC9174BF}">
      <dsp:nvSpPr>
        <dsp:cNvPr id="0" name=""/>
        <dsp:cNvSpPr/>
      </dsp:nvSpPr>
      <dsp:spPr>
        <a:xfrm>
          <a:off x="0" y="2752361"/>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Website, advertising and customer acquisition</a:t>
          </a:r>
          <a:endParaRPr lang="en-US" sz="1500" kern="1200"/>
        </a:p>
      </dsp:txBody>
      <dsp:txXfrm>
        <a:off x="0" y="2752361"/>
        <a:ext cx="5675244" cy="343814"/>
      </dsp:txXfrm>
    </dsp:sp>
    <dsp:sp modelId="{BCA29996-B40C-4575-AF14-6EDF63385622}">
      <dsp:nvSpPr>
        <dsp:cNvPr id="0" name=""/>
        <dsp:cNvSpPr/>
      </dsp:nvSpPr>
      <dsp:spPr>
        <a:xfrm>
          <a:off x="0" y="3096175"/>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A53550-333D-4B89-AE41-DA84BC4667D2}">
      <dsp:nvSpPr>
        <dsp:cNvPr id="0" name=""/>
        <dsp:cNvSpPr/>
      </dsp:nvSpPr>
      <dsp:spPr>
        <a:xfrm>
          <a:off x="0" y="3096175"/>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b="1" kern="1200"/>
            <a:t>Initial Operations</a:t>
          </a:r>
          <a:endParaRPr lang="en-US" sz="1500" kern="1200"/>
        </a:p>
      </dsp:txBody>
      <dsp:txXfrm>
        <a:off x="0" y="3096175"/>
        <a:ext cx="5675244" cy="343814"/>
      </dsp:txXfrm>
    </dsp:sp>
    <dsp:sp modelId="{D9B7EBF8-BA12-41C1-90D9-5FF18851C6A3}">
      <dsp:nvSpPr>
        <dsp:cNvPr id="0" name=""/>
        <dsp:cNvSpPr/>
      </dsp:nvSpPr>
      <dsp:spPr>
        <a:xfrm>
          <a:off x="0" y="3439989"/>
          <a:ext cx="567524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152FB5-860E-465F-9AA4-62B1EE76FC0D}">
      <dsp:nvSpPr>
        <dsp:cNvPr id="0" name=""/>
        <dsp:cNvSpPr/>
      </dsp:nvSpPr>
      <dsp:spPr>
        <a:xfrm>
          <a:off x="0" y="3439989"/>
          <a:ext cx="5675244" cy="3438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Office supplies and early operating expenses</a:t>
          </a:r>
          <a:endParaRPr lang="en-US" sz="1500" kern="1200"/>
        </a:p>
      </dsp:txBody>
      <dsp:txXfrm>
        <a:off x="0" y="3439989"/>
        <a:ext cx="5675244" cy="3438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78CD33-950E-4EE2-A5E3-0B361A122FF8}">
      <dsp:nvSpPr>
        <dsp:cNvPr id="0" name=""/>
        <dsp:cNvSpPr/>
      </dsp:nvSpPr>
      <dsp:spPr>
        <a:xfrm>
          <a:off x="0" y="79447"/>
          <a:ext cx="6900512" cy="17424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Revenue £140,000</a:t>
          </a:r>
        </a:p>
        <a:p>
          <a:pPr marL="0" lvl="0" indent="0" algn="l" defTabSz="1155700">
            <a:lnSpc>
              <a:spcPct val="90000"/>
            </a:lnSpc>
            <a:spcBef>
              <a:spcPct val="0"/>
            </a:spcBef>
            <a:spcAft>
              <a:spcPct val="35000"/>
            </a:spcAft>
            <a:buNone/>
          </a:pPr>
          <a:r>
            <a:rPr lang="en-GB" sz="2600" kern="1200" dirty="0"/>
            <a:t>Year 1</a:t>
          </a:r>
        </a:p>
      </dsp:txBody>
      <dsp:txXfrm>
        <a:off x="85062" y="164509"/>
        <a:ext cx="6730388" cy="1572371"/>
      </dsp:txXfrm>
    </dsp:sp>
    <dsp:sp modelId="{FB5E9383-228A-4AFE-BEC9-9893CFD8B4E4}">
      <dsp:nvSpPr>
        <dsp:cNvPr id="0" name=""/>
        <dsp:cNvSpPr/>
      </dsp:nvSpPr>
      <dsp:spPr>
        <a:xfrm>
          <a:off x="0" y="1896822"/>
          <a:ext cx="6900512" cy="174249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Operating Costs £112,000</a:t>
          </a:r>
        </a:p>
        <a:p>
          <a:pPr marL="0" lvl="0" indent="0" algn="l" defTabSz="1155700">
            <a:lnSpc>
              <a:spcPct val="90000"/>
            </a:lnSpc>
            <a:spcBef>
              <a:spcPct val="0"/>
            </a:spcBef>
            <a:spcAft>
              <a:spcPct val="35000"/>
            </a:spcAft>
            <a:buNone/>
          </a:pPr>
          <a:r>
            <a:rPr lang="en-GB" sz="2600" kern="1200" dirty="0"/>
            <a:t>Year 1</a:t>
          </a:r>
        </a:p>
      </dsp:txBody>
      <dsp:txXfrm>
        <a:off x="85062" y="1981884"/>
        <a:ext cx="6730388" cy="1572371"/>
      </dsp:txXfrm>
    </dsp:sp>
    <dsp:sp modelId="{EA2E82DB-FCCF-4FEC-813D-5A1EAC15B9AF}">
      <dsp:nvSpPr>
        <dsp:cNvPr id="0" name=""/>
        <dsp:cNvSpPr/>
      </dsp:nvSpPr>
      <dsp:spPr>
        <a:xfrm>
          <a:off x="0" y="3714198"/>
          <a:ext cx="6900512" cy="174249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dirty="0"/>
            <a:t>Net Profit</a:t>
          </a:r>
        </a:p>
        <a:p>
          <a:pPr marL="0" lvl="0" indent="0" algn="l" defTabSz="1155700">
            <a:lnSpc>
              <a:spcPct val="90000"/>
            </a:lnSpc>
            <a:spcBef>
              <a:spcPct val="0"/>
            </a:spcBef>
            <a:spcAft>
              <a:spcPct val="35000"/>
            </a:spcAft>
            <a:buNone/>
          </a:pPr>
          <a:r>
            <a:rPr lang="en-GB" sz="2600" kern="1200" dirty="0"/>
            <a:t>£28,000</a:t>
          </a:r>
        </a:p>
        <a:p>
          <a:pPr marL="0" lvl="0" indent="0" algn="l" defTabSz="1155700">
            <a:lnSpc>
              <a:spcPct val="90000"/>
            </a:lnSpc>
            <a:spcBef>
              <a:spcPct val="0"/>
            </a:spcBef>
            <a:spcAft>
              <a:spcPct val="35000"/>
            </a:spcAft>
            <a:buNone/>
          </a:pPr>
          <a:r>
            <a:rPr lang="en-GB" sz="2600" kern="1200" dirty="0"/>
            <a:t>Year 1</a:t>
          </a:r>
        </a:p>
      </dsp:txBody>
      <dsp:txXfrm>
        <a:off x="85062" y="3799260"/>
        <a:ext cx="6730388" cy="157237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11</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16</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chart" Target="../charts/chart1.xml"/><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365760" y="1348740"/>
            <a:ext cx="11430000" cy="1319444"/>
          </a:xfrm>
        </p:spPr>
        <p:txBody>
          <a:bodyPr>
            <a:normAutofit/>
          </a:bodyPr>
          <a:lstStyle/>
          <a:p>
            <a:r>
              <a:rPr lang="en-GB" sz="5400" b="1" dirty="0">
                <a:solidFill>
                  <a:srgbClr val="00B0F0"/>
                </a:solidFill>
              </a:rPr>
              <a:t>Brothers Maintenance Solution LTD</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1408385" y="3166110"/>
            <a:ext cx="10663881" cy="3371850"/>
          </a:xfrm>
        </p:spPr>
        <p:txBody>
          <a:bodyPr>
            <a:normAutofit/>
          </a:bodyPr>
          <a:lstStyle/>
          <a:p>
            <a:endParaRPr lang="en-GB" sz="3600" dirty="0"/>
          </a:p>
          <a:p>
            <a:endParaRPr lang="en-GB" sz="2800" dirty="0"/>
          </a:p>
          <a:p>
            <a:endParaRPr lang="en-GB" sz="2800" dirty="0"/>
          </a:p>
          <a:p>
            <a:endParaRPr lang="en-GB" sz="2800" dirty="0"/>
          </a:p>
          <a:p>
            <a:r>
              <a:rPr lang="en-GB" sz="2800" dirty="0"/>
              <a:t>			                             Yaroslav Zhenchuk 2514092</a:t>
            </a:r>
          </a:p>
          <a:p>
            <a:r>
              <a:rPr lang="en-GB" sz="2800" dirty="0"/>
              <a:t>						Lecturer: Mohammad Rahman</a:t>
            </a:r>
          </a:p>
        </p:txBody>
      </p:sp>
      <p:sp>
        <p:nvSpPr>
          <p:cNvPr id="4" name="TextBox 3">
            <a:extLst>
              <a:ext uri="{FF2B5EF4-FFF2-40B4-BE49-F238E27FC236}">
                <a16:creationId xmlns:a16="http://schemas.microsoft.com/office/drawing/2014/main" id="{53777F1C-B44B-A193-8A06-0E783FADF3A6}"/>
              </a:ext>
            </a:extLst>
          </p:cNvPr>
          <p:cNvSpPr txBox="1"/>
          <p:nvPr/>
        </p:nvSpPr>
        <p:spPr>
          <a:xfrm>
            <a:off x="1324303" y="447656"/>
            <a:ext cx="9543393" cy="1077218"/>
          </a:xfrm>
          <a:prstGeom prst="rect">
            <a:avLst/>
          </a:prstGeom>
          <a:noFill/>
        </p:spPr>
        <p:txBody>
          <a:bodyPr wrap="square" rtlCol="0">
            <a:spAutoFit/>
          </a:bodyPr>
          <a:lstStyle/>
          <a:p>
            <a:pPr algn="ctr"/>
            <a:r>
              <a:rPr lang="en-GB" sz="3200" dirty="0"/>
              <a:t>Enterprise and Entrepreneurship (LCLM 4006)</a:t>
            </a:r>
          </a:p>
          <a:p>
            <a:pPr algn="ctr"/>
            <a:r>
              <a:rPr lang="en-GB" sz="3200" dirty="0"/>
              <a:t>Individual Presentation</a:t>
            </a:r>
          </a:p>
        </p:txBody>
      </p:sp>
      <p:pic>
        <p:nvPicPr>
          <p:cNvPr id="6" name="Picture 5">
            <a:extLst>
              <a:ext uri="{FF2B5EF4-FFF2-40B4-BE49-F238E27FC236}">
                <a16:creationId xmlns:a16="http://schemas.microsoft.com/office/drawing/2014/main" id="{24D2C295-296E-3598-7FB3-D6D3DBB906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9733" y="2583180"/>
            <a:ext cx="6692547" cy="3954780"/>
          </a:xfrm>
          <a:prstGeom prst="rect">
            <a:avLst/>
          </a:prstGeom>
        </p:spPr>
      </p:pic>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90E1F6AB-0204-C4E6-BBFF-2462A65DB72C}"/>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5627" b="-1"/>
          <a:stretch>
            <a:fillRect/>
          </a:stretch>
        </p:blipFill>
        <p:spPr>
          <a:xfrm>
            <a:off x="3523488" y="10"/>
            <a:ext cx="8668512" cy="6857990"/>
          </a:xfrm>
          <a:prstGeom prst="rect">
            <a:avLst/>
          </a:prstGeom>
        </p:spPr>
      </p:pic>
      <p:sp>
        <p:nvSpPr>
          <p:cNvPr id="13" name="Rectangle 1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Business Plan</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all of advesive notes with one standing out">
            <a:extLst>
              <a:ext uri="{FF2B5EF4-FFF2-40B4-BE49-F238E27FC236}">
                <a16:creationId xmlns:a16="http://schemas.microsoft.com/office/drawing/2014/main" id="{C8E4D3F9-B2FE-DA1F-1B9E-ADC03DBE31E3}"/>
              </a:ext>
            </a:extLst>
          </p:cNvPr>
          <p:cNvPicPr>
            <a:picLocks noChangeAspect="1"/>
          </p:cNvPicPr>
          <p:nvPr/>
        </p:nvPicPr>
        <p:blipFill>
          <a:blip r:embed="rId2"/>
          <a:srcRect l="15238" r="32103" b="-2"/>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C814FB2-2CDA-1252-EC0E-5A2D8190D60E}"/>
              </a:ext>
            </a:extLst>
          </p:cNvPr>
          <p:cNvSpPr txBox="1"/>
          <p:nvPr/>
        </p:nvSpPr>
        <p:spPr>
          <a:xfrm>
            <a:off x="6115317" y="405685"/>
            <a:ext cx="5464968" cy="155930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 </a:t>
            </a:r>
            <a:r>
              <a:rPr lang="en-US" sz="4000" b="1" i="0" dirty="0">
                <a:effectLst/>
                <a:latin typeface="+mj-lt"/>
                <a:ea typeface="+mj-ea"/>
                <a:cs typeface="+mj-cs"/>
              </a:rPr>
              <a:t>Table of Contents</a:t>
            </a:r>
            <a:endParaRPr lang="en-US" sz="4000" dirty="0">
              <a:latin typeface="+mj-lt"/>
              <a:ea typeface="+mj-ea"/>
              <a:cs typeface="+mj-cs"/>
            </a:endParaRPr>
          </a:p>
          <a:p>
            <a:pPr>
              <a:lnSpc>
                <a:spcPct val="90000"/>
              </a:lnSpc>
              <a:spcBef>
                <a:spcPct val="0"/>
              </a:spcBef>
              <a:spcAft>
                <a:spcPts val="600"/>
              </a:spcAft>
            </a:pP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6115317" y="2454965"/>
            <a:ext cx="5247340" cy="3785113"/>
          </a:xfrm>
        </p:spPr>
        <p:txBody>
          <a:bodyPr vert="horz" lIns="91440" tIns="45720" rIns="91440" bIns="45720" rtlCol="0" anchor="ctr">
            <a:normAutofit/>
          </a:bodyPr>
          <a:lstStyle/>
          <a:p>
            <a:r>
              <a:rPr lang="en-US" sz="2000" dirty="0"/>
              <a:t>Introduction</a:t>
            </a:r>
          </a:p>
          <a:p>
            <a:r>
              <a:rPr lang="en-US" sz="2000" dirty="0"/>
              <a:t>Overview of the Business Idea</a:t>
            </a:r>
          </a:p>
          <a:p>
            <a:r>
              <a:rPr lang="en-US" sz="2000" dirty="0"/>
              <a:t>Legal Format &amp; Management Structure</a:t>
            </a:r>
          </a:p>
          <a:p>
            <a:r>
              <a:rPr lang="en-US" sz="2000" dirty="0"/>
              <a:t>PESTEL Analysis</a:t>
            </a:r>
          </a:p>
          <a:p>
            <a:r>
              <a:rPr lang="en-US" sz="2000" dirty="0"/>
              <a:t>Marketing Strategies</a:t>
            </a:r>
          </a:p>
          <a:p>
            <a:r>
              <a:rPr lang="en-US" sz="2000" dirty="0"/>
              <a:t>Funding Requirements &amp; Allocation</a:t>
            </a:r>
          </a:p>
          <a:p>
            <a:r>
              <a:rPr lang="en-US" sz="2000" dirty="0"/>
              <a:t>Financial Forecast &amp; Break-Even </a:t>
            </a:r>
          </a:p>
          <a:p>
            <a:r>
              <a:rPr lang="en-US" sz="2000" dirty="0"/>
              <a:t>Conclusion</a:t>
            </a:r>
          </a:p>
          <a:p>
            <a:r>
              <a:rPr lang="en-US" sz="2000" dirty="0"/>
              <a:t>Questions &amp; Answers</a:t>
            </a:r>
          </a:p>
          <a:p>
            <a:pPr marL="0" indent="0">
              <a:buNone/>
            </a:pPr>
            <a:endParaRPr lang="en-US" sz="2000"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7957E82-7305-647C-4919-676C7AE35DAB}"/>
              </a:ext>
            </a:extLst>
          </p:cNvPr>
          <p:cNvSpPr txBox="1"/>
          <p:nvPr/>
        </p:nvSpPr>
        <p:spPr>
          <a:xfrm>
            <a:off x="835151" y="1"/>
            <a:ext cx="5254365" cy="162305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i="0" dirty="0">
                <a:effectLst/>
                <a:latin typeface="+mj-lt"/>
                <a:ea typeface="+mj-ea"/>
                <a:cs typeface="+mj-cs"/>
              </a:rPr>
              <a:t>Introduction</a:t>
            </a:r>
            <a:endParaRPr lang="en-US" sz="4400" dirty="0">
              <a:latin typeface="+mj-lt"/>
              <a:ea typeface="+mj-ea"/>
              <a:cs typeface="+mj-cs"/>
            </a:endParaRPr>
          </a:p>
          <a:p>
            <a:pPr>
              <a:lnSpc>
                <a:spcPct val="90000"/>
              </a:lnSpc>
              <a:spcBef>
                <a:spcPct val="0"/>
              </a:spcBef>
              <a:spcAft>
                <a:spcPts val="600"/>
              </a:spcAft>
            </a:pPr>
            <a:endParaRPr lang="en-US" sz="4400" b="1" dirty="0">
              <a:latin typeface="+mj-lt"/>
              <a:ea typeface="+mj-ea"/>
              <a:cs typeface="+mj-cs"/>
            </a:endParaRPr>
          </a:p>
        </p:txBody>
      </p: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217170" y="1291590"/>
            <a:ext cx="6297930" cy="5566410"/>
          </a:xfrm>
        </p:spPr>
        <p:txBody>
          <a:bodyPr vert="horz" lIns="91440" tIns="45720" rIns="91440" bIns="45720" rtlCol="0">
            <a:normAutofit/>
          </a:bodyPr>
          <a:lstStyle/>
          <a:p>
            <a:pPr marL="0"/>
            <a:r>
              <a:rPr lang="en-US" sz="2000" b="1" dirty="0"/>
              <a:t>Yaroslav Zhenchuk</a:t>
            </a:r>
          </a:p>
          <a:p>
            <a:pPr marL="0"/>
            <a:r>
              <a:rPr lang="en-US" sz="2000" i="1" dirty="0"/>
              <a:t>Founder &amp; Managing Director</a:t>
            </a:r>
          </a:p>
          <a:p>
            <a:pPr marL="0"/>
            <a:endParaRPr lang="en-US" sz="2000" i="1" dirty="0"/>
          </a:p>
          <a:p>
            <a:pPr marL="0"/>
            <a:r>
              <a:rPr lang="en-US" sz="2000" b="1" dirty="0"/>
              <a:t>Brothers Maintenance Solution Ltd </a:t>
            </a:r>
            <a:r>
              <a:rPr lang="en-US" sz="2000" dirty="0"/>
              <a:t>is a UK – based property maintenance business providing reliable and affordable repair services</a:t>
            </a:r>
          </a:p>
          <a:p>
            <a:pPr marL="0"/>
            <a:r>
              <a:rPr lang="en-US" sz="2000" dirty="0"/>
              <a:t>for residential and commercial properties.</a:t>
            </a:r>
          </a:p>
          <a:p>
            <a:pPr marL="0"/>
            <a:r>
              <a:rPr lang="en-US" sz="2000" b="1" dirty="0"/>
              <a:t>Our vision:</a:t>
            </a:r>
          </a:p>
          <a:p>
            <a:pPr marL="0"/>
            <a:r>
              <a:rPr lang="en-US" sz="2000" dirty="0"/>
              <a:t>To become one of the most reliable property maintenance providers in the region within the first three years.</a:t>
            </a:r>
          </a:p>
          <a:p>
            <a:pPr marL="0"/>
            <a:r>
              <a:rPr lang="en-US" sz="2000" b="1" dirty="0"/>
              <a:t>Our mission:</a:t>
            </a:r>
          </a:p>
          <a:p>
            <a:pPr marL="0"/>
            <a:r>
              <a:rPr lang="en-US" sz="2000" dirty="0"/>
              <a:t>To make property maintenance easier for customers by providing multiple services through one trusted provider</a:t>
            </a:r>
          </a:p>
          <a:p>
            <a:pPr marL="0"/>
            <a:endParaRPr lang="en-US" sz="2000" dirty="0"/>
          </a:p>
          <a:p>
            <a:pPr marL="0"/>
            <a:endParaRPr lang="en-US" sz="2000" dirty="0"/>
          </a:p>
          <a:p>
            <a:pPr marL="0"/>
            <a:endParaRPr lang="en-US" sz="2000" i="1" dirty="0"/>
          </a:p>
          <a:p>
            <a:pPr marL="0"/>
            <a:endParaRPr lang="en-US" sz="2000" b="1" i="1" dirty="0"/>
          </a:p>
          <a:p>
            <a:pPr marL="0"/>
            <a:endParaRPr lang="en-US" sz="2000" i="1" dirty="0"/>
          </a:p>
          <a:p>
            <a:pPr marL="0"/>
            <a:endParaRPr lang="en-US" sz="2000" dirty="0"/>
          </a:p>
        </p:txBody>
      </p:sp>
      <p:pic>
        <p:nvPicPr>
          <p:cNvPr id="8" name="Picture 7" descr="A midsection of a person holding a miniature house">
            <a:extLst>
              <a:ext uri="{FF2B5EF4-FFF2-40B4-BE49-F238E27FC236}">
                <a16:creationId xmlns:a16="http://schemas.microsoft.com/office/drawing/2014/main" id="{3E94D164-A2F6-33E0-07DD-1880E0AE72DC}"/>
              </a:ext>
            </a:extLst>
          </p:cNvPr>
          <p:cNvPicPr>
            <a:picLocks noChangeAspect="1"/>
          </p:cNvPicPr>
          <p:nvPr/>
        </p:nvPicPr>
        <p:blipFill>
          <a:blip r:embed="rId3"/>
          <a:srcRect l="23304" r="2192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Construction work tools">
            <a:extLst>
              <a:ext uri="{FF2B5EF4-FFF2-40B4-BE49-F238E27FC236}">
                <a16:creationId xmlns:a16="http://schemas.microsoft.com/office/drawing/2014/main" id="{B478D3F3-2AEE-966F-DCF2-1DD98924858E}"/>
              </a:ext>
            </a:extLst>
          </p:cNvPr>
          <p:cNvPicPr>
            <a:picLocks noChangeAspect="1"/>
          </p:cNvPicPr>
          <p:nvPr/>
        </p:nvPicPr>
        <p:blipFill>
          <a:blip r:embed="rId3"/>
          <a:srcRect l="5884" r="-1" b="-1"/>
          <a:stretch>
            <a:fillRect/>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0A16EA78-2872-4151-ACDE-85DE92917660}"/>
              </a:ext>
            </a:extLst>
          </p:cNvPr>
          <p:cNvSpPr txBox="1"/>
          <p:nvPr/>
        </p:nvSpPr>
        <p:spPr>
          <a:xfrm>
            <a:off x="8149590" y="-205739"/>
            <a:ext cx="4039361" cy="18745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0" dirty="0">
                <a:effectLst/>
                <a:latin typeface="+mj-lt"/>
                <a:ea typeface="+mj-ea"/>
                <a:cs typeface="+mj-cs"/>
              </a:rPr>
              <a:t>Overview of the Business Idea</a:t>
            </a:r>
            <a:endParaRPr lang="en-US" sz="4000" b="1" dirty="0">
              <a:latin typeface="+mj-lt"/>
              <a:ea typeface="+mj-ea"/>
              <a:cs typeface="+mj-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7531610" y="2057400"/>
            <a:ext cx="4561330" cy="4800590"/>
          </a:xfrm>
        </p:spPr>
        <p:txBody>
          <a:bodyPr vert="horz" lIns="91440" tIns="45720" rIns="91440" bIns="45720" rtlCol="0">
            <a:normAutofit/>
          </a:bodyPr>
          <a:lstStyle/>
          <a:p>
            <a:pPr marL="0" indent="0">
              <a:buNone/>
            </a:pPr>
            <a:r>
              <a:rPr lang="en-US" sz="2000" b="1" dirty="0"/>
              <a:t>Business Idea</a:t>
            </a:r>
          </a:p>
          <a:p>
            <a:pPr marL="0" indent="0">
              <a:buNone/>
            </a:pPr>
            <a:r>
              <a:rPr lang="en-US" sz="2000" dirty="0"/>
              <a:t>A comprehensive property maintenance and repair services for residential and commercial properties across the UK.</a:t>
            </a:r>
          </a:p>
          <a:p>
            <a:pPr marL="0" indent="0">
              <a:buNone/>
            </a:pPr>
            <a:r>
              <a:rPr lang="en-US" sz="2000" b="1" dirty="0"/>
              <a:t>Our services</a:t>
            </a:r>
          </a:p>
          <a:p>
            <a:r>
              <a:rPr lang="en-US" sz="2000" dirty="0"/>
              <a:t>Plumbing &amp; Electrical Maintenance</a:t>
            </a:r>
          </a:p>
          <a:p>
            <a:r>
              <a:rPr lang="en-US" sz="2000" dirty="0"/>
              <a:t>Painting &amp; Decorating</a:t>
            </a:r>
          </a:p>
          <a:p>
            <a:r>
              <a:rPr lang="en-US" sz="2000" dirty="0"/>
              <a:t>Carpentry &amp; Handyman Services</a:t>
            </a:r>
          </a:p>
          <a:p>
            <a:r>
              <a:rPr lang="en-US" sz="2000" dirty="0"/>
              <a:t>Garden / surrounding-area maintenance</a:t>
            </a:r>
          </a:p>
          <a:p>
            <a:r>
              <a:rPr lang="en-US" sz="2000" dirty="0"/>
              <a:t>End of tenancy maintenance</a:t>
            </a:r>
          </a:p>
          <a:p>
            <a:r>
              <a:rPr lang="en-US" sz="2000" dirty="0"/>
              <a:t>Emergency repairs</a:t>
            </a:r>
          </a:p>
          <a:p>
            <a:endParaRPr lang="en-US" sz="1600" dirty="0"/>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12191990" cy="2358677"/>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46BB3B-8A38-2B93-F883-B105E9F3E95C}"/>
              </a:ext>
            </a:extLst>
          </p:cNvPr>
          <p:cNvSpPr>
            <a:spLocks noGrp="1"/>
          </p:cNvSpPr>
          <p:nvPr>
            <p:ph type="title"/>
          </p:nvPr>
        </p:nvSpPr>
        <p:spPr>
          <a:xfrm>
            <a:off x="1156851" y="637762"/>
            <a:ext cx="9888496" cy="1520377"/>
          </a:xfrm>
        </p:spPr>
        <p:txBody>
          <a:bodyPr anchor="ctr">
            <a:normAutofit/>
          </a:bodyPr>
          <a:lstStyle/>
          <a:p>
            <a:r>
              <a:rPr lang="en-GB" sz="3400" b="1" dirty="0">
                <a:solidFill>
                  <a:schemeClr val="bg1"/>
                </a:solidFill>
              </a:rPr>
              <a:t>Unique Selling Point</a:t>
            </a:r>
            <a:br>
              <a:rPr lang="en-GB" sz="3400" b="1" dirty="0">
                <a:solidFill>
                  <a:schemeClr val="bg1"/>
                </a:solidFill>
              </a:rPr>
            </a:br>
            <a:r>
              <a:rPr lang="en-GB" sz="3400" b="1" dirty="0">
                <a:solidFill>
                  <a:schemeClr val="bg1"/>
                </a:solidFill>
              </a:rPr>
              <a:t>One trusted provider for multiple property maintenance needs.</a:t>
            </a:r>
          </a:p>
        </p:txBody>
      </p:sp>
      <p:sp>
        <p:nvSpPr>
          <p:cNvPr id="46" name="Rectangle 45">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58676"/>
            <a:ext cx="12191990" cy="454542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893697"/>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ntent Placeholder 2">
            <a:extLst>
              <a:ext uri="{FF2B5EF4-FFF2-40B4-BE49-F238E27FC236}">
                <a16:creationId xmlns:a16="http://schemas.microsoft.com/office/drawing/2014/main" id="{2D5EBD62-A64C-057C-7F3F-F48659330A64}"/>
              </a:ext>
            </a:extLst>
          </p:cNvPr>
          <p:cNvSpPr>
            <a:spLocks noGrp="1"/>
          </p:cNvSpPr>
          <p:nvPr>
            <p:ph idx="1"/>
          </p:nvPr>
        </p:nvSpPr>
        <p:spPr>
          <a:xfrm>
            <a:off x="1155559" y="3100283"/>
            <a:ext cx="9889788" cy="3076679"/>
          </a:xfrm>
        </p:spPr>
        <p:txBody>
          <a:bodyPr>
            <a:normAutofit/>
          </a:bodyPr>
          <a:lstStyle/>
          <a:p>
            <a:pPr marL="0" indent="0">
              <a:buNone/>
            </a:pPr>
            <a:r>
              <a:rPr lang="en-GB" sz="2400" b="1"/>
              <a:t>Customer Value</a:t>
            </a:r>
          </a:p>
          <a:p>
            <a:r>
              <a:rPr lang="en-GB" sz="2400"/>
              <a:t>Reliable and high-quality service</a:t>
            </a:r>
          </a:p>
          <a:p>
            <a:r>
              <a:rPr lang="en-GB" sz="2400"/>
              <a:t>Affordable and transparent pricing</a:t>
            </a:r>
          </a:p>
          <a:p>
            <a:r>
              <a:rPr lang="en-GB" sz="2400"/>
              <a:t>Saves customer's time</a:t>
            </a:r>
          </a:p>
          <a:p>
            <a:r>
              <a:rPr lang="en-GB" sz="2400"/>
              <a:t>Simple communication through one provider</a:t>
            </a:r>
          </a:p>
        </p:txBody>
      </p:sp>
    </p:spTree>
    <p:extLst>
      <p:ext uri="{BB962C8B-B14F-4D97-AF65-F5344CB8AC3E}">
        <p14:creationId xmlns:p14="http://schemas.microsoft.com/office/powerpoint/2010/main" val="3183709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Box 3">
            <a:extLst>
              <a:ext uri="{FF2B5EF4-FFF2-40B4-BE49-F238E27FC236}">
                <a16:creationId xmlns:a16="http://schemas.microsoft.com/office/drawing/2014/main" id="{B64F5224-38DF-9A0E-ED62-37C8785B3FBD}"/>
              </a:ext>
            </a:extLst>
          </p:cNvPr>
          <p:cNvSpPr txBox="1"/>
          <p:nvPr/>
        </p:nvSpPr>
        <p:spPr>
          <a:xfrm>
            <a:off x="1383564" y="348865"/>
            <a:ext cx="9718111" cy="157644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kern="1200">
                <a:solidFill>
                  <a:srgbClr val="FFFFFF"/>
                </a:solidFill>
                <a:latin typeface="+mj-lt"/>
                <a:ea typeface="+mj-ea"/>
                <a:cs typeface="+mj-cs"/>
              </a:rPr>
              <a:t> Legal Format</a:t>
            </a:r>
          </a:p>
          <a:p>
            <a:pPr>
              <a:lnSpc>
                <a:spcPct val="90000"/>
              </a:lnSpc>
              <a:spcBef>
                <a:spcPct val="0"/>
              </a:spcBef>
              <a:spcAft>
                <a:spcPts val="600"/>
              </a:spcAft>
            </a:pPr>
            <a:endParaRPr lang="en-US" sz="4000" b="1" kern="1200">
              <a:solidFill>
                <a:srgbClr val="FFFFFF"/>
              </a:solidFill>
              <a:latin typeface="+mj-lt"/>
              <a:ea typeface="+mj-ea"/>
              <a:cs typeface="+mj-cs"/>
            </a:endParaRPr>
          </a:p>
        </p:txBody>
      </p:sp>
      <p:graphicFrame>
        <p:nvGraphicFramePr>
          <p:cNvPr id="22" name="Content Placeholder 2">
            <a:extLst>
              <a:ext uri="{FF2B5EF4-FFF2-40B4-BE49-F238E27FC236}">
                <a16:creationId xmlns:a16="http://schemas.microsoft.com/office/drawing/2014/main" id="{351E9188-387C-9D4A-2B88-001A63CCB92A}"/>
              </a:ext>
            </a:extLst>
          </p:cNvPr>
          <p:cNvGraphicFramePr>
            <a:graphicFrameLocks noGrp="1"/>
          </p:cNvGraphicFramePr>
          <p:nvPr>
            <p:ph idx="1"/>
            <p:extLst>
              <p:ext uri="{D42A27DB-BD31-4B8C-83A1-F6EECF244321}">
                <p14:modId xmlns:p14="http://schemas.microsoft.com/office/powerpoint/2010/main" val="140039390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7200-D443-3BAF-6E74-4239E3326F40}"/>
              </a:ext>
            </a:extLst>
          </p:cNvPr>
          <p:cNvSpPr>
            <a:spLocks noGrp="1"/>
          </p:cNvSpPr>
          <p:nvPr>
            <p:ph type="title"/>
          </p:nvPr>
        </p:nvSpPr>
        <p:spPr>
          <a:xfrm>
            <a:off x="838200" y="365125"/>
            <a:ext cx="10515600" cy="594995"/>
          </a:xfrm>
        </p:spPr>
        <p:txBody>
          <a:bodyPr>
            <a:normAutofit fontScale="90000"/>
          </a:bodyPr>
          <a:lstStyle/>
          <a:p>
            <a:r>
              <a:rPr lang="en-GB" b="1"/>
              <a:t>Management Structure</a:t>
            </a:r>
            <a:endParaRPr lang="en-GB" b="1" dirty="0"/>
          </a:p>
        </p:txBody>
      </p:sp>
      <p:graphicFrame>
        <p:nvGraphicFramePr>
          <p:cNvPr id="6" name="Content Placeholder 5">
            <a:extLst>
              <a:ext uri="{FF2B5EF4-FFF2-40B4-BE49-F238E27FC236}">
                <a16:creationId xmlns:a16="http://schemas.microsoft.com/office/drawing/2014/main" id="{F09B3537-6A03-987F-798D-9B1310E6C4B5}"/>
              </a:ext>
            </a:extLst>
          </p:cNvPr>
          <p:cNvGraphicFramePr>
            <a:graphicFrameLocks noGrp="1"/>
          </p:cNvGraphicFramePr>
          <p:nvPr>
            <p:ph idx="1"/>
            <p:extLst>
              <p:ext uri="{D42A27DB-BD31-4B8C-83A1-F6EECF244321}">
                <p14:modId xmlns:p14="http://schemas.microsoft.com/office/powerpoint/2010/main" val="8696336"/>
              </p:ext>
            </p:extLst>
          </p:nvPr>
        </p:nvGraphicFramePr>
        <p:xfrm>
          <a:off x="838200" y="240030"/>
          <a:ext cx="11083290" cy="731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3945DD8E-F2BD-BD72-7A60-1386AFB065F0}"/>
              </a:ext>
            </a:extLst>
          </p:cNvPr>
          <p:cNvSpPr txBox="1"/>
          <p:nvPr/>
        </p:nvSpPr>
        <p:spPr>
          <a:xfrm>
            <a:off x="9406890" y="3040380"/>
            <a:ext cx="2514600" cy="1938992"/>
          </a:xfrm>
          <a:prstGeom prst="rect">
            <a:avLst/>
          </a:prstGeom>
          <a:noFill/>
        </p:spPr>
        <p:txBody>
          <a:bodyPr wrap="square" rtlCol="0">
            <a:spAutoFit/>
          </a:bodyPr>
          <a:lstStyle/>
          <a:p>
            <a:pPr marL="285750" indent="-285750">
              <a:buFont typeface="Arial" panose="020B0604020202020204" pitchFamily="34" charset="0"/>
              <a:buChar char="•"/>
            </a:pPr>
            <a:r>
              <a:rPr lang="en-GB" sz="2000"/>
              <a:t>Deliver repair and maintenance service</a:t>
            </a:r>
          </a:p>
          <a:p>
            <a:pPr marL="285750" indent="-285750">
              <a:buFont typeface="Arial" panose="020B0604020202020204" pitchFamily="34" charset="0"/>
              <a:buChar char="•"/>
            </a:pPr>
            <a:r>
              <a:rPr lang="en-GB" sz="2000"/>
              <a:t>Follow technical and health &amp; safety standards</a:t>
            </a:r>
            <a:endParaRPr lang="en-GB" sz="2000" dirty="0"/>
          </a:p>
        </p:txBody>
      </p:sp>
    </p:spTree>
    <p:extLst>
      <p:ext uri="{BB962C8B-B14F-4D97-AF65-F5344CB8AC3E}">
        <p14:creationId xmlns:p14="http://schemas.microsoft.com/office/powerpoint/2010/main" val="4184405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B5E90D01-EF94-958F-AAA1-59688F3F579E}"/>
              </a:ext>
            </a:extLst>
          </p:cNvPr>
          <p:cNvGraphicFramePr>
            <a:graphicFrameLocks noGrp="1"/>
          </p:cNvGraphicFramePr>
          <p:nvPr>
            <p:ph idx="1"/>
            <p:extLst>
              <p:ext uri="{D42A27DB-BD31-4B8C-83A1-F6EECF244321}">
                <p14:modId xmlns:p14="http://schemas.microsoft.com/office/powerpoint/2010/main" val="1404657354"/>
              </p:ext>
            </p:extLst>
          </p:nvPr>
        </p:nvGraphicFramePr>
        <p:xfrm>
          <a:off x="563880" y="251460"/>
          <a:ext cx="11289030" cy="61493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3012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PESTEL Analysis</a:t>
            </a:r>
            <a:endParaRPr lang="en-US" sz="3600" b="1" kern="1200">
              <a:solidFill>
                <a:srgbClr val="FFFFFF"/>
              </a:solidFill>
              <a:latin typeface="+mj-lt"/>
              <a:ea typeface="+mj-ea"/>
              <a:cs typeface="+mj-cs"/>
            </a:endParaRPr>
          </a:p>
        </p:txBody>
      </p:sp>
      <p:graphicFrame>
        <p:nvGraphicFramePr>
          <p:cNvPr id="8" name="Table 7">
            <a:extLst>
              <a:ext uri="{FF2B5EF4-FFF2-40B4-BE49-F238E27FC236}">
                <a16:creationId xmlns:a16="http://schemas.microsoft.com/office/drawing/2014/main" id="{A3AC92F4-5952-0661-D3C8-2B3517A58BD6}"/>
              </a:ext>
            </a:extLst>
          </p:cNvPr>
          <p:cNvGraphicFramePr>
            <a:graphicFrameLocks noGrp="1"/>
          </p:cNvGraphicFramePr>
          <p:nvPr>
            <p:extLst>
              <p:ext uri="{D42A27DB-BD31-4B8C-83A1-F6EECF244321}">
                <p14:modId xmlns:p14="http://schemas.microsoft.com/office/powerpoint/2010/main" val="2990142673"/>
              </p:ext>
            </p:extLst>
          </p:nvPr>
        </p:nvGraphicFramePr>
        <p:xfrm>
          <a:off x="4777316" y="852843"/>
          <a:ext cx="6780701" cy="5149987"/>
        </p:xfrm>
        <a:graphic>
          <a:graphicData uri="http://schemas.openxmlformats.org/drawingml/2006/table">
            <a:tbl>
              <a:tblPr firstRow="1" bandRow="1">
                <a:tableStyleId>{8EC20E35-A176-4012-BC5E-935CFFF8708E}</a:tableStyleId>
              </a:tblPr>
              <a:tblGrid>
                <a:gridCol w="1560859">
                  <a:extLst>
                    <a:ext uri="{9D8B030D-6E8A-4147-A177-3AD203B41FA5}">
                      <a16:colId xmlns:a16="http://schemas.microsoft.com/office/drawing/2014/main" val="3389379460"/>
                    </a:ext>
                  </a:extLst>
                </a:gridCol>
                <a:gridCol w="2739285">
                  <a:extLst>
                    <a:ext uri="{9D8B030D-6E8A-4147-A177-3AD203B41FA5}">
                      <a16:colId xmlns:a16="http://schemas.microsoft.com/office/drawing/2014/main" val="1953001018"/>
                    </a:ext>
                  </a:extLst>
                </a:gridCol>
                <a:gridCol w="2480557">
                  <a:extLst>
                    <a:ext uri="{9D8B030D-6E8A-4147-A177-3AD203B41FA5}">
                      <a16:colId xmlns:a16="http://schemas.microsoft.com/office/drawing/2014/main" val="2949151404"/>
                    </a:ext>
                  </a:extLst>
                </a:gridCol>
              </a:tblGrid>
              <a:tr h="469592">
                <a:tc>
                  <a:txBody>
                    <a:bodyPr/>
                    <a:lstStyle/>
                    <a:p>
                      <a:pPr algn="ctr"/>
                      <a:r>
                        <a:rPr lang="en-GB" sz="1300"/>
                        <a:t>Factor</a:t>
                      </a:r>
                    </a:p>
                  </a:txBody>
                  <a:tcPr marL="58214" marR="58214" marT="29107" marB="29107"/>
                </a:tc>
                <a:tc>
                  <a:txBody>
                    <a:bodyPr/>
                    <a:lstStyle/>
                    <a:p>
                      <a:pPr algn="ctr"/>
                      <a:r>
                        <a:rPr lang="en-GB" sz="1300"/>
                        <a:t>Impact on Brothers Maintenance Solution LTD</a:t>
                      </a:r>
                    </a:p>
                  </a:txBody>
                  <a:tcPr marL="58214" marR="58214" marT="29107" marB="29107"/>
                </a:tc>
                <a:tc>
                  <a:txBody>
                    <a:bodyPr/>
                    <a:lstStyle/>
                    <a:p>
                      <a:r>
                        <a:rPr lang="en-GB" sz="1300"/>
                        <a:t>Business Response</a:t>
                      </a:r>
                    </a:p>
                  </a:txBody>
                  <a:tcPr marL="58214" marR="58214" marT="29107" marB="29107"/>
                </a:tc>
                <a:extLst>
                  <a:ext uri="{0D108BD9-81ED-4DB2-BD59-A6C34878D82A}">
                    <a16:rowId xmlns:a16="http://schemas.microsoft.com/office/drawing/2014/main" val="2578697210"/>
                  </a:ext>
                </a:extLst>
              </a:tr>
              <a:tr h="780066">
                <a:tc>
                  <a:txBody>
                    <a:bodyPr/>
                    <a:lstStyle/>
                    <a:p>
                      <a:pPr algn="l"/>
                      <a:r>
                        <a:rPr lang="en-GB" sz="1500" b="1"/>
                        <a:t>Political</a:t>
                      </a:r>
                    </a:p>
                  </a:txBody>
                  <a:tcPr marL="58214" marR="58214" marT="29107" marB="29107"/>
                </a:tc>
                <a:tc>
                  <a:txBody>
                    <a:bodyPr/>
                    <a:lstStyle/>
                    <a:p>
                      <a:r>
                        <a:rPr lang="en-GB" sz="1100"/>
                        <a:t>Government safety standards and building regulations determine how maintenance and renovation work must be carried out</a:t>
                      </a:r>
                    </a:p>
                  </a:txBody>
                  <a:tcPr marL="58214" marR="58214" marT="29107" marB="29107"/>
                </a:tc>
                <a:tc>
                  <a:txBody>
                    <a:bodyPr/>
                    <a:lstStyle/>
                    <a:p>
                      <a:r>
                        <a:rPr lang="en-GB" sz="1100"/>
                        <a:t>Follow relevant government standards and ensure work is completed according to required safety regulations</a:t>
                      </a:r>
                    </a:p>
                  </a:txBody>
                  <a:tcPr marL="58214" marR="58214" marT="29107" marB="29107"/>
                </a:tc>
                <a:extLst>
                  <a:ext uri="{0D108BD9-81ED-4DB2-BD59-A6C34878D82A}">
                    <a16:rowId xmlns:a16="http://schemas.microsoft.com/office/drawing/2014/main" val="3886954356"/>
                  </a:ext>
                </a:extLst>
              </a:tr>
              <a:tr h="780066">
                <a:tc>
                  <a:txBody>
                    <a:bodyPr/>
                    <a:lstStyle/>
                    <a:p>
                      <a:pPr algn="l"/>
                      <a:r>
                        <a:rPr lang="en-GB" sz="1500" b="1"/>
                        <a:t>Economic</a:t>
                      </a:r>
                    </a:p>
                  </a:txBody>
                  <a:tcPr marL="58214" marR="58214" marT="29107" marB="29107"/>
                </a:tc>
                <a:tc>
                  <a:txBody>
                    <a:bodyPr/>
                    <a:lstStyle/>
                    <a:p>
                      <a:r>
                        <a:rPr lang="en-GB" sz="1100"/>
                        <a:t>Rising costs of materials and operating expenses can increase the cost of providing services and reduce profit margins</a:t>
                      </a:r>
                    </a:p>
                  </a:txBody>
                  <a:tcPr marL="58214" marR="58214" marT="29107" marB="29107"/>
                </a:tc>
                <a:tc>
                  <a:txBody>
                    <a:bodyPr/>
                    <a:lstStyle/>
                    <a:p>
                      <a:r>
                        <a:rPr lang="en-GB" sz="1100"/>
                        <a:t>Monitor costs regularly and review service prices according to market conditions</a:t>
                      </a:r>
                    </a:p>
                  </a:txBody>
                  <a:tcPr marL="58214" marR="58214" marT="29107" marB="29107"/>
                </a:tc>
                <a:extLst>
                  <a:ext uri="{0D108BD9-81ED-4DB2-BD59-A6C34878D82A}">
                    <a16:rowId xmlns:a16="http://schemas.microsoft.com/office/drawing/2014/main" val="842033524"/>
                  </a:ext>
                </a:extLst>
              </a:tr>
              <a:tr h="780066">
                <a:tc>
                  <a:txBody>
                    <a:bodyPr/>
                    <a:lstStyle/>
                    <a:p>
                      <a:r>
                        <a:rPr lang="en-GB" sz="1500" b="1"/>
                        <a:t>Social</a:t>
                      </a:r>
                    </a:p>
                  </a:txBody>
                  <a:tcPr marL="58214" marR="58214" marT="29107" marB="29107"/>
                </a:tc>
                <a:tc>
                  <a:txBody>
                    <a:bodyPr/>
                    <a:lstStyle/>
                    <a:p>
                      <a:r>
                        <a:rPr lang="en-GB" sz="1100"/>
                        <a:t>An ageing housing stock and active rental market increase demand for professional maintenance and repair services.</a:t>
                      </a:r>
                    </a:p>
                  </a:txBody>
                  <a:tcPr marL="58214" marR="58214" marT="29107" marB="29107"/>
                </a:tc>
                <a:tc>
                  <a:txBody>
                    <a:bodyPr/>
                    <a:lstStyle/>
                    <a:p>
                      <a:r>
                        <a:rPr lang="en-GB" sz="1100"/>
                        <a:t>Target homeowners, landlords, estate agents and businesses with reliable maintenance services</a:t>
                      </a:r>
                    </a:p>
                  </a:txBody>
                  <a:tcPr marL="58214" marR="58214" marT="29107" marB="29107"/>
                </a:tc>
                <a:extLst>
                  <a:ext uri="{0D108BD9-81ED-4DB2-BD59-A6C34878D82A}">
                    <a16:rowId xmlns:a16="http://schemas.microsoft.com/office/drawing/2014/main" val="2142639580"/>
                  </a:ext>
                </a:extLst>
              </a:tr>
              <a:tr h="605424">
                <a:tc>
                  <a:txBody>
                    <a:bodyPr/>
                    <a:lstStyle/>
                    <a:p>
                      <a:r>
                        <a:rPr lang="en-GB" sz="1500" b="1"/>
                        <a:t>Technological</a:t>
                      </a:r>
                    </a:p>
                  </a:txBody>
                  <a:tcPr marL="58214" marR="58214" marT="29107" marB="29107"/>
                </a:tc>
                <a:tc>
                  <a:txBody>
                    <a:bodyPr/>
                    <a:lstStyle/>
                    <a:p>
                      <a:r>
                        <a:rPr lang="en-GB" sz="1100"/>
                        <a:t>Digital booking systems, CRM and modern equipment can improve efficiency and customer service.</a:t>
                      </a:r>
                    </a:p>
                  </a:txBody>
                  <a:tcPr marL="58214" marR="58214" marT="29107" marB="29107"/>
                </a:tc>
                <a:tc>
                  <a:txBody>
                    <a:bodyPr/>
                    <a:lstStyle/>
                    <a:p>
                      <a:r>
                        <a:rPr lang="en-GB" sz="1100"/>
                        <a:t>Introduce online booking, CRM software and digital payment options.</a:t>
                      </a:r>
                    </a:p>
                  </a:txBody>
                  <a:tcPr marL="58214" marR="58214" marT="29107" marB="29107"/>
                </a:tc>
                <a:extLst>
                  <a:ext uri="{0D108BD9-81ED-4DB2-BD59-A6C34878D82A}">
                    <a16:rowId xmlns:a16="http://schemas.microsoft.com/office/drawing/2014/main" val="3434902743"/>
                  </a:ext>
                </a:extLst>
              </a:tr>
              <a:tr h="954707">
                <a:tc>
                  <a:txBody>
                    <a:bodyPr/>
                    <a:lstStyle/>
                    <a:p>
                      <a:r>
                        <a:rPr lang="en-GB" sz="1500" b="1"/>
                        <a:t>Environmental</a:t>
                      </a:r>
                    </a:p>
                  </a:txBody>
                  <a:tcPr marL="58214" marR="58214" marT="29107" marB="29107"/>
                </a:tc>
                <a:tc>
                  <a:txBody>
                    <a:bodyPr/>
                    <a:lstStyle/>
                    <a:p>
                      <a:r>
                        <a:rPr lang="en-GB" sz="1100"/>
                        <a:t>Customers increasingly expect environmentally responsible business practices and proper waste management.</a:t>
                      </a:r>
                    </a:p>
                    <a:p>
                      <a:endParaRPr lang="en-GB" sz="1100"/>
                    </a:p>
                  </a:txBody>
                  <a:tcPr marL="58214" marR="58214" marT="29107" marB="29107"/>
                </a:tc>
                <a:tc>
                  <a:txBody>
                    <a:bodyPr/>
                    <a:lstStyle/>
                    <a:p>
                      <a:r>
                        <a:rPr lang="en-GB" sz="1100"/>
                        <a:t>Use environmentally friendly materials, reduce single-use plastic and sort construction waste.</a:t>
                      </a:r>
                    </a:p>
                  </a:txBody>
                  <a:tcPr marL="58214" marR="58214" marT="29107" marB="29107"/>
                </a:tc>
                <a:extLst>
                  <a:ext uri="{0D108BD9-81ED-4DB2-BD59-A6C34878D82A}">
                    <a16:rowId xmlns:a16="http://schemas.microsoft.com/office/drawing/2014/main" val="1184271931"/>
                  </a:ext>
                </a:extLst>
              </a:tr>
              <a:tr h="780066">
                <a:tc>
                  <a:txBody>
                    <a:bodyPr/>
                    <a:lstStyle/>
                    <a:p>
                      <a:r>
                        <a:rPr lang="en-GB" sz="1500" b="1"/>
                        <a:t>Legal</a:t>
                      </a:r>
                    </a:p>
                  </a:txBody>
                  <a:tcPr marL="58214" marR="58214" marT="29107" marB="29107"/>
                </a:tc>
                <a:tc>
                  <a:txBody>
                    <a:bodyPr/>
                    <a:lstStyle/>
                    <a:p>
                      <a:r>
                        <a:rPr lang="en-GB" sz="1100"/>
                        <a:t>Health &amp; Safety liability insurance, consumer protection and requirements for specific work affect business operations.</a:t>
                      </a:r>
                    </a:p>
                  </a:txBody>
                  <a:tcPr marL="58214" marR="58214" marT="29107" marB="29107"/>
                </a:tc>
                <a:tc>
                  <a:txBody>
                    <a:bodyPr/>
                    <a:lstStyle/>
                    <a:p>
                      <a:r>
                        <a:rPr lang="en-GB" sz="1100"/>
                        <a:t>Provide employee training, maintain appropriate insurance and comply with relevant legal requirements</a:t>
                      </a:r>
                    </a:p>
                  </a:txBody>
                  <a:tcPr marL="58214" marR="58214" marT="29107" marB="29107"/>
                </a:tc>
                <a:extLst>
                  <a:ext uri="{0D108BD9-81ED-4DB2-BD59-A6C34878D82A}">
                    <a16:rowId xmlns:a16="http://schemas.microsoft.com/office/drawing/2014/main" val="1645588097"/>
                  </a:ext>
                </a:extLst>
              </a:tr>
            </a:tbl>
          </a:graphicData>
        </a:graphic>
      </p:graphicFrame>
      <p:sp>
        <p:nvSpPr>
          <p:cNvPr id="9" name="TextBox 8">
            <a:extLst>
              <a:ext uri="{FF2B5EF4-FFF2-40B4-BE49-F238E27FC236}">
                <a16:creationId xmlns:a16="http://schemas.microsoft.com/office/drawing/2014/main" id="{53FB9E99-5B9C-D4BD-2778-C803A7441412}"/>
              </a:ext>
            </a:extLst>
          </p:cNvPr>
          <p:cNvSpPr txBox="1"/>
          <p:nvPr/>
        </p:nvSpPr>
        <p:spPr>
          <a:xfrm>
            <a:off x="4909930" y="6102626"/>
            <a:ext cx="5754757" cy="369332"/>
          </a:xfrm>
          <a:prstGeom prst="rect">
            <a:avLst/>
          </a:prstGeom>
          <a:noFill/>
        </p:spPr>
        <p:txBody>
          <a:bodyPr wrap="square" rtlCol="0">
            <a:spAutoFit/>
          </a:bodyPr>
          <a:lstStyle/>
          <a:p>
            <a:r>
              <a:rPr lang="en-GB" dirty="0"/>
              <a:t>			Yuksel, 2012</a:t>
            </a:r>
          </a:p>
        </p:txBody>
      </p:sp>
    </p:spTree>
    <p:extLst>
      <p:ext uri="{BB962C8B-B14F-4D97-AF65-F5344CB8AC3E}">
        <p14:creationId xmlns:p14="http://schemas.microsoft.com/office/powerpoint/2010/main" val="1524246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CA7CFC1-D7AD-1D38-BE48-0537EF316731}"/>
              </a:ext>
            </a:extLst>
          </p:cNvPr>
          <p:cNvSpPr txBox="1"/>
          <p:nvPr/>
        </p:nvSpPr>
        <p:spPr>
          <a:xfrm>
            <a:off x="1156851" y="637762"/>
            <a:ext cx="9888496" cy="900131"/>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chemeClr val="bg1"/>
                </a:solidFill>
                <a:latin typeface="+mj-lt"/>
                <a:ea typeface="+mj-ea"/>
                <a:cs typeface="+mj-cs"/>
              </a:rPr>
              <a:t>Marketing Strategies</a:t>
            </a:r>
          </a:p>
        </p:txBody>
      </p:sp>
      <p:sp>
        <p:nvSpPr>
          <p:cNvPr id="17" name="Rectangle 16">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8FDE8E-B325-0DB0-C8C4-FBDD3F35941C}"/>
              </a:ext>
            </a:extLst>
          </p:cNvPr>
          <p:cNvSpPr>
            <a:spLocks noGrp="1"/>
          </p:cNvSpPr>
          <p:nvPr>
            <p:ph idx="1"/>
          </p:nvPr>
        </p:nvSpPr>
        <p:spPr>
          <a:xfrm>
            <a:off x="172720" y="1839389"/>
            <a:ext cx="10863721" cy="4289411"/>
          </a:xfrm>
        </p:spPr>
        <p:txBody>
          <a:bodyPr vert="horz" lIns="91440" tIns="45720" rIns="91440" bIns="45720" rtlCol="0">
            <a:normAutofit fontScale="92500" lnSpcReduction="10000"/>
          </a:bodyPr>
          <a:lstStyle/>
          <a:p>
            <a:pPr marL="0"/>
            <a:r>
              <a:rPr lang="en-US" sz="1600" b="1" dirty="0"/>
              <a:t>Digital Local Marketing</a:t>
            </a:r>
          </a:p>
          <a:p>
            <a:pPr marL="0"/>
            <a:r>
              <a:rPr lang="en-US" sz="1600" b="1" dirty="0"/>
              <a:t>Target Customers: </a:t>
            </a:r>
            <a:r>
              <a:rPr lang="en-US" sz="1600" dirty="0"/>
              <a:t>Homeowners, landlords and local businesses</a:t>
            </a:r>
          </a:p>
          <a:p>
            <a:pPr marL="0"/>
            <a:r>
              <a:rPr lang="en-US" sz="1600" b="1" dirty="0"/>
              <a:t>Channels:</a:t>
            </a:r>
          </a:p>
          <a:p>
            <a:r>
              <a:rPr lang="en-US" sz="1600" dirty="0"/>
              <a:t>Professional website</a:t>
            </a:r>
          </a:p>
          <a:p>
            <a:r>
              <a:rPr lang="en-US" sz="1600" dirty="0"/>
              <a:t>Google Business Profile</a:t>
            </a:r>
          </a:p>
          <a:p>
            <a:r>
              <a:rPr lang="en-US" sz="1600" dirty="0"/>
              <a:t>Facebook &amp; Instagram</a:t>
            </a:r>
          </a:p>
          <a:p>
            <a:r>
              <a:rPr lang="en-US" sz="1600" dirty="0"/>
              <a:t>Online service booking</a:t>
            </a:r>
          </a:p>
          <a:p>
            <a:pPr marL="0"/>
            <a:r>
              <a:rPr lang="en-US" sz="1600" b="1" dirty="0"/>
              <a:t>Strategy</a:t>
            </a:r>
          </a:p>
          <a:p>
            <a:pPr marL="0"/>
            <a:r>
              <a:rPr lang="en-US" sz="1600" dirty="0"/>
              <a:t>Build a strong local online presence so customers can easily find the company, view the request a quotation and book maintenance services</a:t>
            </a:r>
          </a:p>
          <a:p>
            <a:pPr marL="0"/>
            <a:r>
              <a:rPr lang="en-US" sz="1600" b="1" dirty="0"/>
              <a:t>Expected benefit</a:t>
            </a:r>
          </a:p>
          <a:p>
            <a:r>
              <a:rPr lang="en-US" sz="1600" dirty="0"/>
              <a:t>Increase brand awareness</a:t>
            </a:r>
          </a:p>
          <a:p>
            <a:r>
              <a:rPr lang="en-US" sz="1600" dirty="0"/>
              <a:t>Generate new customer enquiries</a:t>
            </a:r>
          </a:p>
          <a:p>
            <a:r>
              <a:rPr lang="en-US" sz="1600" dirty="0"/>
              <a:t>Make booking easier and faster</a:t>
            </a:r>
          </a:p>
          <a:p>
            <a:pPr marL="0"/>
            <a:endParaRPr lang="en-US" sz="1300" b="1" dirty="0"/>
          </a:p>
        </p:txBody>
      </p:sp>
      <p:sp>
        <p:nvSpPr>
          <p:cNvPr id="2" name="TextBox 1">
            <a:extLst>
              <a:ext uri="{FF2B5EF4-FFF2-40B4-BE49-F238E27FC236}">
                <a16:creationId xmlns:a16="http://schemas.microsoft.com/office/drawing/2014/main" id="{D041A817-9FB4-51DA-D5EE-CF3F8C995DDA}"/>
              </a:ext>
            </a:extLst>
          </p:cNvPr>
          <p:cNvSpPr txBox="1"/>
          <p:nvPr/>
        </p:nvSpPr>
        <p:spPr>
          <a:xfrm>
            <a:off x="2633870" y="6251713"/>
            <a:ext cx="5088834" cy="369332"/>
          </a:xfrm>
          <a:prstGeom prst="rect">
            <a:avLst/>
          </a:prstGeom>
          <a:noFill/>
        </p:spPr>
        <p:txBody>
          <a:bodyPr wrap="square" rtlCol="0">
            <a:spAutoFit/>
          </a:bodyPr>
          <a:lstStyle/>
          <a:p>
            <a:r>
              <a:rPr lang="en-GB" dirty="0"/>
              <a:t>Kotler and Armstrong (2021)</a:t>
            </a:r>
          </a:p>
        </p:txBody>
      </p:sp>
    </p:spTree>
    <p:extLst>
      <p:ext uri="{BB962C8B-B14F-4D97-AF65-F5344CB8AC3E}">
        <p14:creationId xmlns:p14="http://schemas.microsoft.com/office/powerpoint/2010/main" val="14812818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99FEEE-EF83-03F1-F371-C3D69A63B93B}"/>
              </a:ext>
            </a:extLst>
          </p:cNvPr>
          <p:cNvSpPr>
            <a:spLocks noGrp="1"/>
          </p:cNvSpPr>
          <p:nvPr>
            <p:ph type="title"/>
          </p:nvPr>
        </p:nvSpPr>
        <p:spPr>
          <a:xfrm>
            <a:off x="686834" y="1153572"/>
            <a:ext cx="3200400" cy="4461163"/>
          </a:xfrm>
        </p:spPr>
        <p:txBody>
          <a:bodyPr>
            <a:normAutofit/>
          </a:bodyPr>
          <a:lstStyle/>
          <a:p>
            <a:r>
              <a:rPr lang="en-GB">
                <a:solidFill>
                  <a:srgbClr val="FFFFFF"/>
                </a:solidFill>
              </a:rPr>
              <a:t>Partnerships &amp; Referral Marketing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1D39A4-3751-2DC2-8B04-B895BEE7D664}"/>
              </a:ext>
            </a:extLst>
          </p:cNvPr>
          <p:cNvSpPr>
            <a:spLocks noGrp="1"/>
          </p:cNvSpPr>
          <p:nvPr>
            <p:ph idx="1"/>
          </p:nvPr>
        </p:nvSpPr>
        <p:spPr>
          <a:xfrm>
            <a:off x="4257040" y="79512"/>
            <a:ext cx="7931912" cy="6036405"/>
          </a:xfrm>
        </p:spPr>
        <p:txBody>
          <a:bodyPr anchor="ctr">
            <a:normAutofit/>
          </a:bodyPr>
          <a:lstStyle/>
          <a:p>
            <a:pPr marL="0" indent="0">
              <a:buNone/>
            </a:pPr>
            <a:r>
              <a:rPr lang="en-GB" sz="1800" b="1" dirty="0"/>
              <a:t>Target customers: </a:t>
            </a:r>
            <a:r>
              <a:rPr lang="en-GB" sz="1800" dirty="0"/>
              <a:t>Landlords, estate agents and corporate clients</a:t>
            </a:r>
          </a:p>
          <a:p>
            <a:pPr marL="0" indent="0">
              <a:buNone/>
            </a:pPr>
            <a:r>
              <a:rPr lang="en-GB" sz="1800" b="1" dirty="0"/>
              <a:t>Channels:</a:t>
            </a:r>
          </a:p>
          <a:p>
            <a:r>
              <a:rPr lang="en-GB" sz="1800" dirty="0"/>
              <a:t>Partnerships with estate agencies</a:t>
            </a:r>
          </a:p>
          <a:p>
            <a:r>
              <a:rPr lang="en-GB" sz="1800" dirty="0"/>
              <a:t>Property management companies</a:t>
            </a:r>
          </a:p>
          <a:p>
            <a:r>
              <a:rPr lang="en-GB" sz="1800" dirty="0"/>
              <a:t>Referral programme</a:t>
            </a:r>
          </a:p>
          <a:p>
            <a:r>
              <a:rPr lang="en-GB" sz="1800" dirty="0"/>
              <a:t>Long – term service contracts</a:t>
            </a:r>
          </a:p>
          <a:p>
            <a:pPr marL="0" indent="0">
              <a:buNone/>
            </a:pPr>
            <a:r>
              <a:rPr lang="en-GB" sz="1800" b="1" dirty="0"/>
              <a:t>Strategy:</a:t>
            </a:r>
          </a:p>
          <a:p>
            <a:pPr marL="0" indent="0">
              <a:buNone/>
            </a:pPr>
            <a:r>
              <a:rPr lang="en-GB" sz="1800" dirty="0"/>
              <a:t>Develop relationships with organisations that regularly need property maintenance and encourage existing customers to recommend the company</a:t>
            </a:r>
          </a:p>
          <a:p>
            <a:pPr marL="0" indent="0">
              <a:buNone/>
            </a:pPr>
            <a:r>
              <a:rPr lang="en-GB" sz="1800" b="1" dirty="0"/>
              <a:t>Expected benefit:</a:t>
            </a:r>
          </a:p>
          <a:p>
            <a:r>
              <a:rPr lang="en-GB" sz="1800" dirty="0"/>
              <a:t>Attract regular customers</a:t>
            </a:r>
          </a:p>
          <a:p>
            <a:r>
              <a:rPr lang="en-GB" sz="1800" dirty="0"/>
              <a:t>Generate repeat business</a:t>
            </a:r>
          </a:p>
          <a:p>
            <a:r>
              <a:rPr lang="en-GB" sz="1800" dirty="0"/>
              <a:t>Build long – term contracts</a:t>
            </a:r>
          </a:p>
          <a:p>
            <a:r>
              <a:rPr lang="en-GB" sz="1800" dirty="0"/>
              <a:t>Increase corporate customer revenue</a:t>
            </a:r>
          </a:p>
          <a:p>
            <a:pPr marL="0" indent="0">
              <a:buNone/>
            </a:pPr>
            <a:r>
              <a:rPr lang="en-GB" sz="1800" b="1" dirty="0"/>
              <a:t>Key Marketing Advantage</a:t>
            </a:r>
          </a:p>
          <a:p>
            <a:pPr marL="0" indent="0">
              <a:buNone/>
            </a:pPr>
            <a:r>
              <a:rPr lang="en-GB" sz="1800" b="1" dirty="0"/>
              <a:t>Digital visibility + strong local partnerships = new customers + recurring </a:t>
            </a:r>
            <a:r>
              <a:rPr lang="en-GB" sz="1800" b="1" dirty="0" err="1"/>
              <a:t>bisiness</a:t>
            </a:r>
            <a:endParaRPr lang="en-GB" sz="1800" b="1" dirty="0"/>
          </a:p>
          <a:p>
            <a:endParaRPr lang="en-GB" sz="1800" dirty="0"/>
          </a:p>
        </p:txBody>
      </p:sp>
      <p:sp>
        <p:nvSpPr>
          <p:cNvPr id="5" name="TextBox 4">
            <a:extLst>
              <a:ext uri="{FF2B5EF4-FFF2-40B4-BE49-F238E27FC236}">
                <a16:creationId xmlns:a16="http://schemas.microsoft.com/office/drawing/2014/main" id="{6E32E120-3653-A6C2-3755-9F2370484B71}"/>
              </a:ext>
            </a:extLst>
          </p:cNvPr>
          <p:cNvSpPr txBox="1"/>
          <p:nvPr/>
        </p:nvSpPr>
        <p:spPr>
          <a:xfrm>
            <a:off x="4333461" y="6172200"/>
            <a:ext cx="5963478" cy="369332"/>
          </a:xfrm>
          <a:prstGeom prst="rect">
            <a:avLst/>
          </a:prstGeom>
          <a:noFill/>
        </p:spPr>
        <p:txBody>
          <a:bodyPr wrap="square" rtlCol="0">
            <a:spAutoFit/>
          </a:bodyPr>
          <a:lstStyle/>
          <a:p>
            <a:r>
              <a:rPr lang="en-GB" dirty="0"/>
              <a:t>Scarborough and Cornwall (2019)</a:t>
            </a:r>
          </a:p>
        </p:txBody>
      </p:sp>
    </p:spTree>
    <p:extLst>
      <p:ext uri="{BB962C8B-B14F-4D97-AF65-F5344CB8AC3E}">
        <p14:creationId xmlns:p14="http://schemas.microsoft.com/office/powerpoint/2010/main" val="19162277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088BB7-3F9E-6D74-6077-0A34CDDDE233}"/>
              </a:ext>
            </a:extLst>
          </p:cNvPr>
          <p:cNvSpPr txBox="1"/>
          <p:nvPr/>
        </p:nvSpPr>
        <p:spPr>
          <a:xfrm>
            <a:off x="258417" y="168966"/>
            <a:ext cx="11610495" cy="584775"/>
          </a:xfrm>
          <a:prstGeom prst="rect">
            <a:avLst/>
          </a:prstGeom>
          <a:noFill/>
        </p:spPr>
        <p:txBody>
          <a:bodyPr wrap="square" rtlCol="0">
            <a:spAutoFit/>
          </a:bodyPr>
          <a:lstStyle/>
          <a:p>
            <a:r>
              <a:rPr lang="en-GB" sz="3200" b="1" i="0" dirty="0">
                <a:solidFill>
                  <a:srgbClr val="374151"/>
                </a:solidFill>
                <a:effectLst/>
                <a:latin typeface="Söhne"/>
              </a:rPr>
              <a:t>Funding Requirements and Allocation</a:t>
            </a:r>
            <a:endParaRPr lang="en-GB" sz="3200" b="1" dirty="0"/>
          </a:p>
        </p:txBody>
      </p:sp>
      <p:sp>
        <p:nvSpPr>
          <p:cNvPr id="9" name="Content Placeholder 8">
            <a:extLst>
              <a:ext uri="{FF2B5EF4-FFF2-40B4-BE49-F238E27FC236}">
                <a16:creationId xmlns:a16="http://schemas.microsoft.com/office/drawing/2014/main" id="{493BFAD9-34C9-CE5F-3585-4D8CEB262E47}"/>
              </a:ext>
            </a:extLst>
          </p:cNvPr>
          <p:cNvSpPr>
            <a:spLocks noGrp="1"/>
          </p:cNvSpPr>
          <p:nvPr>
            <p:ph idx="1"/>
          </p:nvPr>
        </p:nvSpPr>
        <p:spPr>
          <a:xfrm>
            <a:off x="838200" y="1311965"/>
            <a:ext cx="10515600" cy="4864998"/>
          </a:xfrm>
        </p:spPr>
        <p:txBody>
          <a:bodyPr/>
          <a:lstStyle/>
          <a:p>
            <a:pPr marL="0" indent="0">
              <a:buNone/>
            </a:pPr>
            <a:r>
              <a:rPr lang="en-GB" b="1" dirty="0"/>
              <a:t>Sources of Start-up Funding</a:t>
            </a:r>
          </a:p>
          <a:p>
            <a:pPr marL="0" indent="0">
              <a:buNone/>
            </a:pPr>
            <a:r>
              <a:rPr lang="en-GB" sz="2400" dirty="0"/>
              <a:t>£35,000 total start-up funding for Brothers Maintenance Solution Ltd.</a:t>
            </a:r>
          </a:p>
          <a:p>
            <a:pPr marL="0" indent="0">
              <a:buNone/>
            </a:pPr>
            <a:endParaRPr lang="en-GB" sz="2400" b="1" dirty="0"/>
          </a:p>
        </p:txBody>
      </p:sp>
      <p:graphicFrame>
        <p:nvGraphicFramePr>
          <p:cNvPr id="15" name="Chart 14">
            <a:extLst>
              <a:ext uri="{FF2B5EF4-FFF2-40B4-BE49-F238E27FC236}">
                <a16:creationId xmlns:a16="http://schemas.microsoft.com/office/drawing/2014/main" id="{E8CEC31E-017B-C218-6E01-6D1822895585}"/>
              </a:ext>
            </a:extLst>
          </p:cNvPr>
          <p:cNvGraphicFramePr/>
          <p:nvPr>
            <p:extLst>
              <p:ext uri="{D42A27DB-BD31-4B8C-83A1-F6EECF244321}">
                <p14:modId xmlns:p14="http://schemas.microsoft.com/office/powerpoint/2010/main" val="3764945524"/>
              </p:ext>
            </p:extLst>
          </p:nvPr>
        </p:nvGraphicFramePr>
        <p:xfrm>
          <a:off x="-358669" y="2385391"/>
          <a:ext cx="6137964" cy="438645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4" name="TextBox 17">
            <a:extLst>
              <a:ext uri="{FF2B5EF4-FFF2-40B4-BE49-F238E27FC236}">
                <a16:creationId xmlns:a16="http://schemas.microsoft.com/office/drawing/2014/main" id="{E91ECFE6-8AB8-6ACF-523D-F6E708C9CC48}"/>
              </a:ext>
            </a:extLst>
          </p:cNvPr>
          <p:cNvGraphicFramePr/>
          <p:nvPr/>
        </p:nvGraphicFramePr>
        <p:xfrm>
          <a:off x="6281530" y="2385391"/>
          <a:ext cx="5675244"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78303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D48B2D-4C1E-544E-8E02-E7A3D98534BB}"/>
              </a:ext>
            </a:extLst>
          </p:cNvPr>
          <p:cNvSpPr>
            <a:spLocks noGrp="1"/>
          </p:cNvSpPr>
          <p:nvPr>
            <p:ph type="title"/>
          </p:nvPr>
        </p:nvSpPr>
        <p:spPr>
          <a:xfrm>
            <a:off x="635000" y="640823"/>
            <a:ext cx="3418659" cy="5583148"/>
          </a:xfrm>
        </p:spPr>
        <p:txBody>
          <a:bodyPr anchor="ctr">
            <a:normAutofit/>
          </a:bodyPr>
          <a:lstStyle/>
          <a:p>
            <a:r>
              <a:rPr lang="en-GB" sz="5400"/>
              <a:t>Financial Forecast &amp; Break - Even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3">
            <a:extLst>
              <a:ext uri="{FF2B5EF4-FFF2-40B4-BE49-F238E27FC236}">
                <a16:creationId xmlns:a16="http://schemas.microsoft.com/office/drawing/2014/main" id="{A3B15732-2883-EA8B-D2F5-5BAE366CDD05}"/>
              </a:ext>
            </a:extLst>
          </p:cNvPr>
          <p:cNvGraphicFramePr>
            <a:graphicFrameLocks noGrp="1"/>
          </p:cNvGraphicFramePr>
          <p:nvPr>
            <p:ph idx="1"/>
            <p:extLst>
              <p:ext uri="{D42A27DB-BD31-4B8C-83A1-F6EECF244321}">
                <p14:modId xmlns:p14="http://schemas.microsoft.com/office/powerpoint/2010/main" val="4181619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406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35362-C092-A45D-6BCE-1342B9B4D402}"/>
              </a:ext>
            </a:extLst>
          </p:cNvPr>
          <p:cNvSpPr>
            <a:spLocks noGrp="1"/>
          </p:cNvSpPr>
          <p:nvPr>
            <p:ph type="title"/>
          </p:nvPr>
        </p:nvSpPr>
        <p:spPr>
          <a:xfrm>
            <a:off x="549965" y="113675"/>
            <a:ext cx="10515600" cy="1563658"/>
          </a:xfrm>
        </p:spPr>
        <p:txBody>
          <a:bodyPr>
            <a:normAutofit/>
          </a:bodyPr>
          <a:lstStyle/>
          <a:p>
            <a:r>
              <a:rPr lang="en-GB" sz="2000" b="1" dirty="0"/>
              <a:t>Break-Even Point</a:t>
            </a:r>
            <a:br>
              <a:rPr lang="en-GB" sz="2000" dirty="0"/>
            </a:br>
            <a:r>
              <a:rPr lang="en-GB" sz="2000" dirty="0"/>
              <a:t>Approximately Month 6</a:t>
            </a:r>
            <a:br>
              <a:rPr lang="en-GB" sz="2000" dirty="0"/>
            </a:br>
            <a:r>
              <a:rPr lang="en-GB" sz="2000" dirty="0"/>
              <a:t>Initial negative cash flow – Growing customer base – Positive cash flow</a:t>
            </a:r>
          </a:p>
        </p:txBody>
      </p:sp>
      <p:graphicFrame>
        <p:nvGraphicFramePr>
          <p:cNvPr id="6" name="Content Placeholder 5">
            <a:extLst>
              <a:ext uri="{FF2B5EF4-FFF2-40B4-BE49-F238E27FC236}">
                <a16:creationId xmlns:a16="http://schemas.microsoft.com/office/drawing/2014/main" id="{D8A091C9-E682-01D3-D357-52D674D42F47}"/>
              </a:ext>
            </a:extLst>
          </p:cNvPr>
          <p:cNvGraphicFramePr>
            <a:graphicFrameLocks noGrp="1"/>
          </p:cNvGraphicFramePr>
          <p:nvPr>
            <p:ph idx="1"/>
            <p:extLst>
              <p:ext uri="{D42A27DB-BD31-4B8C-83A1-F6EECF244321}">
                <p14:modId xmlns:p14="http://schemas.microsoft.com/office/powerpoint/2010/main" val="344472493"/>
              </p:ext>
            </p:extLst>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8156EC4D-91C9-5041-DD0F-431F09602877}"/>
              </a:ext>
            </a:extLst>
          </p:cNvPr>
          <p:cNvSpPr txBox="1"/>
          <p:nvPr/>
        </p:nvSpPr>
        <p:spPr>
          <a:xfrm>
            <a:off x="2037522" y="4959627"/>
            <a:ext cx="1053548" cy="369332"/>
          </a:xfrm>
          <a:prstGeom prst="rect">
            <a:avLst/>
          </a:prstGeom>
          <a:noFill/>
        </p:spPr>
        <p:txBody>
          <a:bodyPr wrap="square" rtlCol="0">
            <a:spAutoFit/>
          </a:bodyPr>
          <a:lstStyle/>
          <a:p>
            <a:r>
              <a:rPr lang="en-GB" dirty="0"/>
              <a:t>£28k</a:t>
            </a:r>
          </a:p>
        </p:txBody>
      </p:sp>
      <p:sp>
        <p:nvSpPr>
          <p:cNvPr id="8" name="TextBox 7">
            <a:extLst>
              <a:ext uri="{FF2B5EF4-FFF2-40B4-BE49-F238E27FC236}">
                <a16:creationId xmlns:a16="http://schemas.microsoft.com/office/drawing/2014/main" id="{C45A96C7-68A2-4704-9E48-F13E0DC480FA}"/>
              </a:ext>
            </a:extLst>
          </p:cNvPr>
          <p:cNvSpPr txBox="1"/>
          <p:nvPr/>
        </p:nvSpPr>
        <p:spPr>
          <a:xfrm>
            <a:off x="3965712" y="4109036"/>
            <a:ext cx="1143000" cy="369332"/>
          </a:xfrm>
          <a:prstGeom prst="rect">
            <a:avLst/>
          </a:prstGeom>
          <a:noFill/>
        </p:spPr>
        <p:txBody>
          <a:bodyPr wrap="square" rtlCol="0">
            <a:spAutoFit/>
          </a:bodyPr>
          <a:lstStyle/>
          <a:p>
            <a:r>
              <a:rPr lang="en-GB" dirty="0"/>
              <a:t>£33k</a:t>
            </a:r>
          </a:p>
        </p:txBody>
      </p:sp>
      <p:sp>
        <p:nvSpPr>
          <p:cNvPr id="9" name="TextBox 8">
            <a:extLst>
              <a:ext uri="{FF2B5EF4-FFF2-40B4-BE49-F238E27FC236}">
                <a16:creationId xmlns:a16="http://schemas.microsoft.com/office/drawing/2014/main" id="{BDAE2405-1844-0963-ACD6-B3703E3B571C}"/>
              </a:ext>
            </a:extLst>
          </p:cNvPr>
          <p:cNvSpPr txBox="1"/>
          <p:nvPr/>
        </p:nvSpPr>
        <p:spPr>
          <a:xfrm>
            <a:off x="6013174" y="3244334"/>
            <a:ext cx="874643" cy="369332"/>
          </a:xfrm>
          <a:prstGeom prst="rect">
            <a:avLst/>
          </a:prstGeom>
          <a:noFill/>
        </p:spPr>
        <p:txBody>
          <a:bodyPr wrap="square" rtlCol="0">
            <a:spAutoFit/>
          </a:bodyPr>
          <a:lstStyle/>
          <a:p>
            <a:r>
              <a:rPr lang="en-GB" dirty="0"/>
              <a:t>£38k</a:t>
            </a:r>
          </a:p>
        </p:txBody>
      </p:sp>
      <p:sp>
        <p:nvSpPr>
          <p:cNvPr id="10" name="TextBox 9">
            <a:extLst>
              <a:ext uri="{FF2B5EF4-FFF2-40B4-BE49-F238E27FC236}">
                <a16:creationId xmlns:a16="http://schemas.microsoft.com/office/drawing/2014/main" id="{4F83E5FD-94A4-2D16-141D-02B6685FC197}"/>
              </a:ext>
            </a:extLst>
          </p:cNvPr>
          <p:cNvSpPr txBox="1"/>
          <p:nvPr/>
        </p:nvSpPr>
        <p:spPr>
          <a:xfrm>
            <a:off x="8030817" y="2723322"/>
            <a:ext cx="1053548" cy="369332"/>
          </a:xfrm>
          <a:prstGeom prst="rect">
            <a:avLst/>
          </a:prstGeom>
          <a:noFill/>
        </p:spPr>
        <p:txBody>
          <a:bodyPr wrap="square" rtlCol="0">
            <a:spAutoFit/>
          </a:bodyPr>
          <a:lstStyle/>
          <a:p>
            <a:r>
              <a:rPr lang="en-GB" dirty="0"/>
              <a:t>£41k</a:t>
            </a:r>
          </a:p>
        </p:txBody>
      </p:sp>
    </p:spTree>
    <p:extLst>
      <p:ext uri="{BB962C8B-B14F-4D97-AF65-F5344CB8AC3E}">
        <p14:creationId xmlns:p14="http://schemas.microsoft.com/office/powerpoint/2010/main" val="3461080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ngled shot of pen on a graph">
            <a:extLst>
              <a:ext uri="{FF2B5EF4-FFF2-40B4-BE49-F238E27FC236}">
                <a16:creationId xmlns:a16="http://schemas.microsoft.com/office/drawing/2014/main" id="{66365909-D143-A683-AEC4-BEB6A2A88335}"/>
              </a:ext>
            </a:extLst>
          </p:cNvPr>
          <p:cNvPicPr>
            <a:picLocks noChangeAspect="1"/>
          </p:cNvPicPr>
          <p:nvPr/>
        </p:nvPicPr>
        <p:blipFill>
          <a:blip r:embed="rId3">
            <a:alphaModFix amt="55000"/>
          </a:blip>
          <a:srcRect t="8600" b="7130"/>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686834" y="591344"/>
            <a:ext cx="3200400" cy="5585619"/>
          </a:xfrm>
        </p:spPr>
        <p:txBody>
          <a:bodyPr>
            <a:normAutofit/>
          </a:bodyPr>
          <a:lstStyle/>
          <a:p>
            <a:r>
              <a:rPr lang="en-GB" sz="3400">
                <a:solidFill>
                  <a:srgbClr val="FFFFFF"/>
                </a:solidFill>
              </a:rPr>
              <a:t>				</a:t>
            </a:r>
            <a:r>
              <a:rPr lang="en-GB" sz="3400" b="1">
                <a:solidFill>
                  <a:srgbClr val="FFFFFF"/>
                </a:solidFill>
              </a:rPr>
              <a:t>Conclusions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4727344" y="914400"/>
            <a:ext cx="6906491" cy="5943600"/>
          </a:xfrm>
        </p:spPr>
        <p:txBody>
          <a:bodyPr anchor="ctr">
            <a:normAutofit lnSpcReduction="10000"/>
          </a:bodyPr>
          <a:lstStyle/>
          <a:p>
            <a:pPr marL="0" indent="0">
              <a:buNone/>
            </a:pPr>
            <a:r>
              <a:rPr lang="en-GB" sz="2000" b="1" dirty="0">
                <a:solidFill>
                  <a:srgbClr val="FFFFFF"/>
                </a:solidFill>
              </a:rPr>
              <a:t>Why Brothers Maintenance Solution Ltd?</a:t>
            </a:r>
          </a:p>
          <a:p>
            <a:pPr marL="0" indent="0">
              <a:buNone/>
            </a:pPr>
            <a:r>
              <a:rPr lang="en-GB" sz="2000" b="1" dirty="0">
                <a:solidFill>
                  <a:srgbClr val="FFFFFF"/>
                </a:solidFill>
              </a:rPr>
              <a:t>Strong Market Need</a:t>
            </a:r>
          </a:p>
          <a:p>
            <a:pPr marL="0" indent="0">
              <a:buNone/>
            </a:pPr>
            <a:r>
              <a:rPr lang="en-GB" sz="2000" dirty="0">
                <a:solidFill>
                  <a:srgbClr val="FFFFFF"/>
                </a:solidFill>
              </a:rPr>
              <a:t>Growing demand for reliable property maintenance and repair services</a:t>
            </a:r>
          </a:p>
          <a:p>
            <a:pPr marL="0" indent="0">
              <a:buNone/>
            </a:pPr>
            <a:r>
              <a:rPr lang="en-GB" sz="2000" b="1" dirty="0">
                <a:solidFill>
                  <a:srgbClr val="FFFFFF"/>
                </a:solidFill>
              </a:rPr>
              <a:t>Clear Competitive Advantage</a:t>
            </a:r>
          </a:p>
          <a:p>
            <a:pPr marL="0" indent="0">
              <a:buNone/>
            </a:pPr>
            <a:r>
              <a:rPr lang="en-GB" sz="2000" dirty="0">
                <a:solidFill>
                  <a:srgbClr val="FFFFFF"/>
                </a:solidFill>
              </a:rPr>
              <a:t>Multiple maintenance services provided by one trusted company</a:t>
            </a:r>
          </a:p>
          <a:p>
            <a:pPr marL="0" indent="0">
              <a:buNone/>
            </a:pPr>
            <a:r>
              <a:rPr lang="en-GB" sz="2000" b="1" dirty="0">
                <a:solidFill>
                  <a:srgbClr val="FFFFFF"/>
                </a:solidFill>
              </a:rPr>
              <a:t>Sustainable Business Model</a:t>
            </a:r>
          </a:p>
          <a:p>
            <a:pPr marL="0" indent="0">
              <a:buNone/>
            </a:pPr>
            <a:r>
              <a:rPr lang="en-GB" sz="2000" dirty="0">
                <a:solidFill>
                  <a:srgbClr val="FFFFFF"/>
                </a:solidFill>
              </a:rPr>
              <a:t>Focus on quality, customer satisfaction, local partnerships and sustainable practices</a:t>
            </a:r>
          </a:p>
          <a:p>
            <a:pPr marL="0" indent="0">
              <a:buNone/>
            </a:pPr>
            <a:r>
              <a:rPr lang="en-GB" sz="2000" b="1" dirty="0">
                <a:solidFill>
                  <a:srgbClr val="FFFFFF"/>
                </a:solidFill>
              </a:rPr>
              <a:t>Financial Potential</a:t>
            </a:r>
          </a:p>
          <a:p>
            <a:r>
              <a:rPr lang="en-GB" sz="2000" b="1" dirty="0">
                <a:solidFill>
                  <a:srgbClr val="FFFFFF"/>
                </a:solidFill>
              </a:rPr>
              <a:t>£35,000 </a:t>
            </a:r>
            <a:r>
              <a:rPr lang="en-GB" sz="2000" dirty="0">
                <a:solidFill>
                  <a:srgbClr val="FFFFFF"/>
                </a:solidFill>
              </a:rPr>
              <a:t>start-up funding</a:t>
            </a:r>
          </a:p>
          <a:p>
            <a:r>
              <a:rPr lang="en-GB" sz="2000" b="1" dirty="0">
                <a:solidFill>
                  <a:srgbClr val="FFFFFF"/>
                </a:solidFill>
              </a:rPr>
              <a:t>£140,000</a:t>
            </a:r>
            <a:r>
              <a:rPr lang="en-GB" sz="2000" dirty="0">
                <a:solidFill>
                  <a:srgbClr val="FFFFFF"/>
                </a:solidFill>
              </a:rPr>
              <a:t> expected Year 1 revenue</a:t>
            </a:r>
          </a:p>
          <a:p>
            <a:r>
              <a:rPr lang="en-GB" sz="2000" b="1" dirty="0">
                <a:solidFill>
                  <a:srgbClr val="FFFFFF"/>
                </a:solidFill>
              </a:rPr>
              <a:t>£28,000 </a:t>
            </a:r>
            <a:r>
              <a:rPr lang="en-GB" sz="2000" dirty="0">
                <a:solidFill>
                  <a:srgbClr val="FFFFFF"/>
                </a:solidFill>
              </a:rPr>
              <a:t>expected net profit</a:t>
            </a:r>
          </a:p>
          <a:p>
            <a:r>
              <a:rPr lang="en-GB" sz="2000" b="1" dirty="0">
                <a:solidFill>
                  <a:srgbClr val="FFFFFF"/>
                </a:solidFill>
              </a:rPr>
              <a:t>Break-even in approximately Month 6</a:t>
            </a:r>
          </a:p>
          <a:p>
            <a:pPr marL="0" indent="0">
              <a:buNone/>
            </a:pPr>
            <a:r>
              <a:rPr lang="en-GB" sz="2000" b="1" dirty="0">
                <a:solidFill>
                  <a:srgbClr val="FFFFFF"/>
                </a:solidFill>
              </a:rPr>
              <a:t>Our goal</a:t>
            </a:r>
          </a:p>
          <a:p>
            <a:pPr marL="0" indent="0">
              <a:buNone/>
            </a:pPr>
            <a:r>
              <a:rPr lang="en-GB" sz="2000" b="1" dirty="0">
                <a:solidFill>
                  <a:srgbClr val="FFFFFF"/>
                </a:solidFill>
              </a:rPr>
              <a:t>To become one of the most reliable property maintenance providers in the region within the first three years.</a:t>
            </a:r>
          </a:p>
          <a:p>
            <a:endParaRPr lang="en-GB" sz="2000" b="1" dirty="0">
              <a:solidFill>
                <a:srgbClr val="FFFFFF"/>
              </a:solidFill>
            </a:endParaRPr>
          </a:p>
          <a:p>
            <a:endParaRPr lang="en-GB" sz="2000" b="1" dirty="0">
              <a:solidFill>
                <a:srgbClr val="FFFFFF"/>
              </a:solidFill>
            </a:endParaRPr>
          </a:p>
          <a:p>
            <a:pPr marL="0" indent="0">
              <a:buNone/>
            </a:pPr>
            <a:endParaRPr lang="en-GB" sz="2000" b="1" dirty="0">
              <a:solidFill>
                <a:srgbClr val="FFFFFF"/>
              </a:solidFill>
            </a:endParaRPr>
          </a:p>
          <a:p>
            <a:endParaRPr lang="en-GB" sz="1500" b="1" dirty="0">
              <a:solidFill>
                <a:srgbClr val="FFFFFF"/>
              </a:solidFill>
            </a:endParaRPr>
          </a:p>
        </p:txBody>
      </p:sp>
    </p:spTree>
    <p:extLst>
      <p:ext uri="{BB962C8B-B14F-4D97-AF65-F5344CB8AC3E}">
        <p14:creationId xmlns:p14="http://schemas.microsoft.com/office/powerpoint/2010/main" val="3571021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B56A8-8B17-1386-C6EF-F61C336377EF}"/>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A3C5306D-C71C-28E5-22AF-340AD4790A0F}"/>
              </a:ext>
            </a:extLst>
          </p:cNvPr>
          <p:cNvSpPr>
            <a:spLocks noGrp="1"/>
          </p:cNvSpPr>
          <p:nvPr>
            <p:ph idx="1"/>
          </p:nvPr>
        </p:nvSpPr>
        <p:spPr/>
        <p:txBody>
          <a:bodyPr/>
          <a:lstStyle/>
          <a:p>
            <a:r>
              <a:rPr lang="en-GB" dirty="0"/>
              <a:t>Kotler, P. and Armstrong, G. (2021) Principles of Marketing. 18</a:t>
            </a:r>
            <a:r>
              <a:rPr lang="en-GB" baseline="30000" dirty="0"/>
              <a:t>th</a:t>
            </a:r>
            <a:r>
              <a:rPr lang="en-GB" dirty="0"/>
              <a:t> </a:t>
            </a:r>
            <a:r>
              <a:rPr lang="en-GB" dirty="0" err="1"/>
              <a:t>edn</a:t>
            </a:r>
            <a:r>
              <a:rPr lang="en-GB" dirty="0"/>
              <a:t>. Harlow: Pearson</a:t>
            </a:r>
          </a:p>
          <a:p>
            <a:r>
              <a:rPr lang="en-GB" dirty="0"/>
              <a:t>Scarborough, N.M. and Cornwall, J.R. (2019) Essentials of Small Business Management. 9</a:t>
            </a:r>
            <a:r>
              <a:rPr lang="en-GB" baseline="30000" dirty="0"/>
              <a:t>th</a:t>
            </a:r>
            <a:r>
              <a:rPr lang="en-GB" dirty="0"/>
              <a:t> </a:t>
            </a:r>
            <a:r>
              <a:rPr lang="en-GB" dirty="0" err="1"/>
              <a:t>edn</a:t>
            </a:r>
            <a:r>
              <a:rPr lang="en-GB" dirty="0"/>
              <a:t>. Harlow: Pearson</a:t>
            </a:r>
          </a:p>
          <a:p>
            <a:r>
              <a:rPr lang="en-GB" dirty="0"/>
              <a:t>Yuksel, I. (2012) ‘Developing a multi-criteria decision-making model for PESTEL analysis’, International Journal of Business and Management, 7 (24), pp. 52-66.</a:t>
            </a:r>
          </a:p>
          <a:p>
            <a:endParaRPr lang="en-GB" dirty="0"/>
          </a:p>
          <a:p>
            <a:endParaRPr lang="en-GB" dirty="0"/>
          </a:p>
        </p:txBody>
      </p:sp>
    </p:spTree>
    <p:extLst>
      <p:ext uri="{BB962C8B-B14F-4D97-AF65-F5344CB8AC3E}">
        <p14:creationId xmlns:p14="http://schemas.microsoft.com/office/powerpoint/2010/main" val="1044007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436</TotalTime>
  <Words>1681</Words>
  <Application>Microsoft Office PowerPoint</Application>
  <PresentationFormat>Widescreen</PresentationFormat>
  <Paragraphs>241</Paragraphs>
  <Slides>18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Söhne</vt:lpstr>
      <vt:lpstr>Office Theme</vt:lpstr>
      <vt:lpstr>Brothers Maintenance Solution LTD</vt:lpstr>
      <vt:lpstr>Business Plan</vt:lpstr>
      <vt:lpstr>PowerPoint Presentation</vt:lpstr>
      <vt:lpstr>PowerPoint Presentation</vt:lpstr>
      <vt:lpstr>PowerPoint Presentation</vt:lpstr>
      <vt:lpstr>Unique Selling Point One trusted provider for multiple property maintenance needs.</vt:lpstr>
      <vt:lpstr>PowerPoint Presentation</vt:lpstr>
      <vt:lpstr>Management Structure</vt:lpstr>
      <vt:lpstr>PowerPoint Presentation</vt:lpstr>
      <vt:lpstr>PowerPoint Presentation</vt:lpstr>
      <vt:lpstr>PowerPoint Presentation</vt:lpstr>
      <vt:lpstr>Partnerships &amp; Referral Marketing</vt:lpstr>
      <vt:lpstr>PowerPoint Presentation</vt:lpstr>
      <vt:lpstr>Financial Forecast &amp; Break - Even</vt:lpstr>
      <vt:lpstr>Break-Even Point Approximately Month 6 Initial negative cash flow – Growing customer base – Positive cash flow</vt:lpstr>
      <vt:lpstr>    Conclusions</vt:lpstr>
      <vt:lpstr>Reference</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Glyna Zhenchuk</cp:lastModifiedBy>
  <cp:revision>53</cp:revision>
  <dcterms:created xsi:type="dcterms:W3CDTF">2023-07-31T07:37:43Z</dcterms:created>
  <dcterms:modified xsi:type="dcterms:W3CDTF">2026-08-09T18:41:20Z</dcterms:modified>
</cp:coreProperties>
</file>