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64" r:id="rId4"/>
    <p:sldId id="266" r:id="rId5"/>
    <p:sldId id="267" r:id="rId6"/>
    <p:sldId id="262" r:id="rId7"/>
    <p:sldId id="268" r:id="rId8"/>
    <p:sldId id="269" r:id="rId9"/>
    <p:sldId id="270" r:id="rId10"/>
    <p:sldId id="271" r:id="rId11"/>
    <p:sldId id="272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F2DD4F-63B5-2E18-10F1-E2D0F7510C1C}" v="943" dt="2026-03-14T19:36:03.155"/>
    <p1510:client id="{40050C95-B7F0-8022-FDFF-BBD20E306459}" v="1118" dt="2026-03-14T21:18:07.136"/>
    <p1510:client id="{BF95A8EA-1C36-F8B0-CD7C-B9FED37B5988}" v="195" dt="2026-03-14T17:17:25.162"/>
    <p1510:client id="{CFAEC251-A326-7F93-B977-82A16CA37828}" v="327" dt="2026-03-14T22:18:04.831"/>
    <p1510:client id="{ECCC1116-D901-5629-53C8-E708430D0323}" v="134" dt="2026-03-14T22:42:15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Nec (2514111)" userId="S::2514111@student.uwtsd.ac.uk::57335e5d-064e-4b07-8916-aefdee9d2362" providerId="AD" clId="Web-{BF95A8EA-1C36-F8B0-CD7C-B9FED37B5988}"/>
    <pc:docChg chg="mod addSld delSld modSld addMainMaster delMainMaster">
      <pc:chgData name="Joanna Nec (2514111)" userId="S::2514111@student.uwtsd.ac.uk::57335e5d-064e-4b07-8916-aefdee9d2362" providerId="AD" clId="Web-{BF95A8EA-1C36-F8B0-CD7C-B9FED37B5988}" dt="2026-03-14T17:17:52.241" v="267"/>
      <pc:docMkLst>
        <pc:docMk/>
      </pc:docMkLst>
      <pc:sldChg chg="del mod setBg">
        <pc:chgData name="Joanna Nec (2514111)" userId="S::2514111@student.uwtsd.ac.uk::57335e5d-064e-4b07-8916-aefdee9d2362" providerId="AD" clId="Web-{BF95A8EA-1C36-F8B0-CD7C-B9FED37B5988}" dt="2026-03-14T15:01:19.140" v="2"/>
        <pc:sldMkLst>
          <pc:docMk/>
          <pc:sldMk cId="109857222" sldId="256"/>
        </pc:sldMkLst>
      </pc:sldChg>
      <pc:sldChg chg="addSp delSp modSp new mod setBg modClrScheme delDesignElem chgLayout">
        <pc:chgData name="Joanna Nec (2514111)" userId="S::2514111@student.uwtsd.ac.uk::57335e5d-064e-4b07-8916-aefdee9d2362" providerId="AD" clId="Web-{BF95A8EA-1C36-F8B0-CD7C-B9FED37B5988}" dt="2026-03-14T17:17:52.241" v="267"/>
        <pc:sldMkLst>
          <pc:docMk/>
          <pc:sldMk cId="1027048819" sldId="257"/>
        </pc:sldMkLst>
        <pc:spChg chg="add del mod">
          <ac:chgData name="Joanna Nec (2514111)" userId="S::2514111@student.uwtsd.ac.uk::57335e5d-064e-4b07-8916-aefdee9d2362" providerId="AD" clId="Web-{BF95A8EA-1C36-F8B0-CD7C-B9FED37B5988}" dt="2026-03-14T16:58:00.785" v="148"/>
          <ac:spMkLst>
            <pc:docMk/>
            <pc:sldMk cId="1027048819" sldId="257"/>
            <ac:spMk id="2" creationId="{DEEB4C06-3491-78BE-87E3-90BB770634AC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7" creationId="{577D6B2E-37A3-429E-A37C-F30ED648728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9" creationId="{5CEAD642-85CF-4750-8432-7C80C901F001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11" creationId="{FA33EEAE-15D5-4119-8C1E-89D943F911E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13" creationId="{730D8B3B-9B80-4025-B934-26DC7D7CD231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15" creationId="{1064D5D5-227B-4F66-9AEA-46F570E793BD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17" creationId="{646B67A4-D328-4747-A82B-65E84FA46368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19" creationId="{B5A1B09C-1565-46F8-B70F-621C5EB48A09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29.079" v="38"/>
          <ac:spMkLst>
            <pc:docMk/>
            <pc:sldMk cId="1027048819" sldId="257"/>
            <ac:spMk id="21" creationId="{8C516CC8-80AC-446C-A56E-9F54B721040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3" creationId="{8C790BE2-4E4F-4AAF-81A2-4A6F4885EBE6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4" creationId="{D28B54C3-B57B-472A-B96E-1FCB67093DC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5" creationId="{7DB3C429-F8DA-49B9-AF84-21996FCF78B5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6" creationId="{E12088DD-B1AD-40E0-8B86-1D87A2CCD9BE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7" creationId="{C4C9F2B0-1044-46EB-8AEB-C3BFFDE6C2CC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8" creationId="{0C395952-4E26-45A2-8756-2ADFD6E53C6E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6:33.891" v="40"/>
          <ac:spMkLst>
            <pc:docMk/>
            <pc:sldMk cId="1027048819" sldId="257"/>
            <ac:spMk id="29" creationId="{4734BADF-9461-4621-B112-2D7BABEA7DD0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1" creationId="{0E30439A-8A5B-46EC-8283-9B6B031D40D0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2" creationId="{5CEAD642-85CF-4750-8432-7C80C901F001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3" creationId="{FA33EEAE-15D5-4119-8C1E-89D943F911E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4" creationId="{730D8B3B-9B80-4025-B934-26DC7D7CD231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5" creationId="{B5A1B09C-1565-46F8-B70F-621C5EB48A09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6" creationId="{8C516CC8-80AC-446C-A56E-9F54B721040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17.783" v="42"/>
          <ac:spMkLst>
            <pc:docMk/>
            <pc:sldMk cId="1027048819" sldId="257"/>
            <ac:spMk id="37" creationId="{53947E58-F088-49F1-A3D1-DEA690192E84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35.221" v="44"/>
          <ac:spMkLst>
            <pc:docMk/>
            <pc:sldMk cId="1027048819" sldId="257"/>
            <ac:spMk id="39" creationId="{D5B339F4-93B9-4E04-9721-143AD6782EA9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07:35.221" v="44"/>
          <ac:spMkLst>
            <pc:docMk/>
            <pc:sldMk cId="1027048819" sldId="257"/>
            <ac:spMk id="42" creationId="{871AEA07-1E14-44B4-8E55-64EF049CD66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6"/>
          <ac:spMkLst>
            <pc:docMk/>
            <pc:sldMk cId="1027048819" sldId="257"/>
            <ac:spMk id="44" creationId="{A7895A40-19A4-42D6-9D30-DBC1E8002635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6"/>
          <ac:spMkLst>
            <pc:docMk/>
            <pc:sldMk cId="1027048819" sldId="257"/>
            <ac:spMk id="45" creationId="{02F429C4-ABC9-46FC-818A-B5429CDE4A96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6"/>
          <ac:spMkLst>
            <pc:docMk/>
            <pc:sldMk cId="1027048819" sldId="257"/>
            <ac:spMk id="46" creationId="{2CEF98E4-3709-4952-8F42-2305CCE34FA3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6"/>
          <ac:spMkLst>
            <pc:docMk/>
            <pc:sldMk cId="1027048819" sldId="257"/>
            <ac:spMk id="47" creationId="{F10BCCF5-D685-47FF-B675-647EAEB72C8E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6"/>
          <ac:spMkLst>
            <pc:docMk/>
            <pc:sldMk cId="1027048819" sldId="257"/>
            <ac:spMk id="48" creationId="{B0EE8A42-107A-4D4C-8D56-BBAE95C7FC0D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5"/>
          <ac:spMkLst>
            <pc:docMk/>
            <pc:sldMk cId="1027048819" sldId="257"/>
            <ac:spMk id="53" creationId="{0E30439A-8A5B-46EC-8283-9B6B031D40D0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5"/>
          <ac:spMkLst>
            <pc:docMk/>
            <pc:sldMk cId="1027048819" sldId="257"/>
            <ac:spMk id="57" creationId="{FA33EEAE-15D5-4119-8C1E-89D943F911E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5"/>
          <ac:spMkLst>
            <pc:docMk/>
            <pc:sldMk cId="1027048819" sldId="257"/>
            <ac:spMk id="59" creationId="{730D8B3B-9B80-4025-B934-26DC7D7CD231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5"/>
          <ac:spMkLst>
            <pc:docMk/>
            <pc:sldMk cId="1027048819" sldId="257"/>
            <ac:spMk id="61" creationId="{B5A1B09C-1565-46F8-B70F-621C5EB48A09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5:40:39.536" v="105"/>
          <ac:spMkLst>
            <pc:docMk/>
            <pc:sldMk cId="1027048819" sldId="257"/>
            <ac:spMk id="63" creationId="{8C516CC8-80AC-446C-A56E-9F54B721040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9"/>
          <ac:spMkLst>
            <pc:docMk/>
            <pc:sldMk cId="1027048819" sldId="257"/>
            <ac:spMk id="67" creationId="{43C48B49-6135-48B6-AC0F-97E5D8D1F03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9"/>
          <ac:spMkLst>
            <pc:docMk/>
            <pc:sldMk cId="1027048819" sldId="257"/>
            <ac:spMk id="68" creationId="{9715DAF0-AE1B-46C9-8A6B-DB2AA05AB91D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9"/>
          <ac:spMkLst>
            <pc:docMk/>
            <pc:sldMk cId="1027048819" sldId="257"/>
            <ac:spMk id="69" creationId="{DC631C0B-6DA6-4E57-8231-CE32B3434A7E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8"/>
          <ac:spMkLst>
            <pc:docMk/>
            <pc:sldMk cId="1027048819" sldId="257"/>
            <ac:spMk id="70" creationId="{F256AC18-FB41-4977-8B0C-F5082335AB7D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8"/>
          <ac:spMkLst>
            <pc:docMk/>
            <pc:sldMk cId="1027048819" sldId="257"/>
            <ac:spMk id="71" creationId="{AFF4A713-7B75-4B21-90D7-5AB19547C728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8"/>
          <ac:spMkLst>
            <pc:docMk/>
            <pc:sldMk cId="1027048819" sldId="257"/>
            <ac:spMk id="76" creationId="{D038248A-211C-4EEC-8401-C761B929FB52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6:52:22.165" v="108"/>
          <ac:spMkLst>
            <pc:docMk/>
            <pc:sldMk cId="1027048819" sldId="257"/>
            <ac:spMk id="78" creationId="{C30A849F-66D9-40C8-BEC8-35AFF8F4568F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82" creationId="{21C9FE86-FCC3-4A31-AA1C-C882262B7FE7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84" creationId="{7D96243B-ECED-4B71-8E06-AE9A285EAD20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92" creationId="{DEE2AD96-B495-4E06-9291-B71706F728CB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93" creationId="{53CF6D67-C5A8-4ADD-9E8E-1E38CA1D3166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94" creationId="{86909FA0-B515-4681-B7A8-FA281D133B94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95" creationId="{A09989E4-EFDC-4A90-A633-E0525FB4139E}"/>
          </ac:spMkLst>
        </pc:spChg>
        <pc:spChg chg="add">
          <ac:chgData name="Joanna Nec (2514111)" userId="S::2514111@student.uwtsd.ac.uk::57335e5d-064e-4b07-8916-aefdee9d2362" providerId="AD" clId="Web-{BF95A8EA-1C36-F8B0-CD7C-B9FED37B5988}" dt="2026-03-14T17:17:52.241" v="267"/>
          <ac:spMkLst>
            <pc:docMk/>
            <pc:sldMk cId="1027048819" sldId="257"/>
            <ac:spMk id="102" creationId="{257363FD-7E77-4145-9483-331A807ADF0E}"/>
          </ac:spMkLst>
        </pc:spChg>
        <pc:spChg chg="add del">
          <ac:chgData name="Joanna Nec (2514111)" userId="S::2514111@student.uwtsd.ac.uk::57335e5d-064e-4b07-8916-aefdee9d2362" providerId="AD" clId="Web-{BF95A8EA-1C36-F8B0-CD7C-B9FED37B5988}" dt="2026-03-14T17:08:15.905" v="237"/>
          <ac:spMkLst>
            <pc:docMk/>
            <pc:sldMk cId="1027048819" sldId="257"/>
            <ac:spMk id="631" creationId="{FE29D509-65D8-0297-0BE0-870D888D4A2F}"/>
          </ac:spMkLst>
        </pc:spChg>
        <pc:grpChg chg="add del">
          <ac:chgData name="Joanna Nec (2514111)" userId="S::2514111@student.uwtsd.ac.uk::57335e5d-064e-4b07-8916-aefdee9d2362" providerId="AD" clId="Web-{BF95A8EA-1C36-F8B0-CD7C-B9FED37B5988}" dt="2026-03-14T15:07:35.221" v="44"/>
          <ac:grpSpMkLst>
            <pc:docMk/>
            <pc:sldMk cId="1027048819" sldId="257"/>
            <ac:grpSpMk id="40" creationId="{8734DDD3-F723-4DD3-8ABE-EC0B2AC87D74}"/>
          </ac:grpSpMkLst>
        </pc:grpChg>
        <pc:grpChg chg="add del">
          <ac:chgData name="Joanna Nec (2514111)" userId="S::2514111@student.uwtsd.ac.uk::57335e5d-064e-4b07-8916-aefdee9d2362" providerId="AD" clId="Web-{BF95A8EA-1C36-F8B0-CD7C-B9FED37B5988}" dt="2026-03-14T16:52:22.165" v="108"/>
          <ac:grpSpMkLst>
            <pc:docMk/>
            <pc:sldMk cId="1027048819" sldId="257"/>
            <ac:grpSpMk id="80" creationId="{04542298-A2B1-480F-A11C-A40EDD19B857}"/>
          </ac:grpSpMkLst>
        </pc:grpChg>
        <pc:grpChg chg="add del">
          <ac:chgData name="Joanna Nec (2514111)" userId="S::2514111@student.uwtsd.ac.uk::57335e5d-064e-4b07-8916-aefdee9d2362" providerId="AD" clId="Web-{BF95A8EA-1C36-F8B0-CD7C-B9FED37B5988}" dt="2026-03-14T16:52:22.165" v="108"/>
          <ac:grpSpMkLst>
            <pc:docMk/>
            <pc:sldMk cId="1027048819" sldId="257"/>
            <ac:grpSpMk id="86" creationId="{2A5C9C35-2375-49EB-B99C-17C87D42FE7C}"/>
          </ac:grpSpMkLst>
        </pc:grpChg>
        <pc:graphicFrameChg chg="add del mod ord modGraphic">
          <ac:chgData name="Joanna Nec (2514111)" userId="S::2514111@student.uwtsd.ac.uk::57335e5d-064e-4b07-8916-aefdee9d2362" providerId="AD" clId="Web-{BF95A8EA-1C36-F8B0-CD7C-B9FED37B5988}" dt="2026-03-14T17:17:52.241" v="267"/>
          <ac:graphicFrameMkLst>
            <pc:docMk/>
            <pc:sldMk cId="1027048819" sldId="257"/>
            <ac:graphicFrameMk id="97" creationId="{29147F4B-CD65-BFB7-D107-DC162A7E812E}"/>
          </ac:graphicFrameMkLst>
        </pc:graphicFrameChg>
        <pc:picChg chg="add del mod">
          <ac:chgData name="Joanna Nec (2514111)" userId="S::2514111@student.uwtsd.ac.uk::57335e5d-064e-4b07-8916-aefdee9d2362" providerId="AD" clId="Web-{BF95A8EA-1C36-F8B0-CD7C-B9FED37B5988}" dt="2026-03-14T17:08:52.097" v="238"/>
          <ac:picMkLst>
            <pc:docMk/>
            <pc:sldMk cId="1027048819" sldId="257"/>
            <ac:picMk id="626" creationId="{3A9F0E66-CF5A-91F6-3250-E38F30EC9475}"/>
          </ac:picMkLst>
        </pc:picChg>
        <pc:cxnChg chg="add del">
          <ac:chgData name="Joanna Nec (2514111)" userId="S::2514111@student.uwtsd.ac.uk::57335e5d-064e-4b07-8916-aefdee9d2362" providerId="AD" clId="Web-{BF95A8EA-1C36-F8B0-CD7C-B9FED37B5988}" dt="2026-03-14T17:08:15.905" v="237"/>
          <ac:cxnSpMkLst>
            <pc:docMk/>
            <pc:sldMk cId="1027048819" sldId="257"/>
            <ac:cxnSpMk id="633" creationId="{08671CFF-13CE-4046-6B91-44F30DCCF2E7}"/>
          </ac:cxnSpMkLst>
        </pc:cxnChg>
      </pc:sldChg>
      <pc:sldMasterChg chg="add del addSldLayout delSldLayout">
        <pc:chgData name="Joanna Nec (2514111)" userId="S::2514111@student.uwtsd.ac.uk::57335e5d-064e-4b07-8916-aefdee9d2362" providerId="AD" clId="Web-{BF95A8EA-1C36-F8B0-CD7C-B9FED37B5988}" dt="2026-03-14T17:13:48.668" v="257"/>
        <pc:sldMasterMkLst>
          <pc:docMk/>
          <pc:sldMasterMk cId="2460954070" sldId="2147483660"/>
        </pc:sldMasterMkLst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oanna Nec (2514111)" userId="S::2514111@student.uwtsd.ac.uk::57335e5d-064e-4b07-8916-aefdee9d2362" providerId="AD" clId="Web-{BF95A8EA-1C36-F8B0-CD7C-B9FED37B5988}" dt="2026-03-14T17:13:48.668" v="257"/>
        <pc:sldMasterMkLst>
          <pc:docMk/>
          <pc:sldMasterMk cId="2002488074" sldId="2147483672"/>
        </pc:sldMasterMkLst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109921806" sldId="2147483673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4223155285" sldId="2147483674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156684161" sldId="2147483675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3845379057" sldId="2147483676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1250718873" sldId="2147483677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3605845122" sldId="2147483678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2250668777" sldId="2147483679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916319447" sldId="2147483680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2479260675" sldId="2147483681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2944219421" sldId="2147483682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8.668" v="257"/>
          <pc:sldLayoutMkLst>
            <pc:docMk/>
            <pc:sldMasterMk cId="2002488074" sldId="2147483672"/>
            <pc:sldLayoutMk cId="1509766234" sldId="2147483683"/>
          </pc:sldLayoutMkLst>
        </pc:sldLayoutChg>
      </pc:sldMasterChg>
      <pc:sldMasterChg chg="add del addSldLayout delSldLayout modSldLayout">
        <pc:chgData name="Joanna Nec (2514111)" userId="S::2514111@student.uwtsd.ac.uk::57335e5d-064e-4b07-8916-aefdee9d2362" providerId="AD" clId="Web-{BF95A8EA-1C36-F8B0-CD7C-B9FED37B5988}" dt="2026-03-14T17:13:46.105" v="256"/>
        <pc:sldMasterMkLst>
          <pc:docMk/>
          <pc:sldMasterMk cId="729683572" sldId="2147483684"/>
        </pc:sldMasterMkLst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3025675200" sldId="2147483685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1662107115" sldId="2147483686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1298122934" sldId="2147483687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3152783445" sldId="2147483688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1944042514" sldId="2147483689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2771636681" sldId="2147483690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284127453" sldId="2147483691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276417127" sldId="2147483692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3007687108" sldId="2147483693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416061364" sldId="2147483694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6.105" v="256"/>
          <pc:sldLayoutMkLst>
            <pc:docMk/>
            <pc:sldMasterMk cId="729683572" sldId="2147483684"/>
            <pc:sldLayoutMk cId="1287307070" sldId="2147483695"/>
          </pc:sldLayoutMkLst>
        </pc:sldLayoutChg>
      </pc:sldMasterChg>
      <pc:sldMasterChg chg="add del addSldLayout delSldLayout modSldLayout">
        <pc:chgData name="Joanna Nec (2514111)" userId="S::2514111@student.uwtsd.ac.uk::57335e5d-064e-4b07-8916-aefdee9d2362" providerId="AD" clId="Web-{BF95A8EA-1C36-F8B0-CD7C-B9FED37B5988}" dt="2026-03-14T17:13:40.730" v="254"/>
        <pc:sldMasterMkLst>
          <pc:docMk/>
          <pc:sldMasterMk cId="4184455436" sldId="2147483696"/>
        </pc:sldMasterMkLst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2677904267" sldId="2147483697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3421764529" sldId="2147483698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596968794" sldId="2147483699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510169405" sldId="2147483700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304574153" sldId="2147483701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1375736549" sldId="2147483702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687393909" sldId="2147483703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1683085866" sldId="2147483704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3919439279" sldId="2147483705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614581787" sldId="2147483706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40.730" v="254"/>
          <pc:sldLayoutMkLst>
            <pc:docMk/>
            <pc:sldMasterMk cId="4184455436" sldId="2147483696"/>
            <pc:sldLayoutMk cId="2783719628" sldId="2147483707"/>
          </pc:sldLayoutMkLst>
        </pc:sldLayoutChg>
      </pc:sldMasterChg>
      <pc:sldMasterChg chg="add del addSldLayout delSldLayout modSldLayout">
        <pc:chgData name="Joanna Nec (2514111)" userId="S::2514111@student.uwtsd.ac.uk::57335e5d-064e-4b07-8916-aefdee9d2362" providerId="AD" clId="Web-{BF95A8EA-1C36-F8B0-CD7C-B9FED37B5988}" dt="2026-03-14T17:13:39.652" v="253"/>
        <pc:sldMasterMkLst>
          <pc:docMk/>
          <pc:sldMasterMk cId="2194375540" sldId="2147483708"/>
        </pc:sldMasterMkLst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2400361338" sldId="2147483709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1232211836" sldId="2147483710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192458090" sldId="2147483711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3001976116" sldId="2147483712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2557760438" sldId="2147483713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3062601416" sldId="2147483714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588728406" sldId="2147483715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1868292651" sldId="2147483716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1631313812" sldId="2147483717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4268022148" sldId="2147483718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9.652" v="253"/>
          <pc:sldLayoutMkLst>
            <pc:docMk/>
            <pc:sldMasterMk cId="2194375540" sldId="2147483708"/>
            <pc:sldLayoutMk cId="121986914" sldId="2147483719"/>
          </pc:sldLayoutMkLst>
        </pc:sldLayoutChg>
      </pc:sldMasterChg>
      <pc:sldMasterChg chg="add del addSldLayout delSldLayout modSldLayout">
        <pc:chgData name="Joanna Nec (2514111)" userId="S::2514111@student.uwtsd.ac.uk::57335e5d-064e-4b07-8916-aefdee9d2362" providerId="AD" clId="Web-{BF95A8EA-1C36-F8B0-CD7C-B9FED37B5988}" dt="2026-03-14T17:13:38.636" v="252"/>
        <pc:sldMasterMkLst>
          <pc:docMk/>
          <pc:sldMasterMk cId="1798732684" sldId="2147483720"/>
        </pc:sldMasterMkLst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333259461" sldId="2147483721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990270835" sldId="2147483722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126482669" sldId="2147483723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3471436932" sldId="2147483724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3573820390" sldId="2147483725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3935638115" sldId="2147483726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569879905" sldId="2147483727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1470338260" sldId="2147483728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1625548402" sldId="2147483729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564294555" sldId="2147483730"/>
          </pc:sldLayoutMkLst>
        </pc:sldLayoutChg>
        <pc:sldLayoutChg chg="add del mod replId">
          <pc:chgData name="Joanna Nec (2514111)" userId="S::2514111@student.uwtsd.ac.uk::57335e5d-064e-4b07-8916-aefdee9d2362" providerId="AD" clId="Web-{BF95A8EA-1C36-F8B0-CD7C-B9FED37B5988}" dt="2026-03-14T17:13:38.636" v="252"/>
          <pc:sldLayoutMkLst>
            <pc:docMk/>
            <pc:sldMasterMk cId="1798732684" sldId="2147483720"/>
            <pc:sldLayoutMk cId="284999577" sldId="2147483731"/>
          </pc:sldLayoutMkLst>
        </pc:sldLayoutChg>
      </pc:sldMasterChg>
    </pc:docChg>
  </pc:docChgLst>
  <pc:docChgLst>
    <pc:chgData name="Joanna Nec (2514111)" userId="S::2514111@student.uwtsd.ac.uk::57335e5d-064e-4b07-8916-aefdee9d2362" providerId="AD" clId="Web-{3FF2DD4F-63B5-2E18-10F1-E2D0F7510C1C}"/>
    <pc:docChg chg="addSld delSld modSld">
      <pc:chgData name="Joanna Nec (2514111)" userId="S::2514111@student.uwtsd.ac.uk::57335e5d-064e-4b07-8916-aefdee9d2362" providerId="AD" clId="Web-{3FF2DD4F-63B5-2E18-10F1-E2D0F7510C1C}" dt="2026-03-14T19:36:03.155" v="1034" actId="20577"/>
      <pc:docMkLst>
        <pc:docMk/>
      </pc:docMkLst>
      <pc:sldChg chg="addSp delSp modSp del mod modTransition setBg">
        <pc:chgData name="Joanna Nec (2514111)" userId="S::2514111@student.uwtsd.ac.uk::57335e5d-064e-4b07-8916-aefdee9d2362" providerId="AD" clId="Web-{3FF2DD4F-63B5-2E18-10F1-E2D0F7510C1C}" dt="2026-03-14T17:43:23.155" v="133"/>
        <pc:sldMkLst>
          <pc:docMk/>
          <pc:sldMk cId="1027048819" sldId="257"/>
        </pc:sldMkLst>
        <pc:spChg chg="del">
          <ac:chgData name="Joanna Nec (2514111)" userId="S::2514111@student.uwtsd.ac.uk::57335e5d-064e-4b07-8916-aefdee9d2362" providerId="AD" clId="Web-{3FF2DD4F-63B5-2E18-10F1-E2D0F7510C1C}" dt="2026-03-14T17:19:06.541" v="1"/>
          <ac:spMkLst>
            <pc:docMk/>
            <pc:sldMk cId="1027048819" sldId="257"/>
            <ac:spMk id="102" creationId="{257363FD-7E77-4145-9483-331A807ADF0E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20:26.262" v="8"/>
          <ac:spMkLst>
            <pc:docMk/>
            <pc:sldMk cId="1027048819" sldId="257"/>
            <ac:spMk id="107" creationId="{058A14AF-9FB5-4CC7-BA35-E8E85D3EDF0E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20:26.262" v="8"/>
          <ac:spMkLst>
            <pc:docMk/>
            <pc:sldMk cId="1027048819" sldId="257"/>
            <ac:spMk id="109" creationId="{3A9A4357-BD1D-4622-A4FE-766E6AB8DE84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20:26.262" v="8"/>
          <ac:spMkLst>
            <pc:docMk/>
            <pc:sldMk cId="1027048819" sldId="257"/>
            <ac:spMk id="111" creationId="{E659831F-0D9A-4C63-9EBB-8435B85A440F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20:26.262" v="8"/>
          <ac:spMkLst>
            <pc:docMk/>
            <pc:sldMk cId="1027048819" sldId="257"/>
            <ac:spMk id="113" creationId="{E6995CE5-F890-4ABA-82A2-26507CE8D2A3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21:47.967" v="12"/>
          <ac:spMkLst>
            <pc:docMk/>
            <pc:sldMk cId="1027048819" sldId="257"/>
            <ac:spMk id="118" creationId="{5628E5CB-913B-4378-97CE-18C9F6410C53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21:47.967" v="12"/>
          <ac:spMkLst>
            <pc:docMk/>
            <pc:sldMk cId="1027048819" sldId="257"/>
            <ac:spMk id="123" creationId="{AB8C311F-7253-4AED-9701-7FC0708C41C7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21:47.967" v="12"/>
          <ac:spMkLst>
            <pc:docMk/>
            <pc:sldMk cId="1027048819" sldId="257"/>
            <ac:spMk id="125" creationId="{E2384209-CB15-4CDF-9D31-C44FD9A3F20D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21:47.967" v="12"/>
          <ac:spMkLst>
            <pc:docMk/>
            <pc:sldMk cId="1027048819" sldId="257"/>
            <ac:spMk id="127" creationId="{2633B3B5-CC90-43F0-8714-D31D1F3F0209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21:47.967" v="12"/>
          <ac:spMkLst>
            <pc:docMk/>
            <pc:sldMk cId="1027048819" sldId="257"/>
            <ac:spMk id="129" creationId="{A8D57A06-A426-446D-B02C-A2DC6B62E45E}"/>
          </ac:spMkLst>
        </pc:spChg>
        <pc:graphicFrameChg chg="mod modGraphic">
          <ac:chgData name="Joanna Nec (2514111)" userId="S::2514111@student.uwtsd.ac.uk::57335e5d-064e-4b07-8916-aefdee9d2362" providerId="AD" clId="Web-{3FF2DD4F-63B5-2E18-10F1-E2D0F7510C1C}" dt="2026-03-14T17:29:45.819" v="50"/>
          <ac:graphicFrameMkLst>
            <pc:docMk/>
            <pc:sldMk cId="1027048819" sldId="257"/>
            <ac:graphicFrameMk id="97" creationId="{29147F4B-CD65-BFB7-D107-DC162A7E812E}"/>
          </ac:graphicFrameMkLst>
        </pc:graphicFrameChg>
      </pc:sldChg>
      <pc:sldChg chg="addSp modSp new del mod setBg">
        <pc:chgData name="Joanna Nec (2514111)" userId="S::2514111@student.uwtsd.ac.uk::57335e5d-064e-4b07-8916-aefdee9d2362" providerId="AD" clId="Web-{3FF2DD4F-63B5-2E18-10F1-E2D0F7510C1C}" dt="2026-03-14T17:51:10.258" v="183"/>
        <pc:sldMkLst>
          <pc:docMk/>
          <pc:sldMk cId="3042651486" sldId="258"/>
        </pc:sldMkLst>
        <pc:spChg chg="mod">
          <ac:chgData name="Joanna Nec (2514111)" userId="S::2514111@student.uwtsd.ac.uk::57335e5d-064e-4b07-8916-aefdee9d2362" providerId="AD" clId="Web-{3FF2DD4F-63B5-2E18-10F1-E2D0F7510C1C}" dt="2026-03-14T17:38:52.806" v="79" actId="14100"/>
          <ac:spMkLst>
            <pc:docMk/>
            <pc:sldMk cId="3042651486" sldId="258"/>
            <ac:spMk id="2" creationId="{30361D3E-7072-5B86-445A-99DD2E74E9AD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7:40:47.356" v="131" actId="20577"/>
          <ac:spMkLst>
            <pc:docMk/>
            <pc:sldMk cId="3042651486" sldId="258"/>
            <ac:spMk id="3" creationId="{D61A7979-2AA4-D02E-6691-79702CCF0524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8" creationId="{09588DA8-065E-4F6F-8EFD-43104AB2E0CF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10" creationId="{C4285719-470E-454C-AF62-8323075F1F5B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12" creationId="{CD9FE4EF-C4D8-49A0-B2FF-81D8DB7D8A24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14" creationId="{4300840D-0A0B-4512-BACA-B439D5B9C57C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16" creationId="{D2B78728-A580-49A7-84F9-6EF6F583ADE0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18" creationId="{38FAA1A1-D861-433F-88FA-1E9D6FD31D11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37:18.241" v="58"/>
          <ac:spMkLst>
            <pc:docMk/>
            <pc:sldMk cId="3042651486" sldId="258"/>
            <ac:spMk id="20" creationId="{8D71EDA1-87BF-4D5D-AB79-F346FD19278A}"/>
          </ac:spMkLst>
        </pc:spChg>
      </pc:sldChg>
      <pc:sldChg chg="addSp delSp modSp new del mod setBg">
        <pc:chgData name="Joanna Nec (2514111)" userId="S::2514111@student.uwtsd.ac.uk::57335e5d-064e-4b07-8916-aefdee9d2362" providerId="AD" clId="Web-{3FF2DD4F-63B5-2E18-10F1-E2D0F7510C1C}" dt="2026-03-14T18:32:11.683" v="500"/>
        <pc:sldMkLst>
          <pc:docMk/>
          <pc:sldMk cId="107269610" sldId="259"/>
        </pc:sldMkLst>
        <pc:spChg chg="add del mod">
          <ac:chgData name="Joanna Nec (2514111)" userId="S::2514111@student.uwtsd.ac.uk::57335e5d-064e-4b07-8916-aefdee9d2362" providerId="AD" clId="Web-{3FF2DD4F-63B5-2E18-10F1-E2D0F7510C1C}" dt="2026-03-14T17:49:34.533" v="170"/>
          <ac:spMkLst>
            <pc:docMk/>
            <pc:sldMk cId="107269610" sldId="259"/>
            <ac:spMk id="2" creationId="{19D405E2-555C-9516-1664-DA38345B670C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5:54.626" v="154"/>
          <ac:spMkLst>
            <pc:docMk/>
            <pc:sldMk cId="107269610" sldId="259"/>
            <ac:spMk id="7" creationId="{DEE2AD96-B495-4E06-9291-B71706F728CB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9" creationId="{53CF6D67-C5A8-4ADD-9E8E-1E38CA1D3166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11" creationId="{86909FA0-B515-4681-B7A8-FA281D133B94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13" creationId="{21C9FE86-FCC3-4A31-AA1C-C882262B7FE7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15" creationId="{7D96243B-ECED-4B71-8E06-AE9A285EAD20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5:54.626" v="154"/>
          <ac:spMkLst>
            <pc:docMk/>
            <pc:sldMk cId="107269610" sldId="259"/>
            <ac:spMk id="17" creationId="{A09989E4-EFDC-4A90-A633-E0525FB4139E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22" creationId="{09588DA8-065E-4F6F-8EFD-43104AB2E0CF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24" creationId="{C4285719-470E-454C-AF62-8323075F1F5B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26" creationId="{CD9FE4EF-C4D8-49A0-B2FF-81D8DB7D8A24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30" creationId="{D2B78728-A580-49A7-84F9-6EF6F583ADE0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32" creationId="{38FAA1A1-D861-433F-88FA-1E9D6FD31D11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7:46:57.659" v="157"/>
          <ac:spMkLst>
            <pc:docMk/>
            <pc:sldMk cId="107269610" sldId="259"/>
            <ac:spMk id="34" creationId="{8D71EDA1-87BF-4D5D-AB79-F346FD19278A}"/>
          </ac:spMkLst>
        </pc:spChg>
        <pc:graphicFrameChg chg="add del modGraphic">
          <ac:chgData name="Joanna Nec (2514111)" userId="S::2514111@student.uwtsd.ac.uk::57335e5d-064e-4b07-8916-aefdee9d2362" providerId="AD" clId="Web-{3FF2DD4F-63B5-2E18-10F1-E2D0F7510C1C}" dt="2026-03-14T17:47:53.259" v="167"/>
          <ac:graphicFrameMkLst>
            <pc:docMk/>
            <pc:sldMk cId="107269610" sldId="259"/>
            <ac:graphicFrameMk id="36" creationId="{3694DF3F-CF79-7A63-B78C-7B4C2B50EB7F}"/>
          </ac:graphicFrameMkLst>
        </pc:graphicFrameChg>
        <pc:graphicFrameChg chg="add mod modGraphic">
          <ac:chgData name="Joanna Nec (2514111)" userId="S::2514111@student.uwtsd.ac.uk::57335e5d-064e-4b07-8916-aefdee9d2362" providerId="AD" clId="Web-{3FF2DD4F-63B5-2E18-10F1-E2D0F7510C1C}" dt="2026-03-14T18:29:18.820" v="420" actId="1076"/>
          <ac:graphicFrameMkLst>
            <pc:docMk/>
            <pc:sldMk cId="107269610" sldId="259"/>
            <ac:graphicFrameMk id="37" creationId="{6A5BE395-BA6A-C5FD-8553-DE0EEC690C4F}"/>
          </ac:graphicFrameMkLst>
        </pc:graphicFrameChg>
        <pc:picChg chg="add del mod">
          <ac:chgData name="Joanna Nec (2514111)" userId="S::2514111@student.uwtsd.ac.uk::57335e5d-064e-4b07-8916-aefdee9d2362" providerId="AD" clId="Web-{3FF2DD4F-63B5-2E18-10F1-E2D0F7510C1C}" dt="2026-03-14T18:29:06.632" v="418"/>
          <ac:picMkLst>
            <pc:docMk/>
            <pc:sldMk cId="107269610" sldId="259"/>
            <ac:picMk id="1076" creationId="{BD046131-2C59-7818-9AA2-69B56A8CDCC3}"/>
          </ac:picMkLst>
        </pc:picChg>
      </pc:sldChg>
      <pc:sldChg chg="new del">
        <pc:chgData name="Joanna Nec (2514111)" userId="S::2514111@student.uwtsd.ac.uk::57335e5d-064e-4b07-8916-aefdee9d2362" providerId="AD" clId="Web-{3FF2DD4F-63B5-2E18-10F1-E2D0F7510C1C}" dt="2026-03-14T17:56:53.629" v="185"/>
        <pc:sldMkLst>
          <pc:docMk/>
          <pc:sldMk cId="2034560452" sldId="260"/>
        </pc:sldMkLst>
      </pc:sldChg>
      <pc:sldChg chg="addSp delSp modSp new mod setBg">
        <pc:chgData name="Joanna Nec (2514111)" userId="S::2514111@student.uwtsd.ac.uk::57335e5d-064e-4b07-8916-aefdee9d2362" providerId="AD" clId="Web-{3FF2DD4F-63B5-2E18-10F1-E2D0F7510C1C}" dt="2026-03-14T18:59:56.189" v="641" actId="20577"/>
        <pc:sldMkLst>
          <pc:docMk/>
          <pc:sldMk cId="2877037113" sldId="260"/>
        </pc:sldMkLst>
        <pc:spChg chg="mod">
          <ac:chgData name="Joanna Nec (2514111)" userId="S::2514111@student.uwtsd.ac.uk::57335e5d-064e-4b07-8916-aefdee9d2362" providerId="AD" clId="Web-{3FF2DD4F-63B5-2E18-10F1-E2D0F7510C1C}" dt="2026-03-14T18:59:56.189" v="641" actId="20577"/>
          <ac:spMkLst>
            <pc:docMk/>
            <pc:sldMk cId="2877037113" sldId="260"/>
            <ac:spMk id="2" creationId="{E38ECBDF-84B0-E504-6111-4D6F4B281F8F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8:59:13.718" v="638" actId="20577"/>
          <ac:spMkLst>
            <pc:docMk/>
            <pc:sldMk cId="2877037113" sldId="260"/>
            <ac:spMk id="3" creationId="{719CF6AD-8194-7F92-9FCF-2EBBF0A15D05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08:49.615" v="352"/>
          <ac:spMkLst>
            <pc:docMk/>
            <pc:sldMk cId="2877037113" sldId="260"/>
            <ac:spMk id="6" creationId="{9F7D5CDA-D291-4307-BF55-1381FED29634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07:55.956" v="351"/>
          <ac:spMkLst>
            <pc:docMk/>
            <pc:sldMk cId="2877037113" sldId="260"/>
            <ac:spMk id="9" creationId="{9F7D5CDA-D291-4307-BF55-1381FED29634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07:52.519" v="349"/>
          <ac:spMkLst>
            <pc:docMk/>
            <pc:sldMk cId="2877037113" sldId="260"/>
            <ac:spMk id="14" creationId="{04812C46-200A-4DEB-A05E-3ED6C68C2387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07:52.519" v="349"/>
          <ac:spMkLst>
            <pc:docMk/>
            <pc:sldMk cId="2877037113" sldId="260"/>
            <ac:spMk id="16" creationId="{D1EA859B-E555-4109-94F3-6700E046E008}"/>
          </ac:spMkLst>
        </pc:spChg>
        <pc:picChg chg="add del mod ord">
          <ac:chgData name="Joanna Nec (2514111)" userId="S::2514111@student.uwtsd.ac.uk::57335e5d-064e-4b07-8916-aefdee9d2362" providerId="AD" clId="Web-{3FF2DD4F-63B5-2E18-10F1-E2D0F7510C1C}" dt="2026-03-14T18:07:55.956" v="351"/>
          <ac:picMkLst>
            <pc:docMk/>
            <pc:sldMk cId="2877037113" sldId="260"/>
            <ac:picMk id="5" creationId="{C8DF5BAA-6235-FDDF-B91A-EB6D9F1664EA}"/>
          </ac:picMkLst>
        </pc:picChg>
        <pc:picChg chg="add">
          <ac:chgData name="Joanna Nec (2514111)" userId="S::2514111@student.uwtsd.ac.uk::57335e5d-064e-4b07-8916-aefdee9d2362" providerId="AD" clId="Web-{3FF2DD4F-63B5-2E18-10F1-E2D0F7510C1C}" dt="2026-03-14T18:08:49.615" v="352"/>
          <ac:picMkLst>
            <pc:docMk/>
            <pc:sldMk cId="2877037113" sldId="260"/>
            <ac:picMk id="7" creationId="{35377970-FC46-F2DC-AC72-B2671D4614AB}"/>
          </ac:picMkLst>
        </pc:picChg>
      </pc:sldChg>
      <pc:sldChg chg="addSp modSp new mod setBg">
        <pc:chgData name="Joanna Nec (2514111)" userId="S::2514111@student.uwtsd.ac.uk::57335e5d-064e-4b07-8916-aefdee9d2362" providerId="AD" clId="Web-{3FF2DD4F-63B5-2E18-10F1-E2D0F7510C1C}" dt="2026-03-14T19:00:08.971" v="643" actId="20577"/>
        <pc:sldMkLst>
          <pc:docMk/>
          <pc:sldMk cId="2595639319" sldId="261"/>
        </pc:sldMkLst>
        <pc:spChg chg="mod">
          <ac:chgData name="Joanna Nec (2514111)" userId="S::2514111@student.uwtsd.ac.uk::57335e5d-064e-4b07-8916-aefdee9d2362" providerId="AD" clId="Web-{3FF2DD4F-63B5-2E18-10F1-E2D0F7510C1C}" dt="2026-03-14T19:00:08.971" v="643" actId="20577"/>
          <ac:spMkLst>
            <pc:docMk/>
            <pc:sldMk cId="2595639319" sldId="261"/>
            <ac:spMk id="2" creationId="{2A293127-612C-E0F9-0C01-18AC99047228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8:37:46.016" v="512" actId="20577"/>
          <ac:spMkLst>
            <pc:docMk/>
            <pc:sldMk cId="2595639319" sldId="261"/>
            <ac:spMk id="3" creationId="{40E4CCA5-AFA4-916E-0CAE-4C200E379797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32:20.746" v="501"/>
          <ac:spMkLst>
            <pc:docMk/>
            <pc:sldMk cId="2595639319" sldId="261"/>
            <ac:spMk id="8" creationId="{1B15ED52-F352-441B-82BF-E0EA34836D08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32:20.746" v="501"/>
          <ac:spMkLst>
            <pc:docMk/>
            <pc:sldMk cId="2595639319" sldId="261"/>
            <ac:spMk id="10" creationId="{3B2E3793-BFE6-45A2-9B7B-E18844431C99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32:20.746" v="501"/>
          <ac:spMkLst>
            <pc:docMk/>
            <pc:sldMk cId="2595639319" sldId="261"/>
            <ac:spMk id="12" creationId="{BC4C4868-CB8F-4AF9-9CDB-8108F2C19B67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32:20.746" v="501"/>
          <ac:spMkLst>
            <pc:docMk/>
            <pc:sldMk cId="2595639319" sldId="261"/>
            <ac:spMk id="14" creationId="{375E0459-6403-40CD-989D-56A4407CA12E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32:20.746" v="501"/>
          <ac:spMkLst>
            <pc:docMk/>
            <pc:sldMk cId="2595639319" sldId="261"/>
            <ac:spMk id="16" creationId="{53E5B1A8-3AC9-4BD1-9BBC-78CA94F2D1BA}"/>
          </ac:spMkLst>
        </pc:spChg>
      </pc:sldChg>
      <pc:sldChg chg="new del">
        <pc:chgData name="Joanna Nec (2514111)" userId="S::2514111@student.uwtsd.ac.uk::57335e5d-064e-4b07-8916-aefdee9d2362" providerId="AD" clId="Web-{3FF2DD4F-63B5-2E18-10F1-E2D0F7510C1C}" dt="2026-03-14T18:29:26.273" v="421"/>
        <pc:sldMkLst>
          <pc:docMk/>
          <pc:sldMk cId="3253466949" sldId="261"/>
        </pc:sldMkLst>
      </pc:sldChg>
      <pc:sldChg chg="modSp new">
        <pc:chgData name="Joanna Nec (2514111)" userId="S::2514111@student.uwtsd.ac.uk::57335e5d-064e-4b07-8916-aefdee9d2362" providerId="AD" clId="Web-{3FF2DD4F-63B5-2E18-10F1-E2D0F7510C1C}" dt="2026-03-14T18:41:48.911" v="525" actId="20577"/>
        <pc:sldMkLst>
          <pc:docMk/>
          <pc:sldMk cId="3950057921" sldId="262"/>
        </pc:sldMkLst>
        <pc:spChg chg="mod">
          <ac:chgData name="Joanna Nec (2514111)" userId="S::2514111@student.uwtsd.ac.uk::57335e5d-064e-4b07-8916-aefdee9d2362" providerId="AD" clId="Web-{3FF2DD4F-63B5-2E18-10F1-E2D0F7510C1C}" dt="2026-03-14T18:41:48.911" v="525" actId="20577"/>
          <ac:spMkLst>
            <pc:docMk/>
            <pc:sldMk cId="3950057921" sldId="262"/>
            <ac:spMk id="2" creationId="{6AA30F34-66C7-EA16-9A0F-BD30C81475A2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8:41:28.222" v="524" actId="20577"/>
          <ac:spMkLst>
            <pc:docMk/>
            <pc:sldMk cId="3950057921" sldId="262"/>
            <ac:spMk id="3" creationId="{A3C0BEE2-99F6-7462-9FEB-E45DA57A07A5}"/>
          </ac:spMkLst>
        </pc:spChg>
      </pc:sldChg>
      <pc:sldChg chg="addSp delSp modSp new mod setBg">
        <pc:chgData name="Joanna Nec (2514111)" userId="S::2514111@student.uwtsd.ac.uk::57335e5d-064e-4b07-8916-aefdee9d2362" providerId="AD" clId="Web-{3FF2DD4F-63B5-2E18-10F1-E2D0F7510C1C}" dt="2026-03-14T19:00:23.753" v="645" actId="20577"/>
        <pc:sldMkLst>
          <pc:docMk/>
          <pc:sldMk cId="509275601" sldId="263"/>
        </pc:sldMkLst>
        <pc:spChg chg="mod">
          <ac:chgData name="Joanna Nec (2514111)" userId="S::2514111@student.uwtsd.ac.uk::57335e5d-064e-4b07-8916-aefdee9d2362" providerId="AD" clId="Web-{3FF2DD4F-63B5-2E18-10F1-E2D0F7510C1C}" dt="2026-03-14T19:00:23.753" v="645" actId="20577"/>
          <ac:spMkLst>
            <pc:docMk/>
            <pc:sldMk cId="509275601" sldId="263"/>
            <ac:spMk id="2" creationId="{A6B978EC-0ADB-47AE-45D9-64F651A4E128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8:59:38.047" v="639" actId="20577"/>
          <ac:spMkLst>
            <pc:docMk/>
            <pc:sldMk cId="509275601" sldId="263"/>
            <ac:spMk id="3" creationId="{1BAF354B-1759-301A-6E9F-5D7E49EEAE36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51:52.179" v="621"/>
          <ac:spMkLst>
            <pc:docMk/>
            <pc:sldMk cId="509275601" sldId="263"/>
            <ac:spMk id="5" creationId="{1B15ED52-F352-441B-82BF-E0EA34836D08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51:52.179" v="621"/>
          <ac:spMkLst>
            <pc:docMk/>
            <pc:sldMk cId="509275601" sldId="263"/>
            <ac:spMk id="6" creationId="{3B2E3793-BFE6-45A2-9B7B-E18844431C99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51:52.179" v="621"/>
          <ac:spMkLst>
            <pc:docMk/>
            <pc:sldMk cId="509275601" sldId="263"/>
            <ac:spMk id="7" creationId="{BC4C4868-CB8F-4AF9-9CDB-8108F2C19B67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8" creationId="{09588DA8-065E-4F6F-8EFD-43104AB2E0CF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51:52.179" v="621"/>
          <ac:spMkLst>
            <pc:docMk/>
            <pc:sldMk cId="509275601" sldId="263"/>
            <ac:spMk id="9" creationId="{375E0459-6403-40CD-989D-56A4407CA12E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10" creationId="{C4285719-470E-454C-AF62-8323075F1F5B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8:51:52.179" v="621"/>
          <ac:spMkLst>
            <pc:docMk/>
            <pc:sldMk cId="509275601" sldId="263"/>
            <ac:spMk id="11" creationId="{53E5B1A8-3AC9-4BD1-9BBC-78CA94F2D1BA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12" creationId="{CD9FE4EF-C4D8-49A0-B2FF-81D8DB7D8A24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14" creationId="{4300840D-0A0B-4512-BACA-B439D5B9C57C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16" creationId="{D2B78728-A580-49A7-84F9-6EF6F583ADE0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18" creationId="{38FAA1A1-D861-433F-88FA-1E9D6FD31D11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8:51:39.288" v="620"/>
          <ac:spMkLst>
            <pc:docMk/>
            <pc:sldMk cId="509275601" sldId="263"/>
            <ac:spMk id="20" creationId="{8D71EDA1-87BF-4D5D-AB79-F346FD19278A}"/>
          </ac:spMkLst>
        </pc:spChg>
      </pc:sldChg>
      <pc:sldChg chg="addSp delSp modSp new mod setBg">
        <pc:chgData name="Joanna Nec (2514111)" userId="S::2514111@student.uwtsd.ac.uk::57335e5d-064e-4b07-8916-aefdee9d2362" providerId="AD" clId="Web-{3FF2DD4F-63B5-2E18-10F1-E2D0F7510C1C}" dt="2026-03-14T19:32:29.604" v="1017"/>
        <pc:sldMkLst>
          <pc:docMk/>
          <pc:sldMk cId="575566226" sldId="264"/>
        </pc:sldMkLst>
        <pc:spChg chg="mod">
          <ac:chgData name="Joanna Nec (2514111)" userId="S::2514111@student.uwtsd.ac.uk::57335e5d-064e-4b07-8916-aefdee9d2362" providerId="AD" clId="Web-{3FF2DD4F-63B5-2E18-10F1-E2D0F7510C1C}" dt="2026-03-14T19:18:37.834" v="964" actId="20577"/>
          <ac:spMkLst>
            <pc:docMk/>
            <pc:sldMk cId="575566226" sldId="264"/>
            <ac:spMk id="2" creationId="{28F6A5BF-E756-CBA5-F2C4-CFFB6D4E2758}"/>
          </ac:spMkLst>
        </pc:spChg>
        <pc:spChg chg="mod">
          <ac:chgData name="Joanna Nec (2514111)" userId="S::2514111@student.uwtsd.ac.uk::57335e5d-064e-4b07-8916-aefdee9d2362" providerId="AD" clId="Web-{3FF2DD4F-63B5-2E18-10F1-E2D0F7510C1C}" dt="2026-03-14T19:21:13.905" v="973" actId="14100"/>
          <ac:spMkLst>
            <pc:docMk/>
            <pc:sldMk cId="575566226" sldId="264"/>
            <ac:spMk id="3" creationId="{91CE1DA4-CD24-A9CB-AA93-C328A207A9A6}"/>
          </ac:spMkLst>
        </pc:spChg>
        <pc:spChg chg="add mod">
          <ac:chgData name="Joanna Nec (2514111)" userId="S::2514111@student.uwtsd.ac.uk::57335e5d-064e-4b07-8916-aefdee9d2362" providerId="AD" clId="Web-{3FF2DD4F-63B5-2E18-10F1-E2D0F7510C1C}" dt="2026-03-14T19:22:17.199" v="979" actId="20577"/>
          <ac:spMkLst>
            <pc:docMk/>
            <pc:sldMk cId="575566226" sldId="264"/>
            <ac:spMk id="4" creationId="{D679CF89-8246-F372-8C17-BBB8D2C23A8C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9:22:14.543" v="978"/>
          <ac:spMkLst>
            <pc:docMk/>
            <pc:sldMk cId="575566226" sldId="264"/>
            <ac:spMk id="5" creationId="{11304E77-7395-9B79-9475-1BF4AF594027}"/>
          </ac:spMkLst>
        </pc:spChg>
        <pc:spChg chg="add mod">
          <ac:chgData name="Joanna Nec (2514111)" userId="S::2514111@student.uwtsd.ac.uk::57335e5d-064e-4b07-8916-aefdee9d2362" providerId="AD" clId="Web-{3FF2DD4F-63B5-2E18-10F1-E2D0F7510C1C}" dt="2026-03-14T19:23:05.231" v="988" actId="20577"/>
          <ac:spMkLst>
            <pc:docMk/>
            <pc:sldMk cId="575566226" sldId="264"/>
            <ac:spMk id="6" creationId="{6427A853-9F1A-A1F0-8EC1-413BBF6B5204}"/>
          </ac:spMkLst>
        </pc:spChg>
        <pc:spChg chg="add mod">
          <ac:chgData name="Joanna Nec (2514111)" userId="S::2514111@student.uwtsd.ac.uk::57335e5d-064e-4b07-8916-aefdee9d2362" providerId="AD" clId="Web-{3FF2DD4F-63B5-2E18-10F1-E2D0F7510C1C}" dt="2026-03-14T19:24:27.889" v="999" actId="1076"/>
          <ac:spMkLst>
            <pc:docMk/>
            <pc:sldMk cId="575566226" sldId="264"/>
            <ac:spMk id="7" creationId="{F2FBF458-E531-85AF-6735-236E994CA2FD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6:03.260" v="945"/>
          <ac:spMkLst>
            <pc:docMk/>
            <pc:sldMk cId="575566226" sldId="264"/>
            <ac:spMk id="8" creationId="{DEE2AD96-B495-4E06-9291-B71706F728CB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10" creationId="{53CF6D67-C5A8-4ADD-9E8E-1E38CA1D3166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12" creationId="{86909FA0-B515-4681-B7A8-FA281D133B94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6:03.260" v="945"/>
          <ac:spMkLst>
            <pc:docMk/>
            <pc:sldMk cId="575566226" sldId="264"/>
            <ac:spMk id="14" creationId="{21C9FE86-FCC3-4A31-AA1C-C882262B7FE7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16" creationId="{7D96243B-ECED-4B71-8E06-AE9A285EAD20}"/>
          </ac:spMkLst>
        </pc:spChg>
        <pc:spChg chg="add del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18" creationId="{A09989E4-EFDC-4A90-A633-E0525FB4139E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23" creationId="{1B15ED52-F352-441B-82BF-E0EA34836D08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25" creationId="{3B2E3793-BFE6-45A2-9B7B-E18844431C99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27" creationId="{BC4C4868-CB8F-4AF9-9CDB-8108F2C19B67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29" creationId="{375E0459-6403-40CD-989D-56A4407CA12E}"/>
          </ac:spMkLst>
        </pc:spChg>
        <pc:spChg chg="add">
          <ac:chgData name="Joanna Nec (2514111)" userId="S::2514111@student.uwtsd.ac.uk::57335e5d-064e-4b07-8916-aefdee9d2362" providerId="AD" clId="Web-{3FF2DD4F-63B5-2E18-10F1-E2D0F7510C1C}" dt="2026-03-14T19:18:28.224" v="962"/>
          <ac:spMkLst>
            <pc:docMk/>
            <pc:sldMk cId="575566226" sldId="264"/>
            <ac:spMk id="31" creationId="{53E5B1A8-3AC9-4BD1-9BBC-78CA94F2D1BA}"/>
          </ac:spMkLst>
        </pc:spChg>
        <pc:graphicFrameChg chg="add del mod">
          <ac:chgData name="Joanna Nec (2514111)" userId="S::2514111@student.uwtsd.ac.uk::57335e5d-064e-4b07-8916-aefdee9d2362" providerId="AD" clId="Web-{3FF2DD4F-63B5-2E18-10F1-E2D0F7510C1C}" dt="2026-03-14T19:25:37.394" v="1003"/>
          <ac:graphicFrameMkLst>
            <pc:docMk/>
            <pc:sldMk cId="575566226" sldId="264"/>
            <ac:graphicFrameMk id="9" creationId="{FB97A269-6FCE-B441-7E2F-FB9BF94437EB}"/>
          </ac:graphicFrameMkLst>
        </pc:graphicFrameChg>
        <pc:graphicFrameChg chg="add del mod topLvl modGraphic">
          <ac:chgData name="Joanna Nec (2514111)" userId="S::2514111@student.uwtsd.ac.uk::57335e5d-064e-4b07-8916-aefdee9d2362" providerId="AD" clId="Web-{3FF2DD4F-63B5-2E18-10F1-E2D0F7510C1C}" dt="2026-03-14T19:27:17.761" v="1006"/>
          <ac:graphicFrameMkLst>
            <pc:docMk/>
            <pc:sldMk cId="575566226" sldId="264"/>
            <ac:graphicFrameMk id="11" creationId="{CC6F6F00-7B1C-55D6-AE97-C575C3561703}"/>
          </ac:graphicFrameMkLst>
        </pc:graphicFrameChg>
        <pc:graphicFrameChg chg="add del mod topLvl modGraphic">
          <ac:chgData name="Joanna Nec (2514111)" userId="S::2514111@student.uwtsd.ac.uk::57335e5d-064e-4b07-8916-aefdee9d2362" providerId="AD" clId="Web-{3FF2DD4F-63B5-2E18-10F1-E2D0F7510C1C}" dt="2026-03-14T19:32:29.604" v="1017"/>
          <ac:graphicFrameMkLst>
            <pc:docMk/>
            <pc:sldMk cId="575566226" sldId="264"/>
            <ac:graphicFrameMk id="13" creationId="{675FF6EE-5CA9-C803-88EC-5142CB3088C0}"/>
          </ac:graphicFrameMkLst>
        </pc:graphicFrameChg>
      </pc:sldChg>
      <pc:sldChg chg="new">
        <pc:chgData name="Joanna Nec (2514111)" userId="S::2514111@student.uwtsd.ac.uk::57335e5d-064e-4b07-8916-aefdee9d2362" providerId="AD" clId="Web-{3FF2DD4F-63B5-2E18-10F1-E2D0F7510C1C}" dt="2026-03-14T19:19:43.914" v="970"/>
        <pc:sldMkLst>
          <pc:docMk/>
          <pc:sldMk cId="701761057" sldId="265"/>
        </pc:sldMkLst>
      </pc:sldChg>
      <pc:sldChg chg="modSp new">
        <pc:chgData name="Joanna Nec (2514111)" userId="S::2514111@student.uwtsd.ac.uk::57335e5d-064e-4b07-8916-aefdee9d2362" providerId="AD" clId="Web-{3FF2DD4F-63B5-2E18-10F1-E2D0F7510C1C}" dt="2026-03-14T19:36:03.155" v="1034" actId="20577"/>
        <pc:sldMkLst>
          <pc:docMk/>
          <pc:sldMk cId="412278102" sldId="266"/>
        </pc:sldMkLst>
        <pc:spChg chg="mod">
          <ac:chgData name="Joanna Nec (2514111)" userId="S::2514111@student.uwtsd.ac.uk::57335e5d-064e-4b07-8916-aefdee9d2362" providerId="AD" clId="Web-{3FF2DD4F-63B5-2E18-10F1-E2D0F7510C1C}" dt="2026-03-14T19:36:03.155" v="1034" actId="20577"/>
          <ac:spMkLst>
            <pc:docMk/>
            <pc:sldMk cId="412278102" sldId="266"/>
            <ac:spMk id="2" creationId="{B3D769C8-2F71-38D5-144E-DA6DFE00CB72}"/>
          </ac:spMkLst>
        </pc:spChg>
      </pc:sldChg>
    </pc:docChg>
  </pc:docChgLst>
  <pc:docChgLst>
    <pc:chgData name="Joanna Nec (2514111)" userId="S::2514111@student.uwtsd.ac.uk::57335e5d-064e-4b07-8916-aefdee9d2362" providerId="AD" clId="Web-{CFAEC251-A326-7F93-B977-82A16CA37828}"/>
    <pc:docChg chg="addSld delSld modSld">
      <pc:chgData name="Joanna Nec (2514111)" userId="S::2514111@student.uwtsd.ac.uk::57335e5d-064e-4b07-8916-aefdee9d2362" providerId="AD" clId="Web-{CFAEC251-A326-7F93-B977-82A16CA37828}" dt="2026-03-14T22:18:04.831" v="334"/>
      <pc:docMkLst>
        <pc:docMk/>
      </pc:docMkLst>
      <pc:sldChg chg="modSp addAnim delAnim">
        <pc:chgData name="Joanna Nec (2514111)" userId="S::2514111@student.uwtsd.ac.uk::57335e5d-064e-4b07-8916-aefdee9d2362" providerId="AD" clId="Web-{CFAEC251-A326-7F93-B977-82A16CA37828}" dt="2026-03-14T22:05:14.698" v="280"/>
        <pc:sldMkLst>
          <pc:docMk/>
          <pc:sldMk cId="2877037113" sldId="260"/>
        </pc:sldMkLst>
        <pc:spChg chg="mod">
          <ac:chgData name="Joanna Nec (2514111)" userId="S::2514111@student.uwtsd.ac.uk::57335e5d-064e-4b07-8916-aefdee9d2362" providerId="AD" clId="Web-{CFAEC251-A326-7F93-B977-82A16CA37828}" dt="2026-03-14T22:00:35.226" v="265" actId="20577"/>
          <ac:spMkLst>
            <pc:docMk/>
            <pc:sldMk cId="2877037113" sldId="260"/>
            <ac:spMk id="2" creationId="{E38ECBDF-84B0-E504-6111-4D6F4B281F8F}"/>
          </ac:spMkLst>
        </pc:spChg>
      </pc:sldChg>
      <pc:sldChg chg="modSp modTransition addAnim delAnim modAnim">
        <pc:chgData name="Joanna Nec (2514111)" userId="S::2514111@student.uwtsd.ac.uk::57335e5d-064e-4b07-8916-aefdee9d2362" providerId="AD" clId="Web-{CFAEC251-A326-7F93-B977-82A16CA37828}" dt="2026-03-14T22:05:28.698" v="287"/>
        <pc:sldMkLst>
          <pc:docMk/>
          <pc:sldMk cId="2595639319" sldId="261"/>
        </pc:sldMkLst>
        <pc:spChg chg="mod">
          <ac:chgData name="Joanna Nec (2514111)" userId="S::2514111@student.uwtsd.ac.uk::57335e5d-064e-4b07-8916-aefdee9d2362" providerId="AD" clId="Web-{CFAEC251-A326-7F93-B977-82A16CA37828}" dt="2026-03-14T22:00:19.492" v="264" actId="20577"/>
          <ac:spMkLst>
            <pc:docMk/>
            <pc:sldMk cId="2595639319" sldId="261"/>
            <ac:spMk id="2" creationId="{2A293127-612C-E0F9-0C01-18AC99047228}"/>
          </ac:spMkLst>
        </pc:spChg>
      </pc:sldChg>
      <pc:sldChg chg="addAnim">
        <pc:chgData name="Joanna Nec (2514111)" userId="S::2514111@student.uwtsd.ac.uk::57335e5d-064e-4b07-8916-aefdee9d2362" providerId="AD" clId="Web-{CFAEC251-A326-7F93-B977-82A16CA37828}" dt="2026-03-14T22:11:57.636" v="304"/>
        <pc:sldMkLst>
          <pc:docMk/>
          <pc:sldMk cId="3950057921" sldId="262"/>
        </pc:sldMkLst>
      </pc:sldChg>
      <pc:sldChg chg="addAnim delAnim modAnim">
        <pc:chgData name="Joanna Nec (2514111)" userId="S::2514111@student.uwtsd.ac.uk::57335e5d-064e-4b07-8916-aefdee9d2362" providerId="AD" clId="Web-{CFAEC251-A326-7F93-B977-82A16CA37828}" dt="2026-03-14T22:07:34.480" v="293"/>
        <pc:sldMkLst>
          <pc:docMk/>
          <pc:sldMk cId="575566226" sldId="264"/>
        </pc:sldMkLst>
      </pc:sldChg>
      <pc:sldChg chg="addAnim delAnim">
        <pc:chgData name="Joanna Nec (2514111)" userId="S::2514111@student.uwtsd.ac.uk::57335e5d-064e-4b07-8916-aefdee9d2362" providerId="AD" clId="Web-{CFAEC251-A326-7F93-B977-82A16CA37828}" dt="2026-03-14T22:11:20.978" v="301"/>
        <pc:sldMkLst>
          <pc:docMk/>
          <pc:sldMk cId="412278102" sldId="266"/>
        </pc:sldMkLst>
      </pc:sldChg>
      <pc:sldChg chg="addAnim delAnim">
        <pc:chgData name="Joanna Nec (2514111)" userId="S::2514111@student.uwtsd.ac.uk::57335e5d-064e-4b07-8916-aefdee9d2362" providerId="AD" clId="Web-{CFAEC251-A326-7F93-B977-82A16CA37828}" dt="2026-03-14T22:11:42.510" v="303"/>
        <pc:sldMkLst>
          <pc:docMk/>
          <pc:sldMk cId="756361039" sldId="267"/>
        </pc:sldMkLst>
      </pc:sldChg>
      <pc:sldChg chg="addAnim">
        <pc:chgData name="Joanna Nec (2514111)" userId="S::2514111@student.uwtsd.ac.uk::57335e5d-064e-4b07-8916-aefdee9d2362" providerId="AD" clId="Web-{CFAEC251-A326-7F93-B977-82A16CA37828}" dt="2026-03-14T22:12:08.855" v="305"/>
        <pc:sldMkLst>
          <pc:docMk/>
          <pc:sldMk cId="271222288" sldId="268"/>
        </pc:sldMkLst>
      </pc:sldChg>
      <pc:sldChg chg="addAnim">
        <pc:chgData name="Joanna Nec (2514111)" userId="S::2514111@student.uwtsd.ac.uk::57335e5d-064e-4b07-8916-aefdee9d2362" providerId="AD" clId="Web-{CFAEC251-A326-7F93-B977-82A16CA37828}" dt="2026-03-14T22:12:17.183" v="306"/>
        <pc:sldMkLst>
          <pc:docMk/>
          <pc:sldMk cId="83893973" sldId="269"/>
        </pc:sldMkLst>
      </pc:sldChg>
      <pc:sldChg chg="addSp delSp modSp addAnim">
        <pc:chgData name="Joanna Nec (2514111)" userId="S::2514111@student.uwtsd.ac.uk::57335e5d-064e-4b07-8916-aefdee9d2362" providerId="AD" clId="Web-{CFAEC251-A326-7F93-B977-82A16CA37828}" dt="2026-03-14T22:12:27.230" v="307"/>
        <pc:sldMkLst>
          <pc:docMk/>
          <pc:sldMk cId="1052571758" sldId="270"/>
        </pc:sldMkLst>
        <pc:spChg chg="mod">
          <ac:chgData name="Joanna Nec (2514111)" userId="S::2514111@student.uwtsd.ac.uk::57335e5d-064e-4b07-8916-aefdee9d2362" providerId="AD" clId="Web-{CFAEC251-A326-7F93-B977-82A16CA37828}" dt="2026-03-14T21:20:34.051" v="11" actId="1076"/>
          <ac:spMkLst>
            <pc:docMk/>
            <pc:sldMk cId="1052571758" sldId="270"/>
            <ac:spMk id="2" creationId="{DA782AB6-00B3-6E6F-FBD5-CBF3C7B6DB0C}"/>
          </ac:spMkLst>
        </pc:spChg>
        <pc:spChg chg="add mod">
          <ac:chgData name="Joanna Nec (2514111)" userId="S::2514111@student.uwtsd.ac.uk::57335e5d-064e-4b07-8916-aefdee9d2362" providerId="AD" clId="Web-{CFAEC251-A326-7F93-B977-82A16CA37828}" dt="2026-03-14T21:20:46.442" v="12" actId="14100"/>
          <ac:spMkLst>
            <pc:docMk/>
            <pc:sldMk cId="1052571758" sldId="270"/>
            <ac:spMk id="35" creationId="{53EE3409-778D-E436-9DEC-FDD3FD89C3AD}"/>
          </ac:spMkLst>
        </pc:spChg>
        <pc:graphicFrameChg chg="del">
          <ac:chgData name="Joanna Nec (2514111)" userId="S::2514111@student.uwtsd.ac.uk::57335e5d-064e-4b07-8916-aefdee9d2362" providerId="AD" clId="Web-{CFAEC251-A326-7F93-B977-82A16CA37828}" dt="2026-03-14T21:19:21.126" v="0"/>
          <ac:graphicFrameMkLst>
            <pc:docMk/>
            <pc:sldMk cId="1052571758" sldId="270"/>
            <ac:graphicFrameMk id="5" creationId="{26EAE9ED-5EC9-9863-C7C7-6470E1239B96}"/>
          </ac:graphicFrameMkLst>
        </pc:graphicFrameChg>
        <pc:picChg chg="add mod">
          <ac:chgData name="Joanna Nec (2514111)" userId="S::2514111@student.uwtsd.ac.uk::57335e5d-064e-4b07-8916-aefdee9d2362" providerId="AD" clId="Web-{CFAEC251-A326-7F93-B977-82A16CA37828}" dt="2026-03-14T21:34:30.556" v="42" actId="1076"/>
          <ac:picMkLst>
            <pc:docMk/>
            <pc:sldMk cId="1052571758" sldId="270"/>
            <ac:picMk id="36" creationId="{3D9E2183-7BD1-640E-C523-D141C67F13FC}"/>
          </ac:picMkLst>
        </pc:picChg>
        <pc:picChg chg="add mod">
          <ac:chgData name="Joanna Nec (2514111)" userId="S::2514111@student.uwtsd.ac.uk::57335e5d-064e-4b07-8916-aefdee9d2362" providerId="AD" clId="Web-{CFAEC251-A326-7F93-B977-82A16CA37828}" dt="2026-03-14T21:34:30.572" v="43" actId="1076"/>
          <ac:picMkLst>
            <pc:docMk/>
            <pc:sldMk cId="1052571758" sldId="270"/>
            <ac:picMk id="37" creationId="{211A1267-1CAA-752F-7119-5AC66B70C94B}"/>
          </ac:picMkLst>
        </pc:picChg>
        <pc:picChg chg="add mod">
          <ac:chgData name="Joanna Nec (2514111)" userId="S::2514111@student.uwtsd.ac.uk::57335e5d-064e-4b07-8916-aefdee9d2362" providerId="AD" clId="Web-{CFAEC251-A326-7F93-B977-82A16CA37828}" dt="2026-03-14T21:34:30.572" v="44" actId="1076"/>
          <ac:picMkLst>
            <pc:docMk/>
            <pc:sldMk cId="1052571758" sldId="270"/>
            <ac:picMk id="38" creationId="{54AAF717-C027-4BA0-E5F3-D44A3BC7CF8D}"/>
          </ac:picMkLst>
        </pc:picChg>
      </pc:sldChg>
      <pc:sldChg chg="addSp modSp new mod setBg addAnim">
        <pc:chgData name="Joanna Nec (2514111)" userId="S::2514111@student.uwtsd.ac.uk::57335e5d-064e-4b07-8916-aefdee9d2362" providerId="AD" clId="Web-{CFAEC251-A326-7F93-B977-82A16CA37828}" dt="2026-03-14T22:12:36.746" v="308"/>
        <pc:sldMkLst>
          <pc:docMk/>
          <pc:sldMk cId="3145654256" sldId="271"/>
        </pc:sldMkLst>
        <pc:spChg chg="mo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2" creationId="{79A199D4-32B5-76CD-2655-0FB62AC3000A}"/>
          </ac:spMkLst>
        </pc:spChg>
        <pc:spChg chg="mod">
          <ac:chgData name="Joanna Nec (2514111)" userId="S::2514111@student.uwtsd.ac.uk::57335e5d-064e-4b07-8916-aefdee9d2362" providerId="AD" clId="Web-{CFAEC251-A326-7F93-B977-82A16CA37828}" dt="2026-03-14T21:40:58.557" v="67" actId="14100"/>
          <ac:spMkLst>
            <pc:docMk/>
            <pc:sldMk cId="3145654256" sldId="271"/>
            <ac:spMk id="3" creationId="{595E0EA9-1258-9489-60D6-39D5CA8B48F9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8" creationId="{1B15ED52-F352-441B-82BF-E0EA34836D08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10" creationId="{3B2E3793-BFE6-45A2-9B7B-E18844431C99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12" creationId="{BC4C4868-CB8F-4AF9-9CDB-8108F2C19B67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14" creationId="{375E0459-6403-40CD-989D-56A4407CA12E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1:37:48.551" v="60"/>
          <ac:spMkLst>
            <pc:docMk/>
            <pc:sldMk cId="3145654256" sldId="271"/>
            <ac:spMk id="16" creationId="{53E5B1A8-3AC9-4BD1-9BBC-78CA94F2D1BA}"/>
          </ac:spMkLst>
        </pc:spChg>
        <pc:picChg chg="add mod">
          <ac:chgData name="Joanna Nec (2514111)" userId="S::2514111@student.uwtsd.ac.uk::57335e5d-064e-4b07-8916-aefdee9d2362" providerId="AD" clId="Web-{CFAEC251-A326-7F93-B977-82A16CA37828}" dt="2026-03-14T21:45:13.795" v="80"/>
          <ac:picMkLst>
            <pc:docMk/>
            <pc:sldMk cId="3145654256" sldId="271"/>
            <ac:picMk id="4" creationId="{CEDD9A69-0587-EE70-FA95-3A083261E673}"/>
          </ac:picMkLst>
        </pc:picChg>
      </pc:sldChg>
      <pc:sldChg chg="addSp delSp modSp new mod setBg">
        <pc:chgData name="Joanna Nec (2514111)" userId="S::2514111@student.uwtsd.ac.uk::57335e5d-064e-4b07-8916-aefdee9d2362" providerId="AD" clId="Web-{CFAEC251-A326-7F93-B977-82A16CA37828}" dt="2026-03-14T22:17:23.799" v="332" actId="20577"/>
        <pc:sldMkLst>
          <pc:docMk/>
          <pc:sldMk cId="101449084" sldId="272"/>
        </pc:sldMkLst>
        <pc:spChg chg="mod">
          <ac:chgData name="Joanna Nec (2514111)" userId="S::2514111@student.uwtsd.ac.uk::57335e5d-064e-4b07-8916-aefdee9d2362" providerId="AD" clId="Web-{CFAEC251-A326-7F93-B977-82A16CA37828}" dt="2026-03-14T22:15:28.501" v="327"/>
          <ac:spMkLst>
            <pc:docMk/>
            <pc:sldMk cId="101449084" sldId="272"/>
            <ac:spMk id="2" creationId="{3890F479-981F-507E-A05E-F0F5AD2FB86E}"/>
          </ac:spMkLst>
        </pc:spChg>
        <pc:spChg chg="mod">
          <ac:chgData name="Joanna Nec (2514111)" userId="S::2514111@student.uwtsd.ac.uk::57335e5d-064e-4b07-8916-aefdee9d2362" providerId="AD" clId="Web-{CFAEC251-A326-7F93-B977-82A16CA37828}" dt="2026-03-14T22:17:23.799" v="332" actId="20577"/>
          <ac:spMkLst>
            <pc:docMk/>
            <pc:sldMk cId="101449084" sldId="272"/>
            <ac:spMk id="3" creationId="{DE173D6F-7BDA-8A25-3FE5-C1FAC76E38DC}"/>
          </ac:spMkLst>
        </pc:spChg>
        <pc:spChg chg="add del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8" creationId="{E38F5530-DA31-4B62-8DF9-56A1A3B6B614}"/>
          </ac:spMkLst>
        </pc:spChg>
        <pc:spChg chg="add del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10" creationId="{4AEFAF95-013F-4375-AAF4-033AC93F5550}"/>
          </ac:spMkLst>
        </pc:spChg>
        <pc:spChg chg="add del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20" creationId="{FBB336D1-2562-4680-B29B-E22C603C0ED9}"/>
          </ac:spMkLst>
        </pc:spChg>
        <pc:spChg chg="add del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28" creationId="{B4806F9C-3233-4FC3-B300-D5AA58A5CD8F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39" creationId="{DEE2AD96-B495-4E06-9291-B71706F728CB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41" creationId="{53CF6D67-C5A8-4ADD-9E8E-1E38CA1D3166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43" creationId="{86909FA0-B515-4681-B7A8-FA281D133B94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47" creationId="{7D96243B-ECED-4B71-8E06-AE9A285EAD20}"/>
          </ac:spMkLst>
        </pc:spChg>
        <pc:spChg chg="add">
          <ac:chgData name="Joanna Nec (2514111)" userId="S::2514111@student.uwtsd.ac.uk::57335e5d-064e-4b07-8916-aefdee9d2362" providerId="AD" clId="Web-{CFAEC251-A326-7F93-B977-82A16CA37828}" dt="2026-03-14T22:17:04.643" v="330"/>
          <ac:spMkLst>
            <pc:docMk/>
            <pc:sldMk cId="101449084" sldId="272"/>
            <ac:spMk id="49" creationId="{A09989E4-EFDC-4A90-A633-E0525FB4139E}"/>
          </ac:spMkLst>
        </pc:spChg>
        <pc:grpChg chg="add">
          <ac:chgData name="Joanna Nec (2514111)" userId="S::2514111@student.uwtsd.ac.uk::57335e5d-064e-4b07-8916-aefdee9d2362" providerId="AD" clId="Web-{CFAEC251-A326-7F93-B977-82A16CA37828}" dt="2026-03-14T22:15:28.501" v="327"/>
          <ac:grpSpMkLst>
            <pc:docMk/>
            <pc:sldMk cId="101449084" sldId="272"/>
            <ac:grpSpMk id="12" creationId="{68735E28-7236-42D8-A5E1-A0F302FE879A}"/>
          </ac:grpSpMkLst>
        </pc:grpChg>
        <pc:grpChg chg="add">
          <ac:chgData name="Joanna Nec (2514111)" userId="S::2514111@student.uwtsd.ac.uk::57335e5d-064e-4b07-8916-aefdee9d2362" providerId="AD" clId="Web-{CFAEC251-A326-7F93-B977-82A16CA37828}" dt="2026-03-14T22:15:28.501" v="327"/>
          <ac:grpSpMkLst>
            <pc:docMk/>
            <pc:sldMk cId="101449084" sldId="272"/>
            <ac:grpSpMk id="22" creationId="{9EED3885-4010-4FBE-A045-DC59CAE78290}"/>
          </ac:grpSpMkLst>
        </pc:grpChg>
        <pc:grpChg chg="add">
          <ac:chgData name="Joanna Nec (2514111)" userId="S::2514111@student.uwtsd.ac.uk::57335e5d-064e-4b07-8916-aefdee9d2362" providerId="AD" clId="Web-{CFAEC251-A326-7F93-B977-82A16CA37828}" dt="2026-03-14T22:15:28.501" v="327"/>
          <ac:grpSpMkLst>
            <pc:docMk/>
            <pc:sldMk cId="101449084" sldId="272"/>
            <ac:grpSpMk id="30" creationId="{70E3F9FC-BB7B-433D-8A4F-1BCFA582E019}"/>
          </ac:grpSpMkLst>
        </pc:grpChg>
      </pc:sldChg>
      <pc:sldChg chg="new del">
        <pc:chgData name="Joanna Nec (2514111)" userId="S::2514111@student.uwtsd.ac.uk::57335e5d-064e-4b07-8916-aefdee9d2362" providerId="AD" clId="Web-{CFAEC251-A326-7F93-B977-82A16CA37828}" dt="2026-03-14T22:18:04.831" v="334"/>
        <pc:sldMkLst>
          <pc:docMk/>
          <pc:sldMk cId="2203354012" sldId="273"/>
        </pc:sldMkLst>
      </pc:sldChg>
    </pc:docChg>
  </pc:docChgLst>
  <pc:docChgLst>
    <pc:chgData name="Joanna Nec (2514111)" userId="S::2514111@student.uwtsd.ac.uk::57335e5d-064e-4b07-8916-aefdee9d2362" providerId="AD" clId="Web-{ECCC1116-D901-5629-53C8-E708430D0323}"/>
    <pc:docChg chg="modSld">
      <pc:chgData name="Joanna Nec (2514111)" userId="S::2514111@student.uwtsd.ac.uk::57335e5d-064e-4b07-8916-aefdee9d2362" providerId="AD" clId="Web-{ECCC1116-D901-5629-53C8-E708430D0323}" dt="2026-03-14T22:42:28.548" v="128" actId="14100"/>
      <pc:docMkLst>
        <pc:docMk/>
      </pc:docMkLst>
      <pc:sldChg chg="modSp">
        <pc:chgData name="Joanna Nec (2514111)" userId="S::2514111@student.uwtsd.ac.uk::57335e5d-064e-4b07-8916-aefdee9d2362" providerId="AD" clId="Web-{ECCC1116-D901-5629-53C8-E708430D0323}" dt="2026-03-14T22:28:12.791" v="32" actId="20577"/>
        <pc:sldMkLst>
          <pc:docMk/>
          <pc:sldMk cId="3950057921" sldId="262"/>
        </pc:sldMkLst>
        <pc:spChg chg="mod">
          <ac:chgData name="Joanna Nec (2514111)" userId="S::2514111@student.uwtsd.ac.uk::57335e5d-064e-4b07-8916-aefdee9d2362" providerId="AD" clId="Web-{ECCC1116-D901-5629-53C8-E708430D0323}" dt="2026-03-14T22:28:02.930" v="30" actId="20577"/>
          <ac:spMkLst>
            <pc:docMk/>
            <pc:sldMk cId="3950057921" sldId="262"/>
            <ac:spMk id="2" creationId="{6AA30F34-66C7-EA16-9A0F-BD30C81475A2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8:12.791" v="32" actId="20577"/>
          <ac:spMkLst>
            <pc:docMk/>
            <pc:sldMk cId="3950057921" sldId="262"/>
            <ac:spMk id="3" creationId="{A3C0BEE2-99F6-7462-9FEB-E45DA57A07A5}"/>
          </ac:spMkLst>
        </pc:spChg>
      </pc:sldChg>
      <pc:sldChg chg="modSp">
        <pc:chgData name="Joanna Nec (2514111)" userId="S::2514111@student.uwtsd.ac.uk::57335e5d-064e-4b07-8916-aefdee9d2362" providerId="AD" clId="Web-{ECCC1116-D901-5629-53C8-E708430D0323}" dt="2026-03-14T22:27:16.023" v="27" actId="1076"/>
        <pc:sldMkLst>
          <pc:docMk/>
          <pc:sldMk cId="575566226" sldId="264"/>
        </pc:sldMkLst>
        <pc:spChg chg="mod">
          <ac:chgData name="Joanna Nec (2514111)" userId="S::2514111@student.uwtsd.ac.uk::57335e5d-064e-4b07-8916-aefdee9d2362" providerId="AD" clId="Web-{ECCC1116-D901-5629-53C8-E708430D0323}" dt="2026-03-14T22:26:55.445" v="22"/>
          <ac:spMkLst>
            <pc:docMk/>
            <pc:sldMk cId="575566226" sldId="264"/>
            <ac:spMk id="3" creationId="{91CE1DA4-CD24-A9CB-AA93-C328A207A9A6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6:55.445" v="23"/>
          <ac:spMkLst>
            <pc:docMk/>
            <pc:sldMk cId="575566226" sldId="264"/>
            <ac:spMk id="4" creationId="{D679CF89-8246-F372-8C17-BBB8D2C23A8C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6:55.445" v="24"/>
          <ac:spMkLst>
            <pc:docMk/>
            <pc:sldMk cId="575566226" sldId="264"/>
            <ac:spMk id="6" creationId="{6427A853-9F1A-A1F0-8EC1-413BBF6B5204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7:16.023" v="27" actId="1076"/>
          <ac:spMkLst>
            <pc:docMk/>
            <pc:sldMk cId="575566226" sldId="264"/>
            <ac:spMk id="7" creationId="{F2FBF458-E531-85AF-6735-236E994CA2FD}"/>
          </ac:spMkLst>
        </pc:spChg>
      </pc:sldChg>
      <pc:sldChg chg="addSp delSp modSp addAnim delAnim modAnim">
        <pc:chgData name="Joanna Nec (2514111)" userId="S::2514111@student.uwtsd.ac.uk::57335e5d-064e-4b07-8916-aefdee9d2362" providerId="AD" clId="Web-{ECCC1116-D901-5629-53C8-E708430D0323}" dt="2026-03-14T22:42:28.548" v="128" actId="14100"/>
        <pc:sldMkLst>
          <pc:docMk/>
          <pc:sldMk cId="412278102" sldId="266"/>
        </pc:sldMkLst>
        <pc:spChg chg="mod">
          <ac:chgData name="Joanna Nec (2514111)" userId="S::2514111@student.uwtsd.ac.uk::57335e5d-064e-4b07-8916-aefdee9d2362" providerId="AD" clId="Web-{ECCC1116-D901-5629-53C8-E708430D0323}" dt="2026-03-14T22:40:16.484" v="99" actId="20577"/>
          <ac:spMkLst>
            <pc:docMk/>
            <pc:sldMk cId="412278102" sldId="266"/>
            <ac:spMk id="3" creationId="{0C2A3C51-CBD0-18D3-087B-3109AA492D3C}"/>
          </ac:spMkLst>
        </pc:spChg>
        <pc:spChg chg="add del">
          <ac:chgData name="Joanna Nec (2514111)" userId="S::2514111@student.uwtsd.ac.uk::57335e5d-064e-4b07-8916-aefdee9d2362" providerId="AD" clId="Web-{ECCC1116-D901-5629-53C8-E708430D0323}" dt="2026-03-14T22:37:59.091" v="74"/>
          <ac:spMkLst>
            <pc:docMk/>
            <pc:sldMk cId="412278102" sldId="266"/>
            <ac:spMk id="6" creationId="{2194C56D-BAEA-BB91-30F6-B7DC86C47FE5}"/>
          </ac:spMkLst>
        </pc:spChg>
        <pc:spChg chg="add mod">
          <ac:chgData name="Joanna Nec (2514111)" userId="S::2514111@student.uwtsd.ac.uk::57335e5d-064e-4b07-8916-aefdee9d2362" providerId="AD" clId="Web-{ECCC1116-D901-5629-53C8-E708430D0323}" dt="2026-03-14T22:41:48.313" v="123" actId="14100"/>
          <ac:spMkLst>
            <pc:docMk/>
            <pc:sldMk cId="412278102" sldId="266"/>
            <ac:spMk id="7" creationId="{CBACDF06-736E-3D3C-2170-6862D69B3897}"/>
          </ac:spMkLst>
        </pc:spChg>
        <pc:spChg chg="add del">
          <ac:chgData name="Joanna Nec (2514111)" userId="S::2514111@student.uwtsd.ac.uk::57335e5d-064e-4b07-8916-aefdee9d2362" providerId="AD" clId="Web-{ECCC1116-D901-5629-53C8-E708430D0323}" dt="2026-03-14T22:39:33.764" v="87"/>
          <ac:spMkLst>
            <pc:docMk/>
            <pc:sldMk cId="412278102" sldId="266"/>
            <ac:spMk id="8" creationId="{26FE657C-A1A4-DA38-AE0D-02803E86869A}"/>
          </ac:spMkLst>
        </pc:spChg>
        <pc:spChg chg="add del mod">
          <ac:chgData name="Joanna Nec (2514111)" userId="S::2514111@student.uwtsd.ac.uk::57335e5d-064e-4b07-8916-aefdee9d2362" providerId="AD" clId="Web-{ECCC1116-D901-5629-53C8-E708430D0323}" dt="2026-03-14T22:40:00.234" v="94"/>
          <ac:spMkLst>
            <pc:docMk/>
            <pc:sldMk cId="412278102" sldId="266"/>
            <ac:spMk id="9" creationId="{15D3B870-5DF6-1649-1A00-BF8BAD72A85B}"/>
          </ac:spMkLst>
        </pc:spChg>
        <pc:spChg chg="add mod">
          <ac:chgData name="Joanna Nec (2514111)" userId="S::2514111@student.uwtsd.ac.uk::57335e5d-064e-4b07-8916-aefdee9d2362" providerId="AD" clId="Web-{ECCC1116-D901-5629-53C8-E708430D0323}" dt="2026-03-14T22:41:41.266" v="122" actId="1076"/>
          <ac:spMkLst>
            <pc:docMk/>
            <pc:sldMk cId="412278102" sldId="266"/>
            <ac:spMk id="10" creationId="{F9B0D856-3C91-680E-F9F3-11C9FA5EF2D1}"/>
          </ac:spMkLst>
        </pc:spChg>
        <pc:spChg chg="add del mod">
          <ac:chgData name="Joanna Nec (2514111)" userId="S::2514111@student.uwtsd.ac.uk::57335e5d-064e-4b07-8916-aefdee9d2362" providerId="AD" clId="Web-{ECCC1116-D901-5629-53C8-E708430D0323}" dt="2026-03-14T22:40:30.859" v="102"/>
          <ac:spMkLst>
            <pc:docMk/>
            <pc:sldMk cId="412278102" sldId="266"/>
            <ac:spMk id="11" creationId="{BB51D309-0626-6C34-CC4E-33B84F66968D}"/>
          </ac:spMkLst>
        </pc:spChg>
        <pc:spChg chg="add mod">
          <ac:chgData name="Joanna Nec (2514111)" userId="S::2514111@student.uwtsd.ac.uk::57335e5d-064e-4b07-8916-aefdee9d2362" providerId="AD" clId="Web-{ECCC1116-D901-5629-53C8-E708430D0323}" dt="2026-03-14T22:40:39.875" v="105" actId="1076"/>
          <ac:spMkLst>
            <pc:docMk/>
            <pc:sldMk cId="412278102" sldId="266"/>
            <ac:spMk id="12" creationId="{D757D33E-EAB4-60B8-228C-B8B8D4FE366F}"/>
          </ac:spMkLst>
        </pc:spChg>
        <pc:graphicFrameChg chg="mod">
          <ac:chgData name="Joanna Nec (2514111)" userId="S::2514111@student.uwtsd.ac.uk::57335e5d-064e-4b07-8916-aefdee9d2362" providerId="AD" clId="Web-{ECCC1116-D901-5629-53C8-E708430D0323}" dt="2026-03-14T22:42:28.548" v="128" actId="14100"/>
          <ac:graphicFrameMkLst>
            <pc:docMk/>
            <pc:sldMk cId="412278102" sldId="266"/>
            <ac:graphicFrameMk id="4" creationId="{675FF6EE-5CA9-C803-88EC-5142CB3088C0}"/>
          </ac:graphicFrameMkLst>
        </pc:graphicFrameChg>
      </pc:sldChg>
      <pc:sldChg chg="modSp">
        <pc:chgData name="Joanna Nec (2514111)" userId="S::2514111@student.uwtsd.ac.uk::57335e5d-064e-4b07-8916-aefdee9d2362" providerId="AD" clId="Web-{ECCC1116-D901-5629-53C8-E708430D0323}" dt="2026-03-14T22:27:42.461" v="29" actId="20577"/>
        <pc:sldMkLst>
          <pc:docMk/>
          <pc:sldMk cId="756361039" sldId="267"/>
        </pc:sldMkLst>
        <pc:spChg chg="mod">
          <ac:chgData name="Joanna Nec (2514111)" userId="S::2514111@student.uwtsd.ac.uk::57335e5d-064e-4b07-8916-aefdee9d2362" providerId="AD" clId="Web-{ECCC1116-D901-5629-53C8-E708430D0323}" dt="2026-03-14T22:27:42.461" v="29" actId="20577"/>
          <ac:spMkLst>
            <pc:docMk/>
            <pc:sldMk cId="756361039" sldId="267"/>
            <ac:spMk id="3" creationId="{AE7E3407-A3EA-7D79-D224-6CAD39B7F41F}"/>
          </ac:spMkLst>
        </pc:spChg>
      </pc:sldChg>
      <pc:sldChg chg="modSp">
        <pc:chgData name="Joanna Nec (2514111)" userId="S::2514111@student.uwtsd.ac.uk::57335e5d-064e-4b07-8916-aefdee9d2362" providerId="AD" clId="Web-{ECCC1116-D901-5629-53C8-E708430D0323}" dt="2026-03-14T22:28:37.450" v="34" actId="20577"/>
        <pc:sldMkLst>
          <pc:docMk/>
          <pc:sldMk cId="271222288" sldId="268"/>
        </pc:sldMkLst>
        <pc:spChg chg="mod">
          <ac:chgData name="Joanna Nec (2514111)" userId="S::2514111@student.uwtsd.ac.uk::57335e5d-064e-4b07-8916-aefdee9d2362" providerId="AD" clId="Web-{ECCC1116-D901-5629-53C8-E708430D0323}" dt="2026-03-14T22:28:37.450" v="34" actId="20577"/>
          <ac:spMkLst>
            <pc:docMk/>
            <pc:sldMk cId="271222288" sldId="268"/>
            <ac:spMk id="2" creationId="{940DED2B-E39D-DA77-3E92-DA03E24D0013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8:26.433" v="33" actId="20577"/>
          <ac:spMkLst>
            <pc:docMk/>
            <pc:sldMk cId="271222288" sldId="268"/>
            <ac:spMk id="3" creationId="{05E4EC87-36BF-68B5-ABCE-9C044FB78393}"/>
          </ac:spMkLst>
        </pc:spChg>
      </pc:sldChg>
      <pc:sldChg chg="modSp">
        <pc:chgData name="Joanna Nec (2514111)" userId="S::2514111@student.uwtsd.ac.uk::57335e5d-064e-4b07-8916-aefdee9d2362" providerId="AD" clId="Web-{ECCC1116-D901-5629-53C8-E708430D0323}" dt="2026-03-14T22:29:02.580" v="37" actId="20577"/>
        <pc:sldMkLst>
          <pc:docMk/>
          <pc:sldMk cId="83893973" sldId="269"/>
        </pc:sldMkLst>
        <pc:spChg chg="mod">
          <ac:chgData name="Joanna Nec (2514111)" userId="S::2514111@student.uwtsd.ac.uk::57335e5d-064e-4b07-8916-aefdee9d2362" providerId="AD" clId="Web-{ECCC1116-D901-5629-53C8-E708430D0323}" dt="2026-03-14T22:28:50.032" v="35" actId="20577"/>
          <ac:spMkLst>
            <pc:docMk/>
            <pc:sldMk cId="83893973" sldId="269"/>
            <ac:spMk id="2" creationId="{E673B6A4-6E4A-8336-75AD-0F40ECE5E4DC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29:02.580" v="37" actId="20577"/>
          <ac:spMkLst>
            <pc:docMk/>
            <pc:sldMk cId="83893973" sldId="269"/>
            <ac:spMk id="3" creationId="{E9BF93F3-82C7-3DD8-1BAE-1C56BF7DE977}"/>
          </ac:spMkLst>
        </pc:spChg>
      </pc:sldChg>
      <pc:sldChg chg="modSp">
        <pc:chgData name="Joanna Nec (2514111)" userId="S::2514111@student.uwtsd.ac.uk::57335e5d-064e-4b07-8916-aefdee9d2362" providerId="AD" clId="Web-{ECCC1116-D901-5629-53C8-E708430D0323}" dt="2026-03-14T22:30:10.493" v="54" actId="20577"/>
        <pc:sldMkLst>
          <pc:docMk/>
          <pc:sldMk cId="1052571758" sldId="270"/>
        </pc:sldMkLst>
        <pc:spChg chg="mod">
          <ac:chgData name="Joanna Nec (2514111)" userId="S::2514111@student.uwtsd.ac.uk::57335e5d-064e-4b07-8916-aefdee9d2362" providerId="AD" clId="Web-{ECCC1116-D901-5629-53C8-E708430D0323}" dt="2026-03-14T22:29:11.925" v="38" actId="20577"/>
          <ac:spMkLst>
            <pc:docMk/>
            <pc:sldMk cId="1052571758" sldId="270"/>
            <ac:spMk id="2" creationId="{DA782AB6-00B3-6E6F-FBD5-CBF3C7B6DB0C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30:10.493" v="54" actId="20577"/>
          <ac:spMkLst>
            <pc:docMk/>
            <pc:sldMk cId="1052571758" sldId="270"/>
            <ac:spMk id="35" creationId="{53EE3409-778D-E436-9DEC-FDD3FD89C3AD}"/>
          </ac:spMkLst>
        </pc:spChg>
      </pc:sldChg>
      <pc:sldChg chg="modSp">
        <pc:chgData name="Joanna Nec (2514111)" userId="S::2514111@student.uwtsd.ac.uk::57335e5d-064e-4b07-8916-aefdee9d2362" providerId="AD" clId="Web-{ECCC1116-D901-5629-53C8-E708430D0323}" dt="2026-03-14T22:30:50.355" v="59" actId="1076"/>
        <pc:sldMkLst>
          <pc:docMk/>
          <pc:sldMk cId="3145654256" sldId="271"/>
        </pc:sldMkLst>
        <pc:spChg chg="mod">
          <ac:chgData name="Joanna Nec (2514111)" userId="S::2514111@student.uwtsd.ac.uk::57335e5d-064e-4b07-8916-aefdee9d2362" providerId="AD" clId="Web-{ECCC1116-D901-5629-53C8-E708430D0323}" dt="2026-03-14T22:30:20.369" v="55" actId="20577"/>
          <ac:spMkLst>
            <pc:docMk/>
            <pc:sldMk cId="3145654256" sldId="271"/>
            <ac:spMk id="2" creationId="{79A199D4-32B5-76CD-2655-0FB62AC3000A}"/>
          </ac:spMkLst>
        </pc:spChg>
        <pc:spChg chg="mod">
          <ac:chgData name="Joanna Nec (2514111)" userId="S::2514111@student.uwtsd.ac.uk::57335e5d-064e-4b07-8916-aefdee9d2362" providerId="AD" clId="Web-{ECCC1116-D901-5629-53C8-E708430D0323}" dt="2026-03-14T22:30:27.541" v="57" actId="20577"/>
          <ac:spMkLst>
            <pc:docMk/>
            <pc:sldMk cId="3145654256" sldId="271"/>
            <ac:spMk id="3" creationId="{595E0EA9-1258-9489-60D6-39D5CA8B48F9}"/>
          </ac:spMkLst>
        </pc:spChg>
        <pc:picChg chg="mod">
          <ac:chgData name="Joanna Nec (2514111)" userId="S::2514111@student.uwtsd.ac.uk::57335e5d-064e-4b07-8916-aefdee9d2362" providerId="AD" clId="Web-{ECCC1116-D901-5629-53C8-E708430D0323}" dt="2026-03-14T22:30:50.355" v="59" actId="1076"/>
          <ac:picMkLst>
            <pc:docMk/>
            <pc:sldMk cId="3145654256" sldId="271"/>
            <ac:picMk id="4" creationId="{CEDD9A69-0587-EE70-FA95-3A083261E673}"/>
          </ac:picMkLst>
        </pc:picChg>
      </pc:sldChg>
    </pc:docChg>
  </pc:docChgLst>
  <pc:docChgLst>
    <pc:chgData name="Joanna Nec (2514111)" userId="S::2514111@student.uwtsd.ac.uk::57335e5d-064e-4b07-8916-aefdee9d2362" providerId="AD" clId="Web-{40050C95-B7F0-8022-FDFF-BBD20E306459}"/>
    <pc:docChg chg="addSld delSld modSld">
      <pc:chgData name="Joanna Nec (2514111)" userId="S::2514111@student.uwtsd.ac.uk::57335e5d-064e-4b07-8916-aefdee9d2362" providerId="AD" clId="Web-{40050C95-B7F0-8022-FDFF-BBD20E306459}" dt="2026-03-14T21:18:28.511" v="1128"/>
      <pc:docMkLst>
        <pc:docMk/>
      </pc:docMkLst>
      <pc:sldChg chg="modSp">
        <pc:chgData name="Joanna Nec (2514111)" userId="S::2514111@student.uwtsd.ac.uk::57335e5d-064e-4b07-8916-aefdee9d2362" providerId="AD" clId="Web-{40050C95-B7F0-8022-FDFF-BBD20E306459}" dt="2026-03-14T20:46:51.911" v="775" actId="20577"/>
        <pc:sldMkLst>
          <pc:docMk/>
          <pc:sldMk cId="2595639319" sldId="261"/>
        </pc:sldMkLst>
        <pc:spChg chg="mod">
          <ac:chgData name="Joanna Nec (2514111)" userId="S::2514111@student.uwtsd.ac.uk::57335e5d-064e-4b07-8916-aefdee9d2362" providerId="AD" clId="Web-{40050C95-B7F0-8022-FDFF-BBD20E306459}" dt="2026-03-14T20:46:51.911" v="775" actId="20577"/>
          <ac:spMkLst>
            <pc:docMk/>
            <pc:sldMk cId="2595639319" sldId="261"/>
            <ac:spMk id="3" creationId="{40E4CCA5-AFA4-916E-0CAE-4C200E379797}"/>
          </ac:spMkLst>
        </pc:spChg>
      </pc:sldChg>
      <pc:sldChg chg="addSp delSp modSp mod setBg">
        <pc:chgData name="Joanna Nec (2514111)" userId="S::2514111@student.uwtsd.ac.uk::57335e5d-064e-4b07-8916-aefdee9d2362" providerId="AD" clId="Web-{40050C95-B7F0-8022-FDFF-BBD20E306459}" dt="2026-03-14T21:12:06.458" v="1068" actId="20577"/>
        <pc:sldMkLst>
          <pc:docMk/>
          <pc:sldMk cId="3950057921" sldId="262"/>
        </pc:sldMkLst>
        <pc:spChg chg="mo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" creationId="{6AA30F34-66C7-EA16-9A0F-BD30C81475A2}"/>
          </ac:spMkLst>
        </pc:spChg>
        <pc:spChg chg="mod">
          <ac:chgData name="Joanna Nec (2514111)" userId="S::2514111@student.uwtsd.ac.uk::57335e5d-064e-4b07-8916-aefdee9d2362" providerId="AD" clId="Web-{40050C95-B7F0-8022-FDFF-BBD20E306459}" dt="2026-03-14T21:12:06.458" v="1068" actId="20577"/>
          <ac:spMkLst>
            <pc:docMk/>
            <pc:sldMk cId="3950057921" sldId="262"/>
            <ac:spMk id="3" creationId="{A3C0BEE2-99F6-7462-9FEB-E45DA57A07A5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50:05.197" v="790"/>
          <ac:spMkLst>
            <pc:docMk/>
            <pc:sldMk cId="3950057921" sldId="262"/>
            <ac:spMk id="9" creationId="{9F7D5CDA-D291-4307-BF55-1381FED29634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50:05.197" v="790"/>
          <ac:spMkLst>
            <pc:docMk/>
            <pc:sldMk cId="3950057921" sldId="262"/>
            <ac:spMk id="11" creationId="{59B296B9-C5A5-4E4F-9B60-C907B5F1466C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50:05.197" v="790"/>
          <ac:spMkLst>
            <pc:docMk/>
            <pc:sldMk cId="3950057921" sldId="262"/>
            <ac:spMk id="13" creationId="{D0300FD3-5AF1-6305-15FA-9078072672E2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1" creationId="{12609869-9E80-471B-A487-A53288E0E791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3" creationId="{7004738A-9D34-43E8-97D2-CA0EED4F8BE0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5" creationId="{B8B8D07F-F13E-443E-BA68-2D26672D76B9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7" creationId="{2813A4FA-24A5-41ED-A534-3807D1B2F344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50:21.979" v="793"/>
          <ac:spMkLst>
            <pc:docMk/>
            <pc:sldMk cId="3950057921" sldId="262"/>
            <ac:spMk id="29" creationId="{C3944F27-CA70-4E84-A51A-E6BF89558979}"/>
          </ac:spMkLst>
        </pc:spChg>
        <pc:picChg chg="add del">
          <ac:chgData name="Joanna Nec (2514111)" userId="S::2514111@student.uwtsd.ac.uk::57335e5d-064e-4b07-8916-aefdee9d2362" providerId="AD" clId="Web-{40050C95-B7F0-8022-FDFF-BBD20E306459}" dt="2026-03-14T20:50:05.197" v="790"/>
          <ac:picMkLst>
            <pc:docMk/>
            <pc:sldMk cId="3950057921" sldId="262"/>
            <ac:picMk id="5" creationId="{EF76AFE1-2ECD-2C12-39C2-1B768ED0ADEC}"/>
          </ac:picMkLst>
        </pc:picChg>
        <pc:picChg chg="add del mod">
          <ac:chgData name="Joanna Nec (2514111)" userId="S::2514111@student.uwtsd.ac.uk::57335e5d-064e-4b07-8916-aefdee9d2362" providerId="AD" clId="Web-{40050C95-B7F0-8022-FDFF-BBD20E306459}" dt="2026-03-14T20:57:53.665" v="831"/>
          <ac:picMkLst>
            <pc:docMk/>
            <pc:sldMk cId="3950057921" sldId="262"/>
            <ac:picMk id="16" creationId="{F32A842C-1D96-3F2C-3061-184261941761}"/>
          </ac:picMkLst>
        </pc:picChg>
        <pc:cxnChg chg="add del">
          <ac:chgData name="Joanna Nec (2514111)" userId="S::2514111@student.uwtsd.ac.uk::57335e5d-064e-4b07-8916-aefdee9d2362" providerId="AD" clId="Web-{40050C95-B7F0-8022-FDFF-BBD20E306459}" dt="2026-03-14T20:50:21.979" v="793"/>
          <ac:cxnSpMkLst>
            <pc:docMk/>
            <pc:sldMk cId="3950057921" sldId="262"/>
            <ac:cxnSpMk id="15" creationId="{1503BFE4-729B-D9D0-C17B-501E6AF1127A}"/>
          </ac:cxnSpMkLst>
        </pc:cxnChg>
      </pc:sldChg>
      <pc:sldChg chg="del">
        <pc:chgData name="Joanna Nec (2514111)" userId="S::2514111@student.uwtsd.ac.uk::57335e5d-064e-4b07-8916-aefdee9d2362" providerId="AD" clId="Web-{40050C95-B7F0-8022-FDFF-BBD20E306459}" dt="2026-03-14T20:47:41.881" v="776"/>
        <pc:sldMkLst>
          <pc:docMk/>
          <pc:sldMk cId="509275601" sldId="263"/>
        </pc:sldMkLst>
      </pc:sldChg>
      <pc:sldChg chg="modSp">
        <pc:chgData name="Joanna Nec (2514111)" userId="S::2514111@student.uwtsd.ac.uk::57335e5d-064e-4b07-8916-aefdee9d2362" providerId="AD" clId="Web-{40050C95-B7F0-8022-FDFF-BBD20E306459}" dt="2026-03-14T20:48:09.679" v="778" actId="20577"/>
        <pc:sldMkLst>
          <pc:docMk/>
          <pc:sldMk cId="575566226" sldId="264"/>
        </pc:sldMkLst>
        <pc:spChg chg="mod">
          <ac:chgData name="Joanna Nec (2514111)" userId="S::2514111@student.uwtsd.ac.uk::57335e5d-064e-4b07-8916-aefdee9d2362" providerId="AD" clId="Web-{40050C95-B7F0-8022-FDFF-BBD20E306459}" dt="2026-03-14T20:48:09.679" v="778" actId="20577"/>
          <ac:spMkLst>
            <pc:docMk/>
            <pc:sldMk cId="575566226" sldId="264"/>
            <ac:spMk id="6" creationId="{6427A853-9F1A-A1F0-8EC1-413BBF6B5204}"/>
          </ac:spMkLst>
        </pc:spChg>
      </pc:sldChg>
      <pc:sldChg chg="del">
        <pc:chgData name="Joanna Nec (2514111)" userId="S::2514111@student.uwtsd.ac.uk::57335e5d-064e-4b07-8916-aefdee9d2362" providerId="AD" clId="Web-{40050C95-B7F0-8022-FDFF-BBD20E306459}" dt="2026-03-14T20:28:31.232" v="324"/>
        <pc:sldMkLst>
          <pc:docMk/>
          <pc:sldMk cId="701761057" sldId="265"/>
        </pc:sldMkLst>
      </pc:sldChg>
      <pc:sldChg chg="addSp delSp modSp mod setBg">
        <pc:chgData name="Joanna Nec (2514111)" userId="S::2514111@student.uwtsd.ac.uk::57335e5d-064e-4b07-8916-aefdee9d2362" providerId="AD" clId="Web-{40050C95-B7F0-8022-FDFF-BBD20E306459}" dt="2026-03-14T20:27:54.481" v="323" actId="20577"/>
        <pc:sldMkLst>
          <pc:docMk/>
          <pc:sldMk cId="412278102" sldId="266"/>
        </pc:sldMkLst>
        <pc:spChg chg="mod">
          <ac:chgData name="Joanna Nec (2514111)" userId="S::2514111@student.uwtsd.ac.uk::57335e5d-064e-4b07-8916-aefdee9d2362" providerId="AD" clId="Web-{40050C95-B7F0-8022-FDFF-BBD20E306459}" dt="2026-03-14T20:27:54.481" v="323" actId="20577"/>
          <ac:spMkLst>
            <pc:docMk/>
            <pc:sldMk cId="412278102" sldId="266"/>
            <ac:spMk id="2" creationId="{B3D769C8-2F71-38D5-144E-DA6DFE00CB72}"/>
          </ac:spMkLst>
        </pc:spChg>
        <pc:spChg chg="mod">
          <ac:chgData name="Joanna Nec (2514111)" userId="S::2514111@student.uwtsd.ac.uk::57335e5d-064e-4b07-8916-aefdee9d2362" providerId="AD" clId="Web-{40050C95-B7F0-8022-FDFF-BBD20E306459}" dt="2026-03-14T20:27:37.699" v="321" actId="20577"/>
          <ac:spMkLst>
            <pc:docMk/>
            <pc:sldMk cId="412278102" sldId="266"/>
            <ac:spMk id="3" creationId="{0C2A3C51-CBD0-18D3-087B-3109AA492D3C}"/>
          </ac:spMkLst>
        </pc:spChg>
        <pc:spChg chg="add mod">
          <ac:chgData name="Joanna Nec (2514111)" userId="S::2514111@student.uwtsd.ac.uk::57335e5d-064e-4b07-8916-aefdee9d2362" providerId="AD" clId="Web-{40050C95-B7F0-8022-FDFF-BBD20E306459}" dt="2026-03-14T20:21:05.677" v="298" actId="1076"/>
          <ac:spMkLst>
            <pc:docMk/>
            <pc:sldMk cId="412278102" sldId="266"/>
            <ac:spMk id="5" creationId="{C64F5609-B9F5-8D26-A403-5885C333F77F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7" creationId="{C4285719-470E-454C-AF62-8323075F1F5B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8" creationId="{CD9FE4EF-C4D8-49A0-B2FF-81D8DB7D8A24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9" creationId="{4300840D-0A0B-4512-BACA-B439D5B9C57C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22.901" v="287"/>
          <ac:spMkLst>
            <pc:docMk/>
            <pc:sldMk cId="412278102" sldId="266"/>
            <ac:spMk id="10" creationId="{3346177D-ADC4-4968-B747-5CFCD390B5B9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22.901" v="287"/>
          <ac:spMkLst>
            <pc:docMk/>
            <pc:sldMk cId="412278102" sldId="266"/>
            <ac:spMk id="12" creationId="{0844A943-BF79-4FEA-ABB1-3BD54D236606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22.901" v="287"/>
          <ac:spMkLst>
            <pc:docMk/>
            <pc:sldMk cId="412278102" sldId="266"/>
            <ac:spMk id="14" creationId="{6437CC72-F4A8-4DC3-AFAB-D22C482C8100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16" creationId="{D2B78728-A580-49A7-84F9-6EF6F583ADE0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18" creationId="{38FAA1A1-D861-433F-88FA-1E9D6FD31D11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19:33.933" v="289"/>
          <ac:spMkLst>
            <pc:docMk/>
            <pc:sldMk cId="412278102" sldId="266"/>
            <ac:spMk id="20" creationId="{8D71EDA1-87BF-4D5D-AB79-F346FD19278A}"/>
          </ac:spMkLst>
        </pc:spChg>
        <pc:graphicFrameChg chg="add mod ord topLvl modGraphic">
          <ac:chgData name="Joanna Nec (2514111)" userId="S::2514111@student.uwtsd.ac.uk::57335e5d-064e-4b07-8916-aefdee9d2362" providerId="AD" clId="Web-{40050C95-B7F0-8022-FDFF-BBD20E306459}" dt="2026-03-14T20:26:09.368" v="319" actId="14100"/>
          <ac:graphicFrameMkLst>
            <pc:docMk/>
            <pc:sldMk cId="412278102" sldId="266"/>
            <ac:graphicFrameMk id="4" creationId="{675FF6EE-5CA9-C803-88EC-5142CB3088C0}"/>
          </ac:graphicFrameMkLst>
        </pc:graphicFrameChg>
      </pc:sldChg>
      <pc:sldChg chg="addSp delSp modSp new mod setBg">
        <pc:chgData name="Joanna Nec (2514111)" userId="S::2514111@student.uwtsd.ac.uk::57335e5d-064e-4b07-8916-aefdee9d2362" providerId="AD" clId="Web-{40050C95-B7F0-8022-FDFF-BBD20E306459}" dt="2026-03-14T21:08:45.302" v="1050" actId="20577"/>
        <pc:sldMkLst>
          <pc:docMk/>
          <pc:sldMk cId="756361039" sldId="267"/>
        </pc:sldMkLst>
        <pc:spChg chg="mo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2" creationId="{AB99BCB1-8D83-05AD-002D-48E02ABB56F0}"/>
          </ac:spMkLst>
        </pc:spChg>
        <pc:spChg chg="mod">
          <ac:chgData name="Joanna Nec (2514111)" userId="S::2514111@student.uwtsd.ac.uk::57335e5d-064e-4b07-8916-aefdee9d2362" providerId="AD" clId="Web-{40050C95-B7F0-8022-FDFF-BBD20E306459}" dt="2026-03-14T21:08:45.302" v="1050" actId="20577"/>
          <ac:spMkLst>
            <pc:docMk/>
            <pc:sldMk cId="756361039" sldId="267"/>
            <ac:spMk id="3" creationId="{AE7E3407-A3EA-7D79-D224-6CAD39B7F41F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5" creationId="{DEE2AD96-B495-4E06-9291-B71706F728CB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6" creationId="{53CF6D67-C5A8-4ADD-9E8E-1E38CA1D3166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7" creationId="{86909FA0-B515-4681-B7A8-FA281D133B94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8" creationId="{DEE2AD96-B495-4E06-9291-B71706F728CB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9" creationId="{21C9FE86-FCC3-4A31-AA1C-C882262B7FE7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10" creationId="{53CF6D67-C5A8-4ADD-9E8E-1E38CA1D3166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11" creationId="{7D96243B-ECED-4B71-8E06-AE9A285EAD20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12" creationId="{86909FA0-B515-4681-B7A8-FA281D133B94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0:44:17.312" v="759"/>
          <ac:spMkLst>
            <pc:docMk/>
            <pc:sldMk cId="756361039" sldId="267"/>
            <ac:spMk id="13" creationId="{A09989E4-EFDC-4A90-A633-E0525FB4139E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14" creationId="{21C9FE86-FCC3-4A31-AA1C-C882262B7FE7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16" creationId="{7D96243B-ECED-4B71-8E06-AE9A285EAD20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0:40:28.629" v="629"/>
          <ac:spMkLst>
            <pc:docMk/>
            <pc:sldMk cId="756361039" sldId="267"/>
            <ac:spMk id="18" creationId="{A09989E4-EFDC-4A90-A633-E0525FB4139E}"/>
          </ac:spMkLst>
        </pc:spChg>
      </pc:sldChg>
      <pc:sldChg chg="addSp delSp modSp new mod setBg">
        <pc:chgData name="Joanna Nec (2514111)" userId="S::2514111@student.uwtsd.ac.uk::57335e5d-064e-4b07-8916-aefdee9d2362" providerId="AD" clId="Web-{40050C95-B7F0-8022-FDFF-BBD20E306459}" dt="2026-03-14T21:10:36.271" v="1059" actId="20577"/>
        <pc:sldMkLst>
          <pc:docMk/>
          <pc:sldMk cId="271222288" sldId="268"/>
        </pc:sldMkLst>
        <pc:spChg chg="mod">
          <ac:chgData name="Joanna Nec (2514111)" userId="S::2514111@student.uwtsd.ac.uk::57335e5d-064e-4b07-8916-aefdee9d2362" providerId="AD" clId="Web-{40050C95-B7F0-8022-FDFF-BBD20E306459}" dt="2026-03-14T21:10:26.316" v="1058" actId="14100"/>
          <ac:spMkLst>
            <pc:docMk/>
            <pc:sldMk cId="271222288" sldId="268"/>
            <ac:spMk id="2" creationId="{940DED2B-E39D-DA77-3E92-DA03E24D0013}"/>
          </ac:spMkLst>
        </pc:spChg>
        <pc:spChg chg="mod">
          <ac:chgData name="Joanna Nec (2514111)" userId="S::2514111@student.uwtsd.ac.uk::57335e5d-064e-4b07-8916-aefdee9d2362" providerId="AD" clId="Web-{40050C95-B7F0-8022-FDFF-BBD20E306459}" dt="2026-03-14T21:10:36.271" v="1059" actId="20577"/>
          <ac:spMkLst>
            <pc:docMk/>
            <pc:sldMk cId="271222288" sldId="268"/>
            <ac:spMk id="3" creationId="{05E4EC87-36BF-68B5-ABCE-9C044FB78393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09:24.370" v="1051"/>
          <ac:spMkLst>
            <pc:docMk/>
            <pc:sldMk cId="271222288" sldId="268"/>
            <ac:spMk id="6" creationId="{9F7D5CDA-D291-4307-BF55-1381FED29634}"/>
          </ac:spMkLst>
        </pc:spChg>
        <pc:spChg chg="add del">
          <ac:chgData name="Joanna Nec (2514111)" userId="S::2514111@student.uwtsd.ac.uk::57335e5d-064e-4b07-8916-aefdee9d2362" providerId="AD" clId="Web-{40050C95-B7F0-8022-FDFF-BBD20E306459}" dt="2026-03-14T21:00:14.953" v="833"/>
          <ac:spMkLst>
            <pc:docMk/>
            <pc:sldMk cId="271222288" sldId="268"/>
            <ac:spMk id="9" creationId="{9F7D5CDA-D291-4307-BF55-1381FED29634}"/>
          </ac:spMkLst>
        </pc:spChg>
        <pc:picChg chg="add del">
          <ac:chgData name="Joanna Nec (2514111)" userId="S::2514111@student.uwtsd.ac.uk::57335e5d-064e-4b07-8916-aefdee9d2362" providerId="AD" clId="Web-{40050C95-B7F0-8022-FDFF-BBD20E306459}" dt="2026-03-14T21:00:14.953" v="833"/>
          <ac:picMkLst>
            <pc:docMk/>
            <pc:sldMk cId="271222288" sldId="268"/>
            <ac:picMk id="5" creationId="{67427212-26D1-7BA5-F3F7-EC5D9148403E}"/>
          </ac:picMkLst>
        </pc:picChg>
        <pc:picChg chg="add mod">
          <ac:chgData name="Joanna Nec (2514111)" userId="S::2514111@student.uwtsd.ac.uk::57335e5d-064e-4b07-8916-aefdee9d2362" providerId="AD" clId="Web-{40050C95-B7F0-8022-FDFF-BBD20E306459}" dt="2026-03-14T21:09:56.922" v="1055" actId="1076"/>
          <ac:picMkLst>
            <pc:docMk/>
            <pc:sldMk cId="271222288" sldId="268"/>
            <ac:picMk id="7" creationId="{BB75B351-26E5-5E67-AAB4-F78954A0F995}"/>
          </ac:picMkLst>
        </pc:picChg>
      </pc:sldChg>
      <pc:sldChg chg="addSp modSp new mod setBg">
        <pc:chgData name="Joanna Nec (2514111)" userId="S::2514111@student.uwtsd.ac.uk::57335e5d-064e-4b07-8916-aefdee9d2362" providerId="AD" clId="Web-{40050C95-B7F0-8022-FDFF-BBD20E306459}" dt="2026-03-14T21:15:24.644" v="1101" actId="20577"/>
        <pc:sldMkLst>
          <pc:docMk/>
          <pc:sldMk cId="83893973" sldId="269"/>
        </pc:sldMkLst>
        <pc:spChg chg="mo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2" creationId="{E673B6A4-6E4A-8336-75AD-0F40ECE5E4DC}"/>
          </ac:spMkLst>
        </pc:spChg>
        <pc:spChg chg="mod">
          <ac:chgData name="Joanna Nec (2514111)" userId="S::2514111@student.uwtsd.ac.uk::57335e5d-064e-4b07-8916-aefdee9d2362" providerId="AD" clId="Web-{40050C95-B7F0-8022-FDFF-BBD20E306459}" dt="2026-03-14T21:15:24.644" v="1101" actId="20577"/>
          <ac:spMkLst>
            <pc:docMk/>
            <pc:sldMk cId="83893973" sldId="269"/>
            <ac:spMk id="3" creationId="{E9BF93F3-82C7-3DD8-1BAE-1C56BF7DE977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8" creationId="{1B15ED52-F352-441B-82BF-E0EA34836D08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10" creationId="{3B2E3793-BFE6-45A2-9B7B-E18844431C99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12" creationId="{BC4C4868-CB8F-4AF9-9CDB-8108F2C19B67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14" creationId="{375E0459-6403-40CD-989D-56A4407CA12E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4:34.766" v="1088"/>
          <ac:spMkLst>
            <pc:docMk/>
            <pc:sldMk cId="83893973" sldId="269"/>
            <ac:spMk id="16" creationId="{53E5B1A8-3AC9-4BD1-9BBC-78CA94F2D1BA}"/>
          </ac:spMkLst>
        </pc:spChg>
      </pc:sldChg>
      <pc:sldChg chg="addSp delSp modSp new mod setBg">
        <pc:chgData name="Joanna Nec (2514111)" userId="S::2514111@student.uwtsd.ac.uk::57335e5d-064e-4b07-8916-aefdee9d2362" providerId="AD" clId="Web-{40050C95-B7F0-8022-FDFF-BBD20E306459}" dt="2026-03-14T21:18:28.511" v="1128"/>
        <pc:sldMkLst>
          <pc:docMk/>
          <pc:sldMk cId="1052571758" sldId="270"/>
        </pc:sldMkLst>
        <pc:spChg chg="mo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2" creationId="{DA782AB6-00B3-6E6F-FBD5-CBF3C7B6DB0C}"/>
          </ac:spMkLst>
        </pc:spChg>
        <pc:spChg chg="del mo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3" creationId="{606937E1-8D9F-3E49-E38D-073E37752D37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9" creationId="{BACC6370-2D7E-4714-9D71-7542949D7D5D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11" creationId="{F68B3F68-107C-434F-AA38-110D5EA91B85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13" creationId="{AAD0DBB9-1A4B-4391-81D4-CB19F9AB918A}"/>
          </ac:spMkLst>
        </pc:spChg>
        <pc:spChg chg="add">
          <ac:chgData name="Joanna Nec (2514111)" userId="S::2514111@student.uwtsd.ac.uk::57335e5d-064e-4b07-8916-aefdee9d2362" providerId="AD" clId="Web-{40050C95-B7F0-8022-FDFF-BBD20E306459}" dt="2026-03-14T21:18:28.511" v="1128"/>
          <ac:spMkLst>
            <pc:docMk/>
            <pc:sldMk cId="1052571758" sldId="270"/>
            <ac:spMk id="15" creationId="{063BBA22-50EA-4C4D-BE05-F1CE4E63AA56}"/>
          </ac:spMkLst>
        </pc:spChg>
        <pc:graphicFrameChg chg="add">
          <ac:chgData name="Joanna Nec (2514111)" userId="S::2514111@student.uwtsd.ac.uk::57335e5d-064e-4b07-8916-aefdee9d2362" providerId="AD" clId="Web-{40050C95-B7F0-8022-FDFF-BBD20E306459}" dt="2026-03-14T21:18:28.511" v="1128"/>
          <ac:graphicFrameMkLst>
            <pc:docMk/>
            <pc:sldMk cId="1052571758" sldId="270"/>
            <ac:graphicFrameMk id="5" creationId="{26EAE9ED-5EC9-9863-C7C7-6470E1239B96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14111_student_uwtsd_ac_uk/Documents/Presentation%202_ColumnClustered%20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Reported mumps cases in England</a:t>
            </a:r>
          </a:p>
        </c:rich>
      </c:tx>
      <c:layout>
        <c:manualLayout>
          <c:xMode val="edge"/>
          <c:yMode val="edge"/>
          <c:x val="0.24100940283759367"/>
          <c:y val="1.7744892148546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Mumps cases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2022</c:v>
                </c:pt>
                <c:pt idx="2">
                  <c:v>2023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5042</c:v>
                </c:pt>
                <c:pt idx="1">
                  <c:v>51</c:v>
                </c:pt>
                <c:pt idx="2">
                  <c:v>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A10-4878-A595-A98E1483540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2022</c:v>
                </c:pt>
                <c:pt idx="2">
                  <c:v>2023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9A10-4878-A595-A98E1483540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2022</c:v>
                </c:pt>
                <c:pt idx="2">
                  <c:v>2023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9A10-4878-A595-A98E148354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93867232"/>
        <c:axId val="1093865312"/>
      </c:barChart>
      <c:catAx>
        <c:axId val="10938672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3865312"/>
        <c:crosses val="autoZero"/>
        <c:auto val="1"/>
        <c:lblAlgn val="ctr"/>
        <c:lblOffset val="100"/>
        <c:noMultiLvlLbl val="0"/>
      </c:catAx>
      <c:valAx>
        <c:axId val="10938653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38672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mump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93127-612C-E0F9-0C01-18AC9904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Mumps – Case Study Presentation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4CCA5-AFA4-916E-0CAE-4C200E379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Module: LCHS4008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Lecturer: Patronella Ganza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Presented by</a:t>
            </a:r>
          </a:p>
          <a:p>
            <a:pPr marL="0" indent="0">
              <a:buNone/>
            </a:pPr>
            <a:r>
              <a:rPr lang="en-GB" sz="3200" dirty="0">
                <a:latin typeface="Arial"/>
                <a:cs typeface="Arial"/>
              </a:rPr>
              <a:t>Joanna Nec - 2514111</a:t>
            </a:r>
          </a:p>
          <a:p>
            <a:pPr marL="0" indent="0">
              <a:buNone/>
            </a:pPr>
            <a:r>
              <a:rPr lang="en-GB" sz="3200" dirty="0">
                <a:latin typeface="Arial"/>
                <a:cs typeface="Arial"/>
              </a:rPr>
              <a:t>Jowita Nowacka - 2513429</a:t>
            </a: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Date: March 2026</a:t>
            </a:r>
          </a:p>
        </p:txBody>
      </p:sp>
    </p:spTree>
    <p:extLst>
      <p:ext uri="{BB962C8B-B14F-4D97-AF65-F5344CB8AC3E}">
        <p14:creationId xmlns:p14="http://schemas.microsoft.com/office/powerpoint/2010/main" val="2595639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ECBDF-84B0-E504-6111-4D6F4B281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11207"/>
            <a:ext cx="5334197" cy="1708242"/>
          </a:xfrm>
        </p:spPr>
        <p:txBody>
          <a:bodyPr anchor="ctr">
            <a:normAutofit/>
          </a:bodyPr>
          <a:lstStyle/>
          <a:p>
            <a:pPr algn="ctr"/>
            <a:r>
              <a:rPr lang="en-GB" sz="4000">
                <a:latin typeface="Arial"/>
                <a:cs typeface="Arial"/>
              </a:rPr>
              <a:t>Introduction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CF6AD-8194-7F92-9FCF-2EBBF0A15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506090"/>
            <a:ext cx="5334197" cy="461027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>
                <a:latin typeface="Arial"/>
                <a:cs typeface="Arial"/>
              </a:rPr>
              <a:t>Mumps is a contagious viral infection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It spreads easily through close contact and respiratory droplets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Outbreaks can still occur in communities such as schools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This presentation dis how mumps outbreaks can be monitored, and controlled</a:t>
            </a:r>
          </a:p>
        </p:txBody>
      </p:sp>
      <p:pic>
        <p:nvPicPr>
          <p:cNvPr id="7" name="Picture 6" descr="Digital rendering of a virus formation">
            <a:extLst>
              <a:ext uri="{FF2B5EF4-FFF2-40B4-BE49-F238E27FC236}">
                <a16:creationId xmlns:a16="http://schemas.microsoft.com/office/drawing/2014/main" id="{35377970-FC46-F2DC-AC72-B2671D4614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82" r="16515" b="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7703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6A5BF-E756-CBA5-F2C4-CFFB6D4E2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br>
              <a:rPr lang="en-GB" sz="1600" dirty="0">
                <a:ea typeface="+mj-lt"/>
                <a:cs typeface="+mj-lt"/>
              </a:rPr>
            </a:br>
            <a:br>
              <a:rPr lang="en-GB" sz="1600" dirty="0">
                <a:ea typeface="+mj-lt"/>
                <a:cs typeface="+mj-lt"/>
              </a:rPr>
            </a:br>
            <a:br>
              <a:rPr lang="en-GB" sz="1600" dirty="0">
                <a:ea typeface="+mj-lt"/>
                <a:cs typeface="+mj-lt"/>
              </a:rPr>
            </a:br>
            <a:r>
              <a:rPr lang="en-GB" sz="4000">
                <a:solidFill>
                  <a:srgbClr val="FFFFFF"/>
                </a:solidFill>
                <a:latin typeface="Arial"/>
                <a:ea typeface="+mj-lt"/>
                <a:cs typeface="Arial"/>
              </a:rPr>
              <a:t>Monitoring Infectious Disease Outbreaks (Mumps)</a:t>
            </a:r>
            <a:endParaRPr lang="en-US" sz="40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40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1600">
              <a:solidFill>
                <a:srgbClr val="FFFFFF"/>
              </a:solidFill>
            </a:endParaRPr>
          </a:p>
          <a:p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E1DA4-CD24-A9CB-AA93-C328A207A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161622"/>
            <a:ext cx="9724031" cy="8232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24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endParaRPr lang="en-GB" sz="2400"/>
          </a:p>
          <a:p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79CF89-8246-F372-8C17-BBB8D2C23A8C}"/>
              </a:ext>
            </a:extLst>
          </p:cNvPr>
          <p:cNvSpPr txBox="1"/>
          <p:nvPr/>
        </p:nvSpPr>
        <p:spPr>
          <a:xfrm>
            <a:off x="1120781" y="2024639"/>
            <a:ext cx="976165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Monitoring infectious disease helps public health authorities understand </a:t>
            </a:r>
            <a:r>
              <a:rPr lang="en-GB" sz="2400">
                <a:latin typeface="Calibri"/>
                <a:ea typeface="Calibri"/>
                <a:cs typeface="Calibri"/>
              </a:rPr>
              <a:t>how diseases</a:t>
            </a:r>
            <a:r>
              <a:rPr lang="en-GB" sz="2400" dirty="0">
                <a:latin typeface="Calibri"/>
                <a:ea typeface="Calibri"/>
                <a:cs typeface="Calibri"/>
              </a:rPr>
              <a:t> spread.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27A853-9F1A-A1F0-8EC1-413BBF6B5204}"/>
              </a:ext>
            </a:extLst>
          </p:cNvPr>
          <p:cNvSpPr txBox="1"/>
          <p:nvPr/>
        </p:nvSpPr>
        <p:spPr>
          <a:xfrm>
            <a:off x="1229244" y="2976700"/>
            <a:ext cx="8532406" cy="26366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Calibri"/>
                <a:ea typeface="Calibri"/>
                <a:cs typeface="Calibri"/>
              </a:rPr>
              <a:t>For diseases such as mumps monitoring helps to: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detect outbreaks early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track the number of new cases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prevent further spread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identify groups at higher risk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FBF458-E531-85AF-6735-236E994CA2FD}"/>
              </a:ext>
            </a:extLst>
          </p:cNvPr>
          <p:cNvSpPr txBox="1"/>
          <p:nvPr/>
        </p:nvSpPr>
        <p:spPr>
          <a:xfrm>
            <a:off x="1116889" y="5613309"/>
            <a:ext cx="8805508" cy="11264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Calibri"/>
                <a:ea typeface="Calibri"/>
                <a:cs typeface="Calibri"/>
              </a:rPr>
              <a:t>In the UK, organisations such as the UK Health Security Agency (UKHSA) </a:t>
            </a:r>
            <a:r>
              <a:rPr lang="en-GB" sz="2400">
                <a:latin typeface="Calibri"/>
                <a:ea typeface="Calibri"/>
                <a:cs typeface="Calibri"/>
              </a:rPr>
              <a:t>collect, and</a:t>
            </a:r>
            <a:r>
              <a:rPr lang="en-GB" sz="2400" dirty="0">
                <a:latin typeface="Calibri"/>
                <a:ea typeface="Calibri"/>
                <a:cs typeface="Calibri"/>
              </a:rPr>
              <a:t> analyse health data.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GB" sz="2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556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769C8-2F71-38D5-144E-DA6DFE00C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-217"/>
            <a:ext cx="12185736" cy="1325563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1"/>
                </a:solidFill>
                <a:latin typeface="Arial"/>
                <a:cs typeface="Arial"/>
              </a:rPr>
              <a:t>Main Monitoring Strategies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A3C51-CBD0-18D3-087B-3109AA492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1449844"/>
            <a:ext cx="11037517" cy="5363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Several approaches are used to monitor infectious disease outbreaks: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342900" indent="-342900"/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675FF6EE-5CA9-C803-88EC-5142CB3088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6863283"/>
              </p:ext>
            </p:extLst>
          </p:nvPr>
        </p:nvGraphicFramePr>
        <p:xfrm>
          <a:off x="6576165" y="2263858"/>
          <a:ext cx="5386192" cy="38751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64F5609-B9F5-8D26-A403-5885C333F77F}"/>
              </a:ext>
            </a:extLst>
          </p:cNvPr>
          <p:cNvSpPr txBox="1"/>
          <p:nvPr/>
        </p:nvSpPr>
        <p:spPr>
          <a:xfrm>
            <a:off x="7524120" y="6273801"/>
            <a:ext cx="443829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Source: UK Health Security Agency (2023)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ACDF06-736E-3D3C-2170-6862D69B3897}"/>
              </a:ext>
            </a:extLst>
          </p:cNvPr>
          <p:cNvSpPr txBox="1"/>
          <p:nvPr/>
        </p:nvSpPr>
        <p:spPr>
          <a:xfrm>
            <a:off x="-5629" y="2095255"/>
            <a:ext cx="6077038" cy="1778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Calibri"/>
                <a:ea typeface="Calibri"/>
                <a:cs typeface="Calibri"/>
              </a:rPr>
              <a:t>Disease surveillance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doctors and hospitals report confirmed cases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data is collected nationally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B0D856-3C91-680E-F9F3-11C9FA5EF2D1}"/>
              </a:ext>
            </a:extLst>
          </p:cNvPr>
          <p:cNvSpPr txBox="1"/>
          <p:nvPr/>
        </p:nvSpPr>
        <p:spPr>
          <a:xfrm>
            <a:off x="-20877" y="3689959"/>
            <a:ext cx="609600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dirty="0">
              <a:latin typeface="Calibri"/>
              <a:ea typeface="Segoe UI"/>
              <a:cs typeface="Segoe UI"/>
            </a:endParaRPr>
          </a:p>
          <a:p>
            <a:r>
              <a:rPr lang="en-GB" sz="2400" baseline="0">
                <a:latin typeface="Calibri"/>
                <a:ea typeface="Segoe UI"/>
                <a:cs typeface="Segoe UI"/>
              </a:rPr>
              <a:t>Laboratory testing</a:t>
            </a:r>
            <a:r>
              <a:rPr lang="en-US" sz="2400">
                <a:latin typeface="Calibri"/>
                <a:ea typeface="Segoe UI"/>
                <a:cs typeface="Segoe UI"/>
              </a:rPr>
              <a:t>​</a:t>
            </a:r>
            <a:endParaRPr lang="en-US"/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Arial"/>
                <a:cs typeface="Arial"/>
              </a:rPr>
              <a:t>tests confirm if a patient has mumps</a:t>
            </a:r>
            <a:r>
              <a:rPr lang="en-US" sz="2400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Arial"/>
                <a:cs typeface="Arial"/>
              </a:rPr>
              <a:t>results are reported to health authorities</a:t>
            </a:r>
          </a:p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57D33E-EAB4-60B8-228C-B8B8D4FE366F}"/>
              </a:ext>
            </a:extLst>
          </p:cNvPr>
          <p:cNvSpPr txBox="1"/>
          <p:nvPr/>
        </p:nvSpPr>
        <p:spPr>
          <a:xfrm>
            <a:off x="-10438" y="5380973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400" baseline="0">
                <a:latin typeface="Calibri"/>
                <a:ea typeface="Segoe UI"/>
                <a:cs typeface="Segoe UI"/>
              </a:rPr>
              <a:t>Data analysis</a:t>
            </a:r>
            <a:r>
              <a:rPr lang="en-GB" sz="2400">
                <a:latin typeface="Calibri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"/>
              <a:buChar char="•"/>
            </a:pPr>
            <a:r>
              <a:rPr lang="en-GB" sz="2400" baseline="0">
                <a:latin typeface="Calibri"/>
                <a:ea typeface="Arial"/>
                <a:cs typeface="Arial"/>
              </a:rPr>
              <a:t>experts analyse patterns of infection</a:t>
            </a:r>
            <a:r>
              <a:rPr lang="en-GB" sz="2400"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"/>
              <a:buChar char="•"/>
            </a:pPr>
            <a:r>
              <a:rPr lang="en-GB" sz="2400" baseline="0">
                <a:latin typeface="Calibri"/>
                <a:ea typeface="Arial"/>
                <a:cs typeface="Arial"/>
              </a:rPr>
              <a:t>identify affected regions and age groups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9BCB1-8D83-05AD-002D-48E02ABB5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Vaccination Monitoring &amp; Public Health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E3407-A3EA-7D79-D224-6CAD39B7F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158878"/>
            <a:ext cx="4862447" cy="65585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Vaccination programmes help public health authorities monitor and prevent infectious disease outbreaks</a:t>
            </a:r>
          </a:p>
          <a:p>
            <a:pPr marL="342900" indent="-342900"/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400" dirty="0">
                <a:latin typeface="Calibri"/>
                <a:ea typeface="Calibri"/>
                <a:cs typeface="Calibri"/>
              </a:rPr>
              <a:t>Public health authorities monitor vaccination coverage in the population</a:t>
            </a:r>
          </a:p>
          <a:p>
            <a:pPr marL="342900" indent="-342900"/>
            <a:r>
              <a:rPr lang="en-GB" sz="2400" dirty="0">
                <a:latin typeface="Calibri"/>
                <a:ea typeface="Calibri"/>
                <a:cs typeface="Calibri"/>
              </a:rPr>
              <a:t>Monitoring helps identify areas with low vaccination rates</a:t>
            </a:r>
          </a:p>
          <a:p>
            <a:pPr marL="342900" indent="-342900"/>
            <a:r>
              <a:rPr lang="en-GB" sz="2400" dirty="0">
                <a:latin typeface="Calibri"/>
                <a:ea typeface="Calibri"/>
                <a:cs typeface="Calibri"/>
              </a:rPr>
              <a:t>Low vaccination coverage can increase the risk of </a:t>
            </a:r>
            <a:r>
              <a:rPr lang="en-GB" sz="2400">
                <a:latin typeface="Calibri"/>
                <a:ea typeface="Calibri"/>
                <a:cs typeface="Calibri"/>
              </a:rPr>
              <a:t>outbreaks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2400" dirty="0">
                <a:latin typeface="Calibri"/>
                <a:ea typeface="Calibri"/>
                <a:cs typeface="Calibri"/>
              </a:rPr>
              <a:t>Health authorities can investigate and respond to potential </a:t>
            </a:r>
            <a:r>
              <a:rPr lang="en-GB" sz="2400">
                <a:latin typeface="Calibri"/>
                <a:ea typeface="Calibri"/>
                <a:cs typeface="Calibri"/>
              </a:rPr>
              <a:t>outbreaks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636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30F34-66C7-EA16-9A0F-BD30C8147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>
                <a:latin typeface="Calibri"/>
                <a:ea typeface="Calibri"/>
                <a:cs typeface="Calibri"/>
              </a:rPr>
              <a:t>Controlling a Mumps Outbreak</a:t>
            </a:r>
            <a:endParaRPr lang="en-US" sz="40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0BEE2-99F6-7462-9FEB-E45DA57A0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 dirty="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Calibri"/>
                <a:ea typeface="Calibri"/>
                <a:cs typeface="Calibri"/>
              </a:rPr>
              <a:t>Main strategies used to control infectious disease outbreaks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/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2400">
                <a:latin typeface="Calibri"/>
                <a:ea typeface="Calibri"/>
                <a:cs typeface="Calibri"/>
              </a:rPr>
              <a:t>Case study: Mumps in the UK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/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2400">
                <a:latin typeface="Calibri"/>
                <a:ea typeface="Calibri"/>
                <a:cs typeface="Calibri"/>
              </a:rPr>
              <a:t>Focus on vaccination, isolation, surveillance, and health education 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05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DED2B-E39D-DA77-3E92-DA03E24D0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6129814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Calibri"/>
                <a:ea typeface="Calibri"/>
                <a:cs typeface="Calibri"/>
              </a:rPr>
              <a:t>Vaccination Programmes</a:t>
            </a:r>
            <a:endParaRPr lang="en-US" sz="40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4EC87-36BF-68B5-ABCE-9C044FB78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sz="2400">
                <a:latin typeface="Calibri"/>
                <a:ea typeface="Calibri"/>
                <a:cs typeface="Calibri"/>
              </a:rPr>
              <a:t>Vaccination is the most effective strategy to control mumps outbreaks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457200" indent="-457200"/>
            <a:r>
              <a:rPr lang="en-GB" sz="2400">
                <a:latin typeface="Calibri"/>
                <a:ea typeface="Calibri"/>
                <a:cs typeface="Calibri"/>
              </a:rPr>
              <a:t>The UK uses the MMR (measles, mumps, rubella) vaccine through the NHS</a:t>
            </a:r>
          </a:p>
          <a:p>
            <a:pPr marL="457200" indent="-457200"/>
            <a:r>
              <a:rPr lang="en-GB" sz="2400">
                <a:latin typeface="Calibri"/>
                <a:ea typeface="Calibri"/>
                <a:cs typeface="Calibri"/>
              </a:rPr>
              <a:t>Two doses provide strong protection against infection</a:t>
            </a:r>
          </a:p>
          <a:p>
            <a:pPr marL="457200" indent="-457200"/>
            <a:r>
              <a:rPr lang="en-GB" sz="2400">
                <a:latin typeface="Calibri"/>
                <a:ea typeface="Calibri"/>
                <a:cs typeface="Calibri"/>
              </a:rPr>
              <a:t>Catch-up vaccination campaigns help increase population immunity</a:t>
            </a:r>
          </a:p>
        </p:txBody>
      </p:sp>
      <p:pic>
        <p:nvPicPr>
          <p:cNvPr id="7" name="Picture 6" descr="Needle and vial">
            <a:extLst>
              <a:ext uri="{FF2B5EF4-FFF2-40B4-BE49-F238E27FC236}">
                <a16:creationId xmlns:a16="http://schemas.microsoft.com/office/drawing/2014/main" id="{BB75B351-26E5-5E67-AAB4-F78954A0F9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8" r="45932" b="-3"/>
          <a:stretch>
            <a:fillRect/>
          </a:stretch>
        </p:blipFill>
        <p:spPr>
          <a:xfrm>
            <a:off x="8426621" y="650260"/>
            <a:ext cx="3048205" cy="3921740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22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3B6A4-6E4A-8336-75AD-0F40ECE5E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Isolation and Infection Control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F93F3-82C7-3DD8-1BAE-1C56BF7DE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Infected individuals should stay at home to reduce transmission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Public health guidance recommends isolation for 5 days after swelling appears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Avoid school, work, and public places during infection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Good hygiene such as handwashing helps prevent spread</a:t>
            </a:r>
          </a:p>
        </p:txBody>
      </p:sp>
    </p:spTree>
    <p:extLst>
      <p:ext uri="{BB962C8B-B14F-4D97-AF65-F5344CB8AC3E}">
        <p14:creationId xmlns:p14="http://schemas.microsoft.com/office/powerpoint/2010/main" val="8389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782AB6-00B3-6E6F-FBD5-CBF3C7B6D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27" y="463687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Contact Tracing and Surveillance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5" name="Content Placeholder 34">
            <a:extLst>
              <a:ext uri="{FF2B5EF4-FFF2-40B4-BE49-F238E27FC236}">
                <a16:creationId xmlns:a16="http://schemas.microsoft.com/office/drawing/2014/main" id="{53EE3409-778D-E436-9DEC-FDD3FD89C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186" y="2504118"/>
            <a:ext cx="745716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Public health teams identify people who had close contact with infected individuals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Contacts receive advice about symptoms and vaccination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Surveillance systems help monitor cases and detect outbreaks early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This allows faster response from health authorities</a:t>
            </a:r>
          </a:p>
        </p:txBody>
      </p:sp>
      <p:pic>
        <p:nvPicPr>
          <p:cNvPr id="36" name="Graphic 35" descr="Germ with solid fill">
            <a:extLst>
              <a:ext uri="{FF2B5EF4-FFF2-40B4-BE49-F238E27FC236}">
                <a16:creationId xmlns:a16="http://schemas.microsoft.com/office/drawing/2014/main" id="{3D9E2183-7BD1-640E-C523-D141C67F13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537877" y="1750512"/>
            <a:ext cx="1665960" cy="1645084"/>
          </a:xfrm>
          <a:prstGeom prst="rect">
            <a:avLst/>
          </a:prstGeom>
        </p:spPr>
      </p:pic>
      <p:pic>
        <p:nvPicPr>
          <p:cNvPr id="37" name="Graphic 36" descr="Link with solid fill">
            <a:extLst>
              <a:ext uri="{FF2B5EF4-FFF2-40B4-BE49-F238E27FC236}">
                <a16:creationId xmlns:a16="http://schemas.microsoft.com/office/drawing/2014/main" id="{211A1267-1CAA-752F-7119-5AC66B70C9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660000">
            <a:off x="10357371" y="3323627"/>
            <a:ext cx="1697276" cy="1739029"/>
          </a:xfrm>
          <a:prstGeom prst="rect">
            <a:avLst/>
          </a:prstGeom>
        </p:spPr>
      </p:pic>
      <p:pic>
        <p:nvPicPr>
          <p:cNvPr id="38" name="Graphic 37" descr="Pandemic exponential curve bar graph with solid fill">
            <a:extLst>
              <a:ext uri="{FF2B5EF4-FFF2-40B4-BE49-F238E27FC236}">
                <a16:creationId xmlns:a16="http://schemas.microsoft.com/office/drawing/2014/main" id="{54AAF717-C027-4BA0-E5F3-D44A3BC7C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68151" y="4641938"/>
            <a:ext cx="2135687" cy="231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57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199D4-32B5-76CD-2655-0FB62AC30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Health Education and Public Awareness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E0EA9-1258-9489-60D6-39D5CA8B4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69348"/>
            <a:ext cx="6195868" cy="41322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Health education helps communities understand symptoms and prevention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Schools should promote vaccination and hygiene practices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Providing accurate information reduces fear and misinformation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Education encourages early reporting of symptoms and vaccination uptake</a:t>
            </a:r>
          </a:p>
        </p:txBody>
      </p:sp>
      <p:pic>
        <p:nvPicPr>
          <p:cNvPr id="4" name="Picture 3" descr="A child wearing a mask and holding a pen&#10;&#10;AI-generated content may be incorrect.">
            <a:extLst>
              <a:ext uri="{FF2B5EF4-FFF2-40B4-BE49-F238E27FC236}">
                <a16:creationId xmlns:a16="http://schemas.microsoft.com/office/drawing/2014/main" id="{CEDD9A69-0587-EE70-FA95-3A083261E6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00188" y="3276209"/>
            <a:ext cx="3314178" cy="21920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4565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0F479-981F-507E-A05E-F0F5AD2FB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73D6F-7BDA-8A25-3FE5-C1FAC76E3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NHS (2024) </a:t>
            </a:r>
            <a:r>
              <a:rPr lang="en-GB" sz="2000" i="1">
                <a:latin typeface="Arial"/>
                <a:cs typeface="Arial"/>
              </a:rPr>
              <a:t>Mumps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https://www.nhs.uk/conditions/mumps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UK Health Security Agency (2023) </a:t>
            </a:r>
            <a:r>
              <a:rPr lang="en-GB" sz="2000" i="1">
                <a:latin typeface="Arial"/>
                <a:cs typeface="Arial"/>
              </a:rPr>
              <a:t>Mumps surveillance reports.</a:t>
            </a:r>
            <a:endParaRPr lang="en-GB" sz="2000" i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i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World Health Organization (2023) </a:t>
            </a:r>
            <a:r>
              <a:rPr lang="en-GB" sz="2000" i="1">
                <a:latin typeface="Arial"/>
                <a:cs typeface="Arial"/>
              </a:rPr>
              <a:t>Mumps fact sheet.</a:t>
            </a:r>
            <a:endParaRPr lang="en-GB" sz="2000" i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i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UK Health Security Agency (2023) </a:t>
            </a:r>
            <a:r>
              <a:rPr lang="en-GB" sz="2000" i="1">
                <a:latin typeface="Arial"/>
                <a:ea typeface="+mn-lt"/>
                <a:cs typeface="Arial"/>
              </a:rPr>
              <a:t>Mumps: guidance, data and analysis.</a:t>
            </a:r>
            <a:endParaRPr lang="en-GB" sz="2000" i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i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World Health Organization (2022) </a:t>
            </a:r>
            <a:r>
              <a:rPr lang="en-GB" sz="2000" i="1">
                <a:latin typeface="Arial"/>
                <a:ea typeface="+mn-lt"/>
                <a:cs typeface="Arial"/>
              </a:rPr>
              <a:t>Mumps virus information.</a:t>
            </a:r>
            <a:endParaRPr lang="en-GB" sz="2000" i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i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European Centre for Disease Prevention and Control (2021) </a:t>
            </a:r>
            <a:r>
              <a:rPr lang="en-GB" sz="2000" i="1">
                <a:latin typeface="Arial"/>
                <a:ea typeface="+mn-lt"/>
                <a:cs typeface="Arial"/>
              </a:rPr>
              <a:t>Public health management of mumps outbreaks.</a:t>
            </a:r>
            <a:endParaRPr lang="en-GB" sz="2000" i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449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Mumps – Case Study Presentation</vt:lpstr>
      <vt:lpstr>Introduction</vt:lpstr>
      <vt:lpstr>   Monitoring Infectious Disease Outbreaks (Mumps)   </vt:lpstr>
      <vt:lpstr>Main Monitoring Strategies</vt:lpstr>
      <vt:lpstr>Vaccination Monitoring &amp; Public Health Action</vt:lpstr>
      <vt:lpstr>Controlling a Mumps Outbreak</vt:lpstr>
      <vt:lpstr>Vaccination Programmes</vt:lpstr>
      <vt:lpstr>Isolation and Infection Control</vt:lpstr>
      <vt:lpstr>Contact Tracing and Surveillance</vt:lpstr>
      <vt:lpstr>Health Education and Public Awareness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1204</cp:revision>
  <dcterms:created xsi:type="dcterms:W3CDTF">2026-03-14T14:59:54Z</dcterms:created>
  <dcterms:modified xsi:type="dcterms:W3CDTF">2026-03-14T22:42:34Z</dcterms:modified>
</cp:coreProperties>
</file>