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256" r:id="rId2"/>
    <p:sldId id="291" r:id="rId3"/>
    <p:sldId id="290" r:id="rId4"/>
    <p:sldId id="292" r:id="rId5"/>
    <p:sldId id="295" r:id="rId6"/>
    <p:sldId id="294" r:id="rId7"/>
    <p:sldId id="293" r:id="rId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62" d="100"/>
          <a:sy n="62" d="100"/>
        </p:scale>
        <p:origin x="131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99592" y="1916832"/>
            <a:ext cx="7772400" cy="1152128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Introduction to Project Management</a:t>
            </a:r>
            <a:br>
              <a:rPr lang="en-GB" sz="40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Seminar Activity </a:t>
            </a:r>
            <a:br>
              <a:rPr lang="en-GB" sz="4000" dirty="0">
                <a:solidFill>
                  <a:srgbClr val="FFFF00"/>
                </a:solidFill>
              </a:rPr>
            </a:br>
            <a:endParaRPr lang="en-US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4CD78-F2F3-4EAD-B9D9-6D74908B4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3778"/>
            <a:ext cx="8713663" cy="438943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Task A(Group Activities):</a:t>
            </a:r>
          </a:p>
          <a:p>
            <a:pPr marL="0" indent="0">
              <a:buNone/>
            </a:pPr>
            <a:r>
              <a:rPr lang="en-GB" dirty="0"/>
              <a:t>Form a group of 4 to 5</a:t>
            </a:r>
          </a:p>
          <a:p>
            <a:pPr marL="0" indent="0">
              <a:buNone/>
            </a:pPr>
            <a:r>
              <a:rPr lang="en-GB" dirty="0"/>
              <a:t>Discuss:</a:t>
            </a:r>
          </a:p>
          <a:p>
            <a:r>
              <a:rPr lang="en-GB" sz="2800" dirty="0"/>
              <a:t>What do you think about the importance of Project Management Career? Find some information about the importance of  Prince 2 certification for project  management job.</a:t>
            </a:r>
          </a:p>
          <a:p>
            <a:r>
              <a:rPr lang="en-GB" sz="2800" dirty="0"/>
              <a:t>What is a project? Differentiate projects from other routine activities.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02818-2C50-4CC7-9D08-795CE566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6E9B13-42B0-4D95-8A51-2ECD3C28D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4433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92D73-FAED-4AC6-8139-88039AD32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18" y="0"/>
            <a:ext cx="8911877" cy="566124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Identify which are projects and routine tasks, and make at least five additions to each of the  categories.</a:t>
            </a:r>
          </a:p>
          <a:p>
            <a:pPr lvl="1"/>
            <a:r>
              <a:rPr lang="en-GB" sz="2400" dirty="0"/>
              <a:t>Writing a team paper</a:t>
            </a:r>
          </a:p>
          <a:p>
            <a:pPr lvl="1"/>
            <a:r>
              <a:rPr lang="en-GB" sz="2400" dirty="0"/>
              <a:t>Producing a iPod</a:t>
            </a:r>
          </a:p>
          <a:p>
            <a:pPr lvl="1"/>
            <a:r>
              <a:rPr lang="en-GB" sz="2400" dirty="0"/>
              <a:t>Taking class notes</a:t>
            </a:r>
          </a:p>
          <a:p>
            <a:pPr lvl="1"/>
            <a:r>
              <a:rPr lang="en-GB" sz="2400" dirty="0"/>
              <a:t>Shooting a movie</a:t>
            </a:r>
          </a:p>
          <a:p>
            <a:pPr lvl="1"/>
            <a:r>
              <a:rPr lang="en-GB" sz="2400" dirty="0"/>
              <a:t>Entering sales receipts</a:t>
            </a:r>
          </a:p>
          <a:p>
            <a:pPr lvl="1"/>
            <a:r>
              <a:rPr lang="en-GB" sz="2400" dirty="0"/>
              <a:t>Setting up a stand for a conference </a:t>
            </a:r>
          </a:p>
          <a:p>
            <a:pPr lvl="1"/>
            <a:r>
              <a:rPr lang="en-GB" sz="2400" dirty="0"/>
              <a:t>Hospital restructuring</a:t>
            </a:r>
          </a:p>
          <a:p>
            <a:pPr lvl="1"/>
            <a:r>
              <a:rPr lang="en-GB" sz="2400" dirty="0"/>
              <a:t>Practicing scales on the piano</a:t>
            </a:r>
          </a:p>
          <a:p>
            <a:pPr lvl="1"/>
            <a:r>
              <a:rPr lang="en-GB" sz="2400" dirty="0"/>
              <a:t>Upgrading information system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654D6-D3CB-4288-B053-48588CE83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F1B954-6EE7-4264-8BCF-9EE002CCD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3888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41499-2243-424F-AA5F-9AFC01264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3671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Present your findings in groups: 10 minutes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5218CD-7D0E-437E-8934-E76CD8108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DA75A-0033-48CF-9979-795D0BA9B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7560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AEA97-FB55-3D02-1D8C-DD9C754A8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B(Group Activities)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C99CA-43F6-9ECB-3D24-7CBB0CE1C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5"/>
          </a:xfrm>
        </p:spPr>
        <p:txBody>
          <a:bodyPr/>
          <a:lstStyle/>
          <a:p>
            <a:r>
              <a:rPr lang="en-GB" dirty="0"/>
              <a:t>As a group find the list of some successful and unsuccessful projects and what are the Impacts of their success and failures?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B6C0E-2977-9F52-3B2F-BC7E7DE4D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8046F0-068D-B948-8383-EE6AEBC2E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1172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88290-09CC-7FC0-3B16-D33C4086C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C(Group Activities)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C338F-DA59-5AFD-57C7-756DCFEFD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400" dirty="0"/>
              <a:t>As a group Read the Week 1 slides and investigate different resources to find the short answers to the following questions: You now understand;</a:t>
            </a:r>
          </a:p>
          <a:p>
            <a:pPr eaLnBrk="1" hangingPunct="1"/>
            <a:r>
              <a:rPr lang="en-GB" sz="2400" dirty="0"/>
              <a:t>What a project is and what is not a project.</a:t>
            </a:r>
          </a:p>
          <a:p>
            <a:pPr eaLnBrk="1" hangingPunct="1"/>
            <a:r>
              <a:rPr lang="en-GB" sz="2400" dirty="0"/>
              <a:t>Define Project Management Stages</a:t>
            </a:r>
          </a:p>
          <a:p>
            <a:pPr eaLnBrk="1" hangingPunct="1"/>
            <a:r>
              <a:rPr lang="en-GB" sz="2400" dirty="0"/>
              <a:t>What are the core activities required in the project defining stage </a:t>
            </a:r>
          </a:p>
          <a:p>
            <a:pPr eaLnBrk="1" hangingPunct="1"/>
            <a:r>
              <a:rPr lang="en-GB" sz="2400" dirty="0"/>
              <a:t>What are the components of project scope management?</a:t>
            </a:r>
          </a:p>
          <a:p>
            <a:pPr eaLnBrk="1" hangingPunct="1"/>
            <a:r>
              <a:rPr lang="en-GB" sz="2400" dirty="0"/>
              <a:t>The relevance of project management.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5C6B5-A62C-54EF-79D7-22FA64798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8DF9FF-07C8-F1AE-D8E8-64B5114E7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7879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0E03E-E84E-4B6F-987F-74190C766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Any Question?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43ADC-EE41-48A7-8D22-7DF44D9BC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4C7E4-A457-4CB9-ABAF-6E09478AB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974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3810</TotalTime>
  <Words>240</Words>
  <Application>Microsoft Office PowerPoint</Application>
  <PresentationFormat>On-screen Show (4:3)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Myriad Pro</vt:lpstr>
      <vt:lpstr>Verdana</vt:lpstr>
      <vt:lpstr>20140311PresentationUWTSDTemplate</vt:lpstr>
      <vt:lpstr>Introduction to Project Management Seminar Activity  </vt:lpstr>
      <vt:lpstr>PowerPoint Presentation</vt:lpstr>
      <vt:lpstr>PowerPoint Presentation</vt:lpstr>
      <vt:lpstr>PowerPoint Presentation</vt:lpstr>
      <vt:lpstr>Task B(Group Activities)</vt:lpstr>
      <vt:lpstr>Task C(Group Activities)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Sadeque Shaikh</cp:lastModifiedBy>
  <cp:revision>142</cp:revision>
  <cp:lastPrinted>2018-07-09T15:27:01Z</cp:lastPrinted>
  <dcterms:created xsi:type="dcterms:W3CDTF">2002-10-07T19:43:58Z</dcterms:created>
  <dcterms:modified xsi:type="dcterms:W3CDTF">2023-06-14T07:01:14Z</dcterms:modified>
</cp:coreProperties>
</file>