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4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6" Type="http://schemas.microsoft.com/office/2020/02/relationships/classificationlabels" Target="docMetadata/LabelInfo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sldIdLst>
    <p:sldId id="313" r:id="rId2"/>
    <p:sldId id="331" r:id="rId3"/>
    <p:sldId id="317" r:id="rId4"/>
    <p:sldId id="320" r:id="rId5"/>
    <p:sldId id="333" r:id="rId6"/>
    <p:sldId id="318" r:id="rId7"/>
    <p:sldId id="324" r:id="rId8"/>
    <p:sldId id="327" r:id="rId9"/>
    <p:sldId id="337" r:id="rId10"/>
    <p:sldId id="332" r:id="rId11"/>
    <p:sldId id="335" r:id="rId12"/>
    <p:sldId id="336" r:id="rId13"/>
    <p:sldId id="338" r:id="rId14"/>
  </p:sldIdLst>
  <p:sldSz cx="12192000" cy="6858000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E5"/>
    <a:srgbClr val="0B148B"/>
    <a:srgbClr val="F7F6D9"/>
    <a:srgbClr val="FFFF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26A1F0E-2040-4870-880D-32FA7153BAEC}" v="281" dt="2024-06-05T16:51:39.80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60" d="100"/>
          <a:sy n="60" d="100"/>
        </p:scale>
        <p:origin x="908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Kumar P" userId="4f3531b72b5d84d8" providerId="LiveId" clId="{726A1F0E-2040-4870-880D-32FA7153BAEC}"/>
    <pc:docChg chg="undo redo custSel addSld delSld modSld sldOrd">
      <pc:chgData name="Kumar P" userId="4f3531b72b5d84d8" providerId="LiveId" clId="{726A1F0E-2040-4870-880D-32FA7153BAEC}" dt="2024-06-07T07:33:51.532" v="5133" actId="20577"/>
      <pc:docMkLst>
        <pc:docMk/>
      </pc:docMkLst>
      <pc:sldChg chg="modSp mod">
        <pc:chgData name="Kumar P" userId="4f3531b72b5d84d8" providerId="LiveId" clId="{726A1F0E-2040-4870-880D-32FA7153BAEC}" dt="2024-06-05T15:56:23.933" v="3955" actId="20577"/>
        <pc:sldMkLst>
          <pc:docMk/>
          <pc:sldMk cId="0" sldId="313"/>
        </pc:sldMkLst>
        <pc:spChg chg="mod">
          <ac:chgData name="Kumar P" userId="4f3531b72b5d84d8" providerId="LiveId" clId="{726A1F0E-2040-4870-880D-32FA7153BAEC}" dt="2024-06-05T15:56:23.933" v="3955" actId="20577"/>
          <ac:spMkLst>
            <pc:docMk/>
            <pc:sldMk cId="0" sldId="313"/>
            <ac:spMk id="7170" creationId="{FA8A485F-BFE2-FF9C-DD40-965BE9DA4652}"/>
          </ac:spMkLst>
        </pc:spChg>
      </pc:sldChg>
      <pc:sldChg chg="modSp mod modNotesTx">
        <pc:chgData name="Kumar P" userId="4f3531b72b5d84d8" providerId="LiveId" clId="{726A1F0E-2040-4870-880D-32FA7153BAEC}" dt="2024-06-04T13:26:43.540" v="483" actId="20577"/>
        <pc:sldMkLst>
          <pc:docMk/>
          <pc:sldMk cId="0" sldId="317"/>
        </pc:sldMkLst>
        <pc:spChg chg="mod">
          <ac:chgData name="Kumar P" userId="4f3531b72b5d84d8" providerId="LiveId" clId="{726A1F0E-2040-4870-880D-32FA7153BAEC}" dt="2024-06-04T13:09:52.581" v="69" actId="20577"/>
          <ac:spMkLst>
            <pc:docMk/>
            <pc:sldMk cId="0" sldId="317"/>
            <ac:spMk id="2" creationId="{E0664E28-A1C4-7B01-03DB-5117CD8C6249}"/>
          </ac:spMkLst>
        </pc:spChg>
        <pc:spChg chg="mod">
          <ac:chgData name="Kumar P" userId="4f3531b72b5d84d8" providerId="LiveId" clId="{726A1F0E-2040-4870-880D-32FA7153BAEC}" dt="2024-06-04T13:26:43.540" v="483" actId="20577"/>
          <ac:spMkLst>
            <pc:docMk/>
            <pc:sldMk cId="0" sldId="317"/>
            <ac:spMk id="9220" creationId="{5F1BAFC8-EDBA-98C3-25CF-0EA35DF521F2}"/>
          </ac:spMkLst>
        </pc:spChg>
      </pc:sldChg>
      <pc:sldChg chg="addSp delSp modSp mod">
        <pc:chgData name="Kumar P" userId="4f3531b72b5d84d8" providerId="LiveId" clId="{726A1F0E-2040-4870-880D-32FA7153BAEC}" dt="2024-06-04T14:08:19.770" v="2026" actId="1076"/>
        <pc:sldMkLst>
          <pc:docMk/>
          <pc:sldMk cId="0" sldId="318"/>
        </pc:sldMkLst>
        <pc:spChg chg="add mod">
          <ac:chgData name="Kumar P" userId="4f3531b72b5d84d8" providerId="LiveId" clId="{726A1F0E-2040-4870-880D-32FA7153BAEC}" dt="2024-06-04T14:08:13.619" v="2025" actId="1076"/>
          <ac:spMkLst>
            <pc:docMk/>
            <pc:sldMk cId="0" sldId="318"/>
            <ac:spMk id="3" creationId="{ED5ED94D-872D-9214-5C9D-BD27FE777982}"/>
          </ac:spMkLst>
        </pc:spChg>
        <pc:spChg chg="add del mod">
          <ac:chgData name="Kumar P" userId="4f3531b72b5d84d8" providerId="LiveId" clId="{726A1F0E-2040-4870-880D-32FA7153BAEC}" dt="2024-06-04T14:00:37.212" v="1892" actId="478"/>
          <ac:spMkLst>
            <pc:docMk/>
            <pc:sldMk cId="0" sldId="318"/>
            <ac:spMk id="5" creationId="{36962641-E6AB-B840-F0BB-2F55CF0DEA06}"/>
          </ac:spMkLst>
        </pc:spChg>
        <pc:spChg chg="add del mod">
          <ac:chgData name="Kumar P" userId="4f3531b72b5d84d8" providerId="LiveId" clId="{726A1F0E-2040-4870-880D-32FA7153BAEC}" dt="2024-06-04T13:43:43.672" v="1437" actId="478"/>
          <ac:spMkLst>
            <pc:docMk/>
            <pc:sldMk cId="0" sldId="318"/>
            <ac:spMk id="7" creationId="{2796F4D7-7E42-9659-DDD1-B6D691ACAE5B}"/>
          </ac:spMkLst>
        </pc:spChg>
        <pc:spChg chg="add del mod">
          <ac:chgData name="Kumar P" userId="4f3531b72b5d84d8" providerId="LiveId" clId="{726A1F0E-2040-4870-880D-32FA7153BAEC}" dt="2024-06-04T13:43:28.571" v="1432" actId="478"/>
          <ac:spMkLst>
            <pc:docMk/>
            <pc:sldMk cId="0" sldId="318"/>
            <ac:spMk id="9" creationId="{82EB0CF3-083C-1439-362F-E472B82B018F}"/>
          </ac:spMkLst>
        </pc:spChg>
        <pc:spChg chg="add del mod">
          <ac:chgData name="Kumar P" userId="4f3531b72b5d84d8" providerId="LiveId" clId="{726A1F0E-2040-4870-880D-32FA7153BAEC}" dt="2024-06-04T14:03:33.911" v="1934" actId="478"/>
          <ac:spMkLst>
            <pc:docMk/>
            <pc:sldMk cId="0" sldId="318"/>
            <ac:spMk id="11" creationId="{CFF3477D-7CBC-26A7-1862-2FF6FBFD9CAF}"/>
          </ac:spMkLst>
        </pc:spChg>
        <pc:spChg chg="add mod">
          <ac:chgData name="Kumar P" userId="4f3531b72b5d84d8" providerId="LiveId" clId="{726A1F0E-2040-4870-880D-32FA7153BAEC}" dt="2024-06-04T14:06:22.705" v="1971" actId="1076"/>
          <ac:spMkLst>
            <pc:docMk/>
            <pc:sldMk cId="0" sldId="318"/>
            <ac:spMk id="13" creationId="{44316770-50D3-A6CD-4C25-1D8CA515CD94}"/>
          </ac:spMkLst>
        </pc:spChg>
        <pc:spChg chg="add mod">
          <ac:chgData name="Kumar P" userId="4f3531b72b5d84d8" providerId="LiveId" clId="{726A1F0E-2040-4870-880D-32FA7153BAEC}" dt="2024-06-04T13:56:13.076" v="1647"/>
          <ac:spMkLst>
            <pc:docMk/>
            <pc:sldMk cId="0" sldId="318"/>
            <ac:spMk id="16" creationId="{46E9BB30-3E7F-1230-F700-E1D8EFBACF7E}"/>
          </ac:spMkLst>
        </pc:spChg>
        <pc:spChg chg="add mod">
          <ac:chgData name="Kumar P" userId="4f3531b72b5d84d8" providerId="LiveId" clId="{726A1F0E-2040-4870-880D-32FA7153BAEC}" dt="2024-06-04T13:56:13.076" v="1647"/>
          <ac:spMkLst>
            <pc:docMk/>
            <pc:sldMk cId="0" sldId="318"/>
            <ac:spMk id="17" creationId="{191C98F5-A0AF-5403-2974-6223C63DEF41}"/>
          </ac:spMkLst>
        </pc:spChg>
        <pc:spChg chg="add del mod">
          <ac:chgData name="Kumar P" userId="4f3531b72b5d84d8" providerId="LiveId" clId="{726A1F0E-2040-4870-880D-32FA7153BAEC}" dt="2024-06-04T14:04:18.304" v="1945" actId="478"/>
          <ac:spMkLst>
            <pc:docMk/>
            <pc:sldMk cId="0" sldId="318"/>
            <ac:spMk id="19" creationId="{12473F97-C0D3-6FD8-F240-1950CB690975}"/>
          </ac:spMkLst>
        </pc:spChg>
        <pc:spChg chg="add mod">
          <ac:chgData name="Kumar P" userId="4f3531b72b5d84d8" providerId="LiveId" clId="{726A1F0E-2040-4870-880D-32FA7153BAEC}" dt="2024-06-04T14:08:19.770" v="2026" actId="1076"/>
          <ac:spMkLst>
            <pc:docMk/>
            <pc:sldMk cId="0" sldId="318"/>
            <ac:spMk id="21" creationId="{84A540A8-2F59-7318-808C-7EC2B16AB92C}"/>
          </ac:spMkLst>
        </pc:spChg>
        <pc:spChg chg="mod">
          <ac:chgData name="Kumar P" userId="4f3531b72b5d84d8" providerId="LiveId" clId="{726A1F0E-2040-4870-880D-32FA7153BAEC}" dt="2024-06-04T14:04:50.642" v="1948" actId="207"/>
          <ac:spMkLst>
            <pc:docMk/>
            <pc:sldMk cId="0" sldId="318"/>
            <ac:spMk id="16386" creationId="{21C68643-AE5B-CF08-6618-3599498AD917}"/>
          </ac:spMkLst>
        </pc:spChg>
        <pc:spChg chg="del mod">
          <ac:chgData name="Kumar P" userId="4f3531b72b5d84d8" providerId="LiveId" clId="{726A1F0E-2040-4870-880D-32FA7153BAEC}" dt="2024-06-04T14:03:36.919" v="1937" actId="478"/>
          <ac:spMkLst>
            <pc:docMk/>
            <pc:sldMk cId="0" sldId="318"/>
            <ac:spMk id="16387" creationId="{40E4F0C6-F834-3C4B-8F15-7536B86907B5}"/>
          </ac:spMkLst>
        </pc:spChg>
        <pc:grpChg chg="add del mod">
          <ac:chgData name="Kumar P" userId="4f3531b72b5d84d8" providerId="LiveId" clId="{726A1F0E-2040-4870-880D-32FA7153BAEC}" dt="2024-06-04T13:56:15.356" v="1649" actId="478"/>
          <ac:grpSpMkLst>
            <pc:docMk/>
            <pc:sldMk cId="0" sldId="318"/>
            <ac:grpSpMk id="15" creationId="{80DA0A17-E5D0-BA73-1922-368C63E40B41}"/>
          </ac:grpSpMkLst>
        </pc:grpChg>
        <pc:graphicFrameChg chg="add mod modGraphic">
          <ac:chgData name="Kumar P" userId="4f3531b72b5d84d8" providerId="LiveId" clId="{726A1F0E-2040-4870-880D-32FA7153BAEC}" dt="2024-06-04T14:05:15.255" v="1953"/>
          <ac:graphicFrameMkLst>
            <pc:docMk/>
            <pc:sldMk cId="0" sldId="318"/>
            <ac:graphicFrameMk id="14" creationId="{ACC9A783-0786-1AC5-061D-87D5C4E6FD23}"/>
          </ac:graphicFrameMkLst>
        </pc:graphicFrameChg>
      </pc:sldChg>
      <pc:sldChg chg="modSp mod modNotesTx">
        <pc:chgData name="Kumar P" userId="4f3531b72b5d84d8" providerId="LiveId" clId="{726A1F0E-2040-4870-880D-32FA7153BAEC}" dt="2024-06-05T16:39:09.310" v="4522" actId="20577"/>
        <pc:sldMkLst>
          <pc:docMk/>
          <pc:sldMk cId="0" sldId="320"/>
        </pc:sldMkLst>
        <pc:spChg chg="mod">
          <ac:chgData name="Kumar P" userId="4f3531b72b5d84d8" providerId="LiveId" clId="{726A1F0E-2040-4870-880D-32FA7153BAEC}" dt="2024-06-04T13:22:20.123" v="206" actId="20577"/>
          <ac:spMkLst>
            <pc:docMk/>
            <pc:sldMk cId="0" sldId="320"/>
            <ac:spMk id="11266" creationId="{17593C98-8DFE-15B6-8C33-D9157A884861}"/>
          </ac:spMkLst>
        </pc:spChg>
        <pc:spChg chg="mod">
          <ac:chgData name="Kumar P" userId="4f3531b72b5d84d8" providerId="LiveId" clId="{726A1F0E-2040-4870-880D-32FA7153BAEC}" dt="2024-06-04T14:52:47.938" v="3193" actId="20577"/>
          <ac:spMkLst>
            <pc:docMk/>
            <pc:sldMk cId="0" sldId="320"/>
            <ac:spMk id="11268" creationId="{32DE4011-5BCA-1424-165D-A7A813BD704C}"/>
          </ac:spMkLst>
        </pc:spChg>
        <pc:graphicFrameChg chg="mod">
          <ac:chgData name="Kumar P" userId="4f3531b72b5d84d8" providerId="LiveId" clId="{726A1F0E-2040-4870-880D-32FA7153BAEC}" dt="2024-06-04T13:23:56.262" v="250" actId="20577"/>
          <ac:graphicFrameMkLst>
            <pc:docMk/>
            <pc:sldMk cId="0" sldId="320"/>
            <ac:graphicFrameMk id="4" creationId="{CF04333E-C045-364C-68FF-4836284FA212}"/>
          </ac:graphicFrameMkLst>
        </pc:graphicFrameChg>
      </pc:sldChg>
      <pc:sldChg chg="addSp delSp modSp mod">
        <pc:chgData name="Kumar P" userId="4f3531b72b5d84d8" providerId="LiveId" clId="{726A1F0E-2040-4870-880D-32FA7153BAEC}" dt="2024-06-04T14:53:14.816" v="3199" actId="27636"/>
        <pc:sldMkLst>
          <pc:docMk/>
          <pc:sldMk cId="0" sldId="324"/>
        </pc:sldMkLst>
        <pc:spChg chg="add del mod">
          <ac:chgData name="Kumar P" userId="4f3531b72b5d84d8" providerId="LiveId" clId="{726A1F0E-2040-4870-880D-32FA7153BAEC}" dt="2024-06-04T14:11:25.092" v="2249" actId="478"/>
          <ac:spMkLst>
            <pc:docMk/>
            <pc:sldMk cId="0" sldId="324"/>
            <ac:spMk id="3" creationId="{2A7C4329-D02B-39E3-ED34-F8C1E63F40F7}"/>
          </ac:spMkLst>
        </pc:spChg>
        <pc:spChg chg="mod">
          <ac:chgData name="Kumar P" userId="4f3531b72b5d84d8" providerId="LiveId" clId="{726A1F0E-2040-4870-880D-32FA7153BAEC}" dt="2024-06-04T13:50:24.533" v="1612" actId="404"/>
          <ac:spMkLst>
            <pc:docMk/>
            <pc:sldMk cId="0" sldId="324"/>
            <ac:spMk id="20482" creationId="{BB2307AB-34FB-AA8B-9374-11399E7D1535}"/>
          </ac:spMkLst>
        </pc:spChg>
        <pc:spChg chg="mod">
          <ac:chgData name="Kumar P" userId="4f3531b72b5d84d8" providerId="LiveId" clId="{726A1F0E-2040-4870-880D-32FA7153BAEC}" dt="2024-06-04T14:53:14.816" v="3199" actId="27636"/>
          <ac:spMkLst>
            <pc:docMk/>
            <pc:sldMk cId="0" sldId="324"/>
            <ac:spMk id="20484" creationId="{A725D405-61CC-4B38-3F73-2CCB29E11068}"/>
          </ac:spMkLst>
        </pc:spChg>
      </pc:sldChg>
      <pc:sldChg chg="addSp delSp modSp mod modNotesTx">
        <pc:chgData name="Kumar P" userId="4f3531b72b5d84d8" providerId="LiveId" clId="{726A1F0E-2040-4870-880D-32FA7153BAEC}" dt="2024-06-05T16:52:06.738" v="4860" actId="20577"/>
        <pc:sldMkLst>
          <pc:docMk/>
          <pc:sldMk cId="0" sldId="327"/>
        </pc:sldMkLst>
        <pc:spChg chg="add del mod">
          <ac:chgData name="Kumar P" userId="4f3531b72b5d84d8" providerId="LiveId" clId="{726A1F0E-2040-4870-880D-32FA7153BAEC}" dt="2024-06-04T14:42:35.176" v="3107" actId="478"/>
          <ac:spMkLst>
            <pc:docMk/>
            <pc:sldMk cId="0" sldId="327"/>
            <ac:spMk id="3" creationId="{725047DB-52C9-CC92-A21B-4C3B1E8D8CFA}"/>
          </ac:spMkLst>
        </pc:spChg>
        <pc:spChg chg="add del mod">
          <ac:chgData name="Kumar P" userId="4f3531b72b5d84d8" providerId="LiveId" clId="{726A1F0E-2040-4870-880D-32FA7153BAEC}" dt="2024-06-04T14:42:38.205" v="3109" actId="478"/>
          <ac:spMkLst>
            <pc:docMk/>
            <pc:sldMk cId="0" sldId="327"/>
            <ac:spMk id="5" creationId="{D29EC09D-520D-468D-7796-35A1A53DC331}"/>
          </ac:spMkLst>
        </pc:spChg>
        <pc:spChg chg="add del">
          <ac:chgData name="Kumar P" userId="4f3531b72b5d84d8" providerId="LiveId" clId="{726A1F0E-2040-4870-880D-32FA7153BAEC}" dt="2024-06-04T14:42:32.141" v="3105" actId="478"/>
          <ac:spMkLst>
            <pc:docMk/>
            <pc:sldMk cId="0" sldId="327"/>
            <ac:spMk id="7" creationId="{F55CEA98-38CA-F948-863D-500ADFFAB5AD}"/>
          </ac:spMkLst>
        </pc:spChg>
        <pc:spChg chg="mod">
          <ac:chgData name="Kumar P" userId="4f3531b72b5d84d8" providerId="LiveId" clId="{726A1F0E-2040-4870-880D-32FA7153BAEC}" dt="2024-06-04T14:40:13.578" v="2835" actId="207"/>
          <ac:spMkLst>
            <pc:docMk/>
            <pc:sldMk cId="0" sldId="327"/>
            <ac:spMk id="26626" creationId="{63F14D6D-AF52-F836-19B8-0C96C05C13D2}"/>
          </ac:spMkLst>
        </pc:spChg>
        <pc:spChg chg="mod">
          <ac:chgData name="Kumar P" userId="4f3531b72b5d84d8" providerId="LiveId" clId="{726A1F0E-2040-4870-880D-32FA7153BAEC}" dt="2024-06-05T16:52:06.738" v="4860" actId="20577"/>
          <ac:spMkLst>
            <pc:docMk/>
            <pc:sldMk cId="0" sldId="327"/>
            <ac:spMk id="26628" creationId="{7DEEAC52-4463-0CAA-344F-57DCE3158EDD}"/>
          </ac:spMkLst>
        </pc:spChg>
      </pc:sldChg>
      <pc:sldChg chg="del">
        <pc:chgData name="Kumar P" userId="4f3531b72b5d84d8" providerId="LiveId" clId="{726A1F0E-2040-4870-880D-32FA7153BAEC}" dt="2024-06-04T14:11:46.911" v="2258" actId="2696"/>
        <pc:sldMkLst>
          <pc:docMk/>
          <pc:sldMk cId="0" sldId="330"/>
        </pc:sldMkLst>
      </pc:sldChg>
      <pc:sldChg chg="addSp modSp mod">
        <pc:chgData name="Kumar P" userId="4f3531b72b5d84d8" providerId="LiveId" clId="{726A1F0E-2040-4870-880D-32FA7153BAEC}" dt="2024-06-05T16:50:37.451" v="4816" actId="1076"/>
        <pc:sldMkLst>
          <pc:docMk/>
          <pc:sldMk cId="494802381" sldId="331"/>
        </pc:sldMkLst>
        <pc:spChg chg="mod">
          <ac:chgData name="Kumar P" userId="4f3531b72b5d84d8" providerId="LiveId" clId="{726A1F0E-2040-4870-880D-32FA7153BAEC}" dt="2024-06-04T15:17:21.592" v="3616" actId="20577"/>
          <ac:spMkLst>
            <pc:docMk/>
            <pc:sldMk cId="494802381" sldId="331"/>
            <ac:spMk id="3" creationId="{D34DA789-0211-8CD4-F291-C89B333E9451}"/>
          </ac:spMkLst>
        </pc:spChg>
        <pc:spChg chg="add mod">
          <ac:chgData name="Kumar P" userId="4f3531b72b5d84d8" providerId="LiveId" clId="{726A1F0E-2040-4870-880D-32FA7153BAEC}" dt="2024-06-05T16:50:37.451" v="4816" actId="1076"/>
          <ac:spMkLst>
            <pc:docMk/>
            <pc:sldMk cId="494802381" sldId="331"/>
            <ac:spMk id="5" creationId="{52612945-A08D-7431-DC49-B264422F2D8E}"/>
          </ac:spMkLst>
        </pc:spChg>
      </pc:sldChg>
      <pc:sldChg chg="addSp delSp modSp mod ord">
        <pc:chgData name="Kumar P" userId="4f3531b72b5d84d8" providerId="LiveId" clId="{726A1F0E-2040-4870-880D-32FA7153BAEC}" dt="2024-06-07T07:27:07.971" v="4979" actId="114"/>
        <pc:sldMkLst>
          <pc:docMk/>
          <pc:sldMk cId="3115008797" sldId="332"/>
        </pc:sldMkLst>
        <pc:spChg chg="mod">
          <ac:chgData name="Kumar P" userId="4f3531b72b5d84d8" providerId="LiveId" clId="{726A1F0E-2040-4870-880D-32FA7153BAEC}" dt="2024-06-05T15:58:51.719" v="3959" actId="20577"/>
          <ac:spMkLst>
            <pc:docMk/>
            <pc:sldMk cId="3115008797" sldId="332"/>
            <ac:spMk id="2" creationId="{93B94B1E-EFF2-A20C-1594-A98062FC1F45}"/>
          </ac:spMkLst>
        </pc:spChg>
        <pc:spChg chg="mod">
          <ac:chgData name="Kumar P" userId="4f3531b72b5d84d8" providerId="LiveId" clId="{726A1F0E-2040-4870-880D-32FA7153BAEC}" dt="2024-06-07T07:27:07.971" v="4979" actId="114"/>
          <ac:spMkLst>
            <pc:docMk/>
            <pc:sldMk cId="3115008797" sldId="332"/>
            <ac:spMk id="3" creationId="{0CF5F768-A30C-519B-6841-D6F69061F279}"/>
          </ac:spMkLst>
        </pc:spChg>
        <pc:spChg chg="del">
          <ac:chgData name="Kumar P" userId="4f3531b72b5d84d8" providerId="LiveId" clId="{726A1F0E-2040-4870-880D-32FA7153BAEC}" dt="2024-06-04T14:20:00.356" v="2577" actId="34307"/>
          <ac:spMkLst>
            <pc:docMk/>
            <pc:sldMk cId="3115008797" sldId="332"/>
            <ac:spMk id="4" creationId="{6963A964-C4CE-2951-612F-13F887BE3D89}"/>
          </ac:spMkLst>
        </pc:spChg>
        <pc:spChg chg="add del mod">
          <ac:chgData name="Kumar P" userId="4f3531b72b5d84d8" providerId="LiveId" clId="{726A1F0E-2040-4870-880D-32FA7153BAEC}" dt="2024-06-04T14:20:06.549" v="2581" actId="478"/>
          <ac:spMkLst>
            <pc:docMk/>
            <pc:sldMk cId="3115008797" sldId="332"/>
            <ac:spMk id="7" creationId="{BC123A31-E8BA-6424-0884-B9598022C816}"/>
          </ac:spMkLst>
        </pc:spChg>
        <pc:picChg chg="add del mod ord">
          <ac:chgData name="Kumar P" userId="4f3531b72b5d84d8" providerId="LiveId" clId="{726A1F0E-2040-4870-880D-32FA7153BAEC}" dt="2024-06-04T14:20:02.771" v="2579" actId="478"/>
          <ac:picMkLst>
            <pc:docMk/>
            <pc:sldMk cId="3115008797" sldId="332"/>
            <ac:picMk id="5" creationId="{EAA61513-7EF8-3152-44B0-04A273446213}"/>
          </ac:picMkLst>
        </pc:picChg>
      </pc:sldChg>
      <pc:sldChg chg="addSp delSp modSp new mod ord">
        <pc:chgData name="Kumar P" userId="4f3531b72b5d84d8" providerId="LiveId" clId="{726A1F0E-2040-4870-880D-32FA7153BAEC}" dt="2024-06-04T14:01:38.127" v="1895" actId="20577"/>
        <pc:sldMkLst>
          <pc:docMk/>
          <pc:sldMk cId="4033607530" sldId="333"/>
        </pc:sldMkLst>
        <pc:spChg chg="mod">
          <ac:chgData name="Kumar P" userId="4f3531b72b5d84d8" providerId="LiveId" clId="{726A1F0E-2040-4870-880D-32FA7153BAEC}" dt="2024-06-04T14:01:38.127" v="1895" actId="20577"/>
          <ac:spMkLst>
            <pc:docMk/>
            <pc:sldMk cId="4033607530" sldId="333"/>
            <ac:spMk id="2" creationId="{C6E144FC-D408-89FD-1738-91511C992F59}"/>
          </ac:spMkLst>
        </pc:spChg>
        <pc:spChg chg="del mod">
          <ac:chgData name="Kumar P" userId="4f3531b72b5d84d8" providerId="LiveId" clId="{726A1F0E-2040-4870-880D-32FA7153BAEC}" dt="2024-06-04T13:06:55.213" v="50" actId="478"/>
          <ac:spMkLst>
            <pc:docMk/>
            <pc:sldMk cId="4033607530" sldId="333"/>
            <ac:spMk id="3" creationId="{F3FE56BB-AAB5-8086-4B74-DDE97D985901}"/>
          </ac:spMkLst>
        </pc:spChg>
        <pc:spChg chg="del mod">
          <ac:chgData name="Kumar P" userId="4f3531b72b5d84d8" providerId="LiveId" clId="{726A1F0E-2040-4870-880D-32FA7153BAEC}" dt="2024-06-04T13:37:52.552" v="1074" actId="478"/>
          <ac:spMkLst>
            <pc:docMk/>
            <pc:sldMk cId="4033607530" sldId="333"/>
            <ac:spMk id="4" creationId="{BF29517C-4174-3CEC-1692-DC41965BA54B}"/>
          </ac:spMkLst>
        </pc:spChg>
        <pc:spChg chg="add del mod">
          <ac:chgData name="Kumar P" userId="4f3531b72b5d84d8" providerId="LiveId" clId="{726A1F0E-2040-4870-880D-32FA7153BAEC}" dt="2024-06-04T13:37:28.564" v="1065" actId="478"/>
          <ac:spMkLst>
            <pc:docMk/>
            <pc:sldMk cId="4033607530" sldId="333"/>
            <ac:spMk id="5" creationId="{72AE3AED-2ACE-A30B-BE50-B7C6FBC2771E}"/>
          </ac:spMkLst>
        </pc:spChg>
      </pc:sldChg>
      <pc:sldChg chg="addSp delSp modSp new del mod">
        <pc:chgData name="Kumar P" userId="4f3531b72b5d84d8" providerId="LiveId" clId="{726A1F0E-2040-4870-880D-32FA7153BAEC}" dt="2024-06-05T16:48:05.268" v="4579" actId="2696"/>
        <pc:sldMkLst>
          <pc:docMk/>
          <pc:sldMk cId="775561036" sldId="334"/>
        </pc:sldMkLst>
        <pc:spChg chg="mod">
          <ac:chgData name="Kumar P" userId="4f3531b72b5d84d8" providerId="LiveId" clId="{726A1F0E-2040-4870-880D-32FA7153BAEC}" dt="2024-06-04T14:12:22.035" v="2280" actId="1076"/>
          <ac:spMkLst>
            <pc:docMk/>
            <pc:sldMk cId="775561036" sldId="334"/>
            <ac:spMk id="2" creationId="{578E35AB-A2F0-C63D-3FFA-008F6CCA73C0}"/>
          </ac:spMkLst>
        </pc:spChg>
        <pc:spChg chg="del mod">
          <ac:chgData name="Kumar P" userId="4f3531b72b5d84d8" providerId="LiveId" clId="{726A1F0E-2040-4870-880D-32FA7153BAEC}" dt="2024-06-04T14:12:24.156" v="2282" actId="478"/>
          <ac:spMkLst>
            <pc:docMk/>
            <pc:sldMk cId="775561036" sldId="334"/>
            <ac:spMk id="3" creationId="{59CB8AED-50D1-2D5C-315B-EC14C688024B}"/>
          </ac:spMkLst>
        </pc:spChg>
        <pc:spChg chg="mod">
          <ac:chgData name="Kumar P" userId="4f3531b72b5d84d8" providerId="LiveId" clId="{726A1F0E-2040-4870-880D-32FA7153BAEC}" dt="2024-06-04T14:14:47.904" v="2344" actId="27636"/>
          <ac:spMkLst>
            <pc:docMk/>
            <pc:sldMk cId="775561036" sldId="334"/>
            <ac:spMk id="4" creationId="{B21F618F-05AC-E102-37F9-E6D8573BC1E2}"/>
          </ac:spMkLst>
        </pc:spChg>
        <pc:spChg chg="add del mod">
          <ac:chgData name="Kumar P" userId="4f3531b72b5d84d8" providerId="LiveId" clId="{726A1F0E-2040-4870-880D-32FA7153BAEC}" dt="2024-06-04T14:14:49.119" v="2346"/>
          <ac:spMkLst>
            <pc:docMk/>
            <pc:sldMk cId="775561036" sldId="334"/>
            <ac:spMk id="6" creationId="{2F1AB330-D686-1A68-CA01-9B0F17AF92E3}"/>
          </ac:spMkLst>
        </pc:spChg>
        <pc:spChg chg="add mod">
          <ac:chgData name="Kumar P" userId="4f3531b72b5d84d8" providerId="LiveId" clId="{726A1F0E-2040-4870-880D-32FA7153BAEC}" dt="2024-06-04T14:13:32.224" v="2332" actId="20577"/>
          <ac:spMkLst>
            <pc:docMk/>
            <pc:sldMk cId="775561036" sldId="334"/>
            <ac:spMk id="8" creationId="{C1975172-5017-CCAE-738D-F2907141E81D}"/>
          </ac:spMkLst>
        </pc:spChg>
        <pc:spChg chg="add del mod">
          <ac:chgData name="Kumar P" userId="4f3531b72b5d84d8" providerId="LiveId" clId="{726A1F0E-2040-4870-880D-32FA7153BAEC}" dt="2024-06-04T14:14:49.119" v="2350"/>
          <ac:spMkLst>
            <pc:docMk/>
            <pc:sldMk cId="775561036" sldId="334"/>
            <ac:spMk id="10" creationId="{E2F3B10A-F5D8-2EFD-A611-A3DE804F9A42}"/>
          </ac:spMkLst>
        </pc:spChg>
        <pc:spChg chg="add del mod">
          <ac:chgData name="Kumar P" userId="4f3531b72b5d84d8" providerId="LiveId" clId="{726A1F0E-2040-4870-880D-32FA7153BAEC}" dt="2024-06-04T14:14:49.119" v="2348"/>
          <ac:spMkLst>
            <pc:docMk/>
            <pc:sldMk cId="775561036" sldId="334"/>
            <ac:spMk id="12" creationId="{2DEBD6AB-6DDD-DBF6-63CF-CB46912FF35D}"/>
          </ac:spMkLst>
        </pc:spChg>
      </pc:sldChg>
      <pc:sldChg chg="addSp delSp modSp new mod">
        <pc:chgData name="Kumar P" userId="4f3531b72b5d84d8" providerId="LiveId" clId="{726A1F0E-2040-4870-880D-32FA7153BAEC}" dt="2024-06-04T15:20:25.047" v="3861" actId="20577"/>
        <pc:sldMkLst>
          <pc:docMk/>
          <pc:sldMk cId="2540613091" sldId="335"/>
        </pc:sldMkLst>
        <pc:spChg chg="mod">
          <ac:chgData name="Kumar P" userId="4f3531b72b5d84d8" providerId="LiveId" clId="{726A1F0E-2040-4870-880D-32FA7153BAEC}" dt="2024-06-04T14:20:32.675" v="2619" actId="207"/>
          <ac:spMkLst>
            <pc:docMk/>
            <pc:sldMk cId="2540613091" sldId="335"/>
            <ac:spMk id="2" creationId="{01D7213C-AB86-08EF-305D-0AB12B703D5F}"/>
          </ac:spMkLst>
        </pc:spChg>
        <pc:spChg chg="mod">
          <ac:chgData name="Kumar P" userId="4f3531b72b5d84d8" providerId="LiveId" clId="{726A1F0E-2040-4870-880D-32FA7153BAEC}" dt="2024-06-04T15:20:25.047" v="3861" actId="20577"/>
          <ac:spMkLst>
            <pc:docMk/>
            <pc:sldMk cId="2540613091" sldId="335"/>
            <ac:spMk id="3" creationId="{D3C7A714-0E7F-FFED-A673-E1E26A279137}"/>
          </ac:spMkLst>
        </pc:spChg>
        <pc:spChg chg="del mod">
          <ac:chgData name="Kumar P" userId="4f3531b72b5d84d8" providerId="LiveId" clId="{726A1F0E-2040-4870-880D-32FA7153BAEC}" dt="2024-06-04T14:47:57.156" v="3132" actId="478"/>
          <ac:spMkLst>
            <pc:docMk/>
            <pc:sldMk cId="2540613091" sldId="335"/>
            <ac:spMk id="4" creationId="{09E73BD6-3B6F-2CD5-B6F2-9B4D5399F127}"/>
          </ac:spMkLst>
        </pc:spChg>
        <pc:spChg chg="add mod">
          <ac:chgData name="Kumar P" userId="4f3531b72b5d84d8" providerId="LiveId" clId="{726A1F0E-2040-4870-880D-32FA7153BAEC}" dt="2024-06-04T14:48:14.799" v="3137" actId="1076"/>
          <ac:spMkLst>
            <pc:docMk/>
            <pc:sldMk cId="2540613091" sldId="335"/>
            <ac:spMk id="6" creationId="{17C1F091-245F-1AD0-837B-37A40D6DE455}"/>
          </ac:spMkLst>
        </pc:spChg>
      </pc:sldChg>
      <pc:sldChg chg="delSp modSp new mod">
        <pc:chgData name="Kumar P" userId="4f3531b72b5d84d8" providerId="LiveId" clId="{726A1F0E-2040-4870-880D-32FA7153BAEC}" dt="2024-06-04T15:21:10.050" v="3915" actId="20577"/>
        <pc:sldMkLst>
          <pc:docMk/>
          <pc:sldMk cId="391604925" sldId="336"/>
        </pc:sldMkLst>
        <pc:spChg chg="mod">
          <ac:chgData name="Kumar P" userId="4f3531b72b5d84d8" providerId="LiveId" clId="{726A1F0E-2040-4870-880D-32FA7153BAEC}" dt="2024-06-04T15:01:50.714" v="3364" actId="20577"/>
          <ac:spMkLst>
            <pc:docMk/>
            <pc:sldMk cId="391604925" sldId="336"/>
            <ac:spMk id="2" creationId="{E1225E94-D895-06EF-9E1C-3D16DDF9C257}"/>
          </ac:spMkLst>
        </pc:spChg>
        <pc:spChg chg="mod">
          <ac:chgData name="Kumar P" userId="4f3531b72b5d84d8" providerId="LiveId" clId="{726A1F0E-2040-4870-880D-32FA7153BAEC}" dt="2024-06-04T15:21:10.050" v="3915" actId="20577"/>
          <ac:spMkLst>
            <pc:docMk/>
            <pc:sldMk cId="391604925" sldId="336"/>
            <ac:spMk id="3" creationId="{23154E3F-EF6A-88E7-227C-CF653115C23C}"/>
          </ac:spMkLst>
        </pc:spChg>
        <pc:spChg chg="del mod">
          <ac:chgData name="Kumar P" userId="4f3531b72b5d84d8" providerId="LiveId" clId="{726A1F0E-2040-4870-880D-32FA7153BAEC}" dt="2024-06-04T14:49:42.415" v="3165" actId="478"/>
          <ac:spMkLst>
            <pc:docMk/>
            <pc:sldMk cId="391604925" sldId="336"/>
            <ac:spMk id="4" creationId="{27A22579-BD05-62B8-5DFF-7AED1918D675}"/>
          </ac:spMkLst>
        </pc:spChg>
      </pc:sldChg>
      <pc:sldChg chg="delSp modSp new mod">
        <pc:chgData name="Kumar P" userId="4f3531b72b5d84d8" providerId="LiveId" clId="{726A1F0E-2040-4870-880D-32FA7153BAEC}" dt="2024-06-05T16:28:34.716" v="4418" actId="20577"/>
        <pc:sldMkLst>
          <pc:docMk/>
          <pc:sldMk cId="59908563" sldId="337"/>
        </pc:sldMkLst>
        <pc:spChg chg="mod">
          <ac:chgData name="Kumar P" userId="4f3531b72b5d84d8" providerId="LiveId" clId="{726A1F0E-2040-4870-880D-32FA7153BAEC}" dt="2024-06-05T16:19:57.789" v="4129" actId="207"/>
          <ac:spMkLst>
            <pc:docMk/>
            <pc:sldMk cId="59908563" sldId="337"/>
            <ac:spMk id="2" creationId="{83AF728B-268C-8331-0FC5-BBAE243E9C26}"/>
          </ac:spMkLst>
        </pc:spChg>
        <pc:spChg chg="mod">
          <ac:chgData name="Kumar P" userId="4f3531b72b5d84d8" providerId="LiveId" clId="{726A1F0E-2040-4870-880D-32FA7153BAEC}" dt="2024-06-05T16:28:34.716" v="4418" actId="20577"/>
          <ac:spMkLst>
            <pc:docMk/>
            <pc:sldMk cId="59908563" sldId="337"/>
            <ac:spMk id="3" creationId="{98E0FB56-E9CD-8683-59B7-98D58DF53FAA}"/>
          </ac:spMkLst>
        </pc:spChg>
        <pc:spChg chg="del mod">
          <ac:chgData name="Kumar P" userId="4f3531b72b5d84d8" providerId="LiveId" clId="{726A1F0E-2040-4870-880D-32FA7153BAEC}" dt="2024-06-05T16:20:28.209" v="4187" actId="478"/>
          <ac:spMkLst>
            <pc:docMk/>
            <pc:sldMk cId="59908563" sldId="337"/>
            <ac:spMk id="4" creationId="{9B2A0E3A-2EF0-493C-3C6A-3B47E04ABB49}"/>
          </ac:spMkLst>
        </pc:spChg>
      </pc:sldChg>
      <pc:sldChg chg="new del">
        <pc:chgData name="Kumar P" userId="4f3531b72b5d84d8" providerId="LiveId" clId="{726A1F0E-2040-4870-880D-32FA7153BAEC}" dt="2024-06-05T16:19:06.012" v="4114" actId="2696"/>
        <pc:sldMkLst>
          <pc:docMk/>
          <pc:sldMk cId="838532051" sldId="337"/>
        </pc:sldMkLst>
      </pc:sldChg>
      <pc:sldChg chg="delSp modSp new mod modNotesTx">
        <pc:chgData name="Kumar P" userId="4f3531b72b5d84d8" providerId="LiveId" clId="{726A1F0E-2040-4870-880D-32FA7153BAEC}" dt="2024-06-07T07:33:51.532" v="5133" actId="20577"/>
        <pc:sldMkLst>
          <pc:docMk/>
          <pc:sldMk cId="370962066" sldId="338"/>
        </pc:sldMkLst>
        <pc:spChg chg="mod">
          <ac:chgData name="Kumar P" userId="4f3531b72b5d84d8" providerId="LiveId" clId="{726A1F0E-2040-4870-880D-32FA7153BAEC}" dt="2024-06-05T16:48:00.321" v="4578" actId="207"/>
          <ac:spMkLst>
            <pc:docMk/>
            <pc:sldMk cId="370962066" sldId="338"/>
            <ac:spMk id="2" creationId="{45AB0ADA-4808-A7C3-D6BA-4BE36DAA1E1D}"/>
          </ac:spMkLst>
        </pc:spChg>
        <pc:spChg chg="mod">
          <ac:chgData name="Kumar P" userId="4f3531b72b5d84d8" providerId="LiveId" clId="{726A1F0E-2040-4870-880D-32FA7153BAEC}" dt="2024-06-07T07:33:51.532" v="5133" actId="20577"/>
          <ac:spMkLst>
            <pc:docMk/>
            <pc:sldMk cId="370962066" sldId="338"/>
            <ac:spMk id="3" creationId="{3317713C-D5A6-7541-630E-DD9275DA3B1F}"/>
          </ac:spMkLst>
        </pc:spChg>
        <pc:spChg chg="del mod">
          <ac:chgData name="Kumar P" userId="4f3531b72b5d84d8" providerId="LiveId" clId="{726A1F0E-2040-4870-880D-32FA7153BAEC}" dt="2024-06-05T16:48:10.411" v="4581" actId="478"/>
          <ac:spMkLst>
            <pc:docMk/>
            <pc:sldMk cId="370962066" sldId="338"/>
            <ac:spMk id="4" creationId="{7CCFDB39-6B10-7577-552E-3986E6F96522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3D1C4F4-1AC9-48EF-A4E8-4E60349C84C1}" type="doc">
      <dgm:prSet loTypeId="urn:microsoft.com/office/officeart/2005/8/layout/venn1" loCatId="relationship" qsTypeId="urn:microsoft.com/office/officeart/2005/8/quickstyle/simple1" qsCatId="simple" csTypeId="urn:microsoft.com/office/officeart/2005/8/colors/accent1_2" csCatId="accent1" phldr="1"/>
      <dgm:spPr/>
    </dgm:pt>
    <dgm:pt modelId="{A1F9112C-AF8B-4E67-86E6-150C85DC4C8C}">
      <dgm:prSet phldrT="[Text]"/>
      <dgm:spPr/>
      <dgm:t>
        <a:bodyPr/>
        <a:lstStyle/>
        <a:p>
          <a:r>
            <a:rPr lang="en-GB" dirty="0"/>
            <a:t>Childhood</a:t>
          </a:r>
        </a:p>
      </dgm:t>
    </dgm:pt>
    <dgm:pt modelId="{3F11FE2F-AB67-4797-A6D6-8ABAC6A74863}" type="parTrans" cxnId="{3ED924EB-8B79-4809-BB13-DC5D580DFE8C}">
      <dgm:prSet/>
      <dgm:spPr/>
      <dgm:t>
        <a:bodyPr/>
        <a:lstStyle/>
        <a:p>
          <a:endParaRPr lang="en-GB"/>
        </a:p>
      </dgm:t>
    </dgm:pt>
    <dgm:pt modelId="{659BEAB3-8019-4501-B59E-DFC309AAE77F}" type="sibTrans" cxnId="{3ED924EB-8B79-4809-BB13-DC5D580DFE8C}">
      <dgm:prSet/>
      <dgm:spPr/>
      <dgm:t>
        <a:bodyPr/>
        <a:lstStyle/>
        <a:p>
          <a:endParaRPr lang="en-GB"/>
        </a:p>
      </dgm:t>
    </dgm:pt>
    <dgm:pt modelId="{182B9287-29AD-4CFD-8615-F11A29A68E67}">
      <dgm:prSet phldrT="[Text]"/>
      <dgm:spPr/>
      <dgm:t>
        <a:bodyPr/>
        <a:lstStyle/>
        <a:p>
          <a:r>
            <a:rPr lang="en-GB" dirty="0"/>
            <a:t>Professional </a:t>
          </a:r>
        </a:p>
      </dgm:t>
    </dgm:pt>
    <dgm:pt modelId="{5C77AD21-9A6C-4BD7-AEE6-385173E3FBE5}" type="parTrans" cxnId="{C578A37E-09E2-4598-8D0E-3A36C33285E5}">
      <dgm:prSet/>
      <dgm:spPr/>
      <dgm:t>
        <a:bodyPr/>
        <a:lstStyle/>
        <a:p>
          <a:endParaRPr lang="en-GB"/>
        </a:p>
      </dgm:t>
    </dgm:pt>
    <dgm:pt modelId="{774DDD73-844F-418F-9F64-C9BEE913C2AC}" type="sibTrans" cxnId="{C578A37E-09E2-4598-8D0E-3A36C33285E5}">
      <dgm:prSet/>
      <dgm:spPr/>
      <dgm:t>
        <a:bodyPr/>
        <a:lstStyle/>
        <a:p>
          <a:endParaRPr lang="en-GB"/>
        </a:p>
      </dgm:t>
    </dgm:pt>
    <dgm:pt modelId="{5DA79447-8208-496E-ACFF-E9706DB529A7}">
      <dgm:prSet phldrT="[Text]"/>
      <dgm:spPr/>
      <dgm:t>
        <a:bodyPr/>
        <a:lstStyle/>
        <a:p>
          <a:r>
            <a:rPr lang="en-GB" dirty="0"/>
            <a:t>Organisational</a:t>
          </a:r>
        </a:p>
      </dgm:t>
    </dgm:pt>
    <dgm:pt modelId="{ED10F845-F5CC-497C-8E25-44BA9696FF3F}" type="parTrans" cxnId="{0B7DD8C4-28B2-4B44-A54C-3CE5E8AA9B5F}">
      <dgm:prSet/>
      <dgm:spPr/>
      <dgm:t>
        <a:bodyPr/>
        <a:lstStyle/>
        <a:p>
          <a:endParaRPr lang="en-GB"/>
        </a:p>
      </dgm:t>
    </dgm:pt>
    <dgm:pt modelId="{465BD255-64E0-4E35-B923-6C5DC192554B}" type="sibTrans" cxnId="{0B7DD8C4-28B2-4B44-A54C-3CE5E8AA9B5F}">
      <dgm:prSet/>
      <dgm:spPr/>
      <dgm:t>
        <a:bodyPr/>
        <a:lstStyle/>
        <a:p>
          <a:endParaRPr lang="en-GB"/>
        </a:p>
      </dgm:t>
    </dgm:pt>
    <dgm:pt modelId="{EAA2D887-9488-4114-A5E8-34C9AF23096A}" type="pres">
      <dgm:prSet presAssocID="{C3D1C4F4-1AC9-48EF-A4E8-4E60349C84C1}" presName="compositeShape" presStyleCnt="0">
        <dgm:presLayoutVars>
          <dgm:chMax val="7"/>
          <dgm:dir/>
          <dgm:resizeHandles val="exact"/>
        </dgm:presLayoutVars>
      </dgm:prSet>
      <dgm:spPr/>
    </dgm:pt>
    <dgm:pt modelId="{AA60EF64-E1B5-45A9-ACB4-852BB6AFD1B6}" type="pres">
      <dgm:prSet presAssocID="{A1F9112C-AF8B-4E67-86E6-150C85DC4C8C}" presName="circ1" presStyleLbl="vennNode1" presStyleIdx="0" presStyleCnt="3"/>
      <dgm:spPr/>
    </dgm:pt>
    <dgm:pt modelId="{76341449-3576-4BD9-806A-64262403A603}" type="pres">
      <dgm:prSet presAssocID="{A1F9112C-AF8B-4E67-86E6-150C85DC4C8C}" presName="circ1Tx" presStyleLbl="revTx" presStyleIdx="0" presStyleCnt="0">
        <dgm:presLayoutVars>
          <dgm:chMax val="0"/>
          <dgm:chPref val="0"/>
          <dgm:bulletEnabled val="1"/>
        </dgm:presLayoutVars>
      </dgm:prSet>
      <dgm:spPr/>
    </dgm:pt>
    <dgm:pt modelId="{43BF2337-4046-4B3F-867A-D2F899DDB003}" type="pres">
      <dgm:prSet presAssocID="{182B9287-29AD-4CFD-8615-F11A29A68E67}" presName="circ2" presStyleLbl="vennNode1" presStyleIdx="1" presStyleCnt="3"/>
      <dgm:spPr/>
    </dgm:pt>
    <dgm:pt modelId="{8D2448AD-CC4B-4427-BA9A-DB56F282B4F3}" type="pres">
      <dgm:prSet presAssocID="{182B9287-29AD-4CFD-8615-F11A29A68E67}" presName="circ2Tx" presStyleLbl="revTx" presStyleIdx="0" presStyleCnt="0">
        <dgm:presLayoutVars>
          <dgm:chMax val="0"/>
          <dgm:chPref val="0"/>
          <dgm:bulletEnabled val="1"/>
        </dgm:presLayoutVars>
      </dgm:prSet>
      <dgm:spPr/>
    </dgm:pt>
    <dgm:pt modelId="{AB7930DD-2CF3-4F15-9594-D76063EFB35B}" type="pres">
      <dgm:prSet presAssocID="{5DA79447-8208-496E-ACFF-E9706DB529A7}" presName="circ3" presStyleLbl="vennNode1" presStyleIdx="2" presStyleCnt="3"/>
      <dgm:spPr/>
    </dgm:pt>
    <dgm:pt modelId="{4667EA7E-BC3B-4311-99A8-243816BAAC2A}" type="pres">
      <dgm:prSet presAssocID="{5DA79447-8208-496E-ACFF-E9706DB529A7}" presName="circ3Tx" presStyleLbl="revTx" presStyleIdx="0" presStyleCnt="0">
        <dgm:presLayoutVars>
          <dgm:chMax val="0"/>
          <dgm:chPref val="0"/>
          <dgm:bulletEnabled val="1"/>
        </dgm:presLayoutVars>
      </dgm:prSet>
      <dgm:spPr/>
    </dgm:pt>
  </dgm:ptLst>
  <dgm:cxnLst>
    <dgm:cxn modelId="{6DCFB35D-0019-47D6-BBDD-2598074FADCF}" type="presOf" srcId="{A1F9112C-AF8B-4E67-86E6-150C85DC4C8C}" destId="{76341449-3576-4BD9-806A-64262403A603}" srcOrd="1" destOrd="0" presId="urn:microsoft.com/office/officeart/2005/8/layout/venn1"/>
    <dgm:cxn modelId="{C613BD4D-075C-431E-B19E-4903DDD692BA}" type="presOf" srcId="{182B9287-29AD-4CFD-8615-F11A29A68E67}" destId="{43BF2337-4046-4B3F-867A-D2F899DDB003}" srcOrd="0" destOrd="0" presId="urn:microsoft.com/office/officeart/2005/8/layout/venn1"/>
    <dgm:cxn modelId="{D8787670-6A12-43B5-9550-56684B34E53C}" type="presOf" srcId="{182B9287-29AD-4CFD-8615-F11A29A68E67}" destId="{8D2448AD-CC4B-4427-BA9A-DB56F282B4F3}" srcOrd="1" destOrd="0" presId="urn:microsoft.com/office/officeart/2005/8/layout/venn1"/>
    <dgm:cxn modelId="{C578A37E-09E2-4598-8D0E-3A36C33285E5}" srcId="{C3D1C4F4-1AC9-48EF-A4E8-4E60349C84C1}" destId="{182B9287-29AD-4CFD-8615-F11A29A68E67}" srcOrd="1" destOrd="0" parTransId="{5C77AD21-9A6C-4BD7-AEE6-385173E3FBE5}" sibTransId="{774DDD73-844F-418F-9F64-C9BEE913C2AC}"/>
    <dgm:cxn modelId="{44142298-D251-4854-8B34-99D6EA81CFCB}" type="presOf" srcId="{5DA79447-8208-496E-ACFF-E9706DB529A7}" destId="{4667EA7E-BC3B-4311-99A8-243816BAAC2A}" srcOrd="1" destOrd="0" presId="urn:microsoft.com/office/officeart/2005/8/layout/venn1"/>
    <dgm:cxn modelId="{0B7DD8C4-28B2-4B44-A54C-3CE5E8AA9B5F}" srcId="{C3D1C4F4-1AC9-48EF-A4E8-4E60349C84C1}" destId="{5DA79447-8208-496E-ACFF-E9706DB529A7}" srcOrd="2" destOrd="0" parTransId="{ED10F845-F5CC-497C-8E25-44BA9696FF3F}" sibTransId="{465BD255-64E0-4E35-B923-6C5DC192554B}"/>
    <dgm:cxn modelId="{78D6F5CC-585A-425D-8ECC-204C94978662}" type="presOf" srcId="{5DA79447-8208-496E-ACFF-E9706DB529A7}" destId="{AB7930DD-2CF3-4F15-9594-D76063EFB35B}" srcOrd="0" destOrd="0" presId="urn:microsoft.com/office/officeart/2005/8/layout/venn1"/>
    <dgm:cxn modelId="{03325CDD-1BC5-4F4D-B85B-98BFDCF995EC}" type="presOf" srcId="{A1F9112C-AF8B-4E67-86E6-150C85DC4C8C}" destId="{AA60EF64-E1B5-45A9-ACB4-852BB6AFD1B6}" srcOrd="0" destOrd="0" presId="urn:microsoft.com/office/officeart/2005/8/layout/venn1"/>
    <dgm:cxn modelId="{14E97BE6-0648-453B-BCFB-134E5C017784}" type="presOf" srcId="{C3D1C4F4-1AC9-48EF-A4E8-4E60349C84C1}" destId="{EAA2D887-9488-4114-A5E8-34C9AF23096A}" srcOrd="0" destOrd="0" presId="urn:microsoft.com/office/officeart/2005/8/layout/venn1"/>
    <dgm:cxn modelId="{3ED924EB-8B79-4809-BB13-DC5D580DFE8C}" srcId="{C3D1C4F4-1AC9-48EF-A4E8-4E60349C84C1}" destId="{A1F9112C-AF8B-4E67-86E6-150C85DC4C8C}" srcOrd="0" destOrd="0" parTransId="{3F11FE2F-AB67-4797-A6D6-8ABAC6A74863}" sibTransId="{659BEAB3-8019-4501-B59E-DFC309AAE77F}"/>
    <dgm:cxn modelId="{D4B2F5F7-F6D0-447C-845D-A855B8BCF31E}" type="presParOf" srcId="{EAA2D887-9488-4114-A5E8-34C9AF23096A}" destId="{AA60EF64-E1B5-45A9-ACB4-852BB6AFD1B6}" srcOrd="0" destOrd="0" presId="urn:microsoft.com/office/officeart/2005/8/layout/venn1"/>
    <dgm:cxn modelId="{EFD8D2FF-BA73-4124-9973-DF543983AF0D}" type="presParOf" srcId="{EAA2D887-9488-4114-A5E8-34C9AF23096A}" destId="{76341449-3576-4BD9-806A-64262403A603}" srcOrd="1" destOrd="0" presId="urn:microsoft.com/office/officeart/2005/8/layout/venn1"/>
    <dgm:cxn modelId="{11BC124A-39E5-43BD-BB84-F45DEA197A63}" type="presParOf" srcId="{EAA2D887-9488-4114-A5E8-34C9AF23096A}" destId="{43BF2337-4046-4B3F-867A-D2F899DDB003}" srcOrd="2" destOrd="0" presId="urn:microsoft.com/office/officeart/2005/8/layout/venn1"/>
    <dgm:cxn modelId="{A6866A4F-E23B-48C1-81D7-5A0B9693F88E}" type="presParOf" srcId="{EAA2D887-9488-4114-A5E8-34C9AF23096A}" destId="{8D2448AD-CC4B-4427-BA9A-DB56F282B4F3}" srcOrd="3" destOrd="0" presId="urn:microsoft.com/office/officeart/2005/8/layout/venn1"/>
    <dgm:cxn modelId="{18C67ECA-E382-4A89-BA91-39A1DC7898DE}" type="presParOf" srcId="{EAA2D887-9488-4114-A5E8-34C9AF23096A}" destId="{AB7930DD-2CF3-4F15-9594-D76063EFB35B}" srcOrd="4" destOrd="0" presId="urn:microsoft.com/office/officeart/2005/8/layout/venn1"/>
    <dgm:cxn modelId="{2A745AC6-7353-4F4A-9F96-D8C2A691F4A9}" type="presParOf" srcId="{EAA2D887-9488-4114-A5E8-34C9AF23096A}" destId="{4667EA7E-BC3B-4311-99A8-243816BAAC2A}" srcOrd="5" destOrd="0" presId="urn:microsoft.com/office/officeart/2005/8/layout/venn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A3D51F0B-127A-4D04-BA35-2D37824BE1C1}" type="doc">
      <dgm:prSet loTypeId="urn:microsoft.com/office/officeart/2005/8/layout/funnel1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F4B0C5E4-56AB-4620-B5A2-9C425EEFDA4B}">
      <dgm:prSet phldrT="[Text]"/>
      <dgm:spPr/>
      <dgm:t>
        <a:bodyPr/>
        <a:lstStyle/>
        <a:p>
          <a:r>
            <a:rPr lang="en-GB" dirty="0"/>
            <a:t>Cognitive development</a:t>
          </a:r>
        </a:p>
      </dgm:t>
    </dgm:pt>
    <dgm:pt modelId="{E96E8220-C48B-4F14-876B-8F3F4EEF818F}" type="parTrans" cxnId="{7D1E67B5-6DDA-49AA-B053-9938B20B1B3E}">
      <dgm:prSet/>
      <dgm:spPr/>
      <dgm:t>
        <a:bodyPr/>
        <a:lstStyle/>
        <a:p>
          <a:endParaRPr lang="en-GB"/>
        </a:p>
      </dgm:t>
    </dgm:pt>
    <dgm:pt modelId="{7F468AB1-F827-44FC-84ED-6D67235A04E1}" type="sibTrans" cxnId="{7D1E67B5-6DDA-49AA-B053-9938B20B1B3E}">
      <dgm:prSet/>
      <dgm:spPr/>
      <dgm:t>
        <a:bodyPr/>
        <a:lstStyle/>
        <a:p>
          <a:endParaRPr lang="en-GB"/>
        </a:p>
      </dgm:t>
    </dgm:pt>
    <dgm:pt modelId="{2817A829-014D-4520-9175-16B8F320A5AC}">
      <dgm:prSet phldrT="[Text]"/>
      <dgm:spPr/>
      <dgm:t>
        <a:bodyPr/>
        <a:lstStyle/>
        <a:p>
          <a:r>
            <a:rPr lang="en-GB" dirty="0"/>
            <a:t>Bone/skeletal  and cardiometabolic health with fitness (pre-schoolers)</a:t>
          </a:r>
        </a:p>
      </dgm:t>
    </dgm:pt>
    <dgm:pt modelId="{BF83CADC-6146-4AD9-ACD4-1BA0D7E044A2}" type="parTrans" cxnId="{09E05863-DB74-428D-828F-6F324200ED46}">
      <dgm:prSet/>
      <dgm:spPr/>
      <dgm:t>
        <a:bodyPr/>
        <a:lstStyle/>
        <a:p>
          <a:endParaRPr lang="en-GB"/>
        </a:p>
      </dgm:t>
    </dgm:pt>
    <dgm:pt modelId="{AC969E58-EE89-48B1-B5DA-43DAEF1A7255}" type="sibTrans" cxnId="{09E05863-DB74-428D-828F-6F324200ED46}">
      <dgm:prSet/>
      <dgm:spPr/>
      <dgm:t>
        <a:bodyPr/>
        <a:lstStyle/>
        <a:p>
          <a:endParaRPr lang="en-GB"/>
        </a:p>
      </dgm:t>
    </dgm:pt>
    <dgm:pt modelId="{123BAB49-EC5C-4E4C-8842-E47EE8FBB8D1}">
      <dgm:prSet phldrT="[Text]"/>
      <dgm:spPr/>
      <dgm:t>
        <a:bodyPr/>
        <a:lstStyle/>
        <a:p>
          <a:r>
            <a:rPr lang="en-GB" dirty="0"/>
            <a:t>Happy, healthy, school ready and active</a:t>
          </a:r>
        </a:p>
      </dgm:t>
    </dgm:pt>
    <dgm:pt modelId="{091D571F-202E-4503-A7E4-E9F3DB67D64E}" type="parTrans" cxnId="{9AC0BD9F-08B9-4DA7-8586-98317ED5A9D6}">
      <dgm:prSet/>
      <dgm:spPr/>
      <dgm:t>
        <a:bodyPr/>
        <a:lstStyle/>
        <a:p>
          <a:endParaRPr lang="en-GB"/>
        </a:p>
      </dgm:t>
    </dgm:pt>
    <dgm:pt modelId="{A291A545-E74B-4DAD-ACBC-F1461E9E2CF6}" type="sibTrans" cxnId="{9AC0BD9F-08B9-4DA7-8586-98317ED5A9D6}">
      <dgm:prSet/>
      <dgm:spPr/>
      <dgm:t>
        <a:bodyPr/>
        <a:lstStyle/>
        <a:p>
          <a:endParaRPr lang="en-GB"/>
        </a:p>
      </dgm:t>
    </dgm:pt>
    <dgm:pt modelId="{0C32CE07-34E9-4C46-894C-F57AA0106CC7}">
      <dgm:prSet phldrT="[Text]" phldr="1"/>
      <dgm:spPr/>
      <dgm:t>
        <a:bodyPr/>
        <a:lstStyle/>
        <a:p>
          <a:endParaRPr lang="en-GB"/>
        </a:p>
      </dgm:t>
    </dgm:pt>
    <dgm:pt modelId="{4498B7CF-BF97-40D1-91F5-6743A6AB5C11}" type="parTrans" cxnId="{7F870373-4410-4E80-8107-0683122495DF}">
      <dgm:prSet/>
      <dgm:spPr/>
      <dgm:t>
        <a:bodyPr/>
        <a:lstStyle/>
        <a:p>
          <a:endParaRPr lang="en-GB"/>
        </a:p>
      </dgm:t>
    </dgm:pt>
    <dgm:pt modelId="{81642016-DF8F-4957-951D-55D7FE7B9567}" type="sibTrans" cxnId="{7F870373-4410-4E80-8107-0683122495DF}">
      <dgm:prSet/>
      <dgm:spPr/>
      <dgm:t>
        <a:bodyPr/>
        <a:lstStyle/>
        <a:p>
          <a:endParaRPr lang="en-GB"/>
        </a:p>
      </dgm:t>
    </dgm:pt>
    <dgm:pt modelId="{4539E4AB-96FE-4B0B-A495-3EFEEC5474A5}">
      <dgm:prSet phldrT="[Text]"/>
      <dgm:spPr/>
      <dgm:t>
        <a:bodyPr/>
        <a:lstStyle/>
        <a:p>
          <a:r>
            <a:rPr lang="en-GB" dirty="0"/>
            <a:t>Motor development </a:t>
          </a:r>
        </a:p>
      </dgm:t>
    </dgm:pt>
    <dgm:pt modelId="{8A69463D-9738-4112-A517-C7E599F404EF}" type="parTrans" cxnId="{86D85801-6847-4854-864D-BE02E51A47CD}">
      <dgm:prSet/>
      <dgm:spPr/>
      <dgm:t>
        <a:bodyPr/>
        <a:lstStyle/>
        <a:p>
          <a:endParaRPr lang="en-GB"/>
        </a:p>
      </dgm:t>
    </dgm:pt>
    <dgm:pt modelId="{1C1B7CE4-8771-4420-BE43-90A4E0DBDF13}" type="sibTrans" cxnId="{86D85801-6847-4854-864D-BE02E51A47CD}">
      <dgm:prSet/>
      <dgm:spPr/>
      <dgm:t>
        <a:bodyPr/>
        <a:lstStyle/>
        <a:p>
          <a:endParaRPr lang="en-GB"/>
        </a:p>
      </dgm:t>
    </dgm:pt>
    <dgm:pt modelId="{37D67A30-4F03-4F9F-AC1B-96DE3F4312BF}">
      <dgm:prSet phldrT="[Text]" phldr="1"/>
      <dgm:spPr/>
      <dgm:t>
        <a:bodyPr/>
        <a:lstStyle/>
        <a:p>
          <a:endParaRPr lang="en-GB"/>
        </a:p>
      </dgm:t>
    </dgm:pt>
    <dgm:pt modelId="{3BFEB97D-E9AF-40E3-84D2-C67FA0DD7AD0}" type="parTrans" cxnId="{908AA482-6D48-428F-8E20-3BE5ECEA9399}">
      <dgm:prSet/>
      <dgm:spPr/>
      <dgm:t>
        <a:bodyPr/>
        <a:lstStyle/>
        <a:p>
          <a:endParaRPr lang="en-GB"/>
        </a:p>
      </dgm:t>
    </dgm:pt>
    <dgm:pt modelId="{159BBEDC-9247-4583-B46D-AFEBF4B879FC}" type="sibTrans" cxnId="{908AA482-6D48-428F-8E20-3BE5ECEA9399}">
      <dgm:prSet/>
      <dgm:spPr/>
      <dgm:t>
        <a:bodyPr/>
        <a:lstStyle/>
        <a:p>
          <a:endParaRPr lang="en-GB"/>
        </a:p>
      </dgm:t>
    </dgm:pt>
    <dgm:pt modelId="{AA760D45-7EEE-4E9E-AD28-F8C7721309B2}" type="pres">
      <dgm:prSet presAssocID="{A3D51F0B-127A-4D04-BA35-2D37824BE1C1}" presName="Name0" presStyleCnt="0">
        <dgm:presLayoutVars>
          <dgm:chMax val="4"/>
          <dgm:resizeHandles val="exact"/>
        </dgm:presLayoutVars>
      </dgm:prSet>
      <dgm:spPr/>
    </dgm:pt>
    <dgm:pt modelId="{566F0A33-11DA-4C9E-8098-064D46676C7B}" type="pres">
      <dgm:prSet presAssocID="{A3D51F0B-127A-4D04-BA35-2D37824BE1C1}" presName="ellipse" presStyleLbl="trBgShp" presStyleIdx="0" presStyleCnt="1"/>
      <dgm:spPr/>
    </dgm:pt>
    <dgm:pt modelId="{6126B701-56C3-4507-B8DD-AF5AAD0F5D20}" type="pres">
      <dgm:prSet presAssocID="{A3D51F0B-127A-4D04-BA35-2D37824BE1C1}" presName="arrow1" presStyleLbl="fgShp" presStyleIdx="0" presStyleCnt="1" custLinFactNeighborX="-8930" custLinFactNeighborY="28519"/>
      <dgm:spPr/>
    </dgm:pt>
    <dgm:pt modelId="{FFD41A22-A8B0-4AD3-80A5-BD2737DFA7C1}" type="pres">
      <dgm:prSet presAssocID="{A3D51F0B-127A-4D04-BA35-2D37824BE1C1}" presName="rectangle" presStyleLbl="revTx" presStyleIdx="0" presStyleCnt="1" custScaleX="155000">
        <dgm:presLayoutVars>
          <dgm:bulletEnabled val="1"/>
        </dgm:presLayoutVars>
      </dgm:prSet>
      <dgm:spPr/>
    </dgm:pt>
    <dgm:pt modelId="{A51CBE82-A67A-4367-AA21-923E9B85738F}" type="pres">
      <dgm:prSet presAssocID="{4539E4AB-96FE-4B0B-A495-3EFEEC5474A5}" presName="item1" presStyleLbl="node1" presStyleIdx="0" presStyleCnt="3" custLinFactNeighborX="-98245" custLinFactNeighborY="-82433">
        <dgm:presLayoutVars>
          <dgm:bulletEnabled val="1"/>
        </dgm:presLayoutVars>
      </dgm:prSet>
      <dgm:spPr/>
    </dgm:pt>
    <dgm:pt modelId="{5FB1ABC9-B785-42CF-B93D-146AAA9B3E44}" type="pres">
      <dgm:prSet presAssocID="{2817A829-014D-4520-9175-16B8F320A5AC}" presName="item2" presStyleLbl="node1" presStyleIdx="1" presStyleCnt="3" custLinFactNeighborX="33611" custLinFactNeighborY="71512">
        <dgm:presLayoutVars>
          <dgm:bulletEnabled val="1"/>
        </dgm:presLayoutVars>
      </dgm:prSet>
      <dgm:spPr/>
    </dgm:pt>
    <dgm:pt modelId="{7C34237E-77BA-48FE-93FD-45F453361144}" type="pres">
      <dgm:prSet presAssocID="{123BAB49-EC5C-4E4C-8842-E47EE8FBB8D1}" presName="item3" presStyleLbl="node1" presStyleIdx="2" presStyleCnt="3">
        <dgm:presLayoutVars>
          <dgm:bulletEnabled val="1"/>
        </dgm:presLayoutVars>
      </dgm:prSet>
      <dgm:spPr/>
    </dgm:pt>
    <dgm:pt modelId="{455DB440-2A23-448A-A024-D1285C45A7C7}" type="pres">
      <dgm:prSet presAssocID="{A3D51F0B-127A-4D04-BA35-2D37824BE1C1}" presName="funnel" presStyleLbl="trAlignAcc1" presStyleIdx="0" presStyleCnt="1" custLinFactNeighborX="-3762" custLinFactNeighborY="3927"/>
      <dgm:spPr/>
    </dgm:pt>
  </dgm:ptLst>
  <dgm:cxnLst>
    <dgm:cxn modelId="{86D85801-6847-4854-864D-BE02E51A47CD}" srcId="{A3D51F0B-127A-4D04-BA35-2D37824BE1C1}" destId="{4539E4AB-96FE-4B0B-A495-3EFEEC5474A5}" srcOrd="1" destOrd="0" parTransId="{8A69463D-9738-4112-A517-C7E599F404EF}" sibTransId="{1C1B7CE4-8771-4420-BE43-90A4E0DBDF13}"/>
    <dgm:cxn modelId="{10901C03-FCA8-4631-B3FB-FEF0C5F2C2BE}" type="presOf" srcId="{A3D51F0B-127A-4D04-BA35-2D37824BE1C1}" destId="{AA760D45-7EEE-4E9E-AD28-F8C7721309B2}" srcOrd="0" destOrd="0" presId="urn:microsoft.com/office/officeart/2005/8/layout/funnel1"/>
    <dgm:cxn modelId="{21DABE27-0054-4EB4-93C7-54E1E10CD854}" type="presOf" srcId="{4539E4AB-96FE-4B0B-A495-3EFEEC5474A5}" destId="{5FB1ABC9-B785-42CF-B93D-146AAA9B3E44}" srcOrd="0" destOrd="0" presId="urn:microsoft.com/office/officeart/2005/8/layout/funnel1"/>
    <dgm:cxn modelId="{09E05863-DB74-428D-828F-6F324200ED46}" srcId="{A3D51F0B-127A-4D04-BA35-2D37824BE1C1}" destId="{2817A829-014D-4520-9175-16B8F320A5AC}" srcOrd="2" destOrd="0" parTransId="{BF83CADC-6146-4AD9-ACD4-1BA0D7E044A2}" sibTransId="{AC969E58-EE89-48B1-B5DA-43DAEF1A7255}"/>
    <dgm:cxn modelId="{7F870373-4410-4E80-8107-0683122495DF}" srcId="{A3D51F0B-127A-4D04-BA35-2D37824BE1C1}" destId="{0C32CE07-34E9-4C46-894C-F57AA0106CC7}" srcOrd="4" destOrd="0" parTransId="{4498B7CF-BF97-40D1-91F5-6743A6AB5C11}" sibTransId="{81642016-DF8F-4957-951D-55D7FE7B9567}"/>
    <dgm:cxn modelId="{908AA482-6D48-428F-8E20-3BE5ECEA9399}" srcId="{A3D51F0B-127A-4D04-BA35-2D37824BE1C1}" destId="{37D67A30-4F03-4F9F-AC1B-96DE3F4312BF}" srcOrd="5" destOrd="0" parTransId="{3BFEB97D-E9AF-40E3-84D2-C67FA0DD7AD0}" sibTransId="{159BBEDC-9247-4583-B46D-AFEBF4B879FC}"/>
    <dgm:cxn modelId="{5EC0A495-A056-4B28-81BD-48D127650DFE}" type="presOf" srcId="{123BAB49-EC5C-4E4C-8842-E47EE8FBB8D1}" destId="{FFD41A22-A8B0-4AD3-80A5-BD2737DFA7C1}" srcOrd="0" destOrd="0" presId="urn:microsoft.com/office/officeart/2005/8/layout/funnel1"/>
    <dgm:cxn modelId="{9AC0BD9F-08B9-4DA7-8586-98317ED5A9D6}" srcId="{A3D51F0B-127A-4D04-BA35-2D37824BE1C1}" destId="{123BAB49-EC5C-4E4C-8842-E47EE8FBB8D1}" srcOrd="3" destOrd="0" parTransId="{091D571F-202E-4503-A7E4-E9F3DB67D64E}" sibTransId="{A291A545-E74B-4DAD-ACBC-F1461E9E2CF6}"/>
    <dgm:cxn modelId="{7AA44AAC-3310-4CCC-AB2E-DB6DEBF14ACA}" type="presOf" srcId="{2817A829-014D-4520-9175-16B8F320A5AC}" destId="{A51CBE82-A67A-4367-AA21-923E9B85738F}" srcOrd="0" destOrd="0" presId="urn:microsoft.com/office/officeart/2005/8/layout/funnel1"/>
    <dgm:cxn modelId="{7D1E67B5-6DDA-49AA-B053-9938B20B1B3E}" srcId="{A3D51F0B-127A-4D04-BA35-2D37824BE1C1}" destId="{F4B0C5E4-56AB-4620-B5A2-9C425EEFDA4B}" srcOrd="0" destOrd="0" parTransId="{E96E8220-C48B-4F14-876B-8F3F4EEF818F}" sibTransId="{7F468AB1-F827-44FC-84ED-6D67235A04E1}"/>
    <dgm:cxn modelId="{F940CFD1-9889-4E01-B460-EE94576A6451}" type="presOf" srcId="{F4B0C5E4-56AB-4620-B5A2-9C425EEFDA4B}" destId="{7C34237E-77BA-48FE-93FD-45F453361144}" srcOrd="0" destOrd="0" presId="urn:microsoft.com/office/officeart/2005/8/layout/funnel1"/>
    <dgm:cxn modelId="{C881F384-035E-49BF-A3C9-76AC37502709}" type="presParOf" srcId="{AA760D45-7EEE-4E9E-AD28-F8C7721309B2}" destId="{566F0A33-11DA-4C9E-8098-064D46676C7B}" srcOrd="0" destOrd="0" presId="urn:microsoft.com/office/officeart/2005/8/layout/funnel1"/>
    <dgm:cxn modelId="{1A746FBF-71F9-4EA4-9A5F-02596BE0595C}" type="presParOf" srcId="{AA760D45-7EEE-4E9E-AD28-F8C7721309B2}" destId="{6126B701-56C3-4507-B8DD-AF5AAD0F5D20}" srcOrd="1" destOrd="0" presId="urn:microsoft.com/office/officeart/2005/8/layout/funnel1"/>
    <dgm:cxn modelId="{D36FB4A0-F2E9-4C58-8788-876A6F041C26}" type="presParOf" srcId="{AA760D45-7EEE-4E9E-AD28-F8C7721309B2}" destId="{FFD41A22-A8B0-4AD3-80A5-BD2737DFA7C1}" srcOrd="2" destOrd="0" presId="urn:microsoft.com/office/officeart/2005/8/layout/funnel1"/>
    <dgm:cxn modelId="{D9717922-4DD6-441F-BC65-50175683FF2D}" type="presParOf" srcId="{AA760D45-7EEE-4E9E-AD28-F8C7721309B2}" destId="{A51CBE82-A67A-4367-AA21-923E9B85738F}" srcOrd="3" destOrd="0" presId="urn:microsoft.com/office/officeart/2005/8/layout/funnel1"/>
    <dgm:cxn modelId="{BD586872-7E58-46B5-9FA2-EDF35486C5DD}" type="presParOf" srcId="{AA760D45-7EEE-4E9E-AD28-F8C7721309B2}" destId="{5FB1ABC9-B785-42CF-B93D-146AAA9B3E44}" srcOrd="4" destOrd="0" presId="urn:microsoft.com/office/officeart/2005/8/layout/funnel1"/>
    <dgm:cxn modelId="{FABDF1B0-9F65-43EC-AA11-877F089ADA58}" type="presParOf" srcId="{AA760D45-7EEE-4E9E-AD28-F8C7721309B2}" destId="{7C34237E-77BA-48FE-93FD-45F453361144}" srcOrd="5" destOrd="0" presId="urn:microsoft.com/office/officeart/2005/8/layout/funnel1"/>
    <dgm:cxn modelId="{6F3D30A3-ECE9-4D0B-B5FC-4DEAF8B80045}" type="presParOf" srcId="{AA760D45-7EEE-4E9E-AD28-F8C7721309B2}" destId="{455DB440-2A23-448A-A024-D1285C45A7C7}" srcOrd="6" destOrd="0" presId="urn:microsoft.com/office/officeart/2005/8/layout/funnel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A60EF64-E1B5-45A9-ACB4-852BB6AFD1B6}">
      <dsp:nvSpPr>
        <dsp:cNvPr id="0" name=""/>
        <dsp:cNvSpPr/>
      </dsp:nvSpPr>
      <dsp:spPr>
        <a:xfrm>
          <a:off x="1249828" y="52452"/>
          <a:ext cx="2517730" cy="2517730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Childhood</a:t>
          </a:r>
        </a:p>
      </dsp:txBody>
      <dsp:txXfrm>
        <a:off x="1585525" y="493055"/>
        <a:ext cx="1846335" cy="1132978"/>
      </dsp:txXfrm>
    </dsp:sp>
    <dsp:sp modelId="{43BF2337-4046-4B3F-867A-D2F899DDB003}">
      <dsp:nvSpPr>
        <dsp:cNvPr id="0" name=""/>
        <dsp:cNvSpPr/>
      </dsp:nvSpPr>
      <dsp:spPr>
        <a:xfrm>
          <a:off x="2158309" y="1626034"/>
          <a:ext cx="2517730" cy="2517730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Professional </a:t>
          </a:r>
        </a:p>
      </dsp:txBody>
      <dsp:txXfrm>
        <a:off x="2928315" y="2276448"/>
        <a:ext cx="1510638" cy="1384751"/>
      </dsp:txXfrm>
    </dsp:sp>
    <dsp:sp modelId="{AB7930DD-2CF3-4F15-9594-D76063EFB35B}">
      <dsp:nvSpPr>
        <dsp:cNvPr id="0" name=""/>
        <dsp:cNvSpPr/>
      </dsp:nvSpPr>
      <dsp:spPr>
        <a:xfrm>
          <a:off x="341346" y="1626034"/>
          <a:ext cx="2517730" cy="2517730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Organisational</a:t>
          </a:r>
        </a:p>
      </dsp:txBody>
      <dsp:txXfrm>
        <a:off x="578433" y="2276448"/>
        <a:ext cx="1510638" cy="138475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66F0A33-11DA-4C9E-8098-064D46676C7B}">
      <dsp:nvSpPr>
        <dsp:cNvPr id="0" name=""/>
        <dsp:cNvSpPr/>
      </dsp:nvSpPr>
      <dsp:spPr>
        <a:xfrm>
          <a:off x="1658329" y="187457"/>
          <a:ext cx="3720305" cy="1292013"/>
        </a:xfrm>
        <a:prstGeom prst="ellipse">
          <a:avLst/>
        </a:prstGeom>
        <a:solidFill>
          <a:schemeClr val="accent1">
            <a:tint val="50000"/>
            <a:alpha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126B701-56C3-4507-B8DD-AF5AAD0F5D20}">
      <dsp:nvSpPr>
        <dsp:cNvPr id="0" name=""/>
        <dsp:cNvSpPr/>
      </dsp:nvSpPr>
      <dsp:spPr>
        <a:xfrm>
          <a:off x="3099370" y="3482755"/>
          <a:ext cx="720989" cy="461433"/>
        </a:xfrm>
        <a:prstGeom prst="downArrow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FD41A22-A8B0-4AD3-80A5-BD2737DFA7C1}">
      <dsp:nvSpPr>
        <dsp:cNvPr id="0" name=""/>
        <dsp:cNvSpPr/>
      </dsp:nvSpPr>
      <dsp:spPr>
        <a:xfrm>
          <a:off x="842168" y="3720305"/>
          <a:ext cx="5364162" cy="8651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6464" tIns="156464" rIns="156464" bIns="156464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Happy, healthy, school ready and active</a:t>
          </a:r>
        </a:p>
      </dsp:txBody>
      <dsp:txXfrm>
        <a:off x="842168" y="3720305"/>
        <a:ext cx="5364162" cy="865187"/>
      </dsp:txXfrm>
    </dsp:sp>
    <dsp:sp modelId="{A51CBE82-A67A-4367-AA21-923E9B85738F}">
      <dsp:nvSpPr>
        <dsp:cNvPr id="0" name=""/>
        <dsp:cNvSpPr/>
      </dsp:nvSpPr>
      <dsp:spPr>
        <a:xfrm>
          <a:off x="1735900" y="509455"/>
          <a:ext cx="1297781" cy="1297781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/>
            <a:t>Bone/skeletal  and cardiometabolic health with fitness (pre-schoolers)</a:t>
          </a:r>
        </a:p>
      </dsp:txBody>
      <dsp:txXfrm>
        <a:off x="1925956" y="699511"/>
        <a:ext cx="917669" cy="917669"/>
      </dsp:txXfrm>
    </dsp:sp>
    <dsp:sp modelId="{5FB1ABC9-B785-42CF-B93D-146AAA9B3E44}">
      <dsp:nvSpPr>
        <dsp:cNvPr id="0" name=""/>
        <dsp:cNvSpPr/>
      </dsp:nvSpPr>
      <dsp:spPr>
        <a:xfrm>
          <a:off x="2518468" y="1533700"/>
          <a:ext cx="1297781" cy="1297781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/>
            <a:t>Motor development </a:t>
          </a:r>
        </a:p>
      </dsp:txBody>
      <dsp:txXfrm>
        <a:off x="2708524" y="1723756"/>
        <a:ext cx="917669" cy="917669"/>
      </dsp:txXfrm>
    </dsp:sp>
    <dsp:sp modelId="{7C34237E-77BA-48FE-93FD-45F453361144}">
      <dsp:nvSpPr>
        <dsp:cNvPr id="0" name=""/>
        <dsp:cNvSpPr/>
      </dsp:nvSpPr>
      <dsp:spPr>
        <a:xfrm>
          <a:off x="3408891" y="291856"/>
          <a:ext cx="1297781" cy="1297781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/>
            <a:t>Cognitive development</a:t>
          </a:r>
        </a:p>
      </dsp:txBody>
      <dsp:txXfrm>
        <a:off x="3598947" y="481912"/>
        <a:ext cx="917669" cy="917669"/>
      </dsp:txXfrm>
    </dsp:sp>
    <dsp:sp modelId="{455DB440-2A23-448A-A024-D1285C45A7C7}">
      <dsp:nvSpPr>
        <dsp:cNvPr id="0" name=""/>
        <dsp:cNvSpPr/>
      </dsp:nvSpPr>
      <dsp:spPr>
        <a:xfrm>
          <a:off x="1353587" y="155682"/>
          <a:ext cx="4037541" cy="3230033"/>
        </a:xfrm>
        <a:prstGeom prst="funnel">
          <a:avLst/>
        </a:prstGeom>
        <a:solidFill>
          <a:schemeClr val="lt1">
            <a:alpha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enn1">
  <dgm:title val=""/>
  <dgm:desc val=""/>
  <dgm:catLst>
    <dgm:cat type="relationship" pri="28000"/>
    <dgm:cat type="convert" pri="19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</dgm:cxnLst>
      <dgm:bg/>
      <dgm:whole/>
    </dgm:dataModel>
  </dgm:clrData>
  <dgm:layoutNode name="compositeShape">
    <dgm:varLst>
      <dgm:chMax val="7"/>
      <dgm:dir/>
      <dgm:resizeHandles val="exact"/>
    </dgm:varLst>
    <dgm:choose name="Name0">
      <dgm:if name="Name1" axis="ch" ptType="node" func="cnt" op="equ" val="1">
        <dgm:alg type="composite">
          <dgm:param type="ar" val="1"/>
        </dgm:alg>
      </dgm:if>
      <dgm:if name="Name2" axis="ch" ptType="node" func="cnt" op="equ" val="2">
        <dgm:alg type="composite">
          <dgm:param type="ar" val="1.792"/>
        </dgm:alg>
      </dgm:if>
      <dgm:if name="Name3" axis="ch" ptType="node" func="cnt" op="equ" val="3">
        <dgm:alg type="composite">
          <dgm:param type="ar" val="1"/>
        </dgm:alg>
      </dgm:if>
      <dgm:if name="Name4" axis="ch" ptType="node" func="cnt" op="equ" val="4">
        <dgm:alg type="composite">
          <dgm:param type="ar" val="1"/>
        </dgm:alg>
      </dgm:if>
      <dgm:if name="Name5" axis="ch" ptType="node" func="cnt" op="equ" val="5">
        <dgm:alg type="composite">
          <dgm:param type="ar" val="1.4"/>
        </dgm:alg>
      </dgm:if>
      <dgm:if name="Name6" axis="ch" ptType="node" func="cnt" op="equ" val="6">
        <dgm:alg type="composite">
          <dgm:param type="ar" val="1.285"/>
        </dgm:alg>
      </dgm:if>
      <dgm:if name="Name7" axis="ch" ptType="node" func="cnt" op="equ" val="7">
        <dgm:alg type="composite">
          <dgm:param type="ar" val="1.359"/>
        </dgm:alg>
      </dgm:if>
      <dgm:else name="Name8">
        <dgm:alg type="composite">
          <dgm:param type="ar" val="1.359"/>
        </dgm:alg>
      </dgm:else>
    </dgm:choose>
    <dgm:shape xmlns:r="http://schemas.openxmlformats.org/officeDocument/2006/relationships" r:blip="">
      <dgm:adjLst/>
    </dgm:shape>
    <dgm:presOf/>
    <dgm:choose name="Name9">
      <dgm:if name="Name10" axis="ch" ptType="node" func="cnt" op="equ" val="1">
        <dgm:constrLst>
          <dgm:constr type="ctrX" for="ch" forName="circ1TxSh" refType="w" fact="0.5"/>
          <dgm:constr type="ctrY" for="ch" forName="circ1TxSh" refType="h" fact="0.5"/>
          <dgm:constr type="w" for="ch" forName="circ1TxSh" refType="w"/>
          <dgm:constr type="h" for="ch" forName="circ1TxSh" refType="h"/>
          <dgm:constr type="primFontSz" for="ch" ptType="node" op="equ"/>
        </dgm:constrLst>
      </dgm:if>
      <dgm:if name="Name11" axis="ch" ptType="node" func="cnt" op="equ" val="2">
        <dgm:constrLst>
          <dgm:constr type="ctrX" for="ch" forName="circ1" refType="w" fact="0.3"/>
          <dgm:constr type="ctrY" for="ch" forName="circ1" refType="h" fact="0.5"/>
          <dgm:constr type="w" for="ch" forName="circ1" refType="w" fact="0.555"/>
          <dgm:constr type="h" for="ch" forName="circ1" refType="h" fact="0.99456"/>
          <dgm:constr type="l" for="ch" forName="circ1Tx" refType="w" fact="0.1"/>
          <dgm:constr type="t" for="ch" forName="circ1Tx" refType="h" fact="0.12"/>
          <dgm:constr type="w" for="ch" forName="circ1Tx" refType="w" fact="0.32"/>
          <dgm:constr type="h" for="ch" forName="circ1Tx" refType="h" fact="0.76"/>
          <dgm:constr type="ctrX" for="ch" forName="circ2" refType="w" fact="0.7"/>
          <dgm:constr type="ctrY" for="ch" forName="circ2" refType="h" fact="0.5"/>
          <dgm:constr type="w" for="ch" forName="circ2" refType="w" fact="0.555"/>
          <dgm:constr type="h" for="ch" forName="circ2" refType="h" fact="0.99456"/>
          <dgm:constr type="l" for="ch" forName="circ2Tx" refType="w" fact="0.58"/>
          <dgm:constr type="t" for="ch" forName="circ2Tx" refType="h" fact="0.12"/>
          <dgm:constr type="w" for="ch" forName="circ2Tx" refType="w" fact="0.32"/>
          <dgm:constr type="h" for="ch" forName="circ2Tx" refType="h" fact="0.76"/>
          <dgm:constr type="primFontSz" for="ch" ptType="node" op="equ"/>
        </dgm:constrLst>
      </dgm:if>
      <dgm:if name="Name12" axis="ch" ptType="node" func="cnt" op="equ" val="3">
        <dgm:constrLst>
          <dgm:constr type="ctrX" for="ch" forName="circ1" refType="w" fact="0.5"/>
          <dgm:constr type="ctrY" for="ch" forName="circ1" refType="w" fact="0.25"/>
          <dgm:constr type="w" for="ch" forName="circ1" refType="w" fact="0.6"/>
          <dgm:constr type="h" for="ch" forName="circ1" refType="h" fact="0.6"/>
          <dgm:constr type="l" for="ch" forName="circ1Tx" refType="w" fact="0.28"/>
          <dgm:constr type="t" for="ch" forName="circ1Tx" refType="h" fact="0.055"/>
          <dgm:constr type="w" for="ch" forName="circ1Tx" refType="w" fact="0.44"/>
          <dgm:constr type="h" for="ch" forName="circ1Tx" refType="h" fact="0.27"/>
          <dgm:constr type="ctrX" for="ch" forName="circ2" refType="w" fact="0.7165"/>
          <dgm:constr type="ctrY" for="ch" forName="circ2" refType="w" fact="0.625"/>
          <dgm:constr type="w" for="ch" forName="circ2" refType="w" fact="0.6"/>
          <dgm:constr type="h" for="ch" forName="circ2" refType="h" fact="0.6"/>
          <dgm:constr type="l" for="ch" forName="circ2Tx" refType="w" fact="0.6"/>
          <dgm:constr type="t" for="ch" forName="circ2Tx" refType="h" fact="0.48"/>
          <dgm:constr type="w" for="ch" forName="circ2Tx" refType="w" fact="0.36"/>
          <dgm:constr type="h" for="ch" forName="circ2Tx" refType="h" fact="0.33"/>
          <dgm:constr type="ctrX" for="ch" forName="circ3" refType="w" fact="0.2835"/>
          <dgm:constr type="ctrY" for="ch" forName="circ3" refType="w" fact="0.625"/>
          <dgm:constr type="w" for="ch" forName="circ3" refType="w" fact="0.6"/>
          <dgm:constr type="h" for="ch" forName="circ3" refType="h" fact="0.6"/>
          <dgm:constr type="l" for="ch" forName="circ3Tx" refType="w" fact="0.04"/>
          <dgm:constr type="t" for="ch" forName="circ3Tx" refType="h" fact="0.48"/>
          <dgm:constr type="w" for="ch" forName="circ3Tx" refType="w" fact="0.36"/>
          <dgm:constr type="h" for="ch" forName="circ3Tx" refType="h" fact="0.33"/>
          <dgm:constr type="primFontSz" for="ch" ptType="node" op="equ"/>
        </dgm:constrLst>
      </dgm:if>
      <dgm:if name="Name13" axis="ch" ptType="node" func="cnt" op="equ" val="4">
        <dgm:constrLst>
          <dgm:constr type="ctrX" for="ch" forName="circ1" refType="w" fact="0.5"/>
          <dgm:constr type="ctrY" for="ch" forName="circ1" refType="w" fact="0.27"/>
          <dgm:constr type="w" for="ch" forName="circ1" refType="w" fact="0.52"/>
          <dgm:constr type="h" for="ch" forName="circ1" refType="h" fact="0.52"/>
          <dgm:constr type="l" for="ch" forName="circ1Tx" refType="w" fact="0.3"/>
          <dgm:constr type="t" for="ch" forName="circ1Tx" refType="h" fact="0.08"/>
          <dgm:constr type="w" for="ch" forName="circ1Tx" refType="w" fact="0.4"/>
          <dgm:constr type="h" for="ch" forName="circ1Tx" refType="h" fact="0.165"/>
          <dgm:constr type="ctrX" for="ch" forName="circ2" refType="w" fact="0.73"/>
          <dgm:constr type="ctrY" for="ch" forName="circ2" refType="w" fact="0.5"/>
          <dgm:constr type="w" for="ch" forName="circ2" refType="w" fact="0.52"/>
          <dgm:constr type="h" for="ch" forName="circ2" refType="h" fact="0.52"/>
          <dgm:constr type="r" for="ch" forName="circ2Tx" refType="w" fact="0.95"/>
          <dgm:constr type="t" for="ch" forName="circ2Tx" refType="h" fact="0.3"/>
          <dgm:constr type="w" for="ch" forName="circ2Tx" refType="w" fact="0.2"/>
          <dgm:constr type="h" for="ch" forName="circ2Tx" refType="h" fact="0.4"/>
          <dgm:constr type="ctrX" for="ch" forName="circ3" refType="w" fact="0.5"/>
          <dgm:constr type="ctrY" for="ch" forName="circ3" refType="w" fact="0.73"/>
          <dgm:constr type="w" for="ch" forName="circ3" refType="w" fact="0.52"/>
          <dgm:constr type="h" for="ch" forName="circ3" refType="h" fact="0.52"/>
          <dgm:constr type="l" for="ch" forName="circ3Tx" refType="w" fact="0.3"/>
          <dgm:constr type="b" for="ch" forName="circ3Tx" refType="h" fact="0.92"/>
          <dgm:constr type="w" for="ch" forName="circ3Tx" refType="w" fact="0.4"/>
          <dgm:constr type="h" for="ch" forName="circ3Tx" refType="h" fact="0.165"/>
          <dgm:constr type="ctrX" for="ch" forName="circ4" refType="w" fact="0.27"/>
          <dgm:constr type="ctrY" for="ch" forName="circ4" refType="h" fact="0.5"/>
          <dgm:constr type="w" for="ch" forName="circ4" refType="w" fact="0.52"/>
          <dgm:constr type="h" for="ch" forName="circ4" refType="h" fact="0.52"/>
          <dgm:constr type="l" for="ch" forName="circ4Tx" refType="w" fact="0.05"/>
          <dgm:constr type="t" for="ch" forName="circ4Tx" refType="h" fact="0.3"/>
          <dgm:constr type="w" for="ch" forName="circ4Tx" refType="w" fact="0.2"/>
          <dgm:constr type="h" for="ch" forName="circ4Tx" refType="h" fact="0.4"/>
          <dgm:constr type="primFontSz" for="ch" ptType="node" op="equ"/>
        </dgm:constrLst>
      </dgm:if>
      <dgm:if name="Name14" axis="ch" ptType="node" func="cnt" op="equ" val="5">
        <dgm:constrLst>
          <dgm:constr type="ctrX" for="ch" forName="circ1" refType="w" fact="0.5"/>
          <dgm:constr type="ctrY" for="ch" forName="circ1" refType="h" fact="0.46"/>
          <dgm:constr type="w" for="ch" forName="circ1" refType="w" fact="0.25"/>
          <dgm:constr type="h" for="ch" forName="circ1" refType="h" fact="0.35"/>
          <dgm:constr type="l" for="ch" forName="circ1Tx" refType="w" fact="0.355"/>
          <dgm:constr type="t" for="ch" forName="circ1Tx"/>
          <dgm:constr type="w" for="ch" forName="circ1Tx" refType="w" fact="0.29"/>
          <dgm:constr type="h" for="ch" forName="circ1Tx" refType="h" fact="0.235"/>
          <dgm:constr type="ctrX" for="ch" forName="circ2" refType="w" fact="0.5951"/>
          <dgm:constr type="ctrY" for="ch" forName="circ2" refType="h" fact="0.5567"/>
          <dgm:constr type="w" for="ch" forName="circ2" refType="w" fact="0.25"/>
          <dgm:constr type="h" for="ch" forName="circ2" refType="h" fact="0.35"/>
          <dgm:constr type="l" for="ch" forName="circ2Tx" refType="w" fact="0.74"/>
          <dgm:constr type="t" for="ch" forName="circ2Tx" refType="h" fact="0.31"/>
          <dgm:constr type="w" for="ch" forName="circ2Tx" refType="w" fact="0.26"/>
          <dgm:constr type="h" for="ch" forName="circ2Tx" refType="h" fact="0.255"/>
          <dgm:constr type="ctrX" for="ch" forName="circ3" refType="w" fact="0.5588"/>
          <dgm:constr type="ctrY" for="ch" forName="circ3" refType="h" fact="0.7133"/>
          <dgm:constr type="w" for="ch" forName="circ3" refType="w" fact="0.25"/>
          <dgm:constr type="h" for="ch" forName="circ3" refType="h" fact="0.35"/>
          <dgm:constr type="l" for="ch" forName="circ3Tx" refType="w" fact="0.7"/>
          <dgm:constr type="t" for="ch" forName="circ3Tx" refType="h" fact="0.745"/>
          <dgm:constr type="w" for="ch" forName="circ3Tx" refType="w" fact="0.26"/>
          <dgm:constr type="h" for="ch" forName="circ3Tx" refType="h" fact="0.255"/>
          <dgm:constr type="ctrX" for="ch" forName="circ4" refType="w" fact="0.4412"/>
          <dgm:constr type="ctrY" for="ch" forName="circ4" refType="h" fact="0.7133"/>
          <dgm:constr type="w" for="ch" forName="circ4" refType="w" fact="0.25"/>
          <dgm:constr type="h" for="ch" forName="circ4" refType="h" fact="0.35"/>
          <dgm:constr type="l" for="ch" forName="circ4Tx" refType="w" fact="0.04"/>
          <dgm:constr type="t" for="ch" forName="circ4Tx" refType="h" fact="0.745"/>
          <dgm:constr type="w" for="ch" forName="circ4Tx" refType="w" fact="0.26"/>
          <dgm:constr type="h" for="ch" forName="circ4Tx" refType="h" fact="0.255"/>
          <dgm:constr type="ctrX" for="ch" forName="circ5" refType="w" fact="0.4049"/>
          <dgm:constr type="ctrY" for="ch" forName="circ5" refType="h" fact="0.5567"/>
          <dgm:constr type="w" for="ch" forName="circ5" refType="w" fact="0.25"/>
          <dgm:constr type="h" for="ch" forName="circ5" refType="h" fact="0.35"/>
          <dgm:constr type="l" for="ch" forName="circ5Tx"/>
          <dgm:constr type="t" for="ch" forName="circ5Tx" refType="h" fact="0.31"/>
          <dgm:constr type="w" for="ch" forName="circ5Tx" refType="w" fact="0.26"/>
          <dgm:constr type="h" for="ch" forName="circ5Tx" refType="h" fact="0.255"/>
          <dgm:constr type="primFontSz" for="ch" ptType="node" op="equ"/>
        </dgm:constrLst>
      </dgm:if>
      <dgm:if name="Name15" axis="ch" ptType="node" func="cnt" op="equ" val="6">
        <dgm:constrLst>
          <dgm:constr type="ctrX" for="ch" forName="circ1" refType="w" fact="0.5"/>
          <dgm:constr type="ctrY" for="ch" forName="circ1" refType="h" fact="0.3844"/>
          <dgm:constr type="w" for="ch" forName="circ1" refType="w" fact="0.24"/>
          <dgm:constr type="h" for="ch" forName="circ1" refType="h" fact="0.3084"/>
          <dgm:constr type="l" for="ch" forName="circ1Tx" refType="w" fact="0.35"/>
          <dgm:constr type="t" for="ch" forName="circ1Tx"/>
          <dgm:constr type="w" for="ch" forName="circ1Tx" refType="w" fact="0.3"/>
          <dgm:constr type="h" for="ch" forName="circ1Tx" refType="h" fact="0.21"/>
          <dgm:constr type="ctrX" for="ch" forName="circ2" refType="w" fact="0.5779"/>
          <dgm:constr type="ctrY" for="ch" forName="circ2" refType="h" fact="0.4422"/>
          <dgm:constr type="w" for="ch" forName="circ2" refType="w" fact="0.24"/>
          <dgm:constr type="h" for="ch" forName="circ2" refType="h" fact="0.3084"/>
          <dgm:constr type="l" for="ch" forName="circ2Tx" refType="w" fact="0.7157"/>
          <dgm:constr type="t" for="ch" forName="circ2Tx" refType="h" fact="0.2"/>
          <dgm:constr type="w" for="ch" forName="circ2Tx" refType="w" fact="0.2843"/>
          <dgm:constr type="h" for="ch" forName="circ2Tx" refType="h" fact="0.23"/>
          <dgm:constr type="ctrX" for="ch" forName="circ3" refType="w" fact="0.5779"/>
          <dgm:constr type="ctrY" for="ch" forName="circ3" refType="h" fact="0.5578"/>
          <dgm:constr type="w" for="ch" forName="circ3" refType="w" fact="0.24"/>
          <dgm:constr type="h" for="ch" forName="circ3" refType="h" fact="0.3084"/>
          <dgm:constr type="l" for="ch" forName="circ3Tx" refType="w" fact="0.7157"/>
          <dgm:constr type="t" for="ch" forName="circ3Tx" refType="h" fact="0.543"/>
          <dgm:constr type="w" for="ch" forName="circ3Tx" refType="w" fact="0.2843"/>
          <dgm:constr type="h" for="ch" forName="circ3Tx" refType="h" fact="0.257"/>
          <dgm:constr type="ctrX" for="ch" forName="circ4" refType="w" fact="0.5"/>
          <dgm:constr type="ctrY" for="ch" forName="circ4" refType="h" fact="0.6157"/>
          <dgm:constr type="w" for="ch" forName="circ4" refType="w" fact="0.24"/>
          <dgm:constr type="h" for="ch" forName="circ4" refType="h" fact="0.3084"/>
          <dgm:constr type="l" for="ch" forName="circ4Tx" refType="w" fact="0.35"/>
          <dgm:constr type="t" for="ch" forName="circ4Tx" refType="h" fact="0.79"/>
          <dgm:constr type="w" for="ch" forName="circ4Tx" refType="w" fact="0.3"/>
          <dgm:constr type="h" for="ch" forName="circ4Tx" refType="h" fact="0.21"/>
          <dgm:constr type="ctrX" for="ch" forName="circ5" refType="w" fact="0.4221"/>
          <dgm:constr type="ctrY" for="ch" forName="circ5" refType="h" fact="0.5578"/>
          <dgm:constr type="w" for="ch" forName="circ5" refType="w" fact="0.24"/>
          <dgm:constr type="h" for="ch" forName="circ5" refType="h" fact="0.3084"/>
          <dgm:constr type="l" for="ch" forName="circ5Tx" refType="w" fact="0"/>
          <dgm:constr type="t" for="ch" forName="circ5Tx" refType="h" fact="0.543"/>
          <dgm:constr type="w" for="ch" forName="circ5Tx" refType="w" fact="0.2843"/>
          <dgm:constr type="h" for="ch" forName="circ5Tx" refType="h" fact="0.257"/>
          <dgm:constr type="ctrX" for="ch" forName="circ6" refType="w" fact="0.4221"/>
          <dgm:constr type="ctrY" for="ch" forName="circ6" refType="h" fact="0.4422"/>
          <dgm:constr type="w" for="ch" forName="circ6" refType="w" fact="0.24"/>
          <dgm:constr type="h" for="ch" forName="circ6" refType="h" fact="0.3084"/>
          <dgm:constr type="l" for="ch" forName="circ6Tx" refType="w" fact="0"/>
          <dgm:constr type="t" for="ch" forName="circ6Tx" refType="h" fact="0.2"/>
          <dgm:constr type="w" for="ch" forName="circ6Tx" refType="w" fact="0.2843"/>
          <dgm:constr type="h" for="ch" forName="circ6Tx" refType="h" fact="0.257"/>
          <dgm:constr type="primFontSz" for="ch" ptType="node" op="equ"/>
        </dgm:constrLst>
      </dgm:if>
      <dgm:else name="Name16">
        <dgm:constrLst>
          <dgm:constr type="ctrX" for="ch" forName="circ1" refType="w" fact="0.5"/>
          <dgm:constr type="ctrY" for="ch" forName="circ1" refType="h" fact="0.4177"/>
          <dgm:constr type="w" for="ch" forName="circ1" refType="w" fact="0.24"/>
          <dgm:constr type="h" for="ch" forName="circ1" refType="h" fact="0.3262"/>
          <dgm:constr type="l" for="ch" forName="circ1Tx" refType="w" fact="0.3625"/>
          <dgm:constr type="t" for="ch" forName="circ1Tx"/>
          <dgm:constr type="w" for="ch" forName="circ1Tx" refType="w" fact="0.275"/>
          <dgm:constr type="h" for="ch" forName="circ1Tx" refType="h" fact="0.2"/>
          <dgm:constr type="ctrX" for="ch" forName="circ2" refType="w" fact="0.5704"/>
          <dgm:constr type="ctrY" for="ch" forName="circ2" refType="h" fact="0.4637"/>
          <dgm:constr type="w" for="ch" forName="circ2" refType="w" fact="0.24"/>
          <dgm:constr type="h" for="ch" forName="circ2" refType="h" fact="0.3262"/>
          <dgm:constr type="l" for="ch" forName="circ2Tx" refType="w" fact="0.72"/>
          <dgm:constr type="t" for="ch" forName="circ2Tx" refType="h" fact="0.19"/>
          <dgm:constr type="w" for="ch" forName="circ2Tx" refType="w" fact="0.26"/>
          <dgm:constr type="h" for="ch" forName="circ2Tx" refType="h" fact="0.22"/>
          <dgm:constr type="ctrX" for="ch" forName="circ3" refType="w" fact="0.5877"/>
          <dgm:constr type="ctrY" for="ch" forName="circ3" refType="h" fact="0.5672"/>
          <dgm:constr type="w" for="ch" forName="circ3" refType="w" fact="0.24"/>
          <dgm:constr type="h" for="ch" forName="circ3" refType="h" fact="0.3262"/>
          <dgm:constr type="l" for="ch" forName="circ3Tx" refType="w" fact="0.745"/>
          <dgm:constr type="t" for="ch" forName="circ3Tx" refType="h" fact="0.47"/>
          <dgm:constr type="w" for="ch" forName="circ3Tx" refType="w" fact="0.255"/>
          <dgm:constr type="h" for="ch" forName="circ3Tx" refType="h" fact="0.235"/>
          <dgm:constr type="ctrX" for="ch" forName="circ4" refType="w" fact="0.539"/>
          <dgm:constr type="ctrY" for="ch" forName="circ4" refType="h" fact="0.6502"/>
          <dgm:constr type="w" for="ch" forName="circ4" refType="w" fact="0.24"/>
          <dgm:constr type="h" for="ch" forName="circ4" refType="h" fact="0.3262"/>
          <dgm:constr type="l" for="ch" forName="circ4Tx" refType="w" fact="0.635"/>
          <dgm:constr type="t" for="ch" forName="circ4Tx" refType="h" fact="0.785"/>
          <dgm:constr type="w" for="ch" forName="circ4Tx" refType="w" fact="0.275"/>
          <dgm:constr type="h" for="ch" forName="circ4Tx" refType="h" fact="0.215"/>
          <dgm:constr type="ctrX" for="ch" forName="circ5" refType="w" fact="0.461"/>
          <dgm:constr type="ctrY" for="ch" forName="circ5" refType="h" fact="0.6502"/>
          <dgm:constr type="w" for="ch" forName="circ5" refType="w" fact="0.24"/>
          <dgm:constr type="h" for="ch" forName="circ5" refType="h" fact="0.3262"/>
          <dgm:constr type="l" for="ch" forName="circ5Tx" refType="w" fact="0.09"/>
          <dgm:constr type="t" for="ch" forName="circ5Tx" refType="h" fact="0.785"/>
          <dgm:constr type="w" for="ch" forName="circ5Tx" refType="w" fact="0.275"/>
          <dgm:constr type="h" for="ch" forName="circ5Tx" refType="h" fact="0.215"/>
          <dgm:constr type="ctrX" for="ch" forName="circ6" refType="w" fact="0.4123"/>
          <dgm:constr type="ctrY" for="ch" forName="circ6" refType="h" fact="0.5672"/>
          <dgm:constr type="w" for="ch" forName="circ6" refType="w" fact="0.24"/>
          <dgm:constr type="h" for="ch" forName="circ6" refType="h" fact="0.3262"/>
          <dgm:constr type="l" for="ch" forName="circ6Tx"/>
          <dgm:constr type="t" for="ch" forName="circ6Tx" refType="h" fact="0.47"/>
          <dgm:constr type="w" for="ch" forName="circ6Tx" refType="w" fact="0.255"/>
          <dgm:constr type="h" for="ch" forName="circ6Tx" refType="h" fact="0.235"/>
          <dgm:constr type="ctrX" for="ch" forName="circ7" refType="w" fact="0.4296"/>
          <dgm:constr type="ctrY" for="ch" forName="circ7" refType="h" fact="0.4637"/>
          <dgm:constr type="w" for="ch" forName="circ7" refType="w" fact="0.24"/>
          <dgm:constr type="h" for="ch" forName="circ7" refType="h" fact="0.3262"/>
          <dgm:constr type="l" for="ch" forName="circ7Tx" refType="w" fact="0.02"/>
          <dgm:constr type="t" for="ch" forName="circ7Tx" refType="h" fact="0.19"/>
          <dgm:constr type="w" for="ch" forName="circ7Tx" refType="w" fact="0.26"/>
          <dgm:constr type="h" for="ch" forName="circ7Tx" refType="h" fact="0.22"/>
          <dgm:constr type="primFontSz" for="ch" ptType="node" op="equ"/>
        </dgm:constrLst>
      </dgm:else>
    </dgm:choose>
    <dgm:ruleLst/>
    <dgm:forEach name="Name17" axis="ch" ptType="node" cnt="1">
      <dgm:choose name="Name18">
        <dgm:if name="Name19" axis="root ch" ptType="all node" func="cnt" op="equ" val="1">
          <dgm:layoutNode name="circ1TxSh" styleLbl="vennNode1">
            <dgm:alg type="tx">
              <dgm:param type="txAnchorHorzCh" val="ctr"/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20">
              <dgm:if name="Name21" func="var" arg="dir" op="equ" val="norm">
                <dgm:choose name="Name22">
                  <dgm:if name="Name23" axis="root ch" ptType="all node" func="cnt" op="lte" val="4">
                    <dgm:presOf axis="desOrSelf" ptType="node"/>
                  </dgm:if>
                  <dgm:else name="Name24">
                    <dgm:presOf/>
                  </dgm:else>
                </dgm:choose>
              </dgm:if>
              <dgm:else name="Name25">
                <dgm:choose name="Name26">
                  <dgm:if name="Name27" axis="root ch" ptType="all node" func="cnt" op="equ" val="2">
                    <dgm:presOf axis="root ch desOrSelf" ptType="all node node" st="1 2 1" cnt="1 1 0"/>
                  </dgm:if>
                  <dgm:else name="Name28">
                    <dgm:presOf axis="desOrSelf" ptType="node"/>
                  </dgm:else>
                </dgm:choose>
              </dgm:else>
            </dgm:choose>
            <dgm:constrLst>
              <dgm:constr type="tMarg"/>
              <dgm:constr type="bMarg"/>
              <dgm:constr type="lMarg"/>
              <dgm:constr type="rMarg"/>
              <dgm:constr type="primFontSz" val="65"/>
            </dgm:constrLst>
            <dgm:ruleLst>
              <dgm:rule type="primFontSz" val="5" fact="NaN" max="NaN"/>
            </dgm:ruleLst>
          </dgm:layoutNode>
        </dgm:if>
        <dgm:else name="Name29">
          <dgm:layoutNode name="circ1" styleLbl="vennNode1">
            <dgm:alg type="sp"/>
            <dgm:shape xmlns:r="http://schemas.openxmlformats.org/officeDocument/2006/relationships" type="ellipse" r:blip="">
              <dgm:adjLst/>
            </dgm:shape>
            <dgm:choose name="Name30">
              <dgm:if name="Name31" func="var" arg="dir" op="equ" val="norm">
                <dgm:choose name="Name32">
                  <dgm:if name="Name33" axis="root ch" ptType="all node" func="cnt" op="lte" val="4">
                    <dgm:presOf axis="desOrSelf" ptType="node"/>
                  </dgm:if>
                  <dgm:else name="Name34">
                    <dgm:presOf/>
                  </dgm:else>
                </dgm:choose>
              </dgm:if>
              <dgm:else name="Name35">
                <dgm:choose name="Name36">
                  <dgm:if name="Name37" axis="root ch" ptType="all node" func="cnt" op="equ" val="2">
                    <dgm:presOf axis="root ch desOrSelf" ptType="all node node" st="1 2 1" cnt="1 1 0"/>
                  </dgm:if>
                  <dgm:else name="Name38">
                    <dgm:choose name="Name39">
                      <dgm:if name="Name40" axis="root ch" ptType="all node" func="cnt" op="lte" val="4">
                        <dgm:presOf axis="desOrSelf" ptType="node"/>
                      </dgm:if>
                      <dgm:else name="Name41">
                        <dgm:presOf/>
                      </dgm:else>
                    </dgm:choose>
                  </dgm:else>
                </dgm:choose>
              </dgm:else>
            </dgm:choose>
            <dgm:constrLst/>
            <dgm:ruleLst/>
          </dgm:layoutNode>
          <dgm:layoutNode name="circ1Tx" styleLbl="revTx">
            <dgm:varLst>
              <dgm:chMax val="0"/>
              <dgm:chPref val="0"/>
              <dgm:bulletEnabled val="1"/>
            </dgm:varLst>
            <dgm:alg type="tx">
              <dgm:param type="txAnchorHorzCh" val="ctr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choose name="Name42">
              <dgm:if name="Name43" func="var" arg="dir" op="equ" val="norm">
                <dgm:presOf axis="desOrSelf" ptType="node"/>
              </dgm:if>
              <dgm:else name="Name44">
                <dgm:choose name="Name45">
                  <dgm:if name="Name46" axis="root ch" ptType="all node" func="cnt" op="equ" val="2">
                    <dgm:presOf axis="root ch desOrSelf" ptType="all node node" st="1 2 1" cnt="1 1 0"/>
                  </dgm:if>
                  <dgm:else name="Name47">
                    <dgm:presOf axis="desOrSelf" ptType="node"/>
                  </dgm:else>
                </dgm:choose>
              </dgm:else>
            </dgm:choose>
            <dgm:constrLst>
              <dgm:constr type="tMarg"/>
              <dgm:constr type="bMarg"/>
              <dgm:constr type="lMarg"/>
              <dgm:constr type="rMarg"/>
              <dgm:constr type="primFontSz" val="65"/>
            </dgm:constrLst>
            <dgm:ruleLst>
              <dgm:rule type="primFontSz" val="5" fact="NaN" max="NaN"/>
            </dgm:ruleLst>
          </dgm:layoutNode>
        </dgm:else>
      </dgm:choose>
    </dgm:forEach>
    <dgm:forEach name="Name48" axis="ch" ptType="node" st="2" cnt="1">
      <dgm:layoutNode name="circ2" styleLbl="vennNode1">
        <dgm:alg type="sp"/>
        <dgm:shape xmlns:r="http://schemas.openxmlformats.org/officeDocument/2006/relationships" type="ellipse" r:blip="">
          <dgm:adjLst/>
        </dgm:shape>
        <dgm:choose name="Name49">
          <dgm:if name="Name50" func="var" arg="dir" op="equ" val="norm">
            <dgm:choose name="Name51">
              <dgm:if name="Name52" axis="root ch" ptType="all node" func="cnt" op="lte" val="4">
                <dgm:presOf axis="desOrSelf" ptType="node"/>
              </dgm:if>
              <dgm:else name="Name53">
                <dgm:presOf/>
              </dgm:else>
            </dgm:choose>
          </dgm:if>
          <dgm:else name="Name54">
            <dgm:choose name="Name55">
              <dgm:if name="Name56" axis="root ch" ptType="all node" func="cnt" op="equ" val="2">
                <dgm:presOf axis="root ch desOrSelf" ptType="all node node" st="1 1 1" cnt="1 1 0"/>
              </dgm:if>
              <dgm:if name="Name57" axis="root ch" ptType="all node" func="cnt" op="equ" val="3">
                <dgm:presOf axis="root ch desOrSelf" ptType="all node node" st="1 3 1" cnt="1 1 0"/>
              </dgm:if>
              <dgm:if name="Name58" axis="root ch" ptType="all node" func="cnt" op="equ" val="4">
                <dgm:presOf axis="root ch desOrSelf" ptType="all node node" st="1 4 1" cnt="1 1 0"/>
              </dgm:if>
              <dgm:else name="Name59">
                <dgm:presOf/>
              </dgm:else>
            </dgm:choose>
          </dgm:else>
        </dgm:choose>
        <dgm:constrLst/>
        <dgm:ruleLst/>
      </dgm:layoutNode>
      <dgm:layoutNode name="circ2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60">
          <dgm:if name="Name61" func="var" arg="dir" op="equ" val="norm">
            <dgm:presOf axis="desOrSelf" ptType="node"/>
          </dgm:if>
          <dgm:else name="Name62">
            <dgm:choose name="Name63">
              <dgm:if name="Name64" axis="root ch" ptType="all node" func="cnt" op="equ" val="2">
                <dgm:presOf axis="root ch desOrSelf" ptType="all node node" st="1 1 1" cnt="1 1 0"/>
              </dgm:if>
              <dgm:if name="Name65" axis="root ch" ptType="all node" func="cnt" op="equ" val="3">
                <dgm:presOf axis="root ch desOrSelf" ptType="all node node" st="1 3 1" cnt="1 1 0"/>
              </dgm:if>
              <dgm:if name="Name66" axis="root ch" ptType="all node" func="cnt" op="equ" val="4">
                <dgm:presOf axis="root ch desOrSelf" ptType="all node node" st="1 4 1" cnt="1 1 0"/>
              </dgm:if>
              <dgm:if name="Name67" axis="root ch" ptType="all node" func="cnt" op="equ" val="5">
                <dgm:presOf axis="root ch desOrSelf" ptType="all node node" st="1 5 1" cnt="1 1 0"/>
              </dgm:if>
              <dgm:if name="Name68" axis="root ch" ptType="all node" func="cnt" op="equ" val="6">
                <dgm:presOf axis="root ch desOrSelf" ptType="all node node" st="1 6 1" cnt="1 1 0"/>
              </dgm:if>
              <dgm:else name="Name69">
                <dgm:presOf axis="root ch desOrSelf" ptType="all node node" st="1 7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70" axis="ch" ptType="node" st="3" cnt="1">
      <dgm:layoutNode name="circ3" styleLbl="vennNode1">
        <dgm:alg type="sp"/>
        <dgm:shape xmlns:r="http://schemas.openxmlformats.org/officeDocument/2006/relationships" type="ellipse" r:blip="">
          <dgm:adjLst/>
        </dgm:shape>
        <dgm:choose name="Name71">
          <dgm:if name="Name72" func="var" arg="dir" op="equ" val="norm">
            <dgm:choose name="Name73">
              <dgm:if name="Name74" axis="root ch" ptType="all node" func="cnt" op="lte" val="4">
                <dgm:presOf axis="desOrSelf" ptType="node"/>
              </dgm:if>
              <dgm:else name="Name75">
                <dgm:presOf/>
              </dgm:else>
            </dgm:choose>
          </dgm:if>
          <dgm:else name="Name76">
            <dgm:choose name="Name77">
              <dgm:if name="Name78" axis="root ch" ptType="all node" func="cnt" op="equ" val="3">
                <dgm:presOf axis="root ch desOrSelf" ptType="all node node" st="1 2 1" cnt="1 1 0"/>
              </dgm:if>
              <dgm:if name="Name79" axis="root ch" ptType="all node" func="cnt" op="equ" val="4">
                <dgm:presOf axis="root ch desOrSelf" ptType="all node node" st="1 3 1" cnt="1 1 0"/>
              </dgm:if>
              <dgm:else name="Name80">
                <dgm:presOf/>
              </dgm:else>
            </dgm:choose>
          </dgm:else>
        </dgm:choose>
        <dgm:constrLst/>
        <dgm:ruleLst/>
      </dgm:layoutNode>
      <dgm:layoutNode name="circ3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81">
          <dgm:if name="Name82" func="var" arg="dir" op="equ" val="norm">
            <dgm:presOf axis="desOrSelf" ptType="node"/>
          </dgm:if>
          <dgm:else name="Name83">
            <dgm:choose name="Name84">
              <dgm:if name="Name85" axis="root ch" ptType="all node" func="cnt" op="equ" val="3">
                <dgm:presOf axis="root ch desOrSelf" ptType="all node node" st="1 2 1" cnt="1 1 0"/>
              </dgm:if>
              <dgm:if name="Name86" axis="root ch" ptType="all node" func="cnt" op="equ" val="4">
                <dgm:presOf axis="root ch desOrSelf" ptType="all node node" st="1 3 1" cnt="1 1 0"/>
              </dgm:if>
              <dgm:if name="Name87" axis="root ch" ptType="all node" func="cnt" op="equ" val="5">
                <dgm:presOf axis="root ch desOrSelf" ptType="all node node" st="1 4 1" cnt="1 1 0"/>
              </dgm:if>
              <dgm:if name="Name88" axis="root ch" ptType="all node" func="cnt" op="equ" val="6">
                <dgm:presOf axis="root ch desOrSelf" ptType="all node node" st="1 5 1" cnt="1 1 0"/>
              </dgm:if>
              <dgm:else name="Name89">
                <dgm:presOf axis="root ch desOrSelf" ptType="all node node" st="1 6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90" axis="ch" ptType="node" st="4" cnt="1">
      <dgm:layoutNode name="circ4" styleLbl="vennNode1">
        <dgm:alg type="sp"/>
        <dgm:shape xmlns:r="http://schemas.openxmlformats.org/officeDocument/2006/relationships" type="ellipse" r:blip="">
          <dgm:adjLst/>
        </dgm:shape>
        <dgm:choose name="Name91">
          <dgm:if name="Name92" func="var" arg="dir" op="equ" val="norm">
            <dgm:choose name="Name93">
              <dgm:if name="Name94" axis="root ch" ptType="all node" func="cnt" op="lte" val="4">
                <dgm:presOf axis="desOrSelf" ptType="node"/>
              </dgm:if>
              <dgm:else name="Name95">
                <dgm:presOf/>
              </dgm:else>
            </dgm:choose>
          </dgm:if>
          <dgm:else name="Name96">
            <dgm:choose name="Name97">
              <dgm:if name="Name98" axis="root ch" ptType="all node" func="cnt" op="equ" val="4">
                <dgm:presOf axis="root ch desOrSelf" ptType="all node node" st="1 2 1" cnt="1 1 0"/>
              </dgm:if>
              <dgm:else name="Name99">
                <dgm:presOf/>
              </dgm:else>
            </dgm:choose>
          </dgm:else>
        </dgm:choose>
        <dgm:constrLst/>
        <dgm:ruleLst/>
      </dgm:layoutNode>
      <dgm:layoutNode name="circ4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00">
          <dgm:if name="Name101" func="var" arg="dir" op="equ" val="norm">
            <dgm:presOf axis="desOrSelf" ptType="node"/>
          </dgm:if>
          <dgm:else name="Name102">
            <dgm:choose name="Name103">
              <dgm:if name="Name104" axis="root ch" ptType="all node" func="cnt" op="equ" val="4">
                <dgm:presOf axis="root ch desOrSelf" ptType="all node node" st="1 2 1" cnt="1 1 0"/>
              </dgm:if>
              <dgm:if name="Name105" axis="root ch" ptType="all node" func="cnt" op="equ" val="5">
                <dgm:presOf axis="root ch desOrSelf" ptType="all node node" st="1 3 1" cnt="1 1 0"/>
              </dgm:if>
              <dgm:if name="Name106" axis="root ch" ptType="all node" func="cnt" op="equ" val="6">
                <dgm:presOf axis="root ch desOrSelf" ptType="all node node" st="1 4 1" cnt="1 1 0"/>
              </dgm:if>
              <dgm:else name="Name107">
                <dgm:presOf axis="root ch desOrSelf" ptType="all node node" st="1 5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08" axis="ch" ptType="node" st="5" cnt="1">
      <dgm:layoutNode name="circ5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5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09">
          <dgm:if name="Name110" func="var" arg="dir" op="equ" val="norm">
            <dgm:presOf axis="desOrSelf" ptType="node"/>
          </dgm:if>
          <dgm:else name="Name111">
            <dgm:choose name="Name112">
              <dgm:if name="Name113" axis="root ch" ptType="all node" func="cnt" op="equ" val="5">
                <dgm:presOf axis="root ch desOrSelf" ptType="all node node" st="1 2 1" cnt="1 1 0"/>
              </dgm:if>
              <dgm:if name="Name114" axis="root ch" ptType="all node" func="cnt" op="equ" val="6">
                <dgm:presOf axis="root ch desOrSelf" ptType="all node node" st="1 3 1" cnt="1 1 0"/>
              </dgm:if>
              <dgm:else name="Name115">
                <dgm:presOf axis="root ch desOrSelf" ptType="all node node" st="1 4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16" axis="ch" ptType="node" st="6" cnt="1">
      <dgm:layoutNode name="circ6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6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17">
          <dgm:if name="Name118" func="var" arg="dir" op="equ" val="norm">
            <dgm:presOf axis="desOrSelf" ptType="node"/>
          </dgm:if>
          <dgm:else name="Name119">
            <dgm:choose name="Name120">
              <dgm:if name="Name121" axis="root ch" ptType="all node" func="cnt" op="equ" val="6">
                <dgm:presOf axis="root ch desOrSelf" ptType="all node node" st="1 2 1" cnt="1 1 0"/>
              </dgm:if>
              <dgm:else name="Name122">
                <dgm:presOf axis="root ch desOrSelf" ptType="all node node" st="1 3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23" axis="ch" ptType="node" st="7" cnt="1">
      <dgm:layoutNode name="circ7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7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24">
          <dgm:if name="Name125" func="var" arg="dir" op="equ" val="norm">
            <dgm:presOf axis="desOrSelf" ptType="node"/>
          </dgm:if>
          <dgm:else name="Name126">
            <dgm:presOf axis="root ch desOrSelf" ptType="all node node" st="1 2 1" cnt="1 1 0"/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funnel1">
  <dgm:title val=""/>
  <dgm:desc val=""/>
  <dgm:catLst>
    <dgm:cat type="relationship" pri="2000"/>
    <dgm:cat type="process" pri="2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4"/>
      <dgm:resizeHandles val="exact"/>
    </dgm:varLst>
    <dgm:alg type="composite">
      <dgm:param type="ar" val="1.25"/>
    </dgm:alg>
    <dgm:shape xmlns:r="http://schemas.openxmlformats.org/officeDocument/2006/relationships" r:blip="">
      <dgm:adjLst/>
    </dgm:shape>
    <dgm:presOf/>
    <dgm:choose name="Name1">
      <dgm:if name="Name2" axis="ch" ptType="node" func="cnt" op="equ" val="2">
        <dgm:constrLst>
          <dgm:constr type="w" for="ch" forName="ellipse" refType="w" fact="0.645"/>
          <dgm:constr type="h" for="ch" forName="ellipse" refType="h" fact="0.28"/>
          <dgm:constr type="t" for="ch" forName="ellipse" refType="w" fact="0.0275"/>
          <dgm:constr type="l" for="ch" forName="ellipse" refType="w" fact="0.0265"/>
          <dgm:constr type="w" for="ch" forName="arrow1" refType="w" fact="0.125"/>
          <dgm:constr type="h" for="ch" forName="arrow1" refType="h" fact="0.1"/>
          <dgm:constr type="t" for="ch" forName="arrow1" refType="h" fact="0.72"/>
          <dgm:constr type="l" for="ch" forName="arrow1" refType="w" fact="0.2875"/>
          <dgm:constr type="w" for="ch" forName="rectangle" refType="w" fact="0.6"/>
          <dgm:constr type="h" for="ch" forName="rectangle" refType="w" refFor="ch" refForName="rectangle" fact="0.25"/>
          <dgm:constr type="t" for="ch" forName="rectangle" refType="h" fact="0.8"/>
          <dgm:constr type="l" for="ch" forName="rectangle" refType="w" fact="0.05"/>
          <dgm:constr type="w" for="ch" forName="item1" refType="w" fact="0.35"/>
          <dgm:constr type="h" for="ch" forName="item1" refType="w" fact="0.35"/>
          <dgm:constr type="t" for="ch" forName="item1" refType="h" fact="0.05"/>
          <dgm:constr type="l" for="ch" forName="item1" refType="w" fact="0.125"/>
          <dgm:constr type="primFontSz" for="ch" forName="item1" op="equ" val="65"/>
          <dgm:constr type="w" for="ch" forName="funnel" refType="w" fact="0.7"/>
          <dgm:constr type="h" for="ch" forName="funnel" refType="h" fact="0.7"/>
          <dgm:constr type="t" for="ch" forName="funnel"/>
          <dgm:constr type="l" for="ch" forName="funnel"/>
        </dgm:constrLst>
      </dgm:if>
      <dgm:else name="Name3">
        <dgm:constrLst>
          <dgm:constr type="w" for="ch" forName="ellipse" refType="w" fact="0.645"/>
          <dgm:constr type="h" for="ch" forName="ellipse" refType="h" fact="0.28"/>
          <dgm:constr type="t" for="ch" forName="ellipse" refType="w" fact="0.0275"/>
          <dgm:constr type="l" for="ch" forName="ellipse" refType="w" fact="0.0265"/>
          <dgm:constr type="w" for="ch" forName="arrow1" refType="w" fact="0.125"/>
          <dgm:constr type="h" for="ch" forName="arrow1" refType="h" fact="0.1"/>
          <dgm:constr type="t" for="ch" forName="arrow1" refType="h" fact="0.72"/>
          <dgm:constr type="l" for="ch" forName="arrow1" refType="w" fact="0.2875"/>
          <dgm:constr type="w" for="ch" forName="rectangle" refType="w" fact="0.6"/>
          <dgm:constr type="h" for="ch" forName="rectangle" refType="w" refFor="ch" refForName="rectangle" fact="0.25"/>
          <dgm:constr type="t" for="ch" forName="rectangle" refType="h" fact="0.8"/>
          <dgm:constr type="l" for="ch" forName="rectangle" refType="w" fact="0.05"/>
          <dgm:constr type="primFontSz" for="ch" forName="rectangle" val="65"/>
          <dgm:constr type="w" for="ch" forName="item1" refType="w" fact="0.225"/>
          <dgm:constr type="h" for="ch" forName="item1" refType="w" fact="0.225"/>
          <dgm:constr type="t" for="ch" forName="item1" refType="h" fact="0.336"/>
          <dgm:constr type="l" for="ch" forName="item1" refType="w" fact="0.261"/>
          <dgm:constr type="primFontSz" for="ch" forName="item1" val="65"/>
          <dgm:constr type="w" for="ch" forName="item2" refType="w" fact="0.225"/>
          <dgm:constr type="h" for="ch" forName="item2" refType="w" fact="0.225"/>
          <dgm:constr type="t" for="ch" forName="item2" refType="h" fact="0.125"/>
          <dgm:constr type="l" for="ch" forName="item2" refType="w" fact="0.1"/>
          <dgm:constr type="primFontSz" for="ch" forName="item2" refType="primFontSz" refFor="ch" refForName="item1" op="equ"/>
          <dgm:constr type="w" for="ch" forName="item3" refType="w" fact="0.225"/>
          <dgm:constr type="h" for="ch" forName="item3" refType="w" fact="0.225"/>
          <dgm:constr type="t" for="ch" forName="item3" refType="h" fact="0.057"/>
          <dgm:constr type="l" for="ch" forName="item3" refType="w" fact="0.33"/>
          <dgm:constr type="primFontSz" for="ch" forName="item3" refType="primFontSz" refFor="ch" refForName="item1" op="equ"/>
          <dgm:constr type="w" for="ch" forName="funnel" refType="w" fact="0.7"/>
          <dgm:constr type="h" for="ch" forName="funnel" refType="h" fact="0.7"/>
          <dgm:constr type="t" for="ch" forName="funnel"/>
          <dgm:constr type="l" for="ch" forName="funnel"/>
        </dgm:constrLst>
      </dgm:else>
    </dgm:choose>
    <dgm:ruleLst/>
    <dgm:choose name="Name4">
      <dgm:if name="Name5" axis="ch" ptType="node" func="cnt" op="gte" val="1">
        <dgm:layoutNode name="ellipse" styleLbl="tr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arrow1" styleLbl="fgShp">
          <dgm:alg type="sp"/>
          <dgm:shape xmlns:r="http://schemas.openxmlformats.org/officeDocument/2006/relationships" type="downArrow" r:blip="">
            <dgm:adjLst/>
          </dgm:shape>
          <dgm:presOf/>
          <dgm:constrLst/>
          <dgm:ruleLst/>
        </dgm:layoutNode>
        <dgm:layoutNode name="rectangle" styleLbl="revTx">
          <dgm:varLst>
            <dgm:bulletEnabled val="1"/>
          </dgm:varLst>
          <dgm:alg type="tx">
            <dgm:param type="txAnchorHorzCh" val="ctr"/>
          </dgm:alg>
          <dgm:shape xmlns:r="http://schemas.openxmlformats.org/officeDocument/2006/relationships" type="rect" r:blip="">
            <dgm:adjLst/>
          </dgm:shape>
          <dgm:choose name="Name6">
            <dgm:if name="Name7" axis="ch" ptType="node" func="cnt" op="equ" val="1">
              <dgm:presOf axis="ch desOrSelf" ptType="node node" st="1 1" cnt="1 0"/>
            </dgm:if>
            <dgm:if name="Name8" axis="ch" ptType="node" func="cnt" op="equ" val="2">
              <dgm:presOf axis="ch desOrSelf" ptType="node node" st="2 1" cnt="1 0"/>
            </dgm:if>
            <dgm:if name="Name9" axis="ch" ptType="node" func="cnt" op="equ" val="3">
              <dgm:presOf axis="ch desOrSelf" ptType="node node" st="3 1" cnt="1 0"/>
            </dgm:if>
            <dgm:else name="Name10">
              <dgm:presOf axis="ch desOrSelf" ptType="node node" st="4 1" cnt="1 0"/>
            </dgm:else>
          </dgm:choose>
          <dgm:constrLst/>
          <dgm:ruleLst>
            <dgm:rule type="primFontSz" val="5" fact="NaN" max="NaN"/>
          </dgm:ruleLst>
        </dgm:layoutNode>
        <dgm:forEach name="Name11" axis="ch" ptType="node" st="2" cnt="1">
          <dgm:layoutNode name="item1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12">
              <dgm:if name="Name13" axis="root ch" ptType="all node" func="cnt" op="equ" val="1">
                <dgm:presOf/>
              </dgm:if>
              <dgm:if name="Name14" axis="root ch" ptType="all node" func="cnt" op="equ" val="2">
                <dgm:presOf axis="root ch desOrSelf" ptType="all node node" st="1 1 1" cnt="0 1 0"/>
              </dgm:if>
              <dgm:if name="Name15" axis="root ch" ptType="all node" func="cnt" op="equ" val="3">
                <dgm:presOf axis="root ch desOrSelf" ptType="all node node" st="1 2 1" cnt="0 1 0"/>
              </dgm:if>
              <dgm:else name="Name16">
                <dgm:presOf axis="root ch desOrSelf" ptType="all node node" st="1 3 1" cnt="0 1 0"/>
              </dgm:else>
            </dgm:choose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forEach>
        <dgm:forEach name="Name17" axis="ch" ptType="node" st="3" cnt="1">
          <dgm:layoutNode name="item2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18">
              <dgm:if name="Name19" axis="root ch" ptType="all node" func="cnt" op="equ" val="1">
                <dgm:presOf/>
              </dgm:if>
              <dgm:if name="Name20" axis="root ch" ptType="all node" func="cnt" op="equ" val="2">
                <dgm:presOf/>
              </dgm:if>
              <dgm:if name="Name21" axis="root ch" ptType="all node" func="cnt" op="equ" val="3">
                <dgm:presOf axis="root ch desOrSelf" ptType="all node node" st="1 1 1" cnt="0 1 0"/>
              </dgm:if>
              <dgm:else name="Name22">
                <dgm:presOf axis="root ch desOrSelf" ptType="all node node" st="1 2 1" cnt="0 1 0"/>
              </dgm:else>
            </dgm:choose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forEach>
        <dgm:forEach name="Name23" axis="ch" ptType="node" st="4" cnt="1">
          <dgm:layoutNode name="item3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24">
              <dgm:if name="Name25" axis="root ch" ptType="all node" func="cnt" op="equ" val="1">
                <dgm:presOf/>
              </dgm:if>
              <dgm:if name="Name26" axis="root ch" ptType="all node" func="cnt" op="equ" val="2">
                <dgm:presOf/>
              </dgm:if>
              <dgm:if name="Name27" axis="root ch" ptType="all node" func="cnt" op="equ" val="3">
                <dgm:presOf/>
              </dgm:if>
              <dgm:else name="Name28">
                <dgm:presOf axis="root ch desOrSelf" ptType="all node node" st="1 1 1" cnt="0 1 0"/>
              </dgm:else>
            </dgm:choose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forEach>
        <dgm:layoutNode name="funnel" styleLbl="trAlignAcc1">
          <dgm:alg type="sp"/>
          <dgm:shape xmlns:r="http://schemas.openxmlformats.org/officeDocument/2006/relationships" type="funnel" r:blip="">
            <dgm:adjLst/>
          </dgm:shape>
          <dgm:presOf/>
          <dgm:constrLst/>
          <dgm:ruleLst/>
        </dgm:layoutNode>
      </dgm:if>
      <dgm:else name="Name29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55D2002-6F63-47BB-9837-BE7EB4ED8EE4}" type="datetimeFigureOut">
              <a:rPr lang="en-GB" smtClean="0"/>
              <a:t>10/06/2024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07988" y="1219200"/>
            <a:ext cx="5853112" cy="32924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93920"/>
            <a:ext cx="5335270" cy="384048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37FCDAE-178F-4D4E-8678-D84D234550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7785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>
            <a:extLst>
              <a:ext uri="{FF2B5EF4-FFF2-40B4-BE49-F238E27FC236}">
                <a16:creationId xmlns:a16="http://schemas.microsoft.com/office/drawing/2014/main" id="{D9693975-CDC0-77B9-1697-D9F60032FDA5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-225425" y="793750"/>
            <a:ext cx="7061200" cy="3971925"/>
          </a:xfrm>
          <a:ln/>
        </p:spPr>
      </p:sp>
      <p:sp>
        <p:nvSpPr>
          <p:cNvPr id="8195" name="Notes Placeholder 2">
            <a:extLst>
              <a:ext uri="{FF2B5EF4-FFF2-40B4-BE49-F238E27FC236}">
                <a16:creationId xmlns:a16="http://schemas.microsoft.com/office/drawing/2014/main" id="{1B7998BF-3B4B-E33D-8AA6-24F170D85BB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>
              <a:latin typeface="Arial" panose="020B0604020202020204" pitchFamily="34" charset="0"/>
            </a:endParaRPr>
          </a:p>
        </p:txBody>
      </p:sp>
      <p:sp>
        <p:nvSpPr>
          <p:cNvPr id="8196" name="Slide Number Placeholder 3">
            <a:extLst>
              <a:ext uri="{FF2B5EF4-FFF2-40B4-BE49-F238E27FC236}">
                <a16:creationId xmlns:a16="http://schemas.microsoft.com/office/drawing/2014/main" id="{12F6F812-3563-A7DD-1588-131E38A65E2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9pPr>
          </a:lstStyle>
          <a:p>
            <a:fld id="{43915A8F-A270-41C5-9DB2-8313115985CC}" type="slidenum">
              <a:rPr lang="en-GB" altLang="en-US" sz="1200" smtClean="0">
                <a:solidFill>
                  <a:srgbClr val="000000"/>
                </a:solidFill>
                <a:latin typeface="Arial" panose="020B0604020202020204" pitchFamily="34" charset="0"/>
              </a:rPr>
              <a:pPr/>
              <a:t>1</a:t>
            </a:fld>
            <a:endParaRPr lang="en-GB" altLang="en-US" sz="1200">
              <a:solidFill>
                <a:srgbClr val="000000"/>
              </a:solidFill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Slide Image Placeholder 1">
            <a:extLst>
              <a:ext uri="{FF2B5EF4-FFF2-40B4-BE49-F238E27FC236}">
                <a16:creationId xmlns:a16="http://schemas.microsoft.com/office/drawing/2014/main" id="{151C6DD1-7D7A-A740-F185-2647FC488AF6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-225425" y="793750"/>
            <a:ext cx="7061200" cy="3971925"/>
          </a:xfrm>
          <a:ln/>
        </p:spPr>
      </p:sp>
      <p:sp>
        <p:nvSpPr>
          <p:cNvPr id="10243" name="Notes Placeholder 2">
            <a:extLst>
              <a:ext uri="{FF2B5EF4-FFF2-40B4-BE49-F238E27FC236}">
                <a16:creationId xmlns:a16="http://schemas.microsoft.com/office/drawing/2014/main" id="{10F37E87-26BE-8296-6201-C222CD54185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>
              <a:latin typeface="Arial" panose="020B0604020202020204" pitchFamily="34" charset="0"/>
            </a:endParaRPr>
          </a:p>
        </p:txBody>
      </p:sp>
      <p:sp>
        <p:nvSpPr>
          <p:cNvPr id="10244" name="Slide Number Placeholder 3">
            <a:extLst>
              <a:ext uri="{FF2B5EF4-FFF2-40B4-BE49-F238E27FC236}">
                <a16:creationId xmlns:a16="http://schemas.microsoft.com/office/drawing/2014/main" id="{71A1FDCB-E64F-5DC0-59DE-D952233ED49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9pPr>
          </a:lstStyle>
          <a:p>
            <a:fld id="{5DF4C97B-B477-496E-882D-EF2859BD1E67}" type="slidenum">
              <a:rPr lang="cy-GB" altLang="en-US" sz="1200" smtClean="0">
                <a:latin typeface="Arial" panose="020B0604020202020204" pitchFamily="34" charset="0"/>
              </a:rPr>
              <a:pPr/>
              <a:t>3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Slide Image Placeholder 1">
            <a:extLst>
              <a:ext uri="{FF2B5EF4-FFF2-40B4-BE49-F238E27FC236}">
                <a16:creationId xmlns:a16="http://schemas.microsoft.com/office/drawing/2014/main" id="{5AF2F9B5-350A-AAA2-CDF3-C50ADC5BC8CE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-225425" y="793750"/>
            <a:ext cx="7061200" cy="3971925"/>
          </a:xfrm>
          <a:ln/>
        </p:spPr>
      </p:sp>
      <p:sp>
        <p:nvSpPr>
          <p:cNvPr id="12291" name="Notes Placeholder 2">
            <a:extLst>
              <a:ext uri="{FF2B5EF4-FFF2-40B4-BE49-F238E27FC236}">
                <a16:creationId xmlns:a16="http://schemas.microsoft.com/office/drawing/2014/main" id="{3620B89C-3A4A-6E75-6FE9-2796798450E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GB" altLang="en-US" dirty="0">
                <a:latin typeface="Arial" panose="020B0604020202020204" pitchFamily="34" charset="0"/>
              </a:rPr>
              <a:t>Effects on pedagogy and professionalism </a:t>
            </a:r>
          </a:p>
        </p:txBody>
      </p:sp>
      <p:sp>
        <p:nvSpPr>
          <p:cNvPr id="12292" name="Slide Number Placeholder 3">
            <a:extLst>
              <a:ext uri="{FF2B5EF4-FFF2-40B4-BE49-F238E27FC236}">
                <a16:creationId xmlns:a16="http://schemas.microsoft.com/office/drawing/2014/main" id="{A98F002B-BAD1-9759-730C-F08CFBF6C81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9pPr>
          </a:lstStyle>
          <a:p>
            <a:fld id="{A4207F65-E531-4AF1-B2FC-82A8870BFF48}" type="slidenum">
              <a:rPr lang="cy-GB" altLang="en-US" sz="1200" smtClean="0">
                <a:latin typeface="Arial" panose="020B0604020202020204" pitchFamily="34" charset="0"/>
              </a:rPr>
              <a:pPr/>
              <a:t>4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Slide Image Placeholder 1">
            <a:extLst>
              <a:ext uri="{FF2B5EF4-FFF2-40B4-BE49-F238E27FC236}">
                <a16:creationId xmlns:a16="http://schemas.microsoft.com/office/drawing/2014/main" id="{80AC4E97-1C99-35F2-014D-6AD301EAF6F4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-225425" y="793750"/>
            <a:ext cx="7061200" cy="3971925"/>
          </a:xfrm>
          <a:ln/>
        </p:spPr>
      </p:sp>
      <p:sp>
        <p:nvSpPr>
          <p:cNvPr id="17411" name="Notes Placeholder 2">
            <a:extLst>
              <a:ext uri="{FF2B5EF4-FFF2-40B4-BE49-F238E27FC236}">
                <a16:creationId xmlns:a16="http://schemas.microsoft.com/office/drawing/2014/main" id="{105B2A96-4FC4-67F3-1E6B-99DE24E16D7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17412" name="Slide Number Placeholder 3">
            <a:extLst>
              <a:ext uri="{FF2B5EF4-FFF2-40B4-BE49-F238E27FC236}">
                <a16:creationId xmlns:a16="http://schemas.microsoft.com/office/drawing/2014/main" id="{43D5F233-80A4-52BA-75AE-0CE51584813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9pPr>
          </a:lstStyle>
          <a:p>
            <a:fld id="{A202FD0E-BC52-4700-9CB5-7F2F7536AFEB}" type="slidenum">
              <a:rPr lang="cy-GB" altLang="en-US" sz="1200" smtClean="0">
                <a:latin typeface="Arial" panose="020B0604020202020204" pitchFamily="34" charset="0"/>
              </a:rPr>
              <a:pPr/>
              <a:t>6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Slide Image Placeholder 1">
            <a:extLst>
              <a:ext uri="{FF2B5EF4-FFF2-40B4-BE49-F238E27FC236}">
                <a16:creationId xmlns:a16="http://schemas.microsoft.com/office/drawing/2014/main" id="{BDC5C5F8-0F6A-B11C-0E87-730AA6EF3C38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-225425" y="793750"/>
            <a:ext cx="7061200" cy="3971925"/>
          </a:xfrm>
          <a:ln/>
        </p:spPr>
      </p:sp>
      <p:sp>
        <p:nvSpPr>
          <p:cNvPr id="21507" name="Notes Placeholder 2">
            <a:extLst>
              <a:ext uri="{FF2B5EF4-FFF2-40B4-BE49-F238E27FC236}">
                <a16:creationId xmlns:a16="http://schemas.microsoft.com/office/drawing/2014/main" id="{45FA6E93-A1E4-246B-49F2-6A3A32041FA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GB" altLang="en-US" dirty="0">
                <a:latin typeface="Arial" panose="020B0604020202020204" pitchFamily="34" charset="0"/>
              </a:rPr>
              <a:t>Discussion links to professional roles. </a:t>
            </a:r>
          </a:p>
        </p:txBody>
      </p:sp>
      <p:sp>
        <p:nvSpPr>
          <p:cNvPr id="21508" name="Slide Number Placeholder 3">
            <a:extLst>
              <a:ext uri="{FF2B5EF4-FFF2-40B4-BE49-F238E27FC236}">
                <a16:creationId xmlns:a16="http://schemas.microsoft.com/office/drawing/2014/main" id="{D856AF7A-4066-DF36-174F-78667B384FB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9pPr>
          </a:lstStyle>
          <a:p>
            <a:fld id="{F798D6DA-8ABF-44E3-A1B7-96A3221F49C4}" type="slidenum">
              <a:rPr lang="cy-GB" altLang="en-US" sz="1200" smtClean="0">
                <a:latin typeface="Arial" panose="020B0604020202020204" pitchFamily="34" charset="0"/>
              </a:rPr>
              <a:pPr/>
              <a:t>7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Slide Image Placeholder 1">
            <a:extLst>
              <a:ext uri="{FF2B5EF4-FFF2-40B4-BE49-F238E27FC236}">
                <a16:creationId xmlns:a16="http://schemas.microsoft.com/office/drawing/2014/main" id="{6248B94E-C8E0-880A-F1F3-7B19F915D6B4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-225425" y="793750"/>
            <a:ext cx="7061200" cy="3971925"/>
          </a:xfrm>
          <a:ln/>
        </p:spPr>
      </p:sp>
      <p:sp>
        <p:nvSpPr>
          <p:cNvPr id="27651" name="Notes Placeholder 2">
            <a:extLst>
              <a:ext uri="{FF2B5EF4-FFF2-40B4-BE49-F238E27FC236}">
                <a16:creationId xmlns:a16="http://schemas.microsoft.com/office/drawing/2014/main" id="{245D4140-2918-316B-4A69-E36002CF39A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GB" altLang="en-US" dirty="0">
                <a:latin typeface="Arial" panose="020B0604020202020204" pitchFamily="34" charset="0"/>
              </a:rPr>
              <a:t>Print cards</a:t>
            </a:r>
          </a:p>
        </p:txBody>
      </p:sp>
      <p:sp>
        <p:nvSpPr>
          <p:cNvPr id="27652" name="Slide Number Placeholder 3">
            <a:extLst>
              <a:ext uri="{FF2B5EF4-FFF2-40B4-BE49-F238E27FC236}">
                <a16:creationId xmlns:a16="http://schemas.microsoft.com/office/drawing/2014/main" id="{56FD73B7-5C54-AF77-438F-09F442C24FC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9pPr>
          </a:lstStyle>
          <a:p>
            <a:fld id="{9E531569-A8C1-4AB6-B163-62FC03783619}" type="slidenum">
              <a:rPr lang="cy-GB" altLang="en-US" sz="1200" smtClean="0">
                <a:latin typeface="Arial" panose="020B0604020202020204" pitchFamily="34" charset="0"/>
              </a:rPr>
              <a:pPr/>
              <a:t>8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Add scenarios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37FCDAE-178F-4D4E-8678-D84D23455091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793955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94838E-6E10-1719-EC05-EF30183F7ED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50D2C32-8C89-575C-A536-E8F7C97D008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BC094B-B791-269B-7C7E-98267CF1E7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10/06/2024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BE3457-6CF6-2E44-867B-776F37E6F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C939E1A-FECC-0A59-4EF0-D76D0B7744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93434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9BA526-4704-11FC-D243-53754FC733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ADC08A-95D5-1E62-B5B3-ECE6AE44EFC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B4915D-7391-2A6E-B874-056826CEC7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10/06/2024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AE5F9D-27BC-AF43-9829-4357E21629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6149F3-C8F5-5B40-4385-3B873ED6F4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26132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C2E8CB-BB3C-0555-62DA-392DA18E1B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0581A0E-B524-3FB4-DFE0-101D3B555C2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97F60C-4DF2-7892-801F-1EFA7D04C2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10/06/2024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BDDDC0D-C069-D900-9C2A-E0432BEF5F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AC86BF-4EC2-8269-2C36-BE95A801E5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1243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EE3192-90E1-27FC-C25C-C89A87F6B3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7E5DBF-A778-577B-1BD2-1AA3DBF0BAB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>
            <a:lvl4pPr>
              <a:defRPr>
                <a:solidFill>
                  <a:srgbClr val="0B148B"/>
                </a:solidFill>
              </a:defRPr>
            </a:lvl4pPr>
            <a:lvl5pPr>
              <a:defRPr>
                <a:solidFill>
                  <a:srgbClr val="0B148B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</a:t>
            </a:r>
            <a:r>
              <a:rPr lang="en-US" dirty="0" err="1"/>
              <a:t>levelflkfdl</a:t>
            </a:r>
            <a:r>
              <a:rPr lang="en-US" dirty="0"/>
              <a:t>;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75641AD-105D-9F34-37D8-9A10CDC21E8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94E0AE3-F4E2-ED81-A463-E606F79BB4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10/06/2024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2B5224-9C61-911F-0A5E-3367004FB9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06B68F9-14C5-5057-0C53-8D2888D6C6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690345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7373C0-40CF-2FC9-94C3-7213AD87A7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C62FEBA-4439-3719-5772-FBD1D3F4144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E968AFC-731D-1424-00C3-2B73CD34B5B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77DC241-E3F6-80DA-8CC3-C16B552030D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F43FBDA-C41A-F520-F63D-D095AED9FEA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D75BDA3-F855-28ED-3643-0A9DEEC854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10/06/2024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3FB818B-D670-7C6C-3F24-777531E2BE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AE22EEB-E88B-F4E8-05C4-36167E8DF9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193779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5745EB-EFE0-30D7-0E67-6C76905F90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DD2B245-0227-51D7-1EBB-846299BB0A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10/06/2024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583351B-CEA3-677C-4B19-EFDE61CE60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89C6770-6E5B-0453-9F84-3259461F9C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165590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0E3B291-0FEC-6E8F-2F15-8B00AAABB2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10/06/2024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2332CAF-12B5-9892-7095-451BFDD933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994893C-EE42-2B04-4621-A1308C6FAF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6438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105429-5ED5-C3BE-6F81-3CCFC4281A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E20B3F-69E4-2E87-3D2A-A211D969307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7B0081D-D046-9AA5-B55C-F1476899EAD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2DCC585-60AE-1B13-426D-5D63F16EE6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10/06/2024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6CEED50-9BCF-5ACB-45AC-98A93736B7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5175145-BA89-CABD-010A-9A07B1CBCD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801549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D44A72-BFF5-07D3-EB95-6561DCD077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65523C4-94D3-8BD7-C57A-526984C6503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DD0C316-DADC-B88B-64F0-88B60298022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2681A5E-2120-D45E-E2E9-E0D2C1FD69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10/06/2024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90C6E2B-B33C-DE23-7809-9F0E7BFDC4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61FE30C-6546-978E-A52B-0949E86B69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180921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08AA09-3787-C63D-5C8C-BD19BE1967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BCD17DA-301A-C4F5-B776-9A199530306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815888-0BCF-5E36-BEEB-D2F3D1843D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10/06/2024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A16C6E8-9525-0C3D-5753-D62FE71653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97171B1-BE30-34EF-6BAC-F8D7EA5D8B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445057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1046126-E97E-74B3-429A-CEA866415A6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7AEEE51-B56D-E925-A7AC-08B3FD7C0F1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85B83C2-6FA2-0625-E056-AE2C79D7D1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10/06/2024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4754DC7-4280-32DE-7370-9970B414A3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EC7442D-AAA0-4E99-15BE-8E332A1609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88199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E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055C6EF-49F6-8994-48F8-E659E21765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9E9CE76-A229-9699-2046-9D6435E3027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822E84F-5C00-20B4-F119-87DAFEA66D3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1A19B51-0D45-457F-B13E-2F28EAE6A722}" type="datetimeFigureOut">
              <a:rPr lang="en-GB" smtClean="0"/>
              <a:t>10/06/2024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305191A-7B2A-9A47-A78C-5972B11EB1C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306A2D-CA63-EA9F-7978-5C88B809CF7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2D32F01-7B3F-85CC-91DC-1D400D7FF80D}"/>
              </a:ext>
            </a:extLst>
          </p:cNvPr>
          <p:cNvSpPr txBox="1"/>
          <p:nvPr userDrawn="1">
            <p:extLst>
              <p:ext uri="{1162E1C5-73C7-4A58-AE30-91384D911F3F}">
                <p184:classification xmlns:p184="http://schemas.microsoft.com/office/powerpoint/2018/4/main" val="hdr"/>
              </p:ext>
            </p:extLst>
          </p:nvPr>
        </p:nvSpPr>
        <p:spPr>
          <a:xfrm>
            <a:off x="11064875" y="0"/>
            <a:ext cx="1155700" cy="152400"/>
          </a:xfrm>
          <a:prstGeom prst="rect">
            <a:avLst/>
          </a:prstGeom>
        </p:spPr>
        <p:txBody>
          <a:bodyPr horzOverflow="overflow" lIns="0" tIns="0" rIns="0" bIns="0">
            <a:spAutoFit/>
          </a:bodyPr>
          <a:lstStyle/>
          <a:p>
            <a:pPr algn="r"/>
            <a:r>
              <a:rPr lang="en-GB" sz="100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PUBLIC / CYHOEDDUS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2388DD9F-BFF4-F62B-40E5-57846D9DCAC5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28575" y="5713836"/>
            <a:ext cx="12192000" cy="11961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824382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Yu-5LCr1kwg" TargetMode="Externa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hyperlink" Target="https://www.youtube.com/watch?v=xjxXBZeFcmg" TargetMode="External"/><Relationship Id="rId7" Type="http://schemas.openxmlformats.org/officeDocument/2006/relationships/diagramColors" Target="../diagrams/colors2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d3LPrhI0v-w" TargetMode="Externa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0NNMLgfSB8E" TargetMode="External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itle 1">
            <a:extLst>
              <a:ext uri="{FF2B5EF4-FFF2-40B4-BE49-F238E27FC236}">
                <a16:creationId xmlns:a16="http://schemas.microsoft.com/office/drawing/2014/main" id="{FA8A485F-BFE2-FF9C-DD40-965BE9DA4652}"/>
              </a:ext>
            </a:extLst>
          </p:cNvPr>
          <p:cNvSpPr>
            <a:spLocks noGrp="1" noChangeArrowheads="1"/>
          </p:cNvSpPr>
          <p:nvPr>
            <p:ph type="ctrTitle"/>
          </p:nvPr>
        </p:nvSpPr>
        <p:spPr>
          <a:xfrm>
            <a:off x="2208213" y="1989139"/>
            <a:ext cx="7772400" cy="1470025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dirty="0"/>
              <a:t>Physical Activity</a:t>
            </a:r>
            <a:endParaRPr lang="en-GB" altLang="en-US" dirty="0">
              <a:solidFill>
                <a:srgbClr val="0070C0"/>
              </a:solidFill>
            </a:endParaRPr>
          </a:p>
        </p:txBody>
      </p:sp>
    </p:spTree>
  </p:cSld>
  <p:clrMapOvr>
    <a:masterClrMapping/>
  </p:clrMapOvr>
  <p:transition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1EBBE1-24F4-D38E-8F04-CC89BB3F77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Structure of the evening: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4DA789-0211-8CD4-F291-C89B333E945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. Physical Activity 5:30-6:50</a:t>
            </a:r>
          </a:p>
          <a:p>
            <a:pPr marL="0" indent="0">
              <a:buNone/>
            </a:pPr>
            <a:r>
              <a:rPr lang="en-GB" dirty="0"/>
              <a:t>. Break 6:50-7:10</a:t>
            </a:r>
          </a:p>
          <a:p>
            <a:pPr marL="0" indent="0">
              <a:buNone/>
            </a:pPr>
            <a:r>
              <a:rPr lang="en-GB" dirty="0"/>
              <a:t>. Physical Activity (continued) 7:10-7:40</a:t>
            </a:r>
          </a:p>
          <a:p>
            <a:pPr marL="0" indent="0">
              <a:buNone/>
            </a:pPr>
            <a:r>
              <a:rPr lang="en-GB" dirty="0"/>
              <a:t>. Multi-agency working – 7:40 – 8:30</a:t>
            </a:r>
          </a:p>
          <a:p>
            <a:pPr marL="0" indent="0">
              <a:buNone/>
            </a:pPr>
            <a:r>
              <a:rPr lang="en-GB" dirty="0"/>
              <a:t>. Assignment support – 8:30-9:00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2612945-A08D-7431-DC49-B264422F2D8E}"/>
              </a:ext>
            </a:extLst>
          </p:cNvPr>
          <p:cNvSpPr txBox="1"/>
          <p:nvPr/>
        </p:nvSpPr>
        <p:spPr>
          <a:xfrm>
            <a:off x="838200" y="4599985"/>
            <a:ext cx="615093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hlinkClick r:id="rId2"/>
              </a:rPr>
              <a:t>KES The Match.wmv (youtube.com)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9480238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itle 1">
            <a:extLst>
              <a:ext uri="{FF2B5EF4-FFF2-40B4-BE49-F238E27FC236}">
                <a16:creationId xmlns:a16="http://schemas.microsoft.com/office/drawing/2014/main" id="{77ABFC68-4EDA-3E25-49C8-96A71295072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057400" y="455613"/>
            <a:ext cx="8229600" cy="1143000"/>
          </a:xfrm>
        </p:spPr>
        <p:txBody>
          <a:bodyPr>
            <a:normAutofit fontScale="90000"/>
          </a:bodyPr>
          <a:lstStyle/>
          <a:p>
            <a:pPr algn="ctr" eaLnBrk="1" hangingPunct="1"/>
            <a:r>
              <a:rPr lang="en-GB" altLang="en-US" b="1" dirty="0">
                <a:solidFill>
                  <a:srgbClr val="0070C0"/>
                </a:solidFill>
              </a:rPr>
              <a:t>Experiences of Physical Education (PE), Physical Activity (PA) and Sport</a:t>
            </a:r>
          </a:p>
        </p:txBody>
      </p:sp>
      <p:sp>
        <p:nvSpPr>
          <p:cNvPr id="9220" name="Content Placeholder 3">
            <a:extLst>
              <a:ext uri="{FF2B5EF4-FFF2-40B4-BE49-F238E27FC236}">
                <a16:creationId xmlns:a16="http://schemas.microsoft.com/office/drawing/2014/main" id="{5F1BAFC8-EDBA-98C3-25CF-0EA35DF521F2}"/>
              </a:ext>
            </a:extLst>
          </p:cNvPr>
          <p:cNvSpPr>
            <a:spLocks noGrp="1" noChangeArrowheads="1"/>
          </p:cNvSpPr>
          <p:nvPr>
            <p:ph sz="half" idx="2"/>
          </p:nvPr>
        </p:nvSpPr>
        <p:spPr>
          <a:xfrm>
            <a:off x="747445" y="1952090"/>
            <a:ext cx="5181600" cy="3997860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sz="3200" dirty="0">
                <a:solidFill>
                  <a:srgbClr val="0070C0"/>
                </a:solidFill>
              </a:rPr>
              <a:t>Childhood  </a:t>
            </a:r>
          </a:p>
          <a:p>
            <a:pPr eaLnBrk="1" hangingPunct="1"/>
            <a:endParaRPr lang="en-GB" altLang="en-US" sz="3200" dirty="0">
              <a:solidFill>
                <a:srgbClr val="0070C0"/>
              </a:solidFill>
            </a:endParaRPr>
          </a:p>
          <a:p>
            <a:pPr eaLnBrk="1" hangingPunct="1"/>
            <a:r>
              <a:rPr lang="en-GB" altLang="en-US" sz="3200" dirty="0">
                <a:solidFill>
                  <a:srgbClr val="0070C0"/>
                </a:solidFill>
              </a:rPr>
              <a:t>Professional (university, training)</a:t>
            </a:r>
          </a:p>
          <a:p>
            <a:pPr eaLnBrk="1" hangingPunct="1"/>
            <a:endParaRPr lang="en-GB" altLang="en-US" sz="3200" dirty="0">
              <a:solidFill>
                <a:srgbClr val="0070C0"/>
              </a:solidFill>
            </a:endParaRPr>
          </a:p>
          <a:p>
            <a:pPr eaLnBrk="1" hangingPunct="1"/>
            <a:r>
              <a:rPr lang="en-GB" altLang="en-US" sz="3200" dirty="0">
                <a:solidFill>
                  <a:srgbClr val="0070C0"/>
                </a:solidFill>
              </a:rPr>
              <a:t>Organizational (work)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E0664E28-A1C4-7B01-03DB-5117CD8C6249}"/>
              </a:ext>
            </a:extLst>
          </p:cNvPr>
          <p:cNvSpPr txBox="1"/>
          <p:nvPr/>
        </p:nvSpPr>
        <p:spPr>
          <a:xfrm>
            <a:off x="6400801" y="1952090"/>
            <a:ext cx="4962418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i="1" dirty="0">
                <a:solidFill>
                  <a:srgbClr val="FF0000"/>
                </a:solidFill>
              </a:rPr>
              <a:t>What are the differences between terms? </a:t>
            </a:r>
          </a:p>
          <a:p>
            <a:endParaRPr lang="en-GB" sz="3600" i="1" dirty="0">
              <a:solidFill>
                <a:srgbClr val="FF0000"/>
              </a:solidFill>
            </a:endParaRPr>
          </a:p>
          <a:p>
            <a:r>
              <a:rPr lang="en-GB" sz="3600" i="1" dirty="0">
                <a:solidFill>
                  <a:srgbClr val="FF0000"/>
                </a:solidFill>
              </a:rPr>
              <a:t>What are your experiences?</a:t>
            </a:r>
          </a:p>
          <a:p>
            <a:endParaRPr lang="en-GB" sz="3600" i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itle 1">
            <a:extLst>
              <a:ext uri="{FF2B5EF4-FFF2-40B4-BE49-F238E27FC236}">
                <a16:creationId xmlns:a16="http://schemas.microsoft.com/office/drawing/2014/main" id="{17593C98-8DFE-15B6-8C33-D9157A88486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 eaLnBrk="1" hangingPunct="1"/>
            <a:r>
              <a:rPr lang="en-GB" altLang="en-US" dirty="0">
                <a:solidFill>
                  <a:srgbClr val="0070C0"/>
                </a:solidFill>
              </a:rPr>
              <a:t>Effects on (EY) pedagogy and professionalism</a:t>
            </a:r>
          </a:p>
        </p:txBody>
      </p:sp>
      <p:sp>
        <p:nvSpPr>
          <p:cNvPr id="11268" name="Content Placeholder 3">
            <a:extLst>
              <a:ext uri="{FF2B5EF4-FFF2-40B4-BE49-F238E27FC236}">
                <a16:creationId xmlns:a16="http://schemas.microsoft.com/office/drawing/2014/main" id="{32DE4011-5BCA-1424-165D-A7A813BD704C}"/>
              </a:ext>
            </a:extLst>
          </p:cNvPr>
          <p:cNvSpPr>
            <a:spLocks noGrp="1" noChangeArrowheads="1"/>
          </p:cNvSpPr>
          <p:nvPr>
            <p:ph sz="half" idx="2"/>
          </p:nvPr>
        </p:nvSpPr>
        <p:spPr>
          <a:xfrm>
            <a:off x="5156790" y="1830859"/>
            <a:ext cx="6501810" cy="3602377"/>
          </a:xfrm>
        </p:spPr>
        <p:txBody>
          <a:bodyPr>
            <a:normAutofit fontScale="92500"/>
          </a:bodyPr>
          <a:lstStyle/>
          <a:p>
            <a:pPr marL="0" indent="0" eaLnBrk="1" hangingPunct="1">
              <a:buNone/>
            </a:pPr>
            <a:r>
              <a:rPr lang="en-GB" altLang="en-US" sz="2400" b="1" dirty="0"/>
              <a:t>Poor experiences of traditional sports through narrow pedagogy </a:t>
            </a:r>
          </a:p>
          <a:p>
            <a:pPr marL="0" indent="0" eaLnBrk="1" hangingPunct="1">
              <a:buNone/>
            </a:pPr>
            <a:endParaRPr lang="en-GB" altLang="en-US" sz="2400" b="1" dirty="0"/>
          </a:p>
          <a:p>
            <a:pPr marL="0" indent="0" eaLnBrk="1" hangingPunct="1">
              <a:buNone/>
            </a:pPr>
            <a:r>
              <a:rPr lang="en-GB" altLang="en-US" sz="2400" b="1" dirty="0"/>
              <a:t>Insufficient training; core subjects; mentors </a:t>
            </a:r>
          </a:p>
          <a:p>
            <a:pPr marL="0" indent="0" eaLnBrk="1" hangingPunct="1">
              <a:buNone/>
            </a:pPr>
            <a:endParaRPr lang="en-GB" altLang="en-US" sz="2400" b="1" dirty="0"/>
          </a:p>
          <a:p>
            <a:pPr marL="0" indent="0" eaLnBrk="1" hangingPunct="1">
              <a:buNone/>
            </a:pPr>
            <a:r>
              <a:rPr lang="en-GB" altLang="en-US" sz="2400" b="1" dirty="0"/>
              <a:t>Washout; (lack of) resources; pupils; external agencies</a:t>
            </a:r>
          </a:p>
          <a:p>
            <a:pPr marL="0" indent="0" eaLnBrk="1" hangingPunct="1">
              <a:buNone/>
            </a:pPr>
            <a:endParaRPr lang="en-GB" altLang="en-US" sz="2400" b="1" dirty="0"/>
          </a:p>
          <a:p>
            <a:pPr marL="0" indent="0" eaLnBrk="1" hangingPunct="1">
              <a:buNone/>
            </a:pPr>
            <a:r>
              <a:rPr lang="en-GB" altLang="en-US" sz="2400" i="1" dirty="0">
                <a:solidFill>
                  <a:srgbClr val="FF0000"/>
                </a:solidFill>
              </a:rPr>
              <a:t>What are the effects? </a:t>
            </a:r>
          </a:p>
          <a:p>
            <a:pPr marL="0" indent="0" eaLnBrk="1" hangingPunct="1">
              <a:buNone/>
            </a:pPr>
            <a:endParaRPr lang="en-GB" altLang="en-US" sz="2000" b="1" dirty="0">
              <a:solidFill>
                <a:srgbClr val="FF0000"/>
              </a:solidFill>
            </a:endParaRPr>
          </a:p>
          <a:p>
            <a:pPr marL="0" indent="0" eaLnBrk="1" hangingPunct="1">
              <a:buNone/>
            </a:pPr>
            <a:endParaRPr lang="en-GB" altLang="en-US" sz="2000" b="1" dirty="0"/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CF04333E-C045-364C-68FF-4836284FA21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242962036"/>
              </p:ext>
            </p:extLst>
          </p:nvPr>
        </p:nvGraphicFramePr>
        <p:xfrm>
          <a:off x="139403" y="1449670"/>
          <a:ext cx="5017387" cy="419621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E144FC-D408-89FD-1738-91511C992F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1500" y="2311403"/>
            <a:ext cx="10515600" cy="395285"/>
          </a:xfrm>
        </p:spPr>
        <p:txBody>
          <a:bodyPr>
            <a:noAutofit/>
          </a:bodyPr>
          <a:lstStyle/>
          <a:p>
            <a:br>
              <a:rPr lang="en-GB" sz="6000" dirty="0">
                <a:solidFill>
                  <a:srgbClr val="00B0F0"/>
                </a:solidFill>
              </a:rPr>
            </a:br>
            <a:r>
              <a:rPr lang="en-GB" sz="6000" dirty="0">
                <a:solidFill>
                  <a:srgbClr val="0070C0"/>
                </a:solidFill>
              </a:rPr>
              <a:t>Guidelines</a:t>
            </a:r>
            <a:br>
              <a:rPr lang="en-GB" sz="6000" dirty="0">
                <a:solidFill>
                  <a:srgbClr val="00B0F0"/>
                </a:solidFill>
              </a:rPr>
            </a:br>
            <a:br>
              <a:rPr lang="en-GB" sz="3200" dirty="0"/>
            </a:br>
            <a:r>
              <a:rPr lang="en-GB" sz="3200" dirty="0"/>
              <a:t>- Strong emphasis on physical development in EYFS, particularly gross motor skills (strength, stability, balance, spatial awareness, co-ordination and agility) </a:t>
            </a:r>
            <a:br>
              <a:rPr lang="en-GB" sz="3200" dirty="0"/>
            </a:br>
            <a:br>
              <a:rPr lang="en-GB" sz="3200" dirty="0"/>
            </a:br>
            <a:r>
              <a:rPr lang="en-GB" sz="3200" dirty="0"/>
              <a:t>- “Movement” in a variety of ways in PA guidelines</a:t>
            </a:r>
            <a:br>
              <a:rPr lang="en-GB" sz="3200" dirty="0"/>
            </a:br>
            <a:br>
              <a:rPr lang="en-GB" sz="3200" dirty="0"/>
            </a:br>
            <a:r>
              <a:rPr lang="en-GB" sz="3200" dirty="0"/>
              <a:t>- Babies (crawling to tummy time); Toddlers (180 minutes, evenly spread, light to energetic); Pre-school (including 1 hour of moderate to vigorous activity) 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403360753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Title 1">
            <a:extLst>
              <a:ext uri="{FF2B5EF4-FFF2-40B4-BE49-F238E27FC236}">
                <a16:creationId xmlns:a16="http://schemas.microsoft.com/office/drawing/2014/main" id="{21C68643-AE5B-CF08-6618-3599498AD91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hangingPunct="1"/>
            <a:r>
              <a:rPr lang="en-GB" altLang="en-US" sz="3600" dirty="0">
                <a:solidFill>
                  <a:srgbClr val="0070C0"/>
                </a:solidFill>
              </a:rPr>
              <a:t>(The benefits of) PA and the EY practitioner (1)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D5ED94D-872D-9214-5C9D-BD27FE777982}"/>
              </a:ext>
            </a:extLst>
          </p:cNvPr>
          <p:cNvSpPr txBox="1"/>
          <p:nvPr/>
        </p:nvSpPr>
        <p:spPr>
          <a:xfrm>
            <a:off x="838200" y="1365450"/>
            <a:ext cx="6741928" cy="369331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Physical activity is vital in children’s all-round development:</a:t>
            </a:r>
          </a:p>
          <a:p>
            <a:endParaRPr lang="en-GB" dirty="0"/>
          </a:p>
          <a:p>
            <a:r>
              <a:rPr lang="en-GB" dirty="0"/>
              <a:t>Builds relationships and social skills;</a:t>
            </a:r>
          </a:p>
          <a:p>
            <a:endParaRPr lang="en-GB" dirty="0"/>
          </a:p>
          <a:p>
            <a:r>
              <a:rPr lang="en-GB" dirty="0"/>
              <a:t>Maintains health and weight;</a:t>
            </a:r>
          </a:p>
          <a:p>
            <a:endParaRPr lang="en-GB" dirty="0"/>
          </a:p>
          <a:p>
            <a:r>
              <a:rPr lang="en-GB" dirty="0"/>
              <a:t>Contributes to brain development and learning;</a:t>
            </a:r>
          </a:p>
          <a:p>
            <a:endParaRPr lang="en-GB" dirty="0"/>
          </a:p>
          <a:p>
            <a:r>
              <a:rPr lang="en-GB" dirty="0"/>
              <a:t>Improves sleep;</a:t>
            </a:r>
          </a:p>
          <a:p>
            <a:endParaRPr lang="en-GB" dirty="0"/>
          </a:p>
          <a:p>
            <a:r>
              <a:rPr lang="en-GB" dirty="0"/>
              <a:t>Develops muscles and bones; </a:t>
            </a:r>
          </a:p>
          <a:p>
            <a:endParaRPr lang="en-GB" dirty="0"/>
          </a:p>
          <a:p>
            <a:r>
              <a:rPr lang="en-GB" dirty="0"/>
              <a:t>Encourages movement and co-ordination 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44316770-50D3-A6CD-4C25-1D8CA515CD94}"/>
              </a:ext>
            </a:extLst>
          </p:cNvPr>
          <p:cNvSpPr txBox="1"/>
          <p:nvPr/>
        </p:nvSpPr>
        <p:spPr>
          <a:xfrm>
            <a:off x="130618" y="167252"/>
            <a:ext cx="8001000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dirty="0">
                <a:hlinkClick r:id="rId3"/>
              </a:rPr>
              <a:t>EYFS – Physical development – Core strength and co-ordination (youtube.com)</a:t>
            </a:r>
            <a:endParaRPr lang="en-GB" sz="1400" dirty="0"/>
          </a:p>
        </p:txBody>
      </p:sp>
      <p:graphicFrame>
        <p:nvGraphicFramePr>
          <p:cNvPr id="14" name="Diagram 13">
            <a:extLst>
              <a:ext uri="{FF2B5EF4-FFF2-40B4-BE49-F238E27FC236}">
                <a16:creationId xmlns:a16="http://schemas.microsoft.com/office/drawing/2014/main" id="{ACC9A783-0786-1AC5-061D-87D5C4E6FD2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38536049"/>
              </p:ext>
            </p:extLst>
          </p:nvPr>
        </p:nvGraphicFramePr>
        <p:xfrm>
          <a:off x="5861936" y="1319923"/>
          <a:ext cx="7048500" cy="461433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21" name="TextBox 20">
            <a:extLst>
              <a:ext uri="{FF2B5EF4-FFF2-40B4-BE49-F238E27FC236}">
                <a16:creationId xmlns:a16="http://schemas.microsoft.com/office/drawing/2014/main" id="{84A540A8-2F59-7318-808C-7EC2B16AB92C}"/>
              </a:ext>
            </a:extLst>
          </p:cNvPr>
          <p:cNvSpPr txBox="1"/>
          <p:nvPr/>
        </p:nvSpPr>
        <p:spPr>
          <a:xfrm>
            <a:off x="838200" y="5290364"/>
            <a:ext cx="471074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b="1" dirty="0"/>
              <a:t>UK Chief Medical Officers' Physical Activity Guidelines (2019)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Title 1">
            <a:extLst>
              <a:ext uri="{FF2B5EF4-FFF2-40B4-BE49-F238E27FC236}">
                <a16:creationId xmlns:a16="http://schemas.microsoft.com/office/drawing/2014/main" id="{BB2307AB-34FB-AA8B-9374-11399E7D153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hangingPunct="1"/>
            <a:r>
              <a:rPr lang="en-GB" altLang="en-US" sz="3600" dirty="0">
                <a:solidFill>
                  <a:srgbClr val="0070C0"/>
                </a:solidFill>
              </a:rPr>
              <a:t>(The benefits of) PA and the EY practitioner (2)</a:t>
            </a:r>
          </a:p>
        </p:txBody>
      </p:sp>
      <p:sp>
        <p:nvSpPr>
          <p:cNvPr id="20484" name="Content Placeholder 3">
            <a:extLst>
              <a:ext uri="{FF2B5EF4-FFF2-40B4-BE49-F238E27FC236}">
                <a16:creationId xmlns:a16="http://schemas.microsoft.com/office/drawing/2014/main" id="{A725D405-61CC-4B38-3F73-2CCB29E11068}"/>
              </a:ext>
            </a:extLst>
          </p:cNvPr>
          <p:cNvSpPr>
            <a:spLocks noGrp="1" noChangeArrowheads="1"/>
          </p:cNvSpPr>
          <p:nvPr>
            <p:ph sz="half" idx="2"/>
          </p:nvPr>
        </p:nvSpPr>
        <p:spPr>
          <a:xfrm>
            <a:off x="1002585" y="1690688"/>
            <a:ext cx="10719515" cy="4138612"/>
          </a:xfrm>
        </p:spPr>
        <p:txBody>
          <a:bodyPr>
            <a:normAutofit fontScale="92500" lnSpcReduction="10000"/>
          </a:bodyPr>
          <a:lstStyle/>
          <a:p>
            <a:pPr marL="514350" indent="-514350" eaLnBrk="1" hangingPunct="1">
              <a:buAutoNum type="arabicPeriod"/>
            </a:pPr>
            <a:r>
              <a:rPr lang="en-GB" altLang="en-US" i="1" dirty="0">
                <a:solidFill>
                  <a:srgbClr val="FF0000"/>
                </a:solidFill>
              </a:rPr>
              <a:t>How can we support high-quality PA learning experiences (using examples from your workplace)</a:t>
            </a:r>
          </a:p>
          <a:p>
            <a:pPr marL="514350" indent="-514350" eaLnBrk="1" hangingPunct="1">
              <a:buAutoNum type="arabicPeriod"/>
            </a:pPr>
            <a:r>
              <a:rPr lang="en-GB" altLang="en-US" i="1" dirty="0">
                <a:solidFill>
                  <a:srgbClr val="FF0000"/>
                </a:solidFill>
              </a:rPr>
              <a:t>Can you link your understanding to wider modules?</a:t>
            </a:r>
          </a:p>
          <a:p>
            <a:pPr marL="0" indent="0" eaLnBrk="1" hangingPunct="1">
              <a:buNone/>
            </a:pPr>
            <a:endParaRPr lang="en-GB" altLang="en-US" dirty="0"/>
          </a:p>
          <a:p>
            <a:pPr marL="0" indent="0" eaLnBrk="1" hangingPunct="1">
              <a:buNone/>
            </a:pPr>
            <a:r>
              <a:rPr lang="en-GB" altLang="en-US" dirty="0"/>
              <a:t>Practitioners base learning experiences on what children can/cannot do (yet); they know the curriculum in advance; they plan for planned and incidental interactions </a:t>
            </a:r>
          </a:p>
          <a:p>
            <a:pPr marL="0" indent="0" eaLnBrk="1" hangingPunct="1">
              <a:buNone/>
            </a:pPr>
            <a:endParaRPr lang="en-GB" altLang="en-US" dirty="0"/>
          </a:p>
          <a:p>
            <a:pPr marL="0" indent="0" eaLnBrk="1" hangingPunct="1">
              <a:buNone/>
            </a:pPr>
            <a:r>
              <a:rPr lang="en-GB" dirty="0">
                <a:hlinkClick r:id="rId3"/>
              </a:rPr>
              <a:t>5 Minute Move | Kids Workout 1 | The Body Coach TV – YouTube</a:t>
            </a:r>
            <a:r>
              <a:rPr lang="en-GB" dirty="0"/>
              <a:t> – critique?</a:t>
            </a:r>
            <a:endParaRPr lang="en-GB" altLang="en-US" dirty="0"/>
          </a:p>
          <a:p>
            <a:pPr marL="0" indent="0" eaLnBrk="1" hangingPunct="1">
              <a:buNone/>
            </a:pPr>
            <a:endParaRPr lang="en-GB" altLang="en-US" dirty="0">
              <a:solidFill>
                <a:srgbClr val="0070C0"/>
              </a:solidFill>
            </a:endParaRPr>
          </a:p>
          <a:p>
            <a:pPr marL="0" indent="0" eaLnBrk="1" hangingPunct="1">
              <a:buNone/>
            </a:pPr>
            <a:endParaRPr lang="en-GB" altLang="en-US" dirty="0">
              <a:solidFill>
                <a:srgbClr val="0070C0"/>
              </a:solidFill>
            </a:endParaRPr>
          </a:p>
          <a:p>
            <a:pPr marL="0" indent="0" eaLnBrk="1" hangingPunct="1">
              <a:buNone/>
            </a:pPr>
            <a:endParaRPr lang="en-GB" altLang="en-US" dirty="0">
              <a:solidFill>
                <a:srgbClr val="0070C0"/>
              </a:solidFill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Title 1">
            <a:extLst>
              <a:ext uri="{FF2B5EF4-FFF2-40B4-BE49-F238E27FC236}">
                <a16:creationId xmlns:a16="http://schemas.microsoft.com/office/drawing/2014/main" id="{63F14D6D-AF52-F836-19B8-0C96C05C13D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dirty="0">
                <a:solidFill>
                  <a:srgbClr val="0070C0"/>
                </a:solidFill>
              </a:rPr>
              <a:t>Sound pedagogy – Fundamental Movement Skills approach (FMS)</a:t>
            </a:r>
          </a:p>
        </p:txBody>
      </p:sp>
      <p:sp>
        <p:nvSpPr>
          <p:cNvPr id="26628" name="Content Placeholder 3">
            <a:extLst>
              <a:ext uri="{FF2B5EF4-FFF2-40B4-BE49-F238E27FC236}">
                <a16:creationId xmlns:a16="http://schemas.microsoft.com/office/drawing/2014/main" id="{7DEEAC52-4463-0CAA-344F-57DCE3158EDD}"/>
              </a:ext>
            </a:extLst>
          </p:cNvPr>
          <p:cNvSpPr>
            <a:spLocks noGrp="1" noChangeArrowheads="1"/>
          </p:cNvSpPr>
          <p:nvPr>
            <p:ph sz="half" idx="2"/>
          </p:nvPr>
        </p:nvSpPr>
        <p:spPr>
          <a:xfrm>
            <a:off x="935664" y="1584250"/>
            <a:ext cx="9935536" cy="4128166"/>
          </a:xfrm>
        </p:spPr>
        <p:txBody>
          <a:bodyPr>
            <a:normAutofit fontScale="92500" lnSpcReduction="10000"/>
          </a:bodyPr>
          <a:lstStyle/>
          <a:p>
            <a:pPr marL="0" indent="0" eaLnBrk="1" hangingPunct="1">
              <a:buNone/>
            </a:pPr>
            <a:endParaRPr lang="en-GB" altLang="en-US" sz="2000" dirty="0"/>
          </a:p>
          <a:p>
            <a:pPr marL="0" indent="0" eaLnBrk="1" hangingPunct="1">
              <a:buNone/>
            </a:pPr>
            <a:r>
              <a:rPr lang="en-GB" altLang="en-US" sz="2000" dirty="0"/>
              <a:t>A set of basic movement patterns (or building blocks) that can influence lifelong participation in sport and physical activity</a:t>
            </a:r>
          </a:p>
          <a:p>
            <a:pPr marL="0" indent="0" eaLnBrk="1" hangingPunct="1">
              <a:buNone/>
            </a:pPr>
            <a:endParaRPr lang="en-GB" altLang="en-US" sz="2000" dirty="0"/>
          </a:p>
          <a:p>
            <a:pPr marL="0" indent="0" eaLnBrk="1" hangingPunct="1">
              <a:buNone/>
            </a:pPr>
            <a:r>
              <a:rPr lang="en-GB" altLang="en-US" sz="2000" dirty="0"/>
              <a:t>Locomotor – running and jumping; Stability – twisting and balancing; Manipulation – throwing and catching </a:t>
            </a:r>
          </a:p>
          <a:p>
            <a:pPr marL="0" indent="0" eaLnBrk="1" hangingPunct="1">
              <a:buNone/>
            </a:pPr>
            <a:endParaRPr lang="en-GB" altLang="en-US" sz="2000" dirty="0"/>
          </a:p>
          <a:p>
            <a:pPr marL="0" indent="0" eaLnBrk="1" hangingPunct="1">
              <a:buNone/>
            </a:pPr>
            <a:r>
              <a:rPr lang="en-GB" altLang="en-US" sz="2000" dirty="0"/>
              <a:t>SEN </a:t>
            </a:r>
          </a:p>
          <a:p>
            <a:pPr marL="0" indent="0" eaLnBrk="1" hangingPunct="1">
              <a:buNone/>
            </a:pPr>
            <a:endParaRPr lang="en-GB" altLang="en-US" sz="2000" dirty="0"/>
          </a:p>
          <a:p>
            <a:pPr marL="0" indent="0">
              <a:buNone/>
            </a:pPr>
            <a:r>
              <a:rPr lang="en-GB" altLang="en-US" sz="2000" dirty="0"/>
              <a:t>Critique/challenges/benefits  </a:t>
            </a:r>
          </a:p>
          <a:p>
            <a:pPr marL="0" indent="0">
              <a:buNone/>
            </a:pPr>
            <a:endParaRPr lang="en-GB" altLang="en-US" sz="2000" dirty="0"/>
          </a:p>
          <a:p>
            <a:pPr marL="0" indent="0">
              <a:buNone/>
            </a:pPr>
            <a:r>
              <a:rPr lang="en-GB" altLang="en-US" sz="2000" dirty="0"/>
              <a:t>What does a typical FMS lesson look like? – let’s design a plan together</a:t>
            </a:r>
          </a:p>
          <a:p>
            <a:pPr marL="0" indent="0" eaLnBrk="1" hangingPunct="1">
              <a:buNone/>
            </a:pPr>
            <a:endParaRPr lang="en-GB" altLang="en-US" sz="2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AF728B-268C-8331-0FC5-BBAE243E9C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rgbClr val="0070C0"/>
                </a:solidFill>
              </a:rPr>
              <a:t>Lesson plan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E0FB56-E9CD-8683-59B7-98D58DF53FA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199" y="1825625"/>
            <a:ext cx="9241465" cy="4351338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A learning focus – locomotion; stability; manipulation  </a:t>
            </a:r>
          </a:p>
          <a:p>
            <a:pPr marL="0" indent="0">
              <a:buNone/>
            </a:pPr>
            <a:r>
              <a:rPr lang="en-GB" dirty="0"/>
              <a:t>An apt learning activity, with relevant teaching points (success criteria) </a:t>
            </a:r>
          </a:p>
          <a:p>
            <a:pPr marL="0" indent="0">
              <a:buNone/>
            </a:pPr>
            <a:r>
              <a:rPr lang="en-GB" dirty="0"/>
              <a:t>Differentiation – “equity” </a:t>
            </a:r>
          </a:p>
          <a:p>
            <a:pPr marL="0" indent="0">
              <a:buNone/>
            </a:pPr>
            <a:r>
              <a:rPr lang="en-GB" dirty="0"/>
              <a:t>Progression </a:t>
            </a:r>
          </a:p>
          <a:p>
            <a:pPr marL="0" indent="0">
              <a:buNone/>
            </a:pPr>
            <a:r>
              <a:rPr lang="en-GB" dirty="0"/>
              <a:t>Cross-curricular links</a:t>
            </a:r>
          </a:p>
          <a:p>
            <a:pPr marL="0" indent="0">
              <a:buNone/>
            </a:pPr>
            <a:r>
              <a:rPr lang="en-GB" dirty="0"/>
              <a:t>Equipment/timings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990856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B94B1E-EFF2-A20C-1594-A98062FC1F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>
                <a:solidFill>
                  <a:srgbClr val="0070C0"/>
                </a:solidFill>
              </a:rPr>
              <a:t>Links to assignment (and multi-agency working)</a:t>
            </a:r>
            <a:br>
              <a:rPr lang="en-GB" dirty="0">
                <a:solidFill>
                  <a:srgbClr val="0070C0"/>
                </a:solidFill>
              </a:rPr>
            </a:br>
            <a:endParaRPr lang="en-GB" dirty="0">
              <a:solidFill>
                <a:srgbClr val="0070C0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F5F768-A30C-519B-6841-D6F69061F27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602341"/>
            <a:ext cx="10782300" cy="4075445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i="1" dirty="0">
                <a:solidFill>
                  <a:srgbClr val="FF0000"/>
                </a:solidFill>
              </a:rPr>
              <a:t>What is the relevance of this lecture to your assignment? </a:t>
            </a:r>
          </a:p>
          <a:p>
            <a:endParaRPr lang="en-GB" i="1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en-GB" i="1" dirty="0">
                <a:solidFill>
                  <a:srgbClr val="FF0000"/>
                </a:solidFill>
              </a:rPr>
              <a:t>What is the relevance of this lecture to multi-agency working? 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PA is an apt intervention for (almost) any phenomenon liked to wellbeing – from obesity to Adverse Childhood Experiences (ACEs)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PA is an example of multi-agency working – specialist intervention </a:t>
            </a:r>
          </a:p>
        </p:txBody>
      </p:sp>
    </p:spTree>
    <p:extLst>
      <p:ext uri="{BB962C8B-B14F-4D97-AF65-F5344CB8AC3E}">
        <p14:creationId xmlns:p14="http://schemas.microsoft.com/office/powerpoint/2010/main" val="311500879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D7213C-AB86-08EF-305D-0AB12B703D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rgbClr val="0070C0"/>
                </a:solidFill>
              </a:rPr>
              <a:t>Multi-agency working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C7A714-0E7F-FFED-A673-E1E26A27913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10515600" cy="4351338"/>
          </a:xfrm>
        </p:spPr>
        <p:txBody>
          <a:bodyPr>
            <a:normAutofit/>
          </a:bodyPr>
          <a:lstStyle/>
          <a:p>
            <a:r>
              <a:rPr lang="en-GB" dirty="0"/>
              <a:t>Multi-agency working involves practitioners from different professions working in an integrated way on a shared task, rather than in parallel or in sequence.</a:t>
            </a:r>
          </a:p>
          <a:p>
            <a:r>
              <a:rPr lang="en-GB" dirty="0"/>
              <a:t>In EY, it's vital that practitioners work together (sharing information) to gain a full overview of a child's situation and have a co-ordinated approach to support to secure improved outcomes. </a:t>
            </a:r>
          </a:p>
          <a:p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7C1F091-245F-1AD0-837B-37A40D6DE455}"/>
              </a:ext>
            </a:extLst>
          </p:cNvPr>
          <p:cNvSpPr txBox="1"/>
          <p:nvPr/>
        </p:nvSpPr>
        <p:spPr>
          <a:xfrm>
            <a:off x="6569075" y="230188"/>
            <a:ext cx="615315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hlinkClick r:id="rId2"/>
              </a:rPr>
              <a:t>Teachers TV: Transitions and Multi-Agency Working (youtube.com)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4061309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225E94-D895-06EF-9E1C-3D16DDF9C2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rgbClr val="0070C0"/>
                </a:solidFill>
              </a:rPr>
              <a:t>Multi-agency meeting (MAM)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154E3F-EF6A-88E7-227C-CF653115C23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10515600" cy="4351338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dirty="0"/>
              <a:t>Multi-Agency Planning (MAP) meetings ensure that children and their families have access to a bespoke offer to meet their needs during the Early Years phase of their education. 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Agencies will </a:t>
            </a:r>
            <a:r>
              <a:rPr lang="en-GB"/>
              <a:t>meet – collectively – </a:t>
            </a:r>
            <a:r>
              <a:rPr lang="en-GB" dirty="0"/>
              <a:t>to review a child’s needs and progress and work out what the next steps should be to make sure they get the support that they need.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This can include measures such as:</a:t>
            </a:r>
          </a:p>
          <a:p>
            <a:pPr marL="0" indent="0">
              <a:buNone/>
            </a:pPr>
            <a:r>
              <a:rPr lang="en-GB" dirty="0"/>
              <a:t>Access to Specialist Nursery Interventions.</a:t>
            </a:r>
          </a:p>
          <a:p>
            <a:pPr marL="0" indent="0">
              <a:buNone/>
            </a:pPr>
            <a:r>
              <a:rPr lang="en-GB" dirty="0"/>
              <a:t>Transition plans are made for children who no longer need interventions.</a:t>
            </a:r>
          </a:p>
          <a:p>
            <a:pPr marL="0" indent="0">
              <a:buNone/>
            </a:pPr>
            <a:r>
              <a:rPr lang="en-GB" dirty="0"/>
              <a:t>Processing and updating the Statutory Needs Assessment process for individual children.</a:t>
            </a:r>
          </a:p>
          <a:p>
            <a:pPr marL="0" indent="0">
              <a:buNone/>
            </a:pPr>
            <a:r>
              <a:rPr lang="en-GB" dirty="0"/>
              <a:t>Making decisions for SENIF Practitioner support for settings.</a:t>
            </a:r>
          </a:p>
          <a:p>
            <a:pPr marL="0" indent="0">
              <a:buNone/>
            </a:pPr>
            <a:r>
              <a:rPr lang="en-GB" dirty="0"/>
              <a:t>Requesting training course places for preschool staff in line with the needs of the child.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160492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AB0ADA-4808-A7C3-D6BA-4BE36DAA1E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rgbClr val="0070C0"/>
                </a:solidFill>
              </a:rPr>
              <a:t>Multi agency involvement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17713C-D5A6-7541-630E-DD9275DA3B1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199" y="1825625"/>
            <a:ext cx="10515599" cy="3724570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dirty="0"/>
              <a:t>EY practitioner </a:t>
            </a:r>
          </a:p>
          <a:p>
            <a:pPr marL="0" indent="0">
              <a:buNone/>
            </a:pPr>
            <a:r>
              <a:rPr lang="en-GB" dirty="0"/>
              <a:t>Nursery manager </a:t>
            </a:r>
          </a:p>
          <a:p>
            <a:pPr marL="0" indent="0">
              <a:buNone/>
            </a:pPr>
            <a:r>
              <a:rPr lang="en-GB" dirty="0"/>
              <a:t>Emergency services – police; ambulance </a:t>
            </a:r>
          </a:p>
          <a:p>
            <a:pPr marL="0" indent="0">
              <a:buNone/>
            </a:pPr>
            <a:r>
              <a:rPr lang="en-GB" dirty="0"/>
              <a:t>Maureen</a:t>
            </a:r>
          </a:p>
          <a:p>
            <a:pPr marL="0" indent="0">
              <a:buNone/>
            </a:pPr>
            <a:r>
              <a:rPr lang="en-GB" dirty="0"/>
              <a:t>School Safeguarding Team</a:t>
            </a:r>
          </a:p>
          <a:p>
            <a:pPr marL="0" indent="0">
              <a:buNone/>
            </a:pPr>
            <a:r>
              <a:rPr lang="en-GB" dirty="0"/>
              <a:t>Parent Support Advisor (PSA) – school</a:t>
            </a:r>
          </a:p>
          <a:p>
            <a:pPr marL="0" indent="0">
              <a:buNone/>
            </a:pPr>
            <a:r>
              <a:rPr lang="en-GB" dirty="0"/>
              <a:t>Family Practitioner </a:t>
            </a:r>
          </a:p>
          <a:p>
            <a:pPr marL="0" indent="0">
              <a:buNone/>
            </a:pPr>
            <a:r>
              <a:rPr lang="en-GB" dirty="0"/>
              <a:t>Road Safety Officer </a:t>
            </a:r>
          </a:p>
          <a:p>
            <a:pPr marL="0" indent="0">
              <a:buNone/>
            </a:pPr>
            <a:r>
              <a:rPr lang="en-GB" dirty="0"/>
              <a:t>Others?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i="1" dirty="0">
                <a:solidFill>
                  <a:srgbClr val="FF0000"/>
                </a:solidFill>
              </a:rPr>
              <a:t>What are some of the challenges to MAM? </a:t>
            </a:r>
          </a:p>
        </p:txBody>
      </p:sp>
    </p:spTree>
    <p:extLst>
      <p:ext uri="{BB962C8B-B14F-4D97-AF65-F5344CB8AC3E}">
        <p14:creationId xmlns:p14="http://schemas.microsoft.com/office/powerpoint/2010/main" val="37096206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Pape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Arial">
      <a:maj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Metadata/LabelInfo.xml><?xml version="1.0" encoding="utf-8"?>
<clbl:labelList xmlns:clbl="http://schemas.microsoft.com/office/2020/mipLabelMetadata">
  <clbl:label id="{553f0066-c24e-444c-9c2a-7427c31ebeab}" enabled="1" method="Standard" siteId="{e5aafe7c-971b-4ab7-b039-141ad36acec0}" contentBits="1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otalTime>3218</TotalTime>
  <Words>819</Words>
  <Application>Microsoft Office PowerPoint</Application>
  <PresentationFormat>Widescreen</PresentationFormat>
  <Paragraphs>122</Paragraphs>
  <Slides>13</Slides>
  <Notes>7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6" baseType="lpstr">
      <vt:lpstr>Arial</vt:lpstr>
      <vt:lpstr>Calibri</vt:lpstr>
      <vt:lpstr>Office Theme</vt:lpstr>
      <vt:lpstr>Physical Activity</vt:lpstr>
      <vt:lpstr>Structure of the evening: </vt:lpstr>
      <vt:lpstr>Experiences of Physical Education (PE), Physical Activity (PA) and Sport</vt:lpstr>
      <vt:lpstr>Effects on (EY) pedagogy and professionalism</vt:lpstr>
      <vt:lpstr> Guidelines  - Strong emphasis on physical development in EYFS, particularly gross motor skills (strength, stability, balance, spatial awareness, co-ordination and agility)   - “Movement” in a variety of ways in PA guidelines  - Babies (crawling to tummy time); Toddlers (180 minutes, evenly spread, light to energetic); Pre-school (including 1 hour of moderate to vigorous activity) </vt:lpstr>
      <vt:lpstr>(The benefits of) PA and the EY practitioner (1)</vt:lpstr>
      <vt:lpstr>(The benefits of) PA and the EY practitioner (2)</vt:lpstr>
      <vt:lpstr>Sound pedagogy – Fundamental Movement Skills approach (FMS)</vt:lpstr>
      <vt:lpstr>Lesson plan</vt:lpstr>
      <vt:lpstr>Links to assignment (and multi-agency working) </vt:lpstr>
      <vt:lpstr>Multi-agency working </vt:lpstr>
      <vt:lpstr>Multi-agency meeting (MAM)</vt:lpstr>
      <vt:lpstr>Multi agency involvement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Simon Young</dc:creator>
  <cp:lastModifiedBy>Kumar Jayantilal</cp:lastModifiedBy>
  <cp:revision>20</cp:revision>
  <cp:lastPrinted>2024-06-10T14:35:35Z</cp:lastPrinted>
  <dcterms:created xsi:type="dcterms:W3CDTF">2022-07-11T13:19:46Z</dcterms:created>
  <dcterms:modified xsi:type="dcterms:W3CDTF">2024-06-10T16:26:47Z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lassificationContentMarkingHeaderLocations">
    <vt:lpwstr>Office Theme:8</vt:lpwstr>
  </property>
  <property fmtid="{D5CDD505-2E9C-101B-9397-08002B2CF9AE}" pid="3" name="ClassificationContentMarkingHeaderText">
    <vt:lpwstr>PUBLIC / CYHOEDDUS</vt:lpwstr>
  </property>
</Properties>
</file>