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353" y="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6B436-136B-DEEE-01ED-95816FCAB1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C2ABB-F1A1-34D3-E07C-7C65AC5A54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8110A-320A-433A-FBBC-260191BA5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E0E52D-EEE9-B24B-9746-C0B55E093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EE293-EC5A-EA6A-57A0-0C1EE6C65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022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3F231-26DE-0B43-DBF2-63AEFDB37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4C4D0-B72B-BCB8-EE20-AE2285D9F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3D5388-6DEF-6B13-893B-92B15DD04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6C9CD6-AF56-E0BC-A61E-DB88FE55D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6F12B5-3586-CF7F-9E18-BC013B8BF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735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B880F-3877-F53B-B539-A7BE352D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0E9CFC-F343-97C9-542B-DFA44A7751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5C858-F196-2450-D866-DA85395B7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69C7FD-D56E-F7B2-1897-96D7A6BEE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FF57C-C33B-22CD-99F6-1E8F022C2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73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7BC4F-DE07-71E4-5C3D-F0F5069C0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6E931-CF9B-B470-4648-570AAEBED1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761488-DB76-3048-67D6-F8BFCBF18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8BE697-A237-DBFD-4480-2A1CB6A80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E88DF9-0FE5-8A98-5CDB-BBDCA685B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D1A8D-5FE9-2CE4-34C0-5FF4800AA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872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6C139-04FF-B15D-D0C9-E753CF51E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E30981-C59E-7880-A2B8-E0C14ECD2A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4FB675-C007-422E-6DF4-FDD31F8835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B54C8B-8D33-AB0B-6D2C-F07DAB7FBB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CD5EC1-B8F2-CD5D-43B4-D7B1EFC24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C17069-0577-8458-C76A-CC14F1E4F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C33356-23A9-C3E0-2A3E-72B91A98B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851CC-BDBC-2F43-6114-275830AF3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73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45DB6-B512-61E9-2862-BE7DF787C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F208B3-581A-24D6-587F-AB747A674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78BEE1-7433-D32D-8AE0-127BCE4AC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0F54AA-CA84-7F8C-4B24-B40A0E751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05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39270A-93E3-0BF9-2BE1-6F1FEA9DA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F04596-90EC-DD03-52DC-3E1B5EA6D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E3E2AD-E4E0-15DC-3DEA-0E4BF56EC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829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2D295-A82F-2695-EABD-4A2D8569A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D06F2-9C6E-40BA-CC12-5DB32D1A4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C67B49-3AFE-0BDF-8BE1-B018B17F50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837D81-7233-EE08-0744-1F7874EE3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E3A79-1D83-E36C-FCE3-3FFB90BC9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CA3171-D82A-C1AE-421D-E38D7B26A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9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EDEEA-D409-7DB2-DBF9-7DFCBCAFF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43F283-AF0C-B948-060C-CFFF0CFBFC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75B575-B4CE-7533-1344-31FFE6F953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6DB616-7A07-75B4-16E4-481870318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E484B1-FF07-CE70-C674-4929938D1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6E1BC-27FA-16F5-52EA-B4A670F07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240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CA43C-8E71-44E6-5DD9-348A3180C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7FCCEA-B2D1-4943-509F-88A6DFCDE0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25DB87-DBF0-24A9-9E44-41E0E4B7E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E7FA6-0DAF-5E22-E921-22D56E6A6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B29F6-3637-45D8-0585-830CB62F1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692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8B9A8B-534D-960B-C762-BBEAA3E276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F72C90-9445-BD3E-9D67-A98482597F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3FC468-3818-5DF9-68E5-EE2B5D911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F496B-443D-D745-E69C-D9EA08BCF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BECE70-06CB-E02E-6E87-36677630C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756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654975-8644-DD81-0F40-BA4C05060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CA421D-AC31-D2A8-DBD1-B66C5D0FB2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86EEFD-FAF9-3087-A95F-40AD795752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BF0A0-E1EF-4521-9AAA-D901DCBD4EA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C6E70-747E-217E-C7CC-B016E178C4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D00265-B9D5-23A2-1ECB-C813E88DE0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66D433-0992-4F91-83CB-515D7E949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873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EB13B-BE19-C197-832E-663F412469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6050" y="760810"/>
            <a:ext cx="9144000" cy="238760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Room booking for Marriott Hotel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638AEF-3048-3798-ABD4-CA44BC731F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3084512"/>
          </a:xfrm>
        </p:spPr>
        <p:txBody>
          <a:bodyPr>
            <a:normAutofit lnSpcReduction="100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Please press above for the recording </a:t>
            </a:r>
          </a:p>
          <a:p>
            <a:r>
              <a:rPr lang="en-GB" dirty="0"/>
              <a:t>Student : Andreea Gheorghe</a:t>
            </a:r>
          </a:p>
          <a:p>
            <a:endParaRPr lang="en-GB" dirty="0"/>
          </a:p>
          <a:p>
            <a:r>
              <a:rPr lang="en-GB" dirty="0"/>
              <a:t>Module : Foreign Languages &amp; Cultural Awareness </a:t>
            </a:r>
          </a:p>
          <a:p>
            <a:r>
              <a:rPr lang="en-GB" dirty="0"/>
              <a:t>Mandaring (BMIH5003)</a:t>
            </a:r>
          </a:p>
          <a:p>
            <a:endParaRPr lang="en-GB" dirty="0"/>
          </a:p>
          <a:p>
            <a:r>
              <a:rPr lang="en-GB" dirty="0"/>
              <a:t>Lecturer: Jinping Li</a:t>
            </a:r>
          </a:p>
        </p:txBody>
      </p:sp>
      <p:pic>
        <p:nvPicPr>
          <p:cNvPr id="4" name="Recording- mandarin- Andreea Gheorghe">
            <a:hlinkClick r:id="" action="ppaction://media"/>
            <a:extLst>
              <a:ext uri="{FF2B5EF4-FFF2-40B4-BE49-F238E27FC236}">
                <a16:creationId xmlns:a16="http://schemas.microsoft.com/office/drawing/2014/main" id="{3E3F8724-74DB-F9BC-7B98-44A5413D04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40387" y="3148410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196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30</Words>
  <Application>Microsoft Office PowerPoint</Application>
  <PresentationFormat>Widescreen</PresentationFormat>
  <Paragraphs>8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Room booking for Marriott Hotel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booking for Marriott Hotel</dc:title>
  <dc:creator>Andreea Gheorghe (2107271)</dc:creator>
  <cp:lastModifiedBy>Andreea Gheorghe (2107271)</cp:lastModifiedBy>
  <cp:revision>2</cp:revision>
  <dcterms:created xsi:type="dcterms:W3CDTF">2022-11-10T11:41:49Z</dcterms:created>
  <dcterms:modified xsi:type="dcterms:W3CDTF">2022-11-10T11:49:23Z</dcterms:modified>
</cp:coreProperties>
</file>