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3" r:id="rId8"/>
    <p:sldId id="267" r:id="rId9"/>
    <p:sldId id="261" r:id="rId10"/>
    <p:sldId id="262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9227E8-9D8A-4548-A846-4D90BFDB0984}" v="104" dt="2020-05-15T22:19:07.9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10" autoAdjust="0"/>
    <p:restoredTop sz="94660"/>
  </p:normalViewPr>
  <p:slideViewPr>
    <p:cSldViewPr snapToGrid="0">
      <p:cViewPr varScale="1">
        <p:scale>
          <a:sx n="72" d="100"/>
          <a:sy n="72" d="100"/>
        </p:scale>
        <p:origin x="49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lla Faye" userId="b1a8eec41e0d23a2" providerId="LiveId" clId="{E09227E8-9D8A-4548-A846-4D90BFDB0984}"/>
    <pc:docChg chg="undo redo custSel mod addSld delSld modSld">
      <pc:chgData name="Bella Faye" userId="b1a8eec41e0d23a2" providerId="LiveId" clId="{E09227E8-9D8A-4548-A846-4D90BFDB0984}" dt="2020-05-15T22:15:00.668" v="1731" actId="478"/>
      <pc:docMkLst>
        <pc:docMk/>
      </pc:docMkLst>
      <pc:sldChg chg="addSp delSp modSp mod setBg">
        <pc:chgData name="Bella Faye" userId="b1a8eec41e0d23a2" providerId="LiveId" clId="{E09227E8-9D8A-4548-A846-4D90BFDB0984}" dt="2020-05-14T18:22:15.218" v="741" actId="20577"/>
        <pc:sldMkLst>
          <pc:docMk/>
          <pc:sldMk cId="3197921815" sldId="257"/>
        </pc:sldMkLst>
        <pc:spChg chg="mod">
          <ac:chgData name="Bella Faye" userId="b1a8eec41e0d23a2" providerId="LiveId" clId="{E09227E8-9D8A-4548-A846-4D90BFDB0984}" dt="2020-05-14T17:51:47.651" v="681" actId="26606"/>
          <ac:spMkLst>
            <pc:docMk/>
            <pc:sldMk cId="3197921815" sldId="257"/>
            <ac:spMk id="2" creationId="{BB2AECA4-75F2-4C42-B276-B1299765793E}"/>
          </ac:spMkLst>
        </pc:spChg>
        <pc:spChg chg="add del mod">
          <ac:chgData name="Bella Faye" userId="b1a8eec41e0d23a2" providerId="LiveId" clId="{E09227E8-9D8A-4548-A846-4D90BFDB0984}" dt="2020-05-14T17:51:47.651" v="681" actId="26606"/>
          <ac:spMkLst>
            <pc:docMk/>
            <pc:sldMk cId="3197921815" sldId="257"/>
            <ac:spMk id="3" creationId="{7EDCD87A-3AA0-43B3-9D8D-83319869B7D7}"/>
          </ac:spMkLst>
        </pc:spChg>
        <pc:spChg chg="add del">
          <ac:chgData name="Bella Faye" userId="b1a8eec41e0d23a2" providerId="LiveId" clId="{E09227E8-9D8A-4548-A846-4D90BFDB0984}" dt="2020-05-14T17:51:47.620" v="680" actId="26606"/>
          <ac:spMkLst>
            <pc:docMk/>
            <pc:sldMk cId="3197921815" sldId="257"/>
            <ac:spMk id="10" creationId="{8307893A-9361-4AD3-A98C-AB26519D54AD}"/>
          </ac:spMkLst>
        </pc:spChg>
        <pc:graphicFrameChg chg="add del">
          <ac:chgData name="Bella Faye" userId="b1a8eec41e0d23a2" providerId="LiveId" clId="{E09227E8-9D8A-4548-A846-4D90BFDB0984}" dt="2020-05-14T17:51:47.620" v="680" actId="26606"/>
          <ac:graphicFrameMkLst>
            <pc:docMk/>
            <pc:sldMk cId="3197921815" sldId="257"/>
            <ac:graphicFrameMk id="5" creationId="{30E48E11-A2AF-4998-AEBA-9AA21535C97D}"/>
          </ac:graphicFrameMkLst>
        </pc:graphicFrameChg>
        <pc:graphicFrameChg chg="add mod">
          <ac:chgData name="Bella Faye" userId="b1a8eec41e0d23a2" providerId="LiveId" clId="{E09227E8-9D8A-4548-A846-4D90BFDB0984}" dt="2020-05-14T18:22:15.218" v="741" actId="20577"/>
          <ac:graphicFrameMkLst>
            <pc:docMk/>
            <pc:sldMk cId="3197921815" sldId="257"/>
            <ac:graphicFrameMk id="14" creationId="{52CFEC7B-7B2D-473F-95AF-216EECC033FD}"/>
          </ac:graphicFrameMkLst>
        </pc:graphicFrameChg>
        <pc:cxnChg chg="add del">
          <ac:chgData name="Bella Faye" userId="b1a8eec41e0d23a2" providerId="LiveId" clId="{E09227E8-9D8A-4548-A846-4D90BFDB0984}" dt="2020-05-14T17:51:47.620" v="680" actId="26606"/>
          <ac:cxnSpMkLst>
            <pc:docMk/>
            <pc:sldMk cId="3197921815" sldId="257"/>
            <ac:cxnSpMk id="12" creationId="{F1534FA6-97DA-4524-BBD3-450AE51EF930}"/>
          </ac:cxnSpMkLst>
        </pc:cxnChg>
      </pc:sldChg>
      <pc:sldChg chg="addSp delSp modSp mod setBg setClrOvrMap">
        <pc:chgData name="Bella Faye" userId="b1a8eec41e0d23a2" providerId="LiveId" clId="{E09227E8-9D8A-4548-A846-4D90BFDB0984}" dt="2020-05-14T17:57:43.876" v="704" actId="27636"/>
        <pc:sldMkLst>
          <pc:docMk/>
          <pc:sldMk cId="3793480484" sldId="258"/>
        </pc:sldMkLst>
        <pc:spChg chg="mod">
          <ac:chgData name="Bella Faye" userId="b1a8eec41e0d23a2" providerId="LiveId" clId="{E09227E8-9D8A-4548-A846-4D90BFDB0984}" dt="2020-05-14T17:51:00.344" v="630" actId="26606"/>
          <ac:spMkLst>
            <pc:docMk/>
            <pc:sldMk cId="3793480484" sldId="258"/>
            <ac:spMk id="2" creationId="{A6F80E41-B489-4961-8116-AFE9BFFF2FDF}"/>
          </ac:spMkLst>
        </pc:spChg>
        <pc:spChg chg="add del">
          <ac:chgData name="Bella Faye" userId="b1a8eec41e0d23a2" providerId="LiveId" clId="{E09227E8-9D8A-4548-A846-4D90BFDB0984}" dt="2020-05-14T17:51:00.344" v="630" actId="26606"/>
          <ac:spMkLst>
            <pc:docMk/>
            <pc:sldMk cId="3793480484" sldId="258"/>
            <ac:spMk id="3" creationId="{D62C03B8-5BB3-4599-8B66-8BB812988EF9}"/>
          </ac:spMkLst>
        </pc:spChg>
        <pc:spChg chg="add del">
          <ac:chgData name="Bella Faye" userId="b1a8eec41e0d23a2" providerId="LiveId" clId="{E09227E8-9D8A-4548-A846-4D90BFDB0984}" dt="2020-05-14T17:50:50.470" v="627" actId="26606"/>
          <ac:spMkLst>
            <pc:docMk/>
            <pc:sldMk cId="3793480484" sldId="258"/>
            <ac:spMk id="8" creationId="{36E27C40-104A-4C05-A382-21A40999A1D7}"/>
          </ac:spMkLst>
        </pc:spChg>
        <pc:spChg chg="add del">
          <ac:chgData name="Bella Faye" userId="b1a8eec41e0d23a2" providerId="LiveId" clId="{E09227E8-9D8A-4548-A846-4D90BFDB0984}" dt="2020-05-14T17:50:42.375" v="625" actId="26606"/>
          <ac:spMkLst>
            <pc:docMk/>
            <pc:sldMk cId="3793480484" sldId="258"/>
            <ac:spMk id="9" creationId="{E55C4676-5CA4-43E8-A82C-0CC27E7DE2FC}"/>
          </ac:spMkLst>
        </pc:spChg>
        <pc:spChg chg="add del">
          <ac:chgData name="Bella Faye" userId="b1a8eec41e0d23a2" providerId="LiveId" clId="{E09227E8-9D8A-4548-A846-4D90BFDB0984}" dt="2020-05-14T17:50:09.250" v="621" actId="26606"/>
          <ac:spMkLst>
            <pc:docMk/>
            <pc:sldMk cId="3793480484" sldId="258"/>
            <ac:spMk id="10" creationId="{29F21D33-7C72-4D9D-AB31-56CD5D229EB5}"/>
          </ac:spMkLst>
        </pc:spChg>
        <pc:spChg chg="add del">
          <ac:chgData name="Bella Faye" userId="b1a8eec41e0d23a2" providerId="LiveId" clId="{E09227E8-9D8A-4548-A846-4D90BFDB0984}" dt="2020-05-14T17:50:11.681" v="623" actId="26606"/>
          <ac:spMkLst>
            <pc:docMk/>
            <pc:sldMk cId="3793480484" sldId="258"/>
            <ac:spMk id="14" creationId="{D62C03B8-5BB3-4599-8B66-8BB812988EF9}"/>
          </ac:spMkLst>
        </pc:spChg>
        <pc:spChg chg="add del">
          <ac:chgData name="Bella Faye" userId="b1a8eec41e0d23a2" providerId="LiveId" clId="{E09227E8-9D8A-4548-A846-4D90BFDB0984}" dt="2020-05-14T17:51:00.298" v="629" actId="26606"/>
          <ac:spMkLst>
            <pc:docMk/>
            <pc:sldMk cId="3793480484" sldId="258"/>
            <ac:spMk id="16" creationId="{5585A755-0CAB-454D-A480-9DA14C309ADD}"/>
          </ac:spMkLst>
        </pc:spChg>
        <pc:spChg chg="add del">
          <ac:chgData name="Bella Faye" userId="b1a8eec41e0d23a2" providerId="LiveId" clId="{E09227E8-9D8A-4548-A846-4D90BFDB0984}" dt="2020-05-14T17:50:42.375" v="625" actId="26606"/>
          <ac:spMkLst>
            <pc:docMk/>
            <pc:sldMk cId="3793480484" sldId="258"/>
            <ac:spMk id="18" creationId="{D62C03B8-5BB3-4599-8B66-8BB812988EF9}"/>
          </ac:spMkLst>
        </pc:spChg>
        <pc:spChg chg="add del">
          <ac:chgData name="Bella Faye" userId="b1a8eec41e0d23a2" providerId="LiveId" clId="{E09227E8-9D8A-4548-A846-4D90BFDB0984}" dt="2020-05-14T17:50:50.470" v="627" actId="26606"/>
          <ac:spMkLst>
            <pc:docMk/>
            <pc:sldMk cId="3793480484" sldId="258"/>
            <ac:spMk id="23" creationId="{2A0F9152-48E3-49B1-872D-898BCB713AE4}"/>
          </ac:spMkLst>
        </pc:spChg>
        <pc:spChg chg="add del">
          <ac:chgData name="Bella Faye" userId="b1a8eec41e0d23a2" providerId="LiveId" clId="{E09227E8-9D8A-4548-A846-4D90BFDB0984}" dt="2020-05-14T17:50:50.470" v="627" actId="26606"/>
          <ac:spMkLst>
            <pc:docMk/>
            <pc:sldMk cId="3793480484" sldId="258"/>
            <ac:spMk id="24" creationId="{23489F6D-90F9-4863-AC28-04E23B84E08A}"/>
          </ac:spMkLst>
        </pc:spChg>
        <pc:spChg chg="add del">
          <ac:chgData name="Bella Faye" userId="b1a8eec41e0d23a2" providerId="LiveId" clId="{E09227E8-9D8A-4548-A846-4D90BFDB0984}" dt="2020-05-14T17:50:50.470" v="627" actId="26606"/>
          <ac:spMkLst>
            <pc:docMk/>
            <pc:sldMk cId="3793480484" sldId="258"/>
            <ac:spMk id="25" creationId="{D62C03B8-5BB3-4599-8B66-8BB812988EF9}"/>
          </ac:spMkLst>
        </pc:spChg>
        <pc:spChg chg="add del">
          <ac:chgData name="Bella Faye" userId="b1a8eec41e0d23a2" providerId="LiveId" clId="{E09227E8-9D8A-4548-A846-4D90BFDB0984}" dt="2020-05-14T17:51:00.298" v="629" actId="26606"/>
          <ac:spMkLst>
            <pc:docMk/>
            <pc:sldMk cId="3793480484" sldId="258"/>
            <ac:spMk id="27" creationId="{46A0238B-7919-4C52-882E-344BBBF0D27F}"/>
          </ac:spMkLst>
        </pc:spChg>
        <pc:spChg chg="add del">
          <ac:chgData name="Bella Faye" userId="b1a8eec41e0d23a2" providerId="LiveId" clId="{E09227E8-9D8A-4548-A846-4D90BFDB0984}" dt="2020-05-14T17:51:00.298" v="629" actId="26606"/>
          <ac:spMkLst>
            <pc:docMk/>
            <pc:sldMk cId="3793480484" sldId="258"/>
            <ac:spMk id="28" creationId="{1C19C803-5DD2-4587-9488-A3938282DE36}"/>
          </ac:spMkLst>
        </pc:spChg>
        <pc:spChg chg="add del">
          <ac:chgData name="Bella Faye" userId="b1a8eec41e0d23a2" providerId="LiveId" clId="{E09227E8-9D8A-4548-A846-4D90BFDB0984}" dt="2020-05-14T17:51:00.298" v="629" actId="26606"/>
          <ac:spMkLst>
            <pc:docMk/>
            <pc:sldMk cId="3793480484" sldId="258"/>
            <ac:spMk id="29" creationId="{653E5E44-01E8-4485-9970-B1CFA30491A4}"/>
          </ac:spMkLst>
        </pc:spChg>
        <pc:spChg chg="add del">
          <ac:chgData name="Bella Faye" userId="b1a8eec41e0d23a2" providerId="LiveId" clId="{E09227E8-9D8A-4548-A846-4D90BFDB0984}" dt="2020-05-14T17:51:00.298" v="629" actId="26606"/>
          <ac:spMkLst>
            <pc:docMk/>
            <pc:sldMk cId="3793480484" sldId="258"/>
            <ac:spMk id="30" creationId="{C3425D87-5A37-4324-87B2-0C408B11A04F}"/>
          </ac:spMkLst>
        </pc:spChg>
        <pc:spChg chg="add del">
          <ac:chgData name="Bella Faye" userId="b1a8eec41e0d23a2" providerId="LiveId" clId="{E09227E8-9D8A-4548-A846-4D90BFDB0984}" dt="2020-05-14T17:51:00.298" v="629" actId="26606"/>
          <ac:spMkLst>
            <pc:docMk/>
            <pc:sldMk cId="3793480484" sldId="258"/>
            <ac:spMk id="31" creationId="{D62C03B8-5BB3-4599-8B66-8BB812988EF9}"/>
          </ac:spMkLst>
        </pc:spChg>
        <pc:spChg chg="add">
          <ac:chgData name="Bella Faye" userId="b1a8eec41e0d23a2" providerId="LiveId" clId="{E09227E8-9D8A-4548-A846-4D90BFDB0984}" dt="2020-05-14T17:51:00.344" v="630" actId="26606"/>
          <ac:spMkLst>
            <pc:docMk/>
            <pc:sldMk cId="3793480484" sldId="258"/>
            <ac:spMk id="33" creationId="{E55C4676-5CA4-43E8-A82C-0CC27E7DE2FC}"/>
          </ac:spMkLst>
        </pc:spChg>
        <pc:spChg chg="add mod">
          <ac:chgData name="Bella Faye" userId="b1a8eec41e0d23a2" providerId="LiveId" clId="{E09227E8-9D8A-4548-A846-4D90BFDB0984}" dt="2020-05-14T17:57:43.876" v="704" actId="27636"/>
          <ac:spMkLst>
            <pc:docMk/>
            <pc:sldMk cId="3793480484" sldId="258"/>
            <ac:spMk id="36" creationId="{D62C03B8-5BB3-4599-8B66-8BB812988EF9}"/>
          </ac:spMkLst>
        </pc:spChg>
        <pc:grpChg chg="add del">
          <ac:chgData name="Bella Faye" userId="b1a8eec41e0d23a2" providerId="LiveId" clId="{E09227E8-9D8A-4548-A846-4D90BFDB0984}" dt="2020-05-14T17:50:50.470" v="627" actId="26606"/>
          <ac:grpSpMkLst>
            <pc:docMk/>
            <pc:sldMk cId="3793480484" sldId="258"/>
            <ac:grpSpMk id="20" creationId="{C1D78633-7222-4BD8-9B43-C5A3FE3FB16A}"/>
          </ac:grpSpMkLst>
        </pc:grpChg>
        <pc:graphicFrameChg chg="add del">
          <ac:chgData name="Bella Faye" userId="b1a8eec41e0d23a2" providerId="LiveId" clId="{E09227E8-9D8A-4548-A846-4D90BFDB0984}" dt="2020-05-14T17:50:03.125" v="619" actId="26606"/>
          <ac:graphicFrameMkLst>
            <pc:docMk/>
            <pc:sldMk cId="3793480484" sldId="258"/>
            <ac:graphicFrameMk id="5" creationId="{2807B0EC-D35A-40AE-A64C-828DD5941A3D}"/>
          </ac:graphicFrameMkLst>
        </pc:graphicFrameChg>
        <pc:graphicFrameChg chg="add del">
          <ac:chgData name="Bella Faye" userId="b1a8eec41e0d23a2" providerId="LiveId" clId="{E09227E8-9D8A-4548-A846-4D90BFDB0984}" dt="2020-05-14T17:50:09.250" v="621" actId="26606"/>
          <ac:graphicFrameMkLst>
            <pc:docMk/>
            <pc:sldMk cId="3793480484" sldId="258"/>
            <ac:graphicFrameMk id="7" creationId="{0742FFC0-A5B1-4990-AC30-1189EEFFD0C5}"/>
          </ac:graphicFrameMkLst>
        </pc:graphicFrameChg>
        <pc:picChg chg="add del">
          <ac:chgData name="Bella Faye" userId="b1a8eec41e0d23a2" providerId="LiveId" clId="{E09227E8-9D8A-4548-A846-4D90BFDB0984}" dt="2020-05-14T17:50:11.681" v="623" actId="26606"/>
          <ac:picMkLst>
            <pc:docMk/>
            <pc:sldMk cId="3793480484" sldId="258"/>
            <ac:picMk id="15" creationId="{AB944513-1F28-4A67-8363-F4D55C97134E}"/>
          </ac:picMkLst>
        </pc:picChg>
        <pc:picChg chg="add del">
          <ac:chgData name="Bella Faye" userId="b1a8eec41e0d23a2" providerId="LiveId" clId="{E09227E8-9D8A-4548-A846-4D90BFDB0984}" dt="2020-05-14T17:50:42.375" v="625" actId="26606"/>
          <ac:picMkLst>
            <pc:docMk/>
            <pc:sldMk cId="3793480484" sldId="258"/>
            <ac:picMk id="17" creationId="{3AFFA5B9-FE5A-49B2-AFA0-517C614EFC76}"/>
          </ac:picMkLst>
        </pc:picChg>
        <pc:picChg chg="add">
          <ac:chgData name="Bella Faye" userId="b1a8eec41e0d23a2" providerId="LiveId" clId="{E09227E8-9D8A-4548-A846-4D90BFDB0984}" dt="2020-05-14T17:51:00.344" v="630" actId="26606"/>
          <ac:picMkLst>
            <pc:docMk/>
            <pc:sldMk cId="3793480484" sldId="258"/>
            <ac:picMk id="34" creationId="{3AFFA5B9-FE5A-49B2-AFA0-517C614EFC76}"/>
          </ac:picMkLst>
        </pc:picChg>
        <pc:cxnChg chg="add del">
          <ac:chgData name="Bella Faye" userId="b1a8eec41e0d23a2" providerId="LiveId" clId="{E09227E8-9D8A-4548-A846-4D90BFDB0984}" dt="2020-05-14T17:50:42.375" v="625" actId="26606"/>
          <ac:cxnSpMkLst>
            <pc:docMk/>
            <pc:sldMk cId="3793480484" sldId="258"/>
            <ac:cxnSpMk id="11" creationId="{26A7ED68-2693-44C8-8C3E-A627AE736772}"/>
          </ac:cxnSpMkLst>
        </pc:cxnChg>
        <pc:cxnChg chg="add del">
          <ac:chgData name="Bella Faye" userId="b1a8eec41e0d23a2" providerId="LiveId" clId="{E09227E8-9D8A-4548-A846-4D90BFDB0984}" dt="2020-05-14T17:50:09.250" v="621" actId="26606"/>
          <ac:cxnSpMkLst>
            <pc:docMk/>
            <pc:sldMk cId="3793480484" sldId="258"/>
            <ac:cxnSpMk id="12" creationId="{82F133EB-00E6-4683-85DC-CDF965164262}"/>
          </ac:cxnSpMkLst>
        </pc:cxnChg>
        <pc:cxnChg chg="add del">
          <ac:chgData name="Bella Faye" userId="b1a8eec41e0d23a2" providerId="LiveId" clId="{E09227E8-9D8A-4548-A846-4D90BFDB0984}" dt="2020-05-14T17:50:50.470" v="627" actId="26606"/>
          <ac:cxnSpMkLst>
            <pc:docMk/>
            <pc:sldMk cId="3793480484" sldId="258"/>
            <ac:cxnSpMk id="19" creationId="{B3CFF822-5B88-4257-86DB-464E3C755FE2}"/>
          </ac:cxnSpMkLst>
        </pc:cxnChg>
        <pc:cxnChg chg="add">
          <ac:chgData name="Bella Faye" userId="b1a8eec41e0d23a2" providerId="LiveId" clId="{E09227E8-9D8A-4548-A846-4D90BFDB0984}" dt="2020-05-14T17:51:00.344" v="630" actId="26606"/>
          <ac:cxnSpMkLst>
            <pc:docMk/>
            <pc:sldMk cId="3793480484" sldId="258"/>
            <ac:cxnSpMk id="35" creationId="{26A7ED68-2693-44C8-8C3E-A627AE736772}"/>
          </ac:cxnSpMkLst>
        </pc:cxnChg>
      </pc:sldChg>
      <pc:sldChg chg="addSp delSp modSp mod setBg delAnim">
        <pc:chgData name="Bella Faye" userId="b1a8eec41e0d23a2" providerId="LiveId" clId="{E09227E8-9D8A-4548-A846-4D90BFDB0984}" dt="2020-05-15T22:15:00.668" v="1731" actId="478"/>
        <pc:sldMkLst>
          <pc:docMk/>
          <pc:sldMk cId="1893022011" sldId="259"/>
        </pc:sldMkLst>
        <pc:spChg chg="mod">
          <ac:chgData name="Bella Faye" userId="b1a8eec41e0d23a2" providerId="LiveId" clId="{E09227E8-9D8A-4548-A846-4D90BFDB0984}" dt="2020-05-14T17:57:04.279" v="700" actId="26606"/>
          <ac:spMkLst>
            <pc:docMk/>
            <pc:sldMk cId="1893022011" sldId="259"/>
            <ac:spMk id="2" creationId="{B1A87049-D00A-4954-9BB3-9E708639BDF2}"/>
          </ac:spMkLst>
        </pc:spChg>
        <pc:spChg chg="del mod">
          <ac:chgData name="Bella Faye" userId="b1a8eec41e0d23a2" providerId="LiveId" clId="{E09227E8-9D8A-4548-A846-4D90BFDB0984}" dt="2020-05-14T17:57:04.279" v="700" actId="26606"/>
          <ac:spMkLst>
            <pc:docMk/>
            <pc:sldMk cId="1893022011" sldId="259"/>
            <ac:spMk id="3" creationId="{C8509960-A180-48C0-82BE-013DDFFF714A}"/>
          </ac:spMkLst>
        </pc:spChg>
        <pc:graphicFrameChg chg="add">
          <ac:chgData name="Bella Faye" userId="b1a8eec41e0d23a2" providerId="LiveId" clId="{E09227E8-9D8A-4548-A846-4D90BFDB0984}" dt="2020-05-14T17:57:04.279" v="700" actId="26606"/>
          <ac:graphicFrameMkLst>
            <pc:docMk/>
            <pc:sldMk cId="1893022011" sldId="259"/>
            <ac:graphicFrameMk id="5" creationId="{04F1A370-70F7-4885-BE13-77F074B1C2E0}"/>
          </ac:graphicFrameMkLst>
        </pc:graphicFrameChg>
        <pc:picChg chg="del">
          <ac:chgData name="Bella Faye" userId="b1a8eec41e0d23a2" providerId="LiveId" clId="{E09227E8-9D8A-4548-A846-4D90BFDB0984}" dt="2020-05-15T22:15:00.668" v="1731" actId="478"/>
          <ac:picMkLst>
            <pc:docMk/>
            <pc:sldMk cId="1893022011" sldId="259"/>
            <ac:picMk id="3" creationId="{EFF730B7-0E52-4599-A856-7E6E7A3A906F}"/>
          </ac:picMkLst>
        </pc:picChg>
        <pc:picChg chg="add del">
          <ac:chgData name="Bella Faye" userId="b1a8eec41e0d23a2" providerId="LiveId" clId="{E09227E8-9D8A-4548-A846-4D90BFDB0984}" dt="2020-05-14T17:57:04.232" v="699" actId="26606"/>
          <ac:picMkLst>
            <pc:docMk/>
            <pc:sldMk cId="1893022011" sldId="259"/>
            <ac:picMk id="7" creationId="{01D4D164-73E1-4DC6-BB2A-6CF5F8CDA6A6}"/>
          </ac:picMkLst>
        </pc:picChg>
      </pc:sldChg>
      <pc:sldChg chg="addSp delSp modSp mod setBg">
        <pc:chgData name="Bella Faye" userId="b1a8eec41e0d23a2" providerId="LiveId" clId="{E09227E8-9D8A-4548-A846-4D90BFDB0984}" dt="2020-05-14T17:47:37.956" v="510" actId="26606"/>
        <pc:sldMkLst>
          <pc:docMk/>
          <pc:sldMk cId="2896714667" sldId="261"/>
        </pc:sldMkLst>
        <pc:spChg chg="mod">
          <ac:chgData name="Bella Faye" userId="b1a8eec41e0d23a2" providerId="LiveId" clId="{E09227E8-9D8A-4548-A846-4D90BFDB0984}" dt="2020-05-14T17:47:37.956" v="510" actId="26606"/>
          <ac:spMkLst>
            <pc:docMk/>
            <pc:sldMk cId="2896714667" sldId="261"/>
            <ac:spMk id="2" creationId="{3F198C22-2DC8-4813-A948-6BAB7DB618B7}"/>
          </ac:spMkLst>
        </pc:spChg>
        <pc:spChg chg="add del mod">
          <ac:chgData name="Bella Faye" userId="b1a8eec41e0d23a2" providerId="LiveId" clId="{E09227E8-9D8A-4548-A846-4D90BFDB0984}" dt="2020-05-14T17:47:37.956" v="510" actId="26606"/>
          <ac:spMkLst>
            <pc:docMk/>
            <pc:sldMk cId="2896714667" sldId="261"/>
            <ac:spMk id="3" creationId="{63811B76-9337-4B5F-BB9A-2BDFD892E4EE}"/>
          </ac:spMkLst>
        </pc:spChg>
        <pc:graphicFrameChg chg="add del">
          <ac:chgData name="Bella Faye" userId="b1a8eec41e0d23a2" providerId="LiveId" clId="{E09227E8-9D8A-4548-A846-4D90BFDB0984}" dt="2020-05-14T17:47:37.910" v="509" actId="26606"/>
          <ac:graphicFrameMkLst>
            <pc:docMk/>
            <pc:sldMk cId="2896714667" sldId="261"/>
            <ac:graphicFrameMk id="5" creationId="{AF395833-4E30-4FCE-B569-6E129ED72DDE}"/>
          </ac:graphicFrameMkLst>
        </pc:graphicFrameChg>
        <pc:graphicFrameChg chg="add">
          <ac:chgData name="Bella Faye" userId="b1a8eec41e0d23a2" providerId="LiveId" clId="{E09227E8-9D8A-4548-A846-4D90BFDB0984}" dt="2020-05-14T17:47:37.956" v="510" actId="26606"/>
          <ac:graphicFrameMkLst>
            <pc:docMk/>
            <pc:sldMk cId="2896714667" sldId="261"/>
            <ac:graphicFrameMk id="7" creationId="{686639EE-24D6-467C-85C4-1A84120F8BF0}"/>
          </ac:graphicFrameMkLst>
        </pc:graphicFrameChg>
      </pc:sldChg>
      <pc:sldChg chg="modSp mod">
        <pc:chgData name="Bella Faye" userId="b1a8eec41e0d23a2" providerId="LiveId" clId="{E09227E8-9D8A-4548-A846-4D90BFDB0984}" dt="2020-05-14T19:01:53.683" v="1730" actId="207"/>
        <pc:sldMkLst>
          <pc:docMk/>
          <pc:sldMk cId="3061873696" sldId="262"/>
        </pc:sldMkLst>
        <pc:spChg chg="mod">
          <ac:chgData name="Bella Faye" userId="b1a8eec41e0d23a2" providerId="LiveId" clId="{E09227E8-9D8A-4548-A846-4D90BFDB0984}" dt="2020-05-14T19:01:53.683" v="1730" actId="207"/>
          <ac:spMkLst>
            <pc:docMk/>
            <pc:sldMk cId="3061873696" sldId="262"/>
            <ac:spMk id="3" creationId="{045F926A-EBB8-4E8D-ACC4-09FB58E0C606}"/>
          </ac:spMkLst>
        </pc:spChg>
      </pc:sldChg>
      <pc:sldChg chg="addSp delSp modSp mod setBg setClrOvrMap">
        <pc:chgData name="Bella Faye" userId="b1a8eec41e0d23a2" providerId="LiveId" clId="{E09227E8-9D8A-4548-A846-4D90BFDB0984}" dt="2020-05-14T17:25:56.653" v="294" actId="27636"/>
        <pc:sldMkLst>
          <pc:docMk/>
          <pc:sldMk cId="2108671063" sldId="263"/>
        </pc:sldMkLst>
        <pc:spChg chg="mod ord">
          <ac:chgData name="Bella Faye" userId="b1a8eec41e0d23a2" providerId="LiveId" clId="{E09227E8-9D8A-4548-A846-4D90BFDB0984}" dt="2020-05-14T17:25:56.653" v="294" actId="27636"/>
          <ac:spMkLst>
            <pc:docMk/>
            <pc:sldMk cId="2108671063" sldId="263"/>
            <ac:spMk id="2" creationId="{A8D6BF0B-2C41-4E0E-AE55-01AC48881089}"/>
          </ac:spMkLst>
        </pc:spChg>
        <pc:spChg chg="add del">
          <ac:chgData name="Bella Faye" userId="b1a8eec41e0d23a2" providerId="LiveId" clId="{E09227E8-9D8A-4548-A846-4D90BFDB0984}" dt="2020-05-14T17:24:42.586" v="275" actId="26606"/>
          <ac:spMkLst>
            <pc:docMk/>
            <pc:sldMk cId="2108671063" sldId="263"/>
            <ac:spMk id="19" creationId="{45EA7C82-E5BE-451A-819E-EC6EBC0727FD}"/>
          </ac:spMkLst>
        </pc:spChg>
        <pc:spChg chg="add del">
          <ac:chgData name="Bella Faye" userId="b1a8eec41e0d23a2" providerId="LiveId" clId="{E09227E8-9D8A-4548-A846-4D90BFDB0984}" dt="2020-05-14T17:24:42.586" v="275" actId="26606"/>
          <ac:spMkLst>
            <pc:docMk/>
            <pc:sldMk cId="2108671063" sldId="263"/>
            <ac:spMk id="26" creationId="{D9D9D0AB-1E2F-44A8-B9C6-FA4098301883}"/>
          </ac:spMkLst>
        </pc:spChg>
        <pc:spChg chg="add del">
          <ac:chgData name="Bella Faye" userId="b1a8eec41e0d23a2" providerId="LiveId" clId="{E09227E8-9D8A-4548-A846-4D90BFDB0984}" dt="2020-05-14T17:24:42.586" v="275" actId="26606"/>
          <ac:spMkLst>
            <pc:docMk/>
            <pc:sldMk cId="2108671063" sldId="263"/>
            <ac:spMk id="28" creationId="{FB7D136F-0882-44E8-96FB-81DB0CD4F7D6}"/>
          </ac:spMkLst>
        </pc:spChg>
        <pc:spChg chg="add del">
          <ac:chgData name="Bella Faye" userId="b1a8eec41e0d23a2" providerId="LiveId" clId="{E09227E8-9D8A-4548-A846-4D90BFDB0984}" dt="2020-05-14T17:24:42.586" v="275" actId="26606"/>
          <ac:spMkLst>
            <pc:docMk/>
            <pc:sldMk cId="2108671063" sldId="263"/>
            <ac:spMk id="30" creationId="{8C1CC229-CEDD-4447-BBC7-1648B368F5CF}"/>
          </ac:spMkLst>
        </pc:spChg>
        <pc:spChg chg="add del">
          <ac:chgData name="Bella Faye" userId="b1a8eec41e0d23a2" providerId="LiveId" clId="{E09227E8-9D8A-4548-A846-4D90BFDB0984}" dt="2020-05-14T17:24:42.586" v="275" actId="26606"/>
          <ac:spMkLst>
            <pc:docMk/>
            <pc:sldMk cId="2108671063" sldId="263"/>
            <ac:spMk id="32" creationId="{DF69957A-5D56-483F-B8BD-DE92BAB8A5AB}"/>
          </ac:spMkLst>
        </pc:spChg>
        <pc:spChg chg="add del">
          <ac:chgData name="Bella Faye" userId="b1a8eec41e0d23a2" providerId="LiveId" clId="{E09227E8-9D8A-4548-A846-4D90BFDB0984}" dt="2020-05-14T17:25:14.627" v="291" actId="26606"/>
          <ac:spMkLst>
            <pc:docMk/>
            <pc:sldMk cId="2108671063" sldId="263"/>
            <ac:spMk id="42" creationId="{45EA7C82-E5BE-451A-819E-EC6EBC0727FD}"/>
          </ac:spMkLst>
        </pc:spChg>
        <pc:spChg chg="add del">
          <ac:chgData name="Bella Faye" userId="b1a8eec41e0d23a2" providerId="LiveId" clId="{E09227E8-9D8A-4548-A846-4D90BFDB0984}" dt="2020-05-14T17:25:14.627" v="291" actId="26606"/>
          <ac:spMkLst>
            <pc:docMk/>
            <pc:sldMk cId="2108671063" sldId="263"/>
            <ac:spMk id="49" creationId="{17F76DDC-00F7-4D1A-80B8-C923EE393D4B}"/>
          </ac:spMkLst>
        </pc:spChg>
        <pc:spChg chg="add del">
          <ac:chgData name="Bella Faye" userId="b1a8eec41e0d23a2" providerId="LiveId" clId="{E09227E8-9D8A-4548-A846-4D90BFDB0984}" dt="2020-05-14T17:25:14.627" v="291" actId="26606"/>
          <ac:spMkLst>
            <pc:docMk/>
            <pc:sldMk cId="2108671063" sldId="263"/>
            <ac:spMk id="51" creationId="{EF5DA88E-6D8E-4206-A448-F879EE4E3C56}"/>
          </ac:spMkLst>
        </pc:spChg>
        <pc:spChg chg="add del">
          <ac:chgData name="Bella Faye" userId="b1a8eec41e0d23a2" providerId="LiveId" clId="{E09227E8-9D8A-4548-A846-4D90BFDB0984}" dt="2020-05-14T17:25:14.627" v="291" actId="26606"/>
          <ac:spMkLst>
            <pc:docMk/>
            <pc:sldMk cId="2108671063" sldId="263"/>
            <ac:spMk id="53" creationId="{98DF2C30-689A-4122-8403-FE7B4CE67DF2}"/>
          </ac:spMkLst>
        </pc:spChg>
        <pc:spChg chg="add del">
          <ac:chgData name="Bella Faye" userId="b1a8eec41e0d23a2" providerId="LiveId" clId="{E09227E8-9D8A-4548-A846-4D90BFDB0984}" dt="2020-05-14T17:25:14.627" v="291" actId="26606"/>
          <ac:spMkLst>
            <pc:docMk/>
            <pc:sldMk cId="2108671063" sldId="263"/>
            <ac:spMk id="55" creationId="{D624FD69-9448-4AF3-8C32-0E2F7B9EF63B}"/>
          </ac:spMkLst>
        </pc:spChg>
        <pc:spChg chg="add">
          <ac:chgData name="Bella Faye" userId="b1a8eec41e0d23a2" providerId="LiveId" clId="{E09227E8-9D8A-4548-A846-4D90BFDB0984}" dt="2020-05-14T17:25:14.627" v="291" actId="26606"/>
          <ac:spMkLst>
            <pc:docMk/>
            <pc:sldMk cId="2108671063" sldId="263"/>
            <ac:spMk id="67" creationId="{45EA7C82-E5BE-451A-819E-EC6EBC0727FD}"/>
          </ac:spMkLst>
        </pc:spChg>
        <pc:spChg chg="add">
          <ac:chgData name="Bella Faye" userId="b1a8eec41e0d23a2" providerId="LiveId" clId="{E09227E8-9D8A-4548-A846-4D90BFDB0984}" dt="2020-05-14T17:25:14.627" v="291" actId="26606"/>
          <ac:spMkLst>
            <pc:docMk/>
            <pc:sldMk cId="2108671063" sldId="263"/>
            <ac:spMk id="74" creationId="{C3124288-200A-4A44-9ED1-994CD2ACC38E}"/>
          </ac:spMkLst>
        </pc:spChg>
        <pc:spChg chg="add">
          <ac:chgData name="Bella Faye" userId="b1a8eec41e0d23a2" providerId="LiveId" clId="{E09227E8-9D8A-4548-A846-4D90BFDB0984}" dt="2020-05-14T17:25:14.627" v="291" actId="26606"/>
          <ac:spMkLst>
            <pc:docMk/>
            <pc:sldMk cId="2108671063" sldId="263"/>
            <ac:spMk id="78" creationId="{A36D58A5-E772-4AEF-B5A1-60EB71D6E22C}"/>
          </ac:spMkLst>
        </pc:spChg>
        <pc:grpChg chg="add del">
          <ac:chgData name="Bella Faye" userId="b1a8eec41e0d23a2" providerId="LiveId" clId="{E09227E8-9D8A-4548-A846-4D90BFDB0984}" dt="2020-05-14T17:24:42.586" v="275" actId="26606"/>
          <ac:grpSpMkLst>
            <pc:docMk/>
            <pc:sldMk cId="2108671063" sldId="263"/>
            <ac:grpSpMk id="14" creationId="{B2F9326A-C3B0-4CCA-A1B0-068BD18F02B9}"/>
          </ac:grpSpMkLst>
        </pc:grpChg>
        <pc:grpChg chg="add del">
          <ac:chgData name="Bella Faye" userId="b1a8eec41e0d23a2" providerId="LiveId" clId="{E09227E8-9D8A-4548-A846-4D90BFDB0984}" dt="2020-05-14T17:24:42.586" v="275" actId="26606"/>
          <ac:grpSpMkLst>
            <pc:docMk/>
            <pc:sldMk cId="2108671063" sldId="263"/>
            <ac:grpSpMk id="21" creationId="{9AEF94B4-B497-4817-8E15-86481B7027E2}"/>
          </ac:grpSpMkLst>
        </pc:grpChg>
        <pc:grpChg chg="add del">
          <ac:chgData name="Bella Faye" userId="b1a8eec41e0d23a2" providerId="LiveId" clId="{E09227E8-9D8A-4548-A846-4D90BFDB0984}" dt="2020-05-14T17:25:14.627" v="291" actId="26606"/>
          <ac:grpSpMkLst>
            <pc:docMk/>
            <pc:sldMk cId="2108671063" sldId="263"/>
            <ac:grpSpMk id="37" creationId="{B2F9326A-C3B0-4CCA-A1B0-068BD18F02B9}"/>
          </ac:grpSpMkLst>
        </pc:grpChg>
        <pc:grpChg chg="add del">
          <ac:chgData name="Bella Faye" userId="b1a8eec41e0d23a2" providerId="LiveId" clId="{E09227E8-9D8A-4548-A846-4D90BFDB0984}" dt="2020-05-14T17:25:14.627" v="291" actId="26606"/>
          <ac:grpSpMkLst>
            <pc:docMk/>
            <pc:sldMk cId="2108671063" sldId="263"/>
            <ac:grpSpMk id="44" creationId="{9AEF94B4-B497-4817-8E15-86481B7027E2}"/>
          </ac:grpSpMkLst>
        </pc:grpChg>
        <pc:grpChg chg="add">
          <ac:chgData name="Bella Faye" userId="b1a8eec41e0d23a2" providerId="LiveId" clId="{E09227E8-9D8A-4548-A846-4D90BFDB0984}" dt="2020-05-14T17:25:14.627" v="291" actId="26606"/>
          <ac:grpSpMkLst>
            <pc:docMk/>
            <pc:sldMk cId="2108671063" sldId="263"/>
            <ac:grpSpMk id="62" creationId="{B2F9326A-C3B0-4CCA-A1B0-068BD18F02B9}"/>
          </ac:grpSpMkLst>
        </pc:grpChg>
        <pc:grpChg chg="add">
          <ac:chgData name="Bella Faye" userId="b1a8eec41e0d23a2" providerId="LiveId" clId="{E09227E8-9D8A-4548-A846-4D90BFDB0984}" dt="2020-05-14T17:25:14.627" v="291" actId="26606"/>
          <ac:grpSpMkLst>
            <pc:docMk/>
            <pc:sldMk cId="2108671063" sldId="263"/>
            <ac:grpSpMk id="69" creationId="{9AEF94B4-B497-4817-8E15-86481B7027E2}"/>
          </ac:grpSpMkLst>
        </pc:grpChg>
        <pc:picChg chg="add del">
          <ac:chgData name="Bella Faye" userId="b1a8eec41e0d23a2" providerId="LiveId" clId="{E09227E8-9D8A-4548-A846-4D90BFDB0984}" dt="2020-05-14T17:12:26.273" v="6" actId="478"/>
          <ac:picMkLst>
            <pc:docMk/>
            <pc:sldMk cId="2108671063" sldId="263"/>
            <ac:picMk id="3" creationId="{D205D86B-37EE-4296-AA22-44985D76F534}"/>
          </ac:picMkLst>
        </pc:picChg>
        <pc:picChg chg="add del mod">
          <ac:chgData name="Bella Faye" userId="b1a8eec41e0d23a2" providerId="LiveId" clId="{E09227E8-9D8A-4548-A846-4D90BFDB0984}" dt="2020-05-14T17:12:22.623" v="5" actId="478"/>
          <ac:picMkLst>
            <pc:docMk/>
            <pc:sldMk cId="2108671063" sldId="263"/>
            <ac:picMk id="4" creationId="{DBE63365-DC18-47B5-AD35-2D3C56B4D714}"/>
          </ac:picMkLst>
        </pc:picChg>
        <pc:picChg chg="add mod ord">
          <ac:chgData name="Bella Faye" userId="b1a8eec41e0d23a2" providerId="LiveId" clId="{E09227E8-9D8A-4548-A846-4D90BFDB0984}" dt="2020-05-14T17:25:14.627" v="291" actId="26606"/>
          <ac:picMkLst>
            <pc:docMk/>
            <pc:sldMk cId="2108671063" sldId="263"/>
            <ac:picMk id="5" creationId="{E3461A55-2285-4C3C-8302-A632A707030E}"/>
          </ac:picMkLst>
        </pc:picChg>
        <pc:picChg chg="mod ord">
          <ac:chgData name="Bella Faye" userId="b1a8eec41e0d23a2" providerId="LiveId" clId="{E09227E8-9D8A-4548-A846-4D90BFDB0984}" dt="2020-05-14T17:25:14.627" v="291" actId="26606"/>
          <ac:picMkLst>
            <pc:docMk/>
            <pc:sldMk cId="2108671063" sldId="263"/>
            <ac:picMk id="6" creationId="{D956CCE9-727B-4CD6-BB66-1EF8EB232C38}"/>
          </ac:picMkLst>
        </pc:picChg>
        <pc:picChg chg="mod ord">
          <ac:chgData name="Bella Faye" userId="b1a8eec41e0d23a2" providerId="LiveId" clId="{E09227E8-9D8A-4548-A846-4D90BFDB0984}" dt="2020-05-14T17:25:14.627" v="291" actId="26606"/>
          <ac:picMkLst>
            <pc:docMk/>
            <pc:sldMk cId="2108671063" sldId="263"/>
            <ac:picMk id="7" creationId="{5F776AF1-0A80-4D1D-900B-01143E1CB4DF}"/>
          </ac:picMkLst>
        </pc:picChg>
        <pc:picChg chg="del">
          <ac:chgData name="Bella Faye" userId="b1a8eec41e0d23a2" providerId="LiveId" clId="{E09227E8-9D8A-4548-A846-4D90BFDB0984}" dt="2020-05-14T17:15:44.059" v="101" actId="21"/>
          <ac:picMkLst>
            <pc:docMk/>
            <pc:sldMk cId="2108671063" sldId="263"/>
            <ac:picMk id="8" creationId="{33289098-1241-4374-AE25-FAF3E2D68968}"/>
          </ac:picMkLst>
        </pc:picChg>
        <pc:picChg chg="add mod">
          <ac:chgData name="Bella Faye" userId="b1a8eec41e0d23a2" providerId="LiveId" clId="{E09227E8-9D8A-4548-A846-4D90BFDB0984}" dt="2020-05-14T17:25:14.627" v="291" actId="26606"/>
          <ac:picMkLst>
            <pc:docMk/>
            <pc:sldMk cId="2108671063" sldId="263"/>
            <ac:picMk id="9" creationId="{A578FBAF-D6A8-4108-A0A5-19B311229066}"/>
          </ac:picMkLst>
        </pc:picChg>
        <pc:cxnChg chg="add del">
          <ac:chgData name="Bella Faye" userId="b1a8eec41e0d23a2" providerId="LiveId" clId="{E09227E8-9D8A-4548-A846-4D90BFDB0984}" dt="2020-05-14T17:25:14.627" v="291" actId="26606"/>
          <ac:cxnSpMkLst>
            <pc:docMk/>
            <pc:sldMk cId="2108671063" sldId="263"/>
            <ac:cxnSpMk id="57" creationId="{652C4612-F8FD-4C3F-876B-3C56E04DC687}"/>
          </ac:cxnSpMkLst>
        </pc:cxnChg>
        <pc:cxnChg chg="add">
          <ac:chgData name="Bella Faye" userId="b1a8eec41e0d23a2" providerId="LiveId" clId="{E09227E8-9D8A-4548-A846-4D90BFDB0984}" dt="2020-05-14T17:25:14.627" v="291" actId="26606"/>
          <ac:cxnSpMkLst>
            <pc:docMk/>
            <pc:sldMk cId="2108671063" sldId="263"/>
            <ac:cxnSpMk id="76" creationId="{39E0D24F-87CA-4289-B921-EE19B06C3495}"/>
          </ac:cxnSpMkLst>
        </pc:cxnChg>
      </pc:sldChg>
      <pc:sldChg chg="del">
        <pc:chgData name="Bella Faye" userId="b1a8eec41e0d23a2" providerId="LiveId" clId="{E09227E8-9D8A-4548-A846-4D90BFDB0984}" dt="2020-05-14T17:45:11.540" v="416" actId="47"/>
        <pc:sldMkLst>
          <pc:docMk/>
          <pc:sldMk cId="154761632" sldId="264"/>
        </pc:sldMkLst>
      </pc:sldChg>
      <pc:sldChg chg="addSp delSp modSp mod setBg">
        <pc:chgData name="Bella Faye" userId="b1a8eec41e0d23a2" providerId="LiveId" clId="{E09227E8-9D8A-4548-A846-4D90BFDB0984}" dt="2020-05-14T17:14:27.751" v="16" actId="962"/>
        <pc:sldMkLst>
          <pc:docMk/>
          <pc:sldMk cId="2296291161" sldId="265"/>
        </pc:sldMkLst>
        <pc:spChg chg="mod ord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2" creationId="{C7985CF9-B6B4-4735-AD12-396C1E0E34AC}"/>
          </ac:spMkLst>
        </pc:spChg>
        <pc:spChg chg="add del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17" creationId="{45EA7C82-E5BE-451A-819E-EC6EBC0727FD}"/>
          </ac:spMkLst>
        </pc:spChg>
        <pc:spChg chg="add del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24" creationId="{274DCCB7-4DF4-4AD0-A3D4-1D170E295166}"/>
          </ac:spMkLst>
        </pc:spChg>
        <pc:spChg chg="add del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26" creationId="{D9D9D0AB-1E2F-44A8-B9C6-FA4098301883}"/>
          </ac:spMkLst>
        </pc:spChg>
        <pc:spChg chg="add del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28" creationId="{C4182046-E2C9-4621-912D-C854D8BE055B}"/>
          </ac:spMkLst>
        </pc:spChg>
        <pc:spChg chg="add del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30" creationId="{46102BC3-CABD-4C11-B79F-7818F6BBEDBD}"/>
          </ac:spMkLst>
        </pc:spChg>
        <pc:spChg chg="add del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32" creationId="{2ED16B8D-C5CC-4EA2-9B91-6CF85DE5D7BA}"/>
          </ac:spMkLst>
        </pc:spChg>
        <pc:spChg chg="add del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34" creationId="{E7FED6DE-0FEE-42AB-B53B-64D089ADD6B3}"/>
          </ac:spMkLst>
        </pc:spChg>
        <pc:spChg chg="add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44" creationId="{45EA7C82-E5BE-451A-819E-EC6EBC0727FD}"/>
          </ac:spMkLst>
        </pc:spChg>
        <pc:spChg chg="add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51" creationId="{17F76DDC-00F7-4D1A-80B8-C923EE393D4B}"/>
          </ac:spMkLst>
        </pc:spChg>
        <pc:spChg chg="add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53" creationId="{EF5DA88E-6D8E-4206-A448-F879EE4E3C56}"/>
          </ac:spMkLst>
        </pc:spChg>
        <pc:spChg chg="add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55" creationId="{98DF2C30-689A-4122-8403-FE7B4CE67DF2}"/>
          </ac:spMkLst>
        </pc:spChg>
        <pc:spChg chg="add">
          <ac:chgData name="Bella Faye" userId="b1a8eec41e0d23a2" providerId="LiveId" clId="{E09227E8-9D8A-4548-A846-4D90BFDB0984}" dt="2020-05-14T17:13:59.020" v="14" actId="26606"/>
          <ac:spMkLst>
            <pc:docMk/>
            <pc:sldMk cId="2296291161" sldId="265"/>
            <ac:spMk id="57" creationId="{D624FD69-9448-4AF3-8C32-0E2F7B9EF63B}"/>
          </ac:spMkLst>
        </pc:spChg>
        <pc:grpChg chg="add del">
          <ac:chgData name="Bella Faye" userId="b1a8eec41e0d23a2" providerId="LiveId" clId="{E09227E8-9D8A-4548-A846-4D90BFDB0984}" dt="2020-05-14T17:13:59.020" v="14" actId="26606"/>
          <ac:grpSpMkLst>
            <pc:docMk/>
            <pc:sldMk cId="2296291161" sldId="265"/>
            <ac:grpSpMk id="12" creationId="{B2F9326A-C3B0-4CCA-A1B0-068BD18F02B9}"/>
          </ac:grpSpMkLst>
        </pc:grpChg>
        <pc:grpChg chg="add del">
          <ac:chgData name="Bella Faye" userId="b1a8eec41e0d23a2" providerId="LiveId" clId="{E09227E8-9D8A-4548-A846-4D90BFDB0984}" dt="2020-05-14T17:13:59.020" v="14" actId="26606"/>
          <ac:grpSpMkLst>
            <pc:docMk/>
            <pc:sldMk cId="2296291161" sldId="265"/>
            <ac:grpSpMk id="19" creationId="{9AEF94B4-B497-4817-8E15-86481B7027E2}"/>
          </ac:grpSpMkLst>
        </pc:grpChg>
        <pc:grpChg chg="add">
          <ac:chgData name="Bella Faye" userId="b1a8eec41e0d23a2" providerId="LiveId" clId="{E09227E8-9D8A-4548-A846-4D90BFDB0984}" dt="2020-05-14T17:13:59.020" v="14" actId="26606"/>
          <ac:grpSpMkLst>
            <pc:docMk/>
            <pc:sldMk cId="2296291161" sldId="265"/>
            <ac:grpSpMk id="39" creationId="{B2F9326A-C3B0-4CCA-A1B0-068BD18F02B9}"/>
          </ac:grpSpMkLst>
        </pc:grpChg>
        <pc:grpChg chg="add">
          <ac:chgData name="Bella Faye" userId="b1a8eec41e0d23a2" providerId="LiveId" clId="{E09227E8-9D8A-4548-A846-4D90BFDB0984}" dt="2020-05-14T17:13:59.020" v="14" actId="26606"/>
          <ac:grpSpMkLst>
            <pc:docMk/>
            <pc:sldMk cId="2296291161" sldId="265"/>
            <ac:grpSpMk id="46" creationId="{9AEF94B4-B497-4817-8E15-86481B7027E2}"/>
          </ac:grpSpMkLst>
        </pc:grpChg>
        <pc:picChg chg="mod ord">
          <ac:chgData name="Bella Faye" userId="b1a8eec41e0d23a2" providerId="LiveId" clId="{E09227E8-9D8A-4548-A846-4D90BFDB0984}" dt="2020-05-14T17:13:59.020" v="14" actId="26606"/>
          <ac:picMkLst>
            <pc:docMk/>
            <pc:sldMk cId="2296291161" sldId="265"/>
            <ac:picMk id="3" creationId="{D7A230FB-5AD1-4CC0-99AA-62C6EC49DE8E}"/>
          </ac:picMkLst>
        </pc:picChg>
        <pc:picChg chg="mod ord">
          <ac:chgData name="Bella Faye" userId="b1a8eec41e0d23a2" providerId="LiveId" clId="{E09227E8-9D8A-4548-A846-4D90BFDB0984}" dt="2020-05-14T17:13:59.020" v="14" actId="26606"/>
          <ac:picMkLst>
            <pc:docMk/>
            <pc:sldMk cId="2296291161" sldId="265"/>
            <ac:picMk id="4" creationId="{B18EFC3F-EF7E-498C-A08B-7E650F4F0F35}"/>
          </ac:picMkLst>
        </pc:picChg>
        <pc:picChg chg="del mod">
          <ac:chgData name="Bella Faye" userId="b1a8eec41e0d23a2" providerId="LiveId" clId="{E09227E8-9D8A-4548-A846-4D90BFDB0984}" dt="2020-05-14T17:12:43.567" v="8" actId="478"/>
          <ac:picMkLst>
            <pc:docMk/>
            <pc:sldMk cId="2296291161" sldId="265"/>
            <ac:picMk id="5" creationId="{78FE506A-4FD6-4F09-852E-72386919104C}"/>
          </ac:picMkLst>
        </pc:picChg>
        <pc:picChg chg="mod ord">
          <ac:chgData name="Bella Faye" userId="b1a8eec41e0d23a2" providerId="LiveId" clId="{E09227E8-9D8A-4548-A846-4D90BFDB0984}" dt="2020-05-14T17:14:27.751" v="16" actId="962"/>
          <ac:picMkLst>
            <pc:docMk/>
            <pc:sldMk cId="2296291161" sldId="265"/>
            <ac:picMk id="6" creationId="{A008E9B7-A9A3-42B0-BF18-729AB70ACD16}"/>
          </ac:picMkLst>
        </pc:picChg>
        <pc:picChg chg="mod">
          <ac:chgData name="Bella Faye" userId="b1a8eec41e0d23a2" providerId="LiveId" clId="{E09227E8-9D8A-4548-A846-4D90BFDB0984}" dt="2020-05-14T17:13:59.020" v="14" actId="26606"/>
          <ac:picMkLst>
            <pc:docMk/>
            <pc:sldMk cId="2296291161" sldId="265"/>
            <ac:picMk id="7" creationId="{2295989B-12DF-4D88-AE23-ECC4ACFC1941}"/>
          </ac:picMkLst>
        </pc:picChg>
        <pc:cxnChg chg="add">
          <ac:chgData name="Bella Faye" userId="b1a8eec41e0d23a2" providerId="LiveId" clId="{E09227E8-9D8A-4548-A846-4D90BFDB0984}" dt="2020-05-14T17:13:59.020" v="14" actId="26606"/>
          <ac:cxnSpMkLst>
            <pc:docMk/>
            <pc:sldMk cId="2296291161" sldId="265"/>
            <ac:cxnSpMk id="59" creationId="{652C4612-F8FD-4C3F-876B-3C56E04DC687}"/>
          </ac:cxnSpMkLst>
        </pc:cxnChg>
      </pc:sldChg>
      <pc:sldChg chg="modSp mod">
        <pc:chgData name="Bella Faye" userId="b1a8eec41e0d23a2" providerId="LiveId" clId="{E09227E8-9D8A-4548-A846-4D90BFDB0984}" dt="2020-05-14T19:01:12.303" v="1717" actId="207"/>
        <pc:sldMkLst>
          <pc:docMk/>
          <pc:sldMk cId="321901912" sldId="266"/>
        </pc:sldMkLst>
        <pc:spChg chg="mod">
          <ac:chgData name="Bella Faye" userId="b1a8eec41e0d23a2" providerId="LiveId" clId="{E09227E8-9D8A-4548-A846-4D90BFDB0984}" dt="2020-05-14T19:01:12.303" v="1717" actId="207"/>
          <ac:spMkLst>
            <pc:docMk/>
            <pc:sldMk cId="321901912" sldId="266"/>
            <ac:spMk id="3" creationId="{706D05DB-C7A0-46C9-B2CE-ACC95D0C9D96}"/>
          </ac:spMkLst>
        </pc:spChg>
      </pc:sldChg>
      <pc:sldChg chg="addSp delSp modSp new mod setBg setClrOvrMap">
        <pc:chgData name="Bella Faye" userId="b1a8eec41e0d23a2" providerId="LiveId" clId="{E09227E8-9D8A-4548-A846-4D90BFDB0984}" dt="2020-05-14T17:44:57.533" v="415" actId="26606"/>
        <pc:sldMkLst>
          <pc:docMk/>
          <pc:sldMk cId="3560716744" sldId="267"/>
        </pc:sldMkLst>
        <pc:spChg chg="mod ord">
          <ac:chgData name="Bella Faye" userId="b1a8eec41e0d23a2" providerId="LiveId" clId="{E09227E8-9D8A-4548-A846-4D90BFDB0984}" dt="2020-05-14T17:44:57.533" v="415" actId="26606"/>
          <ac:spMkLst>
            <pc:docMk/>
            <pc:sldMk cId="3560716744" sldId="267"/>
            <ac:spMk id="2" creationId="{456AA727-00DB-4081-9702-8577ED036857}"/>
          </ac:spMkLst>
        </pc:spChg>
        <pc:spChg chg="del">
          <ac:chgData name="Bella Faye" userId="b1a8eec41e0d23a2" providerId="LiveId" clId="{E09227E8-9D8A-4548-A846-4D90BFDB0984}" dt="2020-05-14T17:15:48.874" v="102" actId="478"/>
          <ac:spMkLst>
            <pc:docMk/>
            <pc:sldMk cId="3560716744" sldId="267"/>
            <ac:spMk id="3" creationId="{F7B57620-F9C7-4164-AF08-FBEC01AD5CEF}"/>
          </ac:spMkLst>
        </pc:spChg>
        <pc:spChg chg="add del">
          <ac:chgData name="Bella Faye" userId="b1a8eec41e0d23a2" providerId="LiveId" clId="{E09227E8-9D8A-4548-A846-4D90BFDB0984}" dt="2020-05-14T17:42:33.869" v="396" actId="26606"/>
          <ac:spMkLst>
            <pc:docMk/>
            <pc:sldMk cId="3560716744" sldId="267"/>
            <ac:spMk id="19" creationId="{45EA7C82-E5BE-451A-819E-EC6EBC0727FD}"/>
          </ac:spMkLst>
        </pc:spChg>
        <pc:spChg chg="add del">
          <ac:chgData name="Bella Faye" userId="b1a8eec41e0d23a2" providerId="LiveId" clId="{E09227E8-9D8A-4548-A846-4D90BFDB0984}" dt="2020-05-14T17:42:33.869" v="396" actId="26606"/>
          <ac:spMkLst>
            <pc:docMk/>
            <pc:sldMk cId="3560716744" sldId="267"/>
            <ac:spMk id="26" creationId="{274DCCB7-4DF4-4AD0-A3D4-1D170E295166}"/>
          </ac:spMkLst>
        </pc:spChg>
        <pc:spChg chg="add del">
          <ac:chgData name="Bella Faye" userId="b1a8eec41e0d23a2" providerId="LiveId" clId="{E09227E8-9D8A-4548-A846-4D90BFDB0984}" dt="2020-05-14T17:42:33.869" v="396" actId="26606"/>
          <ac:spMkLst>
            <pc:docMk/>
            <pc:sldMk cId="3560716744" sldId="267"/>
            <ac:spMk id="28" creationId="{D9D9D0AB-1E2F-44A8-B9C6-FA4098301883}"/>
          </ac:spMkLst>
        </pc:spChg>
        <pc:spChg chg="add del">
          <ac:chgData name="Bella Faye" userId="b1a8eec41e0d23a2" providerId="LiveId" clId="{E09227E8-9D8A-4548-A846-4D90BFDB0984}" dt="2020-05-14T17:42:33.869" v="396" actId="26606"/>
          <ac:spMkLst>
            <pc:docMk/>
            <pc:sldMk cId="3560716744" sldId="267"/>
            <ac:spMk id="30" creationId="{C4182046-E2C9-4621-912D-C854D8BE055B}"/>
          </ac:spMkLst>
        </pc:spChg>
        <pc:spChg chg="add del">
          <ac:chgData name="Bella Faye" userId="b1a8eec41e0d23a2" providerId="LiveId" clId="{E09227E8-9D8A-4548-A846-4D90BFDB0984}" dt="2020-05-14T17:42:33.869" v="396" actId="26606"/>
          <ac:spMkLst>
            <pc:docMk/>
            <pc:sldMk cId="3560716744" sldId="267"/>
            <ac:spMk id="32" creationId="{46102BC3-CABD-4C11-B79F-7818F6BBEDBD}"/>
          </ac:spMkLst>
        </pc:spChg>
        <pc:spChg chg="add del">
          <ac:chgData name="Bella Faye" userId="b1a8eec41e0d23a2" providerId="LiveId" clId="{E09227E8-9D8A-4548-A846-4D90BFDB0984}" dt="2020-05-14T17:42:33.869" v="396" actId="26606"/>
          <ac:spMkLst>
            <pc:docMk/>
            <pc:sldMk cId="3560716744" sldId="267"/>
            <ac:spMk id="34" creationId="{2ED16B8D-C5CC-4EA2-9B91-6CF85DE5D7BA}"/>
          </ac:spMkLst>
        </pc:spChg>
        <pc:spChg chg="add del">
          <ac:chgData name="Bella Faye" userId="b1a8eec41e0d23a2" providerId="LiveId" clId="{E09227E8-9D8A-4548-A846-4D90BFDB0984}" dt="2020-05-14T17:42:33.869" v="396" actId="26606"/>
          <ac:spMkLst>
            <pc:docMk/>
            <pc:sldMk cId="3560716744" sldId="267"/>
            <ac:spMk id="36" creationId="{E7FED6DE-0FEE-42AB-B53B-64D089ADD6B3}"/>
          </ac:spMkLst>
        </pc:spChg>
        <pc:spChg chg="add del">
          <ac:chgData name="Bella Faye" userId="b1a8eec41e0d23a2" providerId="LiveId" clId="{E09227E8-9D8A-4548-A846-4D90BFDB0984}" dt="2020-05-14T17:42:40.555" v="398" actId="26606"/>
          <ac:spMkLst>
            <pc:docMk/>
            <pc:sldMk cId="3560716744" sldId="267"/>
            <ac:spMk id="39" creationId="{45EA7C82-E5BE-451A-819E-EC6EBC0727FD}"/>
          </ac:spMkLst>
        </pc:spChg>
        <pc:spChg chg="add del">
          <ac:chgData name="Bella Faye" userId="b1a8eec41e0d23a2" providerId="LiveId" clId="{E09227E8-9D8A-4548-A846-4D90BFDB0984}" dt="2020-05-14T17:42:40.555" v="398" actId="26606"/>
          <ac:spMkLst>
            <pc:docMk/>
            <pc:sldMk cId="3560716744" sldId="267"/>
            <ac:spMk id="41" creationId="{D9D9D0AB-1E2F-44A8-B9C6-FA4098301883}"/>
          </ac:spMkLst>
        </pc:spChg>
        <pc:spChg chg="add del">
          <ac:chgData name="Bella Faye" userId="b1a8eec41e0d23a2" providerId="LiveId" clId="{E09227E8-9D8A-4548-A846-4D90BFDB0984}" dt="2020-05-14T17:42:40.555" v="398" actId="26606"/>
          <ac:spMkLst>
            <pc:docMk/>
            <pc:sldMk cId="3560716744" sldId="267"/>
            <ac:spMk id="42" creationId="{FB7D136F-0882-44E8-96FB-81DB0CD4F7D6}"/>
          </ac:spMkLst>
        </pc:spChg>
        <pc:spChg chg="add del">
          <ac:chgData name="Bella Faye" userId="b1a8eec41e0d23a2" providerId="LiveId" clId="{E09227E8-9D8A-4548-A846-4D90BFDB0984}" dt="2020-05-14T17:42:40.555" v="398" actId="26606"/>
          <ac:spMkLst>
            <pc:docMk/>
            <pc:sldMk cId="3560716744" sldId="267"/>
            <ac:spMk id="43" creationId="{8C1CC229-CEDD-4447-BBC7-1648B368F5CF}"/>
          </ac:spMkLst>
        </pc:spChg>
        <pc:spChg chg="add del">
          <ac:chgData name="Bella Faye" userId="b1a8eec41e0d23a2" providerId="LiveId" clId="{E09227E8-9D8A-4548-A846-4D90BFDB0984}" dt="2020-05-14T17:42:40.555" v="398" actId="26606"/>
          <ac:spMkLst>
            <pc:docMk/>
            <pc:sldMk cId="3560716744" sldId="267"/>
            <ac:spMk id="44" creationId="{DF69957A-5D56-483F-B8BD-DE92BAB8A5AB}"/>
          </ac:spMkLst>
        </pc:spChg>
        <pc:spChg chg="add del">
          <ac:chgData name="Bella Faye" userId="b1a8eec41e0d23a2" providerId="LiveId" clId="{E09227E8-9D8A-4548-A846-4D90BFDB0984}" dt="2020-05-14T17:42:46.236" v="400" actId="26606"/>
          <ac:spMkLst>
            <pc:docMk/>
            <pc:sldMk cId="3560716744" sldId="267"/>
            <ac:spMk id="47" creationId="{45EA7C82-E5BE-451A-819E-EC6EBC0727FD}"/>
          </ac:spMkLst>
        </pc:spChg>
        <pc:spChg chg="add del">
          <ac:chgData name="Bella Faye" userId="b1a8eec41e0d23a2" providerId="LiveId" clId="{E09227E8-9D8A-4548-A846-4D90BFDB0984}" dt="2020-05-14T17:42:46.236" v="400" actId="26606"/>
          <ac:spMkLst>
            <pc:docMk/>
            <pc:sldMk cId="3560716744" sldId="267"/>
            <ac:spMk id="49" creationId="{8062F303-65EB-4865-A5A1-635ECAE212A1}"/>
          </ac:spMkLst>
        </pc:spChg>
        <pc:spChg chg="add del">
          <ac:chgData name="Bella Faye" userId="b1a8eec41e0d23a2" providerId="LiveId" clId="{E09227E8-9D8A-4548-A846-4D90BFDB0984}" dt="2020-05-14T17:43:17.711" v="407" actId="26606"/>
          <ac:spMkLst>
            <pc:docMk/>
            <pc:sldMk cId="3560716744" sldId="267"/>
            <ac:spMk id="53" creationId="{45EA7C82-E5BE-451A-819E-EC6EBC0727FD}"/>
          </ac:spMkLst>
        </pc:spChg>
        <pc:spChg chg="add del">
          <ac:chgData name="Bella Faye" userId="b1a8eec41e0d23a2" providerId="LiveId" clId="{E09227E8-9D8A-4548-A846-4D90BFDB0984}" dt="2020-05-14T17:43:17.711" v="407" actId="26606"/>
          <ac:spMkLst>
            <pc:docMk/>
            <pc:sldMk cId="3560716744" sldId="267"/>
            <ac:spMk id="55" creationId="{D9D9D0AB-1E2F-44A8-B9C6-FA4098301883}"/>
          </ac:spMkLst>
        </pc:spChg>
        <pc:spChg chg="add del">
          <ac:chgData name="Bella Faye" userId="b1a8eec41e0d23a2" providerId="LiveId" clId="{E09227E8-9D8A-4548-A846-4D90BFDB0984}" dt="2020-05-14T17:43:17.711" v="407" actId="26606"/>
          <ac:spMkLst>
            <pc:docMk/>
            <pc:sldMk cId="3560716744" sldId="267"/>
            <ac:spMk id="56" creationId="{FB7D136F-0882-44E8-96FB-81DB0CD4F7D6}"/>
          </ac:spMkLst>
        </pc:spChg>
        <pc:spChg chg="add del">
          <ac:chgData name="Bella Faye" userId="b1a8eec41e0d23a2" providerId="LiveId" clId="{E09227E8-9D8A-4548-A846-4D90BFDB0984}" dt="2020-05-14T17:43:17.711" v="407" actId="26606"/>
          <ac:spMkLst>
            <pc:docMk/>
            <pc:sldMk cId="3560716744" sldId="267"/>
            <ac:spMk id="57" creationId="{8C1CC229-CEDD-4447-BBC7-1648B368F5CF}"/>
          </ac:spMkLst>
        </pc:spChg>
        <pc:spChg chg="add del">
          <ac:chgData name="Bella Faye" userId="b1a8eec41e0d23a2" providerId="LiveId" clId="{E09227E8-9D8A-4548-A846-4D90BFDB0984}" dt="2020-05-14T17:43:17.711" v="407" actId="26606"/>
          <ac:spMkLst>
            <pc:docMk/>
            <pc:sldMk cId="3560716744" sldId="267"/>
            <ac:spMk id="58" creationId="{DF69957A-5D56-483F-B8BD-DE92BAB8A5AB}"/>
          </ac:spMkLst>
        </pc:spChg>
        <pc:spChg chg="add del">
          <ac:chgData name="Bella Faye" userId="b1a8eec41e0d23a2" providerId="LiveId" clId="{E09227E8-9D8A-4548-A846-4D90BFDB0984}" dt="2020-05-14T17:44:29.442" v="414" actId="26606"/>
          <ac:spMkLst>
            <pc:docMk/>
            <pc:sldMk cId="3560716744" sldId="267"/>
            <ac:spMk id="68" creationId="{45EA7C82-E5BE-451A-819E-EC6EBC0727FD}"/>
          </ac:spMkLst>
        </pc:spChg>
        <pc:spChg chg="add del">
          <ac:chgData name="Bella Faye" userId="b1a8eec41e0d23a2" providerId="LiveId" clId="{E09227E8-9D8A-4548-A846-4D90BFDB0984}" dt="2020-05-14T17:44:29.442" v="414" actId="26606"/>
          <ac:spMkLst>
            <pc:docMk/>
            <pc:sldMk cId="3560716744" sldId="267"/>
            <ac:spMk id="75" creationId="{A562A6A7-1A5C-4FF0-AA38-D982F0342375}"/>
          </ac:spMkLst>
        </pc:spChg>
        <pc:spChg chg="add del">
          <ac:chgData name="Bella Faye" userId="b1a8eec41e0d23a2" providerId="LiveId" clId="{E09227E8-9D8A-4548-A846-4D90BFDB0984}" dt="2020-05-14T17:44:29.442" v="414" actId="26606"/>
          <ac:spMkLst>
            <pc:docMk/>
            <pc:sldMk cId="3560716744" sldId="267"/>
            <ac:spMk id="79" creationId="{FAAEF4A4-40FD-4C41-86B0-A27F0CA8CB2B}"/>
          </ac:spMkLst>
        </pc:spChg>
        <pc:spChg chg="add del">
          <ac:chgData name="Bella Faye" userId="b1a8eec41e0d23a2" providerId="LiveId" clId="{E09227E8-9D8A-4548-A846-4D90BFDB0984}" dt="2020-05-14T17:44:57.533" v="415" actId="26606"/>
          <ac:spMkLst>
            <pc:docMk/>
            <pc:sldMk cId="3560716744" sldId="267"/>
            <ac:spMk id="89" creationId="{45EA7C82-E5BE-451A-819E-EC6EBC0727FD}"/>
          </ac:spMkLst>
        </pc:spChg>
        <pc:spChg chg="add del">
          <ac:chgData name="Bella Faye" userId="b1a8eec41e0d23a2" providerId="LiveId" clId="{E09227E8-9D8A-4548-A846-4D90BFDB0984}" dt="2020-05-14T17:44:57.533" v="415" actId="26606"/>
          <ac:spMkLst>
            <pc:docMk/>
            <pc:sldMk cId="3560716744" sldId="267"/>
            <ac:spMk id="96" creationId="{D9D9D0AB-1E2F-44A8-B9C6-FA4098301883}"/>
          </ac:spMkLst>
        </pc:spChg>
        <pc:spChg chg="add del">
          <ac:chgData name="Bella Faye" userId="b1a8eec41e0d23a2" providerId="LiveId" clId="{E09227E8-9D8A-4548-A846-4D90BFDB0984}" dt="2020-05-14T17:44:57.533" v="415" actId="26606"/>
          <ac:spMkLst>
            <pc:docMk/>
            <pc:sldMk cId="3560716744" sldId="267"/>
            <ac:spMk id="98" creationId="{FB7D136F-0882-44E8-96FB-81DB0CD4F7D6}"/>
          </ac:spMkLst>
        </pc:spChg>
        <pc:spChg chg="add del">
          <ac:chgData name="Bella Faye" userId="b1a8eec41e0d23a2" providerId="LiveId" clId="{E09227E8-9D8A-4548-A846-4D90BFDB0984}" dt="2020-05-14T17:44:57.533" v="415" actId="26606"/>
          <ac:spMkLst>
            <pc:docMk/>
            <pc:sldMk cId="3560716744" sldId="267"/>
            <ac:spMk id="100" creationId="{8C1CC229-CEDD-4447-BBC7-1648B368F5CF}"/>
          </ac:spMkLst>
        </pc:spChg>
        <pc:spChg chg="add del">
          <ac:chgData name="Bella Faye" userId="b1a8eec41e0d23a2" providerId="LiveId" clId="{E09227E8-9D8A-4548-A846-4D90BFDB0984}" dt="2020-05-14T17:44:57.533" v="415" actId="26606"/>
          <ac:spMkLst>
            <pc:docMk/>
            <pc:sldMk cId="3560716744" sldId="267"/>
            <ac:spMk id="102" creationId="{DF69957A-5D56-483F-B8BD-DE92BAB8A5AB}"/>
          </ac:spMkLst>
        </pc:spChg>
        <pc:spChg chg="add">
          <ac:chgData name="Bella Faye" userId="b1a8eec41e0d23a2" providerId="LiveId" clId="{E09227E8-9D8A-4548-A846-4D90BFDB0984}" dt="2020-05-14T17:44:57.533" v="415" actId="26606"/>
          <ac:spMkLst>
            <pc:docMk/>
            <pc:sldMk cId="3560716744" sldId="267"/>
            <ac:spMk id="112" creationId="{45EA7C82-E5BE-451A-819E-EC6EBC0727FD}"/>
          </ac:spMkLst>
        </pc:spChg>
        <pc:spChg chg="add">
          <ac:chgData name="Bella Faye" userId="b1a8eec41e0d23a2" providerId="LiveId" clId="{E09227E8-9D8A-4548-A846-4D90BFDB0984}" dt="2020-05-14T17:44:57.533" v="415" actId="26606"/>
          <ac:spMkLst>
            <pc:docMk/>
            <pc:sldMk cId="3560716744" sldId="267"/>
            <ac:spMk id="119" creationId="{A562A6A7-1A5C-4FF0-AA38-D982F0342375}"/>
          </ac:spMkLst>
        </pc:spChg>
        <pc:spChg chg="add">
          <ac:chgData name="Bella Faye" userId="b1a8eec41e0d23a2" providerId="LiveId" clId="{E09227E8-9D8A-4548-A846-4D90BFDB0984}" dt="2020-05-14T17:44:57.533" v="415" actId="26606"/>
          <ac:spMkLst>
            <pc:docMk/>
            <pc:sldMk cId="3560716744" sldId="267"/>
            <ac:spMk id="123" creationId="{FAAEF4A4-40FD-4C41-86B0-A27F0CA8CB2B}"/>
          </ac:spMkLst>
        </pc:spChg>
        <pc:grpChg chg="add del">
          <ac:chgData name="Bella Faye" userId="b1a8eec41e0d23a2" providerId="LiveId" clId="{E09227E8-9D8A-4548-A846-4D90BFDB0984}" dt="2020-05-14T17:42:33.869" v="396" actId="26606"/>
          <ac:grpSpMkLst>
            <pc:docMk/>
            <pc:sldMk cId="3560716744" sldId="267"/>
            <ac:grpSpMk id="14" creationId="{B2F9326A-C3B0-4CCA-A1B0-068BD18F02B9}"/>
          </ac:grpSpMkLst>
        </pc:grpChg>
        <pc:grpChg chg="add del">
          <ac:chgData name="Bella Faye" userId="b1a8eec41e0d23a2" providerId="LiveId" clId="{E09227E8-9D8A-4548-A846-4D90BFDB0984}" dt="2020-05-14T17:42:33.869" v="396" actId="26606"/>
          <ac:grpSpMkLst>
            <pc:docMk/>
            <pc:sldMk cId="3560716744" sldId="267"/>
            <ac:grpSpMk id="21" creationId="{9AEF94B4-B497-4817-8E15-86481B7027E2}"/>
          </ac:grpSpMkLst>
        </pc:grpChg>
        <pc:grpChg chg="add del">
          <ac:chgData name="Bella Faye" userId="b1a8eec41e0d23a2" providerId="LiveId" clId="{E09227E8-9D8A-4548-A846-4D90BFDB0984}" dt="2020-05-14T17:42:40.555" v="398" actId="26606"/>
          <ac:grpSpMkLst>
            <pc:docMk/>
            <pc:sldMk cId="3560716744" sldId="267"/>
            <ac:grpSpMk id="38" creationId="{B2F9326A-C3B0-4CCA-A1B0-068BD18F02B9}"/>
          </ac:grpSpMkLst>
        </pc:grpChg>
        <pc:grpChg chg="add del">
          <ac:chgData name="Bella Faye" userId="b1a8eec41e0d23a2" providerId="LiveId" clId="{E09227E8-9D8A-4548-A846-4D90BFDB0984}" dt="2020-05-14T17:42:40.555" v="398" actId="26606"/>
          <ac:grpSpMkLst>
            <pc:docMk/>
            <pc:sldMk cId="3560716744" sldId="267"/>
            <ac:grpSpMk id="40" creationId="{9AEF94B4-B497-4817-8E15-86481B7027E2}"/>
          </ac:grpSpMkLst>
        </pc:grpChg>
        <pc:grpChg chg="add del">
          <ac:chgData name="Bella Faye" userId="b1a8eec41e0d23a2" providerId="LiveId" clId="{E09227E8-9D8A-4548-A846-4D90BFDB0984}" dt="2020-05-14T17:42:46.236" v="400" actId="26606"/>
          <ac:grpSpMkLst>
            <pc:docMk/>
            <pc:sldMk cId="3560716744" sldId="267"/>
            <ac:grpSpMk id="46" creationId="{B2F9326A-C3B0-4CCA-A1B0-068BD18F02B9}"/>
          </ac:grpSpMkLst>
        </pc:grpChg>
        <pc:grpChg chg="add del">
          <ac:chgData name="Bella Faye" userId="b1a8eec41e0d23a2" providerId="LiveId" clId="{E09227E8-9D8A-4548-A846-4D90BFDB0984}" dt="2020-05-14T17:42:46.236" v="400" actId="26606"/>
          <ac:grpSpMkLst>
            <pc:docMk/>
            <pc:sldMk cId="3560716744" sldId="267"/>
            <ac:grpSpMk id="48" creationId="{9AEF94B4-B497-4817-8E15-86481B7027E2}"/>
          </ac:grpSpMkLst>
        </pc:grpChg>
        <pc:grpChg chg="add del">
          <ac:chgData name="Bella Faye" userId="b1a8eec41e0d23a2" providerId="LiveId" clId="{E09227E8-9D8A-4548-A846-4D90BFDB0984}" dt="2020-05-14T17:43:17.711" v="407" actId="26606"/>
          <ac:grpSpMkLst>
            <pc:docMk/>
            <pc:sldMk cId="3560716744" sldId="267"/>
            <ac:grpSpMk id="52" creationId="{B2F9326A-C3B0-4CCA-A1B0-068BD18F02B9}"/>
          </ac:grpSpMkLst>
        </pc:grpChg>
        <pc:grpChg chg="add del">
          <ac:chgData name="Bella Faye" userId="b1a8eec41e0d23a2" providerId="LiveId" clId="{E09227E8-9D8A-4548-A846-4D90BFDB0984}" dt="2020-05-14T17:43:17.711" v="407" actId="26606"/>
          <ac:grpSpMkLst>
            <pc:docMk/>
            <pc:sldMk cId="3560716744" sldId="267"/>
            <ac:grpSpMk id="54" creationId="{9AEF94B4-B497-4817-8E15-86481B7027E2}"/>
          </ac:grpSpMkLst>
        </pc:grpChg>
        <pc:grpChg chg="add del">
          <ac:chgData name="Bella Faye" userId="b1a8eec41e0d23a2" providerId="LiveId" clId="{E09227E8-9D8A-4548-A846-4D90BFDB0984}" dt="2020-05-14T17:44:29.442" v="414" actId="26606"/>
          <ac:grpSpMkLst>
            <pc:docMk/>
            <pc:sldMk cId="3560716744" sldId="267"/>
            <ac:grpSpMk id="63" creationId="{B2F9326A-C3B0-4CCA-A1B0-068BD18F02B9}"/>
          </ac:grpSpMkLst>
        </pc:grpChg>
        <pc:grpChg chg="add del">
          <ac:chgData name="Bella Faye" userId="b1a8eec41e0d23a2" providerId="LiveId" clId="{E09227E8-9D8A-4548-A846-4D90BFDB0984}" dt="2020-05-14T17:44:29.442" v="414" actId="26606"/>
          <ac:grpSpMkLst>
            <pc:docMk/>
            <pc:sldMk cId="3560716744" sldId="267"/>
            <ac:grpSpMk id="70" creationId="{9AEF94B4-B497-4817-8E15-86481B7027E2}"/>
          </ac:grpSpMkLst>
        </pc:grpChg>
        <pc:grpChg chg="add del">
          <ac:chgData name="Bella Faye" userId="b1a8eec41e0d23a2" providerId="LiveId" clId="{E09227E8-9D8A-4548-A846-4D90BFDB0984}" dt="2020-05-14T17:44:57.533" v="415" actId="26606"/>
          <ac:grpSpMkLst>
            <pc:docMk/>
            <pc:sldMk cId="3560716744" sldId="267"/>
            <ac:grpSpMk id="84" creationId="{B2F9326A-C3B0-4CCA-A1B0-068BD18F02B9}"/>
          </ac:grpSpMkLst>
        </pc:grpChg>
        <pc:grpChg chg="add del">
          <ac:chgData name="Bella Faye" userId="b1a8eec41e0d23a2" providerId="LiveId" clId="{E09227E8-9D8A-4548-A846-4D90BFDB0984}" dt="2020-05-14T17:44:57.533" v="415" actId="26606"/>
          <ac:grpSpMkLst>
            <pc:docMk/>
            <pc:sldMk cId="3560716744" sldId="267"/>
            <ac:grpSpMk id="91" creationId="{9AEF94B4-B497-4817-8E15-86481B7027E2}"/>
          </ac:grpSpMkLst>
        </pc:grpChg>
        <pc:grpChg chg="add">
          <ac:chgData name="Bella Faye" userId="b1a8eec41e0d23a2" providerId="LiveId" clId="{E09227E8-9D8A-4548-A846-4D90BFDB0984}" dt="2020-05-14T17:44:57.533" v="415" actId="26606"/>
          <ac:grpSpMkLst>
            <pc:docMk/>
            <pc:sldMk cId="3560716744" sldId="267"/>
            <ac:grpSpMk id="107" creationId="{B2F9326A-C3B0-4CCA-A1B0-068BD18F02B9}"/>
          </ac:grpSpMkLst>
        </pc:grpChg>
        <pc:grpChg chg="add">
          <ac:chgData name="Bella Faye" userId="b1a8eec41e0d23a2" providerId="LiveId" clId="{E09227E8-9D8A-4548-A846-4D90BFDB0984}" dt="2020-05-14T17:44:57.533" v="415" actId="26606"/>
          <ac:grpSpMkLst>
            <pc:docMk/>
            <pc:sldMk cId="3560716744" sldId="267"/>
            <ac:grpSpMk id="114" creationId="{9AEF94B4-B497-4817-8E15-86481B7027E2}"/>
          </ac:grpSpMkLst>
        </pc:grpChg>
        <pc:picChg chg="add mod ord">
          <ac:chgData name="Bella Faye" userId="b1a8eec41e0d23a2" providerId="LiveId" clId="{E09227E8-9D8A-4548-A846-4D90BFDB0984}" dt="2020-05-14T17:44:57.533" v="415" actId="26606"/>
          <ac:picMkLst>
            <pc:docMk/>
            <pc:sldMk cId="3560716744" sldId="267"/>
            <ac:picMk id="4" creationId="{92B6F7BF-2293-4204-808C-6C3AE8F84C9C}"/>
          </ac:picMkLst>
        </pc:picChg>
        <pc:picChg chg="add mod ord">
          <ac:chgData name="Bella Faye" userId="b1a8eec41e0d23a2" providerId="LiveId" clId="{E09227E8-9D8A-4548-A846-4D90BFDB0984}" dt="2020-05-14T17:44:57.533" v="415" actId="26606"/>
          <ac:picMkLst>
            <pc:docMk/>
            <pc:sldMk cId="3560716744" sldId="267"/>
            <ac:picMk id="5" creationId="{693F8768-6323-4E6D-B922-3FD0C8A4F439}"/>
          </ac:picMkLst>
        </pc:picChg>
        <pc:picChg chg="add del mod">
          <ac:chgData name="Bella Faye" userId="b1a8eec41e0d23a2" providerId="LiveId" clId="{E09227E8-9D8A-4548-A846-4D90BFDB0984}" dt="2020-05-14T17:36:04.507" v="349" actId="478"/>
          <ac:picMkLst>
            <pc:docMk/>
            <pc:sldMk cId="3560716744" sldId="267"/>
            <ac:picMk id="6" creationId="{A8BF0AF6-1A3C-4573-BA00-6A4E4D50728C}"/>
          </ac:picMkLst>
        </pc:picChg>
        <pc:picChg chg="add mod ord">
          <ac:chgData name="Bella Faye" userId="b1a8eec41e0d23a2" providerId="LiveId" clId="{E09227E8-9D8A-4548-A846-4D90BFDB0984}" dt="2020-05-14T17:44:57.533" v="415" actId="26606"/>
          <ac:picMkLst>
            <pc:docMk/>
            <pc:sldMk cId="3560716744" sldId="267"/>
            <ac:picMk id="7" creationId="{B8E1099C-3D59-489B-9B43-5635F00C3B07}"/>
          </ac:picMkLst>
        </pc:picChg>
        <pc:picChg chg="add del mod">
          <ac:chgData name="Bella Faye" userId="b1a8eec41e0d23a2" providerId="LiveId" clId="{E09227E8-9D8A-4548-A846-4D90BFDB0984}" dt="2020-05-14T17:41:41.088" v="363" actId="478"/>
          <ac:picMkLst>
            <pc:docMk/>
            <pc:sldMk cId="3560716744" sldId="267"/>
            <ac:picMk id="8" creationId="{190D6BDB-D8FE-4A1B-BABC-4793B1C016E7}"/>
          </ac:picMkLst>
        </pc:picChg>
        <pc:picChg chg="add mod ord">
          <ac:chgData name="Bella Faye" userId="b1a8eec41e0d23a2" providerId="LiveId" clId="{E09227E8-9D8A-4548-A846-4D90BFDB0984}" dt="2020-05-14T17:44:57.533" v="415" actId="26606"/>
          <ac:picMkLst>
            <pc:docMk/>
            <pc:sldMk cId="3560716744" sldId="267"/>
            <ac:picMk id="9" creationId="{37F943B4-2F20-4060-96CB-675F1ED185B6}"/>
          </ac:picMkLst>
        </pc:picChg>
        <pc:cxnChg chg="add del">
          <ac:chgData name="Bella Faye" userId="b1a8eec41e0d23a2" providerId="LiveId" clId="{E09227E8-9D8A-4548-A846-4D90BFDB0984}" dt="2020-05-14T17:42:46.236" v="400" actId="26606"/>
          <ac:cxnSpMkLst>
            <pc:docMk/>
            <pc:sldMk cId="3560716744" sldId="267"/>
            <ac:cxnSpMk id="50" creationId="{CD98575A-559E-4B27-9C9E-CCC6EE2BD471}"/>
          </ac:cxnSpMkLst>
        </pc:cxnChg>
        <pc:cxnChg chg="add del">
          <ac:chgData name="Bella Faye" userId="b1a8eec41e0d23a2" providerId="LiveId" clId="{E09227E8-9D8A-4548-A846-4D90BFDB0984}" dt="2020-05-14T17:44:29.442" v="414" actId="26606"/>
          <ac:cxnSpMkLst>
            <pc:docMk/>
            <pc:sldMk cId="3560716744" sldId="267"/>
            <ac:cxnSpMk id="77" creationId="{7C605C4B-A911-4199-A7CC-1B810587EB9E}"/>
          </ac:cxnSpMkLst>
        </pc:cxnChg>
        <pc:cxnChg chg="add">
          <ac:chgData name="Bella Faye" userId="b1a8eec41e0d23a2" providerId="LiveId" clId="{E09227E8-9D8A-4548-A846-4D90BFDB0984}" dt="2020-05-14T17:44:57.533" v="415" actId="26606"/>
          <ac:cxnSpMkLst>
            <pc:docMk/>
            <pc:sldMk cId="3560716744" sldId="267"/>
            <ac:cxnSpMk id="121" creationId="{7C605C4B-A911-4199-A7CC-1B810587EB9E}"/>
          </ac:cxnSpMkLst>
        </pc:cxn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FEF066-A8FA-456F-8B4D-15CD4DEAFCE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4E7ED2E-FE98-4A56-B6EE-23A93698491A}">
      <dgm:prSet/>
      <dgm:spPr/>
      <dgm:t>
        <a:bodyPr/>
        <a:lstStyle/>
        <a:p>
          <a:r>
            <a:rPr lang="en-GB"/>
            <a:t>Isabella Wintour</a:t>
          </a:r>
          <a:endParaRPr lang="en-US"/>
        </a:p>
      </dgm:t>
    </dgm:pt>
    <dgm:pt modelId="{63332500-646B-4C8C-AC27-6A76DE8AA765}" type="parTrans" cxnId="{5B3D27F9-0EC6-4A07-AF96-3893FDB48986}">
      <dgm:prSet/>
      <dgm:spPr/>
      <dgm:t>
        <a:bodyPr/>
        <a:lstStyle/>
        <a:p>
          <a:endParaRPr lang="en-US"/>
        </a:p>
      </dgm:t>
    </dgm:pt>
    <dgm:pt modelId="{472C175B-70AE-4760-B3D8-A6C22BD3D22F}" type="sibTrans" cxnId="{5B3D27F9-0EC6-4A07-AF96-3893FDB48986}">
      <dgm:prSet/>
      <dgm:spPr/>
      <dgm:t>
        <a:bodyPr/>
        <a:lstStyle/>
        <a:p>
          <a:endParaRPr lang="en-US"/>
        </a:p>
      </dgm:t>
    </dgm:pt>
    <dgm:pt modelId="{D0432140-ED1F-4E8D-B09C-2586466124CB}">
      <dgm:prSet/>
      <dgm:spPr/>
      <dgm:t>
        <a:bodyPr/>
        <a:lstStyle/>
        <a:p>
          <a:r>
            <a:rPr lang="en-GB" dirty="0"/>
            <a:t>Majestic Diamonds </a:t>
          </a:r>
        </a:p>
      </dgm:t>
    </dgm:pt>
    <dgm:pt modelId="{78BC41E7-97D8-4E1A-9858-EC223DA3102A}" type="parTrans" cxnId="{91F71B74-AD38-4C04-BAF0-4438EED57C9C}">
      <dgm:prSet/>
      <dgm:spPr/>
      <dgm:t>
        <a:bodyPr/>
        <a:lstStyle/>
        <a:p>
          <a:endParaRPr lang="en-US"/>
        </a:p>
      </dgm:t>
    </dgm:pt>
    <dgm:pt modelId="{2FBBC98C-8358-4327-A142-8BE8A6347DB9}" type="sibTrans" cxnId="{91F71B74-AD38-4C04-BAF0-4438EED57C9C}">
      <dgm:prSet/>
      <dgm:spPr/>
      <dgm:t>
        <a:bodyPr/>
        <a:lstStyle/>
        <a:p>
          <a:endParaRPr lang="en-US"/>
        </a:p>
      </dgm:t>
    </dgm:pt>
    <dgm:pt modelId="{CFD41E67-C6F1-4E89-910B-D47AE3953769}">
      <dgm:prSet/>
      <dgm:spPr/>
      <dgm:t>
        <a:bodyPr/>
        <a:lstStyle/>
        <a:p>
          <a:r>
            <a:rPr lang="en-GB"/>
            <a:t>Creative Bubble </a:t>
          </a:r>
          <a:endParaRPr lang="en-US"/>
        </a:p>
      </dgm:t>
    </dgm:pt>
    <dgm:pt modelId="{066AD0D6-6A6A-42BC-B6D4-87BD855AEEC3}" type="parTrans" cxnId="{3881A7C8-38BC-498F-983F-EE3DE65C1B22}">
      <dgm:prSet/>
      <dgm:spPr/>
      <dgm:t>
        <a:bodyPr/>
        <a:lstStyle/>
        <a:p>
          <a:endParaRPr lang="en-US"/>
        </a:p>
      </dgm:t>
    </dgm:pt>
    <dgm:pt modelId="{B0CDE71D-8C24-4FEC-9BBA-DAAD1C7912CD}" type="sibTrans" cxnId="{3881A7C8-38BC-498F-983F-EE3DE65C1B22}">
      <dgm:prSet/>
      <dgm:spPr/>
      <dgm:t>
        <a:bodyPr/>
        <a:lstStyle/>
        <a:p>
          <a:endParaRPr lang="en-US"/>
        </a:p>
      </dgm:t>
    </dgm:pt>
    <dgm:pt modelId="{DE4A068D-BB70-4F49-A220-6C8EBB6390BB}" type="pres">
      <dgm:prSet presAssocID="{DDFEF066-A8FA-456F-8B4D-15CD4DEAFCEA}" presName="linear" presStyleCnt="0">
        <dgm:presLayoutVars>
          <dgm:animLvl val="lvl"/>
          <dgm:resizeHandles val="exact"/>
        </dgm:presLayoutVars>
      </dgm:prSet>
      <dgm:spPr/>
    </dgm:pt>
    <dgm:pt modelId="{2C46019A-78A1-4D92-8255-5D1E53465F7D}" type="pres">
      <dgm:prSet presAssocID="{44E7ED2E-FE98-4A56-B6EE-23A93698491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5C259A9-A3EE-47AE-95A1-CAD1C1FB24B8}" type="pres">
      <dgm:prSet presAssocID="{472C175B-70AE-4760-B3D8-A6C22BD3D22F}" presName="spacer" presStyleCnt="0"/>
      <dgm:spPr/>
    </dgm:pt>
    <dgm:pt modelId="{E0F9C99B-5794-43A6-A1FE-A9BD0DB9EE11}" type="pres">
      <dgm:prSet presAssocID="{D0432140-ED1F-4E8D-B09C-2586466124C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65F2A83-964E-4960-8894-8AFED230AEF5}" type="pres">
      <dgm:prSet presAssocID="{2FBBC98C-8358-4327-A142-8BE8A6347DB9}" presName="spacer" presStyleCnt="0"/>
      <dgm:spPr/>
    </dgm:pt>
    <dgm:pt modelId="{8BD40741-443C-44AB-B08A-AF010BC406A6}" type="pres">
      <dgm:prSet presAssocID="{CFD41E67-C6F1-4E89-910B-D47AE395376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1F71B74-AD38-4C04-BAF0-4438EED57C9C}" srcId="{DDFEF066-A8FA-456F-8B4D-15CD4DEAFCEA}" destId="{D0432140-ED1F-4E8D-B09C-2586466124CB}" srcOrd="1" destOrd="0" parTransId="{78BC41E7-97D8-4E1A-9858-EC223DA3102A}" sibTransId="{2FBBC98C-8358-4327-A142-8BE8A6347DB9}"/>
    <dgm:cxn modelId="{2821DD88-A121-4BCE-84BA-D1FAFB09B7B9}" type="presOf" srcId="{44E7ED2E-FE98-4A56-B6EE-23A93698491A}" destId="{2C46019A-78A1-4D92-8255-5D1E53465F7D}" srcOrd="0" destOrd="0" presId="urn:microsoft.com/office/officeart/2005/8/layout/vList2"/>
    <dgm:cxn modelId="{3881A7C8-38BC-498F-983F-EE3DE65C1B22}" srcId="{DDFEF066-A8FA-456F-8B4D-15CD4DEAFCEA}" destId="{CFD41E67-C6F1-4E89-910B-D47AE3953769}" srcOrd="2" destOrd="0" parTransId="{066AD0D6-6A6A-42BC-B6D4-87BD855AEEC3}" sibTransId="{B0CDE71D-8C24-4FEC-9BBA-DAAD1C7912CD}"/>
    <dgm:cxn modelId="{AC4667D8-4BBD-4054-ACAC-01835561D74A}" type="presOf" srcId="{D0432140-ED1F-4E8D-B09C-2586466124CB}" destId="{E0F9C99B-5794-43A6-A1FE-A9BD0DB9EE11}" srcOrd="0" destOrd="0" presId="urn:microsoft.com/office/officeart/2005/8/layout/vList2"/>
    <dgm:cxn modelId="{05E45CDF-9B8D-422E-9F95-2B0E7F03CBA8}" type="presOf" srcId="{CFD41E67-C6F1-4E89-910B-D47AE3953769}" destId="{8BD40741-443C-44AB-B08A-AF010BC406A6}" srcOrd="0" destOrd="0" presId="urn:microsoft.com/office/officeart/2005/8/layout/vList2"/>
    <dgm:cxn modelId="{5B3D27F9-0EC6-4A07-AF96-3893FDB48986}" srcId="{DDFEF066-A8FA-456F-8B4D-15CD4DEAFCEA}" destId="{44E7ED2E-FE98-4A56-B6EE-23A93698491A}" srcOrd="0" destOrd="0" parTransId="{63332500-646B-4C8C-AC27-6A76DE8AA765}" sibTransId="{472C175B-70AE-4760-B3D8-A6C22BD3D22F}"/>
    <dgm:cxn modelId="{3D2927FF-096F-4820-934F-568652AFA255}" type="presOf" srcId="{DDFEF066-A8FA-456F-8B4D-15CD4DEAFCEA}" destId="{DE4A068D-BB70-4F49-A220-6C8EBB6390BB}" srcOrd="0" destOrd="0" presId="urn:microsoft.com/office/officeart/2005/8/layout/vList2"/>
    <dgm:cxn modelId="{792EEAE3-9896-497F-BF3F-A28BA188BB82}" type="presParOf" srcId="{DE4A068D-BB70-4F49-A220-6C8EBB6390BB}" destId="{2C46019A-78A1-4D92-8255-5D1E53465F7D}" srcOrd="0" destOrd="0" presId="urn:microsoft.com/office/officeart/2005/8/layout/vList2"/>
    <dgm:cxn modelId="{70866BD9-5D77-4C3B-A420-7EF79E20BE6E}" type="presParOf" srcId="{DE4A068D-BB70-4F49-A220-6C8EBB6390BB}" destId="{F5C259A9-A3EE-47AE-95A1-CAD1C1FB24B8}" srcOrd="1" destOrd="0" presId="urn:microsoft.com/office/officeart/2005/8/layout/vList2"/>
    <dgm:cxn modelId="{DFA4ED57-4BFD-4A1C-B9DF-538477E00874}" type="presParOf" srcId="{DE4A068D-BB70-4F49-A220-6C8EBB6390BB}" destId="{E0F9C99B-5794-43A6-A1FE-A9BD0DB9EE11}" srcOrd="2" destOrd="0" presId="urn:microsoft.com/office/officeart/2005/8/layout/vList2"/>
    <dgm:cxn modelId="{C63EBAB8-A11C-4026-BCDA-964E337FA93E}" type="presParOf" srcId="{DE4A068D-BB70-4F49-A220-6C8EBB6390BB}" destId="{765F2A83-964E-4960-8894-8AFED230AEF5}" srcOrd="3" destOrd="0" presId="urn:microsoft.com/office/officeart/2005/8/layout/vList2"/>
    <dgm:cxn modelId="{DB204599-086E-4F0A-A504-11B23F71F011}" type="presParOf" srcId="{DE4A068D-BB70-4F49-A220-6C8EBB6390BB}" destId="{8BD40741-443C-44AB-B08A-AF010BC406A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4756630-9F8F-43DE-AD6F-E77727FEB20F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7029C18-9D90-4824-AC89-EC6DA2171B87}">
      <dgm:prSet/>
      <dgm:spPr/>
      <dgm:t>
        <a:bodyPr/>
        <a:lstStyle/>
        <a:p>
          <a:r>
            <a:rPr lang="en-GB" dirty="0"/>
            <a:t>Opportunity to travel / more custom</a:t>
          </a:r>
          <a:endParaRPr lang="en-US" dirty="0"/>
        </a:p>
      </dgm:t>
    </dgm:pt>
    <dgm:pt modelId="{9CDFE705-E3E2-4540-91CD-BDA5CD69B7C5}" type="parTrans" cxnId="{C63F2F5F-7249-4049-9058-A33943102448}">
      <dgm:prSet/>
      <dgm:spPr/>
      <dgm:t>
        <a:bodyPr/>
        <a:lstStyle/>
        <a:p>
          <a:endParaRPr lang="en-US"/>
        </a:p>
      </dgm:t>
    </dgm:pt>
    <dgm:pt modelId="{46BC408A-2915-41F7-B198-FAB227858DBE}" type="sibTrans" cxnId="{C63F2F5F-7249-4049-9058-A33943102448}">
      <dgm:prSet/>
      <dgm:spPr/>
      <dgm:t>
        <a:bodyPr/>
        <a:lstStyle/>
        <a:p>
          <a:endParaRPr lang="en-US"/>
        </a:p>
      </dgm:t>
    </dgm:pt>
    <dgm:pt modelId="{0F461F6E-F769-4507-9999-1AABCB0AA31E}">
      <dgm:prSet/>
      <dgm:spPr/>
      <dgm:t>
        <a:bodyPr/>
        <a:lstStyle/>
        <a:p>
          <a:r>
            <a:rPr lang="en-GB"/>
            <a:t>Popular time of year</a:t>
          </a:r>
          <a:endParaRPr lang="en-US"/>
        </a:p>
      </dgm:t>
    </dgm:pt>
    <dgm:pt modelId="{6CC38CFD-C718-44BB-BC4B-E20073B12D0B}" type="parTrans" cxnId="{44C7DBA7-E8D6-4499-8BF6-520075B1182D}">
      <dgm:prSet/>
      <dgm:spPr/>
      <dgm:t>
        <a:bodyPr/>
        <a:lstStyle/>
        <a:p>
          <a:endParaRPr lang="en-US"/>
        </a:p>
      </dgm:t>
    </dgm:pt>
    <dgm:pt modelId="{31442382-1281-45A1-8DBF-CBD9CDA65DC3}" type="sibTrans" cxnId="{44C7DBA7-E8D6-4499-8BF6-520075B1182D}">
      <dgm:prSet/>
      <dgm:spPr/>
      <dgm:t>
        <a:bodyPr/>
        <a:lstStyle/>
        <a:p>
          <a:endParaRPr lang="en-US"/>
        </a:p>
      </dgm:t>
    </dgm:pt>
    <dgm:pt modelId="{47ED5EB5-9994-4ECA-B207-6F26923E1540}">
      <dgm:prSet/>
      <dgm:spPr/>
      <dgm:t>
        <a:bodyPr/>
        <a:lstStyle/>
        <a:p>
          <a:r>
            <a:rPr lang="en-GB"/>
            <a:t>The population of Swansea </a:t>
          </a:r>
          <a:endParaRPr lang="en-US"/>
        </a:p>
      </dgm:t>
    </dgm:pt>
    <dgm:pt modelId="{E1D31372-F558-411D-933A-12651C969D1C}" type="parTrans" cxnId="{15B6237A-35D8-4DE8-BED0-5BB38A1220D8}">
      <dgm:prSet/>
      <dgm:spPr/>
      <dgm:t>
        <a:bodyPr/>
        <a:lstStyle/>
        <a:p>
          <a:endParaRPr lang="en-US"/>
        </a:p>
      </dgm:t>
    </dgm:pt>
    <dgm:pt modelId="{C7D3BBBA-B581-4ADD-9F49-A537CCACD81A}" type="sibTrans" cxnId="{15B6237A-35D8-4DE8-BED0-5BB38A1220D8}">
      <dgm:prSet/>
      <dgm:spPr/>
      <dgm:t>
        <a:bodyPr/>
        <a:lstStyle/>
        <a:p>
          <a:endParaRPr lang="en-US"/>
        </a:p>
      </dgm:t>
    </dgm:pt>
    <dgm:pt modelId="{EB2EE8C2-CFE3-480D-BC06-001D9E2BB5E4}" type="pres">
      <dgm:prSet presAssocID="{B4756630-9F8F-43DE-AD6F-E77727FEB20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60CC7F7-5555-432B-A1E1-593E1A676FA9}" type="pres">
      <dgm:prSet presAssocID="{07029C18-9D90-4824-AC89-EC6DA2171B87}" presName="hierRoot1" presStyleCnt="0"/>
      <dgm:spPr/>
    </dgm:pt>
    <dgm:pt modelId="{A01FB963-8BB8-47D5-8D49-D3E37811A61D}" type="pres">
      <dgm:prSet presAssocID="{07029C18-9D90-4824-AC89-EC6DA2171B87}" presName="composite" presStyleCnt="0"/>
      <dgm:spPr/>
    </dgm:pt>
    <dgm:pt modelId="{10A3BAC0-65B3-47E4-B1B9-B14B5328022A}" type="pres">
      <dgm:prSet presAssocID="{07029C18-9D90-4824-AC89-EC6DA2171B87}" presName="background" presStyleLbl="node0" presStyleIdx="0" presStyleCnt="3"/>
      <dgm:spPr/>
    </dgm:pt>
    <dgm:pt modelId="{B161A91B-B8F4-4697-BD37-EC1E980CDC23}" type="pres">
      <dgm:prSet presAssocID="{07029C18-9D90-4824-AC89-EC6DA2171B87}" presName="text" presStyleLbl="fgAcc0" presStyleIdx="0" presStyleCnt="3">
        <dgm:presLayoutVars>
          <dgm:chPref val="3"/>
        </dgm:presLayoutVars>
      </dgm:prSet>
      <dgm:spPr/>
    </dgm:pt>
    <dgm:pt modelId="{274032B1-9E52-476C-A8F5-389138631AD2}" type="pres">
      <dgm:prSet presAssocID="{07029C18-9D90-4824-AC89-EC6DA2171B87}" presName="hierChild2" presStyleCnt="0"/>
      <dgm:spPr/>
    </dgm:pt>
    <dgm:pt modelId="{F3E6F4DB-64D1-4D43-8A55-A13D573F44FE}" type="pres">
      <dgm:prSet presAssocID="{0F461F6E-F769-4507-9999-1AABCB0AA31E}" presName="hierRoot1" presStyleCnt="0"/>
      <dgm:spPr/>
    </dgm:pt>
    <dgm:pt modelId="{8707F379-1212-4C95-B209-A633EF24219A}" type="pres">
      <dgm:prSet presAssocID="{0F461F6E-F769-4507-9999-1AABCB0AA31E}" presName="composite" presStyleCnt="0"/>
      <dgm:spPr/>
    </dgm:pt>
    <dgm:pt modelId="{5EA4310A-5F32-4265-98EA-1EA977913381}" type="pres">
      <dgm:prSet presAssocID="{0F461F6E-F769-4507-9999-1AABCB0AA31E}" presName="background" presStyleLbl="node0" presStyleIdx="1" presStyleCnt="3"/>
      <dgm:spPr/>
    </dgm:pt>
    <dgm:pt modelId="{05B1F7AE-6E2A-43C6-BB46-049AEB59D706}" type="pres">
      <dgm:prSet presAssocID="{0F461F6E-F769-4507-9999-1AABCB0AA31E}" presName="text" presStyleLbl="fgAcc0" presStyleIdx="1" presStyleCnt="3">
        <dgm:presLayoutVars>
          <dgm:chPref val="3"/>
        </dgm:presLayoutVars>
      </dgm:prSet>
      <dgm:spPr/>
    </dgm:pt>
    <dgm:pt modelId="{E32EB9AD-6988-4721-99A0-9277EAB4607C}" type="pres">
      <dgm:prSet presAssocID="{0F461F6E-F769-4507-9999-1AABCB0AA31E}" presName="hierChild2" presStyleCnt="0"/>
      <dgm:spPr/>
    </dgm:pt>
    <dgm:pt modelId="{80AE600A-76FA-4FF6-84FA-473AC549DB20}" type="pres">
      <dgm:prSet presAssocID="{47ED5EB5-9994-4ECA-B207-6F26923E1540}" presName="hierRoot1" presStyleCnt="0"/>
      <dgm:spPr/>
    </dgm:pt>
    <dgm:pt modelId="{B1E08D88-072C-404A-8F96-5F206BD605EB}" type="pres">
      <dgm:prSet presAssocID="{47ED5EB5-9994-4ECA-B207-6F26923E1540}" presName="composite" presStyleCnt="0"/>
      <dgm:spPr/>
    </dgm:pt>
    <dgm:pt modelId="{C8E7A590-2965-4F02-997C-62B9A803D10A}" type="pres">
      <dgm:prSet presAssocID="{47ED5EB5-9994-4ECA-B207-6F26923E1540}" presName="background" presStyleLbl="node0" presStyleIdx="2" presStyleCnt="3"/>
      <dgm:spPr/>
    </dgm:pt>
    <dgm:pt modelId="{9D971E52-B589-4E5F-9732-AF19E4D6E624}" type="pres">
      <dgm:prSet presAssocID="{47ED5EB5-9994-4ECA-B207-6F26923E1540}" presName="text" presStyleLbl="fgAcc0" presStyleIdx="2" presStyleCnt="3">
        <dgm:presLayoutVars>
          <dgm:chPref val="3"/>
        </dgm:presLayoutVars>
      </dgm:prSet>
      <dgm:spPr/>
    </dgm:pt>
    <dgm:pt modelId="{EEEF12C0-9B40-4394-970D-A3FD62585924}" type="pres">
      <dgm:prSet presAssocID="{47ED5EB5-9994-4ECA-B207-6F26923E1540}" presName="hierChild2" presStyleCnt="0"/>
      <dgm:spPr/>
    </dgm:pt>
  </dgm:ptLst>
  <dgm:cxnLst>
    <dgm:cxn modelId="{5F63701A-34CA-4FE5-A4A3-4713879C85C2}" type="presOf" srcId="{47ED5EB5-9994-4ECA-B207-6F26923E1540}" destId="{9D971E52-B589-4E5F-9732-AF19E4D6E624}" srcOrd="0" destOrd="0" presId="urn:microsoft.com/office/officeart/2005/8/layout/hierarchy1"/>
    <dgm:cxn modelId="{C63F2F5F-7249-4049-9058-A33943102448}" srcId="{B4756630-9F8F-43DE-AD6F-E77727FEB20F}" destId="{07029C18-9D90-4824-AC89-EC6DA2171B87}" srcOrd="0" destOrd="0" parTransId="{9CDFE705-E3E2-4540-91CD-BDA5CD69B7C5}" sibTransId="{46BC408A-2915-41F7-B198-FAB227858DBE}"/>
    <dgm:cxn modelId="{F5D5BD66-4357-4D6D-B2A0-18796DD32A13}" type="presOf" srcId="{B4756630-9F8F-43DE-AD6F-E77727FEB20F}" destId="{EB2EE8C2-CFE3-480D-BC06-001D9E2BB5E4}" srcOrd="0" destOrd="0" presId="urn:microsoft.com/office/officeart/2005/8/layout/hierarchy1"/>
    <dgm:cxn modelId="{15B6237A-35D8-4DE8-BED0-5BB38A1220D8}" srcId="{B4756630-9F8F-43DE-AD6F-E77727FEB20F}" destId="{47ED5EB5-9994-4ECA-B207-6F26923E1540}" srcOrd="2" destOrd="0" parTransId="{E1D31372-F558-411D-933A-12651C969D1C}" sibTransId="{C7D3BBBA-B581-4ADD-9F49-A537CCACD81A}"/>
    <dgm:cxn modelId="{44C7DBA7-E8D6-4499-8BF6-520075B1182D}" srcId="{B4756630-9F8F-43DE-AD6F-E77727FEB20F}" destId="{0F461F6E-F769-4507-9999-1AABCB0AA31E}" srcOrd="1" destOrd="0" parTransId="{6CC38CFD-C718-44BB-BC4B-E20073B12D0B}" sibTransId="{31442382-1281-45A1-8DBF-CBD9CDA65DC3}"/>
    <dgm:cxn modelId="{4FE070AA-32C7-4158-BFB1-2D88A527C11E}" type="presOf" srcId="{07029C18-9D90-4824-AC89-EC6DA2171B87}" destId="{B161A91B-B8F4-4697-BD37-EC1E980CDC23}" srcOrd="0" destOrd="0" presId="urn:microsoft.com/office/officeart/2005/8/layout/hierarchy1"/>
    <dgm:cxn modelId="{2D67BDE0-31F9-434D-A3E8-B433A8170352}" type="presOf" srcId="{0F461F6E-F769-4507-9999-1AABCB0AA31E}" destId="{05B1F7AE-6E2A-43C6-BB46-049AEB59D706}" srcOrd="0" destOrd="0" presId="urn:microsoft.com/office/officeart/2005/8/layout/hierarchy1"/>
    <dgm:cxn modelId="{3C1FC4B3-18CF-44F7-8D31-99B7AC049EDC}" type="presParOf" srcId="{EB2EE8C2-CFE3-480D-BC06-001D9E2BB5E4}" destId="{160CC7F7-5555-432B-A1E1-593E1A676FA9}" srcOrd="0" destOrd="0" presId="urn:microsoft.com/office/officeart/2005/8/layout/hierarchy1"/>
    <dgm:cxn modelId="{CD9C41C8-3B77-4C1B-839A-1BDE005DB9F0}" type="presParOf" srcId="{160CC7F7-5555-432B-A1E1-593E1A676FA9}" destId="{A01FB963-8BB8-47D5-8D49-D3E37811A61D}" srcOrd="0" destOrd="0" presId="urn:microsoft.com/office/officeart/2005/8/layout/hierarchy1"/>
    <dgm:cxn modelId="{0C1C0E2A-2209-465E-A107-A05990F55DC3}" type="presParOf" srcId="{A01FB963-8BB8-47D5-8D49-D3E37811A61D}" destId="{10A3BAC0-65B3-47E4-B1B9-B14B5328022A}" srcOrd="0" destOrd="0" presId="urn:microsoft.com/office/officeart/2005/8/layout/hierarchy1"/>
    <dgm:cxn modelId="{F3C870F3-F32A-4A43-BBAE-B8A78524AB9E}" type="presParOf" srcId="{A01FB963-8BB8-47D5-8D49-D3E37811A61D}" destId="{B161A91B-B8F4-4697-BD37-EC1E980CDC23}" srcOrd="1" destOrd="0" presId="urn:microsoft.com/office/officeart/2005/8/layout/hierarchy1"/>
    <dgm:cxn modelId="{A4BDDBC9-9D1F-48F1-963D-24711217A1B9}" type="presParOf" srcId="{160CC7F7-5555-432B-A1E1-593E1A676FA9}" destId="{274032B1-9E52-476C-A8F5-389138631AD2}" srcOrd="1" destOrd="0" presId="urn:microsoft.com/office/officeart/2005/8/layout/hierarchy1"/>
    <dgm:cxn modelId="{31620FC8-ABE7-4446-9C88-98BAE25D25E8}" type="presParOf" srcId="{EB2EE8C2-CFE3-480D-BC06-001D9E2BB5E4}" destId="{F3E6F4DB-64D1-4D43-8A55-A13D573F44FE}" srcOrd="1" destOrd="0" presId="urn:microsoft.com/office/officeart/2005/8/layout/hierarchy1"/>
    <dgm:cxn modelId="{47303F57-4A7E-4CCA-9666-54EDF870175F}" type="presParOf" srcId="{F3E6F4DB-64D1-4D43-8A55-A13D573F44FE}" destId="{8707F379-1212-4C95-B209-A633EF24219A}" srcOrd="0" destOrd="0" presId="urn:microsoft.com/office/officeart/2005/8/layout/hierarchy1"/>
    <dgm:cxn modelId="{E260F36C-6D14-4149-8F7D-9C09B864BA4F}" type="presParOf" srcId="{8707F379-1212-4C95-B209-A633EF24219A}" destId="{5EA4310A-5F32-4265-98EA-1EA977913381}" srcOrd="0" destOrd="0" presId="urn:microsoft.com/office/officeart/2005/8/layout/hierarchy1"/>
    <dgm:cxn modelId="{9B9B9A81-2740-44EC-910C-F1B878A1D8D2}" type="presParOf" srcId="{8707F379-1212-4C95-B209-A633EF24219A}" destId="{05B1F7AE-6E2A-43C6-BB46-049AEB59D706}" srcOrd="1" destOrd="0" presId="urn:microsoft.com/office/officeart/2005/8/layout/hierarchy1"/>
    <dgm:cxn modelId="{4433D324-750D-4A73-9FE3-E81BBEA6B8A2}" type="presParOf" srcId="{F3E6F4DB-64D1-4D43-8A55-A13D573F44FE}" destId="{E32EB9AD-6988-4721-99A0-9277EAB4607C}" srcOrd="1" destOrd="0" presId="urn:microsoft.com/office/officeart/2005/8/layout/hierarchy1"/>
    <dgm:cxn modelId="{6E355C72-7091-4C7E-936A-2620C6EA3844}" type="presParOf" srcId="{EB2EE8C2-CFE3-480D-BC06-001D9E2BB5E4}" destId="{80AE600A-76FA-4FF6-84FA-473AC549DB20}" srcOrd="2" destOrd="0" presId="urn:microsoft.com/office/officeart/2005/8/layout/hierarchy1"/>
    <dgm:cxn modelId="{902B15CF-A0FE-46FF-8B76-8A049AED1F3F}" type="presParOf" srcId="{80AE600A-76FA-4FF6-84FA-473AC549DB20}" destId="{B1E08D88-072C-404A-8F96-5F206BD605EB}" srcOrd="0" destOrd="0" presId="urn:microsoft.com/office/officeart/2005/8/layout/hierarchy1"/>
    <dgm:cxn modelId="{ABC5EC13-F6A5-445D-98BC-1AF1EC72BC1E}" type="presParOf" srcId="{B1E08D88-072C-404A-8F96-5F206BD605EB}" destId="{C8E7A590-2965-4F02-997C-62B9A803D10A}" srcOrd="0" destOrd="0" presId="urn:microsoft.com/office/officeart/2005/8/layout/hierarchy1"/>
    <dgm:cxn modelId="{3ABC33DA-C542-4167-93DD-3FF44D95BFF0}" type="presParOf" srcId="{B1E08D88-072C-404A-8F96-5F206BD605EB}" destId="{9D971E52-B589-4E5F-9732-AF19E4D6E624}" srcOrd="1" destOrd="0" presId="urn:microsoft.com/office/officeart/2005/8/layout/hierarchy1"/>
    <dgm:cxn modelId="{7F36F3C0-1114-4A0F-BED9-22D1E2EC2359}" type="presParOf" srcId="{80AE600A-76FA-4FF6-84FA-473AC549DB20}" destId="{EEEF12C0-9B40-4394-970D-A3FD6258592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612FFD-8FF4-493C-8690-5AADD7A1945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6DEAD40-4CE3-48EA-8DC7-A9373DD5E986}">
      <dgm:prSet/>
      <dgm:spPr/>
      <dgm:t>
        <a:bodyPr/>
        <a:lstStyle/>
        <a:p>
          <a:pPr>
            <a:defRPr cap="all"/>
          </a:pPr>
          <a:r>
            <a:rPr lang="en-GB"/>
            <a:t>A unique event</a:t>
          </a:r>
          <a:endParaRPr lang="en-US"/>
        </a:p>
      </dgm:t>
    </dgm:pt>
    <dgm:pt modelId="{AAE9BB14-532A-4522-A9CA-0B4824112C7A}" type="parTrans" cxnId="{B95D18BB-0F12-4446-86A5-38331C8A9507}">
      <dgm:prSet/>
      <dgm:spPr/>
      <dgm:t>
        <a:bodyPr/>
        <a:lstStyle/>
        <a:p>
          <a:endParaRPr lang="en-US"/>
        </a:p>
      </dgm:t>
    </dgm:pt>
    <dgm:pt modelId="{153A5D5D-D9A3-411D-9ADA-317F366E9C75}" type="sibTrans" cxnId="{B95D18BB-0F12-4446-86A5-38331C8A9507}">
      <dgm:prSet/>
      <dgm:spPr/>
      <dgm:t>
        <a:bodyPr/>
        <a:lstStyle/>
        <a:p>
          <a:endParaRPr lang="en-US"/>
        </a:p>
      </dgm:t>
    </dgm:pt>
    <dgm:pt modelId="{CE7FB7FC-8E36-4E0A-8C5E-B1465ED098AE}">
      <dgm:prSet/>
      <dgm:spPr/>
      <dgm:t>
        <a:bodyPr/>
        <a:lstStyle/>
        <a:p>
          <a:pPr>
            <a:defRPr cap="all"/>
          </a:pPr>
          <a:r>
            <a:rPr lang="en-GB"/>
            <a:t>Providing opportunities</a:t>
          </a:r>
          <a:endParaRPr lang="en-US"/>
        </a:p>
      </dgm:t>
    </dgm:pt>
    <dgm:pt modelId="{141609BE-CC7E-4074-9FC2-C163CD072ED2}" type="parTrans" cxnId="{3D2D18DB-4434-4BD5-BA9C-5F925397C8AC}">
      <dgm:prSet/>
      <dgm:spPr/>
      <dgm:t>
        <a:bodyPr/>
        <a:lstStyle/>
        <a:p>
          <a:endParaRPr lang="en-US"/>
        </a:p>
      </dgm:t>
    </dgm:pt>
    <dgm:pt modelId="{0D551D26-74F9-48E1-AC43-FFEC6174F73F}" type="sibTrans" cxnId="{3D2D18DB-4434-4BD5-BA9C-5F925397C8AC}">
      <dgm:prSet/>
      <dgm:spPr/>
      <dgm:t>
        <a:bodyPr/>
        <a:lstStyle/>
        <a:p>
          <a:endParaRPr lang="en-US"/>
        </a:p>
      </dgm:t>
    </dgm:pt>
    <dgm:pt modelId="{3AD79176-9ACD-49C4-8770-E2AA30EA2637}">
      <dgm:prSet/>
      <dgm:spPr/>
      <dgm:t>
        <a:bodyPr/>
        <a:lstStyle/>
        <a:p>
          <a:pPr>
            <a:defRPr cap="all"/>
          </a:pPr>
          <a:r>
            <a:rPr lang="en-GB"/>
            <a:t>Good promotional opportunity</a:t>
          </a:r>
          <a:endParaRPr lang="en-US"/>
        </a:p>
      </dgm:t>
    </dgm:pt>
    <dgm:pt modelId="{1685D225-932E-434F-9E59-597CADD2F79D}" type="parTrans" cxnId="{8C23432F-7549-43CD-AD40-C49846DC04B4}">
      <dgm:prSet/>
      <dgm:spPr/>
      <dgm:t>
        <a:bodyPr/>
        <a:lstStyle/>
        <a:p>
          <a:endParaRPr lang="en-US"/>
        </a:p>
      </dgm:t>
    </dgm:pt>
    <dgm:pt modelId="{2C57F57A-08C8-4DB6-9EC8-730A918E8E50}" type="sibTrans" cxnId="{8C23432F-7549-43CD-AD40-C49846DC04B4}">
      <dgm:prSet/>
      <dgm:spPr/>
      <dgm:t>
        <a:bodyPr/>
        <a:lstStyle/>
        <a:p>
          <a:endParaRPr lang="en-US"/>
        </a:p>
      </dgm:t>
    </dgm:pt>
    <dgm:pt modelId="{C7B033B0-BB09-4990-B93E-4997C8D80213}" type="pres">
      <dgm:prSet presAssocID="{EC612FFD-8FF4-493C-8690-5AADD7A19454}" presName="root" presStyleCnt="0">
        <dgm:presLayoutVars>
          <dgm:dir/>
          <dgm:resizeHandles val="exact"/>
        </dgm:presLayoutVars>
      </dgm:prSet>
      <dgm:spPr/>
    </dgm:pt>
    <dgm:pt modelId="{CED2BA63-CA1B-4979-94F9-D894AE4D5DF2}" type="pres">
      <dgm:prSet presAssocID="{96DEAD40-4CE3-48EA-8DC7-A9373DD5E986}" presName="compNode" presStyleCnt="0"/>
      <dgm:spPr/>
    </dgm:pt>
    <dgm:pt modelId="{B1820F7E-6B50-4D96-950B-6692F6BD0BEB}" type="pres">
      <dgm:prSet presAssocID="{96DEAD40-4CE3-48EA-8DC7-A9373DD5E986}" presName="iconBgRect" presStyleLbl="bgShp" presStyleIdx="0" presStyleCnt="3"/>
      <dgm:spPr/>
    </dgm:pt>
    <dgm:pt modelId="{F06F44DB-7838-4848-B4FF-0C04EF8D55B1}" type="pres">
      <dgm:prSet presAssocID="{96DEAD40-4CE3-48EA-8DC7-A9373DD5E98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et1"/>
        </a:ext>
      </dgm:extLst>
    </dgm:pt>
    <dgm:pt modelId="{F5CB43C6-B3DA-48D9-87EB-F2E23091D229}" type="pres">
      <dgm:prSet presAssocID="{96DEAD40-4CE3-48EA-8DC7-A9373DD5E986}" presName="spaceRect" presStyleCnt="0"/>
      <dgm:spPr/>
    </dgm:pt>
    <dgm:pt modelId="{BFD069CA-92D7-4BE7-A56B-E08FF875536B}" type="pres">
      <dgm:prSet presAssocID="{96DEAD40-4CE3-48EA-8DC7-A9373DD5E986}" presName="textRect" presStyleLbl="revTx" presStyleIdx="0" presStyleCnt="3">
        <dgm:presLayoutVars>
          <dgm:chMax val="1"/>
          <dgm:chPref val="1"/>
        </dgm:presLayoutVars>
      </dgm:prSet>
      <dgm:spPr/>
    </dgm:pt>
    <dgm:pt modelId="{DE1ACCA8-47BA-4111-8EF3-276B7357FEF2}" type="pres">
      <dgm:prSet presAssocID="{153A5D5D-D9A3-411D-9ADA-317F366E9C75}" presName="sibTrans" presStyleCnt="0"/>
      <dgm:spPr/>
    </dgm:pt>
    <dgm:pt modelId="{C917E043-D7E0-41F9-99FF-09FFB8305766}" type="pres">
      <dgm:prSet presAssocID="{CE7FB7FC-8E36-4E0A-8C5E-B1465ED098AE}" presName="compNode" presStyleCnt="0"/>
      <dgm:spPr/>
    </dgm:pt>
    <dgm:pt modelId="{4CCC5429-49D6-41C5-A1DC-0FDBA6FBC2D1}" type="pres">
      <dgm:prSet presAssocID="{CE7FB7FC-8E36-4E0A-8C5E-B1465ED098AE}" presName="iconBgRect" presStyleLbl="bgShp" presStyleIdx="1" presStyleCnt="3"/>
      <dgm:spPr/>
    </dgm:pt>
    <dgm:pt modelId="{89EFF677-F04C-4A43-A9F3-535E9708E113}" type="pres">
      <dgm:prSet presAssocID="{CE7FB7FC-8E36-4E0A-8C5E-B1465ED098A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113EC26-6BA6-4050-B52D-9A6251F5A06B}" type="pres">
      <dgm:prSet presAssocID="{CE7FB7FC-8E36-4E0A-8C5E-B1465ED098AE}" presName="spaceRect" presStyleCnt="0"/>
      <dgm:spPr/>
    </dgm:pt>
    <dgm:pt modelId="{29B48803-0333-4143-97AE-2CD2E54D7A85}" type="pres">
      <dgm:prSet presAssocID="{CE7FB7FC-8E36-4E0A-8C5E-B1465ED098AE}" presName="textRect" presStyleLbl="revTx" presStyleIdx="1" presStyleCnt="3">
        <dgm:presLayoutVars>
          <dgm:chMax val="1"/>
          <dgm:chPref val="1"/>
        </dgm:presLayoutVars>
      </dgm:prSet>
      <dgm:spPr/>
    </dgm:pt>
    <dgm:pt modelId="{42655005-EDB6-44B2-B5D6-6D8A5023A072}" type="pres">
      <dgm:prSet presAssocID="{0D551D26-74F9-48E1-AC43-FFEC6174F73F}" presName="sibTrans" presStyleCnt="0"/>
      <dgm:spPr/>
    </dgm:pt>
    <dgm:pt modelId="{AA18B283-BDD5-4DA3-BE4C-3ABE3F5DF4E7}" type="pres">
      <dgm:prSet presAssocID="{3AD79176-9ACD-49C4-8770-E2AA30EA2637}" presName="compNode" presStyleCnt="0"/>
      <dgm:spPr/>
    </dgm:pt>
    <dgm:pt modelId="{15E0D3F6-3F94-43B8-A33A-2C3D512B9120}" type="pres">
      <dgm:prSet presAssocID="{3AD79176-9ACD-49C4-8770-E2AA30EA2637}" presName="iconBgRect" presStyleLbl="bgShp" presStyleIdx="2" presStyleCnt="3"/>
      <dgm:spPr/>
    </dgm:pt>
    <dgm:pt modelId="{91B4B432-D084-471C-B184-9ED7F77BA197}" type="pres">
      <dgm:prSet presAssocID="{3AD79176-9ACD-49C4-8770-E2AA30EA263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3B40EB6-84AF-43EB-A6C9-2C98E64E4400}" type="pres">
      <dgm:prSet presAssocID="{3AD79176-9ACD-49C4-8770-E2AA30EA2637}" presName="spaceRect" presStyleCnt="0"/>
      <dgm:spPr/>
    </dgm:pt>
    <dgm:pt modelId="{48F79E46-687E-4348-935D-BD95953C30DE}" type="pres">
      <dgm:prSet presAssocID="{3AD79176-9ACD-49C4-8770-E2AA30EA263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C23432F-7549-43CD-AD40-C49846DC04B4}" srcId="{EC612FFD-8FF4-493C-8690-5AADD7A19454}" destId="{3AD79176-9ACD-49C4-8770-E2AA30EA2637}" srcOrd="2" destOrd="0" parTransId="{1685D225-932E-434F-9E59-597CADD2F79D}" sibTransId="{2C57F57A-08C8-4DB6-9EC8-730A918E8E50}"/>
    <dgm:cxn modelId="{BA54C64A-14EB-43E9-B2F8-DF09ED0A12BB}" type="presOf" srcId="{3AD79176-9ACD-49C4-8770-E2AA30EA2637}" destId="{48F79E46-687E-4348-935D-BD95953C30DE}" srcOrd="0" destOrd="0" presId="urn:microsoft.com/office/officeart/2018/5/layout/IconCircleLabelList"/>
    <dgm:cxn modelId="{3D546C99-E0CF-4F46-A903-2A26CFA0D392}" type="presOf" srcId="{EC612FFD-8FF4-493C-8690-5AADD7A19454}" destId="{C7B033B0-BB09-4990-B93E-4997C8D80213}" srcOrd="0" destOrd="0" presId="urn:microsoft.com/office/officeart/2018/5/layout/IconCircleLabelList"/>
    <dgm:cxn modelId="{1A24A59B-B85A-4A65-B667-7E84C80D0082}" type="presOf" srcId="{96DEAD40-4CE3-48EA-8DC7-A9373DD5E986}" destId="{BFD069CA-92D7-4BE7-A56B-E08FF875536B}" srcOrd="0" destOrd="0" presId="urn:microsoft.com/office/officeart/2018/5/layout/IconCircleLabelList"/>
    <dgm:cxn modelId="{11100EA8-D1FA-4D9E-970E-401A67E07D81}" type="presOf" srcId="{CE7FB7FC-8E36-4E0A-8C5E-B1465ED098AE}" destId="{29B48803-0333-4143-97AE-2CD2E54D7A85}" srcOrd="0" destOrd="0" presId="urn:microsoft.com/office/officeart/2018/5/layout/IconCircleLabelList"/>
    <dgm:cxn modelId="{B95D18BB-0F12-4446-86A5-38331C8A9507}" srcId="{EC612FFD-8FF4-493C-8690-5AADD7A19454}" destId="{96DEAD40-4CE3-48EA-8DC7-A9373DD5E986}" srcOrd="0" destOrd="0" parTransId="{AAE9BB14-532A-4522-A9CA-0B4824112C7A}" sibTransId="{153A5D5D-D9A3-411D-9ADA-317F366E9C75}"/>
    <dgm:cxn modelId="{3D2D18DB-4434-4BD5-BA9C-5F925397C8AC}" srcId="{EC612FFD-8FF4-493C-8690-5AADD7A19454}" destId="{CE7FB7FC-8E36-4E0A-8C5E-B1465ED098AE}" srcOrd="1" destOrd="0" parTransId="{141609BE-CC7E-4074-9FC2-C163CD072ED2}" sibTransId="{0D551D26-74F9-48E1-AC43-FFEC6174F73F}"/>
    <dgm:cxn modelId="{B0E38C51-41A9-46C0-97D3-D6EF27E2DE21}" type="presParOf" srcId="{C7B033B0-BB09-4990-B93E-4997C8D80213}" destId="{CED2BA63-CA1B-4979-94F9-D894AE4D5DF2}" srcOrd="0" destOrd="0" presId="urn:microsoft.com/office/officeart/2018/5/layout/IconCircleLabelList"/>
    <dgm:cxn modelId="{37DA5B4C-D288-457B-8F41-111E92554703}" type="presParOf" srcId="{CED2BA63-CA1B-4979-94F9-D894AE4D5DF2}" destId="{B1820F7E-6B50-4D96-950B-6692F6BD0BEB}" srcOrd="0" destOrd="0" presId="urn:microsoft.com/office/officeart/2018/5/layout/IconCircleLabelList"/>
    <dgm:cxn modelId="{CE41ACDB-CF35-4FB4-BE75-45647FF0579B}" type="presParOf" srcId="{CED2BA63-CA1B-4979-94F9-D894AE4D5DF2}" destId="{F06F44DB-7838-4848-B4FF-0C04EF8D55B1}" srcOrd="1" destOrd="0" presId="urn:microsoft.com/office/officeart/2018/5/layout/IconCircleLabelList"/>
    <dgm:cxn modelId="{9724B85A-608B-4BEB-AD30-D41D8574D99F}" type="presParOf" srcId="{CED2BA63-CA1B-4979-94F9-D894AE4D5DF2}" destId="{F5CB43C6-B3DA-48D9-87EB-F2E23091D229}" srcOrd="2" destOrd="0" presId="urn:microsoft.com/office/officeart/2018/5/layout/IconCircleLabelList"/>
    <dgm:cxn modelId="{16732AD7-428C-479E-A219-884AF8E9F0CF}" type="presParOf" srcId="{CED2BA63-CA1B-4979-94F9-D894AE4D5DF2}" destId="{BFD069CA-92D7-4BE7-A56B-E08FF875536B}" srcOrd="3" destOrd="0" presId="urn:microsoft.com/office/officeart/2018/5/layout/IconCircleLabelList"/>
    <dgm:cxn modelId="{7C53009C-9F14-44E4-9CA4-B38F748F2A8C}" type="presParOf" srcId="{C7B033B0-BB09-4990-B93E-4997C8D80213}" destId="{DE1ACCA8-47BA-4111-8EF3-276B7357FEF2}" srcOrd="1" destOrd="0" presId="urn:microsoft.com/office/officeart/2018/5/layout/IconCircleLabelList"/>
    <dgm:cxn modelId="{6B48DFEE-F5EE-492E-A018-E4243D11ECF2}" type="presParOf" srcId="{C7B033B0-BB09-4990-B93E-4997C8D80213}" destId="{C917E043-D7E0-41F9-99FF-09FFB8305766}" srcOrd="2" destOrd="0" presId="urn:microsoft.com/office/officeart/2018/5/layout/IconCircleLabelList"/>
    <dgm:cxn modelId="{A2C4CD4B-6FA1-48E8-A33D-38A228334937}" type="presParOf" srcId="{C917E043-D7E0-41F9-99FF-09FFB8305766}" destId="{4CCC5429-49D6-41C5-A1DC-0FDBA6FBC2D1}" srcOrd="0" destOrd="0" presId="urn:microsoft.com/office/officeart/2018/5/layout/IconCircleLabelList"/>
    <dgm:cxn modelId="{3298EF62-2D5A-4551-B6F9-4DF112351330}" type="presParOf" srcId="{C917E043-D7E0-41F9-99FF-09FFB8305766}" destId="{89EFF677-F04C-4A43-A9F3-535E9708E113}" srcOrd="1" destOrd="0" presId="urn:microsoft.com/office/officeart/2018/5/layout/IconCircleLabelList"/>
    <dgm:cxn modelId="{58EBD168-FD29-4139-9C1D-FC822900FCCE}" type="presParOf" srcId="{C917E043-D7E0-41F9-99FF-09FFB8305766}" destId="{4113EC26-6BA6-4050-B52D-9A6251F5A06B}" srcOrd="2" destOrd="0" presId="urn:microsoft.com/office/officeart/2018/5/layout/IconCircleLabelList"/>
    <dgm:cxn modelId="{23C80B78-ACFB-4BB9-B1FA-F3BCC1114B5F}" type="presParOf" srcId="{C917E043-D7E0-41F9-99FF-09FFB8305766}" destId="{29B48803-0333-4143-97AE-2CD2E54D7A85}" srcOrd="3" destOrd="0" presId="urn:microsoft.com/office/officeart/2018/5/layout/IconCircleLabelList"/>
    <dgm:cxn modelId="{1C11AAB0-B3AB-486A-B656-CF8932494FB5}" type="presParOf" srcId="{C7B033B0-BB09-4990-B93E-4997C8D80213}" destId="{42655005-EDB6-44B2-B5D6-6D8A5023A072}" srcOrd="3" destOrd="0" presId="urn:microsoft.com/office/officeart/2018/5/layout/IconCircleLabelList"/>
    <dgm:cxn modelId="{BC392A72-756C-4267-8911-28334359A2BC}" type="presParOf" srcId="{C7B033B0-BB09-4990-B93E-4997C8D80213}" destId="{AA18B283-BDD5-4DA3-BE4C-3ABE3F5DF4E7}" srcOrd="4" destOrd="0" presId="urn:microsoft.com/office/officeart/2018/5/layout/IconCircleLabelList"/>
    <dgm:cxn modelId="{CC911094-014D-41C9-9545-F08B14A25846}" type="presParOf" srcId="{AA18B283-BDD5-4DA3-BE4C-3ABE3F5DF4E7}" destId="{15E0D3F6-3F94-43B8-A33A-2C3D512B9120}" srcOrd="0" destOrd="0" presId="urn:microsoft.com/office/officeart/2018/5/layout/IconCircleLabelList"/>
    <dgm:cxn modelId="{6F66E5FD-A889-4D6C-83E6-DCF2BC9E3948}" type="presParOf" srcId="{AA18B283-BDD5-4DA3-BE4C-3ABE3F5DF4E7}" destId="{91B4B432-D084-471C-B184-9ED7F77BA197}" srcOrd="1" destOrd="0" presId="urn:microsoft.com/office/officeart/2018/5/layout/IconCircleLabelList"/>
    <dgm:cxn modelId="{6378DE56-3D8A-4B48-BE34-BC8FDA3B6F8F}" type="presParOf" srcId="{AA18B283-BDD5-4DA3-BE4C-3ABE3F5DF4E7}" destId="{E3B40EB6-84AF-43EB-A6C9-2C98E64E4400}" srcOrd="2" destOrd="0" presId="urn:microsoft.com/office/officeart/2018/5/layout/IconCircleLabelList"/>
    <dgm:cxn modelId="{DD202E18-C346-45CD-8F5A-00A21F7BE4F9}" type="presParOf" srcId="{AA18B283-BDD5-4DA3-BE4C-3ABE3F5DF4E7}" destId="{48F79E46-687E-4348-935D-BD95953C30D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46019A-78A1-4D92-8255-5D1E53465F7D}">
      <dsp:nvSpPr>
        <dsp:cNvPr id="0" name=""/>
        <dsp:cNvSpPr/>
      </dsp:nvSpPr>
      <dsp:spPr>
        <a:xfrm>
          <a:off x="0" y="38179"/>
          <a:ext cx="8770938" cy="11033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Isabella Wintour</a:t>
          </a:r>
          <a:endParaRPr lang="en-US" sz="4600" kern="1200"/>
        </a:p>
      </dsp:txBody>
      <dsp:txXfrm>
        <a:off x="53859" y="92038"/>
        <a:ext cx="8663220" cy="995592"/>
      </dsp:txXfrm>
    </dsp:sp>
    <dsp:sp modelId="{E0F9C99B-5794-43A6-A1FE-A9BD0DB9EE11}">
      <dsp:nvSpPr>
        <dsp:cNvPr id="0" name=""/>
        <dsp:cNvSpPr/>
      </dsp:nvSpPr>
      <dsp:spPr>
        <a:xfrm>
          <a:off x="0" y="1273970"/>
          <a:ext cx="8770938" cy="1103310"/>
        </a:xfrm>
        <a:prstGeom prst="roundRect">
          <a:avLst/>
        </a:prstGeom>
        <a:solidFill>
          <a:schemeClr val="accent2">
            <a:hueOff val="0"/>
            <a:satOff val="0"/>
            <a:lumOff val="-5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 dirty="0"/>
            <a:t>Majestic Diamonds </a:t>
          </a:r>
        </a:p>
      </dsp:txBody>
      <dsp:txXfrm>
        <a:off x="53859" y="1327829"/>
        <a:ext cx="8663220" cy="995592"/>
      </dsp:txXfrm>
    </dsp:sp>
    <dsp:sp modelId="{8BD40741-443C-44AB-B08A-AF010BC406A6}">
      <dsp:nvSpPr>
        <dsp:cNvPr id="0" name=""/>
        <dsp:cNvSpPr/>
      </dsp:nvSpPr>
      <dsp:spPr>
        <a:xfrm>
          <a:off x="0" y="2509760"/>
          <a:ext cx="8770938" cy="1103310"/>
        </a:xfrm>
        <a:prstGeom prst="roundRect">
          <a:avLst/>
        </a:prstGeom>
        <a:solidFill>
          <a:schemeClr val="accent2">
            <a:hueOff val="0"/>
            <a:satOff val="0"/>
            <a:lumOff val="-10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Creative Bubble </a:t>
          </a:r>
          <a:endParaRPr lang="en-US" sz="4600" kern="1200"/>
        </a:p>
      </dsp:txBody>
      <dsp:txXfrm>
        <a:off x="53859" y="2563619"/>
        <a:ext cx="8663220" cy="9955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A3BAC0-65B3-47E4-B1B9-B14B5328022A}">
      <dsp:nvSpPr>
        <dsp:cNvPr id="0" name=""/>
        <dsp:cNvSpPr/>
      </dsp:nvSpPr>
      <dsp:spPr>
        <a:xfrm>
          <a:off x="0" y="912214"/>
          <a:ext cx="2466826" cy="1566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1A91B-B8F4-4697-BD37-EC1E980CDC23}">
      <dsp:nvSpPr>
        <dsp:cNvPr id="0" name=""/>
        <dsp:cNvSpPr/>
      </dsp:nvSpPr>
      <dsp:spPr>
        <a:xfrm>
          <a:off x="274091" y="1172601"/>
          <a:ext cx="2466826" cy="15664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Opportunity to travel / more custom</a:t>
          </a:r>
          <a:endParaRPr lang="en-US" sz="2900" kern="1200" dirty="0"/>
        </a:p>
      </dsp:txBody>
      <dsp:txXfrm>
        <a:off x="319970" y="1218480"/>
        <a:ext cx="2375068" cy="1474676"/>
      </dsp:txXfrm>
    </dsp:sp>
    <dsp:sp modelId="{5EA4310A-5F32-4265-98EA-1EA977913381}">
      <dsp:nvSpPr>
        <dsp:cNvPr id="0" name=""/>
        <dsp:cNvSpPr/>
      </dsp:nvSpPr>
      <dsp:spPr>
        <a:xfrm>
          <a:off x="3015009" y="912214"/>
          <a:ext cx="2466826" cy="1566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1F7AE-6E2A-43C6-BB46-049AEB59D706}">
      <dsp:nvSpPr>
        <dsp:cNvPr id="0" name=""/>
        <dsp:cNvSpPr/>
      </dsp:nvSpPr>
      <dsp:spPr>
        <a:xfrm>
          <a:off x="3289101" y="1172601"/>
          <a:ext cx="2466826" cy="15664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Popular time of year</a:t>
          </a:r>
          <a:endParaRPr lang="en-US" sz="2900" kern="1200"/>
        </a:p>
      </dsp:txBody>
      <dsp:txXfrm>
        <a:off x="3334980" y="1218480"/>
        <a:ext cx="2375068" cy="1474676"/>
      </dsp:txXfrm>
    </dsp:sp>
    <dsp:sp modelId="{C8E7A590-2965-4F02-997C-62B9A803D10A}">
      <dsp:nvSpPr>
        <dsp:cNvPr id="0" name=""/>
        <dsp:cNvSpPr/>
      </dsp:nvSpPr>
      <dsp:spPr>
        <a:xfrm>
          <a:off x="6030019" y="912214"/>
          <a:ext cx="2466826" cy="1566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971E52-B589-4E5F-9732-AF19E4D6E624}">
      <dsp:nvSpPr>
        <dsp:cNvPr id="0" name=""/>
        <dsp:cNvSpPr/>
      </dsp:nvSpPr>
      <dsp:spPr>
        <a:xfrm>
          <a:off x="6304111" y="1172601"/>
          <a:ext cx="2466826" cy="15664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 population of Swansea </a:t>
          </a:r>
          <a:endParaRPr lang="en-US" sz="2900" kern="1200"/>
        </a:p>
      </dsp:txBody>
      <dsp:txXfrm>
        <a:off x="6349990" y="1218480"/>
        <a:ext cx="2375068" cy="14746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820F7E-6B50-4D96-950B-6692F6BD0BEB}">
      <dsp:nvSpPr>
        <dsp:cNvPr id="0" name=""/>
        <dsp:cNvSpPr/>
      </dsp:nvSpPr>
      <dsp:spPr>
        <a:xfrm>
          <a:off x="555969" y="430625"/>
          <a:ext cx="1578375" cy="15783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F44DB-7838-4848-B4FF-0C04EF8D55B1}">
      <dsp:nvSpPr>
        <dsp:cNvPr id="0" name=""/>
        <dsp:cNvSpPr/>
      </dsp:nvSpPr>
      <dsp:spPr>
        <a:xfrm>
          <a:off x="892344" y="767000"/>
          <a:ext cx="905625" cy="9056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069CA-92D7-4BE7-A56B-E08FF875536B}">
      <dsp:nvSpPr>
        <dsp:cNvPr id="0" name=""/>
        <dsp:cNvSpPr/>
      </dsp:nvSpPr>
      <dsp:spPr>
        <a:xfrm>
          <a:off x="51406" y="2500625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A unique event</a:t>
          </a:r>
          <a:endParaRPr lang="en-US" sz="2200" kern="1200"/>
        </a:p>
      </dsp:txBody>
      <dsp:txXfrm>
        <a:off x="51406" y="2500625"/>
        <a:ext cx="2587500" cy="720000"/>
      </dsp:txXfrm>
    </dsp:sp>
    <dsp:sp modelId="{4CCC5429-49D6-41C5-A1DC-0FDBA6FBC2D1}">
      <dsp:nvSpPr>
        <dsp:cNvPr id="0" name=""/>
        <dsp:cNvSpPr/>
      </dsp:nvSpPr>
      <dsp:spPr>
        <a:xfrm>
          <a:off x="3596281" y="430625"/>
          <a:ext cx="1578375" cy="15783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EFF677-F04C-4A43-A9F3-535E9708E113}">
      <dsp:nvSpPr>
        <dsp:cNvPr id="0" name=""/>
        <dsp:cNvSpPr/>
      </dsp:nvSpPr>
      <dsp:spPr>
        <a:xfrm>
          <a:off x="3932656" y="767000"/>
          <a:ext cx="905625" cy="9056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48803-0333-4143-97AE-2CD2E54D7A85}">
      <dsp:nvSpPr>
        <dsp:cNvPr id="0" name=""/>
        <dsp:cNvSpPr/>
      </dsp:nvSpPr>
      <dsp:spPr>
        <a:xfrm>
          <a:off x="3091719" y="2500625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Providing opportunities</a:t>
          </a:r>
          <a:endParaRPr lang="en-US" sz="2200" kern="1200"/>
        </a:p>
      </dsp:txBody>
      <dsp:txXfrm>
        <a:off x="3091719" y="2500625"/>
        <a:ext cx="2587500" cy="720000"/>
      </dsp:txXfrm>
    </dsp:sp>
    <dsp:sp modelId="{15E0D3F6-3F94-43B8-A33A-2C3D512B9120}">
      <dsp:nvSpPr>
        <dsp:cNvPr id="0" name=""/>
        <dsp:cNvSpPr/>
      </dsp:nvSpPr>
      <dsp:spPr>
        <a:xfrm>
          <a:off x="6636593" y="430625"/>
          <a:ext cx="1578375" cy="15783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B4B432-D084-471C-B184-9ED7F77BA197}">
      <dsp:nvSpPr>
        <dsp:cNvPr id="0" name=""/>
        <dsp:cNvSpPr/>
      </dsp:nvSpPr>
      <dsp:spPr>
        <a:xfrm>
          <a:off x="6972969" y="767000"/>
          <a:ext cx="905625" cy="9056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F79E46-687E-4348-935D-BD95953C30DE}">
      <dsp:nvSpPr>
        <dsp:cNvPr id="0" name=""/>
        <dsp:cNvSpPr/>
      </dsp:nvSpPr>
      <dsp:spPr>
        <a:xfrm>
          <a:off x="6132031" y="2500625"/>
          <a:ext cx="258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Good promotional opportunity</a:t>
          </a:r>
          <a:endParaRPr lang="en-US" sz="2200" kern="1200"/>
        </a:p>
      </dsp:txBody>
      <dsp:txXfrm>
        <a:off x="6132031" y="2500625"/>
        <a:ext cx="2587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1505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750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68173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528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674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188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7873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3711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776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186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057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12D69660-B314-4F83-B739-E0D2B66E02C7}" type="datetimeFigureOut">
              <a:rPr lang="en-GB" smtClean="0"/>
              <a:t>15/05/2020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C7EC081-2B0C-40D4-90B9-D47BC3A3DFD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2056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3.m4a"/><Relationship Id="rId7" Type="http://schemas.openxmlformats.org/officeDocument/2006/relationships/image" Target="../media/image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jpe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3.m4a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.uk/pin/664703226233035607/" TargetMode="External"/><Relationship Id="rId2" Type="http://schemas.openxmlformats.org/officeDocument/2006/relationships/hyperlink" Target="https://www.chefsatworkny.com/enchanted-wedding-theme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omenuk.co.uk/fashion/whats-your-shade-of-green/?doing_wp_cron=1589420277.0232880115509033203125" TargetMode="External"/><Relationship Id="rId5" Type="http://schemas.openxmlformats.org/officeDocument/2006/relationships/hyperlink" Target="https://www.redferret.net/?p=57105-" TargetMode="External"/><Relationship Id="rId4" Type="http://schemas.openxmlformats.org/officeDocument/2006/relationships/hyperlink" Target="https://www.pinterest.co.uk/pin/590604938616959138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m/MoHair-Inch-Faux-White-Fabric/dp/B01B6MQR1G(Accessed" TargetMode="External"/><Relationship Id="rId7" Type="http://schemas.openxmlformats.org/officeDocument/2006/relationships/hyperlink" Target="http://letsgetweddy.com/ideas-for-your-enchanted-forest-wedding/" TargetMode="External"/><Relationship Id="rId2" Type="http://schemas.openxmlformats.org/officeDocument/2006/relationships/hyperlink" Target="https://pxhere.com/en/photo/64787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interest.co.uk/pin/423760646184483510/" TargetMode="External"/><Relationship Id="rId5" Type="http://schemas.openxmlformats.org/officeDocument/2006/relationships/hyperlink" Target="https://www.pinterest.co.kr/pin/137289488817124297/" TargetMode="External"/><Relationship Id="rId4" Type="http://schemas.openxmlformats.org/officeDocument/2006/relationships/hyperlink" Target="http://www.youandkids.com/diy-balloon-decorating-idea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433F2-752C-4E57-BB30-E950C6B25A3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Majestic Diamonds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E7FC64-206E-4AA7-A268-11D719B09FC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Isabella Wintour</a:t>
            </a:r>
          </a:p>
        </p:txBody>
      </p:sp>
    </p:spTree>
    <p:extLst>
      <p:ext uri="{BB962C8B-B14F-4D97-AF65-F5344CB8AC3E}">
        <p14:creationId xmlns:p14="http://schemas.microsoft.com/office/powerpoint/2010/main" val="15435414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AECA4-75F2-4C42-B276-B12997657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</p:spPr>
        <p:txBody>
          <a:bodyPr>
            <a:normAutofit/>
          </a:bodyPr>
          <a:lstStyle/>
          <a:p>
            <a:r>
              <a:rPr lang="en-GB" dirty="0"/>
              <a:t>Introduction-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52CFEC7B-7B2D-473F-95AF-216EECC033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961587"/>
              </p:ext>
            </p:extLst>
          </p:nvPr>
        </p:nvGraphicFramePr>
        <p:xfrm>
          <a:off x="2933700" y="2438400"/>
          <a:ext cx="8770938" cy="365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C98769-0380-4DCC-804C-222CAA9FAC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921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8">
            <a:extLst>
              <a:ext uri="{FF2B5EF4-FFF2-40B4-BE49-F238E27FC236}">
                <a16:creationId xmlns:a16="http://schemas.microsoft.com/office/drawing/2014/main" id="{E55C4676-5CA4-43E8-A82C-0CC27E7DE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4">
            <a:extLst>
              <a:ext uri="{FF2B5EF4-FFF2-40B4-BE49-F238E27FC236}">
                <a16:creationId xmlns:a16="http://schemas.microsoft.com/office/drawing/2014/main" id="{3AFFA5B9-FE5A-49B2-AFA0-517C614EFC7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25000"/>
          </a:blip>
          <a:srcRect t="6937" b="8828"/>
          <a:stretch/>
        </p:blipFill>
        <p:spPr>
          <a:xfrm>
            <a:off x="20" y="2754"/>
            <a:ext cx="12191980" cy="68552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F80E41-B489-4961-8116-AFE9BFFF2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The event-</a:t>
            </a:r>
          </a:p>
        </p:txBody>
      </p:sp>
      <p:cxnSp>
        <p:nvCxnSpPr>
          <p:cNvPr id="35" name="Straight Connector 10">
            <a:extLst>
              <a:ext uri="{FF2B5EF4-FFF2-40B4-BE49-F238E27FC236}">
                <a16:creationId xmlns:a16="http://schemas.microsoft.com/office/drawing/2014/main" id="{26A7ED68-2693-44C8-8C3E-A627AE736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D62C03B8-5BB3-4599-8B66-8BB812988E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438400"/>
            <a:ext cx="8770571" cy="3651504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1000"/>
              </a:lnSpc>
              <a:buClr>
                <a:srgbClr val="92D050"/>
              </a:buClr>
              <a:buFont typeface="Calibri" panose="020F0502020204030204" pitchFamily="34" charset="0"/>
              <a:buChar char="∞"/>
            </a:pPr>
            <a:r>
              <a:rPr lang="en-GB" sz="2200" dirty="0">
                <a:solidFill>
                  <a:schemeClr val="tx1"/>
                </a:solidFill>
              </a:rPr>
              <a:t>Pop up events  </a:t>
            </a:r>
          </a:p>
          <a:p>
            <a:pPr marL="0" indent="0">
              <a:lnSpc>
                <a:spcPct val="101000"/>
              </a:lnSpc>
              <a:buClr>
                <a:srgbClr val="92D050"/>
              </a:buClr>
              <a:buNone/>
            </a:pPr>
            <a:r>
              <a:rPr lang="en-GB" sz="2200" dirty="0">
                <a:solidFill>
                  <a:schemeClr val="tx1"/>
                </a:solidFill>
              </a:rPr>
              <a:t>                                                                                       </a:t>
            </a:r>
          </a:p>
          <a:p>
            <a:pPr>
              <a:lnSpc>
                <a:spcPct val="101000"/>
              </a:lnSpc>
              <a:buClr>
                <a:srgbClr val="92D050"/>
              </a:buClr>
              <a:buFont typeface="Calibri" panose="020F0502020204030204" pitchFamily="34" charset="0"/>
              <a:buChar char="∞"/>
            </a:pPr>
            <a:r>
              <a:rPr lang="en-GB" sz="2200" dirty="0">
                <a:solidFill>
                  <a:schemeClr val="tx1"/>
                </a:solidFill>
              </a:rPr>
              <a:t>Local businesses</a:t>
            </a:r>
          </a:p>
          <a:p>
            <a:pPr>
              <a:lnSpc>
                <a:spcPct val="101000"/>
              </a:lnSpc>
              <a:buClr>
                <a:srgbClr val="92D050"/>
              </a:buClr>
              <a:buFont typeface="Calibri" panose="020F0502020204030204" pitchFamily="34" charset="0"/>
              <a:buChar char="∞"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lnSpc>
                <a:spcPct val="101000"/>
              </a:lnSpc>
              <a:buClr>
                <a:srgbClr val="92D050"/>
              </a:buClr>
              <a:buFont typeface="Calibri" panose="020F0502020204030204" pitchFamily="34" charset="0"/>
              <a:buChar char="∞"/>
            </a:pPr>
            <a:r>
              <a:rPr lang="en-GB" sz="2200" dirty="0">
                <a:solidFill>
                  <a:schemeClr val="tx1"/>
                </a:solidFill>
              </a:rPr>
              <a:t>Wedding jewellery     </a:t>
            </a:r>
          </a:p>
          <a:p>
            <a:pPr marL="0" indent="0">
              <a:lnSpc>
                <a:spcPct val="101000"/>
              </a:lnSpc>
              <a:buClr>
                <a:srgbClr val="92D050"/>
              </a:buClr>
              <a:buNone/>
            </a:pPr>
            <a:r>
              <a:rPr lang="en-GB" sz="2200" dirty="0">
                <a:solidFill>
                  <a:schemeClr val="tx1"/>
                </a:solidFill>
              </a:rPr>
              <a:t>                                                                        </a:t>
            </a:r>
          </a:p>
          <a:p>
            <a:pPr>
              <a:lnSpc>
                <a:spcPct val="101000"/>
              </a:lnSpc>
              <a:buClr>
                <a:srgbClr val="92D050"/>
              </a:buClr>
              <a:buFont typeface="Calibri" panose="020F0502020204030204" pitchFamily="34" charset="0"/>
              <a:buChar char="∞"/>
            </a:pPr>
            <a:r>
              <a:rPr lang="en-GB" sz="2200" dirty="0">
                <a:solidFill>
                  <a:schemeClr val="tx1"/>
                </a:solidFill>
              </a:rPr>
              <a:t>Large companies</a:t>
            </a:r>
          </a:p>
          <a:p>
            <a:pPr>
              <a:lnSpc>
                <a:spcPct val="101000"/>
              </a:lnSpc>
              <a:buClr>
                <a:srgbClr val="92D050"/>
              </a:buClr>
              <a:buFont typeface="Calibri" panose="020F0502020204030204" pitchFamily="34" charset="0"/>
              <a:buChar char="∞"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lnSpc>
                <a:spcPct val="101000"/>
              </a:lnSpc>
              <a:buClr>
                <a:srgbClr val="92D050"/>
              </a:buClr>
              <a:buFont typeface="Calibri" panose="020F0502020204030204" pitchFamily="34" charset="0"/>
              <a:buChar char="∞"/>
            </a:pPr>
            <a:r>
              <a:rPr lang="en-GB" sz="2200" dirty="0">
                <a:solidFill>
                  <a:schemeClr val="tx1"/>
                </a:solidFill>
              </a:rPr>
              <a:t>Promotion                       </a:t>
            </a:r>
          </a:p>
          <a:p>
            <a:pPr marL="0" indent="0">
              <a:lnSpc>
                <a:spcPct val="101000"/>
              </a:lnSpc>
              <a:buClr>
                <a:srgbClr val="92D050"/>
              </a:buClr>
              <a:buNone/>
            </a:pPr>
            <a:r>
              <a:rPr lang="en-GB" sz="2200" dirty="0">
                <a:solidFill>
                  <a:schemeClr val="tx1"/>
                </a:solidFill>
              </a:rPr>
              <a:t>                                                                 </a:t>
            </a:r>
          </a:p>
          <a:p>
            <a:pPr>
              <a:lnSpc>
                <a:spcPct val="101000"/>
              </a:lnSpc>
              <a:buClr>
                <a:srgbClr val="92D050"/>
              </a:buClr>
              <a:buFont typeface="Calibri" panose="020F0502020204030204" pitchFamily="34" charset="0"/>
              <a:buChar char="∞"/>
            </a:pPr>
            <a:r>
              <a:rPr lang="en-GB" sz="2200" dirty="0">
                <a:solidFill>
                  <a:schemeClr val="tx1"/>
                </a:solidFill>
              </a:rPr>
              <a:t>Range of locations                                                                                         </a:t>
            </a:r>
          </a:p>
          <a:p>
            <a:pPr>
              <a:lnSpc>
                <a:spcPct val="101000"/>
              </a:lnSpc>
            </a:pPr>
            <a:endParaRPr lang="en-GB" sz="1400" dirty="0">
              <a:solidFill>
                <a:schemeClr val="tx1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DE3E2F-B171-4EE1-962C-7FCAC1B238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AC124A-A0BE-4EC7-8471-B92FD69838F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480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58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87049-D00A-4954-9BB3-9E708639B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</p:spPr>
        <p:txBody>
          <a:bodyPr>
            <a:normAutofit/>
          </a:bodyPr>
          <a:lstStyle/>
          <a:p>
            <a:r>
              <a:rPr lang="en-GB" dirty="0"/>
              <a:t>Why this event?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F1A370-70F7-4885-BE13-77F074B1C2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5022209"/>
              </p:ext>
            </p:extLst>
          </p:nvPr>
        </p:nvGraphicFramePr>
        <p:xfrm>
          <a:off x="2933700" y="2438400"/>
          <a:ext cx="8770938" cy="365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775800-B178-4F49-9B55-3DFEEFD5E3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022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55BA56F-756E-493B-B9AA-9C680728E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C7B18187-77B5-43E4-9E2A-BAD871CD88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5B8F07EB-ADA2-4F2E-BFCA-4F2D0A514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084CF16C-95FD-4EDB-A819-0227232FC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22" name="Freeform 57">
            <a:extLst>
              <a:ext uri="{FF2B5EF4-FFF2-40B4-BE49-F238E27FC236}">
                <a16:creationId xmlns:a16="http://schemas.microsoft.com/office/drawing/2014/main" id="{855B8A71-EE6D-4219-930F-C1034B9B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0A470ED-B481-4E8B-8CE9-42A2A66AB2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5" name="Freeform 206">
              <a:extLst>
                <a:ext uri="{FF2B5EF4-FFF2-40B4-BE49-F238E27FC236}">
                  <a16:creationId xmlns:a16="http://schemas.microsoft.com/office/drawing/2014/main" id="{83F5245D-5499-4B86-ADE6-3818C7BA1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6" name="Freeform 211">
              <a:extLst>
                <a:ext uri="{FF2B5EF4-FFF2-40B4-BE49-F238E27FC236}">
                  <a16:creationId xmlns:a16="http://schemas.microsoft.com/office/drawing/2014/main" id="{1438ACD4-D875-45EB-841C-595DEF35E1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0C51C03D-D314-4A77-8A21-4DDBA2EE26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062F303-65EB-4865-A5A1-635ECAE21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5" y="1"/>
            <a:ext cx="1219223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AABFCA-B8C8-4F54-B519-251BCC896F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10257" r="1116" b="1"/>
          <a:stretch/>
        </p:blipFill>
        <p:spPr>
          <a:xfrm>
            <a:off x="20" y="10"/>
            <a:ext cx="4059916" cy="686270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CD9D9B-FAD9-4ED1-80C2-A7B97C7AC4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602" r="10110"/>
          <a:stretch/>
        </p:blipFill>
        <p:spPr>
          <a:xfrm>
            <a:off x="8192558" y="242627"/>
            <a:ext cx="4072012" cy="685800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D98575A-559E-4B27-9C9E-CCC6EE2BD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0200" y="3765326"/>
            <a:ext cx="1371600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83A93179-2048-4E1D-BC38-41A2EE68E54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</a:blip>
          <a:srcRect l="21051" r="2" b="2"/>
          <a:stretch/>
        </p:blipFill>
        <p:spPr>
          <a:xfrm>
            <a:off x="4059936" y="-12702"/>
            <a:ext cx="4360210" cy="68566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F50E1E-7E15-4244-BD9A-39FA10E45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1469" y="1327871"/>
            <a:ext cx="8861388" cy="23437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05000"/>
              </a:lnSpc>
            </a:pPr>
            <a:r>
              <a:rPr lang="en-US">
                <a:solidFill>
                  <a:schemeClr val="tx1"/>
                </a:solidFill>
              </a:rPr>
              <a:t>Mood board-</a:t>
            </a:r>
          </a:p>
        </p:txBody>
      </p:sp>
    </p:spTree>
    <p:extLst>
      <p:ext uri="{BB962C8B-B14F-4D97-AF65-F5344CB8AC3E}">
        <p14:creationId xmlns:p14="http://schemas.microsoft.com/office/powerpoint/2010/main" val="2473861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2F9326A-C3B0-4CCA-A1B0-068BD18F0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8A9AECA6-B516-476E-B187-5653E8AC5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41" name="Freeform 9">
              <a:extLst>
                <a:ext uri="{FF2B5EF4-FFF2-40B4-BE49-F238E27FC236}">
                  <a16:creationId xmlns:a16="http://schemas.microsoft.com/office/drawing/2014/main" id="{7352E939-BC37-4530-B84D-B1E2A55C38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2" name="Freeform 13">
              <a:extLst>
                <a:ext uri="{FF2B5EF4-FFF2-40B4-BE49-F238E27FC236}">
                  <a16:creationId xmlns:a16="http://schemas.microsoft.com/office/drawing/2014/main" id="{33A35B01-8929-46F3-AE9B-7966EBE8A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4" name="Freeform 57">
            <a:extLst>
              <a:ext uri="{FF2B5EF4-FFF2-40B4-BE49-F238E27FC236}">
                <a16:creationId xmlns:a16="http://schemas.microsoft.com/office/drawing/2014/main" id="{45EA7C82-E5BE-451A-819E-EC6EBC072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9AEF94B4-B497-4817-8E15-86481B7027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47" name="Freeform 206">
              <a:extLst>
                <a:ext uri="{FF2B5EF4-FFF2-40B4-BE49-F238E27FC236}">
                  <a16:creationId xmlns:a16="http://schemas.microsoft.com/office/drawing/2014/main" id="{CAF870ED-68EC-4AD7-841A-27017F4E5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48" name="Freeform 211">
              <a:extLst>
                <a:ext uri="{FF2B5EF4-FFF2-40B4-BE49-F238E27FC236}">
                  <a16:creationId xmlns:a16="http://schemas.microsoft.com/office/drawing/2014/main" id="{F368148E-2430-4170-B7B6-306CC8470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AC4B4331-23A4-44E0-8C33-1F5218AD3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17F76DDC-00F7-4D1A-80B8-C923EE393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Freeform 5">
            <a:extLst>
              <a:ext uri="{FF2B5EF4-FFF2-40B4-BE49-F238E27FC236}">
                <a16:creationId xmlns:a16="http://schemas.microsoft.com/office/drawing/2014/main" id="{EF5DA88E-6D8E-4206-A448-F879EE4E3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tx2">
              <a:lumMod val="75000"/>
              <a:lumOff val="25000"/>
              <a:alpha val="7000"/>
            </a:schemeClr>
          </a:solidFill>
          <a:ln>
            <a:noFill/>
          </a:ln>
        </p:spPr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95989B-12DF-4D88-AE23-ECC4ACFC194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93" r="2393"/>
          <a:stretch/>
        </p:blipFill>
        <p:spPr>
          <a:xfrm>
            <a:off x="643466" y="643467"/>
            <a:ext cx="3194253" cy="335479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18EFC3F-EF7E-498C-A08B-7E650F4F0F3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06" r="8222"/>
          <a:stretch/>
        </p:blipFill>
        <p:spPr>
          <a:xfrm>
            <a:off x="3970343" y="643467"/>
            <a:ext cx="2719854" cy="1912755"/>
          </a:xfrm>
          <a:prstGeom prst="rect">
            <a:avLst/>
          </a:prstGeom>
        </p:spPr>
      </p:pic>
      <p:pic>
        <p:nvPicPr>
          <p:cNvPr id="6" name="Picture 5" descr="A picture containing rain, nature, outdoor, photo&#10;&#10;Description automatically generated">
            <a:extLst>
              <a:ext uri="{FF2B5EF4-FFF2-40B4-BE49-F238E27FC236}">
                <a16:creationId xmlns:a16="http://schemas.microsoft.com/office/drawing/2014/main" id="{A008E9B7-A9A3-42B0-BF18-729AB70ACD1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0945" r="5" b="5"/>
          <a:stretch/>
        </p:blipFill>
        <p:spPr>
          <a:xfrm>
            <a:off x="639955" y="4116388"/>
            <a:ext cx="3194252" cy="208915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7A230FB-5AD1-4CC0-99AA-62C6EC49DE8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077" r="10444" b="-5"/>
          <a:stretch/>
        </p:blipFill>
        <p:spPr>
          <a:xfrm>
            <a:off x="3970483" y="2702171"/>
            <a:ext cx="2719854" cy="3510558"/>
          </a:xfrm>
          <a:prstGeom prst="rect">
            <a:avLst/>
          </a:prstGeom>
        </p:spPr>
      </p:pic>
      <p:sp>
        <p:nvSpPr>
          <p:cNvPr id="55" name="Freeform 206">
            <a:extLst>
              <a:ext uri="{FF2B5EF4-FFF2-40B4-BE49-F238E27FC236}">
                <a16:creationId xmlns:a16="http://schemas.microsoft.com/office/drawing/2014/main" id="{98DF2C30-689A-4122-8403-FE7B4CE67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320300" y="467784"/>
            <a:ext cx="4875213" cy="5922963"/>
          </a:xfrm>
          <a:custGeom>
            <a:avLst/>
            <a:gdLst/>
            <a:ahLst/>
            <a:cxnLst/>
            <a:rect l="0" t="0" r="r" b="b"/>
            <a:pathLst>
              <a:path w="3071" h="3731">
                <a:moveTo>
                  <a:pt x="199" y="0"/>
                </a:moveTo>
                <a:lnTo>
                  <a:pt x="3071" y="0"/>
                </a:lnTo>
                <a:lnTo>
                  <a:pt x="3071" y="3731"/>
                </a:lnTo>
                <a:lnTo>
                  <a:pt x="199" y="3731"/>
                </a:lnTo>
                <a:lnTo>
                  <a:pt x="164" y="3728"/>
                </a:lnTo>
                <a:lnTo>
                  <a:pt x="130" y="3719"/>
                </a:lnTo>
                <a:lnTo>
                  <a:pt x="98" y="3704"/>
                </a:lnTo>
                <a:lnTo>
                  <a:pt x="71" y="3683"/>
                </a:lnTo>
                <a:lnTo>
                  <a:pt x="46" y="3660"/>
                </a:lnTo>
                <a:lnTo>
                  <a:pt x="27" y="3631"/>
                </a:lnTo>
                <a:lnTo>
                  <a:pt x="12" y="3601"/>
                </a:lnTo>
                <a:lnTo>
                  <a:pt x="3" y="3567"/>
                </a:lnTo>
                <a:lnTo>
                  <a:pt x="0" y="3531"/>
                </a:lnTo>
                <a:lnTo>
                  <a:pt x="0" y="199"/>
                </a:lnTo>
                <a:lnTo>
                  <a:pt x="3" y="164"/>
                </a:lnTo>
                <a:lnTo>
                  <a:pt x="12" y="130"/>
                </a:lnTo>
                <a:lnTo>
                  <a:pt x="27" y="98"/>
                </a:lnTo>
                <a:lnTo>
                  <a:pt x="46" y="71"/>
                </a:lnTo>
                <a:lnTo>
                  <a:pt x="71" y="46"/>
                </a:lnTo>
                <a:lnTo>
                  <a:pt x="98" y="27"/>
                </a:lnTo>
                <a:lnTo>
                  <a:pt x="130" y="12"/>
                </a:lnTo>
                <a:lnTo>
                  <a:pt x="164" y="2"/>
                </a:lnTo>
                <a:lnTo>
                  <a:pt x="199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57" name="Freeform 211">
            <a:extLst>
              <a:ext uri="{FF2B5EF4-FFF2-40B4-BE49-F238E27FC236}">
                <a16:creationId xmlns:a16="http://schemas.microsoft.com/office/drawing/2014/main" id="{D624FD69-9448-4AF3-8C32-0E2F7B9EF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05469" y="661988"/>
            <a:ext cx="4686300" cy="5543550"/>
          </a:xfrm>
          <a:custGeom>
            <a:avLst/>
            <a:gdLst/>
            <a:ahLst/>
            <a:cxnLst/>
            <a:rect l="0" t="0" r="r" b="b"/>
            <a:pathLst>
              <a:path w="2952" h="3492">
                <a:moveTo>
                  <a:pt x="79" y="0"/>
                </a:moveTo>
                <a:lnTo>
                  <a:pt x="2952" y="0"/>
                </a:lnTo>
                <a:lnTo>
                  <a:pt x="2952" y="25"/>
                </a:lnTo>
                <a:lnTo>
                  <a:pt x="79" y="25"/>
                </a:lnTo>
                <a:lnTo>
                  <a:pt x="62" y="27"/>
                </a:lnTo>
                <a:lnTo>
                  <a:pt x="48" y="35"/>
                </a:lnTo>
                <a:lnTo>
                  <a:pt x="35" y="47"/>
                </a:lnTo>
                <a:lnTo>
                  <a:pt x="26" y="63"/>
                </a:lnTo>
                <a:lnTo>
                  <a:pt x="24" y="80"/>
                </a:lnTo>
                <a:lnTo>
                  <a:pt x="24" y="3411"/>
                </a:lnTo>
                <a:lnTo>
                  <a:pt x="26" y="3429"/>
                </a:lnTo>
                <a:lnTo>
                  <a:pt x="35" y="3444"/>
                </a:lnTo>
                <a:lnTo>
                  <a:pt x="48" y="3457"/>
                </a:lnTo>
                <a:lnTo>
                  <a:pt x="62" y="3466"/>
                </a:lnTo>
                <a:lnTo>
                  <a:pt x="79" y="3468"/>
                </a:lnTo>
                <a:lnTo>
                  <a:pt x="2951" y="3468"/>
                </a:lnTo>
                <a:lnTo>
                  <a:pt x="2951" y="3492"/>
                </a:lnTo>
                <a:lnTo>
                  <a:pt x="79" y="3492"/>
                </a:lnTo>
                <a:lnTo>
                  <a:pt x="59" y="3489"/>
                </a:lnTo>
                <a:lnTo>
                  <a:pt x="40" y="3481"/>
                </a:lnTo>
                <a:lnTo>
                  <a:pt x="23" y="3469"/>
                </a:lnTo>
                <a:lnTo>
                  <a:pt x="11" y="3452"/>
                </a:lnTo>
                <a:lnTo>
                  <a:pt x="3" y="3433"/>
                </a:lnTo>
                <a:lnTo>
                  <a:pt x="0" y="3411"/>
                </a:lnTo>
                <a:lnTo>
                  <a:pt x="0" y="80"/>
                </a:lnTo>
                <a:lnTo>
                  <a:pt x="3" y="60"/>
                </a:lnTo>
                <a:lnTo>
                  <a:pt x="11" y="41"/>
                </a:lnTo>
                <a:lnTo>
                  <a:pt x="23" y="24"/>
                </a:lnTo>
                <a:lnTo>
                  <a:pt x="40" y="11"/>
                </a:lnTo>
                <a:lnTo>
                  <a:pt x="59" y="4"/>
                </a:lnTo>
                <a:lnTo>
                  <a:pt x="79" y="0"/>
                </a:lnTo>
                <a:close/>
              </a:path>
            </a:pathLst>
          </a:custGeom>
          <a:solidFill>
            <a:srgbClr val="FEFCF7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985CF9-B6B4-4735-AD12-396C1E0E3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0752" y="1023867"/>
            <a:ext cx="3793678" cy="334964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5000"/>
              </a:lnSpc>
            </a:pPr>
            <a:r>
              <a:rPr lang="en-US" sz="3900">
                <a:solidFill>
                  <a:srgbClr val="FEFCF7"/>
                </a:solidFill>
              </a:rPr>
              <a:t>Colours, textures and effects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652C4612-F8FD-4C3F-876B-3C56E04DC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8013399" y="4629095"/>
            <a:ext cx="694944" cy="0"/>
          </a:xfrm>
          <a:prstGeom prst="line">
            <a:avLst/>
          </a:prstGeom>
          <a:ln w="38100">
            <a:solidFill>
              <a:srgbClr val="FEFCF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B7B519-E21B-4EC6-9800-36DE848935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291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Group 61">
            <a:extLst>
              <a:ext uri="{FF2B5EF4-FFF2-40B4-BE49-F238E27FC236}">
                <a16:creationId xmlns:a16="http://schemas.microsoft.com/office/drawing/2014/main" id="{B2F9326A-C3B0-4CCA-A1B0-068BD18F0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63" name="Freeform 5">
              <a:extLst>
                <a:ext uri="{FF2B5EF4-FFF2-40B4-BE49-F238E27FC236}">
                  <a16:creationId xmlns:a16="http://schemas.microsoft.com/office/drawing/2014/main" id="{8A9AECA6-B516-476E-B187-5653E8AC5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64" name="Freeform 9">
              <a:extLst>
                <a:ext uri="{FF2B5EF4-FFF2-40B4-BE49-F238E27FC236}">
                  <a16:creationId xmlns:a16="http://schemas.microsoft.com/office/drawing/2014/main" id="{7352E939-BC37-4530-B84D-B1E2A55C38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5" name="Freeform 13">
              <a:extLst>
                <a:ext uri="{FF2B5EF4-FFF2-40B4-BE49-F238E27FC236}">
                  <a16:creationId xmlns:a16="http://schemas.microsoft.com/office/drawing/2014/main" id="{33A35B01-8929-46F3-AE9B-7966EBE8A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67" name="Freeform 57">
            <a:extLst>
              <a:ext uri="{FF2B5EF4-FFF2-40B4-BE49-F238E27FC236}">
                <a16:creationId xmlns:a16="http://schemas.microsoft.com/office/drawing/2014/main" id="{45EA7C82-E5BE-451A-819E-EC6EBC072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9AEF94B4-B497-4817-8E15-86481B7027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70" name="Freeform 206">
              <a:extLst>
                <a:ext uri="{FF2B5EF4-FFF2-40B4-BE49-F238E27FC236}">
                  <a16:creationId xmlns:a16="http://schemas.microsoft.com/office/drawing/2014/main" id="{CAF870ED-68EC-4AD7-841A-27017F4E5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71" name="Freeform 211">
              <a:extLst>
                <a:ext uri="{FF2B5EF4-FFF2-40B4-BE49-F238E27FC236}">
                  <a16:creationId xmlns:a16="http://schemas.microsoft.com/office/drawing/2014/main" id="{F368148E-2430-4170-B7B6-306CC8470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AC4B4331-23A4-44E0-8C33-1F5218AD3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A578FBAF-D6A8-4108-A0A5-19B3112290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123" r="2" b="3797"/>
          <a:stretch/>
        </p:blipFill>
        <p:spPr>
          <a:xfrm>
            <a:off x="20" y="10"/>
            <a:ext cx="7534636" cy="6862703"/>
          </a:xfrm>
          <a:prstGeom prst="rect">
            <a:avLst/>
          </a:prstGeom>
        </p:spPr>
      </p:pic>
      <p:sp>
        <p:nvSpPr>
          <p:cNvPr id="74" name="Rectangle: Rounded Corners 73">
            <a:extLst>
              <a:ext uri="{FF2B5EF4-FFF2-40B4-BE49-F238E27FC236}">
                <a16:creationId xmlns:a16="http://schemas.microsoft.com/office/drawing/2014/main" id="{C3124288-200A-4A44-9ED1-994CD2ACC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940" y="794752"/>
            <a:ext cx="3895205" cy="4883033"/>
          </a:xfrm>
          <a:prstGeom prst="roundRect">
            <a:avLst>
              <a:gd name="adj" fmla="val 5398"/>
            </a:avLst>
          </a:prstGeom>
          <a:solidFill>
            <a:schemeClr val="bg2">
              <a:alpha val="96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39E0D24F-87CA-4289-B921-EE19B06C3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1683488" y="2368211"/>
            <a:ext cx="0" cy="919159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5F776AF1-0A80-4D1D-900B-01143E1CB4D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5577" r="-4" b="4752"/>
          <a:stretch/>
        </p:blipFill>
        <p:spPr>
          <a:xfrm>
            <a:off x="864934" y="3616698"/>
            <a:ext cx="3566160" cy="1896426"/>
          </a:xfrm>
          <a:custGeom>
            <a:avLst/>
            <a:gdLst/>
            <a:ahLst/>
            <a:cxnLst/>
            <a:rect l="l" t="t" r="r" b="b"/>
            <a:pathLst>
              <a:path w="3566160" h="1896426">
                <a:moveTo>
                  <a:pt x="0" y="0"/>
                </a:moveTo>
                <a:lnTo>
                  <a:pt x="3566160" y="0"/>
                </a:lnTo>
                <a:lnTo>
                  <a:pt x="3566160" y="1772359"/>
                </a:lnTo>
                <a:cubicBezTo>
                  <a:pt x="3566160" y="1840879"/>
                  <a:pt x="3510613" y="1896426"/>
                  <a:pt x="3442093" y="1896426"/>
                </a:cubicBezTo>
                <a:lnTo>
                  <a:pt x="124067" y="1896426"/>
                </a:lnTo>
                <a:cubicBezTo>
                  <a:pt x="55547" y="1896426"/>
                  <a:pt x="0" y="1840879"/>
                  <a:pt x="0" y="1772359"/>
                </a:cubicBezTo>
                <a:close/>
              </a:path>
            </a:pathLst>
          </a:custGeom>
        </p:spPr>
      </p:pic>
      <p:sp>
        <p:nvSpPr>
          <p:cNvPr id="78" name="Rectangle: Rounded Corners 77">
            <a:extLst>
              <a:ext uri="{FF2B5EF4-FFF2-40B4-BE49-F238E27FC236}">
                <a16:creationId xmlns:a16="http://schemas.microsoft.com/office/drawing/2014/main" id="{A36D58A5-E772-4AEF-B5A1-60EB71D6E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934" y="959412"/>
            <a:ext cx="3566160" cy="4553712"/>
          </a:xfrm>
          <a:prstGeom prst="roundRect">
            <a:avLst>
              <a:gd name="adj" fmla="val 3479"/>
            </a:avLst>
          </a:prstGeom>
          <a:noFill/>
          <a:ln w="44450">
            <a:solidFill>
              <a:schemeClr val="tx2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D6BF0B-2C41-4E0E-AE55-01AC48881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48" y="1180215"/>
            <a:ext cx="3214471" cy="157017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5000"/>
              </a:lnSpc>
            </a:pPr>
            <a:br>
              <a:rPr lang="en-US" sz="2000" dirty="0"/>
            </a:br>
            <a:br>
              <a:rPr lang="en-US" sz="2000" dirty="0"/>
            </a:br>
            <a:r>
              <a:rPr lang="en-US" sz="2400" b="1" dirty="0"/>
              <a:t>Feature points</a:t>
            </a:r>
            <a:br>
              <a:rPr lang="en-US" sz="2000" dirty="0"/>
            </a:br>
            <a:br>
              <a:rPr lang="en-US" sz="2000" dirty="0"/>
            </a:b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461A55-2285-4C3C-8302-A632A707030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5419" r="3" b="21054"/>
          <a:stretch/>
        </p:blipFill>
        <p:spPr>
          <a:xfrm>
            <a:off x="7528560" y="3429000"/>
            <a:ext cx="4663440" cy="3429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956CCE9-727B-4CD6-BB66-1EF8EB232C3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9294" r="-1" b="16913"/>
          <a:stretch/>
        </p:blipFill>
        <p:spPr>
          <a:xfrm>
            <a:off x="7532734" y="-1"/>
            <a:ext cx="4659266" cy="3438144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42F45B-2A91-4041-A37A-418449D744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67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1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" name="Group 106">
            <a:extLst>
              <a:ext uri="{FF2B5EF4-FFF2-40B4-BE49-F238E27FC236}">
                <a16:creationId xmlns:a16="http://schemas.microsoft.com/office/drawing/2014/main" id="{B2F9326A-C3B0-4CCA-A1B0-068BD18F0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08" name="Freeform 5">
              <a:extLst>
                <a:ext uri="{FF2B5EF4-FFF2-40B4-BE49-F238E27FC236}">
                  <a16:creationId xmlns:a16="http://schemas.microsoft.com/office/drawing/2014/main" id="{8A9AECA6-B516-476E-B187-5653E8AC5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09" name="Freeform 9">
              <a:extLst>
                <a:ext uri="{FF2B5EF4-FFF2-40B4-BE49-F238E27FC236}">
                  <a16:creationId xmlns:a16="http://schemas.microsoft.com/office/drawing/2014/main" id="{7352E939-BC37-4530-B84D-B1E2A55C38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0" name="Freeform 13">
              <a:extLst>
                <a:ext uri="{FF2B5EF4-FFF2-40B4-BE49-F238E27FC236}">
                  <a16:creationId xmlns:a16="http://schemas.microsoft.com/office/drawing/2014/main" id="{33A35B01-8929-46F3-AE9B-7966EBE8A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112" name="Freeform 57">
            <a:extLst>
              <a:ext uri="{FF2B5EF4-FFF2-40B4-BE49-F238E27FC236}">
                <a16:creationId xmlns:a16="http://schemas.microsoft.com/office/drawing/2014/main" id="{45EA7C82-E5BE-451A-819E-EC6EBC072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114" name="Group 113">
            <a:extLst>
              <a:ext uri="{FF2B5EF4-FFF2-40B4-BE49-F238E27FC236}">
                <a16:creationId xmlns:a16="http://schemas.microsoft.com/office/drawing/2014/main" id="{9AEF94B4-B497-4817-8E15-86481B7027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115" name="Freeform 206">
              <a:extLst>
                <a:ext uri="{FF2B5EF4-FFF2-40B4-BE49-F238E27FC236}">
                  <a16:creationId xmlns:a16="http://schemas.microsoft.com/office/drawing/2014/main" id="{CAF870ED-68EC-4AD7-841A-27017F4E5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16" name="Freeform 211">
              <a:extLst>
                <a:ext uri="{FF2B5EF4-FFF2-40B4-BE49-F238E27FC236}">
                  <a16:creationId xmlns:a16="http://schemas.microsoft.com/office/drawing/2014/main" id="{F368148E-2430-4170-B7B6-306CC8470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AC4B4331-23A4-44E0-8C33-1F5218AD3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Picture 4" descr="A picture containing black, sitting, table, dark&#10;&#10;Description automatically generated">
            <a:extLst>
              <a:ext uri="{FF2B5EF4-FFF2-40B4-BE49-F238E27FC236}">
                <a16:creationId xmlns:a16="http://schemas.microsoft.com/office/drawing/2014/main" id="{693F8768-6323-4E6D-B922-3FD0C8A4F43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467" r="-2" b="45986"/>
          <a:stretch/>
        </p:blipFill>
        <p:spPr>
          <a:xfrm>
            <a:off x="20" y="10"/>
            <a:ext cx="6095980" cy="3428990"/>
          </a:xfrm>
          <a:prstGeom prst="rect">
            <a:avLst/>
          </a:prstGeom>
        </p:spPr>
      </p:pic>
      <p:pic>
        <p:nvPicPr>
          <p:cNvPr id="9" name="Picture 8" descr="A close up of a flower&#10;&#10;Description automatically generated">
            <a:extLst>
              <a:ext uri="{FF2B5EF4-FFF2-40B4-BE49-F238E27FC236}">
                <a16:creationId xmlns:a16="http://schemas.microsoft.com/office/drawing/2014/main" id="{37F943B4-2F20-4060-96CB-675F1ED185B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1913" b="1838"/>
          <a:stretch/>
        </p:blipFill>
        <p:spPr>
          <a:xfrm>
            <a:off x="6096000" y="10"/>
            <a:ext cx="6096000" cy="3428990"/>
          </a:xfrm>
          <a:prstGeom prst="rect">
            <a:avLst/>
          </a:prstGeom>
        </p:spPr>
      </p:pic>
      <p:pic>
        <p:nvPicPr>
          <p:cNvPr id="7" name="Picture 6" descr="A close up of a tree&#10;&#10;Description automatically generated">
            <a:extLst>
              <a:ext uri="{FF2B5EF4-FFF2-40B4-BE49-F238E27FC236}">
                <a16:creationId xmlns:a16="http://schemas.microsoft.com/office/drawing/2014/main" id="{B8E1099C-3D59-489B-9B43-5635F00C3B0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15414"/>
          <a:stretch/>
        </p:blipFill>
        <p:spPr>
          <a:xfrm>
            <a:off x="20" y="3429000"/>
            <a:ext cx="6095980" cy="3429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2B6F7BF-2293-4204-808C-6C3AE8F84C9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174"/>
          <a:stretch/>
        </p:blipFill>
        <p:spPr>
          <a:xfrm>
            <a:off x="6096000" y="3429000"/>
            <a:ext cx="6096000" cy="3429000"/>
          </a:xfrm>
          <a:prstGeom prst="rect">
            <a:avLst/>
          </a:prstGeom>
        </p:spPr>
      </p:pic>
      <p:sp>
        <p:nvSpPr>
          <p:cNvPr id="119" name="Freeform 159">
            <a:extLst>
              <a:ext uri="{FF2B5EF4-FFF2-40B4-BE49-F238E27FC236}">
                <a16:creationId xmlns:a16="http://schemas.microsoft.com/office/drawing/2014/main" id="{A562A6A7-1A5C-4FF0-AA38-D982F0342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093267" y="1643062"/>
            <a:ext cx="6005468" cy="3571878"/>
          </a:xfrm>
          <a:custGeom>
            <a:avLst/>
            <a:gdLst/>
            <a:ahLst/>
            <a:cxnLst/>
            <a:rect l="0" t="0" r="r" b="b"/>
            <a:pathLst>
              <a:path w="4590" h="2730">
                <a:moveTo>
                  <a:pt x="200" y="0"/>
                </a:moveTo>
                <a:lnTo>
                  <a:pt x="4390" y="0"/>
                </a:lnTo>
                <a:lnTo>
                  <a:pt x="4430" y="4"/>
                </a:lnTo>
                <a:lnTo>
                  <a:pt x="4468" y="15"/>
                </a:lnTo>
                <a:lnTo>
                  <a:pt x="4501" y="33"/>
                </a:lnTo>
                <a:lnTo>
                  <a:pt x="4532" y="59"/>
                </a:lnTo>
                <a:lnTo>
                  <a:pt x="4555" y="88"/>
                </a:lnTo>
                <a:lnTo>
                  <a:pt x="4575" y="123"/>
                </a:lnTo>
                <a:lnTo>
                  <a:pt x="4586" y="160"/>
                </a:lnTo>
                <a:lnTo>
                  <a:pt x="4590" y="201"/>
                </a:lnTo>
                <a:lnTo>
                  <a:pt x="4590" y="2529"/>
                </a:lnTo>
                <a:lnTo>
                  <a:pt x="4586" y="2570"/>
                </a:lnTo>
                <a:lnTo>
                  <a:pt x="4575" y="2607"/>
                </a:lnTo>
                <a:lnTo>
                  <a:pt x="4555" y="2642"/>
                </a:lnTo>
                <a:lnTo>
                  <a:pt x="4532" y="2672"/>
                </a:lnTo>
                <a:lnTo>
                  <a:pt x="4501" y="2697"/>
                </a:lnTo>
                <a:lnTo>
                  <a:pt x="4468" y="2715"/>
                </a:lnTo>
                <a:lnTo>
                  <a:pt x="4430" y="2726"/>
                </a:lnTo>
                <a:lnTo>
                  <a:pt x="4390" y="2730"/>
                </a:lnTo>
                <a:lnTo>
                  <a:pt x="200" y="2730"/>
                </a:lnTo>
                <a:lnTo>
                  <a:pt x="160" y="2726"/>
                </a:lnTo>
                <a:lnTo>
                  <a:pt x="122" y="2715"/>
                </a:lnTo>
                <a:lnTo>
                  <a:pt x="89" y="2697"/>
                </a:lnTo>
                <a:lnTo>
                  <a:pt x="58" y="2672"/>
                </a:lnTo>
                <a:lnTo>
                  <a:pt x="35" y="2642"/>
                </a:lnTo>
                <a:lnTo>
                  <a:pt x="15" y="2607"/>
                </a:lnTo>
                <a:lnTo>
                  <a:pt x="4" y="2570"/>
                </a:lnTo>
                <a:lnTo>
                  <a:pt x="0" y="2529"/>
                </a:lnTo>
                <a:lnTo>
                  <a:pt x="0" y="201"/>
                </a:lnTo>
                <a:lnTo>
                  <a:pt x="4" y="160"/>
                </a:lnTo>
                <a:lnTo>
                  <a:pt x="15" y="123"/>
                </a:lnTo>
                <a:lnTo>
                  <a:pt x="35" y="88"/>
                </a:lnTo>
                <a:lnTo>
                  <a:pt x="58" y="59"/>
                </a:lnTo>
                <a:lnTo>
                  <a:pt x="89" y="33"/>
                </a:lnTo>
                <a:lnTo>
                  <a:pt x="122" y="15"/>
                </a:lnTo>
                <a:lnTo>
                  <a:pt x="160" y="4"/>
                </a:lnTo>
                <a:lnTo>
                  <a:pt x="200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6AA727-00DB-4081-9702-8577ED036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143464"/>
            <a:ext cx="4869126" cy="14967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105000"/>
              </a:lnSpc>
            </a:pPr>
            <a:r>
              <a:rPr lang="en-US" sz="3900"/>
              <a:t> Extra’s</a:t>
            </a:r>
          </a:p>
        </p:txBody>
      </p:sp>
      <p:cxnSp>
        <p:nvCxnSpPr>
          <p:cNvPr id="121" name="Straight Connector 120">
            <a:extLst>
              <a:ext uri="{FF2B5EF4-FFF2-40B4-BE49-F238E27FC236}">
                <a16:creationId xmlns:a16="http://schemas.microsoft.com/office/drawing/2014/main" id="{7C605C4B-A911-4199-A7CC-1B810587E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30779" y="3786523"/>
            <a:ext cx="1130441" cy="0"/>
          </a:xfrm>
          <a:prstGeom prst="line">
            <a:avLst/>
          </a:prstGeom>
          <a:ln w="381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3" name="Rectangle: Rounded Corners 122">
            <a:extLst>
              <a:ext uri="{FF2B5EF4-FFF2-40B4-BE49-F238E27FC236}">
                <a16:creationId xmlns:a16="http://schemas.microsoft.com/office/drawing/2014/main" id="{FAAEF4A4-40FD-4C41-86B0-A27F0CA8C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50273" y="1800068"/>
            <a:ext cx="5691457" cy="3257867"/>
          </a:xfrm>
          <a:prstGeom prst="roundRect">
            <a:avLst>
              <a:gd name="adj" fmla="val 5641"/>
            </a:avLst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FADA10-02D7-448D-8270-5BC32484A7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7167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98C22-2DC8-4813-A948-6BAB7DB61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</p:spPr>
        <p:txBody>
          <a:bodyPr>
            <a:normAutofit/>
          </a:bodyPr>
          <a:lstStyle/>
          <a:p>
            <a:r>
              <a:rPr lang="en-GB" dirty="0"/>
              <a:t>Conclusion-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86639EE-24D6-467C-85C4-1A84120F8B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8218057"/>
              </p:ext>
            </p:extLst>
          </p:nvPr>
        </p:nvGraphicFramePr>
        <p:xfrm>
          <a:off x="2933700" y="2438400"/>
          <a:ext cx="8770938" cy="365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BEE139E-8477-41BB-B9DC-C28D7287AF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714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61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E6625-D60A-4E4F-AC9C-DABDA708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048420"/>
          </a:xfrm>
        </p:spPr>
        <p:txBody>
          <a:bodyPr/>
          <a:lstStyle/>
          <a:p>
            <a:r>
              <a:rPr lang="en-GB" dirty="0"/>
              <a:t>References-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F926A-EBB8-4E8D-ACC4-09FB58E0C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065" y="2438400"/>
            <a:ext cx="11116206" cy="44196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Mood board, cover photo. Available at </a:t>
            </a:r>
            <a:r>
              <a:rPr lang="en-GB" i="1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https://www.chefsatworkny.com/enchanted-wedding-themes.html</a:t>
            </a:r>
            <a:r>
              <a:rPr lang="en-GB" i="1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(accessed on 10th May 2020)</a:t>
            </a:r>
            <a:endParaRPr lang="en-GB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Mood board, cover photo Available at </a:t>
            </a:r>
            <a:r>
              <a:rPr lang="en-GB" i="1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https://www.pinterest.co.uk/pin/664703226233035607/</a:t>
            </a:r>
            <a:r>
              <a:rPr lang="en-GB" dirty="0">
                <a:solidFill>
                  <a:schemeClr val="tx1"/>
                </a:solidFill>
              </a:rPr>
              <a:t> (accessed on 10th May 2020) 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Mood board, cover photo. Available at </a:t>
            </a:r>
            <a:r>
              <a:rPr lang="en-GB" i="1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https://www.pinterest.co.uk/pin/590604938616959138/</a:t>
            </a:r>
            <a:r>
              <a:rPr lang="en-GB" i="1" dirty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(accessed on 10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May 2020)</a:t>
            </a:r>
          </a:p>
          <a:p>
            <a:pPr marL="0" indent="0">
              <a:buNone/>
            </a:pPr>
            <a:r>
              <a:rPr lang="en-GB" sz="2100" dirty="0">
                <a:solidFill>
                  <a:schemeClr val="tx1"/>
                </a:solidFill>
              </a:rPr>
              <a:t>Hanging crystal, available at </a:t>
            </a:r>
            <a:r>
              <a:rPr lang="en-GB" sz="2100" i="1" dirty="0">
                <a:solidFill>
                  <a:schemeClr val="tx1"/>
                </a:solidFill>
              </a:rPr>
              <a:t>https://www.google.co.uk/search?q=hanging+crystals&amp;tbm=isch&amp;ved=2ahUKEwiQv6SAlbLpAhWNlRQKHT17AmEQ2-cCegQIABAA&amp;oq=hanging+crystals&amp;gs_lcp=CgNpbWcQAzICCAAyAggAMgIIADICCAAyAggAMgIIADICCAAyAggAMgIIADICCAA6BAgjECc6BAgAEENQzv4jWPisJGCxsSRoAHAAeACAAeIBiAHzD5IBBjAuMTUuMZgBAKABAaoBC2d3cy13aXotaW1n&amp;sclient=img&amp;ei=r5m8XtCrCo2rUr32iYgG#imgrc=P61Fzdje_69cEM – </a:t>
            </a:r>
            <a:r>
              <a:rPr lang="en-GB" sz="2100" dirty="0">
                <a:solidFill>
                  <a:schemeClr val="tx1"/>
                </a:solidFill>
              </a:rPr>
              <a:t>(accessed on 10</a:t>
            </a:r>
            <a:r>
              <a:rPr lang="en-GB" sz="2100" baseline="30000" dirty="0">
                <a:solidFill>
                  <a:schemeClr val="tx1"/>
                </a:solidFill>
              </a:rPr>
              <a:t>th</a:t>
            </a:r>
            <a:r>
              <a:rPr lang="en-GB" sz="2100" dirty="0">
                <a:solidFill>
                  <a:schemeClr val="tx1"/>
                </a:solidFill>
              </a:rPr>
              <a:t> May 2020)</a:t>
            </a:r>
            <a:endParaRPr lang="en-GB" sz="2100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twisted branches, available at </a:t>
            </a:r>
            <a:r>
              <a:rPr lang="en-GB" sz="18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https://www.redferret.net/?p=57105-</a:t>
            </a:r>
            <a:r>
              <a:rPr lang="en-GB" sz="1800" dirty="0">
                <a:solidFill>
                  <a:schemeClr val="tx1"/>
                </a:solidFill>
              </a:rPr>
              <a:t> (Accessed on 11</a:t>
            </a:r>
            <a:r>
              <a:rPr lang="en-GB" sz="1800" baseline="30000" dirty="0">
                <a:solidFill>
                  <a:schemeClr val="tx1"/>
                </a:solidFill>
              </a:rPr>
              <a:t>th</a:t>
            </a:r>
            <a:r>
              <a:rPr lang="en-GB" sz="1800" dirty="0">
                <a:solidFill>
                  <a:schemeClr val="tx1"/>
                </a:solidFill>
              </a:rPr>
              <a:t> May 2020) 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colour green, available at</a:t>
            </a:r>
            <a:r>
              <a:rPr lang="en-GB" sz="18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https://womenuk.co.uk/fashion/whats-your-shade-of-green/?doing_wp_cron=1589420277.0232880115509033203125</a:t>
            </a:r>
            <a:r>
              <a:rPr lang="en-GB" sz="1800" dirty="0">
                <a:solidFill>
                  <a:schemeClr val="tx1"/>
                </a:solidFill>
              </a:rPr>
              <a:t> (Accessed on 11</a:t>
            </a:r>
            <a:r>
              <a:rPr lang="en-GB" sz="1800" baseline="30000" dirty="0">
                <a:solidFill>
                  <a:schemeClr val="tx1"/>
                </a:solidFill>
              </a:rPr>
              <a:t>th</a:t>
            </a:r>
            <a:r>
              <a:rPr lang="en-GB" sz="1800" dirty="0">
                <a:solidFill>
                  <a:schemeClr val="tx1"/>
                </a:solidFill>
              </a:rPr>
              <a:t> May 2020)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61873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D6C16-13E0-40D8-9608-58C6AF852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references-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D05DB-C7A0-46C9-B2CE-ACC95D0C9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colour silver, available at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https://www.quora.com/What-is-the-exact-color-of-silver </a:t>
            </a:r>
            <a:r>
              <a:rPr lang="en-GB" dirty="0">
                <a:solidFill>
                  <a:schemeClr val="tx1"/>
                </a:solidFill>
              </a:rPr>
              <a:t>(Accessed on 11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May 2020)</a:t>
            </a:r>
            <a:endParaRPr lang="en-GB" dirty="0">
              <a:solidFill>
                <a:schemeClr val="tx1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chemeClr val="tx1"/>
                </a:solidFill>
              </a:rPr>
              <a:t>Glitter, available at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https://bodikian-textiles.com/product/silver-glitter-tulle-fabric</a:t>
            </a:r>
            <a:r>
              <a:rPr lang="en-GB" dirty="0">
                <a:solidFill>
                  <a:schemeClr val="tx1"/>
                </a:solidFill>
              </a:rPr>
              <a:t>/ (Accessed on 11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May 2020)</a:t>
            </a:r>
            <a:endParaRPr lang="en-GB" dirty="0">
              <a:solidFill>
                <a:schemeClr val="tx1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chemeClr val="tx1"/>
                </a:solidFill>
              </a:rPr>
              <a:t>white feather, available at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https://pxhere.com/en/photo/647877</a:t>
            </a:r>
            <a:r>
              <a:rPr lang="en-GB" dirty="0">
                <a:solidFill>
                  <a:schemeClr val="tx1"/>
                </a:solidFill>
              </a:rPr>
              <a:t> (Accessed on 11th May 2020)</a:t>
            </a:r>
          </a:p>
          <a:p>
            <a:r>
              <a:rPr lang="en-GB" dirty="0">
                <a:solidFill>
                  <a:schemeClr val="tx1"/>
                </a:solidFill>
              </a:rPr>
              <a:t>white fluff </a:t>
            </a:r>
            <a:r>
              <a:rPr lang="en-GB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hhttps://www.amazon.com/MoHair-Inch-Faux-White-Fabric/dp/B01B6MQR1G</a:t>
            </a:r>
            <a:r>
              <a:rPr lang="en-GB" dirty="0">
                <a:solidFill>
                  <a:schemeClr val="tx1"/>
                </a:solidFill>
              </a:rPr>
              <a:t> (Accessed on 11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May 2020)</a:t>
            </a:r>
          </a:p>
          <a:p>
            <a:r>
              <a:rPr lang="en-GB" dirty="0">
                <a:solidFill>
                  <a:schemeClr val="tx1"/>
                </a:solidFill>
              </a:rPr>
              <a:t>balloon arch, available at  </a:t>
            </a:r>
            <a:r>
              <a:rPr lang="en-GB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http://www.youandkids.com/diy-balloon-decorating-ideas/</a:t>
            </a:r>
            <a:r>
              <a:rPr lang="en-US" dirty="0">
                <a:solidFill>
                  <a:schemeClr val="tx1"/>
                </a:solidFill>
              </a:rPr>
              <a:t>(Accessed on 11th May 2020)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Leaf, available at </a:t>
            </a:r>
            <a:r>
              <a:rPr lang="en-GB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https://www.pinterest.co.kr/pin/137289488817124297/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(Accessed on 12th May 2020)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bird cage, available at </a:t>
            </a:r>
            <a:r>
              <a:rPr lang="en-GB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https://www.pinterest.co.uk/pin/423760646184483510/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(Accessed on 12th May 2020)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Candles, available at </a:t>
            </a:r>
            <a:r>
              <a:rPr lang="en-GB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http://letsgetweddy.com/ideas-for-your-enchanted-forest-wedding/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(Accessed on 12th May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901912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455</Words>
  <Application>Microsoft Office PowerPoint</Application>
  <PresentationFormat>Widescreen</PresentationFormat>
  <Paragraphs>49</Paragraphs>
  <Slides>11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Century Schoolbook</vt:lpstr>
      <vt:lpstr>Corbel</vt:lpstr>
      <vt:lpstr>Feathered</vt:lpstr>
      <vt:lpstr>Majestic Diamonds </vt:lpstr>
      <vt:lpstr>Introduction-</vt:lpstr>
      <vt:lpstr>The event-</vt:lpstr>
      <vt:lpstr>Why this event?</vt:lpstr>
      <vt:lpstr>Mood board-</vt:lpstr>
      <vt:lpstr>Colours, textures and effects</vt:lpstr>
      <vt:lpstr>  Feature points  </vt:lpstr>
      <vt:lpstr> Extra’s</vt:lpstr>
      <vt:lpstr>Conclusion-</vt:lpstr>
      <vt:lpstr>References-</vt:lpstr>
      <vt:lpstr>More references-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Majestic Diamonds </dc:title>
  <dc:creator>Bella Faye</dc:creator>
  <cp:lastModifiedBy>Bella Faye</cp:lastModifiedBy>
  <cp:revision>1</cp:revision>
  <dcterms:created xsi:type="dcterms:W3CDTF">2020-05-14T17:57:04Z</dcterms:created>
  <dcterms:modified xsi:type="dcterms:W3CDTF">2020-05-15T22:19:11Z</dcterms:modified>
</cp:coreProperties>
</file>