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57" r:id="rId6"/>
    <p:sldId id="258" r:id="rId7"/>
    <p:sldId id="267" r:id="rId8"/>
    <p:sldId id="268" r:id="rId9"/>
    <p:sldId id="269" r:id="rId10"/>
    <p:sldId id="270" r:id="rId11"/>
    <p:sldId id="271" r:id="rId12"/>
    <p:sldId id="263" r:id="rId13"/>
    <p:sldId id="272" r:id="rId14"/>
    <p:sldId id="273" r:id="rId15"/>
    <p:sldId id="259" r:id="rId16"/>
    <p:sldId id="262" r:id="rId17"/>
    <p:sldId id="274" r:id="rId18"/>
    <p:sldId id="276" r:id="rId19"/>
    <p:sldId id="277" r:id="rId20"/>
    <p:sldId id="275" r:id="rId21"/>
    <p:sldId id="278" r:id="rId22"/>
    <p:sldId id="279" r:id="rId23"/>
    <p:sldId id="280" r:id="rId24"/>
    <p:sldId id="26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7676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A0A634-1B94-4F60-B111-0D907AB8B6D8}" v="2839" dt="2026-06-22T08:05:31.763"/>
    <p1510:client id="{BDB6E5F6-99F2-3840-857D-37BEC8D83B0F}" v="358" dt="2026-06-22T03:32:32.8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63"/>
    <p:restoredTop sz="94682"/>
  </p:normalViewPr>
  <p:slideViewPr>
    <p:cSldViewPr snapToGrid="0" showGuides="1">
      <p:cViewPr>
        <p:scale>
          <a:sx n="63" d="100"/>
          <a:sy n="63" d="100"/>
        </p:scale>
        <p:origin x="852" y="-1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inu (2320466)" userId="f76ba7e5-a552-414d-92e4-0a530fe4f2df" providerId="ADAL" clId="{826F32AE-A233-487F-94FA-90C2AF513306}"/>
    <pc:docChg chg="undo custSel addSld delSld modSld sldOrd modMainMaster">
      <pc:chgData name="Elena Dinu (2320466)" userId="f76ba7e5-a552-414d-92e4-0a530fe4f2df" providerId="ADAL" clId="{826F32AE-A233-487F-94FA-90C2AF513306}" dt="2026-06-22T08:08:23.363" v="2867" actId="1038"/>
      <pc:docMkLst>
        <pc:docMk/>
      </pc:docMkLst>
      <pc:sldChg chg="modSp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891769591" sldId="256"/>
        </pc:sldMkLst>
        <pc:spChg chg="mod">
          <ac:chgData name="Elena Dinu (2320466)" userId="f76ba7e5-a552-414d-92e4-0a530fe4f2df" providerId="ADAL" clId="{826F32AE-A233-487F-94FA-90C2AF513306}" dt="2026-06-22T00:37:33.006" v="10" actId="1076"/>
          <ac:spMkLst>
            <pc:docMk/>
            <pc:sldMk cId="891769591" sldId="256"/>
            <ac:spMk id="8" creationId="{A86FFE07-C470-9E0F-23BA-C446DC190CE4}"/>
          </ac:spMkLst>
        </pc:spChg>
        <pc:spChg chg="mod">
          <ac:chgData name="Elena Dinu (2320466)" userId="f76ba7e5-a552-414d-92e4-0a530fe4f2df" providerId="ADAL" clId="{826F32AE-A233-487F-94FA-90C2AF513306}" dt="2026-06-22T00:39:27.823" v="42" actId="20577"/>
          <ac:spMkLst>
            <pc:docMk/>
            <pc:sldMk cId="891769591" sldId="256"/>
            <ac:spMk id="9" creationId="{A9E5F23D-1B70-7F65-69AE-D1FC108D6786}"/>
          </ac:spMkLst>
        </pc:spChg>
        <pc:spChg chg="mod">
          <ac:chgData name="Elena Dinu (2320466)" userId="f76ba7e5-a552-414d-92e4-0a530fe4f2df" providerId="ADAL" clId="{826F32AE-A233-487F-94FA-90C2AF513306}" dt="2026-06-22T00:38:22.665" v="13" actId="1076"/>
          <ac:spMkLst>
            <pc:docMk/>
            <pc:sldMk cId="891769591" sldId="256"/>
            <ac:spMk id="11" creationId="{9219AE6F-2226-7D80-291C-EE64C9A248E7}"/>
          </ac:spMkLst>
        </pc:spChg>
      </pc:sldChg>
      <pc:sldChg chg="addSp delSp modSp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266922533" sldId="257"/>
        </pc:sldMkLst>
        <pc:spChg chg="mod">
          <ac:chgData name="Elena Dinu (2320466)" userId="f76ba7e5-a552-414d-92e4-0a530fe4f2df" providerId="ADAL" clId="{826F32AE-A233-487F-94FA-90C2AF513306}" dt="2026-06-22T00:47:57.447" v="304" actId="113"/>
          <ac:spMkLst>
            <pc:docMk/>
            <pc:sldMk cId="1266922533" sldId="257"/>
            <ac:spMk id="2" creationId="{3A2D70DE-4803-13DD-7276-F7B38B7D8B54}"/>
          </ac:spMkLst>
        </pc:spChg>
        <pc:spChg chg="add mod">
          <ac:chgData name="Elena Dinu (2320466)" userId="f76ba7e5-a552-414d-92e4-0a530fe4f2df" providerId="ADAL" clId="{826F32AE-A233-487F-94FA-90C2AF513306}" dt="2026-06-22T00:40:31.683" v="45" actId="1076"/>
          <ac:spMkLst>
            <pc:docMk/>
            <pc:sldMk cId="1266922533" sldId="257"/>
            <ac:spMk id="9" creationId="{45F7AB59-A54F-70B2-2B01-E24E45D402E1}"/>
          </ac:spMkLst>
        </pc:spChg>
        <pc:spChg chg="mod">
          <ac:chgData name="Elena Dinu (2320466)" userId="f76ba7e5-a552-414d-92e4-0a530fe4f2df" providerId="ADAL" clId="{826F32AE-A233-487F-94FA-90C2AF513306}" dt="2026-06-22T00:48:41.451" v="317" actId="20577"/>
          <ac:spMkLst>
            <pc:docMk/>
            <pc:sldMk cId="1266922533" sldId="257"/>
            <ac:spMk id="10" creationId="{D2B8F5B8-EBF1-CA68-D707-00E9A2E8BC55}"/>
          </ac:spMkLst>
        </pc:spChg>
        <pc:spChg chg="del mod">
          <ac:chgData name="Elena Dinu (2320466)" userId="f76ba7e5-a552-414d-92e4-0a530fe4f2df" providerId="ADAL" clId="{826F32AE-A233-487F-94FA-90C2AF513306}" dt="2026-06-22T00:40:23.982" v="44" actId="478"/>
          <ac:spMkLst>
            <pc:docMk/>
            <pc:sldMk cId="1266922533" sldId="257"/>
            <ac:spMk id="28" creationId="{DDE9350B-5151-6FEC-7FAD-9ADEDC4AF1DF}"/>
          </ac:spMkLst>
        </pc:spChg>
      </pc:sldChg>
      <pc:sldChg chg="addSp delSp modSp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2444327419" sldId="258"/>
        </pc:sldMkLst>
        <pc:spChg chg="mod">
          <ac:chgData name="Elena Dinu (2320466)" userId="f76ba7e5-a552-414d-92e4-0a530fe4f2df" providerId="ADAL" clId="{826F32AE-A233-487F-94FA-90C2AF513306}" dt="2026-06-22T01:07:53.412" v="352" actId="20577"/>
          <ac:spMkLst>
            <pc:docMk/>
            <pc:sldMk cId="2444327419" sldId="258"/>
            <ac:spMk id="2" creationId="{EC65900D-DF37-3760-2C26-9754A204BE65}"/>
          </ac:spMkLst>
        </pc:spChg>
        <pc:spChg chg="add del mod">
          <ac:chgData name="Elena Dinu (2320466)" userId="f76ba7e5-a552-414d-92e4-0a530fe4f2df" providerId="ADAL" clId="{826F32AE-A233-487F-94FA-90C2AF513306}" dt="2026-06-22T01:00:23.860" v="325" actId="21"/>
          <ac:spMkLst>
            <pc:docMk/>
            <pc:sldMk cId="2444327419" sldId="258"/>
            <ac:spMk id="8" creationId="{1F6F317A-AB91-2D24-2EF3-F0FF07828F7A}"/>
          </ac:spMkLst>
        </pc:spChg>
        <pc:spChg chg="add del mod">
          <ac:chgData name="Elena Dinu (2320466)" userId="f76ba7e5-a552-414d-92e4-0a530fe4f2df" providerId="ADAL" clId="{826F32AE-A233-487F-94FA-90C2AF513306}" dt="2026-06-22T01:00:28.417" v="327" actId="21"/>
          <ac:spMkLst>
            <pc:docMk/>
            <pc:sldMk cId="2444327419" sldId="258"/>
            <ac:spMk id="10" creationId="{D5E5550B-3802-FB0F-E1DC-718CBAABE7C7}"/>
          </ac:spMkLst>
        </pc:spChg>
        <pc:picChg chg="del">
          <ac:chgData name="Elena Dinu (2320466)" userId="f76ba7e5-a552-414d-92e4-0a530fe4f2df" providerId="ADAL" clId="{826F32AE-A233-487F-94FA-90C2AF513306}" dt="2026-06-22T01:00:21.357" v="324" actId="21"/>
          <ac:picMkLst>
            <pc:docMk/>
            <pc:sldMk cId="2444327419" sldId="258"/>
            <ac:picMk id="21" creationId="{AC1C1596-0BD4-3191-C749-5935BE66D042}"/>
          </ac:picMkLst>
        </pc:picChg>
        <pc:picChg chg="del">
          <ac:chgData name="Elena Dinu (2320466)" userId="f76ba7e5-a552-414d-92e4-0a530fe4f2df" providerId="ADAL" clId="{826F32AE-A233-487F-94FA-90C2AF513306}" dt="2026-06-22T01:00:26.235" v="326" actId="21"/>
          <ac:picMkLst>
            <pc:docMk/>
            <pc:sldMk cId="2444327419" sldId="258"/>
            <ac:picMk id="22" creationId="{C64A755B-C3A9-0862-B09F-F4BABBE734E6}"/>
          </ac:picMkLst>
        </pc:picChg>
      </pc:sldChg>
      <pc:sldChg chg="addSp modSp mod modTransition">
        <pc:chgData name="Elena Dinu (2320466)" userId="f76ba7e5-a552-414d-92e4-0a530fe4f2df" providerId="ADAL" clId="{826F32AE-A233-487F-94FA-90C2AF513306}" dt="2026-06-22T08:08:23.363" v="2867" actId="1038"/>
        <pc:sldMkLst>
          <pc:docMk/>
          <pc:sldMk cId="3220226178" sldId="259"/>
        </pc:sldMkLst>
        <pc:spChg chg="mod">
          <ac:chgData name="Elena Dinu (2320466)" userId="f76ba7e5-a552-414d-92e4-0a530fe4f2df" providerId="ADAL" clId="{826F32AE-A233-487F-94FA-90C2AF513306}" dt="2026-06-22T01:59:01.458" v="1234" actId="27636"/>
          <ac:spMkLst>
            <pc:docMk/>
            <pc:sldMk cId="3220226178" sldId="259"/>
            <ac:spMk id="3" creationId="{85A0297B-9B3F-7176-B307-D800D3A0D4EB}"/>
          </ac:spMkLst>
        </pc:spChg>
        <pc:spChg chg="mod">
          <ac:chgData name="Elena Dinu (2320466)" userId="f76ba7e5-a552-414d-92e4-0a530fe4f2df" providerId="ADAL" clId="{826F32AE-A233-487F-94FA-90C2AF513306}" dt="2026-06-22T01:54:52.387" v="1145" actId="20577"/>
          <ac:spMkLst>
            <pc:docMk/>
            <pc:sldMk cId="3220226178" sldId="259"/>
            <ac:spMk id="4" creationId="{E6B579F7-0938-2E75-33DA-57A4F1DB9796}"/>
          </ac:spMkLst>
        </pc:spChg>
        <pc:spChg chg="mod">
          <ac:chgData name="Elena Dinu (2320466)" userId="f76ba7e5-a552-414d-92e4-0a530fe4f2df" providerId="ADAL" clId="{826F32AE-A233-487F-94FA-90C2AF513306}" dt="2026-06-22T01:58:26.463" v="1181" actId="1076"/>
          <ac:spMkLst>
            <pc:docMk/>
            <pc:sldMk cId="3220226178" sldId="259"/>
            <ac:spMk id="6" creationId="{C3DCF165-C344-A142-0605-C3907934E19F}"/>
          </ac:spMkLst>
        </pc:spChg>
        <pc:spChg chg="add mod">
          <ac:chgData name="Elena Dinu (2320466)" userId="f76ba7e5-a552-414d-92e4-0a530fe4f2df" providerId="ADAL" clId="{826F32AE-A233-487F-94FA-90C2AF513306}" dt="2026-06-22T01:46:02.960" v="1025" actId="404"/>
          <ac:spMkLst>
            <pc:docMk/>
            <pc:sldMk cId="3220226178" sldId="259"/>
            <ac:spMk id="12" creationId="{4349E2F9-45BA-8997-9494-FC2F5FD98FE2}"/>
          </ac:spMkLst>
        </pc:spChg>
        <pc:spChg chg="add mod">
          <ac:chgData name="Elena Dinu (2320466)" userId="f76ba7e5-a552-414d-92e4-0a530fe4f2df" providerId="ADAL" clId="{826F32AE-A233-487F-94FA-90C2AF513306}" dt="2026-06-22T08:08:23.363" v="2867" actId="1038"/>
          <ac:spMkLst>
            <pc:docMk/>
            <pc:sldMk cId="3220226178" sldId="259"/>
            <ac:spMk id="15" creationId="{41630424-2DBF-E30B-24A0-22A68F3D9408}"/>
          </ac:spMkLst>
        </pc:spChg>
      </pc:sldChg>
      <pc:sldChg chg="addSp delSp modSp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824639132" sldId="262"/>
        </pc:sldMkLst>
        <pc:spChg chg="mod">
          <ac:chgData name="Elena Dinu (2320466)" userId="f76ba7e5-a552-414d-92e4-0a530fe4f2df" providerId="ADAL" clId="{826F32AE-A233-487F-94FA-90C2AF513306}" dt="2026-06-22T02:01:09.982" v="1292" actId="207"/>
          <ac:spMkLst>
            <pc:docMk/>
            <pc:sldMk cId="1824639132" sldId="262"/>
            <ac:spMk id="3" creationId="{C1B1440B-061E-BF90-C970-07B0997657A4}"/>
          </ac:spMkLst>
        </pc:spChg>
        <pc:spChg chg="mod">
          <ac:chgData name="Elena Dinu (2320466)" userId="f76ba7e5-a552-414d-92e4-0a530fe4f2df" providerId="ADAL" clId="{826F32AE-A233-487F-94FA-90C2AF513306}" dt="2026-06-22T02:10:01.273" v="1452" actId="20577"/>
          <ac:spMkLst>
            <pc:docMk/>
            <pc:sldMk cId="1824639132" sldId="262"/>
            <ac:spMk id="4" creationId="{C73F8A3D-457F-01BF-62A2-6D6298564038}"/>
          </ac:spMkLst>
        </pc:spChg>
        <pc:spChg chg="del">
          <ac:chgData name="Elena Dinu (2320466)" userId="f76ba7e5-a552-414d-92e4-0a530fe4f2df" providerId="ADAL" clId="{826F32AE-A233-487F-94FA-90C2AF513306}" dt="2026-06-22T01:59:46.407" v="1236" actId="478"/>
          <ac:spMkLst>
            <pc:docMk/>
            <pc:sldMk cId="1824639132" sldId="262"/>
            <ac:spMk id="5" creationId="{1F1BFD02-DFA5-CEE4-4F77-78C5A03A614C}"/>
          </ac:spMkLst>
        </pc:spChg>
        <pc:spChg chg="add del mod">
          <ac:chgData name="Elena Dinu (2320466)" userId="f76ba7e5-a552-414d-92e4-0a530fe4f2df" providerId="ADAL" clId="{826F32AE-A233-487F-94FA-90C2AF513306}" dt="2026-06-22T01:59:52.646" v="1238" actId="478"/>
          <ac:spMkLst>
            <pc:docMk/>
            <pc:sldMk cId="1824639132" sldId="262"/>
            <ac:spMk id="9" creationId="{9217BB63-41EA-CAEC-44A2-B2DB0034B548}"/>
          </ac:spMkLst>
        </pc:spChg>
        <pc:spChg chg="add mod">
          <ac:chgData name="Elena Dinu (2320466)" userId="f76ba7e5-a552-414d-92e4-0a530fe4f2df" providerId="ADAL" clId="{826F32AE-A233-487F-94FA-90C2AF513306}" dt="2026-06-22T02:08:04.340" v="1374" actId="20577"/>
          <ac:spMkLst>
            <pc:docMk/>
            <pc:sldMk cId="1824639132" sldId="262"/>
            <ac:spMk id="11" creationId="{92CBD288-2E94-D269-CA9D-DD069A4E57D4}"/>
          </ac:spMkLst>
        </pc:spChg>
        <pc:spChg chg="del">
          <ac:chgData name="Elena Dinu (2320466)" userId="f76ba7e5-a552-414d-92e4-0a530fe4f2df" providerId="ADAL" clId="{826F32AE-A233-487F-94FA-90C2AF513306}" dt="2026-06-22T01:59:49.140" v="1237" actId="478"/>
          <ac:spMkLst>
            <pc:docMk/>
            <pc:sldMk cId="1824639132" sldId="262"/>
            <ac:spMk id="21" creationId="{298CD02A-9992-1BF1-B451-BADF45390D36}"/>
          </ac:spMkLst>
        </pc:spChg>
        <pc:picChg chg="mod modCrop">
          <ac:chgData name="Elena Dinu (2320466)" userId="f76ba7e5-a552-414d-92e4-0a530fe4f2df" providerId="ADAL" clId="{826F32AE-A233-487F-94FA-90C2AF513306}" dt="2026-06-22T02:07:38.588" v="1371" actId="1076"/>
          <ac:picMkLst>
            <pc:docMk/>
            <pc:sldMk cId="1824639132" sldId="262"/>
            <ac:picMk id="6" creationId="{43E303D0-EBAF-A4A7-3275-99CA77103D85}"/>
          </ac:picMkLst>
        </pc:picChg>
      </pc:sldChg>
      <pc:sldChg chg="modSp mod or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89567610" sldId="263"/>
        </pc:sldMkLst>
        <pc:spChg chg="mod">
          <ac:chgData name="Elena Dinu (2320466)" userId="f76ba7e5-a552-414d-92e4-0a530fe4f2df" providerId="ADAL" clId="{826F32AE-A233-487F-94FA-90C2AF513306}" dt="2026-06-22T01:11:36.963" v="388"/>
          <ac:spMkLst>
            <pc:docMk/>
            <pc:sldMk cId="189567610" sldId="263"/>
            <ac:spMk id="3" creationId="{ED9BB3BE-F364-1542-70D5-E497DDC8DB5A}"/>
          </ac:spMkLst>
        </pc:spChg>
        <pc:spChg chg="mod">
          <ac:chgData name="Elena Dinu (2320466)" userId="f76ba7e5-a552-414d-92e4-0a530fe4f2df" providerId="ADAL" clId="{826F32AE-A233-487F-94FA-90C2AF513306}" dt="2026-06-22T01:19:45.443" v="510" actId="1076"/>
          <ac:spMkLst>
            <pc:docMk/>
            <pc:sldMk cId="189567610" sldId="263"/>
            <ac:spMk id="4" creationId="{CA575085-057E-14ED-A734-5794F5020170}"/>
          </ac:spMkLst>
        </pc:spChg>
        <pc:spChg chg="mod">
          <ac:chgData name="Elena Dinu (2320466)" userId="f76ba7e5-a552-414d-92e4-0a530fe4f2df" providerId="ADAL" clId="{826F32AE-A233-487F-94FA-90C2AF513306}" dt="2026-06-22T01:19:57.125" v="512" actId="1076"/>
          <ac:spMkLst>
            <pc:docMk/>
            <pc:sldMk cId="189567610" sldId="263"/>
            <ac:spMk id="6" creationId="{377BA1EB-6E03-9BCA-D7BA-69D77879C794}"/>
          </ac:spMkLst>
        </pc:spChg>
        <pc:spChg chg="mod">
          <ac:chgData name="Elena Dinu (2320466)" userId="f76ba7e5-a552-414d-92e4-0a530fe4f2df" providerId="ADAL" clId="{826F32AE-A233-487F-94FA-90C2AF513306}" dt="2026-06-22T01:19:37.841" v="509" actId="1076"/>
          <ac:spMkLst>
            <pc:docMk/>
            <pc:sldMk cId="189567610" sldId="263"/>
            <ac:spMk id="10" creationId="{D1CCE4ED-3956-557F-69D2-FA4DDCB908F3}"/>
          </ac:spMkLst>
        </pc:spChg>
        <pc:picChg chg="mod">
          <ac:chgData name="Elena Dinu (2320466)" userId="f76ba7e5-a552-414d-92e4-0a530fe4f2df" providerId="ADAL" clId="{826F32AE-A233-487F-94FA-90C2AF513306}" dt="2026-06-22T01:18:38.048" v="500" actId="14100"/>
          <ac:picMkLst>
            <pc:docMk/>
            <pc:sldMk cId="189567610" sldId="263"/>
            <ac:picMk id="12" creationId="{782700B3-5E78-461D-41A0-6C7D7924FAF2}"/>
          </ac:picMkLst>
        </pc:picChg>
        <pc:picChg chg="mod modCrop">
          <ac:chgData name="Elena Dinu (2320466)" userId="f76ba7e5-a552-414d-92e4-0a530fe4f2df" providerId="ADAL" clId="{826F32AE-A233-487F-94FA-90C2AF513306}" dt="2026-06-22T01:19:50.940" v="511" actId="1076"/>
          <ac:picMkLst>
            <pc:docMk/>
            <pc:sldMk cId="189567610" sldId="263"/>
            <ac:picMk id="14" creationId="{144BB749-1953-9DC3-D256-F413210BE847}"/>
          </ac:picMkLst>
        </pc:picChg>
        <pc:picChg chg="mod modCrop">
          <ac:chgData name="Elena Dinu (2320466)" userId="f76ba7e5-a552-414d-92e4-0a530fe4f2df" providerId="ADAL" clId="{826F32AE-A233-487F-94FA-90C2AF513306}" dt="2026-06-22T01:19:32.452" v="508" actId="1076"/>
          <ac:picMkLst>
            <pc:docMk/>
            <pc:sldMk cId="189567610" sldId="263"/>
            <ac:picMk id="25" creationId="{4E23B99D-7FFA-A42A-07A0-FEA4B2D6A837}"/>
          </ac:picMkLst>
        </pc:picChg>
      </pc:sldChg>
      <pc:sldChg chg="del">
        <pc:chgData name="Elena Dinu (2320466)" userId="f76ba7e5-a552-414d-92e4-0a530fe4f2df" providerId="ADAL" clId="{826F32AE-A233-487F-94FA-90C2AF513306}" dt="2026-06-22T02:33:19.804" v="1758" actId="2696"/>
        <pc:sldMkLst>
          <pc:docMk/>
          <pc:sldMk cId="979093670" sldId="264"/>
        </pc:sldMkLst>
      </pc:sldChg>
      <pc:sldChg chg="modSp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3409209790" sldId="265"/>
        </pc:sldMkLst>
        <pc:spChg chg="mod">
          <ac:chgData name="Elena Dinu (2320466)" userId="f76ba7e5-a552-414d-92e4-0a530fe4f2df" providerId="ADAL" clId="{826F32AE-A233-487F-94FA-90C2AF513306}" dt="2026-06-22T03:25:06.034" v="2784" actId="27636"/>
          <ac:spMkLst>
            <pc:docMk/>
            <pc:sldMk cId="3409209790" sldId="265"/>
            <ac:spMk id="2" creationId="{B12883BF-A940-6AD4-5729-43D4B7A21AA9}"/>
          </ac:spMkLst>
        </pc:spChg>
      </pc:sldChg>
      <pc:sldChg chg="modSp add del mod">
        <pc:chgData name="Elena Dinu (2320466)" userId="f76ba7e5-a552-414d-92e4-0a530fe4f2df" providerId="ADAL" clId="{826F32AE-A233-487F-94FA-90C2AF513306}" dt="2026-06-22T01:08:36.371" v="354" actId="47"/>
        <pc:sldMkLst>
          <pc:docMk/>
          <pc:sldMk cId="1096669325" sldId="266"/>
        </pc:sldMkLst>
        <pc:spChg chg="mod">
          <ac:chgData name="Elena Dinu (2320466)" userId="f76ba7e5-a552-414d-92e4-0a530fe4f2df" providerId="ADAL" clId="{826F32AE-A233-487F-94FA-90C2AF513306}" dt="2026-06-22T01:08:10.513" v="353" actId="20577"/>
          <ac:spMkLst>
            <pc:docMk/>
            <pc:sldMk cId="1096669325" sldId="266"/>
            <ac:spMk id="2" creationId="{5F3C91DA-778C-E719-4B31-B85482D6E386}"/>
          </ac:spMkLst>
        </pc:spChg>
      </pc:sldChg>
      <pc:sldChg chg="modSp add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3233473881" sldId="267"/>
        </pc:sldMkLst>
        <pc:spChg chg="mod">
          <ac:chgData name="Elena Dinu (2320466)" userId="f76ba7e5-a552-414d-92e4-0a530fe4f2df" providerId="ADAL" clId="{826F32AE-A233-487F-94FA-90C2AF513306}" dt="2026-06-22T01:07:46.128" v="350" actId="20577"/>
          <ac:spMkLst>
            <pc:docMk/>
            <pc:sldMk cId="3233473881" sldId="267"/>
            <ac:spMk id="2" creationId="{9F2A6587-2F44-F89F-4DA9-22D57419096B}"/>
          </ac:spMkLst>
        </pc:spChg>
      </pc:sldChg>
      <pc:sldChg chg="modSp add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93051007" sldId="268"/>
        </pc:sldMkLst>
        <pc:spChg chg="mod">
          <ac:chgData name="Elena Dinu (2320466)" userId="f76ba7e5-a552-414d-92e4-0a530fe4f2df" providerId="ADAL" clId="{826F32AE-A233-487F-94FA-90C2AF513306}" dt="2026-06-22T01:07:37.749" v="344" actId="20577"/>
          <ac:spMkLst>
            <pc:docMk/>
            <pc:sldMk cId="193051007" sldId="268"/>
            <ac:spMk id="2" creationId="{0208BBD1-80D8-2029-D3B9-5BA415AB1FD3}"/>
          </ac:spMkLst>
        </pc:spChg>
      </pc:sldChg>
      <pc:sldChg chg="modSp add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3052286436" sldId="269"/>
        </pc:sldMkLst>
        <pc:spChg chg="mod">
          <ac:chgData name="Elena Dinu (2320466)" userId="f76ba7e5-a552-414d-92e4-0a530fe4f2df" providerId="ADAL" clId="{826F32AE-A233-487F-94FA-90C2AF513306}" dt="2026-06-22T01:07:26.482" v="340" actId="20577"/>
          <ac:spMkLst>
            <pc:docMk/>
            <pc:sldMk cId="3052286436" sldId="269"/>
            <ac:spMk id="2" creationId="{D7D52153-76B5-2BDD-40D7-6ECB897B472A}"/>
          </ac:spMkLst>
        </pc:spChg>
      </pc:sldChg>
      <pc:sldChg chg="modSp add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623244326" sldId="270"/>
        </pc:sldMkLst>
        <pc:spChg chg="mod">
          <ac:chgData name="Elena Dinu (2320466)" userId="f76ba7e5-a552-414d-92e4-0a530fe4f2df" providerId="ADAL" clId="{826F32AE-A233-487F-94FA-90C2AF513306}" dt="2026-06-22T01:07:17.049" v="338" actId="20577"/>
          <ac:spMkLst>
            <pc:docMk/>
            <pc:sldMk cId="1623244326" sldId="270"/>
            <ac:spMk id="2" creationId="{16E7144A-CFB4-9E34-6AD8-80FC5C01E997}"/>
          </ac:spMkLst>
        </pc:spChg>
      </pc:sldChg>
      <pc:sldChg chg="modSp add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3713098835" sldId="271"/>
        </pc:sldMkLst>
        <pc:spChg chg="mod">
          <ac:chgData name="Elena Dinu (2320466)" userId="f76ba7e5-a552-414d-92e4-0a530fe4f2df" providerId="ADAL" clId="{826F32AE-A233-487F-94FA-90C2AF513306}" dt="2026-06-22T01:07:06.709" v="334" actId="20577"/>
          <ac:spMkLst>
            <pc:docMk/>
            <pc:sldMk cId="3713098835" sldId="271"/>
            <ac:spMk id="2" creationId="{4C5CD023-ED7F-8120-751E-D171F441F080}"/>
          </ac:spMkLst>
        </pc:spChg>
      </pc:sldChg>
      <pc:sldChg chg="modSp new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2294715011" sldId="272"/>
        </pc:sldMkLst>
        <pc:spChg chg="mod">
          <ac:chgData name="Elena Dinu (2320466)" userId="f76ba7e5-a552-414d-92e4-0a530fe4f2df" providerId="ADAL" clId="{826F32AE-A233-487F-94FA-90C2AF513306}" dt="2026-06-22T01:27:14.589" v="671" actId="207"/>
          <ac:spMkLst>
            <pc:docMk/>
            <pc:sldMk cId="2294715011" sldId="272"/>
            <ac:spMk id="2" creationId="{32230E35-EB1D-27F4-17FA-508DC02E5739}"/>
          </ac:spMkLst>
        </pc:spChg>
        <pc:spChg chg="mod">
          <ac:chgData name="Elena Dinu (2320466)" userId="f76ba7e5-a552-414d-92e4-0a530fe4f2df" providerId="ADAL" clId="{826F32AE-A233-487F-94FA-90C2AF513306}" dt="2026-06-22T01:26:01.257" v="600" actId="403"/>
          <ac:spMkLst>
            <pc:docMk/>
            <pc:sldMk cId="2294715011" sldId="272"/>
            <ac:spMk id="3" creationId="{5FBD2E2B-43BF-581D-1EDC-D8D23773F067}"/>
          </ac:spMkLst>
        </pc:spChg>
        <pc:spChg chg="mod">
          <ac:chgData name="Elena Dinu (2320466)" userId="f76ba7e5-a552-414d-92e4-0a530fe4f2df" providerId="ADAL" clId="{826F32AE-A233-487F-94FA-90C2AF513306}" dt="2026-06-22T01:26:48.059" v="665" actId="122"/>
          <ac:spMkLst>
            <pc:docMk/>
            <pc:sldMk cId="2294715011" sldId="272"/>
            <ac:spMk id="6" creationId="{B914C373-0D4B-1F84-51A9-0594B8A32D1A}"/>
          </ac:spMkLst>
        </pc:spChg>
        <pc:spChg chg="mod">
          <ac:chgData name="Elena Dinu (2320466)" userId="f76ba7e5-a552-414d-92e4-0a530fe4f2df" providerId="ADAL" clId="{826F32AE-A233-487F-94FA-90C2AF513306}" dt="2026-06-22T01:27:20.042" v="674" actId="207"/>
          <ac:spMkLst>
            <pc:docMk/>
            <pc:sldMk cId="2294715011" sldId="272"/>
            <ac:spMk id="7" creationId="{C478BB0E-DF2F-DE04-C6F1-F29B90C21834}"/>
          </ac:spMkLst>
        </pc:spChg>
        <pc:spChg chg="mod">
          <ac:chgData name="Elena Dinu (2320466)" userId="f76ba7e5-a552-414d-92e4-0a530fe4f2df" providerId="ADAL" clId="{826F32AE-A233-487F-94FA-90C2AF513306}" dt="2026-06-22T01:31:02.661" v="899" actId="122"/>
          <ac:spMkLst>
            <pc:docMk/>
            <pc:sldMk cId="2294715011" sldId="272"/>
            <ac:spMk id="8" creationId="{CD5294DD-E875-4C11-8D1D-C05A724F0C85}"/>
          </ac:spMkLst>
        </pc:spChg>
        <pc:spChg chg="mod">
          <ac:chgData name="Elena Dinu (2320466)" userId="f76ba7e5-a552-414d-92e4-0a530fe4f2df" providerId="ADAL" clId="{826F32AE-A233-487F-94FA-90C2AF513306}" dt="2026-06-22T01:30:54.335" v="896" actId="122"/>
          <ac:spMkLst>
            <pc:docMk/>
            <pc:sldMk cId="2294715011" sldId="272"/>
            <ac:spMk id="9" creationId="{FCAB95B3-5B32-C5BF-5B6B-EFA92559CEAB}"/>
          </ac:spMkLst>
        </pc:spChg>
        <pc:picChg chg="mod">
          <ac:chgData name="Elena Dinu (2320466)" userId="f76ba7e5-a552-414d-92e4-0a530fe4f2df" providerId="ADAL" clId="{826F32AE-A233-487F-94FA-90C2AF513306}" dt="2026-06-22T01:31:53.030" v="902" actId="1440"/>
          <ac:picMkLst>
            <pc:docMk/>
            <pc:sldMk cId="2294715011" sldId="272"/>
            <ac:picMk id="13" creationId="{2611D433-473C-74C4-4074-5C957E1131CA}"/>
          </ac:picMkLst>
        </pc:picChg>
      </pc:sldChg>
      <pc:sldChg chg="addSp modSp add mo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634197169" sldId="273"/>
        </pc:sldMkLst>
        <pc:spChg chg="mod">
          <ac:chgData name="Elena Dinu (2320466)" userId="f76ba7e5-a552-414d-92e4-0a530fe4f2df" providerId="ADAL" clId="{826F32AE-A233-487F-94FA-90C2AF513306}" dt="2026-06-22T01:32:46.498" v="921" actId="20577"/>
          <ac:spMkLst>
            <pc:docMk/>
            <pc:sldMk cId="1634197169" sldId="273"/>
            <ac:spMk id="2" creationId="{61777FB6-1ADB-742B-1D97-C3433851F74A}"/>
          </ac:spMkLst>
        </pc:spChg>
        <pc:spChg chg="mod">
          <ac:chgData name="Elena Dinu (2320466)" userId="f76ba7e5-a552-414d-92e4-0a530fe4f2df" providerId="ADAL" clId="{826F32AE-A233-487F-94FA-90C2AF513306}" dt="2026-06-22T01:35:08.757" v="945" actId="1076"/>
          <ac:spMkLst>
            <pc:docMk/>
            <pc:sldMk cId="1634197169" sldId="273"/>
            <ac:spMk id="3" creationId="{ED5A7635-7253-16C1-E2E6-0D276D7C781A}"/>
          </ac:spMkLst>
        </pc:spChg>
        <pc:spChg chg="mod">
          <ac:chgData name="Elena Dinu (2320466)" userId="f76ba7e5-a552-414d-92e4-0a530fe4f2df" providerId="ADAL" clId="{826F32AE-A233-487F-94FA-90C2AF513306}" dt="2026-06-22T01:32:51.370" v="922" actId="20577"/>
          <ac:spMkLst>
            <pc:docMk/>
            <pc:sldMk cId="1634197169" sldId="273"/>
            <ac:spMk id="6" creationId="{8BC73E07-5CBD-9394-1E7B-9E0B3A0DAA35}"/>
          </ac:spMkLst>
        </pc:spChg>
        <pc:spChg chg="mod">
          <ac:chgData name="Elena Dinu (2320466)" userId="f76ba7e5-a552-414d-92e4-0a530fe4f2df" providerId="ADAL" clId="{826F32AE-A233-487F-94FA-90C2AF513306}" dt="2026-06-22T01:36:08.614" v="951" actId="20577"/>
          <ac:spMkLst>
            <pc:docMk/>
            <pc:sldMk cId="1634197169" sldId="273"/>
            <ac:spMk id="7" creationId="{A2817406-1805-5326-4CB7-3DDD3F5751DE}"/>
          </ac:spMkLst>
        </pc:spChg>
        <pc:spChg chg="mod">
          <ac:chgData name="Elena Dinu (2320466)" userId="f76ba7e5-a552-414d-92e4-0a530fe4f2df" providerId="ADAL" clId="{826F32AE-A233-487F-94FA-90C2AF513306}" dt="2026-06-22T01:38:50.714" v="1016" actId="20577"/>
          <ac:spMkLst>
            <pc:docMk/>
            <pc:sldMk cId="1634197169" sldId="273"/>
            <ac:spMk id="8" creationId="{567285E9-7688-6F59-F968-F59CD230B391}"/>
          </ac:spMkLst>
        </pc:spChg>
        <pc:spChg chg="add mod">
          <ac:chgData name="Elena Dinu (2320466)" userId="f76ba7e5-a552-414d-92e4-0a530fe4f2df" providerId="ADAL" clId="{826F32AE-A233-487F-94FA-90C2AF513306}" dt="2026-06-22T01:40:15.619" v="1018" actId="1076"/>
          <ac:spMkLst>
            <pc:docMk/>
            <pc:sldMk cId="1634197169" sldId="273"/>
            <ac:spMk id="10" creationId="{84B9686B-84CC-AD93-A165-B5856064D3A1}"/>
          </ac:spMkLst>
        </pc:spChg>
      </pc:sldChg>
      <pc:sldChg chg="addSp delSp modSp add mod or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3057214003" sldId="274"/>
        </pc:sldMkLst>
        <pc:spChg chg="mod">
          <ac:chgData name="Elena Dinu (2320466)" userId="f76ba7e5-a552-414d-92e4-0a530fe4f2df" providerId="ADAL" clId="{826F32AE-A233-487F-94FA-90C2AF513306}" dt="2026-06-22T02:16:12.634" v="1475" actId="20577"/>
          <ac:spMkLst>
            <pc:docMk/>
            <pc:sldMk cId="3057214003" sldId="274"/>
            <ac:spMk id="3" creationId="{B0EEAD29-78DD-E2BF-A042-408CE6C09AF8}"/>
          </ac:spMkLst>
        </pc:spChg>
        <pc:spChg chg="mod">
          <ac:chgData name="Elena Dinu (2320466)" userId="f76ba7e5-a552-414d-92e4-0a530fe4f2df" providerId="ADAL" clId="{826F32AE-A233-487F-94FA-90C2AF513306}" dt="2026-06-22T02:32:05.741" v="1757" actId="20577"/>
          <ac:spMkLst>
            <pc:docMk/>
            <pc:sldMk cId="3057214003" sldId="274"/>
            <ac:spMk id="4" creationId="{5D3BA8FC-852D-B137-C5D6-39DCA31E354F}"/>
          </ac:spMkLst>
        </pc:spChg>
        <pc:spChg chg="mod">
          <ac:chgData name="Elena Dinu (2320466)" userId="f76ba7e5-a552-414d-92e4-0a530fe4f2df" providerId="ADAL" clId="{826F32AE-A233-487F-94FA-90C2AF513306}" dt="2026-06-22T02:24:08.260" v="1653" actId="20577"/>
          <ac:spMkLst>
            <pc:docMk/>
            <pc:sldMk cId="3057214003" sldId="274"/>
            <ac:spMk id="6" creationId="{F2F7F4DB-0874-87A3-FF90-789F148ECD92}"/>
          </ac:spMkLst>
        </pc:spChg>
        <pc:spChg chg="add mod">
          <ac:chgData name="Elena Dinu (2320466)" userId="f76ba7e5-a552-414d-92e4-0a530fe4f2df" providerId="ADAL" clId="{826F32AE-A233-487F-94FA-90C2AF513306}" dt="2026-06-22T02:28:05.221" v="1665" actId="1076"/>
          <ac:spMkLst>
            <pc:docMk/>
            <pc:sldMk cId="3057214003" sldId="274"/>
            <ac:spMk id="9" creationId="{531E2B3F-AFBB-223F-77D5-F4A571D112D6}"/>
          </ac:spMkLst>
        </pc:spChg>
        <pc:spChg chg="del mod">
          <ac:chgData name="Elena Dinu (2320466)" userId="f76ba7e5-a552-414d-92e4-0a530fe4f2df" providerId="ADAL" clId="{826F32AE-A233-487F-94FA-90C2AF513306}" dt="2026-06-22T02:28:14.802" v="1667"/>
          <ac:spMkLst>
            <pc:docMk/>
            <pc:sldMk cId="3057214003" sldId="274"/>
            <ac:spMk id="12" creationId="{AFB5F5B7-896A-7B0B-4155-2C465DCAF8A5}"/>
          </ac:spMkLst>
        </pc:spChg>
        <pc:picChg chg="mod">
          <ac:chgData name="Elena Dinu (2320466)" userId="f76ba7e5-a552-414d-92e4-0a530fe4f2df" providerId="ADAL" clId="{826F32AE-A233-487F-94FA-90C2AF513306}" dt="2026-06-22T02:27:52.574" v="1663" actId="1076"/>
          <ac:picMkLst>
            <pc:docMk/>
            <pc:sldMk cId="3057214003" sldId="274"/>
            <ac:picMk id="8" creationId="{8DDFE482-E4D9-3B77-055B-DDC2F1A52F16}"/>
          </ac:picMkLst>
        </pc:picChg>
        <pc:picChg chg="mod">
          <ac:chgData name="Elena Dinu (2320466)" userId="f76ba7e5-a552-414d-92e4-0a530fe4f2df" providerId="ADAL" clId="{826F32AE-A233-487F-94FA-90C2AF513306}" dt="2026-06-22T02:14:51.157" v="1456" actId="14100"/>
          <ac:picMkLst>
            <pc:docMk/>
            <pc:sldMk cId="3057214003" sldId="274"/>
            <ac:picMk id="10" creationId="{E650EAF3-5477-20F3-E2DC-7EF049603AC0}"/>
          </ac:picMkLst>
        </pc:picChg>
      </pc:sldChg>
      <pc:sldChg chg="addSp modSp add mod or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1342976025" sldId="275"/>
        </pc:sldMkLst>
        <pc:spChg chg="mod">
          <ac:chgData name="Elena Dinu (2320466)" userId="f76ba7e5-a552-414d-92e4-0a530fe4f2df" providerId="ADAL" clId="{826F32AE-A233-487F-94FA-90C2AF513306}" dt="2026-06-22T02:41:49.349" v="1850"/>
          <ac:spMkLst>
            <pc:docMk/>
            <pc:sldMk cId="1342976025" sldId="275"/>
            <ac:spMk id="3" creationId="{B66995C6-E114-FDB1-B087-6B53359D0B3D}"/>
          </ac:spMkLst>
        </pc:spChg>
        <pc:spChg chg="mod">
          <ac:chgData name="Elena Dinu (2320466)" userId="f76ba7e5-a552-414d-92e4-0a530fe4f2df" providerId="ADAL" clId="{826F32AE-A233-487F-94FA-90C2AF513306}" dt="2026-06-22T02:54:46.730" v="1985" actId="20577"/>
          <ac:spMkLst>
            <pc:docMk/>
            <pc:sldMk cId="1342976025" sldId="275"/>
            <ac:spMk id="4" creationId="{540C213D-8C27-CB7B-13E1-A8AFD7C38D77}"/>
          </ac:spMkLst>
        </pc:spChg>
        <pc:spChg chg="mod">
          <ac:chgData name="Elena Dinu (2320466)" userId="f76ba7e5-a552-414d-92e4-0a530fe4f2df" providerId="ADAL" clId="{826F32AE-A233-487F-94FA-90C2AF513306}" dt="2026-06-22T02:51:10.931" v="1944" actId="20577"/>
          <ac:spMkLst>
            <pc:docMk/>
            <pc:sldMk cId="1342976025" sldId="275"/>
            <ac:spMk id="6" creationId="{66B548D1-9951-DA26-D6DB-7F131287E721}"/>
          </ac:spMkLst>
        </pc:spChg>
        <pc:spChg chg="add mod">
          <ac:chgData name="Elena Dinu (2320466)" userId="f76ba7e5-a552-414d-92e4-0a530fe4f2df" providerId="ADAL" clId="{826F32AE-A233-487F-94FA-90C2AF513306}" dt="2026-06-22T02:43:01.977" v="1858" actId="20577"/>
          <ac:spMkLst>
            <pc:docMk/>
            <pc:sldMk cId="1342976025" sldId="275"/>
            <ac:spMk id="8" creationId="{9746C1B0-7A47-6FEE-13A3-1DDE69FEBB53}"/>
          </ac:spMkLst>
        </pc:spChg>
        <pc:spChg chg="mod">
          <ac:chgData name="Elena Dinu (2320466)" userId="f76ba7e5-a552-414d-92e4-0a530fe4f2df" providerId="ADAL" clId="{826F32AE-A233-487F-94FA-90C2AF513306}" dt="2026-06-22T03:04:03.437" v="2040" actId="1076"/>
          <ac:spMkLst>
            <pc:docMk/>
            <pc:sldMk cId="1342976025" sldId="275"/>
            <ac:spMk id="10" creationId="{40B8EF2E-82EA-3C12-2C15-CAAC59801CDD}"/>
          </ac:spMkLst>
        </pc:spChg>
        <pc:spChg chg="add mod">
          <ac:chgData name="Elena Dinu (2320466)" userId="f76ba7e5-a552-414d-92e4-0a530fe4f2df" providerId="ADAL" clId="{826F32AE-A233-487F-94FA-90C2AF513306}" dt="2026-06-22T03:02:26.316" v="2011" actId="20577"/>
          <ac:spMkLst>
            <pc:docMk/>
            <pc:sldMk cId="1342976025" sldId="275"/>
            <ac:spMk id="13" creationId="{7481886C-539B-992A-79E4-82D77492ED22}"/>
          </ac:spMkLst>
        </pc:spChg>
        <pc:picChg chg="mod modCrop">
          <ac:chgData name="Elena Dinu (2320466)" userId="f76ba7e5-a552-414d-92e4-0a530fe4f2df" providerId="ADAL" clId="{826F32AE-A233-487F-94FA-90C2AF513306}" dt="2026-06-22T03:06:47.687" v="2042" actId="1076"/>
          <ac:picMkLst>
            <pc:docMk/>
            <pc:sldMk cId="1342976025" sldId="275"/>
            <ac:picMk id="14" creationId="{6128D9CD-F710-DAD5-CEB4-1A61ED0BAF28}"/>
          </ac:picMkLst>
        </pc:picChg>
        <pc:picChg chg="mod modCrop">
          <ac:chgData name="Elena Dinu (2320466)" userId="f76ba7e5-a552-414d-92e4-0a530fe4f2df" providerId="ADAL" clId="{826F32AE-A233-487F-94FA-90C2AF513306}" dt="2026-06-22T03:04:44.685" v="2041" actId="1076"/>
          <ac:picMkLst>
            <pc:docMk/>
            <pc:sldMk cId="1342976025" sldId="275"/>
            <ac:picMk id="25" creationId="{42282130-005E-C005-933A-C36DC06A6684}"/>
          </ac:picMkLst>
        </pc:picChg>
      </pc:sldChg>
      <pc:sldChg chg="addSp delSp modSp add mod ord modTransition">
        <pc:chgData name="Elena Dinu (2320466)" userId="f76ba7e5-a552-414d-92e4-0a530fe4f2df" providerId="ADAL" clId="{826F32AE-A233-487F-94FA-90C2AF513306}" dt="2026-06-22T03:31:45.130" v="2798"/>
        <pc:sldMkLst>
          <pc:docMk/>
          <pc:sldMk cId="799218449" sldId="276"/>
        </pc:sldMkLst>
        <pc:spChg chg="mod">
          <ac:chgData name="Elena Dinu (2320466)" userId="f76ba7e5-a552-414d-92e4-0a530fe4f2df" providerId="ADAL" clId="{826F32AE-A233-487F-94FA-90C2AF513306}" dt="2026-06-22T02:36:32.058" v="1781" actId="1076"/>
          <ac:spMkLst>
            <pc:docMk/>
            <pc:sldMk cId="799218449" sldId="276"/>
            <ac:spMk id="3" creationId="{3620B589-FA9E-9508-D4E6-C0D7D525FB7B}"/>
          </ac:spMkLst>
        </pc:spChg>
        <pc:spChg chg="mod">
          <ac:chgData name="Elena Dinu (2320466)" userId="f76ba7e5-a552-414d-92e4-0a530fe4f2df" providerId="ADAL" clId="{826F32AE-A233-487F-94FA-90C2AF513306}" dt="2026-06-22T02:37:58.767" v="1797" actId="20577"/>
          <ac:spMkLst>
            <pc:docMk/>
            <pc:sldMk cId="799218449" sldId="276"/>
            <ac:spMk id="4" creationId="{FC667EDE-0290-3328-1838-534E376DECCB}"/>
          </ac:spMkLst>
        </pc:spChg>
        <pc:spChg chg="add mod">
          <ac:chgData name="Elena Dinu (2320466)" userId="f76ba7e5-a552-414d-92e4-0a530fe4f2df" providerId="ADAL" clId="{826F32AE-A233-487F-94FA-90C2AF513306}" dt="2026-06-22T02:40:40.866" v="1811" actId="1076"/>
          <ac:spMkLst>
            <pc:docMk/>
            <pc:sldMk cId="799218449" sldId="276"/>
            <ac:spMk id="8" creationId="{B6856D00-CFD6-130B-31CA-2DA40E821F17}"/>
          </ac:spMkLst>
        </pc:spChg>
        <pc:spChg chg="del mod">
          <ac:chgData name="Elena Dinu (2320466)" userId="f76ba7e5-a552-414d-92e4-0a530fe4f2df" providerId="ADAL" clId="{826F32AE-A233-487F-94FA-90C2AF513306}" dt="2026-06-22T03:31:45.130" v="2798"/>
          <ac:spMkLst>
            <pc:docMk/>
            <pc:sldMk cId="799218449" sldId="276"/>
            <ac:spMk id="11" creationId="{699F023E-B4AA-9EAE-D01C-2D84E02A1C16}"/>
          </ac:spMkLst>
        </pc:spChg>
        <pc:picChg chg="mod modCrop">
          <ac:chgData name="Elena Dinu (2320466)" userId="f76ba7e5-a552-414d-92e4-0a530fe4f2df" providerId="ADAL" clId="{826F32AE-A233-487F-94FA-90C2AF513306}" dt="2026-06-22T02:40:00.067" v="1809" actId="18131"/>
          <ac:picMkLst>
            <pc:docMk/>
            <pc:sldMk cId="799218449" sldId="276"/>
            <ac:picMk id="6" creationId="{C1E99801-EB88-DAE2-D872-390AF0C16F70}"/>
          </ac:picMkLst>
        </pc:picChg>
      </pc:sldChg>
      <pc:sldChg chg="ad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845763446" sldId="277"/>
        </pc:sldMkLst>
      </pc:sldChg>
      <pc:sldChg chg="modSp add mod or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3199759954" sldId="278"/>
        </pc:sldMkLst>
        <pc:spChg chg="mod">
          <ac:chgData name="Elena Dinu (2320466)" userId="f76ba7e5-a552-414d-92e4-0a530fe4f2df" providerId="ADAL" clId="{826F32AE-A233-487F-94FA-90C2AF513306}" dt="2026-06-22T03:09:38.256" v="2102" actId="20577"/>
          <ac:spMkLst>
            <pc:docMk/>
            <pc:sldMk cId="3199759954" sldId="278"/>
            <ac:spMk id="4" creationId="{11C35F99-D96B-A128-0AEC-DB5C5AC8FF01}"/>
          </ac:spMkLst>
        </pc:spChg>
        <pc:spChg chg="mod">
          <ac:chgData name="Elena Dinu (2320466)" userId="f76ba7e5-a552-414d-92e4-0a530fe4f2df" providerId="ADAL" clId="{826F32AE-A233-487F-94FA-90C2AF513306}" dt="2026-06-22T03:12:18.728" v="2174" actId="1076"/>
          <ac:spMkLst>
            <pc:docMk/>
            <pc:sldMk cId="3199759954" sldId="278"/>
            <ac:spMk id="6" creationId="{39030E29-C68E-1AA7-2A18-E5A029E7172B}"/>
          </ac:spMkLst>
        </pc:spChg>
        <pc:picChg chg="mod modCrop">
          <ac:chgData name="Elena Dinu (2320466)" userId="f76ba7e5-a552-414d-92e4-0a530fe4f2df" providerId="ADAL" clId="{826F32AE-A233-487F-94FA-90C2AF513306}" dt="2026-06-22T03:08:34.997" v="2046" actId="732"/>
          <ac:picMkLst>
            <pc:docMk/>
            <pc:sldMk cId="3199759954" sldId="278"/>
            <ac:picMk id="12" creationId="{8BA1D7B9-6881-0A0B-ADBB-8187985CA2E9}"/>
          </ac:picMkLst>
        </pc:picChg>
        <pc:picChg chg="mod modCrop">
          <ac:chgData name="Elena Dinu (2320466)" userId="f76ba7e5-a552-414d-92e4-0a530fe4f2df" providerId="ADAL" clId="{826F32AE-A233-487F-94FA-90C2AF513306}" dt="2026-06-22T03:11:51.209" v="2111" actId="1076"/>
          <ac:picMkLst>
            <pc:docMk/>
            <pc:sldMk cId="3199759954" sldId="278"/>
            <ac:picMk id="14" creationId="{84BAB816-6345-D970-66E7-7E0AF9C48DB2}"/>
          </ac:picMkLst>
        </pc:picChg>
      </pc:sldChg>
      <pc:sldChg chg="modSp add mod ord modTransition">
        <pc:chgData name="Elena Dinu (2320466)" userId="f76ba7e5-a552-414d-92e4-0a530fe4f2df" providerId="ADAL" clId="{826F32AE-A233-487F-94FA-90C2AF513306}" dt="2026-06-22T03:30:32.119" v="2794"/>
        <pc:sldMkLst>
          <pc:docMk/>
          <pc:sldMk cId="2711006716" sldId="279"/>
        </pc:sldMkLst>
        <pc:spChg chg="mod">
          <ac:chgData name="Elena Dinu (2320466)" userId="f76ba7e5-a552-414d-92e4-0a530fe4f2df" providerId="ADAL" clId="{826F32AE-A233-487F-94FA-90C2AF513306}" dt="2026-06-22T03:14:53.242" v="2213" actId="27636"/>
          <ac:spMkLst>
            <pc:docMk/>
            <pc:sldMk cId="2711006716" sldId="279"/>
            <ac:spMk id="2" creationId="{E29B21C5-CB6B-4B11-0A87-40D54108CBFE}"/>
          </ac:spMkLst>
        </pc:spChg>
        <pc:spChg chg="mod">
          <ac:chgData name="Elena Dinu (2320466)" userId="f76ba7e5-a552-414d-92e4-0a530fe4f2df" providerId="ADAL" clId="{826F32AE-A233-487F-94FA-90C2AF513306}" dt="2026-06-22T03:19:53.332" v="2500" actId="403"/>
          <ac:spMkLst>
            <pc:docMk/>
            <pc:sldMk cId="2711006716" sldId="279"/>
            <ac:spMk id="3" creationId="{B088A31A-9541-FF0C-6E3C-E8B16A9109AE}"/>
          </ac:spMkLst>
        </pc:spChg>
        <pc:spChg chg="mod">
          <ac:chgData name="Elena Dinu (2320466)" userId="f76ba7e5-a552-414d-92e4-0a530fe4f2df" providerId="ADAL" clId="{826F32AE-A233-487F-94FA-90C2AF513306}" dt="2026-06-22T03:20:28.797" v="2516" actId="20577"/>
          <ac:spMkLst>
            <pc:docMk/>
            <pc:sldMk cId="2711006716" sldId="279"/>
            <ac:spMk id="7" creationId="{D575BC07-ED25-7088-1380-7602024BB71F}"/>
          </ac:spMkLst>
        </pc:spChg>
        <pc:spChg chg="mod">
          <ac:chgData name="Elena Dinu (2320466)" userId="f76ba7e5-a552-414d-92e4-0a530fe4f2df" providerId="ADAL" clId="{826F32AE-A233-487F-94FA-90C2AF513306}" dt="2026-06-22T03:23:12.627" v="2752" actId="1076"/>
          <ac:spMkLst>
            <pc:docMk/>
            <pc:sldMk cId="2711006716" sldId="279"/>
            <ac:spMk id="8" creationId="{786EA4F5-2C21-972F-CE0F-F468380711E8}"/>
          </ac:spMkLst>
        </pc:spChg>
      </pc:sldChg>
      <pc:sldChg chg="modSp new mod">
        <pc:chgData name="Elena Dinu (2320466)" userId="f76ba7e5-a552-414d-92e4-0a530fe4f2df" providerId="ADAL" clId="{826F32AE-A233-487F-94FA-90C2AF513306}" dt="2026-06-22T08:06:44.307" v="2864" actId="27636"/>
        <pc:sldMkLst>
          <pc:docMk/>
          <pc:sldMk cId="423965713" sldId="280"/>
        </pc:sldMkLst>
        <pc:spChg chg="mod">
          <ac:chgData name="Elena Dinu (2320466)" userId="f76ba7e5-a552-414d-92e4-0a530fe4f2df" providerId="ADAL" clId="{826F32AE-A233-487F-94FA-90C2AF513306}" dt="2026-06-22T03:32:53.555" v="2826" actId="207"/>
          <ac:spMkLst>
            <pc:docMk/>
            <pc:sldMk cId="423965713" sldId="280"/>
            <ac:spMk id="2" creationId="{F26D802B-DFC0-3497-86AC-B4C03DC525A9}"/>
          </ac:spMkLst>
        </pc:spChg>
        <pc:spChg chg="mod">
          <ac:chgData name="Elena Dinu (2320466)" userId="f76ba7e5-a552-414d-92e4-0a530fe4f2df" providerId="ADAL" clId="{826F32AE-A233-487F-94FA-90C2AF513306}" dt="2026-06-22T08:06:44.307" v="2864" actId="27636"/>
          <ac:spMkLst>
            <pc:docMk/>
            <pc:sldMk cId="423965713" sldId="280"/>
            <ac:spMk id="3" creationId="{95A13DFD-95A0-4A1A-B8AD-C153135AB91B}"/>
          </ac:spMkLst>
        </pc:spChg>
      </pc:sldChg>
      <pc:sldMasterChg chg="modTransition modSldLayout">
        <pc:chgData name="Elena Dinu (2320466)" userId="f76ba7e5-a552-414d-92e4-0a530fe4f2df" providerId="ADAL" clId="{826F32AE-A233-487F-94FA-90C2AF513306}" dt="2026-06-22T03:30:32.119" v="2794"/>
        <pc:sldMasterMkLst>
          <pc:docMk/>
          <pc:sldMasterMk cId="1451578605" sldId="2147483648"/>
        </pc:sldMasterMkLst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2461136730" sldId="2147483649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1405961619" sldId="2147483660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1435784661" sldId="2147483661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4242233959" sldId="2147483662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924809460" sldId="2147483663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3541825195" sldId="2147483664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387590377" sldId="2147483665"/>
          </pc:sldLayoutMkLst>
        </pc:sldLayoutChg>
        <pc:sldLayoutChg chg="modTransition">
          <pc:chgData name="Elena Dinu (2320466)" userId="f76ba7e5-a552-414d-92e4-0a530fe4f2df" providerId="ADAL" clId="{826F32AE-A233-487F-94FA-90C2AF513306}" dt="2026-06-22T03:30:32.119" v="2794"/>
          <pc:sldLayoutMkLst>
            <pc:docMk/>
            <pc:sldMasterMk cId="1451578605" sldId="2147483648"/>
            <pc:sldLayoutMk cId="1632582582" sldId="2147483666"/>
          </pc:sldLayoutMkLst>
        </pc:sldLayoutChg>
      </pc:sldMasterChg>
    </pc:docChg>
  </pc:docChgLst>
  <pc:docChgLst>
    <pc:chgData name="Elena Dinu (2320466)" userId="f76ba7e5-a552-414d-92e4-0a530fe4f2df" providerId="ADAL" clId="{99D8A775-6030-4E4F-A080-EEA088113E9C}"/>
    <pc:docChg chg="undo custSel modSld sldOrd">
      <pc:chgData name="Elena Dinu (2320466)" userId="f76ba7e5-a552-414d-92e4-0a530fe4f2df" providerId="ADAL" clId="{99D8A775-6030-4E4F-A080-EEA088113E9C}" dt="2026-06-22T03:32:32.813" v="389" actId="478"/>
      <pc:docMkLst>
        <pc:docMk/>
      </pc:docMkLst>
      <pc:sldChg chg="addSp delSp modSp mod">
        <pc:chgData name="Elena Dinu (2320466)" userId="f76ba7e5-a552-414d-92e4-0a530fe4f2df" providerId="ADAL" clId="{99D8A775-6030-4E4F-A080-EEA088113E9C}" dt="2026-06-22T00:38:33.896" v="32" actId="478"/>
        <pc:sldMkLst>
          <pc:docMk/>
          <pc:sldMk cId="891769591" sldId="256"/>
        </pc:sldMkLst>
        <pc:spChg chg="mod">
          <ac:chgData name="Elena Dinu (2320466)" userId="f76ba7e5-a552-414d-92e4-0a530fe4f2df" providerId="ADAL" clId="{99D8A775-6030-4E4F-A080-EEA088113E9C}" dt="2026-06-22T00:35:38.055" v="31" actId="207"/>
          <ac:spMkLst>
            <pc:docMk/>
            <pc:sldMk cId="891769591" sldId="256"/>
            <ac:spMk id="8" creationId="{A86FFE07-C470-9E0F-23BA-C446DC190CE4}"/>
          </ac:spMkLst>
        </pc:spChg>
        <pc:spChg chg="del mod">
          <ac:chgData name="Elena Dinu (2320466)" userId="f76ba7e5-a552-414d-92e4-0a530fe4f2df" providerId="ADAL" clId="{99D8A775-6030-4E4F-A080-EEA088113E9C}" dt="2026-06-22T00:38:33.896" v="32" actId="478"/>
          <ac:spMkLst>
            <pc:docMk/>
            <pc:sldMk cId="891769591" sldId="256"/>
            <ac:spMk id="11" creationId="{9219AE6F-2226-7D80-291C-EE64C9A248E7}"/>
          </ac:spMkLst>
        </pc:spChg>
        <pc:picChg chg="add del mod">
          <ac:chgData name="Elena Dinu (2320466)" userId="f76ba7e5-a552-414d-92e4-0a530fe4f2df" providerId="ADAL" clId="{99D8A775-6030-4E4F-A080-EEA088113E9C}" dt="2026-06-22T00:35:20.959" v="29" actId="21"/>
          <ac:picMkLst>
            <pc:docMk/>
            <pc:sldMk cId="891769591" sldId="256"/>
            <ac:picMk id="2" creationId="{72CB891B-1C0B-98F6-EE7C-B97F1B76D8E2}"/>
          </ac:picMkLst>
        </pc:picChg>
        <pc:picChg chg="mod">
          <ac:chgData name="Elena Dinu (2320466)" userId="f76ba7e5-a552-414d-92e4-0a530fe4f2df" providerId="ADAL" clId="{99D8A775-6030-4E4F-A080-EEA088113E9C}" dt="2026-06-22T00:35:17.399" v="28" actId="14826"/>
          <ac:picMkLst>
            <pc:docMk/>
            <pc:sldMk cId="891769591" sldId="256"/>
            <ac:picMk id="10" creationId="{1A5CD96B-6CE1-E6A6-E41C-E5648F16053D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0:42:53.620" v="38" actId="478"/>
        <pc:sldMkLst>
          <pc:docMk/>
          <pc:sldMk cId="1266922533" sldId="257"/>
        </pc:sldMkLst>
        <pc:spChg chg="del">
          <ac:chgData name="Elena Dinu (2320466)" userId="f76ba7e5-a552-414d-92e4-0a530fe4f2df" providerId="ADAL" clId="{99D8A775-6030-4E4F-A080-EEA088113E9C}" dt="2026-06-22T00:42:53.620" v="38" actId="478"/>
          <ac:spMkLst>
            <pc:docMk/>
            <pc:sldMk cId="1266922533" sldId="257"/>
            <ac:spMk id="3" creationId="{0E2E045C-902C-0D6E-CFCC-F70447E847FD}"/>
          </ac:spMkLst>
        </pc:spChg>
        <pc:spChg chg="del">
          <ac:chgData name="Elena Dinu (2320466)" userId="f76ba7e5-a552-414d-92e4-0a530fe4f2df" providerId="ADAL" clId="{99D8A775-6030-4E4F-A080-EEA088113E9C}" dt="2026-06-22T00:40:53.318" v="35" actId="478"/>
          <ac:spMkLst>
            <pc:docMk/>
            <pc:sldMk cId="1266922533" sldId="257"/>
            <ac:spMk id="4" creationId="{8217FA48-B253-6E6F-05C3-A8CFDA60DF11}"/>
          </ac:spMkLst>
        </pc:spChg>
        <pc:spChg chg="del">
          <ac:chgData name="Elena Dinu (2320466)" userId="f76ba7e5-a552-414d-92e4-0a530fe4f2df" providerId="ADAL" clId="{99D8A775-6030-4E4F-A080-EEA088113E9C}" dt="2026-06-22T00:40:50.119" v="34" actId="478"/>
          <ac:spMkLst>
            <pc:docMk/>
            <pc:sldMk cId="1266922533" sldId="257"/>
            <ac:spMk id="5" creationId="{C96E0226-3653-F71F-DA1D-6E0E9F4594D8}"/>
          </ac:spMkLst>
        </pc:spChg>
        <pc:spChg chg="del">
          <ac:chgData name="Elena Dinu (2320466)" userId="f76ba7e5-a552-414d-92e4-0a530fe4f2df" providerId="ADAL" clId="{99D8A775-6030-4E4F-A080-EEA088113E9C}" dt="2026-06-22T00:40:47.785" v="33" actId="478"/>
          <ac:spMkLst>
            <pc:docMk/>
            <pc:sldMk cId="1266922533" sldId="257"/>
            <ac:spMk id="9" creationId="{45F7AB59-A54F-70B2-2B01-E24E45D402E1}"/>
          </ac:spMkLst>
        </pc:spChg>
        <pc:spChg chg="add mod">
          <ac:chgData name="Elena Dinu (2320466)" userId="f76ba7e5-a552-414d-92e4-0a530fe4f2df" providerId="ADAL" clId="{99D8A775-6030-4E4F-A080-EEA088113E9C}" dt="2026-06-22T00:42:53.620" v="38" actId="478"/>
          <ac:spMkLst>
            <pc:docMk/>
            <pc:sldMk cId="1266922533" sldId="257"/>
            <ac:spMk id="10" creationId="{D2B8F5B8-EBF1-CA68-D707-00E9A2E8BC55}"/>
          </ac:spMkLst>
        </pc:spChg>
        <pc:picChg chg="mod modCrop">
          <ac:chgData name="Elena Dinu (2320466)" userId="f76ba7e5-a552-414d-92e4-0a530fe4f2df" providerId="ADAL" clId="{99D8A775-6030-4E4F-A080-EEA088113E9C}" dt="2026-06-22T00:42:45.571" v="37" actId="18131"/>
          <ac:picMkLst>
            <pc:docMk/>
            <pc:sldMk cId="1266922533" sldId="257"/>
            <ac:picMk id="6" creationId="{5AE6D406-9D02-2C2B-5390-6FD126ADC474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1:00:58.729" v="169" actId="478"/>
        <pc:sldMkLst>
          <pc:docMk/>
          <pc:sldMk cId="2444327419" sldId="258"/>
        </pc:sldMkLst>
        <pc:spChg chg="mod">
          <ac:chgData name="Elena Dinu (2320466)" userId="f76ba7e5-a552-414d-92e4-0a530fe4f2df" providerId="ADAL" clId="{99D8A775-6030-4E4F-A080-EEA088113E9C}" dt="2026-06-22T00:49:48.026" v="78" actId="208"/>
          <ac:spMkLst>
            <pc:docMk/>
            <pc:sldMk cId="2444327419" sldId="258"/>
            <ac:spMk id="2" creationId="{EC65900D-DF37-3760-2C26-9754A204BE65}"/>
          </ac:spMkLst>
        </pc:spChg>
        <pc:spChg chg="del mod">
          <ac:chgData name="Elena Dinu (2320466)" userId="f76ba7e5-a552-414d-92e4-0a530fe4f2df" providerId="ADAL" clId="{99D8A775-6030-4E4F-A080-EEA088113E9C}" dt="2026-06-22T01:00:55.598" v="168" actId="478"/>
          <ac:spMkLst>
            <pc:docMk/>
            <pc:sldMk cId="2444327419" sldId="258"/>
            <ac:spMk id="3" creationId="{F5557F8B-9636-EB68-ED23-9489493A0F57}"/>
          </ac:spMkLst>
        </pc:spChg>
        <pc:spChg chg="del">
          <ac:chgData name="Elena Dinu (2320466)" userId="f76ba7e5-a552-414d-92e4-0a530fe4f2df" providerId="ADAL" clId="{99D8A775-6030-4E4F-A080-EEA088113E9C}" dt="2026-06-22T00:48:57.701" v="41" actId="478"/>
          <ac:spMkLst>
            <pc:docMk/>
            <pc:sldMk cId="2444327419" sldId="258"/>
            <ac:spMk id="4" creationId="{C8A1E9D7-EC0F-ABCF-4071-AA944165F1DF}"/>
          </ac:spMkLst>
        </pc:spChg>
        <pc:spChg chg="add del mod">
          <ac:chgData name="Elena Dinu (2320466)" userId="f76ba7e5-a552-414d-92e4-0a530fe4f2df" providerId="ADAL" clId="{99D8A775-6030-4E4F-A080-EEA088113E9C}" dt="2026-06-22T01:00:38.082" v="161" actId="478"/>
          <ac:spMkLst>
            <pc:docMk/>
            <pc:sldMk cId="2444327419" sldId="258"/>
            <ac:spMk id="5" creationId="{85959496-17D5-FD2F-C2E1-1E5AFD25D5D3}"/>
          </ac:spMkLst>
        </pc:spChg>
        <pc:spChg chg="del">
          <ac:chgData name="Elena Dinu (2320466)" userId="f76ba7e5-a552-414d-92e4-0a530fe4f2df" providerId="ADAL" clId="{99D8A775-6030-4E4F-A080-EEA088113E9C}" dt="2026-06-22T00:58:58.796" v="150" actId="478"/>
          <ac:spMkLst>
            <pc:docMk/>
            <pc:sldMk cId="2444327419" sldId="258"/>
            <ac:spMk id="6" creationId="{7AFD581E-F574-95C1-8F15-6B0D6B27AD6E}"/>
          </ac:spMkLst>
        </pc:spChg>
        <pc:spChg chg="del">
          <ac:chgData name="Elena Dinu (2320466)" userId="f76ba7e5-a552-414d-92e4-0a530fe4f2df" providerId="ADAL" clId="{99D8A775-6030-4E4F-A080-EEA088113E9C}" dt="2026-06-22T01:00:31.515" v="159" actId="478"/>
          <ac:spMkLst>
            <pc:docMk/>
            <pc:sldMk cId="2444327419" sldId="258"/>
            <ac:spMk id="7" creationId="{CB731EF8-AAB9-6990-003B-03FD3D8CE5DC}"/>
          </ac:spMkLst>
        </pc:spChg>
        <pc:spChg chg="del mod">
          <ac:chgData name="Elena Dinu (2320466)" userId="f76ba7e5-a552-414d-92e4-0a530fe4f2df" providerId="ADAL" clId="{99D8A775-6030-4E4F-A080-EEA088113E9C}" dt="2026-06-22T00:49:09.737" v="45" actId="478"/>
          <ac:spMkLst>
            <pc:docMk/>
            <pc:sldMk cId="2444327419" sldId="258"/>
            <ac:spMk id="8" creationId="{8EBAAD36-3488-A727-A300-3C23E4D46E97}"/>
          </ac:spMkLst>
        </pc:spChg>
        <pc:spChg chg="del">
          <ac:chgData name="Elena Dinu (2320466)" userId="f76ba7e5-a552-414d-92e4-0a530fe4f2df" providerId="ADAL" clId="{99D8A775-6030-4E4F-A080-EEA088113E9C}" dt="2026-06-22T00:49:02.272" v="43" actId="478"/>
          <ac:spMkLst>
            <pc:docMk/>
            <pc:sldMk cId="2444327419" sldId="258"/>
            <ac:spMk id="9" creationId="{621264B6-25D9-6D6D-CE64-F699A7FE751D}"/>
          </ac:spMkLst>
        </pc:spChg>
        <pc:spChg chg="add del mod">
          <ac:chgData name="Elena Dinu (2320466)" userId="f76ba7e5-a552-414d-92e4-0a530fe4f2df" providerId="ADAL" clId="{99D8A775-6030-4E4F-A080-EEA088113E9C}" dt="2026-06-22T00:57:19.012" v="134" actId="931"/>
          <ac:spMkLst>
            <pc:docMk/>
            <pc:sldMk cId="2444327419" sldId="258"/>
            <ac:spMk id="9" creationId="{D9185DD8-BBC0-1433-A4C7-C95693D6634B}"/>
          </ac:spMkLst>
        </pc:spChg>
        <pc:spChg chg="del">
          <ac:chgData name="Elena Dinu (2320466)" userId="f76ba7e5-a552-414d-92e4-0a530fe4f2df" providerId="ADAL" clId="{99D8A775-6030-4E4F-A080-EEA088113E9C}" dt="2026-06-22T00:48:59.471" v="42" actId="478"/>
          <ac:spMkLst>
            <pc:docMk/>
            <pc:sldMk cId="2444327419" sldId="258"/>
            <ac:spMk id="10" creationId="{8EE07B40-594D-3FDA-A47B-D8E23E0161BD}"/>
          </ac:spMkLst>
        </pc:spChg>
        <pc:spChg chg="del">
          <ac:chgData name="Elena Dinu (2320466)" userId="f76ba7e5-a552-414d-92e4-0a530fe4f2df" providerId="ADAL" clId="{99D8A775-6030-4E4F-A080-EEA088113E9C}" dt="2026-06-22T00:53:41.915" v="79" actId="931"/>
          <ac:spMkLst>
            <pc:docMk/>
            <pc:sldMk cId="2444327419" sldId="258"/>
            <ac:spMk id="12" creationId="{33EB8796-F483-9A1F-DCE9-057F336E0E78}"/>
          </ac:spMkLst>
        </pc:spChg>
        <pc:spChg chg="del mod">
          <ac:chgData name="Elena Dinu (2320466)" userId="f76ba7e5-a552-414d-92e4-0a530fe4f2df" providerId="ADAL" clId="{99D8A775-6030-4E4F-A080-EEA088113E9C}" dt="2026-06-22T00:57:45.023" v="136" actId="931"/>
          <ac:spMkLst>
            <pc:docMk/>
            <pc:sldMk cId="2444327419" sldId="258"/>
            <ac:spMk id="13" creationId="{44EE2466-B071-7072-02CD-994B2DF61B78}"/>
          </ac:spMkLst>
        </pc:spChg>
        <pc:spChg chg="add del mod">
          <ac:chgData name="Elena Dinu (2320466)" userId="f76ba7e5-a552-414d-92e4-0a530fe4f2df" providerId="ADAL" clId="{99D8A775-6030-4E4F-A080-EEA088113E9C}" dt="2026-06-22T00:57:33.771" v="135" actId="931"/>
          <ac:spMkLst>
            <pc:docMk/>
            <pc:sldMk cId="2444327419" sldId="258"/>
            <ac:spMk id="14" creationId="{B84C26BC-EB3F-9215-8725-3E3F528B478E}"/>
          </ac:spMkLst>
        </pc:spChg>
        <pc:spChg chg="add del mod">
          <ac:chgData name="Elena Dinu (2320466)" userId="f76ba7e5-a552-414d-92e4-0a530fe4f2df" providerId="ADAL" clId="{99D8A775-6030-4E4F-A080-EEA088113E9C}" dt="2026-06-22T00:56:59.693" v="130" actId="21"/>
          <ac:spMkLst>
            <pc:docMk/>
            <pc:sldMk cId="2444327419" sldId="258"/>
            <ac:spMk id="16" creationId="{086FD3EB-0559-99C5-5BED-208F0746A124}"/>
          </ac:spMkLst>
        </pc:spChg>
        <pc:spChg chg="add del mod">
          <ac:chgData name="Elena Dinu (2320466)" userId="f76ba7e5-a552-414d-92e4-0a530fe4f2df" providerId="ADAL" clId="{99D8A775-6030-4E4F-A080-EEA088113E9C}" dt="2026-06-22T00:49:15.189" v="46" actId="478"/>
          <ac:spMkLst>
            <pc:docMk/>
            <pc:sldMk cId="2444327419" sldId="258"/>
            <ac:spMk id="16" creationId="{330EDD85-2F6F-8BD8-6E9B-6E7F8CF2B9AE}"/>
          </ac:spMkLst>
        </pc:spChg>
        <pc:spChg chg="add del mod">
          <ac:chgData name="Elena Dinu (2320466)" userId="f76ba7e5-a552-414d-92e4-0a530fe4f2df" providerId="ADAL" clId="{99D8A775-6030-4E4F-A080-EEA088113E9C}" dt="2026-06-22T00:56:57.656" v="127" actId="478"/>
          <ac:spMkLst>
            <pc:docMk/>
            <pc:sldMk cId="2444327419" sldId="258"/>
            <ac:spMk id="19" creationId="{5FC06ACC-C4DF-3DEB-C212-AA50779436CE}"/>
          </ac:spMkLst>
        </pc:spChg>
        <pc:spChg chg="add del mod">
          <ac:chgData name="Elena Dinu (2320466)" userId="f76ba7e5-a552-414d-92e4-0a530fe4f2df" providerId="ADAL" clId="{99D8A775-6030-4E4F-A080-EEA088113E9C}" dt="2026-06-22T00:58:27.252" v="144" actId="931"/>
          <ac:spMkLst>
            <pc:docMk/>
            <pc:sldMk cId="2444327419" sldId="258"/>
            <ac:spMk id="24" creationId="{BA268C63-6822-AB3A-0B48-644BBC755422}"/>
          </ac:spMkLst>
        </pc:spChg>
        <pc:spChg chg="add del mod">
          <ac:chgData name="Elena Dinu (2320466)" userId="f76ba7e5-a552-414d-92e4-0a530fe4f2df" providerId="ADAL" clId="{99D8A775-6030-4E4F-A080-EEA088113E9C}" dt="2026-06-22T01:00:58.729" v="169" actId="478"/>
          <ac:spMkLst>
            <pc:docMk/>
            <pc:sldMk cId="2444327419" sldId="258"/>
            <ac:spMk id="27" creationId="{45770BFE-3927-82AB-6658-9E4728D7F882}"/>
          </ac:spMkLst>
        </pc:spChg>
        <pc:spChg chg="add del mod">
          <ac:chgData name="Elena Dinu (2320466)" userId="f76ba7e5-a552-414d-92e4-0a530fe4f2df" providerId="ADAL" clId="{99D8A775-6030-4E4F-A080-EEA088113E9C}" dt="2026-06-22T01:00:35.864" v="160" actId="478"/>
          <ac:spMkLst>
            <pc:docMk/>
            <pc:sldMk cId="2444327419" sldId="258"/>
            <ac:spMk id="29" creationId="{BC66EFAC-8E08-0CC6-FE6D-485FFD7AA3BD}"/>
          </ac:spMkLst>
        </pc:spChg>
        <pc:spChg chg="add del mod">
          <ac:chgData name="Elena Dinu (2320466)" userId="f76ba7e5-a552-414d-92e4-0a530fe4f2df" providerId="ADAL" clId="{99D8A775-6030-4E4F-A080-EEA088113E9C}" dt="2026-06-22T01:00:39.526" v="162" actId="478"/>
          <ac:spMkLst>
            <pc:docMk/>
            <pc:sldMk cId="2444327419" sldId="258"/>
            <ac:spMk id="31" creationId="{6DAE782A-E8F5-E08E-1DB2-ED041647E093}"/>
          </ac:spMkLst>
        </pc:spChg>
        <pc:spChg chg="del">
          <ac:chgData name="Elena Dinu (2320466)" userId="f76ba7e5-a552-414d-92e4-0a530fe4f2df" providerId="ADAL" clId="{99D8A775-6030-4E4F-A080-EEA088113E9C}" dt="2026-06-22T00:48:56.023" v="40" actId="478"/>
          <ac:spMkLst>
            <pc:docMk/>
            <pc:sldMk cId="2444327419" sldId="258"/>
            <ac:spMk id="43" creationId="{7F738137-AF9F-7761-7310-C7C71811129E}"/>
          </ac:spMkLst>
        </pc:spChg>
        <pc:picChg chg="add del mod ord">
          <ac:chgData name="Elena Dinu (2320466)" userId="f76ba7e5-a552-414d-92e4-0a530fe4f2df" providerId="ADAL" clId="{99D8A775-6030-4E4F-A080-EEA088113E9C}" dt="2026-06-22T00:53:55.545" v="82" actId="21"/>
          <ac:picMkLst>
            <pc:docMk/>
            <pc:sldMk cId="2444327419" sldId="258"/>
            <ac:picMk id="4" creationId="{7F7C6C6B-3E35-B440-D62C-080EF881401A}"/>
          </ac:picMkLst>
        </pc:picChg>
        <pc:picChg chg="add del mod ord">
          <ac:chgData name="Elena Dinu (2320466)" userId="f76ba7e5-a552-414d-92e4-0a530fe4f2df" providerId="ADAL" clId="{99D8A775-6030-4E4F-A080-EEA088113E9C}" dt="2026-06-22T00:57:00.283" v="131" actId="931"/>
          <ac:picMkLst>
            <pc:docMk/>
            <pc:sldMk cId="2444327419" sldId="258"/>
            <ac:picMk id="10" creationId="{7FF634EE-070B-F94C-6177-ECDD279A1EB2}"/>
          </ac:picMkLst>
        </pc:picChg>
        <pc:picChg chg="add del mod ord modCrop">
          <ac:chgData name="Elena Dinu (2320466)" userId="f76ba7e5-a552-414d-92e4-0a530fe4f2df" providerId="ADAL" clId="{99D8A775-6030-4E4F-A080-EEA088113E9C}" dt="2026-06-22T00:56:58.389" v="129" actId="931"/>
          <ac:picMkLst>
            <pc:docMk/>
            <pc:sldMk cId="2444327419" sldId="258"/>
            <ac:picMk id="17" creationId="{A03F635A-3FD4-4D0A-519C-2EEE71D8D46A}"/>
          </ac:picMkLst>
        </pc:picChg>
        <pc:picChg chg="add del mod ord modCrop">
          <ac:chgData name="Elena Dinu (2320466)" userId="f76ba7e5-a552-414d-92e4-0a530fe4f2df" providerId="ADAL" clId="{99D8A775-6030-4E4F-A080-EEA088113E9C}" dt="2026-06-22T00:58:14.652" v="143" actId="21"/>
          <ac:picMkLst>
            <pc:docMk/>
            <pc:sldMk cId="2444327419" sldId="258"/>
            <ac:picMk id="20" creationId="{B779ADFB-D8F8-EC84-B556-51BE29ADF898}"/>
          </ac:picMkLst>
        </pc:picChg>
        <pc:picChg chg="add mod ord modCrop">
          <ac:chgData name="Elena Dinu (2320466)" userId="f76ba7e5-a552-414d-92e4-0a530fe4f2df" providerId="ADAL" clId="{99D8A775-6030-4E4F-A080-EEA088113E9C}" dt="2026-06-22T00:59:43.529" v="158" actId="1076"/>
          <ac:picMkLst>
            <pc:docMk/>
            <pc:sldMk cId="2444327419" sldId="258"/>
            <ac:picMk id="21" creationId="{AC1C1596-0BD4-3191-C749-5935BE66D042}"/>
          </ac:picMkLst>
        </pc:picChg>
        <pc:picChg chg="add mod ord">
          <ac:chgData name="Elena Dinu (2320466)" userId="f76ba7e5-a552-414d-92e4-0a530fe4f2df" providerId="ADAL" clId="{99D8A775-6030-4E4F-A080-EEA088113E9C}" dt="2026-06-22T00:57:52.295" v="138" actId="1076"/>
          <ac:picMkLst>
            <pc:docMk/>
            <pc:sldMk cId="2444327419" sldId="258"/>
            <ac:picMk id="22" creationId="{C64A755B-C3A9-0862-B09F-F4BABBE734E6}"/>
          </ac:picMkLst>
        </pc:picChg>
        <pc:picChg chg="add mod ord">
          <ac:chgData name="Elena Dinu (2320466)" userId="f76ba7e5-a552-414d-92e4-0a530fe4f2df" providerId="ADAL" clId="{99D8A775-6030-4E4F-A080-EEA088113E9C}" dt="2026-06-22T01:00:49.725" v="166" actId="1076"/>
          <ac:picMkLst>
            <pc:docMk/>
            <pc:sldMk cId="2444327419" sldId="258"/>
            <ac:picMk id="25" creationId="{00DCF406-71CA-37D8-3792-24059FABE256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1:45:35.569" v="288" actId="478"/>
        <pc:sldMkLst>
          <pc:docMk/>
          <pc:sldMk cId="3220226178" sldId="259"/>
        </pc:sldMkLst>
        <pc:spChg chg="del">
          <ac:chgData name="Elena Dinu (2320466)" userId="f76ba7e5-a552-414d-92e4-0a530fe4f2df" providerId="ADAL" clId="{99D8A775-6030-4E4F-A080-EEA088113E9C}" dt="2026-06-22T01:09:30.182" v="178" actId="478"/>
          <ac:spMkLst>
            <pc:docMk/>
            <pc:sldMk cId="3220226178" sldId="259"/>
            <ac:spMk id="5" creationId="{0300549D-3DEA-8D84-A481-CC5E1B91A9C7}"/>
          </ac:spMkLst>
        </pc:spChg>
        <pc:spChg chg="add del mod">
          <ac:chgData name="Elena Dinu (2320466)" userId="f76ba7e5-a552-414d-92e4-0a530fe4f2df" providerId="ADAL" clId="{99D8A775-6030-4E4F-A080-EEA088113E9C}" dt="2026-06-22T01:10:28.635" v="184" actId="478"/>
          <ac:spMkLst>
            <pc:docMk/>
            <pc:sldMk cId="3220226178" sldId="259"/>
            <ac:spMk id="11" creationId="{DA014406-ADDB-8804-D141-A3137A2FC8B8}"/>
          </ac:spMkLst>
        </pc:spChg>
        <pc:spChg chg="add del mod">
          <ac:chgData name="Elena Dinu (2320466)" userId="f76ba7e5-a552-414d-92e4-0a530fe4f2df" providerId="ADAL" clId="{99D8A775-6030-4E4F-A080-EEA088113E9C}" dt="2026-06-22T01:45:35.569" v="288" actId="478"/>
          <ac:spMkLst>
            <pc:docMk/>
            <pc:sldMk cId="3220226178" sldId="259"/>
            <ac:spMk id="13" creationId="{57DE6752-346F-2F10-A011-D38A047D3C18}"/>
          </ac:spMkLst>
        </pc:spChg>
        <pc:spChg chg="add del">
          <ac:chgData name="Elena Dinu (2320466)" userId="f76ba7e5-a552-414d-92e4-0a530fe4f2df" providerId="ADAL" clId="{99D8A775-6030-4E4F-A080-EEA088113E9C}" dt="2026-06-22T01:45:33.848" v="287" actId="478"/>
          <ac:spMkLst>
            <pc:docMk/>
            <pc:sldMk cId="3220226178" sldId="259"/>
            <ac:spMk id="27" creationId="{83344478-7DE7-0766-4A8C-B26EB2018C60}"/>
          </ac:spMkLst>
        </pc:spChg>
        <pc:picChg chg="mod modCrop">
          <ac:chgData name="Elena Dinu (2320466)" userId="f76ba7e5-a552-414d-92e4-0a530fe4f2df" providerId="ADAL" clId="{99D8A775-6030-4E4F-A080-EEA088113E9C}" dt="2026-06-22T01:43:18.036" v="285" actId="14826"/>
          <ac:picMkLst>
            <pc:docMk/>
            <pc:sldMk cId="3220226178" sldId="259"/>
            <ac:picMk id="8" creationId="{6FAE534B-A5FB-C53D-EB70-99F982182000}"/>
          </ac:picMkLst>
        </pc:picChg>
        <pc:picChg chg="mod">
          <ac:chgData name="Elena Dinu (2320466)" userId="f76ba7e5-a552-414d-92e4-0a530fe4f2df" providerId="ADAL" clId="{99D8A775-6030-4E4F-A080-EEA088113E9C}" dt="2026-06-22T01:44:33.895" v="286" actId="14826"/>
          <ac:picMkLst>
            <pc:docMk/>
            <pc:sldMk cId="3220226178" sldId="259"/>
            <ac:picMk id="10" creationId="{708E368C-7AB7-5868-186F-2D9183E51730}"/>
          </ac:picMkLst>
        </pc:picChg>
      </pc:sldChg>
      <pc:sldChg chg="modSp mod">
        <pc:chgData name="Elena Dinu (2320466)" userId="f76ba7e5-a552-414d-92e4-0a530fe4f2df" providerId="ADAL" clId="{99D8A775-6030-4E4F-A080-EEA088113E9C}" dt="2026-06-22T02:01:44.562" v="289" actId="14826"/>
        <pc:sldMkLst>
          <pc:docMk/>
          <pc:sldMk cId="1824639132" sldId="262"/>
        </pc:sldMkLst>
        <pc:picChg chg="mod">
          <ac:chgData name="Elena Dinu (2320466)" userId="f76ba7e5-a552-414d-92e4-0a530fe4f2df" providerId="ADAL" clId="{99D8A775-6030-4E4F-A080-EEA088113E9C}" dt="2026-06-22T02:01:44.562" v="289" actId="14826"/>
          <ac:picMkLst>
            <pc:docMk/>
            <pc:sldMk cId="1824639132" sldId="262"/>
            <ac:picMk id="6" creationId="{43E303D0-EBAF-A4A7-3275-99CA77103D85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1:17:33.915" v="193" actId="14826"/>
        <pc:sldMkLst>
          <pc:docMk/>
          <pc:sldMk cId="189567610" sldId="263"/>
        </pc:sldMkLst>
        <pc:spChg chg="del">
          <ac:chgData name="Elena Dinu (2320466)" userId="f76ba7e5-a552-414d-92e4-0a530fe4f2df" providerId="ADAL" clId="{99D8A775-6030-4E4F-A080-EEA088113E9C}" dt="2026-06-22T01:11:50.202" v="185" actId="478"/>
          <ac:spMkLst>
            <pc:docMk/>
            <pc:sldMk cId="189567610" sldId="263"/>
            <ac:spMk id="5" creationId="{93C57662-15CC-0F88-D8DF-D6FB21643834}"/>
          </ac:spMkLst>
        </pc:spChg>
        <pc:spChg chg="add del mod">
          <ac:chgData name="Elena Dinu (2320466)" userId="f76ba7e5-a552-414d-92e4-0a530fe4f2df" providerId="ADAL" clId="{99D8A775-6030-4E4F-A080-EEA088113E9C}" dt="2026-06-22T01:11:54.237" v="187" actId="478"/>
          <ac:spMkLst>
            <pc:docMk/>
            <pc:sldMk cId="189567610" sldId="263"/>
            <ac:spMk id="9" creationId="{AAC76382-DFBF-E205-E120-0470C8CD701C}"/>
          </ac:spMkLst>
        </pc:spChg>
        <pc:spChg chg="del">
          <ac:chgData name="Elena Dinu (2320466)" userId="f76ba7e5-a552-414d-92e4-0a530fe4f2df" providerId="ADAL" clId="{99D8A775-6030-4E4F-A080-EEA088113E9C}" dt="2026-06-22T01:11:52.305" v="186" actId="478"/>
          <ac:spMkLst>
            <pc:docMk/>
            <pc:sldMk cId="189567610" sldId="263"/>
            <ac:spMk id="46" creationId="{4518F164-4A94-B3B8-96BB-6DF90970B1D8}"/>
          </ac:spMkLst>
        </pc:spChg>
        <pc:picChg chg="mod">
          <ac:chgData name="Elena Dinu (2320466)" userId="f76ba7e5-a552-414d-92e4-0a530fe4f2df" providerId="ADAL" clId="{99D8A775-6030-4E4F-A080-EEA088113E9C}" dt="2026-06-22T01:12:47.149" v="189" actId="14826"/>
          <ac:picMkLst>
            <pc:docMk/>
            <pc:sldMk cId="189567610" sldId="263"/>
            <ac:picMk id="12" creationId="{782700B3-5E78-461D-41A0-6C7D7924FAF2}"/>
          </ac:picMkLst>
        </pc:picChg>
        <pc:picChg chg="mod">
          <ac:chgData name="Elena Dinu (2320466)" userId="f76ba7e5-a552-414d-92e4-0a530fe4f2df" providerId="ADAL" clId="{99D8A775-6030-4E4F-A080-EEA088113E9C}" dt="2026-06-22T01:16:16.196" v="192" actId="32223"/>
          <ac:picMkLst>
            <pc:docMk/>
            <pc:sldMk cId="189567610" sldId="263"/>
            <ac:picMk id="14" creationId="{144BB749-1953-9DC3-D256-F413210BE847}"/>
          </ac:picMkLst>
        </pc:picChg>
        <pc:picChg chg="mod">
          <ac:chgData name="Elena Dinu (2320466)" userId="f76ba7e5-a552-414d-92e4-0a530fe4f2df" providerId="ADAL" clId="{99D8A775-6030-4E4F-A080-EEA088113E9C}" dt="2026-06-22T01:17:33.915" v="193" actId="14826"/>
          <ac:picMkLst>
            <pc:docMk/>
            <pc:sldMk cId="189567610" sldId="263"/>
            <ac:picMk id="25" creationId="{4E23B99D-7FFA-A42A-07A0-FEA4B2D6A837}"/>
          </ac:picMkLst>
        </pc:picChg>
      </pc:sldChg>
      <pc:sldChg chg="modSp mod">
        <pc:chgData name="Elena Dinu (2320466)" userId="f76ba7e5-a552-414d-92e4-0a530fe4f2df" providerId="ADAL" clId="{99D8A775-6030-4E4F-A080-EEA088113E9C}" dt="2026-06-22T02:11:24.489" v="290" actId="14826"/>
        <pc:sldMkLst>
          <pc:docMk/>
          <pc:sldMk cId="979093670" sldId="264"/>
        </pc:sldMkLst>
        <pc:picChg chg="mod">
          <ac:chgData name="Elena Dinu (2320466)" userId="f76ba7e5-a552-414d-92e4-0a530fe4f2df" providerId="ADAL" clId="{99D8A775-6030-4E4F-A080-EEA088113E9C}" dt="2026-06-22T02:11:24.489" v="290" actId="14826"/>
          <ac:picMkLst>
            <pc:docMk/>
            <pc:sldMk cId="979093670" sldId="264"/>
            <ac:picMk id="6" creationId="{EB6A5BED-63AF-81E1-841B-8CCA99600FC5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3:29:28.704" v="382" actId="1076"/>
        <pc:sldMkLst>
          <pc:docMk/>
          <pc:sldMk cId="3409209790" sldId="265"/>
        </pc:sldMkLst>
        <pc:spChg chg="del">
          <ac:chgData name="Elena Dinu (2320466)" userId="f76ba7e5-a552-414d-92e4-0a530fe4f2df" providerId="ADAL" clId="{99D8A775-6030-4E4F-A080-EEA088113E9C}" dt="2026-06-22T03:28:49.041" v="372" actId="478"/>
          <ac:spMkLst>
            <pc:docMk/>
            <pc:sldMk cId="3409209790" sldId="265"/>
            <ac:spMk id="2" creationId="{B12883BF-A940-6AD4-5729-43D4B7A21AA9}"/>
          </ac:spMkLst>
        </pc:spChg>
        <pc:spChg chg="del">
          <ac:chgData name="Elena Dinu (2320466)" userId="f76ba7e5-a552-414d-92e4-0a530fe4f2df" providerId="ADAL" clId="{99D8A775-6030-4E4F-A080-EEA088113E9C}" dt="2026-06-22T03:23:46.829" v="369" actId="478"/>
          <ac:spMkLst>
            <pc:docMk/>
            <pc:sldMk cId="3409209790" sldId="265"/>
            <ac:spMk id="3" creationId="{DDF5F892-2F3E-6332-88CA-943032691E9E}"/>
          </ac:spMkLst>
        </pc:spChg>
        <pc:spChg chg="del">
          <ac:chgData name="Elena Dinu (2320466)" userId="f76ba7e5-a552-414d-92e4-0a530fe4f2df" providerId="ADAL" clId="{99D8A775-6030-4E4F-A080-EEA088113E9C}" dt="2026-06-22T03:23:49.475" v="371" actId="478"/>
          <ac:spMkLst>
            <pc:docMk/>
            <pc:sldMk cId="3409209790" sldId="265"/>
            <ac:spMk id="5" creationId="{7D7C4B12-79BC-CEF0-D2BC-B1D7249B700D}"/>
          </ac:spMkLst>
        </pc:spChg>
        <pc:spChg chg="add del mod">
          <ac:chgData name="Elena Dinu (2320466)" userId="f76ba7e5-a552-414d-92e4-0a530fe4f2df" providerId="ADAL" clId="{99D8A775-6030-4E4F-A080-EEA088113E9C}" dt="2026-06-22T03:23:48.156" v="370" actId="478"/>
          <ac:spMkLst>
            <pc:docMk/>
            <pc:sldMk cId="3409209790" sldId="265"/>
            <ac:spMk id="6" creationId="{6CAD5969-586F-BA12-D098-3275972B4CBA}"/>
          </ac:spMkLst>
        </pc:spChg>
        <pc:spChg chg="add del mod">
          <ac:chgData name="Elena Dinu (2320466)" userId="f76ba7e5-a552-414d-92e4-0a530fe4f2df" providerId="ADAL" clId="{99D8A775-6030-4E4F-A080-EEA088113E9C}" dt="2026-06-22T03:28:50.482" v="373" actId="478"/>
          <ac:spMkLst>
            <pc:docMk/>
            <pc:sldMk cId="3409209790" sldId="265"/>
            <ac:spMk id="8" creationId="{1B28F2D2-A95D-259A-1AF4-54525733AFA8}"/>
          </ac:spMkLst>
        </pc:spChg>
        <pc:spChg chg="add del mod">
          <ac:chgData name="Elena Dinu (2320466)" userId="f76ba7e5-a552-414d-92e4-0a530fe4f2df" providerId="ADAL" clId="{99D8A775-6030-4E4F-A080-EEA088113E9C}" dt="2026-06-22T03:28:51.782" v="374" actId="478"/>
          <ac:spMkLst>
            <pc:docMk/>
            <pc:sldMk cId="3409209790" sldId="265"/>
            <ac:spMk id="10" creationId="{DD9DDAB6-82E1-C58A-9271-22ABB0E348C2}"/>
          </ac:spMkLst>
        </pc:spChg>
        <pc:picChg chg="mod modCrop">
          <ac:chgData name="Elena Dinu (2320466)" userId="f76ba7e5-a552-414d-92e4-0a530fe4f2df" providerId="ADAL" clId="{99D8A775-6030-4E4F-A080-EEA088113E9C}" dt="2026-06-22T03:29:28.704" v="382" actId="1076"/>
          <ac:picMkLst>
            <pc:docMk/>
            <pc:sldMk cId="3409209790" sldId="265"/>
            <ac:picMk id="12" creationId="{AF21FD47-BEA8-5EB7-7E4A-158D735C939A}"/>
          </ac:picMkLst>
        </pc:picChg>
      </pc:sldChg>
      <pc:sldChg chg="modSp mod">
        <pc:chgData name="Elena Dinu (2320466)" userId="f76ba7e5-a552-414d-92e4-0a530fe4f2df" providerId="ADAL" clId="{99D8A775-6030-4E4F-A080-EEA088113E9C}" dt="2026-06-22T01:01:47.196" v="172" actId="14100"/>
        <pc:sldMkLst>
          <pc:docMk/>
          <pc:sldMk cId="3233473881" sldId="267"/>
        </pc:sldMkLst>
        <pc:picChg chg="mod">
          <ac:chgData name="Elena Dinu (2320466)" userId="f76ba7e5-a552-414d-92e4-0a530fe4f2df" providerId="ADAL" clId="{99D8A775-6030-4E4F-A080-EEA088113E9C}" dt="2026-06-22T01:01:47.196" v="172" actId="14100"/>
          <ac:picMkLst>
            <pc:docMk/>
            <pc:sldMk cId="3233473881" sldId="267"/>
            <ac:picMk id="25" creationId="{9F577334-EF79-7A96-1EA8-3CD728FC571A}"/>
          </ac:picMkLst>
        </pc:picChg>
      </pc:sldChg>
      <pc:sldChg chg="modSp mod">
        <pc:chgData name="Elena Dinu (2320466)" userId="f76ba7e5-a552-414d-92e4-0a530fe4f2df" providerId="ADAL" clId="{99D8A775-6030-4E4F-A080-EEA088113E9C}" dt="2026-06-22T01:02:20.324" v="173" actId="14826"/>
        <pc:sldMkLst>
          <pc:docMk/>
          <pc:sldMk cId="193051007" sldId="268"/>
        </pc:sldMkLst>
        <pc:picChg chg="mod">
          <ac:chgData name="Elena Dinu (2320466)" userId="f76ba7e5-a552-414d-92e4-0a530fe4f2df" providerId="ADAL" clId="{99D8A775-6030-4E4F-A080-EEA088113E9C}" dt="2026-06-22T01:02:20.324" v="173" actId="14826"/>
          <ac:picMkLst>
            <pc:docMk/>
            <pc:sldMk cId="193051007" sldId="268"/>
            <ac:picMk id="25" creationId="{198DF741-9BEF-17D1-86B0-670E5056B4A7}"/>
          </ac:picMkLst>
        </pc:picChg>
      </pc:sldChg>
      <pc:sldChg chg="modSp mod">
        <pc:chgData name="Elena Dinu (2320466)" userId="f76ba7e5-a552-414d-92e4-0a530fe4f2df" providerId="ADAL" clId="{99D8A775-6030-4E4F-A080-EEA088113E9C}" dt="2026-06-22T01:05:15.944" v="175" actId="14826"/>
        <pc:sldMkLst>
          <pc:docMk/>
          <pc:sldMk cId="3052286436" sldId="269"/>
        </pc:sldMkLst>
        <pc:picChg chg="mod">
          <ac:chgData name="Elena Dinu (2320466)" userId="f76ba7e5-a552-414d-92e4-0a530fe4f2df" providerId="ADAL" clId="{99D8A775-6030-4E4F-A080-EEA088113E9C}" dt="2026-06-22T01:05:15.944" v="175" actId="14826"/>
          <ac:picMkLst>
            <pc:docMk/>
            <pc:sldMk cId="3052286436" sldId="269"/>
            <ac:picMk id="25" creationId="{A8DAE36E-1091-FF7C-1C0C-707F1903861F}"/>
          </ac:picMkLst>
        </pc:picChg>
      </pc:sldChg>
      <pc:sldChg chg="modSp mod">
        <pc:chgData name="Elena Dinu (2320466)" userId="f76ba7e5-a552-414d-92e4-0a530fe4f2df" providerId="ADAL" clId="{99D8A775-6030-4E4F-A080-EEA088113E9C}" dt="2026-06-22T01:05:38.513" v="176" actId="14826"/>
        <pc:sldMkLst>
          <pc:docMk/>
          <pc:sldMk cId="1623244326" sldId="270"/>
        </pc:sldMkLst>
        <pc:picChg chg="mod">
          <ac:chgData name="Elena Dinu (2320466)" userId="f76ba7e5-a552-414d-92e4-0a530fe4f2df" providerId="ADAL" clId="{99D8A775-6030-4E4F-A080-EEA088113E9C}" dt="2026-06-22T01:05:38.513" v="176" actId="14826"/>
          <ac:picMkLst>
            <pc:docMk/>
            <pc:sldMk cId="1623244326" sldId="270"/>
            <ac:picMk id="25" creationId="{9A096B61-3D16-9DC2-ACA3-49A475522606}"/>
          </ac:picMkLst>
        </pc:picChg>
      </pc:sldChg>
      <pc:sldChg chg="modSp mod">
        <pc:chgData name="Elena Dinu (2320466)" userId="f76ba7e5-a552-414d-92e4-0a530fe4f2df" providerId="ADAL" clId="{99D8A775-6030-4E4F-A080-EEA088113E9C}" dt="2026-06-22T01:06:01.096" v="177" actId="14826"/>
        <pc:sldMkLst>
          <pc:docMk/>
          <pc:sldMk cId="3713098835" sldId="271"/>
        </pc:sldMkLst>
        <pc:picChg chg="mod">
          <ac:chgData name="Elena Dinu (2320466)" userId="f76ba7e5-a552-414d-92e4-0a530fe4f2df" providerId="ADAL" clId="{99D8A775-6030-4E4F-A080-EEA088113E9C}" dt="2026-06-22T01:06:01.096" v="177" actId="14826"/>
          <ac:picMkLst>
            <pc:docMk/>
            <pc:sldMk cId="3713098835" sldId="271"/>
            <ac:picMk id="25" creationId="{57E4098A-3862-7251-862E-1814B62890B4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1:39:52.554" v="284" actId="20577"/>
        <pc:sldMkLst>
          <pc:docMk/>
          <pc:sldMk cId="2294715011" sldId="272"/>
        </pc:sldMkLst>
        <pc:spChg chg="mod">
          <ac:chgData name="Elena Dinu (2320466)" userId="f76ba7e5-a552-414d-92e4-0a530fe4f2df" providerId="ADAL" clId="{99D8A775-6030-4E4F-A080-EEA088113E9C}" dt="2026-06-22T01:21:18.621" v="211" actId="20577"/>
          <ac:spMkLst>
            <pc:docMk/>
            <pc:sldMk cId="2294715011" sldId="272"/>
            <ac:spMk id="2" creationId="{32230E35-EB1D-27F4-17FA-508DC02E5739}"/>
          </ac:spMkLst>
        </pc:spChg>
        <pc:spChg chg="mod">
          <ac:chgData name="Elena Dinu (2320466)" userId="f76ba7e5-a552-414d-92e4-0a530fe4f2df" providerId="ADAL" clId="{99D8A775-6030-4E4F-A080-EEA088113E9C}" dt="2026-06-22T01:33:13.123" v="220" actId="1076"/>
          <ac:spMkLst>
            <pc:docMk/>
            <pc:sldMk cId="2294715011" sldId="272"/>
            <ac:spMk id="3" creationId="{5FBD2E2B-43BF-581D-1EDC-D8D23773F067}"/>
          </ac:spMkLst>
        </pc:spChg>
        <pc:spChg chg="del">
          <ac:chgData name="Elena Dinu (2320466)" userId="f76ba7e5-a552-414d-92e4-0a530fe4f2df" providerId="ADAL" clId="{99D8A775-6030-4E4F-A080-EEA088113E9C}" dt="2026-06-22T01:21:39.003" v="212" actId="478"/>
          <ac:spMkLst>
            <pc:docMk/>
            <pc:sldMk cId="2294715011" sldId="272"/>
            <ac:spMk id="4" creationId="{CF7EE2F4-A662-0B4B-0F70-38985F80E98B}"/>
          </ac:spMkLst>
        </pc:spChg>
        <pc:spChg chg="del">
          <ac:chgData name="Elena Dinu (2320466)" userId="f76ba7e5-a552-414d-92e4-0a530fe4f2df" providerId="ADAL" clId="{99D8A775-6030-4E4F-A080-EEA088113E9C}" dt="2026-06-22T01:21:40.367" v="213" actId="478"/>
          <ac:spMkLst>
            <pc:docMk/>
            <pc:sldMk cId="2294715011" sldId="272"/>
            <ac:spMk id="5" creationId="{C5C1260C-7F32-849B-E96B-7F3C7456F0BA}"/>
          </ac:spMkLst>
        </pc:spChg>
        <pc:spChg chg="add del">
          <ac:chgData name="Elena Dinu (2320466)" userId="f76ba7e5-a552-414d-92e4-0a530fe4f2df" providerId="ADAL" clId="{99D8A775-6030-4E4F-A080-EEA088113E9C}" dt="2026-06-22T01:33:14.508" v="222" actId="478"/>
          <ac:spMkLst>
            <pc:docMk/>
            <pc:sldMk cId="2294715011" sldId="272"/>
            <ac:spMk id="6" creationId="{B914C373-0D4B-1F84-51A9-0594B8A32D1A}"/>
          </ac:spMkLst>
        </pc:spChg>
        <pc:spChg chg="del">
          <ac:chgData name="Elena Dinu (2320466)" userId="f76ba7e5-a552-414d-92e4-0a530fe4f2df" providerId="ADAL" clId="{99D8A775-6030-4E4F-A080-EEA088113E9C}" dt="2026-06-22T01:30:33.067" v="214" actId="478"/>
          <ac:spMkLst>
            <pc:docMk/>
            <pc:sldMk cId="2294715011" sldId="272"/>
            <ac:spMk id="10" creationId="{50197BAB-76A6-74EA-A6BE-77E313B02E5B}"/>
          </ac:spMkLst>
        </pc:spChg>
        <pc:spChg chg="add del mod">
          <ac:chgData name="Elena Dinu (2320466)" userId="f76ba7e5-a552-414d-92e4-0a530fe4f2df" providerId="ADAL" clId="{99D8A775-6030-4E4F-A080-EEA088113E9C}" dt="2026-06-22T01:33:14.508" v="222" actId="478"/>
          <ac:spMkLst>
            <pc:docMk/>
            <pc:sldMk cId="2294715011" sldId="272"/>
            <ac:spMk id="15" creationId="{87829CC8-126D-0471-F7A2-85C0CAFC2792}"/>
          </ac:spMkLst>
        </pc:spChg>
        <pc:spChg chg="add mod">
          <ac:chgData name="Elena Dinu (2320466)" userId="f76ba7e5-a552-414d-92e4-0a530fe4f2df" providerId="ADAL" clId="{99D8A775-6030-4E4F-A080-EEA088113E9C}" dt="2026-06-22T01:39:52.554" v="284" actId="20577"/>
          <ac:spMkLst>
            <pc:docMk/>
            <pc:sldMk cId="2294715011" sldId="272"/>
            <ac:spMk id="17" creationId="{73211F81-4475-56A1-1F5A-7FE3F9E30CA0}"/>
          </ac:spMkLst>
        </pc:spChg>
        <pc:picChg chg="add mod">
          <ac:chgData name="Elena Dinu (2320466)" userId="f76ba7e5-a552-414d-92e4-0a530fe4f2df" providerId="ADAL" clId="{99D8A775-6030-4E4F-A080-EEA088113E9C}" dt="2026-06-22T01:31:33.396" v="216" actId="1076"/>
          <ac:picMkLst>
            <pc:docMk/>
            <pc:sldMk cId="2294715011" sldId="272"/>
            <ac:picMk id="13" creationId="{2611D433-473C-74C4-4074-5C957E1131CA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1:38:38.648" v="227" actId="1076"/>
        <pc:sldMkLst>
          <pc:docMk/>
          <pc:sldMk cId="1634197169" sldId="273"/>
        </pc:sldMkLst>
        <pc:spChg chg="add del mod">
          <ac:chgData name="Elena Dinu (2320466)" userId="f76ba7e5-a552-414d-92e4-0a530fe4f2df" providerId="ADAL" clId="{99D8A775-6030-4E4F-A080-EEA088113E9C}" dt="2026-06-22T01:38:33.837" v="225" actId="478"/>
          <ac:spMkLst>
            <pc:docMk/>
            <pc:sldMk cId="1634197169" sldId="273"/>
            <ac:spMk id="5" creationId="{F17DCEB4-442D-6545-0F57-CAD99374171A}"/>
          </ac:spMkLst>
        </pc:spChg>
        <pc:spChg chg="del">
          <ac:chgData name="Elena Dinu (2320466)" userId="f76ba7e5-a552-414d-92e4-0a530fe4f2df" providerId="ADAL" clId="{99D8A775-6030-4E4F-A080-EEA088113E9C}" dt="2026-06-22T01:33:27.089" v="223" actId="478"/>
          <ac:spMkLst>
            <pc:docMk/>
            <pc:sldMk cId="1634197169" sldId="273"/>
            <ac:spMk id="6" creationId="{8BC73E07-5CBD-9394-1E7B-9E0B3A0DAA35}"/>
          </ac:spMkLst>
        </pc:spChg>
        <pc:spChg chg="mod">
          <ac:chgData name="Elena Dinu (2320466)" userId="f76ba7e5-a552-414d-92e4-0a530fe4f2df" providerId="ADAL" clId="{99D8A775-6030-4E4F-A080-EEA088113E9C}" dt="2026-06-22T01:38:38.648" v="227" actId="1076"/>
          <ac:spMkLst>
            <pc:docMk/>
            <pc:sldMk cId="1634197169" sldId="273"/>
            <ac:spMk id="8" creationId="{567285E9-7688-6F59-F968-F59CD230B391}"/>
          </ac:spMkLst>
        </pc:spChg>
        <pc:spChg chg="del">
          <ac:chgData name="Elena Dinu (2320466)" userId="f76ba7e5-a552-414d-92e4-0a530fe4f2df" providerId="ADAL" clId="{99D8A775-6030-4E4F-A080-EEA088113E9C}" dt="2026-06-22T01:38:31.688" v="224" actId="478"/>
          <ac:spMkLst>
            <pc:docMk/>
            <pc:sldMk cId="1634197169" sldId="273"/>
            <ac:spMk id="9" creationId="{D30606D5-A50E-B072-6546-5D52F89735EA}"/>
          </ac:spMkLst>
        </pc:spChg>
      </pc:sldChg>
      <pc:sldChg chg="delSp modSp mod">
        <pc:chgData name="Elena Dinu (2320466)" userId="f76ba7e5-a552-414d-92e4-0a530fe4f2df" providerId="ADAL" clId="{99D8A775-6030-4E4F-A080-EEA088113E9C}" dt="2026-06-22T02:28:24.651" v="297" actId="1076"/>
        <pc:sldMkLst>
          <pc:docMk/>
          <pc:sldMk cId="3057214003" sldId="274"/>
        </pc:sldMkLst>
        <pc:spChg chg="mod">
          <ac:chgData name="Elena Dinu (2320466)" userId="f76ba7e5-a552-414d-92e4-0a530fe4f2df" providerId="ADAL" clId="{99D8A775-6030-4E4F-A080-EEA088113E9C}" dt="2026-06-22T02:28:24.651" v="297" actId="1076"/>
          <ac:spMkLst>
            <pc:docMk/>
            <pc:sldMk cId="3057214003" sldId="274"/>
            <ac:spMk id="9" creationId="{531E2B3F-AFBB-223F-77D5-F4A571D112D6}"/>
          </ac:spMkLst>
        </pc:spChg>
        <pc:spChg chg="del">
          <ac:chgData name="Elena Dinu (2320466)" userId="f76ba7e5-a552-414d-92e4-0a530fe4f2df" providerId="ADAL" clId="{99D8A775-6030-4E4F-A080-EEA088113E9C}" dt="2026-06-22T02:28:13.733" v="295" actId="478"/>
          <ac:spMkLst>
            <pc:docMk/>
            <pc:sldMk cId="3057214003" sldId="274"/>
            <ac:spMk id="15" creationId="{59B690F6-C806-FE14-78A6-8FF4462AEF4C}"/>
          </ac:spMkLst>
        </pc:spChg>
        <pc:picChg chg="mod">
          <ac:chgData name="Elena Dinu (2320466)" userId="f76ba7e5-a552-414d-92e4-0a530fe4f2df" providerId="ADAL" clId="{99D8A775-6030-4E4F-A080-EEA088113E9C}" dt="2026-06-22T02:13:31.319" v="291" actId="14826"/>
          <ac:picMkLst>
            <pc:docMk/>
            <pc:sldMk cId="3057214003" sldId="274"/>
            <ac:picMk id="8" creationId="{8DDFE482-E4D9-3B77-055B-DDC2F1A52F16}"/>
          </ac:picMkLst>
        </pc:picChg>
        <pc:picChg chg="mod modCrop">
          <ac:chgData name="Elena Dinu (2320466)" userId="f76ba7e5-a552-414d-92e4-0a530fe4f2df" providerId="ADAL" clId="{99D8A775-6030-4E4F-A080-EEA088113E9C}" dt="2026-06-22T02:14:03.034" v="294" actId="1076"/>
          <ac:picMkLst>
            <pc:docMk/>
            <pc:sldMk cId="3057214003" sldId="274"/>
            <ac:picMk id="10" creationId="{E650EAF3-5477-20F3-E2DC-7EF049603AC0}"/>
          </ac:picMkLst>
        </pc:picChg>
      </pc:sldChg>
      <pc:sldChg chg="addSp delSp modSp mod ord">
        <pc:chgData name="Elena Dinu (2320466)" userId="f76ba7e5-a552-414d-92e4-0a530fe4f2df" providerId="ADAL" clId="{99D8A775-6030-4E4F-A080-EEA088113E9C}" dt="2026-06-22T03:06:42.194" v="352" actId="1076"/>
        <pc:sldMkLst>
          <pc:docMk/>
          <pc:sldMk cId="1342976025" sldId="275"/>
        </pc:sldMkLst>
        <pc:spChg chg="mod">
          <ac:chgData name="Elena Dinu (2320466)" userId="f76ba7e5-a552-414d-92e4-0a530fe4f2df" providerId="ADAL" clId="{99D8A775-6030-4E4F-A080-EEA088113E9C}" dt="2026-06-22T02:50:16.993" v="324" actId="20577"/>
          <ac:spMkLst>
            <pc:docMk/>
            <pc:sldMk cId="1342976025" sldId="275"/>
            <ac:spMk id="4" creationId="{540C213D-8C27-CB7B-13E1-A8AFD7C38D77}"/>
          </ac:spMkLst>
        </pc:spChg>
        <pc:spChg chg="add del mod">
          <ac:chgData name="Elena Dinu (2320466)" userId="f76ba7e5-a552-414d-92e4-0a530fe4f2df" providerId="ADAL" clId="{99D8A775-6030-4E4F-A080-EEA088113E9C}" dt="2026-06-22T03:02:55.953" v="343" actId="478"/>
          <ac:spMkLst>
            <pc:docMk/>
            <pc:sldMk cId="1342976025" sldId="275"/>
            <ac:spMk id="6" creationId="{66B548D1-9951-DA26-D6DB-7F131287E721}"/>
          </ac:spMkLst>
        </pc:spChg>
        <pc:spChg chg="add del mod">
          <ac:chgData name="Elena Dinu (2320466)" userId="f76ba7e5-a552-414d-92e4-0a530fe4f2df" providerId="ADAL" clId="{99D8A775-6030-4E4F-A080-EEA088113E9C}" dt="2026-06-22T02:50:49.432" v="327" actId="478"/>
          <ac:spMkLst>
            <pc:docMk/>
            <pc:sldMk cId="1342976025" sldId="275"/>
            <ac:spMk id="9" creationId="{6CAF1EE4-6674-88BE-D20A-8B6713B7371D}"/>
          </ac:spMkLst>
        </pc:spChg>
        <pc:spChg chg="mod">
          <ac:chgData name="Elena Dinu (2320466)" userId="f76ba7e5-a552-414d-92e4-0a530fe4f2df" providerId="ADAL" clId="{99D8A775-6030-4E4F-A080-EEA088113E9C}" dt="2026-06-22T03:06:38.926" v="351" actId="1076"/>
          <ac:spMkLst>
            <pc:docMk/>
            <pc:sldMk cId="1342976025" sldId="275"/>
            <ac:spMk id="10" creationId="{40B8EF2E-82EA-3C12-2C15-CAAC59801CDD}"/>
          </ac:spMkLst>
        </pc:spChg>
        <pc:spChg chg="add del mod">
          <ac:chgData name="Elena Dinu (2320466)" userId="f76ba7e5-a552-414d-92e4-0a530fe4f2df" providerId="ADAL" clId="{99D8A775-6030-4E4F-A080-EEA088113E9C}" dt="2026-06-22T03:04:48.217" v="348" actId="478"/>
          <ac:spMkLst>
            <pc:docMk/>
            <pc:sldMk cId="1342976025" sldId="275"/>
            <ac:spMk id="15" creationId="{12AFBA20-8075-B156-3E27-2027983615F7}"/>
          </ac:spMkLst>
        </pc:spChg>
        <pc:picChg chg="mod modCrop">
          <ac:chgData name="Elena Dinu (2320466)" userId="f76ba7e5-a552-414d-92e4-0a530fe4f2df" providerId="ADAL" clId="{99D8A775-6030-4E4F-A080-EEA088113E9C}" dt="2026-06-22T02:54:23.904" v="334" actId="1076"/>
          <ac:picMkLst>
            <pc:docMk/>
            <pc:sldMk cId="1342976025" sldId="275"/>
            <ac:picMk id="12" creationId="{E3FA44F1-FF0F-15F0-AAFD-DEB869095668}"/>
          </ac:picMkLst>
        </pc:picChg>
        <pc:picChg chg="mod modCrop">
          <ac:chgData name="Elena Dinu (2320466)" userId="f76ba7e5-a552-414d-92e4-0a530fe4f2df" providerId="ADAL" clId="{99D8A775-6030-4E4F-A080-EEA088113E9C}" dt="2026-06-22T03:06:42.194" v="352" actId="1076"/>
          <ac:picMkLst>
            <pc:docMk/>
            <pc:sldMk cId="1342976025" sldId="275"/>
            <ac:picMk id="14" creationId="{6128D9CD-F710-DAD5-CEB4-1A61ED0BAF28}"/>
          </ac:picMkLst>
        </pc:picChg>
        <pc:picChg chg="mod modCrop">
          <ac:chgData name="Elena Dinu (2320466)" userId="f76ba7e5-a552-414d-92e4-0a530fe4f2df" providerId="ADAL" clId="{99D8A775-6030-4E4F-A080-EEA088113E9C}" dt="2026-06-22T03:00:58.174" v="338" actId="732"/>
          <ac:picMkLst>
            <pc:docMk/>
            <pc:sldMk cId="1342976025" sldId="275"/>
            <ac:picMk id="25" creationId="{42282130-005E-C005-933A-C36DC06A6684}"/>
          </ac:picMkLst>
        </pc:picChg>
      </pc:sldChg>
      <pc:sldChg chg="modSp mod">
        <pc:chgData name="Elena Dinu (2320466)" userId="f76ba7e5-a552-414d-92e4-0a530fe4f2df" providerId="ADAL" clId="{99D8A775-6030-4E4F-A080-EEA088113E9C}" dt="2026-06-22T02:38:52.674" v="298" actId="14826"/>
        <pc:sldMkLst>
          <pc:docMk/>
          <pc:sldMk cId="799218449" sldId="276"/>
        </pc:sldMkLst>
        <pc:picChg chg="mod">
          <ac:chgData name="Elena Dinu (2320466)" userId="f76ba7e5-a552-414d-92e4-0a530fe4f2df" providerId="ADAL" clId="{99D8A775-6030-4E4F-A080-EEA088113E9C}" dt="2026-06-22T02:38:52.674" v="298" actId="14826"/>
          <ac:picMkLst>
            <pc:docMk/>
            <pc:sldMk cId="799218449" sldId="276"/>
            <ac:picMk id="6" creationId="{C1E99801-EB88-DAE2-D872-390AF0C16F70}"/>
          </ac:picMkLst>
        </pc:picChg>
      </pc:sldChg>
      <pc:sldChg chg="addSp delSp modSp mod">
        <pc:chgData name="Elena Dinu (2320466)" userId="f76ba7e5-a552-414d-92e4-0a530fe4f2df" providerId="ADAL" clId="{99D8A775-6030-4E4F-A080-EEA088113E9C}" dt="2026-06-22T03:10:24.545" v="367" actId="1076"/>
        <pc:sldMkLst>
          <pc:docMk/>
          <pc:sldMk cId="3199759954" sldId="278"/>
        </pc:sldMkLst>
        <pc:spChg chg="mod">
          <ac:chgData name="Elena Dinu (2320466)" userId="f76ba7e5-a552-414d-92e4-0a530fe4f2df" providerId="ADAL" clId="{99D8A775-6030-4E4F-A080-EEA088113E9C}" dt="2026-06-22T03:10:24.545" v="367" actId="1076"/>
          <ac:spMkLst>
            <pc:docMk/>
            <pc:sldMk cId="3199759954" sldId="278"/>
            <ac:spMk id="6" creationId="{39030E29-C68E-1AA7-2A18-E5A029E7172B}"/>
          </ac:spMkLst>
        </pc:spChg>
        <pc:spChg chg="add del mod">
          <ac:chgData name="Elena Dinu (2320466)" userId="f76ba7e5-a552-414d-92e4-0a530fe4f2df" providerId="ADAL" clId="{99D8A775-6030-4E4F-A080-EEA088113E9C}" dt="2026-06-22T03:08:18.977" v="362" actId="478"/>
          <ac:spMkLst>
            <pc:docMk/>
            <pc:sldMk cId="3199759954" sldId="278"/>
            <ac:spMk id="9" creationId="{5C69C3DA-C7A2-A57B-F885-163F8D74C03A}"/>
          </ac:spMkLst>
        </pc:spChg>
        <pc:spChg chg="del">
          <ac:chgData name="Elena Dinu (2320466)" userId="f76ba7e5-a552-414d-92e4-0a530fe4f2df" providerId="ADAL" clId="{99D8A775-6030-4E4F-A080-EEA088113E9C}" dt="2026-06-22T03:09:45.749" v="363" actId="478"/>
          <ac:spMkLst>
            <pc:docMk/>
            <pc:sldMk cId="3199759954" sldId="278"/>
            <ac:spMk id="10" creationId="{888AD9B4-B170-1422-D2D9-0627A718972A}"/>
          </ac:spMkLst>
        </pc:spChg>
        <pc:spChg chg="add del mod">
          <ac:chgData name="Elena Dinu (2320466)" userId="f76ba7e5-a552-414d-92e4-0a530fe4f2df" providerId="ADAL" clId="{99D8A775-6030-4E4F-A080-EEA088113E9C}" dt="2026-06-22T03:09:47.763" v="364" actId="478"/>
          <ac:spMkLst>
            <pc:docMk/>
            <pc:sldMk cId="3199759954" sldId="278"/>
            <ac:spMk id="13" creationId="{C943A266-D08B-D4A6-7B0D-945FCD3C6257}"/>
          </ac:spMkLst>
        </pc:spChg>
        <pc:picChg chg="mod modCrop">
          <ac:chgData name="Elena Dinu (2320466)" userId="f76ba7e5-a552-414d-92e4-0a530fe4f2df" providerId="ADAL" clId="{99D8A775-6030-4E4F-A080-EEA088113E9C}" dt="2026-06-22T03:07:59.777" v="359" actId="732"/>
          <ac:picMkLst>
            <pc:docMk/>
            <pc:sldMk cId="3199759954" sldId="278"/>
            <ac:picMk id="12" creationId="{8BA1D7B9-6881-0A0B-ADBB-8187985CA2E9}"/>
          </ac:picMkLst>
        </pc:picChg>
        <pc:picChg chg="mod">
          <ac:chgData name="Elena Dinu (2320466)" userId="f76ba7e5-a552-414d-92e4-0a530fe4f2df" providerId="ADAL" clId="{99D8A775-6030-4E4F-A080-EEA088113E9C}" dt="2026-06-22T03:10:18.647" v="365" actId="14826"/>
          <ac:picMkLst>
            <pc:docMk/>
            <pc:sldMk cId="3199759954" sldId="278"/>
            <ac:picMk id="14" creationId="{84BAB816-6345-D970-66E7-7E0AF9C48DB2}"/>
          </ac:picMkLst>
        </pc:picChg>
        <pc:picChg chg="del mod">
          <ac:chgData name="Elena Dinu (2320466)" userId="f76ba7e5-a552-414d-92e4-0a530fe4f2df" providerId="ADAL" clId="{99D8A775-6030-4E4F-A080-EEA088113E9C}" dt="2026-06-22T03:08:16.961" v="361" actId="21"/>
          <ac:picMkLst>
            <pc:docMk/>
            <pc:sldMk cId="3199759954" sldId="278"/>
            <ac:picMk id="25" creationId="{7DBE91E0-E374-DC21-C58E-AD523097DFF3}"/>
          </ac:picMkLst>
        </pc:picChg>
      </pc:sldChg>
      <pc:sldChg chg="delSp mod">
        <pc:chgData name="Elena Dinu (2320466)" userId="f76ba7e5-a552-414d-92e4-0a530fe4f2df" providerId="ADAL" clId="{99D8A775-6030-4E4F-A080-EEA088113E9C}" dt="2026-06-22T03:23:33.534" v="368" actId="478"/>
        <pc:sldMkLst>
          <pc:docMk/>
          <pc:sldMk cId="2711006716" sldId="279"/>
        </pc:sldMkLst>
        <pc:spChg chg="del">
          <ac:chgData name="Elena Dinu (2320466)" userId="f76ba7e5-a552-414d-92e4-0a530fe4f2df" providerId="ADAL" clId="{99D8A775-6030-4E4F-A080-EEA088113E9C}" dt="2026-06-22T03:23:33.534" v="368" actId="478"/>
          <ac:spMkLst>
            <pc:docMk/>
            <pc:sldMk cId="2711006716" sldId="279"/>
            <ac:spMk id="10" creationId="{B90870AC-ABE7-8FD5-04A6-43838B73CF77}"/>
          </ac:spMkLst>
        </pc:spChg>
      </pc:sldChg>
      <pc:sldChg chg="delSp mod">
        <pc:chgData name="Elena Dinu (2320466)" userId="f76ba7e5-a552-414d-92e4-0a530fe4f2df" providerId="ADAL" clId="{99D8A775-6030-4E4F-A080-EEA088113E9C}" dt="2026-06-22T03:32:32.813" v="389" actId="478"/>
        <pc:sldMkLst>
          <pc:docMk/>
          <pc:sldMk cId="423965713" sldId="280"/>
        </pc:sldMkLst>
        <pc:spChg chg="del">
          <ac:chgData name="Elena Dinu (2320466)" userId="f76ba7e5-a552-414d-92e4-0a530fe4f2df" providerId="ADAL" clId="{99D8A775-6030-4E4F-A080-EEA088113E9C}" dt="2026-06-22T03:32:22.261" v="383" actId="478"/>
          <ac:spMkLst>
            <pc:docMk/>
            <pc:sldMk cId="423965713" sldId="280"/>
            <ac:spMk id="4" creationId="{3790CB82-3F40-2D71-7236-746B0448D2CB}"/>
          </ac:spMkLst>
        </pc:spChg>
        <pc:spChg chg="del">
          <ac:chgData name="Elena Dinu (2320466)" userId="f76ba7e5-a552-414d-92e4-0a530fe4f2df" providerId="ADAL" clId="{99D8A775-6030-4E4F-A080-EEA088113E9C}" dt="2026-06-22T03:32:24.429" v="384" actId="478"/>
          <ac:spMkLst>
            <pc:docMk/>
            <pc:sldMk cId="423965713" sldId="280"/>
            <ac:spMk id="5" creationId="{23EECB90-7F16-94D4-69C2-FAC190500CE0}"/>
          </ac:spMkLst>
        </pc:spChg>
        <pc:spChg chg="del">
          <ac:chgData name="Elena Dinu (2320466)" userId="f76ba7e5-a552-414d-92e4-0a530fe4f2df" providerId="ADAL" clId="{99D8A775-6030-4E4F-A080-EEA088113E9C}" dt="2026-06-22T03:32:32.813" v="389" actId="478"/>
          <ac:spMkLst>
            <pc:docMk/>
            <pc:sldMk cId="423965713" sldId="280"/>
            <ac:spMk id="6" creationId="{B81BF4E0-D0A3-4259-BCE4-9B85DF508487}"/>
          </ac:spMkLst>
        </pc:spChg>
        <pc:spChg chg="del">
          <ac:chgData name="Elena Dinu (2320466)" userId="f76ba7e5-a552-414d-92e4-0a530fe4f2df" providerId="ADAL" clId="{99D8A775-6030-4E4F-A080-EEA088113E9C}" dt="2026-06-22T03:32:30.774" v="388" actId="478"/>
          <ac:spMkLst>
            <pc:docMk/>
            <pc:sldMk cId="423965713" sldId="280"/>
            <ac:spMk id="7" creationId="{838B324F-41CA-E900-6E44-45B1491E1E98}"/>
          </ac:spMkLst>
        </pc:spChg>
        <pc:spChg chg="del">
          <ac:chgData name="Elena Dinu (2320466)" userId="f76ba7e5-a552-414d-92e4-0a530fe4f2df" providerId="ADAL" clId="{99D8A775-6030-4E4F-A080-EEA088113E9C}" dt="2026-06-22T03:32:26.414" v="385" actId="478"/>
          <ac:spMkLst>
            <pc:docMk/>
            <pc:sldMk cId="423965713" sldId="280"/>
            <ac:spMk id="8" creationId="{702ED176-638F-4B8C-040C-B36CDCED525C}"/>
          </ac:spMkLst>
        </pc:spChg>
        <pc:spChg chg="del">
          <ac:chgData name="Elena Dinu (2320466)" userId="f76ba7e5-a552-414d-92e4-0a530fe4f2df" providerId="ADAL" clId="{99D8A775-6030-4E4F-A080-EEA088113E9C}" dt="2026-06-22T03:32:27.707" v="386" actId="478"/>
          <ac:spMkLst>
            <pc:docMk/>
            <pc:sldMk cId="423965713" sldId="280"/>
            <ac:spMk id="9" creationId="{648959C0-41E4-431D-2A78-04BB7A10F6E1}"/>
          </ac:spMkLst>
        </pc:spChg>
        <pc:spChg chg="del">
          <ac:chgData name="Elena Dinu (2320466)" userId="f76ba7e5-a552-414d-92e4-0a530fe4f2df" providerId="ADAL" clId="{99D8A775-6030-4E4F-A080-EEA088113E9C}" dt="2026-06-22T03:32:29.091" v="387" actId="478"/>
          <ac:spMkLst>
            <pc:docMk/>
            <pc:sldMk cId="423965713" sldId="280"/>
            <ac:spMk id="10" creationId="{09DBBD27-A309-1D7B-3B26-10A484F1944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C9D177-9B22-3474-BD90-8063A27DFD1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Artist Name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A2FE0-06F2-CFE1-A421-A56EA07D56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21944-3B6A-694F-AAE8-0DB347289DEA}" type="datetime1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B55B03-9CFE-B434-11F8-34664C8131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Art portfolio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F6B390-740E-839F-761F-76F7558B772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045554-D3BE-CC4E-A739-1C045DDF1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875091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Artist Name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A54CC6-D7AC-9541-B310-B7F87D4C9855}" type="datetime1">
              <a:rPr lang="en-US" smtClean="0"/>
              <a:t>6/22/2026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Art portfolio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F8A772-9E6B-6941-B9E3-010A01A595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595717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US"/>
              <a:t>Artist Name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09A54CC6-D7AC-9541-B310-B7F87D4C9855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Art portfolio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8A772-9E6B-6941-B9E3-010A01A5954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37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US"/>
              <a:t>Artist Name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09A54CC6-D7AC-9541-B310-B7F87D4C9855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Art portfolio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8A772-9E6B-6941-B9E3-010A01A5954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915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7D6EA3-4275-CEE6-4DFD-D51B9CC81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CBE773-06BB-7B81-81D9-42D709366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C4F1FC-EF59-5428-75FA-AE77C3441B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29FFBB9-290F-246B-B6C5-DDD3A6B41ED7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US"/>
              <a:t>Artist Name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E32A6-7C08-B2E4-73D8-3DF9A67C842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09A54CC6-D7AC-9541-B310-B7F87D4C9855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64BEE2-E492-A7DE-1514-0B38641FD65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Art portfolio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14E088-FDAA-12F5-4CDD-264ABFD0B4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8A772-9E6B-6941-B9E3-010A01A5954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640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B67FF-6216-79FC-B9B0-AD3D9C399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DDF5EA-327E-7404-6E7B-74010B3935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F8B6D9-994E-5CED-1059-50070BDBB7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7EA1614-2845-94B6-FFFD-2C2741FBC2BD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US"/>
              <a:t>Artist Name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128F86-9B3F-6290-CC66-368864C1970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09A54CC6-D7AC-9541-B310-B7F87D4C9855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5B0F01-470F-F237-5365-41B7A64B883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Art portfolio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60DBA-D54E-63E8-C1C8-102FCE8D5F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8A772-9E6B-6941-B9E3-010A01A5954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229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47032-EAB8-D04F-BE90-0E9472C48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DCDA85-1A8C-0F2A-C283-5BA369DA1D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E901F5-2835-8913-04D6-6DEF4F6107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495B879-6F2E-6C0C-D2FF-7316713BCF07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US"/>
              <a:t>Artist Name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B5068-640B-D040-49B3-3853E0B04324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09A54CC6-D7AC-9541-B310-B7F87D4C9855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66D92C-6F90-0941-466E-868243B147C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Art portfolio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CB8221-47DA-7E91-98F0-2861C4E77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8A772-9E6B-6941-B9E3-010A01A5954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185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57AFB192-FA78-1E58-3B11-9DD600225858}"/>
              </a:ext>
            </a:extLst>
          </p:cNvPr>
          <p:cNvSpPr/>
          <p:nvPr userDrawn="1"/>
        </p:nvSpPr>
        <p:spPr>
          <a:xfrm>
            <a:off x="484742" y="484742"/>
            <a:ext cx="11222517" cy="637325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3242951"/>
            <a:ext cx="3777282" cy="1485574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1A146-F97B-0F8F-8A61-846878F7F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0" y="5128486"/>
            <a:ext cx="3215308" cy="1113474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200" b="0" i="0" spc="5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4" name="Picture Placeholder 53">
            <a:extLst>
              <a:ext uri="{FF2B5EF4-FFF2-40B4-BE49-F238E27FC236}">
                <a16:creationId xmlns:a16="http://schemas.microsoft.com/office/drawing/2014/main" id="{2901DD0A-A1E0-EDC3-275D-3E0750E09A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4742" y="484742"/>
            <a:ext cx="5801758" cy="637325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FCE76662-C3A6-0A63-7511-1B242DDB488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24713" y="2565640"/>
            <a:ext cx="3776662" cy="380999"/>
          </a:xfrm>
        </p:spPr>
        <p:txBody>
          <a:bodyPr anchor="b"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1" i="0" spc="50" baseline="0">
                <a:latin typeface="Aptos" panose="020B0004020202020204" pitchFamily="34" charset="0"/>
              </a:defRPr>
            </a:lvl1pPr>
            <a:lvl2pPr marL="457200" indent="0">
              <a:buNone/>
              <a:defRPr sz="1600" b="1" i="0">
                <a:latin typeface="Aptos" panose="020B0004020202020204" pitchFamily="34" charset="0"/>
              </a:defRPr>
            </a:lvl2pPr>
            <a:lvl3pPr marL="914400" indent="0">
              <a:buNone/>
              <a:defRPr sz="1600" b="1" i="0">
                <a:latin typeface="Aptos" panose="020B0004020202020204" pitchFamily="34" charset="0"/>
              </a:defRPr>
            </a:lvl3pPr>
            <a:lvl4pPr marL="1371600" indent="0">
              <a:buNone/>
              <a:defRPr sz="1600" b="1" i="0">
                <a:latin typeface="Aptos" panose="020B0004020202020204" pitchFamily="34" charset="0"/>
              </a:defRPr>
            </a:lvl4pPr>
            <a:lvl5pPr marL="1828800" indent="0">
              <a:buNone/>
              <a:defRPr sz="1600" b="1" i="0">
                <a:latin typeface="Aptos" panose="020B00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611367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57AFB192-FA78-1E58-3B11-9DD600225858}"/>
              </a:ext>
            </a:extLst>
          </p:cNvPr>
          <p:cNvSpPr/>
          <p:nvPr userDrawn="1"/>
        </p:nvSpPr>
        <p:spPr>
          <a:xfrm>
            <a:off x="484742" y="0"/>
            <a:ext cx="1122251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5" y="1748475"/>
            <a:ext cx="2828925" cy="2980050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1A146-F97B-0F8F-8A61-846878F7F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43526" y="5128486"/>
            <a:ext cx="5657852" cy="1113474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200" b="0" i="0" spc="5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438DA26-8E12-2E73-DAA3-7D6D956C6BA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E195AC6-C833-3319-08C1-2C74B08F54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-1060704" y="4672584"/>
            <a:ext cx="2606040" cy="48463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4" name="Picture Placeholder 53">
            <a:extLst>
              <a:ext uri="{FF2B5EF4-FFF2-40B4-BE49-F238E27FC236}">
                <a16:creationId xmlns:a16="http://schemas.microsoft.com/office/drawing/2014/main" id="{2901DD0A-A1E0-EDC3-275D-3E0750E09A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43526" y="0"/>
            <a:ext cx="3771899" cy="4728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C1D13D-CDB3-6E2A-F99E-FE424A2E99A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7656FF3-7BD2-4818-FF5E-5F924D9A066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9616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hf hdr="0"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duc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57AFB192-FA78-1E58-3B11-9DD600225858}"/>
              </a:ext>
            </a:extLst>
          </p:cNvPr>
          <p:cNvSpPr/>
          <p:nvPr userDrawn="1"/>
        </p:nvSpPr>
        <p:spPr>
          <a:xfrm>
            <a:off x="484742" y="0"/>
            <a:ext cx="1122251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5" y="634999"/>
            <a:ext cx="4709493" cy="746760"/>
          </a:xfrm>
        </p:spPr>
        <p:txBody>
          <a:bodyPr anchor="t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1A146-F97B-0F8F-8A61-846878F7F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0625" y="1748475"/>
            <a:ext cx="3017520" cy="1118209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200" b="0" i="0" spc="5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6E5FFF-9644-89BD-3E08-44AA001D74E7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BB84BC74-ABFC-18CC-8BA2-E8D3C43B233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 rot="16200000">
            <a:off x="-1060704" y="4672584"/>
            <a:ext cx="2606040" cy="48463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10F4713E-9C9A-F63F-7D80-DB14A10DA11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589150" y="1744663"/>
            <a:ext cx="3017520" cy="1118206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7C00BD-C7F9-E2F8-038E-C1FE07A5473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90625" y="3979853"/>
            <a:ext cx="4710113" cy="748028"/>
          </a:xfrm>
        </p:spPr>
        <p:txBody>
          <a:bodyPr>
            <a:normAutofit/>
          </a:bodyPr>
          <a:lstStyle>
            <a:lvl1pPr marL="0" indent="0">
              <a:buNone/>
              <a:defRPr sz="5400">
                <a:solidFill>
                  <a:schemeClr val="tx2"/>
                </a:solidFill>
                <a:latin typeface="+mj-lt"/>
                <a:ea typeface="Batang" panose="02030600000101010101" pitchFamily="18" charset="-127"/>
              </a:defRPr>
            </a:lvl1pPr>
            <a:lvl2pPr marL="457200" indent="0">
              <a:buNone/>
              <a:defRPr>
                <a:latin typeface="Batang" panose="02030600000101010101" pitchFamily="18" charset="-127"/>
                <a:ea typeface="Batang" panose="02030600000101010101" pitchFamily="18" charset="-127"/>
              </a:defRPr>
            </a:lvl2pPr>
            <a:lvl3pPr marL="914400" indent="0">
              <a:buNone/>
              <a:defRPr>
                <a:latin typeface="Batang" panose="02030600000101010101" pitchFamily="18" charset="-127"/>
                <a:ea typeface="Batang" panose="02030600000101010101" pitchFamily="18" charset="-127"/>
              </a:defRPr>
            </a:lvl3pPr>
            <a:lvl4pPr marL="1371600" indent="0">
              <a:buNone/>
              <a:defRPr>
                <a:latin typeface="Batang" panose="02030600000101010101" pitchFamily="18" charset="-127"/>
                <a:ea typeface="Batang" panose="02030600000101010101" pitchFamily="18" charset="-127"/>
              </a:defRPr>
            </a:lvl4pPr>
            <a:lvl5pPr marL="1828800" indent="0">
              <a:buNone/>
              <a:defRPr>
                <a:latin typeface="Batang" panose="02030600000101010101" pitchFamily="18" charset="-127"/>
                <a:ea typeface="Batang" panose="02030600000101010101" pitchFamily="18" charset="-12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79721DB-0386-6986-9444-502C377C896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90625" y="5109525"/>
            <a:ext cx="3017520" cy="1113477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3EDDA794-A248-0412-7271-637C63BD363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89150" y="5109525"/>
            <a:ext cx="3017520" cy="1113477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E0001AA6-82AE-9000-9560-A36F5151382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987672" y="5109525"/>
            <a:ext cx="3017520" cy="1113477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42762D-26AE-81B4-92F7-31B7368575D8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CB94EB0-5AB5-52E6-A435-9C12507BEED9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7846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F00BEB3-8976-FDC6-49EC-6E712CB2434A}"/>
              </a:ext>
            </a:extLst>
          </p:cNvPr>
          <p:cNvSpPr/>
          <p:nvPr userDrawn="1"/>
        </p:nvSpPr>
        <p:spPr>
          <a:xfrm>
            <a:off x="484742" y="0"/>
            <a:ext cx="1122251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34" y="634999"/>
            <a:ext cx="5119066" cy="1113476"/>
          </a:xfrm>
        </p:spPr>
        <p:txBody>
          <a:bodyPr anchor="t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1A146-F97B-0F8F-8A61-846878F7F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3092" y="5553851"/>
            <a:ext cx="4158285" cy="747716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200" b="0" i="0" spc="5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0D3B019-7D9F-683E-759C-7DCE836362C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C80DBE-087C-9585-26AA-EF20E4527EC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-1060704" y="4672584"/>
            <a:ext cx="2606040" cy="48463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6ED7167-7455-F937-96D1-424A84D8F2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167434" y="2029640"/>
            <a:ext cx="5095254" cy="651829"/>
          </a:xfrm>
        </p:spPr>
        <p:txBody>
          <a:bodyPr anchor="b"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4" name="Picture Placeholder 53">
            <a:extLst>
              <a:ext uri="{FF2B5EF4-FFF2-40B4-BE49-F238E27FC236}">
                <a16:creationId xmlns:a16="http://schemas.microsoft.com/office/drawing/2014/main" id="{2901DD0A-A1E0-EDC3-275D-3E0750E09A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4742" y="2781300"/>
            <a:ext cx="5801758" cy="4076699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Picture Placeholder 53">
            <a:extLst>
              <a:ext uri="{FF2B5EF4-FFF2-40B4-BE49-F238E27FC236}">
                <a16:creationId xmlns:a16="http://schemas.microsoft.com/office/drawing/2014/main" id="{91914ECC-1A4E-6518-73B5-F6D244FE18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843093" y="0"/>
            <a:ext cx="4864164" cy="5475285"/>
          </a:xfr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8995F09-B3E8-0A57-7065-9390EA7B2918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C41CB93-349D-5CC0-675F-BFC3771F215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2339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F00BEB3-8976-FDC6-49EC-6E712CB2434A}"/>
              </a:ext>
            </a:extLst>
          </p:cNvPr>
          <p:cNvSpPr/>
          <p:nvPr userDrawn="1"/>
        </p:nvSpPr>
        <p:spPr>
          <a:xfrm>
            <a:off x="484742" y="0"/>
            <a:ext cx="1122251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34" y="634999"/>
            <a:ext cx="3215307" cy="3362008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2E2C915-FC61-4587-C500-09518AD609F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6EA90AE2-5148-6857-B51A-352BEAE0315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-1060704" y="4672584"/>
            <a:ext cx="2606040" cy="48463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6ED7167-7455-F937-96D1-424A84D8F2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167434" y="4362766"/>
            <a:ext cx="3215307" cy="1494476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53">
            <a:extLst>
              <a:ext uri="{FF2B5EF4-FFF2-40B4-BE49-F238E27FC236}">
                <a16:creationId xmlns:a16="http://schemas.microsoft.com/office/drawing/2014/main" id="{91914ECC-1A4E-6518-73B5-F6D244FE18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9334" y="0"/>
            <a:ext cx="676792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2697050-5299-C2D7-C89F-B7E1D67EE051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6D4EDE-0E03-C1D7-F4CF-C1278D61818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8094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F00BEB3-8976-FDC6-49EC-6E712CB2434A}"/>
              </a:ext>
            </a:extLst>
          </p:cNvPr>
          <p:cNvSpPr/>
          <p:nvPr userDrawn="1"/>
        </p:nvSpPr>
        <p:spPr>
          <a:xfrm>
            <a:off x="484737" y="0"/>
            <a:ext cx="1122251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6" y="634998"/>
            <a:ext cx="9810750" cy="746761"/>
          </a:xfrm>
        </p:spPr>
        <p:txBody>
          <a:bodyPr anchor="t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4B0A501-88FD-39F0-227C-5224F33AD0F3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062AE99-DC62-5476-D680-5608CB8FCCC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-1060704" y="4672584"/>
            <a:ext cx="2606040" cy="48463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53">
            <a:extLst>
              <a:ext uri="{FF2B5EF4-FFF2-40B4-BE49-F238E27FC236}">
                <a16:creationId xmlns:a16="http://schemas.microsoft.com/office/drawing/2014/main" id="{2D468D95-2073-7BB3-AAC2-FA6E7A23C4D8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84737" y="1748475"/>
            <a:ext cx="3534815" cy="336105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2F84595F-D83C-2F51-C7C7-FC9F5D0AC99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4029" y="5475285"/>
            <a:ext cx="3236230" cy="747715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1" name="Picture Placeholder 53">
            <a:extLst>
              <a:ext uri="{FF2B5EF4-FFF2-40B4-BE49-F238E27FC236}">
                <a16:creationId xmlns:a16="http://schemas.microsoft.com/office/drawing/2014/main" id="{A673BFFE-709C-0A19-CEE5-2F4CCC5E0A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4328589" y="1748475"/>
            <a:ext cx="3534815" cy="336105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8" name="Text Placeholder 11">
            <a:extLst>
              <a:ext uri="{FF2B5EF4-FFF2-40B4-BE49-F238E27FC236}">
                <a16:creationId xmlns:a16="http://schemas.microsoft.com/office/drawing/2014/main" id="{3FE371A6-F9FC-D123-2CC6-CEC63FE1D0E5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477881" y="5483383"/>
            <a:ext cx="3236230" cy="747715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0" name="Picture Placeholder 53">
            <a:extLst>
              <a:ext uri="{FF2B5EF4-FFF2-40B4-BE49-F238E27FC236}">
                <a16:creationId xmlns:a16="http://schemas.microsoft.com/office/drawing/2014/main" id="{761A566D-A9B9-A036-0FD5-EDE583609D50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8172441" y="1748475"/>
            <a:ext cx="3534815" cy="336105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9" name="Text Placeholder 11">
            <a:extLst>
              <a:ext uri="{FF2B5EF4-FFF2-40B4-BE49-F238E27FC236}">
                <a16:creationId xmlns:a16="http://schemas.microsoft.com/office/drawing/2014/main" id="{EF8A6066-2B9F-9C72-E668-B53EA249B4C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321731" y="5475285"/>
            <a:ext cx="3236230" cy="747715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0C16C06-A012-F0B1-6E43-C6016745C796}"/>
              </a:ext>
            </a:extLst>
          </p:cNvPr>
          <p:cNvSpPr>
            <a:spLocks noGrp="1"/>
          </p:cNvSpPr>
          <p:nvPr>
            <p:ph type="dt" sz="half" idx="34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644925C-BBF9-1087-0957-0E519F126DB0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8251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F00BEB3-8976-FDC6-49EC-6E712CB2434A}"/>
              </a:ext>
            </a:extLst>
          </p:cNvPr>
          <p:cNvSpPr/>
          <p:nvPr userDrawn="1"/>
        </p:nvSpPr>
        <p:spPr>
          <a:xfrm>
            <a:off x="484742" y="0"/>
            <a:ext cx="1122251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34" y="5109526"/>
            <a:ext cx="4709493" cy="1113474"/>
          </a:xfrm>
        </p:spPr>
        <p:txBody>
          <a:bodyPr anchor="t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D27372B-B5B6-5C0A-3888-A0CF4E90689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410BDA91-A048-F19A-B5EF-85C553BE40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-1060704" y="4672584"/>
            <a:ext cx="2606040" cy="48463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1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53">
            <a:extLst>
              <a:ext uri="{FF2B5EF4-FFF2-40B4-BE49-F238E27FC236}">
                <a16:creationId xmlns:a16="http://schemas.microsoft.com/office/drawing/2014/main" id="{91914ECC-1A4E-6518-73B5-F6D244FE18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4742" y="0"/>
            <a:ext cx="11222516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6ED7167-7455-F937-96D1-424A84D8F2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63311" y="5109526"/>
            <a:ext cx="4714874" cy="1113474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0" i="0">
                <a:latin typeface="+mn-lt"/>
              </a:defRPr>
            </a:lvl1pPr>
            <a:lvl2pPr marL="457200" indent="0">
              <a:buNone/>
              <a:defRPr sz="1400" b="0" i="0">
                <a:latin typeface="Aptos Light" panose="020B0004020202020204" pitchFamily="34" charset="0"/>
              </a:defRPr>
            </a:lvl2pPr>
            <a:lvl3pPr marL="914400" indent="0">
              <a:buNone/>
              <a:defRPr sz="1400" b="0" i="0">
                <a:latin typeface="Aptos Light" panose="020B0004020202020204" pitchFamily="34" charset="0"/>
              </a:defRPr>
            </a:lvl3pPr>
            <a:lvl4pPr marL="1371600" indent="0">
              <a:buNone/>
              <a:defRPr sz="1400" b="0" i="0">
                <a:latin typeface="Aptos Light" panose="020B0004020202020204" pitchFamily="34" charset="0"/>
              </a:defRPr>
            </a:lvl4pPr>
            <a:lvl5pPr marL="1828800" indent="0">
              <a:buNone/>
              <a:defRPr sz="1400" b="0" i="0">
                <a:latin typeface="Aptos Light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645F6BCF-CCDE-DC81-DE15-BB7153E878C5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1A09332-09EC-C3E5-67BA-51C412C8CF1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903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F1299F1-CAF1-EDF2-45F1-BCE6E2ECB77F}"/>
              </a:ext>
            </a:extLst>
          </p:cNvPr>
          <p:cNvSpPr/>
          <p:nvPr userDrawn="1"/>
        </p:nvSpPr>
        <p:spPr>
          <a:xfrm>
            <a:off x="484742" y="0"/>
            <a:ext cx="11222517" cy="637325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F40F-EC8B-722E-40CD-48DCE7F68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5" y="660095"/>
            <a:ext cx="4158284" cy="1097279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1A146-F97B-0F8F-8A61-846878F7F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1627" y="4389132"/>
            <a:ext cx="3777279" cy="1468110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200" b="0" i="0" spc="5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FCE76662-C3A6-0A63-7511-1B242DDB488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1627" y="3623950"/>
            <a:ext cx="3777279" cy="384181"/>
          </a:xfrm>
        </p:spPr>
        <p:txBody>
          <a:bodyPr anchor="b"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200" b="1" i="0" cap="all" spc="50" baseline="0">
                <a:latin typeface="Aptos" panose="020B0004020202020204" pitchFamily="34" charset="0"/>
              </a:defRPr>
            </a:lvl1pPr>
            <a:lvl2pPr marL="457200" indent="0">
              <a:buNone/>
              <a:defRPr sz="1600" b="1" i="0">
                <a:latin typeface="Aptos" panose="020B0004020202020204" pitchFamily="34" charset="0"/>
              </a:defRPr>
            </a:lvl2pPr>
            <a:lvl3pPr marL="914400" indent="0">
              <a:buNone/>
              <a:defRPr sz="1600" b="1" i="0">
                <a:latin typeface="Aptos" panose="020B0004020202020204" pitchFamily="34" charset="0"/>
              </a:defRPr>
            </a:lvl3pPr>
            <a:lvl4pPr marL="1371600" indent="0">
              <a:buNone/>
              <a:defRPr sz="1600" b="1" i="0">
                <a:latin typeface="Aptos" panose="020B0004020202020204" pitchFamily="34" charset="0"/>
              </a:defRPr>
            </a:lvl4pPr>
            <a:lvl5pPr marL="1828800" indent="0">
              <a:buNone/>
              <a:defRPr sz="1600" b="1" i="0">
                <a:latin typeface="Aptos" panose="020B00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4" name="Picture Placeholder 53">
            <a:extLst>
              <a:ext uri="{FF2B5EF4-FFF2-40B4-BE49-F238E27FC236}">
                <a16:creationId xmlns:a16="http://schemas.microsoft.com/office/drawing/2014/main" id="{2901DD0A-A1E0-EDC3-275D-3E0750E09A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86502" y="0"/>
            <a:ext cx="5420756" cy="637325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325825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2466AC-C101-73FA-194D-043207326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BD5D2-1312-B9E1-ECD7-A314AD0CF0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8978E-7584-A90B-0ACC-CA538F1108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652" y="1696603"/>
            <a:ext cx="2607952" cy="4847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DE52B-6D10-7AB6-D01F-141CF35E54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061604" y="1696603"/>
            <a:ext cx="2607952" cy="4847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5214A-5792-0440-0FC6-420CCCB60A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5400000">
            <a:off x="10654104" y="4685108"/>
            <a:ext cx="2591046" cy="4847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fld id="{114DFA93-E30A-F24D-B747-696885A7FAF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ooter Placeholder 4">
            <a:extLst>
              <a:ext uri="{FF2B5EF4-FFF2-40B4-BE49-F238E27FC236}">
                <a16:creationId xmlns:a16="http://schemas.microsoft.com/office/drawing/2014/main" id="{969A9AB6-627B-024E-D109-63E47DAB92AB}"/>
              </a:ext>
            </a:extLst>
          </p:cNvPr>
          <p:cNvSpPr txBox="1">
            <a:spLocks/>
          </p:cNvSpPr>
          <p:nvPr/>
        </p:nvSpPr>
        <p:spPr>
          <a:xfrm rot="16200000">
            <a:off x="-1061604" y="3754004"/>
            <a:ext cx="2607952" cy="4847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chemeClr val="tx1">
                    <a:tint val="82000"/>
                  </a:schemeClr>
                </a:solidFill>
                <a:latin typeface="Aptos Light" panose="020B00040202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578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</p:sldLayoutIdLst>
  <mc:AlternateContent xmlns:mc="http://schemas.openxmlformats.org/markup-compatibility/2006"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150">
          <a:solidFill>
            <a:schemeClr val="tx2"/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trends.google.com/trends/" TargetMode="External"/><Relationship Id="rId2" Type="http://schemas.openxmlformats.org/officeDocument/2006/relationships/hyperlink" Target="https://businesswales.gov.wales/" TargetMode="Externa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86FFE07-C470-9E0F-23BA-C446DC190C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2575" y="2484150"/>
            <a:ext cx="5220297" cy="18897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Britannic Bold" panose="020B0903060703020204" pitchFamily="34" charset="0"/>
              </a:rPr>
              <a:t>Noir</a:t>
            </a:r>
            <a:r>
              <a:rPr lang="en-GB" sz="8000" dirty="0">
                <a:solidFill>
                  <a:schemeClr val="bg2">
                    <a:lumMod val="50000"/>
                  </a:schemeClr>
                </a:solidFill>
                <a:latin typeface="Britannic Bold" panose="020B0903060703020204" pitchFamily="34" charset="0"/>
              </a:rPr>
              <a:t>&amp;</a:t>
            </a:r>
            <a:r>
              <a:rPr lang="en-GB" sz="8000" dirty="0">
                <a:solidFill>
                  <a:srgbClr val="FF3399"/>
                </a:solidFill>
                <a:latin typeface="Britannic Bold" panose="020B0903060703020204" pitchFamily="34" charset="0"/>
              </a:rPr>
              <a:t>Blush</a:t>
            </a:r>
            <a:endParaRPr lang="en-US" sz="8000" dirty="0">
              <a:solidFill>
                <a:srgbClr val="FF3399"/>
              </a:solidFill>
              <a:latin typeface="Britannic Bold" panose="020B0903060703020204" pitchFamily="34" charset="0"/>
            </a:endParaRP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A9E5F23D-1B70-7F65-69AE-D1FC108D6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0" y="5128486"/>
            <a:ext cx="3215308" cy="1113474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ptos Slab Black" panose="020F0502020204030204" pitchFamily="34" charset="0"/>
              </a:rPr>
              <a:t>Ride. Wear. Live.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A5CD96B-6CE1-E6A6-E41C-E5648F16053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3639" r="13639"/>
          <a:stretch/>
        </p:blipFill>
        <p:spPr>
          <a:xfrm>
            <a:off x="484742" y="484742"/>
            <a:ext cx="5801758" cy="6373258"/>
          </a:xfrm>
        </p:spPr>
      </p:pic>
    </p:spTree>
    <p:extLst>
      <p:ext uri="{BB962C8B-B14F-4D97-AF65-F5344CB8AC3E}">
        <p14:creationId xmlns:p14="http://schemas.microsoft.com/office/powerpoint/2010/main" val="8917695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D70DE-4803-13DD-7276-F7B38B7D8B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5" y="1748475"/>
            <a:ext cx="4152901" cy="2980050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About </a:t>
            </a:r>
            <a:r>
              <a:rPr lang="en-US" b="1" dirty="0" err="1">
                <a:solidFill>
                  <a:schemeClr val="tx1"/>
                </a:solidFill>
              </a:rPr>
              <a:t>Noir&amp;Blush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AE6D406-9D02-2C2B-5390-6FD126ADC47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3187" r="22976"/>
          <a:stretch>
            <a:fillRect/>
          </a:stretch>
        </p:blipFill>
        <p:spPr>
          <a:xfrm>
            <a:off x="5343526" y="0"/>
            <a:ext cx="3771899" cy="4728525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0ADBBE-2AD4-B468-08C2-4F4C59C60CF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D2B8F5B8-EBF1-CA68-D707-00E9A2E8BC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3771" y="4856343"/>
            <a:ext cx="6211664" cy="1729514"/>
          </a:xfrm>
        </p:spPr>
        <p:txBody>
          <a:bodyPr>
            <a:normAutofit fontScale="55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Motorbike clothes and accessories for men and women.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Founded by Elena Dinu.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Located at Picton Arcade, Swansea.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Noir: Men’s collection.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Blush: Women’s collection.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9225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5900D-DF37-3760-2C26-9754A204BE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10000"/>
              </a:schemeClr>
            </a:solidFill>
          </a:ln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3AEDB41-BCC1-0724-AD60-7C1C077B3181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00DCF406-71CA-37D8-3792-24059FABE25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/>
          <a:stretch>
            <a:fillRect/>
          </a:stretch>
        </p:blipFill>
        <p:spPr>
          <a:xfrm>
            <a:off x="2734822" y="1479294"/>
            <a:ext cx="6722356" cy="5378706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24443274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F8B00-F90D-68A7-1611-5AC52D991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A6587-2F44-F89F-4DA9-22D5741909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10000"/>
              </a:schemeClr>
            </a:solidFill>
          </a:ln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BD9810A-B06C-56B1-4330-35C21134D877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9F577334-EF79-7A96-1EA8-3CD728FC571A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/>
          <a:stretch/>
        </p:blipFill>
        <p:spPr>
          <a:xfrm>
            <a:off x="2061969" y="1381759"/>
            <a:ext cx="8214363" cy="5476241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2334738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EF361-EF10-8AFF-0CCC-4DA575DDF0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8BBD1-80D8-2029-D3B9-5BA415AB1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10000"/>
              </a:schemeClr>
            </a:solidFill>
          </a:ln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ADE2D2E-5F9B-F1BC-A15F-286169A2F275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198DF741-9BEF-17D1-86B0-670E5056B4A7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/>
          <a:stretch/>
        </p:blipFill>
        <p:spPr>
          <a:xfrm>
            <a:off x="2061969" y="1381759"/>
            <a:ext cx="8214363" cy="5476241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930510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7CD00-7BD1-2B76-D5AF-829F2AF8C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52153-76B5-2BDD-40D7-6ECB897B47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10000"/>
              </a:schemeClr>
            </a:solidFill>
          </a:ln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5E2A68D-2606-B84B-CC20-7E61A266AE6C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A8DAE36E-1091-FF7C-1C0C-707F1903861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/>
          <a:stretch/>
        </p:blipFill>
        <p:spPr>
          <a:xfrm>
            <a:off x="2067318" y="1381759"/>
            <a:ext cx="8203665" cy="5476241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0522864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8C741-B2F2-B7D6-0107-0365F5F46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7144A-CFB4-9E34-6AD8-80FC5C01E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10000"/>
              </a:schemeClr>
            </a:solidFill>
          </a:ln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F981A7A-5D1D-DCFB-2ECD-15AD3AAB6984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9A096B61-3D16-9DC2-ACA3-49A47552260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/>
          <a:stretch/>
        </p:blipFill>
        <p:spPr>
          <a:xfrm>
            <a:off x="2067318" y="1381759"/>
            <a:ext cx="8203665" cy="5476241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6232443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A7F5D9-9774-31A2-B2B1-6635521B4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CD023-ED7F-8120-751E-D171F441F0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10000"/>
              </a:schemeClr>
            </a:solidFill>
          </a:ln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129F757-049F-DA86-B947-0A62FBC5756C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57E4098A-3862-7251-862E-1814B62890B4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/>
          <a:srcRect/>
          <a:stretch/>
        </p:blipFill>
        <p:spPr>
          <a:xfrm>
            <a:off x="2061969" y="1381759"/>
            <a:ext cx="8214363" cy="5476241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7130988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D9BB3BE-F364-1542-70D5-E497DDC8D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6" y="634998"/>
            <a:ext cx="9810750" cy="746761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Services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782700B3-5E78-461D-41A0-6C7D7924FAF2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l="13264" r="13264"/>
          <a:stretch/>
        </p:blipFill>
        <p:spPr>
          <a:xfrm>
            <a:off x="70172" y="1747519"/>
            <a:ext cx="3665693" cy="348549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575085-057E-14ED-A734-5794F5020170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01051" y="5321049"/>
            <a:ext cx="3534814" cy="747715"/>
          </a:xfrm>
        </p:spPr>
        <p:txBody>
          <a:bodyPr/>
          <a:lstStyle/>
          <a:p>
            <a:r>
              <a:rPr lang="en-US" sz="2000" dirty="0"/>
              <a:t>In-store shopping experience.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144BB749-1953-9DC3-D256-F413210BE847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 rotWithShape="1">
          <a:blip r:embed="rId4"/>
          <a:srcRect l="2070" t="58517" r="53357" b="29"/>
          <a:stretch>
            <a:fillRect/>
          </a:stretch>
        </p:blipFill>
        <p:spPr>
          <a:xfrm>
            <a:off x="7392061" y="168109"/>
            <a:ext cx="3914853" cy="2427299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7BA1EB-6E03-9BCA-D7BA-69D77879C794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01586" y="2557224"/>
            <a:ext cx="3236230" cy="747715"/>
          </a:xfrm>
        </p:spPr>
        <p:txBody>
          <a:bodyPr/>
          <a:lstStyle/>
          <a:p>
            <a:r>
              <a:rPr lang="en-US" sz="2000" dirty="0"/>
              <a:t>Personal fitting advice.</a:t>
            </a:r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4E23B99D-7FFA-A42A-07A0-FEA4B2D6A837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>
          <a:blip r:embed="rId5"/>
          <a:srcRect l="293" t="609" r="838" b="-1"/>
          <a:stretch>
            <a:fillRect/>
          </a:stretch>
        </p:blipFill>
        <p:spPr>
          <a:xfrm>
            <a:off x="3870270" y="2783508"/>
            <a:ext cx="5431316" cy="3640066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1CCE4ED-3956-557F-69D2-FA4DDCB908F3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471026" y="6323734"/>
            <a:ext cx="3236230" cy="747715"/>
          </a:xfrm>
        </p:spPr>
        <p:txBody>
          <a:bodyPr/>
          <a:lstStyle/>
          <a:p>
            <a:r>
              <a:rPr lang="en-US" sz="2000" dirty="0"/>
              <a:t>Online ordering.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2D7E96-47C5-022E-DB08-7797EE16069A}"/>
              </a:ext>
            </a:extLst>
          </p:cNvPr>
          <p:cNvSpPr>
            <a:spLocks noGrp="1"/>
          </p:cNvSpPr>
          <p:nvPr>
            <p:ph type="dt" sz="half" idx="34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8D969C1D-ABFB-A645-B432-721972CC9EA3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15D5C-CBAC-90AB-015F-BEFD3CC6A35C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676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30E35-EB1D-27F4-17FA-508DC02E5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322" y="439411"/>
            <a:ext cx="6614348" cy="74676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Statement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BD2E2B-43BF-581D-1EDC-D8D23773F0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1600" dirty="0"/>
              <a:t>Equip riders with high-quality products that have both safety and style.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14C373-0D4B-1F84-51A9-0594B8A32D1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pPr algn="ctr"/>
            <a:r>
              <a:rPr lang="en-US" sz="1600"/>
              <a:t>To build a community where motorbikes becomes a way of life.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78BB0E-DF2F-DE04-C6F1-F29B90C2183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D5294DD-E875-4C11-8D1D-C05A724F0C8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algn="ctr"/>
            <a:r>
              <a:rPr lang="en-US" sz="1600" dirty="0"/>
              <a:t>Become known in United Kingdom by offering a wide range of motorbikes gear and accessories for men and women.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CAB95B3-5B32-C5BF-5B6B-EFA92559CEA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algn="ctr"/>
            <a:r>
              <a:rPr lang="en-US" sz="1600" dirty="0"/>
              <a:t>To get known for shipping internationally.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35D61787-4CFA-22B8-46A3-951D2C5D2694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D875DE1-B201-AB27-0849-FAA91C23702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611D433-473C-74C4-4074-5C957E113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9773" y="1487277"/>
            <a:ext cx="3775727" cy="37766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3211F81-4475-56A1-1F5A-7FE3F9E30CA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68876" y="5955826"/>
            <a:ext cx="3017520" cy="534352"/>
          </a:xfrm>
        </p:spPr>
        <p:txBody>
          <a:bodyPr/>
          <a:lstStyle/>
          <a:p>
            <a:pPr algn="ctr"/>
            <a:r>
              <a:rPr lang="en-GB" sz="1600" dirty="0"/>
              <a:t>(Finch,2020)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947150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8E2B2-6617-56DE-F220-550B6F909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77FB6-1ADB-742B-1D97-C3433851F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322" y="439411"/>
            <a:ext cx="6614348" cy="74676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 Objectives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5A7635-7253-16C1-E2E6-0D276D7C78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500" y="1379869"/>
            <a:ext cx="6381336" cy="2049131"/>
          </a:xfrm>
        </p:spPr>
        <p:txBody>
          <a:bodyPr>
            <a:normAutofit fontScale="32500" lnSpcReduction="20000"/>
          </a:bodyPr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4900" dirty="0"/>
              <a:t>To open the physical store by May 2027.</a:t>
            </a:r>
            <a:endParaRPr lang="en-US" sz="49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4900" dirty="0"/>
              <a:t>To achieve at least £50,000 in sales during the first year.</a:t>
            </a:r>
            <a:endParaRPr lang="en-US" sz="49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4900" dirty="0"/>
              <a:t>To gain 5.000 followers across social media platforms within first year. </a:t>
            </a:r>
            <a:endParaRPr lang="en-US" sz="49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4900" dirty="0"/>
              <a:t>To launch the online store within 6 months from the physical one.</a:t>
            </a:r>
            <a:endParaRPr lang="en-US" sz="4900" dirty="0"/>
          </a:p>
          <a:p>
            <a:pPr algn="ctr"/>
            <a:endParaRPr lang="en-US" sz="16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2817406-1805-5326-4CB7-3DDD3F5751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67285E9-7688-6F59-F968-F59CD230B39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3592" y="4918235"/>
            <a:ext cx="6257391" cy="1113477"/>
          </a:xfrm>
        </p:spPr>
        <p:txBody>
          <a:bodyPr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dirty="0"/>
              <a:t>Collection for men and women.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dirty="0"/>
              <a:t> Matching products for couples.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dirty="0"/>
              <a:t>Other accessories</a:t>
            </a:r>
            <a:endParaRPr lang="en-US" sz="1800" dirty="0"/>
          </a:p>
          <a:p>
            <a:pPr algn="ctr"/>
            <a:r>
              <a:rPr lang="en-US" sz="2400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A2AA8C2-5950-E22E-E600-B5A509167EDD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E10F39E-549A-AED5-639C-36C030C1777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1A3C093-198E-1F77-F34A-0BC9DB4B2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9773" y="1487277"/>
            <a:ext cx="3775727" cy="37766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B9686B-84CC-AD93-A165-B5856064D3A1}"/>
              </a:ext>
            </a:extLst>
          </p:cNvPr>
          <p:cNvSpPr txBox="1"/>
          <p:nvPr/>
        </p:nvSpPr>
        <p:spPr>
          <a:xfrm>
            <a:off x="6528718" y="5900792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(Finch,2020)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6341971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5A0297B-9B3F-7176-B307-D800D3A0D4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771" y="267629"/>
            <a:ext cx="5639729" cy="148084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 Structure And Location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6B579F7-0938-2E75-33DA-57A4F1DB97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9104" y="5662200"/>
            <a:ext cx="4158285" cy="747716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                        Limited Company (LTD)</a:t>
            </a:r>
          </a:p>
          <a:p>
            <a:r>
              <a:rPr lang="en-GB" sz="6400" dirty="0"/>
              <a:t>Suitable for </a:t>
            </a:r>
            <a:r>
              <a:rPr lang="en-GB" sz="6400" dirty="0" err="1"/>
              <a:t>Noir&amp;Blush</a:t>
            </a:r>
            <a:r>
              <a:rPr lang="en-GB" sz="6400" dirty="0"/>
              <a:t> as it plans to grow, employ staff and operate both physical and online store.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3DCF165-C344-A142-0605-C3907934E19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00746" y="1748475"/>
            <a:ext cx="5095254" cy="651829"/>
          </a:xfrm>
        </p:spPr>
        <p:txBody>
          <a:bodyPr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Two floor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 City centre.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Car park nearby.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FAE534B-A5FB-C53D-EB70-99F9821820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8042" b="8042"/>
          <a:stretch/>
        </p:blipFill>
        <p:spPr>
          <a:xfrm>
            <a:off x="484742" y="2781300"/>
            <a:ext cx="5801758" cy="4076699"/>
          </a:xfr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708E368C-7AB7-5868-186F-2D9183E5173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440" r="9440"/>
          <a:stretch/>
        </p:blipFill>
        <p:spPr>
          <a:xfrm>
            <a:off x="6843093" y="0"/>
            <a:ext cx="4864164" cy="5475285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0683AF-1167-0361-1417-8893B7960DB6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BCA04ABF-6C15-5F46-BCDC-8ECD5A994F5B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405F6-A79A-F0DC-1128-A00392474AE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49E2F9-45BA-8997-9494-FC2F5FD98FE2}"/>
              </a:ext>
            </a:extLst>
          </p:cNvPr>
          <p:cNvSpPr txBox="1"/>
          <p:nvPr/>
        </p:nvSpPr>
        <p:spPr>
          <a:xfrm>
            <a:off x="3974335" y="6566053"/>
            <a:ext cx="262476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(Zoopla listings, 2026) </a:t>
            </a:r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630424-2DBF-E30B-24A0-22A68F3D9408}"/>
              </a:ext>
            </a:extLst>
          </p:cNvPr>
          <p:cNvSpPr txBox="1"/>
          <p:nvPr/>
        </p:nvSpPr>
        <p:spPr>
          <a:xfrm>
            <a:off x="9659528" y="6566053"/>
            <a:ext cx="60978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(Barringer and Ireland, 2022)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2202261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1B1440B-061E-BF90-C970-07B0997657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0584" y="1126273"/>
            <a:ext cx="3847172" cy="128239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 Resource Management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3F8A3D-457F-01BF-62A2-6D62985640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80584" y="2681762"/>
            <a:ext cx="3215307" cy="1494476"/>
          </a:xfrm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Four members of staff alongside the owner.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/>
              <a:t>Recruitment: Indeed and social media.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Training: products knowledge, customer service, health &amp; safety.</a:t>
            </a:r>
          </a:p>
          <a:p>
            <a:endParaRPr lang="en-US" sz="1600" dirty="0"/>
          </a:p>
          <a:p>
            <a:endParaRPr lang="en-GB" sz="16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3E303D0-EBAF-A4A7-3275-99CA77103D8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-126" r="612"/>
          <a:stretch>
            <a:fillRect/>
          </a:stretch>
        </p:blipFill>
        <p:spPr>
          <a:xfrm>
            <a:off x="4509295" y="669495"/>
            <a:ext cx="7682703" cy="5146909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E72817-B217-417F-4BB6-013786E8B9CF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D5309273-4DC0-C347-9A9C-894A58BF52A0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B8ACAB-140C-6F89-E028-B3B4D4DA8CF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CBD288-2E94-D269-CA9D-DD069A4E57D4}"/>
              </a:ext>
            </a:extLst>
          </p:cNvPr>
          <p:cNvSpPr txBox="1"/>
          <p:nvPr/>
        </p:nvSpPr>
        <p:spPr>
          <a:xfrm>
            <a:off x="9886167" y="6427342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(Cottrel,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6391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3B5F27-D7F4-368A-8B22-673FC5793F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0EEAD29-78DD-E2BF-A042-408CE6C09A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771" y="267629"/>
            <a:ext cx="5639729" cy="148084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Financial Overview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D3BA8FC-852D-B137-C5D6-39DCA31E35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6500" y="5464363"/>
            <a:ext cx="6632608" cy="1517278"/>
          </a:xfrm>
        </p:spPr>
        <p:txBody>
          <a:bodyPr>
            <a:noAutofit/>
          </a:bodyPr>
          <a:lstStyle/>
          <a:p>
            <a:r>
              <a:rPr lang="en-GB" sz="1400" dirty="0"/>
              <a:t>Main costs will be rent, insurance, stock, utilities ,marketing and staff.</a:t>
            </a:r>
            <a:endParaRPr lang="en-US" sz="1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F7F4DB-0874-87A3-FF90-789F148ECD9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64381" y="1532335"/>
            <a:ext cx="5331619" cy="867970"/>
          </a:xfrm>
        </p:spPr>
        <p:txBody>
          <a:bodyPr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Personal savings: £4,000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 Welsh grants:£8,500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Angel investor:£10,000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Small business loan : £5,000</a:t>
            </a:r>
          </a:p>
          <a:p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DDFE482-E4D9-3B77-055B-DDC2F1A52F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621" b="1621"/>
          <a:stretch/>
        </p:blipFill>
        <p:spPr>
          <a:xfrm>
            <a:off x="484742" y="2781301"/>
            <a:ext cx="5801758" cy="4076699"/>
          </a:xfr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650EAF3-5477-20F3-E2DC-7EF049603AC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1135" r="17580"/>
          <a:stretch>
            <a:fillRect/>
          </a:stretch>
        </p:blipFill>
        <p:spPr>
          <a:xfrm>
            <a:off x="6286500" y="-7588"/>
            <a:ext cx="5898120" cy="5295959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C162A9-7C7D-DDFD-1143-1EB8415223DF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BCA04ABF-6C15-5F46-BCDC-8ECD5A994F5B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313D1F-BCAA-A2AA-56B6-43FA34DE8D6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1E2B3F-AFBB-223F-77D5-F4A571D112D6}"/>
              </a:ext>
            </a:extLst>
          </p:cNvPr>
          <p:cNvSpPr txBox="1"/>
          <p:nvPr/>
        </p:nvSpPr>
        <p:spPr>
          <a:xfrm>
            <a:off x="4016857" y="6368411"/>
            <a:ext cx="41582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(Business Wales,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2140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F963C-66F4-6275-69AD-7656209AB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20B589-FA9E-9508-D4E6-C0D7D525F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122" y="442880"/>
            <a:ext cx="3847172" cy="128239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667EDE-0290-3328-1838-534E376DECC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62122" y="2027244"/>
            <a:ext cx="3215307" cy="1494476"/>
          </a:xfrm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b="1" dirty="0" err="1"/>
              <a:t>Strenghts</a:t>
            </a:r>
            <a:r>
              <a:rPr lang="en-GB" sz="1600" dirty="0"/>
              <a:t>- Unique business concept, dedicated  collections for men and women and strong social media presence.</a:t>
            </a:r>
            <a:endParaRPr lang="en-US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b="1" dirty="0"/>
              <a:t>Weaknesses-</a:t>
            </a:r>
            <a:r>
              <a:rPr lang="en-GB" sz="1600" dirty="0"/>
              <a:t>High start-up costs, limited business experience</a:t>
            </a:r>
            <a:endParaRPr lang="en-US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b="1" dirty="0"/>
              <a:t>Opportunities</a:t>
            </a:r>
            <a:r>
              <a:rPr lang="en-GB" sz="1600" dirty="0"/>
              <a:t>-Growth in online sales, access to business grants.</a:t>
            </a:r>
            <a:endParaRPr lang="en-US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b="1" dirty="0"/>
              <a:t>Threats</a:t>
            </a:r>
            <a:r>
              <a:rPr lang="en-GB" sz="1600" dirty="0"/>
              <a:t>- competition from other retailers, rising operating cost.</a:t>
            </a:r>
            <a:endParaRPr lang="en-US" sz="1600" dirty="0"/>
          </a:p>
          <a:p>
            <a:endParaRPr lang="en-US" sz="1600" dirty="0"/>
          </a:p>
          <a:p>
            <a:endParaRPr lang="en-GB" sz="16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1E99801-EB88-DAE2-D872-390AF0C16F7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5716" t="4916" r="5000" b="13220"/>
          <a:stretch>
            <a:fillRect/>
          </a:stretch>
        </p:blipFill>
        <p:spPr>
          <a:xfrm>
            <a:off x="5921639" y="702645"/>
            <a:ext cx="4602623" cy="43255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CD4887-ACB1-098A-1A1D-D14BBA03D8DF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D5309273-4DC0-C347-9A9C-894A58BF52A0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6635-9705-3728-8D91-0E87A4DBBC2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856D00-CFD6-130B-31CA-2DA40E821F17}"/>
              </a:ext>
            </a:extLst>
          </p:cNvPr>
          <p:cNvSpPr txBox="1"/>
          <p:nvPr/>
        </p:nvSpPr>
        <p:spPr>
          <a:xfrm>
            <a:off x="10000649" y="5567904"/>
            <a:ext cx="7988968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(Johnson, 2020)</a:t>
            </a:r>
            <a:endParaRPr lang="en-US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218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C8D4C1-FD5C-A4AB-8A10-6069C9EA7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4235625-7FAC-0770-8D83-5B09E63313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352" y="138164"/>
            <a:ext cx="6721892" cy="8243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Strategies And Branding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AEFF6E74-5A54-646C-2F8B-903A45C4265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t="4124" r="3570" b="270"/>
          <a:stretch>
            <a:fillRect/>
          </a:stretch>
        </p:blipFill>
        <p:spPr>
          <a:xfrm>
            <a:off x="177307" y="1265934"/>
            <a:ext cx="3534814" cy="495706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F6D2A-1436-E143-8801-628DAD2724B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77307" y="6089989"/>
            <a:ext cx="3534814" cy="747715"/>
          </a:xfrm>
        </p:spPr>
        <p:txBody>
          <a:bodyPr/>
          <a:lstStyle/>
          <a:p>
            <a:r>
              <a:rPr lang="en-GB" sz="2000"/>
              <a:t>Promotional flyer.</a:t>
            </a:r>
            <a:endParaRPr lang="en-US" sz="2000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C73886C1-2997-E914-4D04-5430049FE72D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 rotWithShape="1">
          <a:blip r:embed="rId4"/>
          <a:srcRect l="7871" t="11297" r="32629" b="27023"/>
          <a:stretch>
            <a:fillRect/>
          </a:stretch>
        </p:blipFill>
        <p:spPr>
          <a:xfrm>
            <a:off x="7609344" y="107385"/>
            <a:ext cx="3534813" cy="2526953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76930CF-27B7-E949-5A13-A69DF1A2175B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01586" y="2557224"/>
            <a:ext cx="3236230" cy="747715"/>
          </a:xfrm>
        </p:spPr>
        <p:txBody>
          <a:bodyPr/>
          <a:lstStyle/>
          <a:p>
            <a:r>
              <a:rPr lang="en-US" sz="2000" dirty="0"/>
              <a:t>Business card. </a:t>
            </a:r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D586DE79-9C92-0931-A2EA-405D9B75A3B7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>
          <a:blip r:embed="rId5"/>
          <a:srcRect l="264" r="264"/>
          <a:stretch/>
        </p:blipFill>
        <p:spPr>
          <a:xfrm>
            <a:off x="3870270" y="2783508"/>
            <a:ext cx="5431316" cy="3640066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557806E-2294-3522-233E-43AEDBC4C2C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471026" y="6323734"/>
            <a:ext cx="3236230" cy="747715"/>
          </a:xfrm>
        </p:spPr>
        <p:txBody>
          <a:bodyPr/>
          <a:lstStyle/>
          <a:p>
            <a:r>
              <a:rPr lang="en-US" sz="2000" dirty="0"/>
              <a:t>Billboard advertisement.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5DE015-0FEE-AA0F-6FDF-71DC6B4BAB97}"/>
              </a:ext>
            </a:extLst>
          </p:cNvPr>
          <p:cNvSpPr>
            <a:spLocks noGrp="1"/>
          </p:cNvSpPr>
          <p:nvPr>
            <p:ph type="dt" sz="half" idx="34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8D969C1D-ABFB-A645-B432-721972CC9EA3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9DE8F-9DD3-2C8A-0278-49CC648B1FC8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BFC75-F9B4-A583-9ABA-F69E92DF0C46}"/>
              </a:ext>
            </a:extLst>
          </p:cNvPr>
          <p:cNvSpPr txBox="1"/>
          <p:nvPr/>
        </p:nvSpPr>
        <p:spPr>
          <a:xfrm>
            <a:off x="0" y="6572744"/>
            <a:ext cx="6412831" cy="294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(Kotler, Armstrong and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Opresnik</a:t>
            </a: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2021; Hooley, 2020)</a:t>
            </a:r>
            <a:endParaRPr lang="en-US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7634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1F5FC-F63E-FACB-D2A6-1229823B7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66995C6-E114-FDB1-B087-6B53359D0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352" y="138164"/>
            <a:ext cx="6721892" cy="8243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Strategies And Branding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E3FA44F1-FF0F-15F0-AAFD-DEB86909566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t="-595" b="-906"/>
          <a:stretch>
            <a:fillRect/>
          </a:stretch>
        </p:blipFill>
        <p:spPr>
          <a:xfrm>
            <a:off x="208130" y="1295860"/>
            <a:ext cx="3236231" cy="492714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0C213D-8C27-CB7B-13E1-A8AFD7C38D7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77307" y="6089989"/>
            <a:ext cx="3534814" cy="747715"/>
          </a:xfrm>
        </p:spPr>
        <p:txBody>
          <a:bodyPr/>
          <a:lstStyle/>
          <a:p>
            <a:r>
              <a:rPr lang="en-GB" sz="2000" dirty="0"/>
              <a:t>Instagram account.</a:t>
            </a:r>
            <a:endParaRPr lang="en-US" sz="2000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128D9CD-F710-DAD5-CEB4-1A61ED0BAF28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 rotWithShape="1">
          <a:blip r:embed="rId4"/>
          <a:srcRect t="72" b="2206"/>
          <a:stretch>
            <a:fillRect/>
          </a:stretch>
        </p:blipFill>
        <p:spPr>
          <a:xfrm>
            <a:off x="7365920" y="1124884"/>
            <a:ext cx="4341336" cy="3679522"/>
          </a:xfrm>
        </p:spPr>
      </p:pic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42282130-005E-C005-933A-C36DC06A6684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>
          <a:blip r:embed="rId5"/>
          <a:srcRect t="-99" b="32161"/>
          <a:stretch>
            <a:fillRect/>
          </a:stretch>
        </p:blipFill>
        <p:spPr>
          <a:xfrm>
            <a:off x="3649931" y="1371572"/>
            <a:ext cx="3534815" cy="4417040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0B8EF2E-82EA-3C12-2C15-CAAC59801CDD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471026" y="4901657"/>
            <a:ext cx="3236230" cy="747715"/>
          </a:xfrm>
        </p:spPr>
        <p:txBody>
          <a:bodyPr/>
          <a:lstStyle/>
          <a:p>
            <a:r>
              <a:rPr lang="en-US" sz="2000" dirty="0"/>
              <a:t>Facebook pre-launch post.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82FDA8-FF63-6D86-3BC2-EEDD17BDE491}"/>
              </a:ext>
            </a:extLst>
          </p:cNvPr>
          <p:cNvSpPr>
            <a:spLocks noGrp="1"/>
          </p:cNvSpPr>
          <p:nvPr>
            <p:ph type="dt" sz="half" idx="34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8D969C1D-ABFB-A645-B432-721972CC9EA3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F82F4B-7DBE-C84D-4F32-312A4F279FDE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46C1B0-7A47-6FEE-13A3-1DDE69FEBB53}"/>
              </a:ext>
            </a:extLst>
          </p:cNvPr>
          <p:cNvSpPr txBox="1"/>
          <p:nvPr/>
        </p:nvSpPr>
        <p:spPr>
          <a:xfrm>
            <a:off x="0" y="6572744"/>
            <a:ext cx="6412831" cy="294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(Kotler, Armstrong and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Opresnik</a:t>
            </a: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2021; Hooley, 2020)</a:t>
            </a:r>
            <a:endParaRPr lang="en-US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81886C-539B-992A-79E4-82D77492ED22}"/>
              </a:ext>
            </a:extLst>
          </p:cNvPr>
          <p:cNvSpPr txBox="1"/>
          <p:nvPr/>
        </p:nvSpPr>
        <p:spPr>
          <a:xfrm>
            <a:off x="3818971" y="5843875"/>
            <a:ext cx="6270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TikTok account.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42976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2CD8A-DD0D-9FD7-607C-B2BEE2A8A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17A955-8BED-A19F-4321-D6D8B64A17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352" y="138164"/>
            <a:ext cx="6721892" cy="824362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Strategies And Branding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8BA1D7B9-6881-0A0B-ADBB-8187985CA2E9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l="1395" t="337" r="690"/>
          <a:stretch>
            <a:fillRect/>
          </a:stretch>
        </p:blipFill>
        <p:spPr>
          <a:xfrm>
            <a:off x="177307" y="1282534"/>
            <a:ext cx="7280397" cy="494046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C35F99-D96B-A128-0AEC-DB5C5AC8FF0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77307" y="6089989"/>
            <a:ext cx="3534814" cy="747715"/>
          </a:xfrm>
        </p:spPr>
        <p:txBody>
          <a:bodyPr/>
          <a:lstStyle/>
          <a:p>
            <a:r>
              <a:rPr lang="en-US" sz="2000" dirty="0"/>
              <a:t>Pre-launch opening event.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84BAB816-6345-D970-66E7-7E0AF9C48DB2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 rotWithShape="1">
          <a:blip r:embed="rId4"/>
          <a:srcRect t="-586" r="-624" b="1210"/>
          <a:stretch>
            <a:fillRect/>
          </a:stretch>
        </p:blipFill>
        <p:spPr>
          <a:xfrm>
            <a:off x="7549210" y="2127702"/>
            <a:ext cx="4569507" cy="3008507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9030E29-C68E-1AA7-2A18-E5A029E7172B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7964365" y="5213485"/>
            <a:ext cx="3236230" cy="466120"/>
          </a:xfrm>
        </p:spPr>
        <p:txBody>
          <a:bodyPr/>
          <a:lstStyle/>
          <a:p>
            <a:r>
              <a:rPr lang="en-US" sz="2000" dirty="0"/>
              <a:t>Packaging.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C2E084-B8C3-D8A4-DFE2-6AB6D97BD594}"/>
              </a:ext>
            </a:extLst>
          </p:cNvPr>
          <p:cNvSpPr>
            <a:spLocks noGrp="1"/>
          </p:cNvSpPr>
          <p:nvPr>
            <p:ph type="dt" sz="half" idx="34"/>
          </p:nvPr>
        </p:nvSpPr>
        <p:spPr>
          <a:xfrm rot="5400000">
            <a:off x="10645652" y="1696603"/>
            <a:ext cx="2607952" cy="484742"/>
          </a:xfrm>
        </p:spPr>
        <p:txBody>
          <a:bodyPr/>
          <a:lstStyle/>
          <a:p>
            <a:fld id="{8D969C1D-ABFB-A645-B432-721972CC9EA3}" type="datetime1">
              <a:rPr lang="en-US" smtClean="0"/>
              <a:pPr/>
              <a:t>6/22/2026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E1F2A7-BC75-5D63-DCD4-C89B7B8763BE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 rot="5400000">
            <a:off x="10654104" y="4685108"/>
            <a:ext cx="2591046" cy="484742"/>
          </a:xfrm>
        </p:spPr>
        <p:txBody>
          <a:bodyPr/>
          <a:lstStyle/>
          <a:p>
            <a:fld id="{114DFA93-E30A-F24D-B747-696885A7FAF0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0F4D62-28FA-75F3-C5C0-E28B776249C3}"/>
              </a:ext>
            </a:extLst>
          </p:cNvPr>
          <p:cNvSpPr txBox="1"/>
          <p:nvPr/>
        </p:nvSpPr>
        <p:spPr>
          <a:xfrm>
            <a:off x="0" y="6572744"/>
            <a:ext cx="6412831" cy="294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(Kotler, Armstrong and </a:t>
            </a:r>
            <a:r>
              <a:rPr lang="en-GB" sz="1200" kern="10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Opresnik</a:t>
            </a:r>
            <a:r>
              <a:rPr lang="en-GB" sz="12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2021; Hooley, 2020)</a:t>
            </a:r>
            <a:endParaRPr lang="en-US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7599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94B97-AFF6-61A5-6AC9-A20B67A87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B21C5-CB6B-4B11-0A87-40D54108CB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322" y="439411"/>
            <a:ext cx="6614348" cy="74676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Invest £100,000?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8A31A-9541-FF0C-6E3C-E8B16A9109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500" y="1379869"/>
            <a:ext cx="6381336" cy="2049131"/>
          </a:xfrm>
        </p:spPr>
        <p:txBody>
          <a:bodyPr>
            <a:normAutofit/>
          </a:bodyPr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/>
              <a:t>Unique business concept.</a:t>
            </a:r>
            <a:endParaRPr lang="en-US" sz="20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/>
              <a:t>Growing motorcycle market.</a:t>
            </a:r>
            <a:endParaRPr lang="en-US" sz="20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/>
              <a:t>Strong branding.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2000" dirty="0"/>
              <a:t>Women focused collections.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2000" dirty="0"/>
              <a:t>Online and physical store opportunities.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sz="1600" dirty="0"/>
          </a:p>
          <a:p>
            <a:pPr lvl="0"/>
            <a:endParaRPr lang="en-US" sz="16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575BC07-ED25-7088-1380-7602024BB7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Me?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86EA4F5-2C21-972F-CE0F-F468380711E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327" y="4727881"/>
            <a:ext cx="6257391" cy="1113477"/>
          </a:xfrm>
        </p:spPr>
        <p:txBody>
          <a:bodyPr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800" dirty="0"/>
              <a:t>Passion for motorbikes and fashion.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800" dirty="0"/>
              <a:t>Assistant manager experience</a:t>
            </a:r>
            <a:r>
              <a:rPr lang="en-US" sz="2400" dirty="0"/>
              <a:t>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/>
              <a:t>Customer service skills.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/>
              <a:t>Leadership skills.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/>
              <a:t>Strong understanding of retail operations</a:t>
            </a:r>
            <a:r>
              <a:rPr lang="en-US" sz="1800" dirty="0"/>
              <a:t>.</a:t>
            </a:r>
          </a:p>
          <a:p>
            <a:pPr algn="ctr"/>
            <a:endParaRPr lang="en-US" sz="2000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2B8DD68A-6F2E-5C6B-B772-1C3F04000E43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93E5587-152F-6459-E6E3-9276A344D5FD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4442BCD-71A1-64C9-7121-FBAFAA2317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9773" y="1487277"/>
            <a:ext cx="3775727" cy="37766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110067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D802B-DFC0-3497-86AC-B4C03DC525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A13DFD-95A0-4A1A-B8AD-C153135AB9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1200" y="1748475"/>
            <a:ext cx="10251439" cy="3382325"/>
          </a:xfrm>
        </p:spPr>
        <p:txBody>
          <a:bodyPr>
            <a:normAutofit fontScale="92500" lnSpcReduction="10000"/>
          </a:bodyPr>
          <a:lstStyle/>
          <a:p>
            <a:pPr marL="228600" indent="-228600">
              <a:buFont typeface="+mj-lt"/>
              <a:buAutoNum type="arabicPeriod"/>
            </a:pPr>
            <a:r>
              <a:rPr lang="en-US" sz="1600" dirty="0"/>
              <a:t>Barringer, B.R. and R Duane Ireland (2022). Entrepreneurship : successfully launching new ventures. Harlow, England ; New York:  Pearson.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Business Wales (2019). Business Wales | Supporting Businesses in Wales. [online] </a:t>
            </a:r>
            <a:r>
              <a:rPr lang="en-US" sz="1600" dirty="0" err="1"/>
              <a:t>Gov.wales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https://businesswales.gov.wales/</a:t>
            </a:r>
            <a:r>
              <a:rPr lang="en-US" sz="1600" dirty="0"/>
              <a:t>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Cottrell, S. (2021). Skills for success: Personal Development and employability. 4th ed. London: Red Globe Press.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Finch, B. (2022). How to Write a Business Plan. Kogan Page Publishers.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Google Trends (2025). Google Trends. [online] Google Trends. Available at: </a:t>
            </a:r>
            <a:r>
              <a:rPr lang="en-US" sz="1600" dirty="0">
                <a:hlinkClick r:id="rId3"/>
              </a:rPr>
              <a:t>https://trends.google.com/trends/</a:t>
            </a:r>
            <a:r>
              <a:rPr lang="en-US" sz="1600" dirty="0"/>
              <a:t>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Hooley, G. (2020). Marketing Strategy and Competitive Positioning, 7th Edition. Pearson UK.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Johnson, G. (2020). Exploring Strategy, Text and Cases, 12th Edition. 12th ed. Pearson UK.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Kotler, P. and Armstrong, G.M. (2010). Principles of Marketing. 18th ed. Harlow: Pearson.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600" dirty="0"/>
              <a:t>Zoopla (2026). Zoopla &gt; Search Property to Buy, Rent, House Prices, Estate Agents. [online] www.zoopla.co.uk. Available at: https://www.zoopla.co.uk/to-rent/commercial/details/72731585/.</a:t>
            </a:r>
          </a:p>
          <a:p>
            <a:pPr marL="228600" indent="-228600">
              <a:buFont typeface="+mj-lt"/>
              <a:buAutoNum type="arabicPeriod"/>
            </a:pP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277FCBF7-5843-D31E-47A9-8836E4834D5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B157D3AD-75D9-EE48-A410-A021F4D846D7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C39A76A-7503-15BF-135E-F273763E1E14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114DFA93-E30A-F24D-B747-696885A7FAF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657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AF21FD47-BEA8-5EB7-7E4A-158D735C93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-41" r="88" b="80"/>
          <a:stretch>
            <a:fillRect/>
          </a:stretch>
        </p:blipFill>
        <p:spPr>
          <a:xfrm>
            <a:off x="985143" y="45679"/>
            <a:ext cx="10221714" cy="6812321"/>
          </a:xfrm>
        </p:spPr>
      </p:pic>
    </p:spTree>
    <p:extLst>
      <p:ext uri="{BB962C8B-B14F-4D97-AF65-F5344CB8AC3E}">
        <p14:creationId xmlns:p14="http://schemas.microsoft.com/office/powerpoint/2010/main" val="34092097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imple portfolio">
  <a:themeElements>
    <a:clrScheme name="Slideshow Portfolio 3D art">
      <a:dk1>
        <a:srgbClr val="000000"/>
      </a:dk1>
      <a:lt1>
        <a:srgbClr val="FFFFFF"/>
      </a:lt1>
      <a:dk2>
        <a:srgbClr val="3434CC"/>
      </a:dk2>
      <a:lt2>
        <a:srgbClr val="F1F1F1"/>
      </a:lt2>
      <a:accent1>
        <a:srgbClr val="CA7FFF"/>
      </a:accent1>
      <a:accent2>
        <a:srgbClr val="94B3F1"/>
      </a:accent2>
      <a:accent3>
        <a:srgbClr val="DE0004"/>
      </a:accent3>
      <a:accent4>
        <a:srgbClr val="FCEC19"/>
      </a:accent4>
      <a:accent5>
        <a:srgbClr val="7F4CC0"/>
      </a:accent5>
      <a:accent6>
        <a:srgbClr val="1B9B43"/>
      </a:accent6>
      <a:hlink>
        <a:srgbClr val="467886"/>
      </a:hlink>
      <a:folHlink>
        <a:srgbClr val="96607D"/>
      </a:folHlink>
    </a:clrScheme>
    <a:fontScheme name="Custom 60">
      <a:majorFont>
        <a:latin typeface="Batang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imple art portfolio slideshow_win32_SD_V8" id="{C7E0C281-BBF0-4DF4-B96E-86331034C327}" vid="{7BAE5365-AE53-462B-A651-C7DC3E54D2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AECDB73-2E06-45CA-91C8-469160E9872A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FB03B73-4246-42A4-AC51-2D8D022B069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17DD86-E39D-46E6-8BB4-C7FF9CAC0ED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909</TotalTime>
  <Words>817</Words>
  <Application>Microsoft Office PowerPoint</Application>
  <PresentationFormat>Widescreen</PresentationFormat>
  <Paragraphs>152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Batang</vt:lpstr>
      <vt:lpstr>Aptos</vt:lpstr>
      <vt:lpstr>Aptos Light</vt:lpstr>
      <vt:lpstr>Aptos Slab Black</vt:lpstr>
      <vt:lpstr>Arial</vt:lpstr>
      <vt:lpstr>Britannic Bold</vt:lpstr>
      <vt:lpstr>Simple portfolio</vt:lpstr>
      <vt:lpstr>Noir&amp;Blush</vt:lpstr>
      <vt:lpstr>About Noir&amp;Blush</vt:lpstr>
      <vt:lpstr>Products</vt:lpstr>
      <vt:lpstr>Products</vt:lpstr>
      <vt:lpstr>Products</vt:lpstr>
      <vt:lpstr>Products</vt:lpstr>
      <vt:lpstr>Products</vt:lpstr>
      <vt:lpstr>Products</vt:lpstr>
      <vt:lpstr>Services</vt:lpstr>
      <vt:lpstr>Mission Statement</vt:lpstr>
      <vt:lpstr>Smart Objectives </vt:lpstr>
      <vt:lpstr>Legal Structure And Location</vt:lpstr>
      <vt:lpstr>Human Resource Management Strategy</vt:lpstr>
      <vt:lpstr>Financial Overview</vt:lpstr>
      <vt:lpstr>SWOT Analysis</vt:lpstr>
      <vt:lpstr>Marketing Strategies And Branding</vt:lpstr>
      <vt:lpstr>Marketing Strategies And Branding</vt:lpstr>
      <vt:lpstr>Marketing Strategies And Branding</vt:lpstr>
      <vt:lpstr>Why Invest £100,000?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3D art  portfolio</dc:title>
  <dc:creator>Elena Dinu (2320466)</dc:creator>
  <cp:lastModifiedBy>Elena Dinu (2320466)</cp:lastModifiedBy>
  <cp:revision>2</cp:revision>
  <dcterms:created xsi:type="dcterms:W3CDTF">2026-06-21T21:49:05Z</dcterms:created>
  <dcterms:modified xsi:type="dcterms:W3CDTF">2026-06-22T08:08:31Z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