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FE2463-97F5-4108-87A0-8877E1A19F4B}" v="42" dt="2025-04-27T14:24:34.030"/>
    <p1510:client id="{78E78BBF-4ABD-8978-58D7-438EFF1CA15B}" v="1051" dt="2025-04-27T10:44:52.7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Lynam (2200304)" userId="S::2200304@student.uwtsd.ac.uk::41784da3-5e7d-4099-aae4-d0877edbca8e" providerId="AD" clId="Web-{850DAF72-3702-D917-9D35-470EC52190E3}"/>
    <pc:docChg chg="addSld delSld modSld">
      <pc:chgData name="Rebecca Lynam (2200304)" userId="S::2200304@student.uwtsd.ac.uk::41784da3-5e7d-4099-aae4-d0877edbca8e" providerId="AD" clId="Web-{850DAF72-3702-D917-9D35-470EC52190E3}" dt="2025-03-11T11:02:06.251" v="15"/>
      <pc:docMkLst>
        <pc:docMk/>
      </pc:docMkLst>
      <pc:sldChg chg="addSp delSp modSp del">
        <pc:chgData name="Rebecca Lynam (2200304)" userId="S::2200304@student.uwtsd.ac.uk::41784da3-5e7d-4099-aae4-d0877edbca8e" providerId="AD" clId="Web-{850DAF72-3702-D917-9D35-470EC52190E3}" dt="2025-03-11T11:02:06.251" v="15"/>
        <pc:sldMkLst>
          <pc:docMk/>
          <pc:sldMk cId="109857222" sldId="256"/>
        </pc:sldMkLst>
      </pc:sldChg>
      <pc:sldChg chg="new">
        <pc:chgData name="Rebecca Lynam (2200304)" userId="S::2200304@student.uwtsd.ac.uk::41784da3-5e7d-4099-aae4-d0877edbca8e" providerId="AD" clId="Web-{850DAF72-3702-D917-9D35-470EC52190E3}" dt="2025-03-11T11:02:06.236" v="14"/>
        <pc:sldMkLst>
          <pc:docMk/>
          <pc:sldMk cId="2397657059" sldId="257"/>
        </pc:sldMkLst>
      </pc:sldChg>
    </pc:docChg>
  </pc:docChgLst>
  <pc:docChgLst>
    <pc:chgData clId="Web-{850DAF72-3702-D917-9D35-470EC52190E3}"/>
    <pc:docChg chg="modSld">
      <pc:chgData name="" userId="" providerId="" clId="Web-{850DAF72-3702-D917-9D35-470EC52190E3}" dt="2025-03-11T10:31:30.395" v="1" actId="20577"/>
      <pc:docMkLst>
        <pc:docMk/>
      </pc:docMkLst>
      <pc:sldChg chg="modSp">
        <pc:chgData name="" userId="" providerId="" clId="Web-{850DAF72-3702-D917-9D35-470EC52190E3}" dt="2025-03-11T10:31:30.395" v="1" actId="20577"/>
        <pc:sldMkLst>
          <pc:docMk/>
          <pc:sldMk cId="109857222" sldId="256"/>
        </pc:sldMkLst>
      </pc:sldChg>
    </pc:docChg>
  </pc:docChgLst>
  <pc:docChgLst>
    <pc:chgData name="Rebecca Lynam (2200304)" userId="S::2200304@student.uwtsd.ac.uk::41784da3-5e7d-4099-aae4-d0877edbca8e" providerId="AD" clId="Web-{5FEED03A-C0F5-1649-7C66-1482D8FD2A02}"/>
    <pc:docChg chg="modSld">
      <pc:chgData name="Rebecca Lynam (2200304)" userId="S::2200304@student.uwtsd.ac.uk::41784da3-5e7d-4099-aae4-d0877edbca8e" providerId="AD" clId="Web-{5FEED03A-C0F5-1649-7C66-1482D8FD2A02}" dt="2025-04-28T08:04:13.482" v="1"/>
      <pc:docMkLst>
        <pc:docMk/>
      </pc:docMkLst>
      <pc:sldChg chg="modNotes">
        <pc:chgData name="Rebecca Lynam (2200304)" userId="S::2200304@student.uwtsd.ac.uk::41784da3-5e7d-4099-aae4-d0877edbca8e" providerId="AD" clId="Web-{5FEED03A-C0F5-1649-7C66-1482D8FD2A02}" dt="2025-04-28T08:02:40.148" v="0"/>
        <pc:sldMkLst>
          <pc:docMk/>
          <pc:sldMk cId="2397657059" sldId="257"/>
        </pc:sldMkLst>
      </pc:sldChg>
      <pc:sldChg chg="modNotes">
        <pc:chgData name="Rebecca Lynam (2200304)" userId="S::2200304@student.uwtsd.ac.uk::41784da3-5e7d-4099-aae4-d0877edbca8e" providerId="AD" clId="Web-{5FEED03A-C0F5-1649-7C66-1482D8FD2A02}" dt="2025-04-28T08:04:13.482" v="1"/>
        <pc:sldMkLst>
          <pc:docMk/>
          <pc:sldMk cId="1721811340" sldId="258"/>
        </pc:sldMkLst>
      </pc:sldChg>
    </pc:docChg>
  </pc:docChgLst>
  <pc:docChgLst>
    <pc:chgData name="Rebecca Lynam (2200304)" userId="S::2200304@student.uwtsd.ac.uk::41784da3-5e7d-4099-aae4-d0877edbca8e" providerId="AD" clId="Web-{78E78BBF-4ABD-8978-58D7-438EFF1CA15B}"/>
    <pc:docChg chg="addSld modSld">
      <pc:chgData name="Rebecca Lynam (2200304)" userId="S::2200304@student.uwtsd.ac.uk::41784da3-5e7d-4099-aae4-d0877edbca8e" providerId="AD" clId="Web-{78E78BBF-4ABD-8978-58D7-438EFF1CA15B}" dt="2025-04-27T10:44:52.735" v="1562" actId="20577"/>
      <pc:docMkLst>
        <pc:docMk/>
      </pc:docMkLst>
      <pc:sldChg chg="addSp delSp modSp mod setBg modClrScheme chgLayout modNotes">
        <pc:chgData name="Rebecca Lynam (2200304)" userId="S::2200304@student.uwtsd.ac.uk::41784da3-5e7d-4099-aae4-d0877edbca8e" providerId="AD" clId="Web-{78E78BBF-4ABD-8978-58D7-438EFF1CA15B}" dt="2025-04-27T10:05:52.758" v="775" actId="20577"/>
        <pc:sldMkLst>
          <pc:docMk/>
          <pc:sldMk cId="2397657059" sldId="257"/>
        </pc:sldMkLst>
        <pc:spChg chg="mod ord">
          <ac:chgData name="Rebecca Lynam (2200304)" userId="S::2200304@student.uwtsd.ac.uk::41784da3-5e7d-4099-aae4-d0877edbca8e" providerId="AD" clId="Web-{78E78BBF-4ABD-8978-58D7-438EFF1CA15B}" dt="2025-04-27T10:05:52.758" v="775" actId="20577"/>
          <ac:spMkLst>
            <pc:docMk/>
            <pc:sldMk cId="2397657059" sldId="257"/>
            <ac:spMk id="2" creationId="{2848DC36-356A-251B-86EF-6464149B2FB3}"/>
          </ac:spMkLst>
        </pc:spChg>
        <pc:spChg chg="mod ord">
          <ac:chgData name="Rebecca Lynam (2200304)" userId="S::2200304@student.uwtsd.ac.uk::41784da3-5e7d-4099-aae4-d0877edbca8e" providerId="AD" clId="Web-{78E78BBF-4ABD-8978-58D7-438EFF1CA15B}" dt="2025-04-27T07:51:13.707" v="155"/>
          <ac:spMkLst>
            <pc:docMk/>
            <pc:sldMk cId="2397657059" sldId="257"/>
            <ac:spMk id="3" creationId="{7858E4B3-2E3D-2491-63B5-2A7AFA3F95B9}"/>
          </ac:spMkLst>
        </pc:spChg>
        <pc:spChg chg="add del">
          <ac:chgData name="Rebecca Lynam (2200304)" userId="S::2200304@student.uwtsd.ac.uk::41784da3-5e7d-4099-aae4-d0877edbca8e" providerId="AD" clId="Web-{78E78BBF-4ABD-8978-58D7-438EFF1CA15B}" dt="2025-04-27T10:05:46.367" v="772"/>
          <ac:spMkLst>
            <pc:docMk/>
            <pc:sldMk cId="2397657059" sldId="257"/>
            <ac:spMk id="8" creationId="{EFA9B6C6-A247-48A8-9A1C-1E36FA9456B5}"/>
          </ac:spMkLst>
        </pc:spChg>
        <pc:spChg chg="add del">
          <ac:chgData name="Rebecca Lynam (2200304)" userId="S::2200304@student.uwtsd.ac.uk::41784da3-5e7d-4099-aae4-d0877edbca8e" providerId="AD" clId="Web-{78E78BBF-4ABD-8978-58D7-438EFF1CA15B}" dt="2025-04-27T10:05:46.367" v="772"/>
          <ac:spMkLst>
            <pc:docMk/>
            <pc:sldMk cId="2397657059" sldId="257"/>
            <ac:spMk id="10" creationId="{C5CB530E-515E-412C-9DF1-5F8FFBD6F383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07:51:13.707" v="155"/>
          <ac:spMkLst>
            <pc:docMk/>
            <pc:sldMk cId="2397657059" sldId="257"/>
            <ac:spMk id="12" creationId="{712D4376-A578-4FF1-94FC-245E7A6A489F}"/>
          </ac:spMkLst>
        </pc:spChg>
        <pc:spChg chg="add del">
          <ac:chgData name="Rebecca Lynam (2200304)" userId="S::2200304@student.uwtsd.ac.uk::41784da3-5e7d-4099-aae4-d0877edbca8e" providerId="AD" clId="Web-{78E78BBF-4ABD-8978-58D7-438EFF1CA15B}" dt="2025-04-27T10:05:46.367" v="772"/>
          <ac:spMkLst>
            <pc:docMk/>
            <pc:sldMk cId="2397657059" sldId="257"/>
            <ac:spMk id="14" creationId="{AEA7509D-F04F-40CB-A0B3-EEF16499CC9F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05:46.367" v="772"/>
          <ac:spMkLst>
            <pc:docMk/>
            <pc:sldMk cId="2397657059" sldId="257"/>
            <ac:spMk id="21" creationId="{0E30439A-8A5B-46EC-8283-9B6B031D40D0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05:46.367" v="772"/>
          <ac:spMkLst>
            <pc:docMk/>
            <pc:sldMk cId="2397657059" sldId="257"/>
            <ac:spMk id="23" creationId="{5CEAD642-85CF-4750-8432-7C80C901F001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05:46.367" v="772"/>
          <ac:spMkLst>
            <pc:docMk/>
            <pc:sldMk cId="2397657059" sldId="257"/>
            <ac:spMk id="25" creationId="{FA33EEAE-15D5-4119-8C1E-89D943F911EF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05:46.367" v="772"/>
          <ac:spMkLst>
            <pc:docMk/>
            <pc:sldMk cId="2397657059" sldId="257"/>
            <ac:spMk id="27" creationId="{730D8B3B-9B80-4025-B934-26DC7D7CD231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05:46.367" v="772"/>
          <ac:spMkLst>
            <pc:docMk/>
            <pc:sldMk cId="2397657059" sldId="257"/>
            <ac:spMk id="31" creationId="{8C516CC8-80AC-446C-A56E-9F54B7210402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05:46.367" v="772"/>
          <ac:spMkLst>
            <pc:docMk/>
            <pc:sldMk cId="2397657059" sldId="257"/>
            <ac:spMk id="33" creationId="{53947E58-F088-49F1-A3D1-DEA690192E84}"/>
          </ac:spMkLst>
        </pc:spChg>
        <pc:cxnChg chg="add">
          <ac:chgData name="Rebecca Lynam (2200304)" userId="S::2200304@student.uwtsd.ac.uk::41784da3-5e7d-4099-aae4-d0877edbca8e" providerId="AD" clId="Web-{78E78BBF-4ABD-8978-58D7-438EFF1CA15B}" dt="2025-04-27T07:51:13.707" v="155"/>
          <ac:cxnSpMkLst>
            <pc:docMk/>
            <pc:sldMk cId="2397657059" sldId="257"/>
            <ac:cxnSpMk id="16" creationId="{56020367-4FD5-4596-8E10-C5F095CD8DBF}"/>
          </ac:cxnSpMkLst>
        </pc:cxnChg>
      </pc:sldChg>
      <pc:sldChg chg="addSp delSp modSp new mod setBg modNotes">
        <pc:chgData name="Rebecca Lynam (2200304)" userId="S::2200304@student.uwtsd.ac.uk::41784da3-5e7d-4099-aae4-d0877edbca8e" providerId="AD" clId="Web-{78E78BBF-4ABD-8978-58D7-438EFF1CA15B}" dt="2025-04-27T10:06:03.524" v="776"/>
        <pc:sldMkLst>
          <pc:docMk/>
          <pc:sldMk cId="1721811340" sldId="258"/>
        </pc:sldMkLst>
        <pc:spChg chg="mod">
          <ac:chgData name="Rebecca Lynam (2200304)" userId="S::2200304@student.uwtsd.ac.uk::41784da3-5e7d-4099-aae4-d0877edbca8e" providerId="AD" clId="Web-{78E78BBF-4ABD-8978-58D7-438EFF1CA15B}" dt="2025-04-27T10:06:03.524" v="776"/>
          <ac:spMkLst>
            <pc:docMk/>
            <pc:sldMk cId="1721811340" sldId="258"/>
            <ac:spMk id="2" creationId="{0EC5F7C2-25D9-FEF6-6496-3CA708098A6F}"/>
          </ac:spMkLst>
        </pc:spChg>
        <pc:spChg chg="del mod">
          <ac:chgData name="Rebecca Lynam (2200304)" userId="S::2200304@student.uwtsd.ac.uk::41784da3-5e7d-4099-aae4-d0877edbca8e" providerId="AD" clId="Web-{78E78BBF-4ABD-8978-58D7-438EFF1CA15B}" dt="2025-04-27T10:06:03.524" v="776"/>
          <ac:spMkLst>
            <pc:docMk/>
            <pc:sldMk cId="1721811340" sldId="258"/>
            <ac:spMk id="3" creationId="{A5344EDC-AED5-1E28-66EF-40A2F67B868E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06:03.524" v="776"/>
          <ac:spMkLst>
            <pc:docMk/>
            <pc:sldMk cId="1721811340" sldId="258"/>
            <ac:spMk id="9" creationId="{BACC6370-2D7E-4714-9D71-7542949D7D5D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06:03.524" v="776"/>
          <ac:spMkLst>
            <pc:docMk/>
            <pc:sldMk cId="1721811340" sldId="258"/>
            <ac:spMk id="11" creationId="{F68B3F68-107C-434F-AA38-110D5EA91B85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06:03.524" v="776"/>
          <ac:spMkLst>
            <pc:docMk/>
            <pc:sldMk cId="1721811340" sldId="258"/>
            <ac:spMk id="13" creationId="{AAD0DBB9-1A4B-4391-81D4-CB19F9AB918A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06:03.524" v="776"/>
          <ac:spMkLst>
            <pc:docMk/>
            <pc:sldMk cId="1721811340" sldId="258"/>
            <ac:spMk id="15" creationId="{063BBA22-50EA-4C4D-BE05-F1CE4E63AA56}"/>
          </ac:spMkLst>
        </pc:spChg>
        <pc:graphicFrameChg chg="add">
          <ac:chgData name="Rebecca Lynam (2200304)" userId="S::2200304@student.uwtsd.ac.uk::41784da3-5e7d-4099-aae4-d0877edbca8e" providerId="AD" clId="Web-{78E78BBF-4ABD-8978-58D7-438EFF1CA15B}" dt="2025-04-27T10:06:03.524" v="776"/>
          <ac:graphicFrameMkLst>
            <pc:docMk/>
            <pc:sldMk cId="1721811340" sldId="258"/>
            <ac:graphicFrameMk id="5" creationId="{A85ADC33-50EE-FC20-C039-AB2D657735F8}"/>
          </ac:graphicFrameMkLst>
        </pc:graphicFrameChg>
      </pc:sldChg>
      <pc:sldChg chg="addSp delSp modSp new mod setBg setClrOvrMap modNotes">
        <pc:chgData name="Rebecca Lynam (2200304)" userId="S::2200304@student.uwtsd.ac.uk::41784da3-5e7d-4099-aae4-d0877edbca8e" providerId="AD" clId="Web-{78E78BBF-4ABD-8978-58D7-438EFF1CA15B}" dt="2025-04-27T10:12:30.072" v="896"/>
        <pc:sldMkLst>
          <pc:docMk/>
          <pc:sldMk cId="4216787998" sldId="259"/>
        </pc:sldMkLst>
        <pc:spChg chg="mod">
          <ac:chgData name="Rebecca Lynam (2200304)" userId="S::2200304@student.uwtsd.ac.uk::41784da3-5e7d-4099-aae4-d0877edbca8e" providerId="AD" clId="Web-{78E78BBF-4ABD-8978-58D7-438EFF1CA15B}" dt="2025-04-27T10:12:30.072" v="896"/>
          <ac:spMkLst>
            <pc:docMk/>
            <pc:sldMk cId="4216787998" sldId="259"/>
            <ac:spMk id="2" creationId="{AC54255A-158C-D0E3-3C27-E49843978308}"/>
          </ac:spMkLst>
        </pc:spChg>
        <pc:spChg chg="del mod">
          <ac:chgData name="Rebecca Lynam (2200304)" userId="S::2200304@student.uwtsd.ac.uk::41784da3-5e7d-4099-aae4-d0877edbca8e" providerId="AD" clId="Web-{78E78BBF-4ABD-8978-58D7-438EFF1CA15B}" dt="2025-04-27T10:12:30.072" v="896"/>
          <ac:spMkLst>
            <pc:docMk/>
            <pc:sldMk cId="4216787998" sldId="259"/>
            <ac:spMk id="3" creationId="{D038E409-38FB-1C99-9E31-92B85631F70A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12:30.072" v="896"/>
          <ac:spMkLst>
            <pc:docMk/>
            <pc:sldMk cId="4216787998" sldId="259"/>
            <ac:spMk id="9" creationId="{A3EFF7B1-6CB7-47D1-AD37-B870CA2B2151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12:30.072" v="896"/>
          <ac:spMkLst>
            <pc:docMk/>
            <pc:sldMk cId="4216787998" sldId="259"/>
            <ac:spMk id="11" creationId="{7FA2962B-21B6-4689-A95D-A8FF6ADE47F1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12:30.072" v="896"/>
          <ac:spMkLst>
            <pc:docMk/>
            <pc:sldMk cId="4216787998" sldId="259"/>
            <ac:spMk id="27" creationId="{A00D2CE1-35C1-46E6-BD59-CEE668BD90F4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12:30.072" v="896"/>
          <ac:spMkLst>
            <pc:docMk/>
            <pc:sldMk cId="4216787998" sldId="259"/>
            <ac:spMk id="35" creationId="{E18403B7-F2C7-4C07-8522-21C31910902C}"/>
          </ac:spMkLst>
        </pc:spChg>
        <pc:grpChg chg="add">
          <ac:chgData name="Rebecca Lynam (2200304)" userId="S::2200304@student.uwtsd.ac.uk::41784da3-5e7d-4099-aae4-d0877edbca8e" providerId="AD" clId="Web-{78E78BBF-4ABD-8978-58D7-438EFF1CA15B}" dt="2025-04-27T10:12:30.072" v="896"/>
          <ac:grpSpMkLst>
            <pc:docMk/>
            <pc:sldMk cId="4216787998" sldId="259"/>
            <ac:grpSpMk id="13" creationId="{A745280D-ED36-41FE-8EB1-CE597C99CFE8}"/>
          </ac:grpSpMkLst>
        </pc:grpChg>
        <pc:grpChg chg="add">
          <ac:chgData name="Rebecca Lynam (2200304)" userId="S::2200304@student.uwtsd.ac.uk::41784da3-5e7d-4099-aae4-d0877edbca8e" providerId="AD" clId="Web-{78E78BBF-4ABD-8978-58D7-438EFF1CA15B}" dt="2025-04-27T10:12:30.072" v="896"/>
          <ac:grpSpMkLst>
            <pc:docMk/>
            <pc:sldMk cId="4216787998" sldId="259"/>
            <ac:grpSpMk id="19" creationId="{80E95A5C-1E97-41C3-9DEC-245FF6DEBF1F}"/>
          </ac:grpSpMkLst>
        </pc:grpChg>
        <pc:grpChg chg="add">
          <ac:chgData name="Rebecca Lynam (2200304)" userId="S::2200304@student.uwtsd.ac.uk::41784da3-5e7d-4099-aae4-d0877edbca8e" providerId="AD" clId="Web-{78E78BBF-4ABD-8978-58D7-438EFF1CA15B}" dt="2025-04-27T10:12:30.072" v="896"/>
          <ac:grpSpMkLst>
            <pc:docMk/>
            <pc:sldMk cId="4216787998" sldId="259"/>
            <ac:grpSpMk id="37" creationId="{23B58CC6-A99E-43AF-A467-256F19287FB8}"/>
          </ac:grpSpMkLst>
        </pc:grpChg>
        <pc:graphicFrameChg chg="add">
          <ac:chgData name="Rebecca Lynam (2200304)" userId="S::2200304@student.uwtsd.ac.uk::41784da3-5e7d-4099-aae4-d0877edbca8e" providerId="AD" clId="Web-{78E78BBF-4ABD-8978-58D7-438EFF1CA15B}" dt="2025-04-27T10:12:30.072" v="896"/>
          <ac:graphicFrameMkLst>
            <pc:docMk/>
            <pc:sldMk cId="4216787998" sldId="259"/>
            <ac:graphicFrameMk id="5" creationId="{A35003DF-AFF6-2FE8-4AAA-26DBE93AD679}"/>
          </ac:graphicFrameMkLst>
        </pc:graphicFrameChg>
      </pc:sldChg>
      <pc:sldChg chg="addSp delSp modSp new mod setBg setClrOvrMap modNotes">
        <pc:chgData name="Rebecca Lynam (2200304)" userId="S::2200304@student.uwtsd.ac.uk::41784da3-5e7d-4099-aae4-d0877edbca8e" providerId="AD" clId="Web-{78E78BBF-4ABD-8978-58D7-438EFF1CA15B}" dt="2025-04-27T10:16:08.113" v="1000"/>
        <pc:sldMkLst>
          <pc:docMk/>
          <pc:sldMk cId="3124707897" sldId="260"/>
        </pc:sldMkLst>
        <pc:spChg chg="mod">
          <ac:chgData name="Rebecca Lynam (2200304)" userId="S::2200304@student.uwtsd.ac.uk::41784da3-5e7d-4099-aae4-d0877edbca8e" providerId="AD" clId="Web-{78E78BBF-4ABD-8978-58D7-438EFF1CA15B}" dt="2025-04-27T10:16:08.113" v="1000"/>
          <ac:spMkLst>
            <pc:docMk/>
            <pc:sldMk cId="3124707897" sldId="260"/>
            <ac:spMk id="2" creationId="{A1343837-4849-3B5D-6280-8A26A2742555}"/>
          </ac:spMkLst>
        </pc:spChg>
        <pc:spChg chg="del mod">
          <ac:chgData name="Rebecca Lynam (2200304)" userId="S::2200304@student.uwtsd.ac.uk::41784da3-5e7d-4099-aae4-d0877edbca8e" providerId="AD" clId="Web-{78E78BBF-4ABD-8978-58D7-438EFF1CA15B}" dt="2025-04-27T10:16:08.113" v="1000"/>
          <ac:spMkLst>
            <pc:docMk/>
            <pc:sldMk cId="3124707897" sldId="260"/>
            <ac:spMk id="3" creationId="{444F14D4-DEDC-F9AE-9555-2AF5AE65EEFA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16:08.113" v="1000"/>
          <ac:spMkLst>
            <pc:docMk/>
            <pc:sldMk cId="3124707897" sldId="260"/>
            <ac:spMk id="9" creationId="{A3EFF7B1-6CB7-47D1-AD37-B870CA2B2151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16:08.113" v="1000"/>
          <ac:spMkLst>
            <pc:docMk/>
            <pc:sldMk cId="3124707897" sldId="260"/>
            <ac:spMk id="11" creationId="{7FA2962B-21B6-4689-A95D-A8FF6ADE47F1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16:08.113" v="1000"/>
          <ac:spMkLst>
            <pc:docMk/>
            <pc:sldMk cId="3124707897" sldId="260"/>
            <ac:spMk id="27" creationId="{A00D2CE1-35C1-46E6-BD59-CEE668BD90F4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16:08.113" v="1000"/>
          <ac:spMkLst>
            <pc:docMk/>
            <pc:sldMk cId="3124707897" sldId="260"/>
            <ac:spMk id="35" creationId="{E18403B7-F2C7-4C07-8522-21C31910902C}"/>
          </ac:spMkLst>
        </pc:spChg>
        <pc:grpChg chg="add">
          <ac:chgData name="Rebecca Lynam (2200304)" userId="S::2200304@student.uwtsd.ac.uk::41784da3-5e7d-4099-aae4-d0877edbca8e" providerId="AD" clId="Web-{78E78BBF-4ABD-8978-58D7-438EFF1CA15B}" dt="2025-04-27T10:16:08.113" v="1000"/>
          <ac:grpSpMkLst>
            <pc:docMk/>
            <pc:sldMk cId="3124707897" sldId="260"/>
            <ac:grpSpMk id="19" creationId="{80E95A5C-1E97-41C3-9DEC-245FF6DEBF1F}"/>
          </ac:grpSpMkLst>
        </pc:grpChg>
        <pc:grpChg chg="add">
          <ac:chgData name="Rebecca Lynam (2200304)" userId="S::2200304@student.uwtsd.ac.uk::41784da3-5e7d-4099-aae4-d0877edbca8e" providerId="AD" clId="Web-{78E78BBF-4ABD-8978-58D7-438EFF1CA15B}" dt="2025-04-27T10:16:08.113" v="1000"/>
          <ac:grpSpMkLst>
            <pc:docMk/>
            <pc:sldMk cId="3124707897" sldId="260"/>
            <ac:grpSpMk id="29" creationId="{A58DCE86-9AE1-46D1-96D6-04B8B3EDF6FA}"/>
          </ac:grpSpMkLst>
        </pc:grpChg>
        <pc:grpChg chg="add">
          <ac:chgData name="Rebecca Lynam (2200304)" userId="S::2200304@student.uwtsd.ac.uk::41784da3-5e7d-4099-aae4-d0877edbca8e" providerId="AD" clId="Web-{78E78BBF-4ABD-8978-58D7-438EFF1CA15B}" dt="2025-04-27T10:16:08.113" v="1000"/>
          <ac:grpSpMkLst>
            <pc:docMk/>
            <pc:sldMk cId="3124707897" sldId="260"/>
            <ac:grpSpMk id="37" creationId="{23B58CC6-A99E-43AF-A467-256F19287FB8}"/>
          </ac:grpSpMkLst>
        </pc:grpChg>
        <pc:graphicFrameChg chg="add">
          <ac:chgData name="Rebecca Lynam (2200304)" userId="S::2200304@student.uwtsd.ac.uk::41784da3-5e7d-4099-aae4-d0877edbca8e" providerId="AD" clId="Web-{78E78BBF-4ABD-8978-58D7-438EFF1CA15B}" dt="2025-04-27T10:16:08.113" v="1000"/>
          <ac:graphicFrameMkLst>
            <pc:docMk/>
            <pc:sldMk cId="3124707897" sldId="260"/>
            <ac:graphicFrameMk id="5" creationId="{7282D818-B603-9BFF-B154-290A1DA12746}"/>
          </ac:graphicFrameMkLst>
        </pc:graphicFrameChg>
      </pc:sldChg>
      <pc:sldChg chg="addSp delSp modSp new mod setBg setClrOvrMap modNotes">
        <pc:chgData name="Rebecca Lynam (2200304)" userId="S::2200304@student.uwtsd.ac.uk::41784da3-5e7d-4099-aae4-d0877edbca8e" providerId="AD" clId="Web-{78E78BBF-4ABD-8978-58D7-438EFF1CA15B}" dt="2025-04-27T10:24:16.378" v="1161"/>
        <pc:sldMkLst>
          <pc:docMk/>
          <pc:sldMk cId="1748340816" sldId="261"/>
        </pc:sldMkLst>
        <pc:spChg chg="mod">
          <ac:chgData name="Rebecca Lynam (2200304)" userId="S::2200304@student.uwtsd.ac.uk::41784da3-5e7d-4099-aae4-d0877edbca8e" providerId="AD" clId="Web-{78E78BBF-4ABD-8978-58D7-438EFF1CA15B}" dt="2025-04-27T10:24:16.378" v="1161"/>
          <ac:spMkLst>
            <pc:docMk/>
            <pc:sldMk cId="1748340816" sldId="261"/>
            <ac:spMk id="2" creationId="{775EF69C-9DEC-7DDC-0992-447C21112202}"/>
          </ac:spMkLst>
        </pc:spChg>
        <pc:spChg chg="del mod">
          <ac:chgData name="Rebecca Lynam (2200304)" userId="S::2200304@student.uwtsd.ac.uk::41784da3-5e7d-4099-aae4-d0877edbca8e" providerId="AD" clId="Web-{78E78BBF-4ABD-8978-58D7-438EFF1CA15B}" dt="2025-04-27T10:24:16.378" v="1161"/>
          <ac:spMkLst>
            <pc:docMk/>
            <pc:sldMk cId="1748340816" sldId="261"/>
            <ac:spMk id="3" creationId="{19036A12-0F77-4C22-3544-3F20F329DB34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24:16.378" v="1161"/>
          <ac:spMkLst>
            <pc:docMk/>
            <pc:sldMk cId="1748340816" sldId="261"/>
            <ac:spMk id="9" creationId="{A3EFF7B1-6CB7-47D1-AD37-B870CA2B2151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24:16.378" v="1161"/>
          <ac:spMkLst>
            <pc:docMk/>
            <pc:sldMk cId="1748340816" sldId="261"/>
            <ac:spMk id="11" creationId="{7FA2962B-21B6-4689-A95D-A8FF6ADE47F1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24:16.378" v="1161"/>
          <ac:spMkLst>
            <pc:docMk/>
            <pc:sldMk cId="1748340816" sldId="261"/>
            <ac:spMk id="27" creationId="{A00D2CE1-35C1-46E6-BD59-CEE668BD90F4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24:16.378" v="1161"/>
          <ac:spMkLst>
            <pc:docMk/>
            <pc:sldMk cId="1748340816" sldId="261"/>
            <ac:spMk id="35" creationId="{E18403B7-F2C7-4C07-8522-21C31910902C}"/>
          </ac:spMkLst>
        </pc:spChg>
        <pc:grpChg chg="add">
          <ac:chgData name="Rebecca Lynam (2200304)" userId="S::2200304@student.uwtsd.ac.uk::41784da3-5e7d-4099-aae4-d0877edbca8e" providerId="AD" clId="Web-{78E78BBF-4ABD-8978-58D7-438EFF1CA15B}" dt="2025-04-27T10:24:16.378" v="1161"/>
          <ac:grpSpMkLst>
            <pc:docMk/>
            <pc:sldMk cId="1748340816" sldId="261"/>
            <ac:grpSpMk id="13" creationId="{A745280D-ED36-41FE-8EB1-CE597C99CFE8}"/>
          </ac:grpSpMkLst>
        </pc:grpChg>
        <pc:grpChg chg="add">
          <ac:chgData name="Rebecca Lynam (2200304)" userId="S::2200304@student.uwtsd.ac.uk::41784da3-5e7d-4099-aae4-d0877edbca8e" providerId="AD" clId="Web-{78E78BBF-4ABD-8978-58D7-438EFF1CA15B}" dt="2025-04-27T10:24:16.378" v="1161"/>
          <ac:grpSpMkLst>
            <pc:docMk/>
            <pc:sldMk cId="1748340816" sldId="261"/>
            <ac:grpSpMk id="19" creationId="{80E95A5C-1E97-41C3-9DEC-245FF6DEBF1F}"/>
          </ac:grpSpMkLst>
        </pc:grpChg>
        <pc:grpChg chg="add">
          <ac:chgData name="Rebecca Lynam (2200304)" userId="S::2200304@student.uwtsd.ac.uk::41784da3-5e7d-4099-aae4-d0877edbca8e" providerId="AD" clId="Web-{78E78BBF-4ABD-8978-58D7-438EFF1CA15B}" dt="2025-04-27T10:24:16.378" v="1161"/>
          <ac:grpSpMkLst>
            <pc:docMk/>
            <pc:sldMk cId="1748340816" sldId="261"/>
            <ac:grpSpMk id="37" creationId="{23B58CC6-A99E-43AF-A467-256F19287FB8}"/>
          </ac:grpSpMkLst>
        </pc:grpChg>
        <pc:graphicFrameChg chg="add">
          <ac:chgData name="Rebecca Lynam (2200304)" userId="S::2200304@student.uwtsd.ac.uk::41784da3-5e7d-4099-aae4-d0877edbca8e" providerId="AD" clId="Web-{78E78BBF-4ABD-8978-58D7-438EFF1CA15B}" dt="2025-04-27T10:24:16.378" v="1161"/>
          <ac:graphicFrameMkLst>
            <pc:docMk/>
            <pc:sldMk cId="1748340816" sldId="261"/>
            <ac:graphicFrameMk id="5" creationId="{B27F72DC-8B5A-51BC-F77E-92F4AEFFB6F7}"/>
          </ac:graphicFrameMkLst>
        </pc:graphicFrameChg>
      </pc:sldChg>
      <pc:sldChg chg="addSp delSp modSp new mod setBg modNotes">
        <pc:chgData name="Rebecca Lynam (2200304)" userId="S::2200304@student.uwtsd.ac.uk::41784da3-5e7d-4099-aae4-d0877edbca8e" providerId="AD" clId="Web-{78E78BBF-4ABD-8978-58D7-438EFF1CA15B}" dt="2025-04-27T10:27:04.696" v="1310"/>
        <pc:sldMkLst>
          <pc:docMk/>
          <pc:sldMk cId="1000944793" sldId="262"/>
        </pc:sldMkLst>
        <pc:spChg chg="mod">
          <ac:chgData name="Rebecca Lynam (2200304)" userId="S::2200304@student.uwtsd.ac.uk::41784da3-5e7d-4099-aae4-d0877edbca8e" providerId="AD" clId="Web-{78E78BBF-4ABD-8978-58D7-438EFF1CA15B}" dt="2025-04-27T10:27:04.696" v="1310"/>
          <ac:spMkLst>
            <pc:docMk/>
            <pc:sldMk cId="1000944793" sldId="262"/>
            <ac:spMk id="2" creationId="{285B35B7-E811-183D-9911-36911C4BFB1A}"/>
          </ac:spMkLst>
        </pc:spChg>
        <pc:spChg chg="del mod">
          <ac:chgData name="Rebecca Lynam (2200304)" userId="S::2200304@student.uwtsd.ac.uk::41784da3-5e7d-4099-aae4-d0877edbca8e" providerId="AD" clId="Web-{78E78BBF-4ABD-8978-58D7-438EFF1CA15B}" dt="2025-04-27T10:27:04.696" v="1310"/>
          <ac:spMkLst>
            <pc:docMk/>
            <pc:sldMk cId="1000944793" sldId="262"/>
            <ac:spMk id="3" creationId="{778696CB-7541-F150-C250-10EAFDE7B8DE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27:04.696" v="1310"/>
          <ac:spMkLst>
            <pc:docMk/>
            <pc:sldMk cId="1000944793" sldId="262"/>
            <ac:spMk id="9" creationId="{BACC6370-2D7E-4714-9D71-7542949D7D5D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27:04.696" v="1310"/>
          <ac:spMkLst>
            <pc:docMk/>
            <pc:sldMk cId="1000944793" sldId="262"/>
            <ac:spMk id="11" creationId="{256B2C21-A230-48C0-8DF1-C46611373C44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27:04.696" v="1310"/>
          <ac:spMkLst>
            <pc:docMk/>
            <pc:sldMk cId="1000944793" sldId="262"/>
            <ac:spMk id="13" creationId="{3847E18C-932D-4C95-AABA-FEC7C9499AD7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27:04.696" v="1310"/>
          <ac:spMkLst>
            <pc:docMk/>
            <pc:sldMk cId="1000944793" sldId="262"/>
            <ac:spMk id="15" creationId="{3150CB11-0C61-439E-910F-5787759E72A0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27:04.696" v="1310"/>
          <ac:spMkLst>
            <pc:docMk/>
            <pc:sldMk cId="1000944793" sldId="262"/>
            <ac:spMk id="17" creationId="{43F8A58B-5155-44CE-A5FF-7647B47D0A7A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27:04.696" v="1310"/>
          <ac:spMkLst>
            <pc:docMk/>
            <pc:sldMk cId="1000944793" sldId="262"/>
            <ac:spMk id="19" creationId="{443F2ACA-E6D6-4028-82DD-F03C262D5DE6}"/>
          </ac:spMkLst>
        </pc:spChg>
        <pc:graphicFrameChg chg="add">
          <ac:chgData name="Rebecca Lynam (2200304)" userId="S::2200304@student.uwtsd.ac.uk::41784da3-5e7d-4099-aae4-d0877edbca8e" providerId="AD" clId="Web-{78E78BBF-4ABD-8978-58D7-438EFF1CA15B}" dt="2025-04-27T10:27:04.696" v="1310"/>
          <ac:graphicFrameMkLst>
            <pc:docMk/>
            <pc:sldMk cId="1000944793" sldId="262"/>
            <ac:graphicFrameMk id="5" creationId="{CAA3921B-6889-9E62-A4B6-2E4A15E52C90}"/>
          </ac:graphicFrameMkLst>
        </pc:graphicFrameChg>
      </pc:sldChg>
      <pc:sldChg chg="addSp delSp modSp new mod setBg setClrOvrMap modNotes">
        <pc:chgData name="Rebecca Lynam (2200304)" userId="S::2200304@student.uwtsd.ac.uk::41784da3-5e7d-4099-aae4-d0877edbca8e" providerId="AD" clId="Web-{78E78BBF-4ABD-8978-58D7-438EFF1CA15B}" dt="2025-04-27T10:39:41.052" v="1513"/>
        <pc:sldMkLst>
          <pc:docMk/>
          <pc:sldMk cId="2141803894" sldId="263"/>
        </pc:sldMkLst>
        <pc:spChg chg="mod">
          <ac:chgData name="Rebecca Lynam (2200304)" userId="S::2200304@student.uwtsd.ac.uk::41784da3-5e7d-4099-aae4-d0877edbca8e" providerId="AD" clId="Web-{78E78BBF-4ABD-8978-58D7-438EFF1CA15B}" dt="2025-04-27T10:39:41.052" v="1513"/>
          <ac:spMkLst>
            <pc:docMk/>
            <pc:sldMk cId="2141803894" sldId="263"/>
            <ac:spMk id="2" creationId="{50B4D0EA-9470-44CB-CF9C-67EF2808B3CE}"/>
          </ac:spMkLst>
        </pc:spChg>
        <pc:spChg chg="del mod">
          <ac:chgData name="Rebecca Lynam (2200304)" userId="S::2200304@student.uwtsd.ac.uk::41784da3-5e7d-4099-aae4-d0877edbca8e" providerId="AD" clId="Web-{78E78BBF-4ABD-8978-58D7-438EFF1CA15B}" dt="2025-04-27T10:39:41.052" v="1513"/>
          <ac:spMkLst>
            <pc:docMk/>
            <pc:sldMk cId="2141803894" sldId="263"/>
            <ac:spMk id="3" creationId="{7146F3F1-D02F-5DCC-79D3-6E5A60C8067F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39:41.052" v="1513"/>
          <ac:spMkLst>
            <pc:docMk/>
            <pc:sldMk cId="2141803894" sldId="263"/>
            <ac:spMk id="9" creationId="{A3EFF7B1-6CB7-47D1-AD37-B870CA2B2151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39:41.052" v="1513"/>
          <ac:spMkLst>
            <pc:docMk/>
            <pc:sldMk cId="2141803894" sldId="263"/>
            <ac:spMk id="11" creationId="{7FA2962B-21B6-4689-A95D-A8FF6ADE47F1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39:41.052" v="1513"/>
          <ac:spMkLst>
            <pc:docMk/>
            <pc:sldMk cId="2141803894" sldId="263"/>
            <ac:spMk id="27" creationId="{A00D2CE1-35C1-46E6-BD59-CEE668BD90F4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39:41.052" v="1513"/>
          <ac:spMkLst>
            <pc:docMk/>
            <pc:sldMk cId="2141803894" sldId="263"/>
            <ac:spMk id="35" creationId="{E18403B7-F2C7-4C07-8522-21C31910902C}"/>
          </ac:spMkLst>
        </pc:spChg>
        <pc:grpChg chg="add">
          <ac:chgData name="Rebecca Lynam (2200304)" userId="S::2200304@student.uwtsd.ac.uk::41784da3-5e7d-4099-aae4-d0877edbca8e" providerId="AD" clId="Web-{78E78BBF-4ABD-8978-58D7-438EFF1CA15B}" dt="2025-04-27T10:39:41.052" v="1513"/>
          <ac:grpSpMkLst>
            <pc:docMk/>
            <pc:sldMk cId="2141803894" sldId="263"/>
            <ac:grpSpMk id="13" creationId="{A745280D-ED36-41FE-8EB1-CE597C99CFE8}"/>
          </ac:grpSpMkLst>
        </pc:grpChg>
        <pc:grpChg chg="add">
          <ac:chgData name="Rebecca Lynam (2200304)" userId="S::2200304@student.uwtsd.ac.uk::41784da3-5e7d-4099-aae4-d0877edbca8e" providerId="AD" clId="Web-{78E78BBF-4ABD-8978-58D7-438EFF1CA15B}" dt="2025-04-27T10:39:41.052" v="1513"/>
          <ac:grpSpMkLst>
            <pc:docMk/>
            <pc:sldMk cId="2141803894" sldId="263"/>
            <ac:grpSpMk id="19" creationId="{80E95A5C-1E97-41C3-9DEC-245FF6DEBF1F}"/>
          </ac:grpSpMkLst>
        </pc:grpChg>
        <pc:grpChg chg="add">
          <ac:chgData name="Rebecca Lynam (2200304)" userId="S::2200304@student.uwtsd.ac.uk::41784da3-5e7d-4099-aae4-d0877edbca8e" providerId="AD" clId="Web-{78E78BBF-4ABD-8978-58D7-438EFF1CA15B}" dt="2025-04-27T10:39:41.052" v="1513"/>
          <ac:grpSpMkLst>
            <pc:docMk/>
            <pc:sldMk cId="2141803894" sldId="263"/>
            <ac:grpSpMk id="37" creationId="{23B58CC6-A99E-43AF-A467-256F19287FB8}"/>
          </ac:grpSpMkLst>
        </pc:grpChg>
        <pc:graphicFrameChg chg="add">
          <ac:chgData name="Rebecca Lynam (2200304)" userId="S::2200304@student.uwtsd.ac.uk::41784da3-5e7d-4099-aae4-d0877edbca8e" providerId="AD" clId="Web-{78E78BBF-4ABD-8978-58D7-438EFF1CA15B}" dt="2025-04-27T10:39:41.052" v="1513"/>
          <ac:graphicFrameMkLst>
            <pc:docMk/>
            <pc:sldMk cId="2141803894" sldId="263"/>
            <ac:graphicFrameMk id="5" creationId="{ED320389-4010-EA07-7421-C035E0DBAA2A}"/>
          </ac:graphicFrameMkLst>
        </pc:graphicFrameChg>
      </pc:sldChg>
      <pc:sldChg chg="addSp modSp new mod setBg">
        <pc:chgData name="Rebecca Lynam (2200304)" userId="S::2200304@student.uwtsd.ac.uk::41784da3-5e7d-4099-aae4-d0877edbca8e" providerId="AD" clId="Web-{78E78BBF-4ABD-8978-58D7-438EFF1CA15B}" dt="2025-04-27T10:44:52.735" v="1562" actId="20577"/>
        <pc:sldMkLst>
          <pc:docMk/>
          <pc:sldMk cId="1585262310" sldId="264"/>
        </pc:sldMkLst>
        <pc:spChg chg="mod">
          <ac:chgData name="Rebecca Lynam (2200304)" userId="S::2200304@student.uwtsd.ac.uk::41784da3-5e7d-4099-aae4-d0877edbca8e" providerId="AD" clId="Web-{78E78BBF-4ABD-8978-58D7-438EFF1CA15B}" dt="2025-04-27T10:44:11.280" v="1546"/>
          <ac:spMkLst>
            <pc:docMk/>
            <pc:sldMk cId="1585262310" sldId="264"/>
            <ac:spMk id="2" creationId="{9DA25D27-E7CD-EBB3-28C2-C0604AF27290}"/>
          </ac:spMkLst>
        </pc:spChg>
        <pc:spChg chg="mod">
          <ac:chgData name="Rebecca Lynam (2200304)" userId="S::2200304@student.uwtsd.ac.uk::41784da3-5e7d-4099-aae4-d0877edbca8e" providerId="AD" clId="Web-{78E78BBF-4ABD-8978-58D7-438EFF1CA15B}" dt="2025-04-27T10:44:52.735" v="1562" actId="20577"/>
          <ac:spMkLst>
            <pc:docMk/>
            <pc:sldMk cId="1585262310" sldId="264"/>
            <ac:spMk id="3" creationId="{DF5A6D57-27DB-836A-8E00-3685B38C8A4D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44:11.280" v="1546"/>
          <ac:spMkLst>
            <pc:docMk/>
            <pc:sldMk cId="1585262310" sldId="264"/>
            <ac:spMk id="8" creationId="{E38F5530-DA31-4B62-8DF9-56A1A3B6B614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44:11.280" v="1546"/>
          <ac:spMkLst>
            <pc:docMk/>
            <pc:sldMk cId="1585262310" sldId="264"/>
            <ac:spMk id="10" creationId="{4AEFAF95-013F-4375-AAF4-033AC93F5550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44:11.280" v="1546"/>
          <ac:spMkLst>
            <pc:docMk/>
            <pc:sldMk cId="1585262310" sldId="264"/>
            <ac:spMk id="20" creationId="{FBB336D1-2562-4680-B29B-E22C603C0ED9}"/>
          </ac:spMkLst>
        </pc:spChg>
        <pc:spChg chg="add">
          <ac:chgData name="Rebecca Lynam (2200304)" userId="S::2200304@student.uwtsd.ac.uk::41784da3-5e7d-4099-aae4-d0877edbca8e" providerId="AD" clId="Web-{78E78BBF-4ABD-8978-58D7-438EFF1CA15B}" dt="2025-04-27T10:44:11.280" v="1546"/>
          <ac:spMkLst>
            <pc:docMk/>
            <pc:sldMk cId="1585262310" sldId="264"/>
            <ac:spMk id="28" creationId="{B4806F9C-3233-4FC3-B300-D5AA58A5CD8F}"/>
          </ac:spMkLst>
        </pc:spChg>
        <pc:grpChg chg="add">
          <ac:chgData name="Rebecca Lynam (2200304)" userId="S::2200304@student.uwtsd.ac.uk::41784da3-5e7d-4099-aae4-d0877edbca8e" providerId="AD" clId="Web-{78E78BBF-4ABD-8978-58D7-438EFF1CA15B}" dt="2025-04-27T10:44:11.280" v="1546"/>
          <ac:grpSpMkLst>
            <pc:docMk/>
            <pc:sldMk cId="1585262310" sldId="264"/>
            <ac:grpSpMk id="12" creationId="{68735E28-7236-42D8-A5E1-A0F302FE879A}"/>
          </ac:grpSpMkLst>
        </pc:grpChg>
        <pc:grpChg chg="add">
          <ac:chgData name="Rebecca Lynam (2200304)" userId="S::2200304@student.uwtsd.ac.uk::41784da3-5e7d-4099-aae4-d0877edbca8e" providerId="AD" clId="Web-{78E78BBF-4ABD-8978-58D7-438EFF1CA15B}" dt="2025-04-27T10:44:11.280" v="1546"/>
          <ac:grpSpMkLst>
            <pc:docMk/>
            <pc:sldMk cId="1585262310" sldId="264"/>
            <ac:grpSpMk id="22" creationId="{9EED3885-4010-4FBE-A045-DC59CAE78290}"/>
          </ac:grpSpMkLst>
        </pc:grpChg>
        <pc:grpChg chg="add">
          <ac:chgData name="Rebecca Lynam (2200304)" userId="S::2200304@student.uwtsd.ac.uk::41784da3-5e7d-4099-aae4-d0877edbca8e" providerId="AD" clId="Web-{78E78BBF-4ABD-8978-58D7-438EFF1CA15B}" dt="2025-04-27T10:44:11.280" v="1546"/>
          <ac:grpSpMkLst>
            <pc:docMk/>
            <pc:sldMk cId="1585262310" sldId="264"/>
            <ac:grpSpMk id="30" creationId="{70E3F9FC-BB7B-433D-8A4F-1BCFA582E019}"/>
          </ac:grpSpMkLst>
        </pc:grpChg>
      </pc:sldChg>
    </pc:docChg>
  </pc:docChgLst>
  <pc:docChgLst>
    <pc:chgData name="Rebecca Lynam (2200304)" userId="S::2200304@student.uwtsd.ac.uk::41784da3-5e7d-4099-aae4-d0877edbca8e" providerId="AD" clId="Web-{705D3A29-C2C9-6D11-1E1C-AF312038A23F}"/>
    <pc:docChg chg="modSld">
      <pc:chgData name="Rebecca Lynam (2200304)" userId="S::2200304@student.uwtsd.ac.uk::41784da3-5e7d-4099-aae4-d0877edbca8e" providerId="AD" clId="Web-{705D3A29-C2C9-6D11-1E1C-AF312038A23F}" dt="2025-04-28T08:09:53.108" v="4"/>
      <pc:docMkLst>
        <pc:docMk/>
      </pc:docMkLst>
      <pc:sldChg chg="modNotes">
        <pc:chgData name="Rebecca Lynam (2200304)" userId="S::2200304@student.uwtsd.ac.uk::41784da3-5e7d-4099-aae4-d0877edbca8e" providerId="AD" clId="Web-{705D3A29-C2C9-6D11-1E1C-AF312038A23F}" dt="2025-04-28T08:08:09.369" v="0"/>
        <pc:sldMkLst>
          <pc:docMk/>
          <pc:sldMk cId="4216787998" sldId="259"/>
        </pc:sldMkLst>
      </pc:sldChg>
      <pc:sldChg chg="modNotes">
        <pc:chgData name="Rebecca Lynam (2200304)" userId="S::2200304@student.uwtsd.ac.uk::41784da3-5e7d-4099-aae4-d0877edbca8e" providerId="AD" clId="Web-{705D3A29-C2C9-6D11-1E1C-AF312038A23F}" dt="2025-04-28T08:08:30.510" v="1"/>
        <pc:sldMkLst>
          <pc:docMk/>
          <pc:sldMk cId="3124707897" sldId="260"/>
        </pc:sldMkLst>
      </pc:sldChg>
      <pc:sldChg chg="modNotes">
        <pc:chgData name="Rebecca Lynam (2200304)" userId="S::2200304@student.uwtsd.ac.uk::41784da3-5e7d-4099-aae4-d0877edbca8e" providerId="AD" clId="Web-{705D3A29-C2C9-6D11-1E1C-AF312038A23F}" dt="2025-04-28T08:09:14.356" v="2"/>
        <pc:sldMkLst>
          <pc:docMk/>
          <pc:sldMk cId="1748340816" sldId="261"/>
        </pc:sldMkLst>
      </pc:sldChg>
      <pc:sldChg chg="modNotes">
        <pc:chgData name="Rebecca Lynam (2200304)" userId="S::2200304@student.uwtsd.ac.uk::41784da3-5e7d-4099-aae4-d0877edbca8e" providerId="AD" clId="Web-{705D3A29-C2C9-6D11-1E1C-AF312038A23F}" dt="2025-04-28T08:09:36.842" v="3"/>
        <pc:sldMkLst>
          <pc:docMk/>
          <pc:sldMk cId="1000944793" sldId="262"/>
        </pc:sldMkLst>
      </pc:sldChg>
      <pc:sldChg chg="modNotes">
        <pc:chgData name="Rebecca Lynam (2200304)" userId="S::2200304@student.uwtsd.ac.uk::41784da3-5e7d-4099-aae4-d0877edbca8e" providerId="AD" clId="Web-{705D3A29-C2C9-6D11-1E1C-AF312038A23F}" dt="2025-04-28T08:09:53.108" v="4"/>
        <pc:sldMkLst>
          <pc:docMk/>
          <pc:sldMk cId="2141803894" sldId="263"/>
        </pc:sldMkLst>
      </pc:sldChg>
    </pc:docChg>
  </pc:docChgLst>
  <pc:docChgLst>
    <pc:chgData name="Rebecca Lynam (2200304)" userId="S::2200304@student.uwtsd.ac.uk::41784da3-5e7d-4099-aae4-d0877edbca8e" providerId="AD" clId="Web-{B9DA414C-C512-7C2F-93E1-83081424BE88}"/>
    <pc:docChg chg="modSld">
      <pc:chgData name="Rebecca Lynam (2200304)" userId="S::2200304@student.uwtsd.ac.uk::41784da3-5e7d-4099-aae4-d0877edbca8e" providerId="AD" clId="Web-{B9DA414C-C512-7C2F-93E1-83081424BE88}" dt="2025-03-11T10:29:11.250" v="24" actId="20577"/>
      <pc:docMkLst>
        <pc:docMk/>
      </pc:docMkLst>
      <pc:sldChg chg="delSp modSp">
        <pc:chgData name="Rebecca Lynam (2200304)" userId="S::2200304@student.uwtsd.ac.uk::41784da3-5e7d-4099-aae4-d0877edbca8e" providerId="AD" clId="Web-{B9DA414C-C512-7C2F-93E1-83081424BE88}" dt="2025-03-11T10:29:11.250" v="24" actId="20577"/>
        <pc:sldMkLst>
          <pc:docMk/>
          <pc:sldMk cId="109857222" sldId="256"/>
        </pc:sldMkLst>
      </pc:sldChg>
    </pc:docChg>
  </pc:docChgLst>
  <pc:docChgLst>
    <pc:chgData name="Rebecca Lynam (2200304)" userId="41784da3-5e7d-4099-aae4-d0877edbca8e" providerId="ADAL" clId="{0BFE2463-97F5-4108-87A0-8877E1A19F4B}"/>
    <pc:docChg chg="modSld">
      <pc:chgData name="Rebecca Lynam (2200304)" userId="41784da3-5e7d-4099-aae4-d0877edbca8e" providerId="ADAL" clId="{0BFE2463-97F5-4108-87A0-8877E1A19F4B}" dt="2025-04-27T14:24:34.026" v="60"/>
      <pc:docMkLst>
        <pc:docMk/>
      </pc:docMkLst>
      <pc:sldChg chg="addSp delSp modSp mod modTransition modAnim">
        <pc:chgData name="Rebecca Lynam (2200304)" userId="41784da3-5e7d-4099-aae4-d0877edbca8e" providerId="ADAL" clId="{0BFE2463-97F5-4108-87A0-8877E1A19F4B}" dt="2025-04-27T14:10:53.780" v="27"/>
        <pc:sldMkLst>
          <pc:docMk/>
          <pc:sldMk cId="2397657059" sldId="257"/>
        </pc:sldMkLst>
        <pc:picChg chg="add del mod">
          <ac:chgData name="Rebecca Lynam (2200304)" userId="41784da3-5e7d-4099-aae4-d0877edbca8e" providerId="ADAL" clId="{0BFE2463-97F5-4108-87A0-8877E1A19F4B}" dt="2025-04-27T14:08:20.946" v="14"/>
          <ac:picMkLst>
            <pc:docMk/>
            <pc:sldMk cId="2397657059" sldId="257"/>
            <ac:picMk id="6" creationId="{DCEBB032-30F0-4D12-F211-CCB664FC3FBF}"/>
          </ac:picMkLst>
        </pc:picChg>
        <pc:picChg chg="add del mod ord">
          <ac:chgData name="Rebecca Lynam (2200304)" userId="41784da3-5e7d-4099-aae4-d0877edbca8e" providerId="ADAL" clId="{0BFE2463-97F5-4108-87A0-8877E1A19F4B}" dt="2025-04-27T14:08:33.742" v="15"/>
          <ac:picMkLst>
            <pc:docMk/>
            <pc:sldMk cId="2397657059" sldId="257"/>
            <ac:picMk id="11" creationId="{EE3FA16D-DE20-8D44-3A87-EC4D05A287FB}"/>
          </ac:picMkLst>
        </pc:picChg>
        <pc:picChg chg="add del mod">
          <ac:chgData name="Rebecca Lynam (2200304)" userId="41784da3-5e7d-4099-aae4-d0877edbca8e" providerId="ADAL" clId="{0BFE2463-97F5-4108-87A0-8877E1A19F4B}" dt="2025-04-27T14:08:36.122" v="17"/>
          <ac:picMkLst>
            <pc:docMk/>
            <pc:sldMk cId="2397657059" sldId="257"/>
            <ac:picMk id="12" creationId="{24D62021-649B-B44D-3152-47C460612CFE}"/>
          </ac:picMkLst>
        </pc:picChg>
        <pc:picChg chg="add del mod ord">
          <ac:chgData name="Rebecca Lynam (2200304)" userId="41784da3-5e7d-4099-aae4-d0877edbca8e" providerId="ADAL" clId="{0BFE2463-97F5-4108-87A0-8877E1A19F4B}" dt="2025-04-27T14:08:55.884" v="18"/>
          <ac:picMkLst>
            <pc:docMk/>
            <pc:sldMk cId="2397657059" sldId="257"/>
            <ac:picMk id="15" creationId="{9AAA8FFF-69BA-9CDE-DF48-C4E0769766A0}"/>
          </ac:picMkLst>
        </pc:picChg>
        <pc:picChg chg="add del mod">
          <ac:chgData name="Rebecca Lynam (2200304)" userId="41784da3-5e7d-4099-aae4-d0877edbca8e" providerId="ADAL" clId="{0BFE2463-97F5-4108-87A0-8877E1A19F4B}" dt="2025-04-27T14:09:26.250" v="20"/>
          <ac:picMkLst>
            <pc:docMk/>
            <pc:sldMk cId="2397657059" sldId="257"/>
            <ac:picMk id="16" creationId="{B340632F-515B-50C3-9490-B204CF184356}"/>
          </ac:picMkLst>
        </pc:picChg>
        <pc:picChg chg="add del mod ord">
          <ac:chgData name="Rebecca Lynam (2200304)" userId="41784da3-5e7d-4099-aae4-d0877edbca8e" providerId="ADAL" clId="{0BFE2463-97F5-4108-87A0-8877E1A19F4B}" dt="2025-04-27T14:09:46.746" v="21"/>
          <ac:picMkLst>
            <pc:docMk/>
            <pc:sldMk cId="2397657059" sldId="257"/>
            <ac:picMk id="24" creationId="{2D080C78-08B7-9522-772F-BFC207C4E7CB}"/>
          </ac:picMkLst>
        </pc:picChg>
        <pc:picChg chg="add del mod">
          <ac:chgData name="Rebecca Lynam (2200304)" userId="41784da3-5e7d-4099-aae4-d0877edbca8e" providerId="ADAL" clId="{0BFE2463-97F5-4108-87A0-8877E1A19F4B}" dt="2025-04-27T14:10:16.423" v="23"/>
          <ac:picMkLst>
            <pc:docMk/>
            <pc:sldMk cId="2397657059" sldId="257"/>
            <ac:picMk id="26" creationId="{8CDF1FB7-4215-958C-2AD7-4ECB3044C4B4}"/>
          </ac:picMkLst>
        </pc:picChg>
        <pc:picChg chg="add del mod ord">
          <ac:chgData name="Rebecca Lynam (2200304)" userId="41784da3-5e7d-4099-aae4-d0877edbca8e" providerId="ADAL" clId="{0BFE2463-97F5-4108-87A0-8877E1A19F4B}" dt="2025-04-27T14:10:29.227" v="24"/>
          <ac:picMkLst>
            <pc:docMk/>
            <pc:sldMk cId="2397657059" sldId="257"/>
            <ac:picMk id="36" creationId="{C8504FC9-988D-6B99-93B8-2A6BE3AC4250}"/>
          </ac:picMkLst>
        </pc:picChg>
        <pc:picChg chg="add del mod">
          <ac:chgData name="Rebecca Lynam (2200304)" userId="41784da3-5e7d-4099-aae4-d0877edbca8e" providerId="ADAL" clId="{0BFE2463-97F5-4108-87A0-8877E1A19F4B}" dt="2025-04-27T14:10:33.047" v="26"/>
          <ac:picMkLst>
            <pc:docMk/>
            <pc:sldMk cId="2397657059" sldId="257"/>
            <ac:picMk id="37" creationId="{891CA8E4-A3FD-78A3-491B-EE0E27A3E597}"/>
          </ac:picMkLst>
        </pc:picChg>
        <pc:picChg chg="add del mod ord">
          <ac:chgData name="Rebecca Lynam (2200304)" userId="41784da3-5e7d-4099-aae4-d0877edbca8e" providerId="ADAL" clId="{0BFE2463-97F5-4108-87A0-8877E1A19F4B}" dt="2025-04-27T14:10:53.780" v="27"/>
          <ac:picMkLst>
            <pc:docMk/>
            <pc:sldMk cId="2397657059" sldId="257"/>
            <ac:picMk id="40" creationId="{37F498BB-49E0-19DD-C44D-B9AC185EF8DB}"/>
          </ac:picMkLst>
        </pc:picChg>
        <pc:picChg chg="add mod">
          <ac:chgData name="Rebecca Lynam (2200304)" userId="41784da3-5e7d-4099-aae4-d0877edbca8e" providerId="ADAL" clId="{0BFE2463-97F5-4108-87A0-8877E1A19F4B}" dt="2025-04-27T14:10:53.780" v="27"/>
          <ac:picMkLst>
            <pc:docMk/>
            <pc:sldMk cId="2397657059" sldId="257"/>
            <ac:picMk id="41" creationId="{4B93246C-4641-DA91-CB6E-AFD9AF0ADBDD}"/>
          </ac:picMkLst>
        </pc:picChg>
      </pc:sldChg>
      <pc:sldChg chg="addSp modSp">
        <pc:chgData name="Rebecca Lynam (2200304)" userId="41784da3-5e7d-4099-aae4-d0877edbca8e" providerId="ADAL" clId="{0BFE2463-97F5-4108-87A0-8877E1A19F4B}" dt="2025-04-27T14:02:53.466" v="0"/>
        <pc:sldMkLst>
          <pc:docMk/>
          <pc:sldMk cId="1721811340" sldId="258"/>
        </pc:sldMkLst>
        <pc:picChg chg="add mod">
          <ac:chgData name="Rebecca Lynam (2200304)" userId="41784da3-5e7d-4099-aae4-d0877edbca8e" providerId="ADAL" clId="{0BFE2463-97F5-4108-87A0-8877E1A19F4B}" dt="2025-04-27T14:02:53.466" v="0"/>
          <ac:picMkLst>
            <pc:docMk/>
            <pc:sldMk cId="1721811340" sldId="258"/>
            <ac:picMk id="6" creationId="{5848AEA9-FA09-6A02-ACCA-57EC26F146CE}"/>
          </ac:picMkLst>
        </pc:picChg>
      </pc:sldChg>
      <pc:sldChg chg="addSp delSp modSp mod modTransition modAnim">
        <pc:chgData name="Rebecca Lynam (2200304)" userId="41784da3-5e7d-4099-aae4-d0877edbca8e" providerId="ADAL" clId="{0BFE2463-97F5-4108-87A0-8877E1A19F4B}" dt="2025-04-27T14:18:40.952" v="45"/>
        <pc:sldMkLst>
          <pc:docMk/>
          <pc:sldMk cId="4216787998" sldId="259"/>
        </pc:sldMkLst>
        <pc:picChg chg="add del mod">
          <ac:chgData name="Rebecca Lynam (2200304)" userId="41784da3-5e7d-4099-aae4-d0877edbca8e" providerId="ADAL" clId="{0BFE2463-97F5-4108-87A0-8877E1A19F4B}" dt="2025-04-27T14:11:34.839" v="29"/>
          <ac:picMkLst>
            <pc:docMk/>
            <pc:sldMk cId="4216787998" sldId="259"/>
            <ac:picMk id="4" creationId="{4C7A1F31-204E-18D2-E31A-5E6D1A0B5C6F}"/>
          </ac:picMkLst>
        </pc:picChg>
        <pc:picChg chg="add del mod ord">
          <ac:chgData name="Rebecca Lynam (2200304)" userId="41784da3-5e7d-4099-aae4-d0877edbca8e" providerId="ADAL" clId="{0BFE2463-97F5-4108-87A0-8877E1A19F4B}" dt="2025-04-27T14:11:42.321" v="30"/>
          <ac:picMkLst>
            <pc:docMk/>
            <pc:sldMk cId="4216787998" sldId="259"/>
            <ac:picMk id="10" creationId="{1522BFE5-9BCC-BCD9-EC58-C33B39AED294}"/>
          </ac:picMkLst>
        </pc:picChg>
        <pc:picChg chg="add del mod">
          <ac:chgData name="Rebecca Lynam (2200304)" userId="41784da3-5e7d-4099-aae4-d0877edbca8e" providerId="ADAL" clId="{0BFE2463-97F5-4108-87A0-8877E1A19F4B}" dt="2025-04-27T14:11:44.782" v="32"/>
          <ac:picMkLst>
            <pc:docMk/>
            <pc:sldMk cId="4216787998" sldId="259"/>
            <ac:picMk id="12" creationId="{0C0F306D-18F3-CD5B-4C2E-B5F2A1DE18B6}"/>
          </ac:picMkLst>
        </pc:picChg>
        <pc:picChg chg="add del mod ord">
          <ac:chgData name="Rebecca Lynam (2200304)" userId="41784da3-5e7d-4099-aae4-d0877edbca8e" providerId="ADAL" clId="{0BFE2463-97F5-4108-87A0-8877E1A19F4B}" dt="2025-04-27T14:12:32.491" v="33"/>
          <ac:picMkLst>
            <pc:docMk/>
            <pc:sldMk cId="4216787998" sldId="259"/>
            <ac:picMk id="28" creationId="{85C52AE4-9BC0-5BF7-B7BC-1409EDE70953}"/>
          </ac:picMkLst>
        </pc:picChg>
        <pc:picChg chg="add del mod">
          <ac:chgData name="Rebecca Lynam (2200304)" userId="41784da3-5e7d-4099-aae4-d0877edbca8e" providerId="ADAL" clId="{0BFE2463-97F5-4108-87A0-8877E1A19F4B}" dt="2025-04-27T14:12:35.952" v="35"/>
          <ac:picMkLst>
            <pc:docMk/>
            <pc:sldMk cId="4216787998" sldId="259"/>
            <ac:picMk id="34" creationId="{2387AB48-0AE2-4FF0-5CCA-3B45E4156FFF}"/>
          </ac:picMkLst>
        </pc:picChg>
        <pc:picChg chg="add del mod ord">
          <ac:chgData name="Rebecca Lynam (2200304)" userId="41784da3-5e7d-4099-aae4-d0877edbca8e" providerId="ADAL" clId="{0BFE2463-97F5-4108-87A0-8877E1A19F4B}" dt="2025-04-27T14:12:59.758" v="36"/>
          <ac:picMkLst>
            <pc:docMk/>
            <pc:sldMk cId="4216787998" sldId="259"/>
            <ac:picMk id="43" creationId="{177AABF2-62DE-BEED-9862-65A06C42787D}"/>
          </ac:picMkLst>
        </pc:picChg>
        <pc:picChg chg="add del mod">
          <ac:chgData name="Rebecca Lynam (2200304)" userId="41784da3-5e7d-4099-aae4-d0877edbca8e" providerId="ADAL" clId="{0BFE2463-97F5-4108-87A0-8877E1A19F4B}" dt="2025-04-27T14:13:02.242" v="38"/>
          <ac:picMkLst>
            <pc:docMk/>
            <pc:sldMk cId="4216787998" sldId="259"/>
            <ac:picMk id="44" creationId="{A288D110-6121-E954-A611-96EB378CF549}"/>
          </ac:picMkLst>
        </pc:picChg>
        <pc:picChg chg="add del mod ord">
          <ac:chgData name="Rebecca Lynam (2200304)" userId="41784da3-5e7d-4099-aae4-d0877edbca8e" providerId="ADAL" clId="{0BFE2463-97F5-4108-87A0-8877E1A19F4B}" dt="2025-04-27T14:14:09.378" v="39"/>
          <ac:picMkLst>
            <pc:docMk/>
            <pc:sldMk cId="4216787998" sldId="259"/>
            <ac:picMk id="47" creationId="{A9068B7E-1DA9-64ED-A60C-86E844E0F12B}"/>
          </ac:picMkLst>
        </pc:picChg>
        <pc:picChg chg="add del mod">
          <ac:chgData name="Rebecca Lynam (2200304)" userId="41784da3-5e7d-4099-aae4-d0877edbca8e" providerId="ADAL" clId="{0BFE2463-97F5-4108-87A0-8877E1A19F4B}" dt="2025-04-27T14:15:22.182" v="41"/>
          <ac:picMkLst>
            <pc:docMk/>
            <pc:sldMk cId="4216787998" sldId="259"/>
            <ac:picMk id="48" creationId="{37FE3A46-EAE9-E02A-4053-06A3D0FC4036}"/>
          </ac:picMkLst>
        </pc:picChg>
        <pc:picChg chg="add del mod ord">
          <ac:chgData name="Rebecca Lynam (2200304)" userId="41784da3-5e7d-4099-aae4-d0877edbca8e" providerId="ADAL" clId="{0BFE2463-97F5-4108-87A0-8877E1A19F4B}" dt="2025-04-27T14:16:27.780" v="42"/>
          <ac:picMkLst>
            <pc:docMk/>
            <pc:sldMk cId="4216787998" sldId="259"/>
            <ac:picMk id="54" creationId="{9F1D1DD9-9EDF-DE2D-A65B-0B0E4A41C99D}"/>
          </ac:picMkLst>
        </pc:picChg>
        <pc:picChg chg="add del mod">
          <ac:chgData name="Rebecca Lynam (2200304)" userId="41784da3-5e7d-4099-aae4-d0877edbca8e" providerId="ADAL" clId="{0BFE2463-97F5-4108-87A0-8877E1A19F4B}" dt="2025-04-27T14:17:38.128" v="44"/>
          <ac:picMkLst>
            <pc:docMk/>
            <pc:sldMk cId="4216787998" sldId="259"/>
            <ac:picMk id="55" creationId="{63CB7F74-F435-5FAB-5442-3C4903F6A382}"/>
          </ac:picMkLst>
        </pc:picChg>
        <pc:picChg chg="add del mod ord">
          <ac:chgData name="Rebecca Lynam (2200304)" userId="41784da3-5e7d-4099-aae4-d0877edbca8e" providerId="ADAL" clId="{0BFE2463-97F5-4108-87A0-8877E1A19F4B}" dt="2025-04-27T14:18:40.952" v="45"/>
          <ac:picMkLst>
            <pc:docMk/>
            <pc:sldMk cId="4216787998" sldId="259"/>
            <ac:picMk id="59" creationId="{35C57B78-236B-1814-10B5-C1F61559DDCE}"/>
          </ac:picMkLst>
        </pc:picChg>
        <pc:picChg chg="add mod">
          <ac:chgData name="Rebecca Lynam (2200304)" userId="41784da3-5e7d-4099-aae4-d0877edbca8e" providerId="ADAL" clId="{0BFE2463-97F5-4108-87A0-8877E1A19F4B}" dt="2025-04-27T14:18:40.952" v="45"/>
          <ac:picMkLst>
            <pc:docMk/>
            <pc:sldMk cId="4216787998" sldId="259"/>
            <ac:picMk id="60" creationId="{A83D5BD1-686F-60FB-1846-2AA454B2510B}"/>
          </ac:picMkLst>
        </pc:picChg>
      </pc:sldChg>
      <pc:sldChg chg="addSp delSp modSp mod modTransition modAnim">
        <pc:chgData name="Rebecca Lynam (2200304)" userId="41784da3-5e7d-4099-aae4-d0877edbca8e" providerId="ADAL" clId="{0BFE2463-97F5-4108-87A0-8877E1A19F4B}" dt="2025-04-27T14:20:02.198" v="51"/>
        <pc:sldMkLst>
          <pc:docMk/>
          <pc:sldMk cId="3124707897" sldId="260"/>
        </pc:sldMkLst>
        <pc:picChg chg="add del mod">
          <ac:chgData name="Rebecca Lynam (2200304)" userId="41784da3-5e7d-4099-aae4-d0877edbca8e" providerId="ADAL" clId="{0BFE2463-97F5-4108-87A0-8877E1A19F4B}" dt="2025-04-27T14:19:02.974" v="47"/>
          <ac:picMkLst>
            <pc:docMk/>
            <pc:sldMk cId="3124707897" sldId="260"/>
            <ac:picMk id="4" creationId="{590D75A9-9032-290B-A635-594EAD0F055A}"/>
          </ac:picMkLst>
        </pc:picChg>
        <pc:picChg chg="add del mod ord">
          <ac:chgData name="Rebecca Lynam (2200304)" userId="41784da3-5e7d-4099-aae4-d0877edbca8e" providerId="ADAL" clId="{0BFE2463-97F5-4108-87A0-8877E1A19F4B}" dt="2025-04-27T14:19:24.575" v="48"/>
          <ac:picMkLst>
            <pc:docMk/>
            <pc:sldMk cId="3124707897" sldId="260"/>
            <ac:picMk id="26" creationId="{537948EB-B44A-FA28-2DA6-A040A6206CDF}"/>
          </ac:picMkLst>
        </pc:picChg>
        <pc:picChg chg="add del mod">
          <ac:chgData name="Rebecca Lynam (2200304)" userId="41784da3-5e7d-4099-aae4-d0877edbca8e" providerId="ADAL" clId="{0BFE2463-97F5-4108-87A0-8877E1A19F4B}" dt="2025-04-27T14:19:26.963" v="50"/>
          <ac:picMkLst>
            <pc:docMk/>
            <pc:sldMk cId="3124707897" sldId="260"/>
            <ac:picMk id="28" creationId="{372B5593-CC93-3EE1-D40E-3B17646DF865}"/>
          </ac:picMkLst>
        </pc:picChg>
        <pc:picChg chg="add del mod ord">
          <ac:chgData name="Rebecca Lynam (2200304)" userId="41784da3-5e7d-4099-aae4-d0877edbca8e" providerId="ADAL" clId="{0BFE2463-97F5-4108-87A0-8877E1A19F4B}" dt="2025-04-27T14:20:02.198" v="51"/>
          <ac:picMkLst>
            <pc:docMk/>
            <pc:sldMk cId="3124707897" sldId="260"/>
            <ac:picMk id="42" creationId="{4365EED6-AA65-0A6A-C293-B83FD865F118}"/>
          </ac:picMkLst>
        </pc:picChg>
        <pc:picChg chg="add mod">
          <ac:chgData name="Rebecca Lynam (2200304)" userId="41784da3-5e7d-4099-aae4-d0877edbca8e" providerId="ADAL" clId="{0BFE2463-97F5-4108-87A0-8877E1A19F4B}" dt="2025-04-27T14:20:02.198" v="51"/>
          <ac:picMkLst>
            <pc:docMk/>
            <pc:sldMk cId="3124707897" sldId="260"/>
            <ac:picMk id="43" creationId="{0F3BD5C0-A5EF-121C-431B-D02C5CD729A9}"/>
          </ac:picMkLst>
        </pc:picChg>
      </pc:sldChg>
      <pc:sldChg chg="addSp delSp modSp mod modTransition modAnim">
        <pc:chgData name="Rebecca Lynam (2200304)" userId="41784da3-5e7d-4099-aae4-d0877edbca8e" providerId="ADAL" clId="{0BFE2463-97F5-4108-87A0-8877E1A19F4B}" dt="2025-04-27T14:23:14.003" v="57"/>
        <pc:sldMkLst>
          <pc:docMk/>
          <pc:sldMk cId="1748340816" sldId="261"/>
        </pc:sldMkLst>
        <pc:picChg chg="add del mod">
          <ac:chgData name="Rebecca Lynam (2200304)" userId="41784da3-5e7d-4099-aae4-d0877edbca8e" providerId="ADAL" clId="{0BFE2463-97F5-4108-87A0-8877E1A19F4B}" dt="2025-04-27T14:03:00.753" v="2"/>
          <ac:picMkLst>
            <pc:docMk/>
            <pc:sldMk cId="1748340816" sldId="261"/>
            <ac:picMk id="4" creationId="{3753CCF7-FDFC-D86C-EE68-400F7164A1DD}"/>
          </ac:picMkLst>
        </pc:picChg>
        <pc:picChg chg="add del mod ord">
          <ac:chgData name="Rebecca Lynam (2200304)" userId="41784da3-5e7d-4099-aae4-d0877edbca8e" providerId="ADAL" clId="{0BFE2463-97F5-4108-87A0-8877E1A19F4B}" dt="2025-04-27T14:04:04.486" v="3"/>
          <ac:picMkLst>
            <pc:docMk/>
            <pc:sldMk cId="1748340816" sldId="261"/>
            <ac:picMk id="8" creationId="{720A485C-C235-4884-DFC8-853AD5911202}"/>
          </ac:picMkLst>
        </pc:picChg>
        <pc:picChg chg="add del mod">
          <ac:chgData name="Rebecca Lynam (2200304)" userId="41784da3-5e7d-4099-aae4-d0877edbca8e" providerId="ADAL" clId="{0BFE2463-97F5-4108-87A0-8877E1A19F4B}" dt="2025-04-27T14:21:29.569" v="53"/>
          <ac:picMkLst>
            <pc:docMk/>
            <pc:sldMk cId="1748340816" sldId="261"/>
            <ac:picMk id="10" creationId="{D04AE686-4F18-99C9-8FC6-0A0E2FE0AA17}"/>
          </ac:picMkLst>
        </pc:picChg>
        <pc:picChg chg="add del mod ord">
          <ac:chgData name="Rebecca Lynam (2200304)" userId="41784da3-5e7d-4099-aae4-d0877edbca8e" providerId="ADAL" clId="{0BFE2463-97F5-4108-87A0-8877E1A19F4B}" dt="2025-04-27T14:22:17.752" v="54"/>
          <ac:picMkLst>
            <pc:docMk/>
            <pc:sldMk cId="1748340816" sldId="261"/>
            <ac:picMk id="42" creationId="{C9980058-7616-C52C-1FE2-8442FBBF6A14}"/>
          </ac:picMkLst>
        </pc:picChg>
        <pc:picChg chg="add del mod">
          <ac:chgData name="Rebecca Lynam (2200304)" userId="41784da3-5e7d-4099-aae4-d0877edbca8e" providerId="ADAL" clId="{0BFE2463-97F5-4108-87A0-8877E1A19F4B}" dt="2025-04-27T14:22:19.977" v="56"/>
          <ac:picMkLst>
            <pc:docMk/>
            <pc:sldMk cId="1748340816" sldId="261"/>
            <ac:picMk id="43" creationId="{9141B2AE-2791-60CE-1D3C-ECD72FBACC56}"/>
          </ac:picMkLst>
        </pc:picChg>
        <pc:picChg chg="add del mod ord">
          <ac:chgData name="Rebecca Lynam (2200304)" userId="41784da3-5e7d-4099-aae4-d0877edbca8e" providerId="ADAL" clId="{0BFE2463-97F5-4108-87A0-8877E1A19F4B}" dt="2025-04-27T14:23:14.003" v="57"/>
          <ac:picMkLst>
            <pc:docMk/>
            <pc:sldMk cId="1748340816" sldId="261"/>
            <ac:picMk id="46" creationId="{083E900E-DB8A-2AC0-89AB-F8B049943D83}"/>
          </ac:picMkLst>
        </pc:picChg>
        <pc:picChg chg="add mod">
          <ac:chgData name="Rebecca Lynam (2200304)" userId="41784da3-5e7d-4099-aae4-d0877edbca8e" providerId="ADAL" clId="{0BFE2463-97F5-4108-87A0-8877E1A19F4B}" dt="2025-04-27T14:23:14.003" v="57"/>
          <ac:picMkLst>
            <pc:docMk/>
            <pc:sldMk cId="1748340816" sldId="261"/>
            <ac:picMk id="47" creationId="{AA6A4F3C-7BC9-B25E-98E3-D4C788CE938E}"/>
          </ac:picMkLst>
        </pc:picChg>
      </pc:sldChg>
      <pc:sldChg chg="addSp delSp modSp mod modTransition modAnim">
        <pc:chgData name="Rebecca Lynam (2200304)" userId="41784da3-5e7d-4099-aae4-d0877edbca8e" providerId="ADAL" clId="{0BFE2463-97F5-4108-87A0-8877E1A19F4B}" dt="2025-04-27T14:24:34.026" v="60"/>
        <pc:sldMkLst>
          <pc:docMk/>
          <pc:sldMk cId="1000944793" sldId="262"/>
        </pc:sldMkLst>
        <pc:picChg chg="add del mod">
          <ac:chgData name="Rebecca Lynam (2200304)" userId="41784da3-5e7d-4099-aae4-d0877edbca8e" providerId="ADAL" clId="{0BFE2463-97F5-4108-87A0-8877E1A19F4B}" dt="2025-04-27T14:05:12.553" v="6"/>
          <ac:picMkLst>
            <pc:docMk/>
            <pc:sldMk cId="1000944793" sldId="262"/>
            <ac:picMk id="8" creationId="{13242368-91BB-9C8C-F074-62A354C67BAF}"/>
          </ac:picMkLst>
        </pc:picChg>
        <pc:picChg chg="add del mod ord">
          <ac:chgData name="Rebecca Lynam (2200304)" userId="41784da3-5e7d-4099-aae4-d0877edbca8e" providerId="ADAL" clId="{0BFE2463-97F5-4108-87A0-8877E1A19F4B}" dt="2025-04-27T14:05:56.507" v="7"/>
          <ac:picMkLst>
            <pc:docMk/>
            <pc:sldMk cId="1000944793" sldId="262"/>
            <ac:picMk id="14" creationId="{ADA103FD-07CA-7D0D-9160-E164E5D8557F}"/>
          </ac:picMkLst>
        </pc:picChg>
        <pc:picChg chg="add del mod">
          <ac:chgData name="Rebecca Lynam (2200304)" userId="41784da3-5e7d-4099-aae4-d0877edbca8e" providerId="ADAL" clId="{0BFE2463-97F5-4108-87A0-8877E1A19F4B}" dt="2025-04-27T14:23:54.196" v="59"/>
          <ac:picMkLst>
            <pc:docMk/>
            <pc:sldMk cId="1000944793" sldId="262"/>
            <ac:picMk id="16" creationId="{C6B2B2C4-C295-38D2-561F-18DEDC62EDA2}"/>
          </ac:picMkLst>
        </pc:picChg>
        <pc:picChg chg="add del mod ord">
          <ac:chgData name="Rebecca Lynam (2200304)" userId="41784da3-5e7d-4099-aae4-d0877edbca8e" providerId="ADAL" clId="{0BFE2463-97F5-4108-87A0-8877E1A19F4B}" dt="2025-04-27T14:24:34.026" v="60"/>
          <ac:picMkLst>
            <pc:docMk/>
            <pc:sldMk cId="1000944793" sldId="262"/>
            <ac:picMk id="26" creationId="{8426D630-63D2-F4E5-963E-30D3A8DF1D5B}"/>
          </ac:picMkLst>
        </pc:picChg>
        <pc:picChg chg="add mod">
          <ac:chgData name="Rebecca Lynam (2200304)" userId="41784da3-5e7d-4099-aae4-d0877edbca8e" providerId="ADAL" clId="{0BFE2463-97F5-4108-87A0-8877E1A19F4B}" dt="2025-04-27T14:24:34.026" v="60"/>
          <ac:picMkLst>
            <pc:docMk/>
            <pc:sldMk cId="1000944793" sldId="262"/>
            <ac:picMk id="27" creationId="{2552248A-6574-B3BF-949C-22C9A7E8B037}"/>
          </ac:picMkLst>
        </pc:picChg>
      </pc:sldChg>
      <pc:sldChg chg="addSp delSp modSp mod modTransition modAnim">
        <pc:chgData name="Rebecca Lynam (2200304)" userId="41784da3-5e7d-4099-aae4-d0877edbca8e" providerId="ADAL" clId="{0BFE2463-97F5-4108-87A0-8877E1A19F4B}" dt="2025-04-27T14:06:59.511" v="11"/>
        <pc:sldMkLst>
          <pc:docMk/>
          <pc:sldMk cId="2141803894" sldId="263"/>
        </pc:sldMkLst>
        <pc:picChg chg="add del mod">
          <ac:chgData name="Rebecca Lynam (2200304)" userId="41784da3-5e7d-4099-aae4-d0877edbca8e" providerId="ADAL" clId="{0BFE2463-97F5-4108-87A0-8877E1A19F4B}" dt="2025-04-27T14:06:23.461" v="10"/>
          <ac:picMkLst>
            <pc:docMk/>
            <pc:sldMk cId="2141803894" sldId="263"/>
            <ac:picMk id="8" creationId="{0AC43D46-CE5E-CC23-730D-0048062A1E85}"/>
          </ac:picMkLst>
        </pc:picChg>
        <pc:picChg chg="add del mod ord">
          <ac:chgData name="Rebecca Lynam (2200304)" userId="41784da3-5e7d-4099-aae4-d0877edbca8e" providerId="ADAL" clId="{0BFE2463-97F5-4108-87A0-8877E1A19F4B}" dt="2025-04-27T14:06:59.511" v="11"/>
          <ac:picMkLst>
            <pc:docMk/>
            <pc:sldMk cId="2141803894" sldId="263"/>
            <ac:picMk id="18" creationId="{28814B88-8715-9603-9C71-0F542B76861A}"/>
          </ac:picMkLst>
        </pc:picChg>
        <pc:picChg chg="add mod">
          <ac:chgData name="Rebecca Lynam (2200304)" userId="41784da3-5e7d-4099-aae4-d0877edbca8e" providerId="ADAL" clId="{0BFE2463-97F5-4108-87A0-8877E1A19F4B}" dt="2025-04-27T14:06:59.511" v="11"/>
          <ac:picMkLst>
            <pc:docMk/>
            <pc:sldMk cId="2141803894" sldId="263"/>
            <ac:picMk id="26" creationId="{C52FF4F5-7C8A-6694-42C9-EA3928AB7177}"/>
          </ac:picMkLst>
        </pc:picChg>
      </pc:sldChg>
      <pc:sldChg chg="addSp modSp">
        <pc:chgData name="Rebecca Lynam (2200304)" userId="41784da3-5e7d-4099-aae4-d0877edbca8e" providerId="ADAL" clId="{0BFE2463-97F5-4108-87A0-8877E1A19F4B}" dt="2025-04-27T14:07:17.363" v="12"/>
        <pc:sldMkLst>
          <pc:docMk/>
          <pc:sldMk cId="1585262310" sldId="264"/>
        </pc:sldMkLst>
        <pc:picChg chg="add mod">
          <ac:chgData name="Rebecca Lynam (2200304)" userId="41784da3-5e7d-4099-aae4-d0877edbca8e" providerId="ADAL" clId="{0BFE2463-97F5-4108-87A0-8877E1A19F4B}" dt="2025-04-27T14:07:17.363" v="12"/>
          <ac:picMkLst>
            <pc:docMk/>
            <pc:sldMk cId="1585262310" sldId="264"/>
            <ac:picMk id="6" creationId="{5D21680C-E04D-2C73-14EB-F5E23000BAD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83B419-031C-43DC-82B9-C6FDAF406675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546C7A6-7610-4F42-B191-50671B69121D}">
      <dgm:prSet/>
      <dgm:spPr/>
      <dgm:t>
        <a:bodyPr/>
        <a:lstStyle/>
        <a:p>
          <a:r>
            <a:rPr lang="en-GB"/>
            <a:t>Critically examine the rationale behind the Family Support Hub</a:t>
          </a:r>
          <a:endParaRPr lang="en-US"/>
        </a:p>
      </dgm:t>
    </dgm:pt>
    <dgm:pt modelId="{1D462618-66EB-44C5-AE47-4657052EA197}" type="parTrans" cxnId="{E8028B95-4799-40F3-B2AF-526A0B7917F8}">
      <dgm:prSet/>
      <dgm:spPr/>
      <dgm:t>
        <a:bodyPr/>
        <a:lstStyle/>
        <a:p>
          <a:endParaRPr lang="en-US"/>
        </a:p>
      </dgm:t>
    </dgm:pt>
    <dgm:pt modelId="{FF1FB935-74EF-4E71-AF47-644828E395B5}" type="sibTrans" cxnId="{E8028B95-4799-40F3-B2AF-526A0B7917F8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B598BF78-4AD9-47B0-8B72-AB187F09517D}">
      <dgm:prSet/>
      <dgm:spPr/>
      <dgm:t>
        <a:bodyPr/>
        <a:lstStyle/>
        <a:p>
          <a:r>
            <a:rPr lang="en-GB"/>
            <a:t>Analyse its impact on learners, families and the community</a:t>
          </a:r>
          <a:endParaRPr lang="en-US"/>
        </a:p>
      </dgm:t>
    </dgm:pt>
    <dgm:pt modelId="{7F4518F4-BB87-4F3E-A93A-CE82B36D6576}" type="parTrans" cxnId="{A85262C7-A91F-4608-A600-AA5BA23EA08D}">
      <dgm:prSet/>
      <dgm:spPr/>
      <dgm:t>
        <a:bodyPr/>
        <a:lstStyle/>
        <a:p>
          <a:endParaRPr lang="en-US"/>
        </a:p>
      </dgm:t>
    </dgm:pt>
    <dgm:pt modelId="{2B4A97E2-EED6-4120-B6D1-4183B92C01CA}" type="sibTrans" cxnId="{A85262C7-A91F-4608-A600-AA5BA23EA08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5405F447-4741-4810-8760-D4C0C074CEFA}">
      <dgm:prSet/>
      <dgm:spPr/>
      <dgm:t>
        <a:bodyPr/>
        <a:lstStyle/>
        <a:p>
          <a:r>
            <a:rPr lang="en-GB"/>
            <a:t>Offer recommendations for future development</a:t>
          </a:r>
          <a:endParaRPr lang="en-US"/>
        </a:p>
      </dgm:t>
    </dgm:pt>
    <dgm:pt modelId="{1B8BDF99-9E45-4441-A355-51E2F204747F}" type="parTrans" cxnId="{7243113E-1FE9-4B99-8614-7F33EF1D5B53}">
      <dgm:prSet/>
      <dgm:spPr/>
      <dgm:t>
        <a:bodyPr/>
        <a:lstStyle/>
        <a:p>
          <a:endParaRPr lang="en-US"/>
        </a:p>
      </dgm:t>
    </dgm:pt>
    <dgm:pt modelId="{D739C134-358B-41A2-9189-7419A9103EAB}" type="sibTrans" cxnId="{7243113E-1FE9-4B99-8614-7F33EF1D5B5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AD489ABD-7CCB-4A55-8213-279E788285B0}" type="pres">
      <dgm:prSet presAssocID="{9A83B419-031C-43DC-82B9-C6FDAF406675}" presName="Name0" presStyleCnt="0">
        <dgm:presLayoutVars>
          <dgm:animLvl val="lvl"/>
          <dgm:resizeHandles val="exact"/>
        </dgm:presLayoutVars>
      </dgm:prSet>
      <dgm:spPr/>
    </dgm:pt>
    <dgm:pt modelId="{667A4F11-4745-4573-BB14-BED7C82C157B}" type="pres">
      <dgm:prSet presAssocID="{3546C7A6-7610-4F42-B191-50671B69121D}" presName="compositeNode" presStyleCnt="0">
        <dgm:presLayoutVars>
          <dgm:bulletEnabled val="1"/>
        </dgm:presLayoutVars>
      </dgm:prSet>
      <dgm:spPr/>
    </dgm:pt>
    <dgm:pt modelId="{E2655E3D-5585-4FAE-9B06-7B855E44FE51}" type="pres">
      <dgm:prSet presAssocID="{3546C7A6-7610-4F42-B191-50671B69121D}" presName="bgRect" presStyleLbl="bgAccFollowNode1" presStyleIdx="0" presStyleCnt="3"/>
      <dgm:spPr/>
    </dgm:pt>
    <dgm:pt modelId="{A4F4A728-9257-427B-BD3F-583F1E1ADF38}" type="pres">
      <dgm:prSet presAssocID="{FF1FB935-74EF-4E71-AF47-644828E395B5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20A3E045-4456-4AFA-9FA9-F68E855F4697}" type="pres">
      <dgm:prSet presAssocID="{3546C7A6-7610-4F42-B191-50671B69121D}" presName="bottomLine" presStyleLbl="alignNode1" presStyleIdx="1" presStyleCnt="6">
        <dgm:presLayoutVars/>
      </dgm:prSet>
      <dgm:spPr/>
    </dgm:pt>
    <dgm:pt modelId="{EF965B16-FFFB-482D-8183-7C75DAE02771}" type="pres">
      <dgm:prSet presAssocID="{3546C7A6-7610-4F42-B191-50671B69121D}" presName="nodeText" presStyleLbl="bgAccFollowNode1" presStyleIdx="0" presStyleCnt="3">
        <dgm:presLayoutVars>
          <dgm:bulletEnabled val="1"/>
        </dgm:presLayoutVars>
      </dgm:prSet>
      <dgm:spPr/>
    </dgm:pt>
    <dgm:pt modelId="{B2CDDE2D-3C05-4436-ABAB-AACFEF9C543D}" type="pres">
      <dgm:prSet presAssocID="{FF1FB935-74EF-4E71-AF47-644828E395B5}" presName="sibTrans" presStyleCnt="0"/>
      <dgm:spPr/>
    </dgm:pt>
    <dgm:pt modelId="{4B27D66E-9560-475F-A4AC-DDA5B8C3B357}" type="pres">
      <dgm:prSet presAssocID="{B598BF78-4AD9-47B0-8B72-AB187F09517D}" presName="compositeNode" presStyleCnt="0">
        <dgm:presLayoutVars>
          <dgm:bulletEnabled val="1"/>
        </dgm:presLayoutVars>
      </dgm:prSet>
      <dgm:spPr/>
    </dgm:pt>
    <dgm:pt modelId="{FF110EB0-4252-44A8-A621-FBB90D331236}" type="pres">
      <dgm:prSet presAssocID="{B598BF78-4AD9-47B0-8B72-AB187F09517D}" presName="bgRect" presStyleLbl="bgAccFollowNode1" presStyleIdx="1" presStyleCnt="3"/>
      <dgm:spPr/>
    </dgm:pt>
    <dgm:pt modelId="{C45B91D1-2C10-4EA0-B51C-1BD5F76E7E19}" type="pres">
      <dgm:prSet presAssocID="{2B4A97E2-EED6-4120-B6D1-4183B92C01CA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482CF435-0BF6-4605-9FB5-7A0C20F502C5}" type="pres">
      <dgm:prSet presAssocID="{B598BF78-4AD9-47B0-8B72-AB187F09517D}" presName="bottomLine" presStyleLbl="alignNode1" presStyleIdx="3" presStyleCnt="6">
        <dgm:presLayoutVars/>
      </dgm:prSet>
      <dgm:spPr/>
    </dgm:pt>
    <dgm:pt modelId="{5A577F13-9546-47AD-87E3-D4F670572BBC}" type="pres">
      <dgm:prSet presAssocID="{B598BF78-4AD9-47B0-8B72-AB187F09517D}" presName="nodeText" presStyleLbl="bgAccFollowNode1" presStyleIdx="1" presStyleCnt="3">
        <dgm:presLayoutVars>
          <dgm:bulletEnabled val="1"/>
        </dgm:presLayoutVars>
      </dgm:prSet>
      <dgm:spPr/>
    </dgm:pt>
    <dgm:pt modelId="{2921C6FC-613D-49CF-9550-5958F74DF882}" type="pres">
      <dgm:prSet presAssocID="{2B4A97E2-EED6-4120-B6D1-4183B92C01CA}" presName="sibTrans" presStyleCnt="0"/>
      <dgm:spPr/>
    </dgm:pt>
    <dgm:pt modelId="{E2F092D4-D351-4270-B7F5-783A50C1D21B}" type="pres">
      <dgm:prSet presAssocID="{5405F447-4741-4810-8760-D4C0C074CEFA}" presName="compositeNode" presStyleCnt="0">
        <dgm:presLayoutVars>
          <dgm:bulletEnabled val="1"/>
        </dgm:presLayoutVars>
      </dgm:prSet>
      <dgm:spPr/>
    </dgm:pt>
    <dgm:pt modelId="{53BEE614-47A0-4A4F-A04E-0B7251BD1427}" type="pres">
      <dgm:prSet presAssocID="{5405F447-4741-4810-8760-D4C0C074CEFA}" presName="bgRect" presStyleLbl="bgAccFollowNode1" presStyleIdx="2" presStyleCnt="3"/>
      <dgm:spPr/>
    </dgm:pt>
    <dgm:pt modelId="{A012C320-0FC5-4ACD-91CF-2FD9418E9DB9}" type="pres">
      <dgm:prSet presAssocID="{D739C134-358B-41A2-9189-7419A9103EAB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BB3D2997-63F3-43C9-81ED-BAE19B0001A0}" type="pres">
      <dgm:prSet presAssocID="{5405F447-4741-4810-8760-D4C0C074CEFA}" presName="bottomLine" presStyleLbl="alignNode1" presStyleIdx="5" presStyleCnt="6">
        <dgm:presLayoutVars/>
      </dgm:prSet>
      <dgm:spPr/>
    </dgm:pt>
    <dgm:pt modelId="{54C8CB43-4857-4529-B598-DFC9B72D313B}" type="pres">
      <dgm:prSet presAssocID="{5405F447-4741-4810-8760-D4C0C074CEFA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7243113E-1FE9-4B99-8614-7F33EF1D5B53}" srcId="{9A83B419-031C-43DC-82B9-C6FDAF406675}" destId="{5405F447-4741-4810-8760-D4C0C074CEFA}" srcOrd="2" destOrd="0" parTransId="{1B8BDF99-9E45-4441-A355-51E2F204747F}" sibTransId="{D739C134-358B-41A2-9189-7419A9103EAB}"/>
    <dgm:cxn modelId="{7E52805F-61E6-414E-AADE-FE7BDCA836ED}" type="presOf" srcId="{FF1FB935-74EF-4E71-AF47-644828E395B5}" destId="{A4F4A728-9257-427B-BD3F-583F1E1ADF38}" srcOrd="0" destOrd="0" presId="urn:microsoft.com/office/officeart/2016/7/layout/BasicLinearProcessNumbered"/>
    <dgm:cxn modelId="{9488E842-0FD7-4E40-9A79-2904D986A230}" type="presOf" srcId="{B598BF78-4AD9-47B0-8B72-AB187F09517D}" destId="{FF110EB0-4252-44A8-A621-FBB90D331236}" srcOrd="0" destOrd="0" presId="urn:microsoft.com/office/officeart/2016/7/layout/BasicLinearProcessNumbered"/>
    <dgm:cxn modelId="{62054F5A-6821-47B1-868F-E2CC5F2B75E8}" type="presOf" srcId="{3546C7A6-7610-4F42-B191-50671B69121D}" destId="{EF965B16-FFFB-482D-8183-7C75DAE02771}" srcOrd="1" destOrd="0" presId="urn:microsoft.com/office/officeart/2016/7/layout/BasicLinearProcessNumbered"/>
    <dgm:cxn modelId="{9EF15C94-38AD-4A94-88D9-A9EA34A77007}" type="presOf" srcId="{D739C134-358B-41A2-9189-7419A9103EAB}" destId="{A012C320-0FC5-4ACD-91CF-2FD9418E9DB9}" srcOrd="0" destOrd="0" presId="urn:microsoft.com/office/officeart/2016/7/layout/BasicLinearProcessNumbered"/>
    <dgm:cxn modelId="{E8028B95-4799-40F3-B2AF-526A0B7917F8}" srcId="{9A83B419-031C-43DC-82B9-C6FDAF406675}" destId="{3546C7A6-7610-4F42-B191-50671B69121D}" srcOrd="0" destOrd="0" parTransId="{1D462618-66EB-44C5-AE47-4657052EA197}" sibTransId="{FF1FB935-74EF-4E71-AF47-644828E395B5}"/>
    <dgm:cxn modelId="{29D98798-9305-41A0-B659-FE1A189FB1C4}" type="presOf" srcId="{5405F447-4741-4810-8760-D4C0C074CEFA}" destId="{53BEE614-47A0-4A4F-A04E-0B7251BD1427}" srcOrd="0" destOrd="0" presId="urn:microsoft.com/office/officeart/2016/7/layout/BasicLinearProcessNumbered"/>
    <dgm:cxn modelId="{7609E9A0-4A0A-4B7B-974E-5A64348361CB}" type="presOf" srcId="{3546C7A6-7610-4F42-B191-50671B69121D}" destId="{E2655E3D-5585-4FAE-9B06-7B855E44FE51}" srcOrd="0" destOrd="0" presId="urn:microsoft.com/office/officeart/2016/7/layout/BasicLinearProcessNumbered"/>
    <dgm:cxn modelId="{5B4FF4B2-259E-47A6-9761-7F3D06EC4DA7}" type="presOf" srcId="{9A83B419-031C-43DC-82B9-C6FDAF406675}" destId="{AD489ABD-7CCB-4A55-8213-279E788285B0}" srcOrd="0" destOrd="0" presId="urn:microsoft.com/office/officeart/2016/7/layout/BasicLinearProcessNumbered"/>
    <dgm:cxn modelId="{3F2D1DC0-D197-4250-A3A4-859DD406787A}" type="presOf" srcId="{B598BF78-4AD9-47B0-8B72-AB187F09517D}" destId="{5A577F13-9546-47AD-87E3-D4F670572BBC}" srcOrd="1" destOrd="0" presId="urn:microsoft.com/office/officeart/2016/7/layout/BasicLinearProcessNumbered"/>
    <dgm:cxn modelId="{6DAD89C0-1226-4F5A-A020-E8B34E8E3ED4}" type="presOf" srcId="{5405F447-4741-4810-8760-D4C0C074CEFA}" destId="{54C8CB43-4857-4529-B598-DFC9B72D313B}" srcOrd="1" destOrd="0" presId="urn:microsoft.com/office/officeart/2016/7/layout/BasicLinearProcessNumbered"/>
    <dgm:cxn modelId="{A85262C7-A91F-4608-A600-AA5BA23EA08D}" srcId="{9A83B419-031C-43DC-82B9-C6FDAF406675}" destId="{B598BF78-4AD9-47B0-8B72-AB187F09517D}" srcOrd="1" destOrd="0" parTransId="{7F4518F4-BB87-4F3E-A93A-CE82B36D6576}" sibTransId="{2B4A97E2-EED6-4120-B6D1-4183B92C01CA}"/>
    <dgm:cxn modelId="{BE4E38DA-1A64-4EE0-BD65-BD30A80B22D4}" type="presOf" srcId="{2B4A97E2-EED6-4120-B6D1-4183B92C01CA}" destId="{C45B91D1-2C10-4EA0-B51C-1BD5F76E7E19}" srcOrd="0" destOrd="0" presId="urn:microsoft.com/office/officeart/2016/7/layout/BasicLinearProcessNumbered"/>
    <dgm:cxn modelId="{F9EC5911-C724-4B39-ABC4-BF5F88B088C2}" type="presParOf" srcId="{AD489ABD-7CCB-4A55-8213-279E788285B0}" destId="{667A4F11-4745-4573-BB14-BED7C82C157B}" srcOrd="0" destOrd="0" presId="urn:microsoft.com/office/officeart/2016/7/layout/BasicLinearProcessNumbered"/>
    <dgm:cxn modelId="{2B493988-9DF6-4DF5-9865-31AC6D84E526}" type="presParOf" srcId="{667A4F11-4745-4573-BB14-BED7C82C157B}" destId="{E2655E3D-5585-4FAE-9B06-7B855E44FE51}" srcOrd="0" destOrd="0" presId="urn:microsoft.com/office/officeart/2016/7/layout/BasicLinearProcessNumbered"/>
    <dgm:cxn modelId="{D5F39DED-7031-4B9C-A76B-1AF60FD18578}" type="presParOf" srcId="{667A4F11-4745-4573-BB14-BED7C82C157B}" destId="{A4F4A728-9257-427B-BD3F-583F1E1ADF38}" srcOrd="1" destOrd="0" presId="urn:microsoft.com/office/officeart/2016/7/layout/BasicLinearProcessNumbered"/>
    <dgm:cxn modelId="{B4951100-07FF-4A6E-9310-F4297FB36B2F}" type="presParOf" srcId="{667A4F11-4745-4573-BB14-BED7C82C157B}" destId="{20A3E045-4456-4AFA-9FA9-F68E855F4697}" srcOrd="2" destOrd="0" presId="urn:microsoft.com/office/officeart/2016/7/layout/BasicLinearProcessNumbered"/>
    <dgm:cxn modelId="{67F46155-492E-4DFB-B314-4853929ECCCB}" type="presParOf" srcId="{667A4F11-4745-4573-BB14-BED7C82C157B}" destId="{EF965B16-FFFB-482D-8183-7C75DAE02771}" srcOrd="3" destOrd="0" presId="urn:microsoft.com/office/officeart/2016/7/layout/BasicLinearProcessNumbered"/>
    <dgm:cxn modelId="{86C17ABE-1AB8-4D27-9B3C-F1168FDF5F28}" type="presParOf" srcId="{AD489ABD-7CCB-4A55-8213-279E788285B0}" destId="{B2CDDE2D-3C05-4436-ABAB-AACFEF9C543D}" srcOrd="1" destOrd="0" presId="urn:microsoft.com/office/officeart/2016/7/layout/BasicLinearProcessNumbered"/>
    <dgm:cxn modelId="{A6B0295A-6EA1-43EC-BCB4-50E058ACEAD7}" type="presParOf" srcId="{AD489ABD-7CCB-4A55-8213-279E788285B0}" destId="{4B27D66E-9560-475F-A4AC-DDA5B8C3B357}" srcOrd="2" destOrd="0" presId="urn:microsoft.com/office/officeart/2016/7/layout/BasicLinearProcessNumbered"/>
    <dgm:cxn modelId="{DA6B8F3E-9613-43D2-B345-91781C856130}" type="presParOf" srcId="{4B27D66E-9560-475F-A4AC-DDA5B8C3B357}" destId="{FF110EB0-4252-44A8-A621-FBB90D331236}" srcOrd="0" destOrd="0" presId="urn:microsoft.com/office/officeart/2016/7/layout/BasicLinearProcessNumbered"/>
    <dgm:cxn modelId="{FE4FD7F6-F29F-47A4-8628-AF642D349683}" type="presParOf" srcId="{4B27D66E-9560-475F-A4AC-DDA5B8C3B357}" destId="{C45B91D1-2C10-4EA0-B51C-1BD5F76E7E19}" srcOrd="1" destOrd="0" presId="urn:microsoft.com/office/officeart/2016/7/layout/BasicLinearProcessNumbered"/>
    <dgm:cxn modelId="{792B2552-EEF8-46D5-AB72-20E4A65A0797}" type="presParOf" srcId="{4B27D66E-9560-475F-A4AC-DDA5B8C3B357}" destId="{482CF435-0BF6-4605-9FB5-7A0C20F502C5}" srcOrd="2" destOrd="0" presId="urn:microsoft.com/office/officeart/2016/7/layout/BasicLinearProcessNumbered"/>
    <dgm:cxn modelId="{D011906F-2981-454B-849C-F20BB934CE1A}" type="presParOf" srcId="{4B27D66E-9560-475F-A4AC-DDA5B8C3B357}" destId="{5A577F13-9546-47AD-87E3-D4F670572BBC}" srcOrd="3" destOrd="0" presId="urn:microsoft.com/office/officeart/2016/7/layout/BasicLinearProcessNumbered"/>
    <dgm:cxn modelId="{601707B2-68C1-44AE-AD41-D74B6B3283FC}" type="presParOf" srcId="{AD489ABD-7CCB-4A55-8213-279E788285B0}" destId="{2921C6FC-613D-49CF-9550-5958F74DF882}" srcOrd="3" destOrd="0" presId="urn:microsoft.com/office/officeart/2016/7/layout/BasicLinearProcessNumbered"/>
    <dgm:cxn modelId="{705BA6F0-A7F7-447C-8592-2026E12FB834}" type="presParOf" srcId="{AD489ABD-7CCB-4A55-8213-279E788285B0}" destId="{E2F092D4-D351-4270-B7F5-783A50C1D21B}" srcOrd="4" destOrd="0" presId="urn:microsoft.com/office/officeart/2016/7/layout/BasicLinearProcessNumbered"/>
    <dgm:cxn modelId="{A51E6213-E286-4970-B4E2-C3586725328F}" type="presParOf" srcId="{E2F092D4-D351-4270-B7F5-783A50C1D21B}" destId="{53BEE614-47A0-4A4F-A04E-0B7251BD1427}" srcOrd="0" destOrd="0" presId="urn:microsoft.com/office/officeart/2016/7/layout/BasicLinearProcessNumbered"/>
    <dgm:cxn modelId="{E9C24054-6844-4E7E-8C44-8310F726A58E}" type="presParOf" srcId="{E2F092D4-D351-4270-B7F5-783A50C1D21B}" destId="{A012C320-0FC5-4ACD-91CF-2FD9418E9DB9}" srcOrd="1" destOrd="0" presId="urn:microsoft.com/office/officeart/2016/7/layout/BasicLinearProcessNumbered"/>
    <dgm:cxn modelId="{F4CDB171-CA5D-4D14-A27F-F5835BBD770B}" type="presParOf" srcId="{E2F092D4-D351-4270-B7F5-783A50C1D21B}" destId="{BB3D2997-63F3-43C9-81ED-BAE19B0001A0}" srcOrd="2" destOrd="0" presId="urn:microsoft.com/office/officeart/2016/7/layout/BasicLinearProcessNumbered"/>
    <dgm:cxn modelId="{B6A6BD70-E07A-4EE3-B287-685085F9E227}" type="presParOf" srcId="{E2F092D4-D351-4270-B7F5-783A50C1D21B}" destId="{54C8CB43-4857-4529-B598-DFC9B72D313B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C374F4-BD8C-4540-9254-452D265CA93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C4C4588-99DC-46FE-A721-3EDFC1A87C4A}">
      <dgm:prSet/>
      <dgm:spPr/>
      <dgm:t>
        <a:bodyPr/>
        <a:lstStyle/>
        <a:p>
          <a:r>
            <a:rPr lang="en-GB"/>
            <a:t>(Goodall and Montgomery, 2013)</a:t>
          </a:r>
          <a:endParaRPr lang="en-US"/>
        </a:p>
      </dgm:t>
    </dgm:pt>
    <dgm:pt modelId="{98E6A5F5-D433-41BB-8240-A9FF03D94D40}" type="parTrans" cxnId="{3213B278-B986-4ED8-9B4E-EC81F7BA83B0}">
      <dgm:prSet/>
      <dgm:spPr/>
      <dgm:t>
        <a:bodyPr/>
        <a:lstStyle/>
        <a:p>
          <a:endParaRPr lang="en-US"/>
        </a:p>
      </dgm:t>
    </dgm:pt>
    <dgm:pt modelId="{CF5E73BA-F8EE-46B8-94D4-CE33D9016A1F}" type="sibTrans" cxnId="{3213B278-B986-4ED8-9B4E-EC81F7BA83B0}">
      <dgm:prSet/>
      <dgm:spPr/>
      <dgm:t>
        <a:bodyPr/>
        <a:lstStyle/>
        <a:p>
          <a:endParaRPr lang="en-US"/>
        </a:p>
      </dgm:t>
    </dgm:pt>
    <dgm:pt modelId="{1529F678-DE5A-45AC-961A-651B9A52F824}">
      <dgm:prSet/>
      <dgm:spPr/>
      <dgm:t>
        <a:bodyPr/>
        <a:lstStyle/>
        <a:p>
          <a:r>
            <a:rPr lang="en-GB"/>
            <a:t>Epstein's Model of Parental Engagement (2016)</a:t>
          </a:r>
          <a:endParaRPr lang="en-US"/>
        </a:p>
      </dgm:t>
    </dgm:pt>
    <dgm:pt modelId="{640ADDC9-ED1B-4205-9C18-0DB61A94AC85}" type="parTrans" cxnId="{1ADBECD8-8555-4F9B-AC03-8A0275CB2CB2}">
      <dgm:prSet/>
      <dgm:spPr/>
      <dgm:t>
        <a:bodyPr/>
        <a:lstStyle/>
        <a:p>
          <a:endParaRPr lang="en-US"/>
        </a:p>
      </dgm:t>
    </dgm:pt>
    <dgm:pt modelId="{E8C452C5-55B8-49C4-8015-E5018DDD6872}" type="sibTrans" cxnId="{1ADBECD8-8555-4F9B-AC03-8A0275CB2CB2}">
      <dgm:prSet/>
      <dgm:spPr/>
      <dgm:t>
        <a:bodyPr/>
        <a:lstStyle/>
        <a:p>
          <a:endParaRPr lang="en-US"/>
        </a:p>
      </dgm:t>
    </dgm:pt>
    <dgm:pt modelId="{86E8424A-BA2E-420D-8B61-26BFF75C6814}">
      <dgm:prSet/>
      <dgm:spPr/>
      <dgm:t>
        <a:bodyPr/>
        <a:lstStyle/>
        <a:p>
          <a:r>
            <a:rPr lang="en-GB"/>
            <a:t>Bronfenbrenner's Ecological Systems Theory (1979)</a:t>
          </a:r>
          <a:endParaRPr lang="en-US"/>
        </a:p>
      </dgm:t>
    </dgm:pt>
    <dgm:pt modelId="{12656E1F-227C-4DF7-90CE-3D5D3C8B286F}" type="parTrans" cxnId="{DAED80D1-7762-4A87-B37A-1BA9D7DCECF4}">
      <dgm:prSet/>
      <dgm:spPr/>
      <dgm:t>
        <a:bodyPr/>
        <a:lstStyle/>
        <a:p>
          <a:endParaRPr lang="en-US"/>
        </a:p>
      </dgm:t>
    </dgm:pt>
    <dgm:pt modelId="{8D0129AF-7BA6-4E7D-96BA-EF03E8DFC953}" type="sibTrans" cxnId="{DAED80D1-7762-4A87-B37A-1BA9D7DCECF4}">
      <dgm:prSet/>
      <dgm:spPr/>
      <dgm:t>
        <a:bodyPr/>
        <a:lstStyle/>
        <a:p>
          <a:endParaRPr lang="en-US"/>
        </a:p>
      </dgm:t>
    </dgm:pt>
    <dgm:pt modelId="{A2C74981-608D-405C-91AA-5692C986922B}">
      <dgm:prSet/>
      <dgm:spPr/>
      <dgm:t>
        <a:bodyPr/>
        <a:lstStyle/>
        <a:p>
          <a:r>
            <a:rPr lang="en-GB"/>
            <a:t>(Welsh Government, 2022)</a:t>
          </a:r>
          <a:endParaRPr lang="en-US"/>
        </a:p>
      </dgm:t>
    </dgm:pt>
    <dgm:pt modelId="{DD2F28AA-A65D-4C60-8743-E2F8D14C5466}" type="parTrans" cxnId="{5F642715-A60C-41EB-BA2A-C80EDD907963}">
      <dgm:prSet/>
      <dgm:spPr/>
      <dgm:t>
        <a:bodyPr/>
        <a:lstStyle/>
        <a:p>
          <a:endParaRPr lang="en-US"/>
        </a:p>
      </dgm:t>
    </dgm:pt>
    <dgm:pt modelId="{F41AF728-9176-4204-98E0-3774E7701577}" type="sibTrans" cxnId="{5F642715-A60C-41EB-BA2A-C80EDD907963}">
      <dgm:prSet/>
      <dgm:spPr/>
      <dgm:t>
        <a:bodyPr/>
        <a:lstStyle/>
        <a:p>
          <a:endParaRPr lang="en-US"/>
        </a:p>
      </dgm:t>
    </dgm:pt>
    <dgm:pt modelId="{F78C880D-3D72-437F-B612-8F66021AC8CD}">
      <dgm:prSet/>
      <dgm:spPr/>
      <dgm:t>
        <a:bodyPr/>
        <a:lstStyle/>
        <a:p>
          <a:r>
            <a:rPr lang="en-GB"/>
            <a:t>(Welsh Government, 2017)</a:t>
          </a:r>
          <a:endParaRPr lang="en-US"/>
        </a:p>
      </dgm:t>
    </dgm:pt>
    <dgm:pt modelId="{6755C623-B130-49E5-A3DE-F891DB90C2EB}" type="parTrans" cxnId="{FB322026-FCE2-4DFF-8CBB-9B8965D633DD}">
      <dgm:prSet/>
      <dgm:spPr/>
      <dgm:t>
        <a:bodyPr/>
        <a:lstStyle/>
        <a:p>
          <a:endParaRPr lang="en-US"/>
        </a:p>
      </dgm:t>
    </dgm:pt>
    <dgm:pt modelId="{475DC07A-B6CC-40F8-ADF4-DB817A90832E}" type="sibTrans" cxnId="{FB322026-FCE2-4DFF-8CBB-9B8965D633DD}">
      <dgm:prSet/>
      <dgm:spPr/>
      <dgm:t>
        <a:bodyPr/>
        <a:lstStyle/>
        <a:p>
          <a:endParaRPr lang="en-US"/>
        </a:p>
      </dgm:t>
    </dgm:pt>
    <dgm:pt modelId="{B3EBD897-5D77-4127-9AF1-7A0A28DC8735}">
      <dgm:prSet/>
      <dgm:spPr/>
      <dgm:t>
        <a:bodyPr/>
        <a:lstStyle/>
        <a:p>
          <a:r>
            <a:rPr lang="en-GB"/>
            <a:t>(BERA, 2024)</a:t>
          </a:r>
          <a:endParaRPr lang="en-US"/>
        </a:p>
      </dgm:t>
    </dgm:pt>
    <dgm:pt modelId="{A429E05B-B08D-4C21-9C60-34F186D62992}" type="parTrans" cxnId="{019F38E7-CAB9-44E8-A256-91E972FEBF71}">
      <dgm:prSet/>
      <dgm:spPr/>
      <dgm:t>
        <a:bodyPr/>
        <a:lstStyle/>
        <a:p>
          <a:endParaRPr lang="en-US"/>
        </a:p>
      </dgm:t>
    </dgm:pt>
    <dgm:pt modelId="{DC6D1E32-28BF-4924-8F91-E1751B715CB4}" type="sibTrans" cxnId="{019F38E7-CAB9-44E8-A256-91E972FEBF71}">
      <dgm:prSet/>
      <dgm:spPr/>
      <dgm:t>
        <a:bodyPr/>
        <a:lstStyle/>
        <a:p>
          <a:endParaRPr lang="en-US"/>
        </a:p>
      </dgm:t>
    </dgm:pt>
    <dgm:pt modelId="{D2EEA9E1-9D73-4E5D-87BD-F879B740105D}" type="pres">
      <dgm:prSet presAssocID="{14C374F4-BD8C-4540-9254-452D265CA933}" presName="linear" presStyleCnt="0">
        <dgm:presLayoutVars>
          <dgm:animLvl val="lvl"/>
          <dgm:resizeHandles val="exact"/>
        </dgm:presLayoutVars>
      </dgm:prSet>
      <dgm:spPr/>
    </dgm:pt>
    <dgm:pt modelId="{449BAB28-5FEA-4B5B-93C9-E322144943BA}" type="pres">
      <dgm:prSet presAssocID="{3C4C4588-99DC-46FE-A721-3EDFC1A87C4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AF86AC9-872C-4125-8B97-88FF90866D5B}" type="pres">
      <dgm:prSet presAssocID="{CF5E73BA-F8EE-46B8-94D4-CE33D9016A1F}" presName="spacer" presStyleCnt="0"/>
      <dgm:spPr/>
    </dgm:pt>
    <dgm:pt modelId="{EEA9780F-78E3-48FF-9BF0-9A70FD4A4BC2}" type="pres">
      <dgm:prSet presAssocID="{1529F678-DE5A-45AC-961A-651B9A52F82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D4D700A-D8B8-43C7-B685-165A57E2F78E}" type="pres">
      <dgm:prSet presAssocID="{E8C452C5-55B8-49C4-8015-E5018DDD6872}" presName="spacer" presStyleCnt="0"/>
      <dgm:spPr/>
    </dgm:pt>
    <dgm:pt modelId="{19E18038-0E66-48B2-B561-D6B01C51732B}" type="pres">
      <dgm:prSet presAssocID="{86E8424A-BA2E-420D-8B61-26BFF75C681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6FC5E2E-EDA2-4B50-B36A-5174899A0F68}" type="pres">
      <dgm:prSet presAssocID="{8D0129AF-7BA6-4E7D-96BA-EF03E8DFC953}" presName="spacer" presStyleCnt="0"/>
      <dgm:spPr/>
    </dgm:pt>
    <dgm:pt modelId="{C4BF8D43-D20E-4321-A3FD-57C30660077B}" type="pres">
      <dgm:prSet presAssocID="{A2C74981-608D-405C-91AA-5692C986922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9052B7D-661F-45DE-8AE7-6CEF719EC458}" type="pres">
      <dgm:prSet presAssocID="{F41AF728-9176-4204-98E0-3774E7701577}" presName="spacer" presStyleCnt="0"/>
      <dgm:spPr/>
    </dgm:pt>
    <dgm:pt modelId="{17601535-4B9D-44FF-9CE9-FF8F83C3BCFE}" type="pres">
      <dgm:prSet presAssocID="{F78C880D-3D72-437F-B612-8F66021AC8C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311FC11-F6D7-46CF-B995-233DA30DA4D7}" type="pres">
      <dgm:prSet presAssocID="{475DC07A-B6CC-40F8-ADF4-DB817A90832E}" presName="spacer" presStyleCnt="0"/>
      <dgm:spPr/>
    </dgm:pt>
    <dgm:pt modelId="{C1E97FC9-0162-4AA4-9D13-CCDACC1389DE}" type="pres">
      <dgm:prSet presAssocID="{B3EBD897-5D77-4127-9AF1-7A0A28DC873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86E6E02-96BF-4519-9077-C6DEEF01B3F8}" type="presOf" srcId="{14C374F4-BD8C-4540-9254-452D265CA933}" destId="{D2EEA9E1-9D73-4E5D-87BD-F879B740105D}" srcOrd="0" destOrd="0" presId="urn:microsoft.com/office/officeart/2005/8/layout/vList2"/>
    <dgm:cxn modelId="{5F642715-A60C-41EB-BA2A-C80EDD907963}" srcId="{14C374F4-BD8C-4540-9254-452D265CA933}" destId="{A2C74981-608D-405C-91AA-5692C986922B}" srcOrd="3" destOrd="0" parTransId="{DD2F28AA-A65D-4C60-8743-E2F8D14C5466}" sibTransId="{F41AF728-9176-4204-98E0-3774E7701577}"/>
    <dgm:cxn modelId="{FB322026-FCE2-4DFF-8CBB-9B8965D633DD}" srcId="{14C374F4-BD8C-4540-9254-452D265CA933}" destId="{F78C880D-3D72-437F-B612-8F66021AC8CD}" srcOrd="4" destOrd="0" parTransId="{6755C623-B130-49E5-A3DE-F891DB90C2EB}" sibTransId="{475DC07A-B6CC-40F8-ADF4-DB817A90832E}"/>
    <dgm:cxn modelId="{3213B278-B986-4ED8-9B4E-EC81F7BA83B0}" srcId="{14C374F4-BD8C-4540-9254-452D265CA933}" destId="{3C4C4588-99DC-46FE-A721-3EDFC1A87C4A}" srcOrd="0" destOrd="0" parTransId="{98E6A5F5-D433-41BB-8240-A9FF03D94D40}" sibTransId="{CF5E73BA-F8EE-46B8-94D4-CE33D9016A1F}"/>
    <dgm:cxn modelId="{C625EB80-E85F-42F8-BC71-6AB2316AEC20}" type="presOf" srcId="{1529F678-DE5A-45AC-961A-651B9A52F824}" destId="{EEA9780F-78E3-48FF-9BF0-9A70FD4A4BC2}" srcOrd="0" destOrd="0" presId="urn:microsoft.com/office/officeart/2005/8/layout/vList2"/>
    <dgm:cxn modelId="{8BC1A18D-3F55-4368-A264-984BB68D1F65}" type="presOf" srcId="{86E8424A-BA2E-420D-8B61-26BFF75C6814}" destId="{19E18038-0E66-48B2-B561-D6B01C51732B}" srcOrd="0" destOrd="0" presId="urn:microsoft.com/office/officeart/2005/8/layout/vList2"/>
    <dgm:cxn modelId="{CB8DD89A-9780-4C67-81F8-19370B6FEDDA}" type="presOf" srcId="{3C4C4588-99DC-46FE-A721-3EDFC1A87C4A}" destId="{449BAB28-5FEA-4B5B-93C9-E322144943BA}" srcOrd="0" destOrd="0" presId="urn:microsoft.com/office/officeart/2005/8/layout/vList2"/>
    <dgm:cxn modelId="{1E869FA7-C68A-45A4-90EF-1724BD8435C1}" type="presOf" srcId="{F78C880D-3D72-437F-B612-8F66021AC8CD}" destId="{17601535-4B9D-44FF-9CE9-FF8F83C3BCFE}" srcOrd="0" destOrd="0" presId="urn:microsoft.com/office/officeart/2005/8/layout/vList2"/>
    <dgm:cxn modelId="{7FFFAAAF-7A4F-407E-A07A-F91EF62D166A}" type="presOf" srcId="{A2C74981-608D-405C-91AA-5692C986922B}" destId="{C4BF8D43-D20E-4321-A3FD-57C30660077B}" srcOrd="0" destOrd="0" presId="urn:microsoft.com/office/officeart/2005/8/layout/vList2"/>
    <dgm:cxn modelId="{DAED80D1-7762-4A87-B37A-1BA9D7DCECF4}" srcId="{14C374F4-BD8C-4540-9254-452D265CA933}" destId="{86E8424A-BA2E-420D-8B61-26BFF75C6814}" srcOrd="2" destOrd="0" parTransId="{12656E1F-227C-4DF7-90CE-3D5D3C8B286F}" sibTransId="{8D0129AF-7BA6-4E7D-96BA-EF03E8DFC953}"/>
    <dgm:cxn modelId="{1ADBECD8-8555-4F9B-AC03-8A0275CB2CB2}" srcId="{14C374F4-BD8C-4540-9254-452D265CA933}" destId="{1529F678-DE5A-45AC-961A-651B9A52F824}" srcOrd="1" destOrd="0" parTransId="{640ADDC9-ED1B-4205-9C18-0DB61A94AC85}" sibTransId="{E8C452C5-55B8-49C4-8015-E5018DDD6872}"/>
    <dgm:cxn modelId="{019F38E7-CAB9-44E8-A256-91E972FEBF71}" srcId="{14C374F4-BD8C-4540-9254-452D265CA933}" destId="{B3EBD897-5D77-4127-9AF1-7A0A28DC8735}" srcOrd="5" destOrd="0" parTransId="{A429E05B-B08D-4C21-9C60-34F186D62992}" sibTransId="{DC6D1E32-28BF-4924-8F91-E1751B715CB4}"/>
    <dgm:cxn modelId="{F14D8EF3-4592-4A93-BEB9-0124A3CC7ED3}" type="presOf" srcId="{B3EBD897-5D77-4127-9AF1-7A0A28DC8735}" destId="{C1E97FC9-0162-4AA4-9D13-CCDACC1389DE}" srcOrd="0" destOrd="0" presId="urn:microsoft.com/office/officeart/2005/8/layout/vList2"/>
    <dgm:cxn modelId="{ED602539-ED70-4B4A-A7D5-0C9AB889AE4E}" type="presParOf" srcId="{D2EEA9E1-9D73-4E5D-87BD-F879B740105D}" destId="{449BAB28-5FEA-4B5B-93C9-E322144943BA}" srcOrd="0" destOrd="0" presId="urn:microsoft.com/office/officeart/2005/8/layout/vList2"/>
    <dgm:cxn modelId="{EF15386F-BF77-438D-BE6B-AC9D7FA3DDE9}" type="presParOf" srcId="{D2EEA9E1-9D73-4E5D-87BD-F879B740105D}" destId="{DAF86AC9-872C-4125-8B97-88FF90866D5B}" srcOrd="1" destOrd="0" presId="urn:microsoft.com/office/officeart/2005/8/layout/vList2"/>
    <dgm:cxn modelId="{7A0498F0-FA4A-4790-8CD6-A8ED1BB71EF7}" type="presParOf" srcId="{D2EEA9E1-9D73-4E5D-87BD-F879B740105D}" destId="{EEA9780F-78E3-48FF-9BF0-9A70FD4A4BC2}" srcOrd="2" destOrd="0" presId="urn:microsoft.com/office/officeart/2005/8/layout/vList2"/>
    <dgm:cxn modelId="{D24AEB46-00D0-4063-A2D0-C3265D0BFF7F}" type="presParOf" srcId="{D2EEA9E1-9D73-4E5D-87BD-F879B740105D}" destId="{4D4D700A-D8B8-43C7-B685-165A57E2F78E}" srcOrd="3" destOrd="0" presId="urn:microsoft.com/office/officeart/2005/8/layout/vList2"/>
    <dgm:cxn modelId="{6D954BF3-1604-4A12-9D96-1A346B35C73F}" type="presParOf" srcId="{D2EEA9E1-9D73-4E5D-87BD-F879B740105D}" destId="{19E18038-0E66-48B2-B561-D6B01C51732B}" srcOrd="4" destOrd="0" presId="urn:microsoft.com/office/officeart/2005/8/layout/vList2"/>
    <dgm:cxn modelId="{FC3F09C1-5BC0-48C4-A8D8-BF7B6DCD5AE7}" type="presParOf" srcId="{D2EEA9E1-9D73-4E5D-87BD-F879B740105D}" destId="{86FC5E2E-EDA2-4B50-B36A-5174899A0F68}" srcOrd="5" destOrd="0" presId="urn:microsoft.com/office/officeart/2005/8/layout/vList2"/>
    <dgm:cxn modelId="{699997C7-1FCC-46E0-A850-0F82C78694A4}" type="presParOf" srcId="{D2EEA9E1-9D73-4E5D-87BD-F879B740105D}" destId="{C4BF8D43-D20E-4321-A3FD-57C30660077B}" srcOrd="6" destOrd="0" presId="urn:microsoft.com/office/officeart/2005/8/layout/vList2"/>
    <dgm:cxn modelId="{B7639D4A-8744-40F6-BC51-7C0C3F5D8FC0}" type="presParOf" srcId="{D2EEA9E1-9D73-4E5D-87BD-F879B740105D}" destId="{19052B7D-661F-45DE-8AE7-6CEF719EC458}" srcOrd="7" destOrd="0" presId="urn:microsoft.com/office/officeart/2005/8/layout/vList2"/>
    <dgm:cxn modelId="{344C01E0-8533-4842-A019-A00B4FB385C3}" type="presParOf" srcId="{D2EEA9E1-9D73-4E5D-87BD-F879B740105D}" destId="{17601535-4B9D-44FF-9CE9-FF8F83C3BCFE}" srcOrd="8" destOrd="0" presId="urn:microsoft.com/office/officeart/2005/8/layout/vList2"/>
    <dgm:cxn modelId="{C8A80605-8FCD-41DF-9324-E6273223B5AF}" type="presParOf" srcId="{D2EEA9E1-9D73-4E5D-87BD-F879B740105D}" destId="{1311FC11-F6D7-46CF-B995-233DA30DA4D7}" srcOrd="9" destOrd="0" presId="urn:microsoft.com/office/officeart/2005/8/layout/vList2"/>
    <dgm:cxn modelId="{ABF66C9A-1CB0-4BA4-AADC-FC8613B9FBF0}" type="presParOf" srcId="{D2EEA9E1-9D73-4E5D-87BD-F879B740105D}" destId="{C1E97FC9-0162-4AA4-9D13-CCDACC1389D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4F989D-DE69-4B5E-B226-52C9DA7ADC6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9FAB3B-F108-4DF7-A219-2A74AD86E7AD}">
      <dgm:prSet/>
      <dgm:spPr/>
      <dgm:t>
        <a:bodyPr/>
        <a:lstStyle/>
        <a:p>
          <a:r>
            <a:rPr lang="en-GB"/>
            <a:t>Large Urban School in Swansea City Council</a:t>
          </a:r>
          <a:endParaRPr lang="en-US"/>
        </a:p>
      </dgm:t>
    </dgm:pt>
    <dgm:pt modelId="{9DFCFCC4-F93F-42DA-8A73-21EC410002A8}" type="parTrans" cxnId="{D1473C61-3F40-40F4-93DA-ED0B0EA919D6}">
      <dgm:prSet/>
      <dgm:spPr/>
      <dgm:t>
        <a:bodyPr/>
        <a:lstStyle/>
        <a:p>
          <a:endParaRPr lang="en-US"/>
        </a:p>
      </dgm:t>
    </dgm:pt>
    <dgm:pt modelId="{77057CF0-8E41-4B5A-8876-38ED63B0205C}" type="sibTrans" cxnId="{D1473C61-3F40-40F4-93DA-ED0B0EA919D6}">
      <dgm:prSet/>
      <dgm:spPr/>
      <dgm:t>
        <a:bodyPr/>
        <a:lstStyle/>
        <a:p>
          <a:endParaRPr lang="en-US"/>
        </a:p>
      </dgm:t>
    </dgm:pt>
    <dgm:pt modelId="{8BDFB3C8-E9EB-45B2-8CE3-890F4CF230D1}">
      <dgm:prSet/>
      <dgm:spPr/>
      <dgm:t>
        <a:bodyPr/>
        <a:lstStyle/>
        <a:p>
          <a:r>
            <a:rPr lang="en-GB"/>
            <a:t>53% of pupils eligible for Free School Meals (Welsh Government, 2024)</a:t>
          </a:r>
          <a:endParaRPr lang="en-US"/>
        </a:p>
      </dgm:t>
    </dgm:pt>
    <dgm:pt modelId="{4090D4D3-FBD5-4D2E-8C45-2576CC2A9CC2}" type="parTrans" cxnId="{B557DC7F-300F-4D6D-9D38-E1018B318DF6}">
      <dgm:prSet/>
      <dgm:spPr/>
      <dgm:t>
        <a:bodyPr/>
        <a:lstStyle/>
        <a:p>
          <a:endParaRPr lang="en-US"/>
        </a:p>
      </dgm:t>
    </dgm:pt>
    <dgm:pt modelId="{E17A03B7-525B-4E37-864F-25F9E6A6B012}" type="sibTrans" cxnId="{B557DC7F-300F-4D6D-9D38-E1018B318DF6}">
      <dgm:prSet/>
      <dgm:spPr/>
      <dgm:t>
        <a:bodyPr/>
        <a:lstStyle/>
        <a:p>
          <a:endParaRPr lang="en-US"/>
        </a:p>
      </dgm:t>
    </dgm:pt>
    <dgm:pt modelId="{D8B31145-ABFC-4A42-8FE8-0C6FF3659171}">
      <dgm:prSet/>
      <dgm:spPr/>
      <dgm:t>
        <a:bodyPr/>
        <a:lstStyle/>
        <a:p>
          <a:r>
            <a:rPr lang="en-GB"/>
            <a:t>Family Support Hub: Outside agencies set up to offer advice and guidance during parents' evenings.</a:t>
          </a:r>
          <a:endParaRPr lang="en-US"/>
        </a:p>
      </dgm:t>
    </dgm:pt>
    <dgm:pt modelId="{10888002-0FF5-422D-AED4-2AEBDB0C048C}" type="parTrans" cxnId="{B43A2078-3C86-4D7F-ADFC-3CF5EA9346E5}">
      <dgm:prSet/>
      <dgm:spPr/>
      <dgm:t>
        <a:bodyPr/>
        <a:lstStyle/>
        <a:p>
          <a:endParaRPr lang="en-US"/>
        </a:p>
      </dgm:t>
    </dgm:pt>
    <dgm:pt modelId="{24BB16E9-DC90-4CEF-AE82-7ACA2CC7F83D}" type="sibTrans" cxnId="{B43A2078-3C86-4D7F-ADFC-3CF5EA9346E5}">
      <dgm:prSet/>
      <dgm:spPr/>
      <dgm:t>
        <a:bodyPr/>
        <a:lstStyle/>
        <a:p>
          <a:endParaRPr lang="en-US"/>
        </a:p>
      </dgm:t>
    </dgm:pt>
    <dgm:pt modelId="{BE48BD37-BE9D-47A5-8D3A-D4F1E13EA90E}" type="pres">
      <dgm:prSet presAssocID="{1A4F989D-DE69-4B5E-B226-52C9DA7ADC6F}" presName="linear" presStyleCnt="0">
        <dgm:presLayoutVars>
          <dgm:animLvl val="lvl"/>
          <dgm:resizeHandles val="exact"/>
        </dgm:presLayoutVars>
      </dgm:prSet>
      <dgm:spPr/>
    </dgm:pt>
    <dgm:pt modelId="{74F5DE1A-6079-436C-B6FB-72C8547C2618}" type="pres">
      <dgm:prSet presAssocID="{3A9FAB3B-F108-4DF7-A219-2A74AD86E7A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983C8CD-EE10-4E9A-882D-5673DEC03DE7}" type="pres">
      <dgm:prSet presAssocID="{77057CF0-8E41-4B5A-8876-38ED63B0205C}" presName="spacer" presStyleCnt="0"/>
      <dgm:spPr/>
    </dgm:pt>
    <dgm:pt modelId="{B91F0768-BA27-492A-A296-FE15FEFDE26D}" type="pres">
      <dgm:prSet presAssocID="{8BDFB3C8-E9EB-45B2-8CE3-890F4CF230D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EF0236A-A40F-4B56-9817-C1699A28E5D9}" type="pres">
      <dgm:prSet presAssocID="{E17A03B7-525B-4E37-864F-25F9E6A6B012}" presName="spacer" presStyleCnt="0"/>
      <dgm:spPr/>
    </dgm:pt>
    <dgm:pt modelId="{8664B063-A4DC-413D-ACA0-13C964E892DE}" type="pres">
      <dgm:prSet presAssocID="{D8B31145-ABFC-4A42-8FE8-0C6FF365917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BA56A2F-21B3-4639-8F9D-36A1CD7B66B6}" type="presOf" srcId="{1A4F989D-DE69-4B5E-B226-52C9DA7ADC6F}" destId="{BE48BD37-BE9D-47A5-8D3A-D4F1E13EA90E}" srcOrd="0" destOrd="0" presId="urn:microsoft.com/office/officeart/2005/8/layout/vList2"/>
    <dgm:cxn modelId="{D1473C61-3F40-40F4-93DA-ED0B0EA919D6}" srcId="{1A4F989D-DE69-4B5E-B226-52C9DA7ADC6F}" destId="{3A9FAB3B-F108-4DF7-A219-2A74AD86E7AD}" srcOrd="0" destOrd="0" parTransId="{9DFCFCC4-F93F-42DA-8A73-21EC410002A8}" sibTransId="{77057CF0-8E41-4B5A-8876-38ED63B0205C}"/>
    <dgm:cxn modelId="{B43A2078-3C86-4D7F-ADFC-3CF5EA9346E5}" srcId="{1A4F989D-DE69-4B5E-B226-52C9DA7ADC6F}" destId="{D8B31145-ABFC-4A42-8FE8-0C6FF3659171}" srcOrd="2" destOrd="0" parTransId="{10888002-0FF5-422D-AED4-2AEBDB0C048C}" sibTransId="{24BB16E9-DC90-4CEF-AE82-7ACA2CC7F83D}"/>
    <dgm:cxn modelId="{B557DC7F-300F-4D6D-9D38-E1018B318DF6}" srcId="{1A4F989D-DE69-4B5E-B226-52C9DA7ADC6F}" destId="{8BDFB3C8-E9EB-45B2-8CE3-890F4CF230D1}" srcOrd="1" destOrd="0" parTransId="{4090D4D3-FBD5-4D2E-8C45-2576CC2A9CC2}" sibTransId="{E17A03B7-525B-4E37-864F-25F9E6A6B012}"/>
    <dgm:cxn modelId="{2D7BE892-2C97-402A-99AE-0F89E94FCF39}" type="presOf" srcId="{D8B31145-ABFC-4A42-8FE8-0C6FF3659171}" destId="{8664B063-A4DC-413D-ACA0-13C964E892DE}" srcOrd="0" destOrd="0" presId="urn:microsoft.com/office/officeart/2005/8/layout/vList2"/>
    <dgm:cxn modelId="{A1D01EA4-6C05-400C-AB76-D2186A7DAE07}" type="presOf" srcId="{8BDFB3C8-E9EB-45B2-8CE3-890F4CF230D1}" destId="{B91F0768-BA27-492A-A296-FE15FEFDE26D}" srcOrd="0" destOrd="0" presId="urn:microsoft.com/office/officeart/2005/8/layout/vList2"/>
    <dgm:cxn modelId="{691F57CB-15E5-4E7A-B1D5-BE963AED18FC}" type="presOf" srcId="{3A9FAB3B-F108-4DF7-A219-2A74AD86E7AD}" destId="{74F5DE1A-6079-436C-B6FB-72C8547C2618}" srcOrd="0" destOrd="0" presId="urn:microsoft.com/office/officeart/2005/8/layout/vList2"/>
    <dgm:cxn modelId="{291120F3-EE63-460F-AD97-755F42147C59}" type="presParOf" srcId="{BE48BD37-BE9D-47A5-8D3A-D4F1E13EA90E}" destId="{74F5DE1A-6079-436C-B6FB-72C8547C2618}" srcOrd="0" destOrd="0" presId="urn:microsoft.com/office/officeart/2005/8/layout/vList2"/>
    <dgm:cxn modelId="{FDA0E591-84CB-4AC7-86CB-4525B4E93D92}" type="presParOf" srcId="{BE48BD37-BE9D-47A5-8D3A-D4F1E13EA90E}" destId="{A983C8CD-EE10-4E9A-882D-5673DEC03DE7}" srcOrd="1" destOrd="0" presId="urn:microsoft.com/office/officeart/2005/8/layout/vList2"/>
    <dgm:cxn modelId="{BAD525DE-B6F7-48F5-B41C-0C8590A343FD}" type="presParOf" srcId="{BE48BD37-BE9D-47A5-8D3A-D4F1E13EA90E}" destId="{B91F0768-BA27-492A-A296-FE15FEFDE26D}" srcOrd="2" destOrd="0" presId="urn:microsoft.com/office/officeart/2005/8/layout/vList2"/>
    <dgm:cxn modelId="{4A7538F5-8A0C-461C-8342-31641A2DB293}" type="presParOf" srcId="{BE48BD37-BE9D-47A5-8D3A-D4F1E13EA90E}" destId="{2EF0236A-A40F-4B56-9817-C1699A28E5D9}" srcOrd="3" destOrd="0" presId="urn:microsoft.com/office/officeart/2005/8/layout/vList2"/>
    <dgm:cxn modelId="{BDE71FC7-4B24-46E8-9BBE-B5C4C270B990}" type="presParOf" srcId="{BE48BD37-BE9D-47A5-8D3A-D4F1E13EA90E}" destId="{8664B063-A4DC-413D-ACA0-13C964E892D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2CCE281-2D5C-4F34-9FA6-A7B15546566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DAE788E-B372-47E7-B101-59B7962E5B89}">
      <dgm:prSet/>
      <dgm:spPr/>
      <dgm:t>
        <a:bodyPr/>
        <a:lstStyle/>
        <a:p>
          <a:r>
            <a:rPr lang="en-GB"/>
            <a:t>Strength – School is a community hub (Desforges and Abouchaar, 2003)</a:t>
          </a:r>
          <a:endParaRPr lang="en-US"/>
        </a:p>
      </dgm:t>
    </dgm:pt>
    <dgm:pt modelId="{D9853555-1549-447F-93FE-20F1665D91D7}" type="parTrans" cxnId="{E3392912-E50A-484C-B92A-33F29DF9F7BE}">
      <dgm:prSet/>
      <dgm:spPr/>
      <dgm:t>
        <a:bodyPr/>
        <a:lstStyle/>
        <a:p>
          <a:endParaRPr lang="en-US"/>
        </a:p>
      </dgm:t>
    </dgm:pt>
    <dgm:pt modelId="{69F56AE6-1DEC-4AC7-BA40-CE82B18926AD}" type="sibTrans" cxnId="{E3392912-E50A-484C-B92A-33F29DF9F7BE}">
      <dgm:prSet/>
      <dgm:spPr/>
      <dgm:t>
        <a:bodyPr/>
        <a:lstStyle/>
        <a:p>
          <a:endParaRPr lang="en-US"/>
        </a:p>
      </dgm:t>
    </dgm:pt>
    <dgm:pt modelId="{E90F0772-0570-47C7-97B4-0F8C44703763}">
      <dgm:prSet/>
      <dgm:spPr/>
      <dgm:t>
        <a:bodyPr/>
        <a:lstStyle/>
        <a:p>
          <a:r>
            <a:rPr lang="en-GB"/>
            <a:t>Limitation – Need for continuous outreach (Goodall and Montgomery, 2014)</a:t>
          </a:r>
          <a:endParaRPr lang="en-US"/>
        </a:p>
      </dgm:t>
    </dgm:pt>
    <dgm:pt modelId="{95FA4BAF-203A-489C-804A-4AADC103779C}" type="parTrans" cxnId="{B50F524A-EFF7-4B4B-AE31-AB6B01854BE9}">
      <dgm:prSet/>
      <dgm:spPr/>
      <dgm:t>
        <a:bodyPr/>
        <a:lstStyle/>
        <a:p>
          <a:endParaRPr lang="en-US"/>
        </a:p>
      </dgm:t>
    </dgm:pt>
    <dgm:pt modelId="{AE22D2CC-DC90-4CAE-8F80-B6397C82E28C}" type="sibTrans" cxnId="{B50F524A-EFF7-4B4B-AE31-AB6B01854BE9}">
      <dgm:prSet/>
      <dgm:spPr/>
      <dgm:t>
        <a:bodyPr/>
        <a:lstStyle/>
        <a:p>
          <a:endParaRPr lang="en-US"/>
        </a:p>
      </dgm:t>
    </dgm:pt>
    <dgm:pt modelId="{20FC706B-8777-426A-8918-5B0E19872D74}">
      <dgm:prSet/>
      <dgm:spPr/>
      <dgm:t>
        <a:bodyPr/>
        <a:lstStyle/>
        <a:p>
          <a:r>
            <a:rPr lang="en-GB"/>
            <a:t>Welsh Government's (2017) Families first stresses about flexible access while the hub is only tied to parents' evenings.</a:t>
          </a:r>
          <a:endParaRPr lang="en-US"/>
        </a:p>
      </dgm:t>
    </dgm:pt>
    <dgm:pt modelId="{402D7F09-3AF1-4267-B249-3389D4C053BB}" type="parTrans" cxnId="{0FFD791A-5229-4DF6-9986-04B0537D55EB}">
      <dgm:prSet/>
      <dgm:spPr/>
      <dgm:t>
        <a:bodyPr/>
        <a:lstStyle/>
        <a:p>
          <a:endParaRPr lang="en-US"/>
        </a:p>
      </dgm:t>
    </dgm:pt>
    <dgm:pt modelId="{045A3E39-AB60-45EF-96C8-5773F5C768EB}" type="sibTrans" cxnId="{0FFD791A-5229-4DF6-9986-04B0537D55EB}">
      <dgm:prSet/>
      <dgm:spPr/>
      <dgm:t>
        <a:bodyPr/>
        <a:lstStyle/>
        <a:p>
          <a:endParaRPr lang="en-US"/>
        </a:p>
      </dgm:t>
    </dgm:pt>
    <dgm:pt modelId="{343092BD-61BA-40E4-81AB-003F1CC0AAD2}" type="pres">
      <dgm:prSet presAssocID="{D2CCE281-2D5C-4F34-9FA6-A7B155465666}" presName="linear" presStyleCnt="0">
        <dgm:presLayoutVars>
          <dgm:animLvl val="lvl"/>
          <dgm:resizeHandles val="exact"/>
        </dgm:presLayoutVars>
      </dgm:prSet>
      <dgm:spPr/>
    </dgm:pt>
    <dgm:pt modelId="{34C04C76-9382-4D08-969F-DC68D2861F0F}" type="pres">
      <dgm:prSet presAssocID="{DDAE788E-B372-47E7-B101-59B7962E5B8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B55C4F8-C77C-407E-9861-93915DBB8A51}" type="pres">
      <dgm:prSet presAssocID="{69F56AE6-1DEC-4AC7-BA40-CE82B18926AD}" presName="spacer" presStyleCnt="0"/>
      <dgm:spPr/>
    </dgm:pt>
    <dgm:pt modelId="{C903933A-37B4-4820-B960-016561DF832B}" type="pres">
      <dgm:prSet presAssocID="{E90F0772-0570-47C7-97B4-0F8C4470376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295E1B9-368D-4AD4-8FAF-A59109564963}" type="pres">
      <dgm:prSet presAssocID="{AE22D2CC-DC90-4CAE-8F80-B6397C82E28C}" presName="spacer" presStyleCnt="0"/>
      <dgm:spPr/>
    </dgm:pt>
    <dgm:pt modelId="{C2D2EFFD-2CCC-44A8-9894-30F8CB4CB7EB}" type="pres">
      <dgm:prSet presAssocID="{20FC706B-8777-426A-8918-5B0E19872D7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3392912-E50A-484C-B92A-33F29DF9F7BE}" srcId="{D2CCE281-2D5C-4F34-9FA6-A7B155465666}" destId="{DDAE788E-B372-47E7-B101-59B7962E5B89}" srcOrd="0" destOrd="0" parTransId="{D9853555-1549-447F-93FE-20F1665D91D7}" sibTransId="{69F56AE6-1DEC-4AC7-BA40-CE82B18926AD}"/>
    <dgm:cxn modelId="{0FFD791A-5229-4DF6-9986-04B0537D55EB}" srcId="{D2CCE281-2D5C-4F34-9FA6-A7B155465666}" destId="{20FC706B-8777-426A-8918-5B0E19872D74}" srcOrd="2" destOrd="0" parTransId="{402D7F09-3AF1-4267-B249-3389D4C053BB}" sibTransId="{045A3E39-AB60-45EF-96C8-5773F5C768EB}"/>
    <dgm:cxn modelId="{DA21925D-BCDD-4B57-B21A-F11A37A841A2}" type="presOf" srcId="{D2CCE281-2D5C-4F34-9FA6-A7B155465666}" destId="{343092BD-61BA-40E4-81AB-003F1CC0AAD2}" srcOrd="0" destOrd="0" presId="urn:microsoft.com/office/officeart/2005/8/layout/vList2"/>
    <dgm:cxn modelId="{B50F524A-EFF7-4B4B-AE31-AB6B01854BE9}" srcId="{D2CCE281-2D5C-4F34-9FA6-A7B155465666}" destId="{E90F0772-0570-47C7-97B4-0F8C44703763}" srcOrd="1" destOrd="0" parTransId="{95FA4BAF-203A-489C-804A-4AADC103779C}" sibTransId="{AE22D2CC-DC90-4CAE-8F80-B6397C82E28C}"/>
    <dgm:cxn modelId="{4A420E70-0BE5-40AF-8333-4B0C583E723A}" type="presOf" srcId="{DDAE788E-B372-47E7-B101-59B7962E5B89}" destId="{34C04C76-9382-4D08-969F-DC68D2861F0F}" srcOrd="0" destOrd="0" presId="urn:microsoft.com/office/officeart/2005/8/layout/vList2"/>
    <dgm:cxn modelId="{D25C1A7C-BC92-41A1-81E5-1C40FB66C718}" type="presOf" srcId="{E90F0772-0570-47C7-97B4-0F8C44703763}" destId="{C903933A-37B4-4820-B960-016561DF832B}" srcOrd="0" destOrd="0" presId="urn:microsoft.com/office/officeart/2005/8/layout/vList2"/>
    <dgm:cxn modelId="{747CE89D-0ED3-4EE2-9910-82182E0ED3A9}" type="presOf" srcId="{20FC706B-8777-426A-8918-5B0E19872D74}" destId="{C2D2EFFD-2CCC-44A8-9894-30F8CB4CB7EB}" srcOrd="0" destOrd="0" presId="urn:microsoft.com/office/officeart/2005/8/layout/vList2"/>
    <dgm:cxn modelId="{2DB8EE16-B0E8-49B2-82CE-C7CA2BA0B7B8}" type="presParOf" srcId="{343092BD-61BA-40E4-81AB-003F1CC0AAD2}" destId="{34C04C76-9382-4D08-969F-DC68D2861F0F}" srcOrd="0" destOrd="0" presId="urn:microsoft.com/office/officeart/2005/8/layout/vList2"/>
    <dgm:cxn modelId="{0D3AD278-5B9E-4D32-8E79-4AAEA77B7991}" type="presParOf" srcId="{343092BD-61BA-40E4-81AB-003F1CC0AAD2}" destId="{6B55C4F8-C77C-407E-9861-93915DBB8A51}" srcOrd="1" destOrd="0" presId="urn:microsoft.com/office/officeart/2005/8/layout/vList2"/>
    <dgm:cxn modelId="{67A49629-4CC7-4899-90D9-37F89CC26341}" type="presParOf" srcId="{343092BD-61BA-40E4-81AB-003F1CC0AAD2}" destId="{C903933A-37B4-4820-B960-016561DF832B}" srcOrd="2" destOrd="0" presId="urn:microsoft.com/office/officeart/2005/8/layout/vList2"/>
    <dgm:cxn modelId="{578C08B5-5782-4BD7-9C1F-85897E66E6BB}" type="presParOf" srcId="{343092BD-61BA-40E4-81AB-003F1CC0AAD2}" destId="{2295E1B9-368D-4AD4-8FAF-A59109564963}" srcOrd="3" destOrd="0" presId="urn:microsoft.com/office/officeart/2005/8/layout/vList2"/>
    <dgm:cxn modelId="{2E7F7570-0044-45B1-8BBC-3A1D91340429}" type="presParOf" srcId="{343092BD-61BA-40E4-81AB-003F1CC0AAD2}" destId="{C2D2EFFD-2CCC-44A8-9894-30F8CB4CB7E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3879F1-8387-412E-BD11-5D4700901A56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0E847D6-86AE-4981-8182-5629F70DC95E}">
      <dgm:prSet/>
      <dgm:spPr/>
      <dgm:t>
        <a:bodyPr/>
        <a:lstStyle/>
        <a:p>
          <a:r>
            <a:rPr lang="en-GB"/>
            <a:t>Improved trust and access to support services.</a:t>
          </a:r>
          <a:endParaRPr lang="en-US"/>
        </a:p>
      </dgm:t>
    </dgm:pt>
    <dgm:pt modelId="{8FE5E6B9-0DE8-4DEA-B2BD-DDEAA6778537}" type="parTrans" cxnId="{C633002F-3B48-42DE-ABB2-AA4E73C8A148}">
      <dgm:prSet/>
      <dgm:spPr/>
      <dgm:t>
        <a:bodyPr/>
        <a:lstStyle/>
        <a:p>
          <a:endParaRPr lang="en-US"/>
        </a:p>
      </dgm:t>
    </dgm:pt>
    <dgm:pt modelId="{1B4FBBD6-7D89-4615-8573-B4A65BACB03C}" type="sibTrans" cxnId="{C633002F-3B48-42DE-ABB2-AA4E73C8A148}">
      <dgm:prSet/>
      <dgm:spPr/>
      <dgm:t>
        <a:bodyPr/>
        <a:lstStyle/>
        <a:p>
          <a:endParaRPr lang="en-US"/>
        </a:p>
      </dgm:t>
    </dgm:pt>
    <dgm:pt modelId="{081EC79D-3B69-4975-9BCE-AD26094169E8}">
      <dgm:prSet/>
      <dgm:spPr/>
      <dgm:t>
        <a:bodyPr/>
        <a:lstStyle/>
        <a:p>
          <a:r>
            <a:rPr lang="en-GB"/>
            <a:t>Better learner attendence and well-being after gaining support and advice.</a:t>
          </a:r>
          <a:endParaRPr lang="en-US"/>
        </a:p>
      </dgm:t>
    </dgm:pt>
    <dgm:pt modelId="{CAC0C3BB-8F47-4E7D-AFFA-CBB0917DB068}" type="parTrans" cxnId="{310F3ED1-8881-44F5-8F11-CBAC7EA87E79}">
      <dgm:prSet/>
      <dgm:spPr/>
      <dgm:t>
        <a:bodyPr/>
        <a:lstStyle/>
        <a:p>
          <a:endParaRPr lang="en-US"/>
        </a:p>
      </dgm:t>
    </dgm:pt>
    <dgm:pt modelId="{894E5CDD-FE54-4EBC-ABB9-D02EA4921A94}" type="sibTrans" cxnId="{310F3ED1-8881-44F5-8F11-CBAC7EA87E79}">
      <dgm:prSet/>
      <dgm:spPr/>
      <dgm:t>
        <a:bodyPr/>
        <a:lstStyle/>
        <a:p>
          <a:endParaRPr lang="en-US"/>
        </a:p>
      </dgm:t>
    </dgm:pt>
    <dgm:pt modelId="{6703ACF8-AC2B-4CFF-9B09-B42EEE3851CE}">
      <dgm:prSet/>
      <dgm:spPr/>
      <dgm:t>
        <a:bodyPr/>
        <a:lstStyle/>
        <a:p>
          <a:r>
            <a:rPr lang="en-GB"/>
            <a:t>Aligns with Bronfenbrenner's strengthend Mesosytem (1979)</a:t>
          </a:r>
          <a:endParaRPr lang="en-US"/>
        </a:p>
      </dgm:t>
    </dgm:pt>
    <dgm:pt modelId="{22601819-FF00-483B-8182-40855C6284B5}" type="parTrans" cxnId="{2E1359E1-BA77-4D62-9330-ABB67C61C353}">
      <dgm:prSet/>
      <dgm:spPr/>
      <dgm:t>
        <a:bodyPr/>
        <a:lstStyle/>
        <a:p>
          <a:endParaRPr lang="en-US"/>
        </a:p>
      </dgm:t>
    </dgm:pt>
    <dgm:pt modelId="{8F36E574-E4F8-41B8-A445-1E4DFC1C7061}" type="sibTrans" cxnId="{2E1359E1-BA77-4D62-9330-ABB67C61C353}">
      <dgm:prSet/>
      <dgm:spPr/>
      <dgm:t>
        <a:bodyPr/>
        <a:lstStyle/>
        <a:p>
          <a:endParaRPr lang="en-US"/>
        </a:p>
      </dgm:t>
    </dgm:pt>
    <dgm:pt modelId="{E9333F2B-B770-4155-9A71-DC17123AAD3E}">
      <dgm:prSet/>
      <dgm:spPr/>
      <dgm:t>
        <a:bodyPr/>
        <a:lstStyle/>
        <a:p>
          <a:r>
            <a:rPr lang="en-GB"/>
            <a:t>Some harder to reach families still face barriers (Goodall, 2017)</a:t>
          </a:r>
          <a:endParaRPr lang="en-US"/>
        </a:p>
      </dgm:t>
    </dgm:pt>
    <dgm:pt modelId="{5371A383-52F6-48F0-9936-A5A34D1400E9}" type="parTrans" cxnId="{F7D43D6E-2099-4021-9AE6-11A9F8942D20}">
      <dgm:prSet/>
      <dgm:spPr/>
      <dgm:t>
        <a:bodyPr/>
        <a:lstStyle/>
        <a:p>
          <a:endParaRPr lang="en-US"/>
        </a:p>
      </dgm:t>
    </dgm:pt>
    <dgm:pt modelId="{6EDAB43C-5324-4C6E-BB7A-0F18571379B6}" type="sibTrans" cxnId="{F7D43D6E-2099-4021-9AE6-11A9F8942D20}">
      <dgm:prSet/>
      <dgm:spPr/>
      <dgm:t>
        <a:bodyPr/>
        <a:lstStyle/>
        <a:p>
          <a:endParaRPr lang="en-US"/>
        </a:p>
      </dgm:t>
    </dgm:pt>
    <dgm:pt modelId="{4800F1DA-DF01-4B25-BF3B-A8349234F430}" type="pres">
      <dgm:prSet presAssocID="{BF3879F1-8387-412E-BD11-5D4700901A56}" presName="matrix" presStyleCnt="0">
        <dgm:presLayoutVars>
          <dgm:chMax val="1"/>
          <dgm:dir/>
          <dgm:resizeHandles val="exact"/>
        </dgm:presLayoutVars>
      </dgm:prSet>
      <dgm:spPr/>
    </dgm:pt>
    <dgm:pt modelId="{520D6B49-E275-4707-A0AD-B3E177015764}" type="pres">
      <dgm:prSet presAssocID="{BF3879F1-8387-412E-BD11-5D4700901A56}" presName="diamond" presStyleLbl="bgShp" presStyleIdx="0" presStyleCnt="1"/>
      <dgm:spPr/>
    </dgm:pt>
    <dgm:pt modelId="{F6A0C8FE-D673-4139-A5D5-34DF1CB28A94}" type="pres">
      <dgm:prSet presAssocID="{BF3879F1-8387-412E-BD11-5D4700901A56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F13FBD7-AF5D-41F8-8A6F-F36DFF5DF01D}" type="pres">
      <dgm:prSet presAssocID="{BF3879F1-8387-412E-BD11-5D4700901A56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36114D6-99BE-4AC7-B697-205B3FF09EAE}" type="pres">
      <dgm:prSet presAssocID="{BF3879F1-8387-412E-BD11-5D4700901A56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A53358D-2236-44D7-A181-DBA7E96C78A3}" type="pres">
      <dgm:prSet presAssocID="{BF3879F1-8387-412E-BD11-5D4700901A56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C2B0103-AEB4-4697-9C9A-5F25DC67A327}" type="presOf" srcId="{10E847D6-86AE-4981-8182-5629F70DC95E}" destId="{F6A0C8FE-D673-4139-A5D5-34DF1CB28A94}" srcOrd="0" destOrd="0" presId="urn:microsoft.com/office/officeart/2005/8/layout/matrix3"/>
    <dgm:cxn modelId="{C633002F-3B48-42DE-ABB2-AA4E73C8A148}" srcId="{BF3879F1-8387-412E-BD11-5D4700901A56}" destId="{10E847D6-86AE-4981-8182-5629F70DC95E}" srcOrd="0" destOrd="0" parTransId="{8FE5E6B9-0DE8-4DEA-B2BD-DDEAA6778537}" sibTransId="{1B4FBBD6-7D89-4615-8573-B4A65BACB03C}"/>
    <dgm:cxn modelId="{F7D43D6E-2099-4021-9AE6-11A9F8942D20}" srcId="{BF3879F1-8387-412E-BD11-5D4700901A56}" destId="{E9333F2B-B770-4155-9A71-DC17123AAD3E}" srcOrd="3" destOrd="0" parTransId="{5371A383-52F6-48F0-9936-A5A34D1400E9}" sibTransId="{6EDAB43C-5324-4C6E-BB7A-0F18571379B6}"/>
    <dgm:cxn modelId="{C89C50A5-D45C-4E87-B5A1-D6AB82AEF9C6}" type="presOf" srcId="{E9333F2B-B770-4155-9A71-DC17123AAD3E}" destId="{FA53358D-2236-44D7-A181-DBA7E96C78A3}" srcOrd="0" destOrd="0" presId="urn:microsoft.com/office/officeart/2005/8/layout/matrix3"/>
    <dgm:cxn modelId="{C0F6F8BE-3434-4100-BE11-2B312A4461C6}" type="presOf" srcId="{6703ACF8-AC2B-4CFF-9B09-B42EEE3851CE}" destId="{736114D6-99BE-4AC7-B697-205B3FF09EAE}" srcOrd="0" destOrd="0" presId="urn:microsoft.com/office/officeart/2005/8/layout/matrix3"/>
    <dgm:cxn modelId="{364A82C2-A069-4464-A188-6004F4ECDE9E}" type="presOf" srcId="{BF3879F1-8387-412E-BD11-5D4700901A56}" destId="{4800F1DA-DF01-4B25-BF3B-A8349234F430}" srcOrd="0" destOrd="0" presId="urn:microsoft.com/office/officeart/2005/8/layout/matrix3"/>
    <dgm:cxn modelId="{8DE92CCA-FDD4-4F61-813B-465345756271}" type="presOf" srcId="{081EC79D-3B69-4975-9BCE-AD26094169E8}" destId="{1F13FBD7-AF5D-41F8-8A6F-F36DFF5DF01D}" srcOrd="0" destOrd="0" presId="urn:microsoft.com/office/officeart/2005/8/layout/matrix3"/>
    <dgm:cxn modelId="{310F3ED1-8881-44F5-8F11-CBAC7EA87E79}" srcId="{BF3879F1-8387-412E-BD11-5D4700901A56}" destId="{081EC79D-3B69-4975-9BCE-AD26094169E8}" srcOrd="1" destOrd="0" parTransId="{CAC0C3BB-8F47-4E7D-AFFA-CBB0917DB068}" sibTransId="{894E5CDD-FE54-4EBC-ABB9-D02EA4921A94}"/>
    <dgm:cxn modelId="{2E1359E1-BA77-4D62-9330-ABB67C61C353}" srcId="{BF3879F1-8387-412E-BD11-5D4700901A56}" destId="{6703ACF8-AC2B-4CFF-9B09-B42EEE3851CE}" srcOrd="2" destOrd="0" parTransId="{22601819-FF00-483B-8182-40855C6284B5}" sibTransId="{8F36E574-E4F8-41B8-A445-1E4DFC1C7061}"/>
    <dgm:cxn modelId="{90E60861-0103-4EA8-9A37-6C3BAC88ED36}" type="presParOf" srcId="{4800F1DA-DF01-4B25-BF3B-A8349234F430}" destId="{520D6B49-E275-4707-A0AD-B3E177015764}" srcOrd="0" destOrd="0" presId="urn:microsoft.com/office/officeart/2005/8/layout/matrix3"/>
    <dgm:cxn modelId="{B9E38A3B-3A37-47AE-8888-7025C5DE6F34}" type="presParOf" srcId="{4800F1DA-DF01-4B25-BF3B-A8349234F430}" destId="{F6A0C8FE-D673-4139-A5D5-34DF1CB28A94}" srcOrd="1" destOrd="0" presId="urn:microsoft.com/office/officeart/2005/8/layout/matrix3"/>
    <dgm:cxn modelId="{A23C4328-BC28-4165-97BB-7F2232F11A5A}" type="presParOf" srcId="{4800F1DA-DF01-4B25-BF3B-A8349234F430}" destId="{1F13FBD7-AF5D-41F8-8A6F-F36DFF5DF01D}" srcOrd="2" destOrd="0" presId="urn:microsoft.com/office/officeart/2005/8/layout/matrix3"/>
    <dgm:cxn modelId="{8EFE9A40-7368-4377-A522-4A01C4933D90}" type="presParOf" srcId="{4800F1DA-DF01-4B25-BF3B-A8349234F430}" destId="{736114D6-99BE-4AC7-B697-205B3FF09EAE}" srcOrd="3" destOrd="0" presId="urn:microsoft.com/office/officeart/2005/8/layout/matrix3"/>
    <dgm:cxn modelId="{34EE3302-62CF-4C04-BC27-CA988B808320}" type="presParOf" srcId="{4800F1DA-DF01-4B25-BF3B-A8349234F430}" destId="{FA53358D-2236-44D7-A181-DBA7E96C78A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2A47BC8-2C25-4EF4-B633-977105D66B6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61782A5-07F0-4C0E-9F9E-876753AD0723}">
      <dgm:prSet/>
      <dgm:spPr/>
      <dgm:t>
        <a:bodyPr/>
        <a:lstStyle/>
        <a:p>
          <a:r>
            <a:rPr lang="en-GB"/>
            <a:t>Family Support Hub is a strong model for engagement.</a:t>
          </a:r>
          <a:endParaRPr lang="en-US"/>
        </a:p>
      </dgm:t>
    </dgm:pt>
    <dgm:pt modelId="{714F91FC-7002-497D-95A8-009E0FCDFE05}" type="parTrans" cxnId="{BA190289-02EE-424A-8817-20006F7D07EA}">
      <dgm:prSet/>
      <dgm:spPr/>
      <dgm:t>
        <a:bodyPr/>
        <a:lstStyle/>
        <a:p>
          <a:endParaRPr lang="en-US"/>
        </a:p>
      </dgm:t>
    </dgm:pt>
    <dgm:pt modelId="{B9D7D230-A779-4F15-936A-0AB545A9B4C5}" type="sibTrans" cxnId="{BA190289-02EE-424A-8817-20006F7D07EA}">
      <dgm:prSet/>
      <dgm:spPr/>
      <dgm:t>
        <a:bodyPr/>
        <a:lstStyle/>
        <a:p>
          <a:endParaRPr lang="en-US"/>
        </a:p>
      </dgm:t>
    </dgm:pt>
    <dgm:pt modelId="{CF896309-33FE-49B9-8C6D-16DC244908F1}">
      <dgm:prSet/>
      <dgm:spPr/>
      <dgm:t>
        <a:bodyPr/>
        <a:lstStyle/>
        <a:p>
          <a:r>
            <a:rPr lang="en-GB"/>
            <a:t>Further improvements</a:t>
          </a:r>
          <a:endParaRPr lang="en-US"/>
        </a:p>
      </dgm:t>
    </dgm:pt>
    <dgm:pt modelId="{3C99DD12-479D-4B97-AE68-B67BC5280593}" type="parTrans" cxnId="{56371ADA-7DC7-47EA-A72B-652686135BEB}">
      <dgm:prSet/>
      <dgm:spPr/>
      <dgm:t>
        <a:bodyPr/>
        <a:lstStyle/>
        <a:p>
          <a:endParaRPr lang="en-US"/>
        </a:p>
      </dgm:t>
    </dgm:pt>
    <dgm:pt modelId="{669D4957-6A47-4224-B514-675F3F2276B0}" type="sibTrans" cxnId="{56371ADA-7DC7-47EA-A72B-652686135BEB}">
      <dgm:prSet/>
      <dgm:spPr/>
      <dgm:t>
        <a:bodyPr/>
        <a:lstStyle/>
        <a:p>
          <a:endParaRPr lang="en-US"/>
        </a:p>
      </dgm:t>
    </dgm:pt>
    <dgm:pt modelId="{0C6230AD-F0B6-40F7-ACCB-A7ABB4A1C469}">
      <dgm:prSet/>
      <dgm:spPr/>
      <dgm:t>
        <a:bodyPr/>
        <a:lstStyle/>
        <a:p>
          <a:r>
            <a:rPr lang="en-GB"/>
            <a:t>Offer virtual and flexible support</a:t>
          </a:r>
          <a:endParaRPr lang="en-US"/>
        </a:p>
      </dgm:t>
    </dgm:pt>
    <dgm:pt modelId="{2933DE0A-AAF6-433B-B3F4-F20E8DD8703C}" type="parTrans" cxnId="{5B14070A-B1C0-4079-9AD4-77083DC73808}">
      <dgm:prSet/>
      <dgm:spPr/>
      <dgm:t>
        <a:bodyPr/>
        <a:lstStyle/>
        <a:p>
          <a:endParaRPr lang="en-US"/>
        </a:p>
      </dgm:t>
    </dgm:pt>
    <dgm:pt modelId="{3DFBD754-4D75-4CB0-9F4E-21B702D5B3B0}" type="sibTrans" cxnId="{5B14070A-B1C0-4079-9AD4-77083DC73808}">
      <dgm:prSet/>
      <dgm:spPr/>
      <dgm:t>
        <a:bodyPr/>
        <a:lstStyle/>
        <a:p>
          <a:endParaRPr lang="en-US"/>
        </a:p>
      </dgm:t>
    </dgm:pt>
    <dgm:pt modelId="{ED249406-B19C-4DFC-8099-F26EC6124AD0}">
      <dgm:prSet/>
      <dgm:spPr/>
      <dgm:t>
        <a:bodyPr/>
        <a:lstStyle/>
        <a:p>
          <a:r>
            <a:rPr lang="en-GB"/>
            <a:t>Extend outreach beyond events such as parents' evenings</a:t>
          </a:r>
          <a:endParaRPr lang="en-US"/>
        </a:p>
      </dgm:t>
    </dgm:pt>
    <dgm:pt modelId="{C563D7A5-8D3B-4C64-B948-FE8451B1FC52}" type="parTrans" cxnId="{58CD72EF-CB04-4B85-B1BA-27504892EBFC}">
      <dgm:prSet/>
      <dgm:spPr/>
      <dgm:t>
        <a:bodyPr/>
        <a:lstStyle/>
        <a:p>
          <a:endParaRPr lang="en-US"/>
        </a:p>
      </dgm:t>
    </dgm:pt>
    <dgm:pt modelId="{093FFD32-B9D4-4261-BAC6-3FB49824943D}" type="sibTrans" cxnId="{58CD72EF-CB04-4B85-B1BA-27504892EBFC}">
      <dgm:prSet/>
      <dgm:spPr/>
      <dgm:t>
        <a:bodyPr/>
        <a:lstStyle/>
        <a:p>
          <a:endParaRPr lang="en-US"/>
        </a:p>
      </dgm:t>
    </dgm:pt>
    <dgm:pt modelId="{D230004C-0220-460C-92DC-17E951CF295C}">
      <dgm:prSet/>
      <dgm:spPr/>
      <dgm:t>
        <a:bodyPr/>
        <a:lstStyle/>
        <a:p>
          <a:r>
            <a:rPr lang="en-GB"/>
            <a:t>Embed family learning in lign the Curriculum for Wales (Welsh Government, 2022)</a:t>
          </a:r>
          <a:endParaRPr lang="en-US"/>
        </a:p>
      </dgm:t>
    </dgm:pt>
    <dgm:pt modelId="{A6951412-ABD9-4EAF-AE2E-0FBF25C2792B}" type="parTrans" cxnId="{46E1CDB6-A218-414C-8883-2BA6EEE73B5B}">
      <dgm:prSet/>
      <dgm:spPr/>
      <dgm:t>
        <a:bodyPr/>
        <a:lstStyle/>
        <a:p>
          <a:endParaRPr lang="en-US"/>
        </a:p>
      </dgm:t>
    </dgm:pt>
    <dgm:pt modelId="{F1F78707-9E52-4CFB-9F6A-3ED821ACF2E0}" type="sibTrans" cxnId="{46E1CDB6-A218-414C-8883-2BA6EEE73B5B}">
      <dgm:prSet/>
      <dgm:spPr/>
      <dgm:t>
        <a:bodyPr/>
        <a:lstStyle/>
        <a:p>
          <a:endParaRPr lang="en-US"/>
        </a:p>
      </dgm:t>
    </dgm:pt>
    <dgm:pt modelId="{9570EFB9-7404-4136-9645-997429C72798}" type="pres">
      <dgm:prSet presAssocID="{52A47BC8-2C25-4EF4-B633-977105D66B63}" presName="linear" presStyleCnt="0">
        <dgm:presLayoutVars>
          <dgm:animLvl val="lvl"/>
          <dgm:resizeHandles val="exact"/>
        </dgm:presLayoutVars>
      </dgm:prSet>
      <dgm:spPr/>
    </dgm:pt>
    <dgm:pt modelId="{C094ACB7-D084-4103-B90F-1F5F986240B1}" type="pres">
      <dgm:prSet presAssocID="{761782A5-07F0-4C0E-9F9E-876753AD072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CDD6A89-FD09-420A-A728-EF46B008302E}" type="pres">
      <dgm:prSet presAssocID="{B9D7D230-A779-4F15-936A-0AB545A9B4C5}" presName="spacer" presStyleCnt="0"/>
      <dgm:spPr/>
    </dgm:pt>
    <dgm:pt modelId="{FADBFC66-5A08-4333-B7AD-73BD7E067D9B}" type="pres">
      <dgm:prSet presAssocID="{CF896309-33FE-49B9-8C6D-16DC244908F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9A16563-EEDF-4318-B03A-D5B29BA1E92A}" type="pres">
      <dgm:prSet presAssocID="{669D4957-6A47-4224-B514-675F3F2276B0}" presName="spacer" presStyleCnt="0"/>
      <dgm:spPr/>
    </dgm:pt>
    <dgm:pt modelId="{68A1A86E-549A-4443-AEB0-9B72005B92FD}" type="pres">
      <dgm:prSet presAssocID="{0C6230AD-F0B6-40F7-ACCB-A7ABB4A1C46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53DEC6C-F1DC-4AB5-A701-C135835FB455}" type="pres">
      <dgm:prSet presAssocID="{3DFBD754-4D75-4CB0-9F4E-21B702D5B3B0}" presName="spacer" presStyleCnt="0"/>
      <dgm:spPr/>
    </dgm:pt>
    <dgm:pt modelId="{9E59FC57-237C-49FE-81AF-DF5B045DE6C9}" type="pres">
      <dgm:prSet presAssocID="{ED249406-B19C-4DFC-8099-F26EC6124AD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AB6CC32-3F68-47BB-82AB-61174C5872AE}" type="pres">
      <dgm:prSet presAssocID="{093FFD32-B9D4-4261-BAC6-3FB49824943D}" presName="spacer" presStyleCnt="0"/>
      <dgm:spPr/>
    </dgm:pt>
    <dgm:pt modelId="{B17F7B8B-0F1E-4932-B7E7-9647146DB162}" type="pres">
      <dgm:prSet presAssocID="{D230004C-0220-460C-92DC-17E951CF295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B14070A-B1C0-4079-9AD4-77083DC73808}" srcId="{52A47BC8-2C25-4EF4-B633-977105D66B63}" destId="{0C6230AD-F0B6-40F7-ACCB-A7ABB4A1C469}" srcOrd="2" destOrd="0" parTransId="{2933DE0A-AAF6-433B-B3F4-F20E8DD8703C}" sibTransId="{3DFBD754-4D75-4CB0-9F4E-21B702D5B3B0}"/>
    <dgm:cxn modelId="{A4E0AB0C-1379-4CB8-8510-D53B8198ADD1}" type="presOf" srcId="{0C6230AD-F0B6-40F7-ACCB-A7ABB4A1C469}" destId="{68A1A86E-549A-4443-AEB0-9B72005B92FD}" srcOrd="0" destOrd="0" presId="urn:microsoft.com/office/officeart/2005/8/layout/vList2"/>
    <dgm:cxn modelId="{F3A0490F-3B19-49C2-980B-36F87B421CF6}" type="presOf" srcId="{52A47BC8-2C25-4EF4-B633-977105D66B63}" destId="{9570EFB9-7404-4136-9645-997429C72798}" srcOrd="0" destOrd="0" presId="urn:microsoft.com/office/officeart/2005/8/layout/vList2"/>
    <dgm:cxn modelId="{F1CBBE13-9104-4D63-844A-57E7BB1B1E9A}" type="presOf" srcId="{ED249406-B19C-4DFC-8099-F26EC6124AD0}" destId="{9E59FC57-237C-49FE-81AF-DF5B045DE6C9}" srcOrd="0" destOrd="0" presId="urn:microsoft.com/office/officeart/2005/8/layout/vList2"/>
    <dgm:cxn modelId="{3B20B848-7831-4BFC-86FC-60A7F6ADBD53}" type="presOf" srcId="{D230004C-0220-460C-92DC-17E951CF295C}" destId="{B17F7B8B-0F1E-4932-B7E7-9647146DB162}" srcOrd="0" destOrd="0" presId="urn:microsoft.com/office/officeart/2005/8/layout/vList2"/>
    <dgm:cxn modelId="{B8F8FD4A-C26B-47EC-919B-3D4B6A66CF47}" type="presOf" srcId="{CF896309-33FE-49B9-8C6D-16DC244908F1}" destId="{FADBFC66-5A08-4333-B7AD-73BD7E067D9B}" srcOrd="0" destOrd="0" presId="urn:microsoft.com/office/officeart/2005/8/layout/vList2"/>
    <dgm:cxn modelId="{F4BFFC84-22FD-4082-B623-F960CD8388E3}" type="presOf" srcId="{761782A5-07F0-4C0E-9F9E-876753AD0723}" destId="{C094ACB7-D084-4103-B90F-1F5F986240B1}" srcOrd="0" destOrd="0" presId="urn:microsoft.com/office/officeart/2005/8/layout/vList2"/>
    <dgm:cxn modelId="{BA190289-02EE-424A-8817-20006F7D07EA}" srcId="{52A47BC8-2C25-4EF4-B633-977105D66B63}" destId="{761782A5-07F0-4C0E-9F9E-876753AD0723}" srcOrd="0" destOrd="0" parTransId="{714F91FC-7002-497D-95A8-009E0FCDFE05}" sibTransId="{B9D7D230-A779-4F15-936A-0AB545A9B4C5}"/>
    <dgm:cxn modelId="{46E1CDB6-A218-414C-8883-2BA6EEE73B5B}" srcId="{52A47BC8-2C25-4EF4-B633-977105D66B63}" destId="{D230004C-0220-460C-92DC-17E951CF295C}" srcOrd="4" destOrd="0" parTransId="{A6951412-ABD9-4EAF-AE2E-0FBF25C2792B}" sibTransId="{F1F78707-9E52-4CFB-9F6A-3ED821ACF2E0}"/>
    <dgm:cxn modelId="{56371ADA-7DC7-47EA-A72B-652686135BEB}" srcId="{52A47BC8-2C25-4EF4-B633-977105D66B63}" destId="{CF896309-33FE-49B9-8C6D-16DC244908F1}" srcOrd="1" destOrd="0" parTransId="{3C99DD12-479D-4B97-AE68-B67BC5280593}" sibTransId="{669D4957-6A47-4224-B514-675F3F2276B0}"/>
    <dgm:cxn modelId="{58CD72EF-CB04-4B85-B1BA-27504892EBFC}" srcId="{52A47BC8-2C25-4EF4-B633-977105D66B63}" destId="{ED249406-B19C-4DFC-8099-F26EC6124AD0}" srcOrd="3" destOrd="0" parTransId="{C563D7A5-8D3B-4C64-B948-FE8451B1FC52}" sibTransId="{093FFD32-B9D4-4261-BAC6-3FB49824943D}"/>
    <dgm:cxn modelId="{64805EBA-C68A-42E5-8F82-4E3FAF60BA06}" type="presParOf" srcId="{9570EFB9-7404-4136-9645-997429C72798}" destId="{C094ACB7-D084-4103-B90F-1F5F986240B1}" srcOrd="0" destOrd="0" presId="urn:microsoft.com/office/officeart/2005/8/layout/vList2"/>
    <dgm:cxn modelId="{520DAAEA-C04E-4700-AE5F-7AA6B040C685}" type="presParOf" srcId="{9570EFB9-7404-4136-9645-997429C72798}" destId="{ACDD6A89-FD09-420A-A728-EF46B008302E}" srcOrd="1" destOrd="0" presId="urn:microsoft.com/office/officeart/2005/8/layout/vList2"/>
    <dgm:cxn modelId="{643C1505-85C0-4D10-BD6C-C054B71CB049}" type="presParOf" srcId="{9570EFB9-7404-4136-9645-997429C72798}" destId="{FADBFC66-5A08-4333-B7AD-73BD7E067D9B}" srcOrd="2" destOrd="0" presId="urn:microsoft.com/office/officeart/2005/8/layout/vList2"/>
    <dgm:cxn modelId="{71E32AF5-17A9-4EB7-9B47-F41B01C39631}" type="presParOf" srcId="{9570EFB9-7404-4136-9645-997429C72798}" destId="{09A16563-EEDF-4318-B03A-D5B29BA1E92A}" srcOrd="3" destOrd="0" presId="urn:microsoft.com/office/officeart/2005/8/layout/vList2"/>
    <dgm:cxn modelId="{F053FA15-91BA-46DB-9501-45D1A76B051E}" type="presParOf" srcId="{9570EFB9-7404-4136-9645-997429C72798}" destId="{68A1A86E-549A-4443-AEB0-9B72005B92FD}" srcOrd="4" destOrd="0" presId="urn:microsoft.com/office/officeart/2005/8/layout/vList2"/>
    <dgm:cxn modelId="{11F556A0-93EA-4559-BBA8-B94D7753C9A6}" type="presParOf" srcId="{9570EFB9-7404-4136-9645-997429C72798}" destId="{653DEC6C-F1DC-4AB5-A701-C135835FB455}" srcOrd="5" destOrd="0" presId="urn:microsoft.com/office/officeart/2005/8/layout/vList2"/>
    <dgm:cxn modelId="{3D2BF370-FDDC-42FA-ABCB-1DEB74F95EEC}" type="presParOf" srcId="{9570EFB9-7404-4136-9645-997429C72798}" destId="{9E59FC57-237C-49FE-81AF-DF5B045DE6C9}" srcOrd="6" destOrd="0" presId="urn:microsoft.com/office/officeart/2005/8/layout/vList2"/>
    <dgm:cxn modelId="{56F4AB6A-F156-4D7F-A570-FB74A095CE53}" type="presParOf" srcId="{9570EFB9-7404-4136-9645-997429C72798}" destId="{0AB6CC32-3F68-47BB-82AB-61174C5872AE}" srcOrd="7" destOrd="0" presId="urn:microsoft.com/office/officeart/2005/8/layout/vList2"/>
    <dgm:cxn modelId="{3B50E7F6-0606-4C66-938D-E05319459184}" type="presParOf" srcId="{9570EFB9-7404-4136-9645-997429C72798}" destId="{B17F7B8B-0F1E-4932-B7E7-9647146DB16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655E3D-5585-4FAE-9B06-7B855E44FE51}">
      <dsp:nvSpPr>
        <dsp:cNvPr id="0" name=""/>
        <dsp:cNvSpPr/>
      </dsp:nvSpPr>
      <dsp:spPr>
        <a:xfrm>
          <a:off x="0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Critically examine the rationale behind the Family Support Hub</a:t>
          </a:r>
          <a:endParaRPr lang="en-US" sz="2600" kern="1200"/>
        </a:p>
      </dsp:txBody>
      <dsp:txXfrm>
        <a:off x="0" y="1593265"/>
        <a:ext cx="3414946" cy="2515683"/>
      </dsp:txXfrm>
    </dsp:sp>
    <dsp:sp modelId="{A4F4A728-9257-427B-BD3F-583F1E1ADF38}">
      <dsp:nvSpPr>
        <dsp:cNvPr id="0" name=""/>
        <dsp:cNvSpPr/>
      </dsp:nvSpPr>
      <dsp:spPr>
        <a:xfrm>
          <a:off x="1078552" y="419280"/>
          <a:ext cx="1257841" cy="12578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62759" y="603487"/>
        <a:ext cx="889427" cy="889427"/>
      </dsp:txXfrm>
    </dsp:sp>
    <dsp:sp modelId="{20A3E045-4456-4AFA-9FA9-F68E855F4697}">
      <dsp:nvSpPr>
        <dsp:cNvPr id="0" name=""/>
        <dsp:cNvSpPr/>
      </dsp:nvSpPr>
      <dsp:spPr>
        <a:xfrm>
          <a:off x="0" y="4192733"/>
          <a:ext cx="3414946" cy="72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10EB0-4252-44A8-A621-FBB90D331236}">
      <dsp:nvSpPr>
        <dsp:cNvPr id="0" name=""/>
        <dsp:cNvSpPr/>
      </dsp:nvSpPr>
      <dsp:spPr>
        <a:xfrm>
          <a:off x="3756441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Analyse its impact on learners, families and the community</a:t>
          </a:r>
          <a:endParaRPr lang="en-US" sz="2600" kern="1200"/>
        </a:p>
      </dsp:txBody>
      <dsp:txXfrm>
        <a:off x="3756441" y="1593265"/>
        <a:ext cx="3414946" cy="2515683"/>
      </dsp:txXfrm>
    </dsp:sp>
    <dsp:sp modelId="{C45B91D1-2C10-4EA0-B51C-1BD5F76E7E19}">
      <dsp:nvSpPr>
        <dsp:cNvPr id="0" name=""/>
        <dsp:cNvSpPr/>
      </dsp:nvSpPr>
      <dsp:spPr>
        <a:xfrm>
          <a:off x="4834993" y="419280"/>
          <a:ext cx="1257841" cy="1257841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19200" y="603487"/>
        <a:ext cx="889427" cy="889427"/>
      </dsp:txXfrm>
    </dsp:sp>
    <dsp:sp modelId="{482CF435-0BF6-4605-9FB5-7A0C20F502C5}">
      <dsp:nvSpPr>
        <dsp:cNvPr id="0" name=""/>
        <dsp:cNvSpPr/>
      </dsp:nvSpPr>
      <dsp:spPr>
        <a:xfrm>
          <a:off x="3756441" y="4192733"/>
          <a:ext cx="3414946" cy="72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EE614-47A0-4A4F-A04E-0B7251BD1427}">
      <dsp:nvSpPr>
        <dsp:cNvPr id="0" name=""/>
        <dsp:cNvSpPr/>
      </dsp:nvSpPr>
      <dsp:spPr>
        <a:xfrm>
          <a:off x="7512882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Offer recommendations for future development</a:t>
          </a:r>
          <a:endParaRPr lang="en-US" sz="2600" kern="1200"/>
        </a:p>
      </dsp:txBody>
      <dsp:txXfrm>
        <a:off x="7512882" y="1593265"/>
        <a:ext cx="3414946" cy="2515683"/>
      </dsp:txXfrm>
    </dsp:sp>
    <dsp:sp modelId="{A012C320-0FC5-4ACD-91CF-2FD9418E9DB9}">
      <dsp:nvSpPr>
        <dsp:cNvPr id="0" name=""/>
        <dsp:cNvSpPr/>
      </dsp:nvSpPr>
      <dsp:spPr>
        <a:xfrm>
          <a:off x="8591434" y="419280"/>
          <a:ext cx="1257841" cy="1257841"/>
        </a:xfrm>
        <a:prstGeom prst="ellips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75641" y="603487"/>
        <a:ext cx="889427" cy="889427"/>
      </dsp:txXfrm>
    </dsp:sp>
    <dsp:sp modelId="{BB3D2997-63F3-43C9-81ED-BAE19B0001A0}">
      <dsp:nvSpPr>
        <dsp:cNvPr id="0" name=""/>
        <dsp:cNvSpPr/>
      </dsp:nvSpPr>
      <dsp:spPr>
        <a:xfrm>
          <a:off x="7512882" y="4192733"/>
          <a:ext cx="3414946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9BAB28-5FEA-4B5B-93C9-E322144943BA}">
      <dsp:nvSpPr>
        <dsp:cNvPr id="0" name=""/>
        <dsp:cNvSpPr/>
      </dsp:nvSpPr>
      <dsp:spPr>
        <a:xfrm>
          <a:off x="0" y="786674"/>
          <a:ext cx="6253721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(Goodall and Montgomery, 2013)</a:t>
          </a:r>
          <a:endParaRPr lang="en-US" sz="2200" kern="1200"/>
        </a:p>
      </dsp:txBody>
      <dsp:txXfrm>
        <a:off x="25759" y="812433"/>
        <a:ext cx="6202203" cy="476152"/>
      </dsp:txXfrm>
    </dsp:sp>
    <dsp:sp modelId="{EEA9780F-78E3-48FF-9BF0-9A70FD4A4BC2}">
      <dsp:nvSpPr>
        <dsp:cNvPr id="0" name=""/>
        <dsp:cNvSpPr/>
      </dsp:nvSpPr>
      <dsp:spPr>
        <a:xfrm>
          <a:off x="0" y="1377704"/>
          <a:ext cx="6253721" cy="527670"/>
        </a:xfrm>
        <a:prstGeom prst="roundRect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Epstein's Model of Parental Engagement (2016)</a:t>
          </a:r>
          <a:endParaRPr lang="en-US" sz="2200" kern="1200"/>
        </a:p>
      </dsp:txBody>
      <dsp:txXfrm>
        <a:off x="25759" y="1403463"/>
        <a:ext cx="6202203" cy="476152"/>
      </dsp:txXfrm>
    </dsp:sp>
    <dsp:sp modelId="{19E18038-0E66-48B2-B561-D6B01C51732B}">
      <dsp:nvSpPr>
        <dsp:cNvPr id="0" name=""/>
        <dsp:cNvSpPr/>
      </dsp:nvSpPr>
      <dsp:spPr>
        <a:xfrm>
          <a:off x="0" y="1968734"/>
          <a:ext cx="6253721" cy="527670"/>
        </a:xfrm>
        <a:prstGeom prst="roundRect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Bronfenbrenner's Ecological Systems Theory (1979)</a:t>
          </a:r>
          <a:endParaRPr lang="en-US" sz="2200" kern="1200"/>
        </a:p>
      </dsp:txBody>
      <dsp:txXfrm>
        <a:off x="25759" y="1994493"/>
        <a:ext cx="6202203" cy="476152"/>
      </dsp:txXfrm>
    </dsp:sp>
    <dsp:sp modelId="{C4BF8D43-D20E-4321-A3FD-57C30660077B}">
      <dsp:nvSpPr>
        <dsp:cNvPr id="0" name=""/>
        <dsp:cNvSpPr/>
      </dsp:nvSpPr>
      <dsp:spPr>
        <a:xfrm>
          <a:off x="0" y="2559764"/>
          <a:ext cx="6253721" cy="527670"/>
        </a:xfrm>
        <a:prstGeom prst="roundRect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(Welsh Government, 2022)</a:t>
          </a:r>
          <a:endParaRPr lang="en-US" sz="2200" kern="1200"/>
        </a:p>
      </dsp:txBody>
      <dsp:txXfrm>
        <a:off x="25759" y="2585523"/>
        <a:ext cx="6202203" cy="476152"/>
      </dsp:txXfrm>
    </dsp:sp>
    <dsp:sp modelId="{17601535-4B9D-44FF-9CE9-FF8F83C3BCFE}">
      <dsp:nvSpPr>
        <dsp:cNvPr id="0" name=""/>
        <dsp:cNvSpPr/>
      </dsp:nvSpPr>
      <dsp:spPr>
        <a:xfrm>
          <a:off x="0" y="3150795"/>
          <a:ext cx="6253721" cy="527670"/>
        </a:xfrm>
        <a:prstGeom prst="roundRect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(Welsh Government, 2017)</a:t>
          </a:r>
          <a:endParaRPr lang="en-US" sz="2200" kern="1200"/>
        </a:p>
      </dsp:txBody>
      <dsp:txXfrm>
        <a:off x="25759" y="3176554"/>
        <a:ext cx="6202203" cy="476152"/>
      </dsp:txXfrm>
    </dsp:sp>
    <dsp:sp modelId="{C1E97FC9-0162-4AA4-9D13-CCDACC1389DE}">
      <dsp:nvSpPr>
        <dsp:cNvPr id="0" name=""/>
        <dsp:cNvSpPr/>
      </dsp:nvSpPr>
      <dsp:spPr>
        <a:xfrm>
          <a:off x="0" y="3741825"/>
          <a:ext cx="6253721" cy="52767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(BERA, 2024)</a:t>
          </a:r>
          <a:endParaRPr lang="en-US" sz="2200" kern="1200"/>
        </a:p>
      </dsp:txBody>
      <dsp:txXfrm>
        <a:off x="25759" y="3767584"/>
        <a:ext cx="6202203" cy="476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F5DE1A-6079-436C-B6FB-72C8547C2618}">
      <dsp:nvSpPr>
        <dsp:cNvPr id="0" name=""/>
        <dsp:cNvSpPr/>
      </dsp:nvSpPr>
      <dsp:spPr>
        <a:xfrm>
          <a:off x="0" y="11147"/>
          <a:ext cx="6253721" cy="162227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Large Urban School in Swansea City Council</a:t>
          </a:r>
          <a:endParaRPr lang="en-US" sz="2900" kern="1200"/>
        </a:p>
      </dsp:txBody>
      <dsp:txXfrm>
        <a:off x="79193" y="90340"/>
        <a:ext cx="6095335" cy="1463892"/>
      </dsp:txXfrm>
    </dsp:sp>
    <dsp:sp modelId="{B91F0768-BA27-492A-A296-FE15FEFDE26D}">
      <dsp:nvSpPr>
        <dsp:cNvPr id="0" name=""/>
        <dsp:cNvSpPr/>
      </dsp:nvSpPr>
      <dsp:spPr>
        <a:xfrm>
          <a:off x="0" y="1716945"/>
          <a:ext cx="6253721" cy="1622278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53% of pupils eligible for Free School Meals (Welsh Government, 2024)</a:t>
          </a:r>
          <a:endParaRPr lang="en-US" sz="2900" kern="1200"/>
        </a:p>
      </dsp:txBody>
      <dsp:txXfrm>
        <a:off x="79193" y="1796138"/>
        <a:ext cx="6095335" cy="1463892"/>
      </dsp:txXfrm>
    </dsp:sp>
    <dsp:sp modelId="{8664B063-A4DC-413D-ACA0-13C964E892DE}">
      <dsp:nvSpPr>
        <dsp:cNvPr id="0" name=""/>
        <dsp:cNvSpPr/>
      </dsp:nvSpPr>
      <dsp:spPr>
        <a:xfrm>
          <a:off x="0" y="3422744"/>
          <a:ext cx="6253721" cy="1622278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Family Support Hub: Outside agencies set up to offer advice and guidance during parents' evenings.</a:t>
          </a:r>
          <a:endParaRPr lang="en-US" sz="2900" kern="1200"/>
        </a:p>
      </dsp:txBody>
      <dsp:txXfrm>
        <a:off x="79193" y="3501937"/>
        <a:ext cx="6095335" cy="14638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04C76-9382-4D08-969F-DC68D2861F0F}">
      <dsp:nvSpPr>
        <dsp:cNvPr id="0" name=""/>
        <dsp:cNvSpPr/>
      </dsp:nvSpPr>
      <dsp:spPr>
        <a:xfrm>
          <a:off x="0" y="97938"/>
          <a:ext cx="6253721" cy="156633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Strength – School is a community hub (Desforges and Abouchaar, 2003)</a:t>
          </a:r>
          <a:endParaRPr lang="en-US" sz="2800" kern="1200"/>
        </a:p>
      </dsp:txBody>
      <dsp:txXfrm>
        <a:off x="76462" y="174400"/>
        <a:ext cx="6100797" cy="1413413"/>
      </dsp:txXfrm>
    </dsp:sp>
    <dsp:sp modelId="{C903933A-37B4-4820-B960-016561DF832B}">
      <dsp:nvSpPr>
        <dsp:cNvPr id="0" name=""/>
        <dsp:cNvSpPr/>
      </dsp:nvSpPr>
      <dsp:spPr>
        <a:xfrm>
          <a:off x="0" y="1744916"/>
          <a:ext cx="6253721" cy="1566337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Limitation – Need for continuous outreach (Goodall and Montgomery, 2014)</a:t>
          </a:r>
          <a:endParaRPr lang="en-US" sz="2800" kern="1200"/>
        </a:p>
      </dsp:txBody>
      <dsp:txXfrm>
        <a:off x="76462" y="1821378"/>
        <a:ext cx="6100797" cy="1413413"/>
      </dsp:txXfrm>
    </dsp:sp>
    <dsp:sp modelId="{C2D2EFFD-2CCC-44A8-9894-30F8CB4CB7EB}">
      <dsp:nvSpPr>
        <dsp:cNvPr id="0" name=""/>
        <dsp:cNvSpPr/>
      </dsp:nvSpPr>
      <dsp:spPr>
        <a:xfrm>
          <a:off x="0" y="3391893"/>
          <a:ext cx="6253721" cy="1566337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Welsh Government's (2017) Families first stresses about flexible access while the hub is only tied to parents' evenings.</a:t>
          </a:r>
          <a:endParaRPr lang="en-US" sz="2800" kern="1200"/>
        </a:p>
      </dsp:txBody>
      <dsp:txXfrm>
        <a:off x="76462" y="3468355"/>
        <a:ext cx="6100797" cy="14134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0D6B49-E275-4707-A0AD-B3E177015764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6A0C8FE-D673-4139-A5D5-34DF1CB28A94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Improved trust and access to support services.</a:t>
          </a:r>
          <a:endParaRPr lang="en-US" sz="1400" kern="1200"/>
        </a:p>
      </dsp:txBody>
      <dsp:txXfrm>
        <a:off x="1228411" y="621955"/>
        <a:ext cx="1919362" cy="1919362"/>
      </dsp:txXfrm>
    </dsp:sp>
    <dsp:sp modelId="{1F13FBD7-AF5D-41F8-8A6F-F36DFF5DF01D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Better learner attendence and well-being after gaining support and advice.</a:t>
          </a:r>
          <a:endParaRPr lang="en-US" sz="1400" kern="1200"/>
        </a:p>
      </dsp:txBody>
      <dsp:txXfrm>
        <a:off x="3519058" y="621955"/>
        <a:ext cx="1919362" cy="1919362"/>
      </dsp:txXfrm>
    </dsp:sp>
    <dsp:sp modelId="{736114D6-99BE-4AC7-B697-205B3FF09EAE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Aligns with Bronfenbrenner's strengthend Mesosytem (1979)</a:t>
          </a:r>
          <a:endParaRPr lang="en-US" sz="1400" kern="1200"/>
        </a:p>
      </dsp:txBody>
      <dsp:txXfrm>
        <a:off x="1228411" y="2912601"/>
        <a:ext cx="1919362" cy="1919362"/>
      </dsp:txXfrm>
    </dsp:sp>
    <dsp:sp modelId="{FA53358D-2236-44D7-A181-DBA7E96C78A3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Some harder to reach families still face barriers (Goodall, 2017)</a:t>
          </a:r>
          <a:endParaRPr lang="en-US" sz="1400" kern="1200"/>
        </a:p>
      </dsp:txBody>
      <dsp:txXfrm>
        <a:off x="3519058" y="2912601"/>
        <a:ext cx="1919362" cy="191936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94ACB7-D084-4103-B90F-1F5F986240B1}">
      <dsp:nvSpPr>
        <dsp:cNvPr id="0" name=""/>
        <dsp:cNvSpPr/>
      </dsp:nvSpPr>
      <dsp:spPr>
        <a:xfrm>
          <a:off x="0" y="3045"/>
          <a:ext cx="6253721" cy="9547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Family Support Hub is a strong model for engagement.</a:t>
          </a:r>
          <a:endParaRPr lang="en-US" sz="2400" kern="1200"/>
        </a:p>
      </dsp:txBody>
      <dsp:txXfrm>
        <a:off x="46606" y="49651"/>
        <a:ext cx="6160509" cy="861507"/>
      </dsp:txXfrm>
    </dsp:sp>
    <dsp:sp modelId="{FADBFC66-5A08-4333-B7AD-73BD7E067D9B}">
      <dsp:nvSpPr>
        <dsp:cNvPr id="0" name=""/>
        <dsp:cNvSpPr/>
      </dsp:nvSpPr>
      <dsp:spPr>
        <a:xfrm>
          <a:off x="0" y="1026885"/>
          <a:ext cx="6253721" cy="954719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Further improvements</a:t>
          </a:r>
          <a:endParaRPr lang="en-US" sz="2400" kern="1200"/>
        </a:p>
      </dsp:txBody>
      <dsp:txXfrm>
        <a:off x="46606" y="1073491"/>
        <a:ext cx="6160509" cy="861507"/>
      </dsp:txXfrm>
    </dsp:sp>
    <dsp:sp modelId="{68A1A86E-549A-4443-AEB0-9B72005B92FD}">
      <dsp:nvSpPr>
        <dsp:cNvPr id="0" name=""/>
        <dsp:cNvSpPr/>
      </dsp:nvSpPr>
      <dsp:spPr>
        <a:xfrm>
          <a:off x="0" y="2050725"/>
          <a:ext cx="6253721" cy="954719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Offer virtual and flexible support</a:t>
          </a:r>
          <a:endParaRPr lang="en-US" sz="2400" kern="1200"/>
        </a:p>
      </dsp:txBody>
      <dsp:txXfrm>
        <a:off x="46606" y="2097331"/>
        <a:ext cx="6160509" cy="861507"/>
      </dsp:txXfrm>
    </dsp:sp>
    <dsp:sp modelId="{9E59FC57-237C-49FE-81AF-DF5B045DE6C9}">
      <dsp:nvSpPr>
        <dsp:cNvPr id="0" name=""/>
        <dsp:cNvSpPr/>
      </dsp:nvSpPr>
      <dsp:spPr>
        <a:xfrm>
          <a:off x="0" y="3074565"/>
          <a:ext cx="6253721" cy="954719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Extend outreach beyond events such as parents' evenings</a:t>
          </a:r>
          <a:endParaRPr lang="en-US" sz="2400" kern="1200"/>
        </a:p>
      </dsp:txBody>
      <dsp:txXfrm>
        <a:off x="46606" y="3121171"/>
        <a:ext cx="6160509" cy="861507"/>
      </dsp:txXfrm>
    </dsp:sp>
    <dsp:sp modelId="{B17F7B8B-0F1E-4932-B7E7-9647146DB162}">
      <dsp:nvSpPr>
        <dsp:cNvPr id="0" name=""/>
        <dsp:cNvSpPr/>
      </dsp:nvSpPr>
      <dsp:spPr>
        <a:xfrm>
          <a:off x="0" y="4098405"/>
          <a:ext cx="6253721" cy="954719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Embed family learning in lign the Curriculum for Wales (Welsh Government, 2022)</a:t>
          </a:r>
          <a:endParaRPr lang="en-US" sz="2400" kern="1200"/>
        </a:p>
      </dsp:txBody>
      <dsp:txXfrm>
        <a:off x="46606" y="4145011"/>
        <a:ext cx="6160509" cy="8615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52C1DE-ADB7-42D0-ADC8-F1CD8A8BB69E}" type="datetimeFigureOut">
              <a:t>4/28/2025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906F3F-911A-4AC5-A7F1-827E9ABBC4C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399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906F3F-911A-4AC5-A7F1-827E9ABBC4C1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556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906F3F-911A-4AC5-A7F1-827E9ABBC4C1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156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906F3F-911A-4AC5-A7F1-827E9ABBC4C1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0082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>
                <a:cs typeface="+mn-lt"/>
              </a:rPr>
            </a:br>
            <a:endParaRPr lang="en-US" b="1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906F3F-911A-4AC5-A7F1-827E9ABBC4C1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315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906F3F-911A-4AC5-A7F1-827E9ABBC4C1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289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906F3F-911A-4AC5-A7F1-827E9ABBC4C1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752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906F3F-911A-4AC5-A7F1-827E9ABBC4C1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2242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curriculum-for-wales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gov.wales/sites/default/files/publications/2019-07/families-first-guidance-for-local-authorities_0.pdf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doi.org/10.1080/00131911.2017.1358697" TargetMode="External"/><Relationship Id="rId5" Type="http://schemas.openxmlformats.org/officeDocument/2006/relationships/hyperlink" Target="https://doi.org/10.1080/13632434.2012.724668" TargetMode="External"/><Relationship Id="rId10" Type="http://schemas.openxmlformats.org/officeDocument/2006/relationships/image" Target="../media/image1.png"/><Relationship Id="rId4" Type="http://schemas.openxmlformats.org/officeDocument/2006/relationships/hyperlink" Target="https://www.bera.ac.uk/publication/ethical-guidelines-for-educational-research-fifth-edition-2024" TargetMode="External"/><Relationship Id="rId9" Type="http://schemas.openxmlformats.org/officeDocument/2006/relationships/hyperlink" Target="https://mylocalschool.gov.wales/School/6702063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48DC36-356A-251B-86EF-6464149B2F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6865" y="818984"/>
            <a:ext cx="6596245" cy="3268520"/>
          </a:xfrm>
        </p:spPr>
        <p:txBody>
          <a:bodyPr>
            <a:normAutofit fontScale="90000"/>
          </a:bodyPr>
          <a:lstStyle/>
          <a:p>
            <a:pPr algn="r"/>
            <a:r>
              <a:rPr lang="en-GB" sz="4800">
                <a:solidFill>
                  <a:srgbClr val="FFFFFF"/>
                </a:solidFill>
              </a:rPr>
              <a:t>Understanding the role and impact of school-family engagement: A focus on Family Support Hubs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58E4B3-2E3D-2491-63B5-2A7AFA3F95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1874" y="4797188"/>
            <a:ext cx="6051236" cy="1241828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Rebecca Jane Lynam </a:t>
            </a:r>
          </a:p>
          <a:p>
            <a:pPr algn="r"/>
            <a:r>
              <a:rPr lang="en-GB">
                <a:solidFill>
                  <a:srgbClr val="FFFFFF"/>
                </a:solidFill>
              </a:rPr>
              <a:t>Student Number - 2200304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Audio 40">
            <a:hlinkClick r:id="" action="ppaction://media"/>
            <a:extLst>
              <a:ext uri="{FF2B5EF4-FFF2-40B4-BE49-F238E27FC236}">
                <a16:creationId xmlns:a16="http://schemas.microsoft.com/office/drawing/2014/main" id="{4B93246C-4641-DA91-CB6E-AFD9AF0ADB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97657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20"/>
    </mc:Choice>
    <mc:Fallback>
      <p:transition spd="slow" advTm="16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5F7C2-25D9-FEF6-6496-3CA708098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5ADC33-50EE-FC20-C039-AB2D657735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617355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848AEA9-FA09-6A02-ACCA-57EC26F146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1811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87"/>
    </mc:Choice>
    <mc:Fallback>
      <p:transition spd="slow" advTm="11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54255A-158C-D0E3-3C27-E49843978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/>
              <a:t>Theoretical Framework and Literature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5003DF-AFF6-2FE8-4AAA-26DBE93AD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6774785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0" name="Audio 59">
            <a:hlinkClick r:id="" action="ppaction://media"/>
            <a:extLst>
              <a:ext uri="{FF2B5EF4-FFF2-40B4-BE49-F238E27FC236}">
                <a16:creationId xmlns:a16="http://schemas.microsoft.com/office/drawing/2014/main" id="{A83D5BD1-686F-60FB-1846-2AA454B251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167879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9224"/>
    </mc:Choice>
    <mc:Fallback>
      <p:transition spd="slow" advTm="59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343837-4849-3B5D-6280-8A26A2742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/>
              <a:t>School Context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82D818-B603-9BFF-B154-290A1DA127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5760391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0F3BD5C0-A5EF-121C-431B-D02C5CD729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247078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1665"/>
    </mc:Choice>
    <mc:Fallback>
      <p:transition spd="slow" advTm="316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5EF69C-9DEC-7DDC-0992-447C21112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/>
              <a:t>Strengths and 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7F72DC-8B5A-51BC-F77E-92F4AEFFB6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7327739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7" name="Audio 46">
            <a:hlinkClick r:id="" action="ppaction://media"/>
            <a:extLst>
              <a:ext uri="{FF2B5EF4-FFF2-40B4-BE49-F238E27FC236}">
                <a16:creationId xmlns:a16="http://schemas.microsoft.com/office/drawing/2014/main" id="{AA6A4F3C-7BC9-B25E-98E3-D4C788CE93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483408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0128"/>
    </mc:Choice>
    <mc:Fallback>
      <p:transition spd="slow" advTm="501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5B35B7-E811-183D-9911-36911C4BF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Impact and Implications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A3921B-6889-9E62-A4B6-2E4A15E52C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059555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2552248A-6574-B3BF-949C-22C9A7E8B0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00944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408"/>
    </mc:Choice>
    <mc:Fallback>
      <p:transition spd="slow" advTm="364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0B4D0EA-9470-44CB-CF9C-67EF2808B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100"/>
              <a:t>Conclusion and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320389-4010-EA07-7421-C035E0DBAA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268794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C52FF4F5-7C8A-6694-42C9-EA3928AB71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41803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2452"/>
    </mc:Choice>
    <mc:Fallback>
      <p:transition spd="slow" advTm="324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A25D27-E7CD-EBB3-28C2-C0604AF27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465064" cy="5626947"/>
          </a:xfrm>
          <a:noFill/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A6D57-27DB-836A-8E00-3685B38C8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2152" y="1306672"/>
            <a:ext cx="4978592" cy="56269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BERA (2024). </a:t>
            </a:r>
            <a:r>
              <a:rPr lang="en-GB" sz="1100" i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Ethical Guidelines for Educational Research, Fifth Edition (2024)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 Available at: 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https://www.bera.ac.uk/publication/ethical-guidelines-for-educational-research-fifth-edition-2024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 (Accessed 25 April 2025)</a:t>
            </a:r>
          </a:p>
          <a:p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Bronfenbrenner, U. (1979) </a:t>
            </a:r>
            <a:r>
              <a:rPr lang="en-GB" sz="1100" i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The ecology of human development : experiments by nature and design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 Cambridge, MA: Harvard University Press.</a:t>
            </a:r>
          </a:p>
          <a:p>
            <a:r>
              <a:rPr lang="en-GB" sz="1100">
                <a:solidFill>
                  <a:schemeClr val="bg1"/>
                </a:solidFill>
                <a:latin typeface="Arial"/>
                <a:ea typeface="Calibri"/>
                <a:cs typeface="Arial"/>
              </a:rPr>
              <a:t>Desforges, C. and Abouchaar, A., 2003. </a:t>
            </a:r>
            <a:r>
              <a:rPr lang="en-GB" sz="1100" i="1">
                <a:solidFill>
                  <a:schemeClr val="bg1"/>
                </a:solidFill>
                <a:latin typeface="Arial"/>
                <a:ea typeface="Calibri"/>
                <a:cs typeface="Arial"/>
              </a:rPr>
              <a:t>The impact of parental involvement, parental support and family education on pupil achievement and adjustment: A literature review</a:t>
            </a:r>
            <a:r>
              <a:rPr lang="en-GB" sz="1100">
                <a:solidFill>
                  <a:schemeClr val="bg1"/>
                </a:solidFill>
                <a:latin typeface="Arial"/>
                <a:ea typeface="Calibri"/>
                <a:cs typeface="Arial"/>
              </a:rPr>
              <a:t> (Vol. 433). London: DfES.</a:t>
            </a:r>
            <a:endParaRPr lang="en-GB" sz="11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Epstein, J. (2016). School, Family, and Community Partnerships, Student Economy Edition: Preparing Educators and Improving Schools (2nd ed.). Routledge. </a:t>
            </a:r>
          </a:p>
          <a:p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Goodall, J. and Montgomery, C.  (2013) ‘Parental engagement to support children’s learning: a six point model’, </a:t>
            </a:r>
            <a:r>
              <a:rPr lang="en-GB" sz="1100" i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School leadership &amp; management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, 33(2), pp. 133–150. Available at: 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https://doi.org/10.1080/13632434.2012.724668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 (Accessed 25 April 2025)</a:t>
            </a:r>
          </a:p>
          <a:p>
            <a:r>
              <a:rPr lang="en-GB" sz="110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Goodall, J. (2018) ‘Learning-centred parental engagement: Freire reimagined’, </a:t>
            </a:r>
            <a:r>
              <a:rPr lang="en-GB" sz="1100" i="1">
                <a:solidFill>
                  <a:schemeClr val="bg1"/>
                </a:solidFill>
                <a:latin typeface="Aptos"/>
                <a:ea typeface="Calibri"/>
                <a:cs typeface="Calibri"/>
              </a:rPr>
              <a:t>Educational review.</a:t>
            </a:r>
            <a:r>
              <a:rPr lang="en-GB" sz="110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 70(5), pp. 603–621. Available at: </a:t>
            </a:r>
            <a:r>
              <a:rPr lang="en-GB" sz="1100">
                <a:solidFill>
                  <a:schemeClr val="bg1"/>
                </a:solidFill>
                <a:latin typeface="Aptos"/>
                <a:ea typeface="Calibri"/>
                <a:cs typeface="Calibri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https://doi.org/10.1080/00131911.2017.1358697</a:t>
            </a:r>
            <a:r>
              <a:rPr lang="en-GB" sz="110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. (Accessed 27 April 2025)</a:t>
            </a:r>
            <a:endParaRPr lang="en-GB" sz="11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Welsh Government (2017). </a:t>
            </a:r>
            <a:r>
              <a:rPr lang="en-GB" sz="1100" i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Families First Programme Guidance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https://www.gov.wales/sites/default/files/publications/2019-07/families-first-guidance-for-local-authorities_0.pdf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 (Accessed 25 April 2025)</a:t>
            </a:r>
          </a:p>
          <a:p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‌Welsh Government (2022). </a:t>
            </a:r>
            <a:r>
              <a:rPr lang="en-GB" sz="1100" i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Curriculum for Wales.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 Available at: 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https://hwb.gov.wales/curriculum-for-wales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 (Accessed 25 April 2025)</a:t>
            </a:r>
            <a:endParaRPr lang="en-GB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Welsh Government (2024). </a:t>
            </a:r>
            <a:r>
              <a:rPr lang="en-GB" sz="1100" i="1">
                <a:highlight>
                  <a:srgbClr val="000000"/>
                </a:highlight>
                <a:latin typeface="Calibri"/>
                <a:ea typeface="Calibri"/>
                <a:cs typeface="Calibri"/>
              </a:rPr>
              <a:t>TOWNHILL PRIMARY SCHOOL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 [online] Available at: 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https://mylocalschool.gov.wales/School/6702063?lang=en</a:t>
            </a:r>
            <a:r>
              <a:rPr lang="en-GB" sz="11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 (Accessed 25 April 2025).</a:t>
            </a:r>
          </a:p>
          <a:p>
            <a:endParaRPr lang="en-GB" sz="11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endParaRPr lang="en-GB" sz="1100">
              <a:solidFill>
                <a:schemeClr val="bg1"/>
              </a:solidFill>
              <a:latin typeface="Aptos"/>
              <a:ea typeface="Calibri"/>
              <a:cs typeface="Calibri"/>
            </a:endParaRPr>
          </a:p>
          <a:p>
            <a:endParaRPr lang="en-GB" sz="11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endParaRPr lang="en-GB" sz="11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1100">
              <a:solidFill>
                <a:schemeClr val="bg1"/>
              </a:solidFill>
              <a:ea typeface="Calibri"/>
              <a:cs typeface="Calibri"/>
            </a:endParaRPr>
          </a:p>
          <a:p>
            <a:endParaRPr lang="en-GB" sz="1100">
              <a:solidFill>
                <a:schemeClr val="bg1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D21680C-E04D-2C73-14EB-F5E23000BA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85262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48"/>
    </mc:Choice>
    <mc:Fallback>
      <p:transition spd="slow" advTm="89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Understanding the role and impact of school-family engagement: A focus on Family Support Hubs</vt:lpstr>
      <vt:lpstr>Objectives</vt:lpstr>
      <vt:lpstr>Theoretical Framework and Literature</vt:lpstr>
      <vt:lpstr>School Context</vt:lpstr>
      <vt:lpstr>Strengths and Limitations</vt:lpstr>
      <vt:lpstr>Impact and Implications</vt:lpstr>
      <vt:lpstr>Conclusion and Recommendations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2025-03-11T10:14:06Z</dcterms:created>
  <dcterms:modified xsi:type="dcterms:W3CDTF">2025-04-28T08:10:32Z</dcterms:modified>
</cp:coreProperties>
</file>