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5" Type="http://schemas.microsoft.com/office/2020/02/relationships/classificationlabels" Target="docMetadata/LabelInfo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59" r:id="rId4"/>
  </p:sldMasterIdLst>
  <p:notesMasterIdLst>
    <p:notesMasterId r:id="rId12"/>
  </p:notesMasterIdLst>
  <p:handoutMasterIdLst>
    <p:handoutMasterId r:id="rId13"/>
  </p:handoutMasterIdLst>
  <p:sldIdLst>
    <p:sldId id="256" r:id="rId5"/>
    <p:sldId id="258" r:id="rId6"/>
    <p:sldId id="261" r:id="rId7"/>
    <p:sldId id="260" r:id="rId8"/>
    <p:sldId id="270" r:id="rId9"/>
    <p:sldId id="268" r:id="rId10"/>
    <p:sldId id="269" r:id="rId11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00000000-0000-0000-0000-000000000000}" name="Author" initials="A" userId="Author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95B8BF"/>
    <a:srgbClr val="58696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43D84A7-85D4-42E8-8711-7A50C9A50727}" v="10" dt="2023-10-24T20:53:28.56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717" autoAdjust="0"/>
  </p:normalViewPr>
  <p:slideViewPr>
    <p:cSldViewPr snapToGrid="0">
      <p:cViewPr varScale="1">
        <p:scale>
          <a:sx n="78" d="100"/>
          <a:sy n="78" d="100"/>
        </p:scale>
        <p:origin x="878" y="72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>
        <p:scale>
          <a:sx n="1" d="2"/>
          <a:sy n="1" d="2"/>
        </p:scale>
        <p:origin x="0" y="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handoutMaster" Target="handoutMasters/handoutMaster1.xml"/><Relationship Id="rId18" Type="http://schemas.microsoft.com/office/2016/11/relationships/changesInfo" Target="changesInfos/changesInfo1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theme" Target="theme/theme1.xml"/><Relationship Id="rId20" Type="http://schemas.microsoft.com/office/2018/10/relationships/authors" Target="author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presProps" Target="pres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atalina Trasc" userId="3853d83d3e8a9129" providerId="LiveId" clId="{743D84A7-85D4-42E8-8711-7A50C9A50727}"/>
    <pc:docChg chg="undo custSel modSld sldOrd">
      <pc:chgData name="Catalina Trasc" userId="3853d83d3e8a9129" providerId="LiveId" clId="{743D84A7-85D4-42E8-8711-7A50C9A50727}" dt="2023-10-26T20:52:01.678" v="1160" actId="1076"/>
      <pc:docMkLst>
        <pc:docMk/>
      </pc:docMkLst>
      <pc:sldChg chg="addSp modSp mod">
        <pc:chgData name="Catalina Trasc" userId="3853d83d3e8a9129" providerId="LiveId" clId="{743D84A7-85D4-42E8-8711-7A50C9A50727}" dt="2023-10-26T20:52:01.678" v="1160" actId="1076"/>
        <pc:sldMkLst>
          <pc:docMk/>
          <pc:sldMk cId="1401199327" sldId="256"/>
        </pc:sldMkLst>
        <pc:spChg chg="add mod">
          <ac:chgData name="Catalina Trasc" userId="3853d83d3e8a9129" providerId="LiveId" clId="{743D84A7-85D4-42E8-8711-7A50C9A50727}" dt="2023-10-24T08:39:38.493" v="129" actId="14100"/>
          <ac:spMkLst>
            <pc:docMk/>
            <pc:sldMk cId="1401199327" sldId="256"/>
            <ac:spMk id="5" creationId="{622EC938-5844-7157-BA83-50E84BEB84E6}"/>
          </ac:spMkLst>
        </pc:spChg>
        <pc:spChg chg="add mod">
          <ac:chgData name="Catalina Trasc" userId="3853d83d3e8a9129" providerId="LiveId" clId="{743D84A7-85D4-42E8-8711-7A50C9A50727}" dt="2023-10-26T20:52:01.678" v="1160" actId="1076"/>
          <ac:spMkLst>
            <pc:docMk/>
            <pc:sldMk cId="1401199327" sldId="256"/>
            <ac:spMk id="7" creationId="{061A8F17-5929-2FCB-D97A-05BA38BF361E}"/>
          </ac:spMkLst>
        </pc:spChg>
        <pc:spChg chg="mod">
          <ac:chgData name="Catalina Trasc" userId="3853d83d3e8a9129" providerId="LiveId" clId="{743D84A7-85D4-42E8-8711-7A50C9A50727}" dt="2023-10-23T19:53:12.555" v="11" actId="113"/>
          <ac:spMkLst>
            <pc:docMk/>
            <pc:sldMk cId="1401199327" sldId="256"/>
            <ac:spMk id="26" creationId="{C022D7CD-E026-4E29-BE4B-3FA7B1EB6A46}"/>
          </ac:spMkLst>
        </pc:spChg>
      </pc:sldChg>
      <pc:sldChg chg="addSp delSp modSp mod">
        <pc:chgData name="Catalina Trasc" userId="3853d83d3e8a9129" providerId="LiveId" clId="{743D84A7-85D4-42E8-8711-7A50C9A50727}" dt="2023-10-24T20:17:16.295" v="814" actId="113"/>
        <pc:sldMkLst>
          <pc:docMk/>
          <pc:sldMk cId="660747551" sldId="258"/>
        </pc:sldMkLst>
        <pc:spChg chg="add mod">
          <ac:chgData name="Catalina Trasc" userId="3853d83d3e8a9129" providerId="LiveId" clId="{743D84A7-85D4-42E8-8711-7A50C9A50727}" dt="2023-10-24T08:39:58.340" v="131" actId="1076"/>
          <ac:spMkLst>
            <pc:docMk/>
            <pc:sldMk cId="660747551" sldId="258"/>
            <ac:spMk id="2" creationId="{1F8146C4-C48C-4D2E-A770-8E8565E4C008}"/>
          </ac:spMkLst>
        </pc:spChg>
        <pc:spChg chg="add del mod">
          <ac:chgData name="Catalina Trasc" userId="3853d83d3e8a9129" providerId="LiveId" clId="{743D84A7-85D4-42E8-8711-7A50C9A50727}" dt="2023-10-24T19:49:10.787" v="479" actId="21"/>
          <ac:spMkLst>
            <pc:docMk/>
            <pc:sldMk cId="660747551" sldId="258"/>
            <ac:spMk id="5" creationId="{445C94B1-09C6-2586-0001-3C1B453ADAF4}"/>
          </ac:spMkLst>
        </pc:spChg>
        <pc:spChg chg="del">
          <ac:chgData name="Catalina Trasc" userId="3853d83d3e8a9129" providerId="LiveId" clId="{743D84A7-85D4-42E8-8711-7A50C9A50727}" dt="2023-10-24T08:40:06.733" v="132" actId="21"/>
          <ac:spMkLst>
            <pc:docMk/>
            <pc:sldMk cId="660747551" sldId="258"/>
            <ac:spMk id="5" creationId="{DE6AF1E4-56E5-40D1-BBF3-E946721384C3}"/>
          </ac:spMkLst>
        </pc:spChg>
        <pc:spChg chg="add mod">
          <ac:chgData name="Catalina Trasc" userId="3853d83d3e8a9129" providerId="LiveId" clId="{743D84A7-85D4-42E8-8711-7A50C9A50727}" dt="2023-10-24T20:16:59.939" v="810" actId="6549"/>
          <ac:spMkLst>
            <pc:docMk/>
            <pc:sldMk cId="660747551" sldId="258"/>
            <ac:spMk id="6" creationId="{D4ED0952-A249-175D-4500-9FAF0E6BF1F2}"/>
          </ac:spMkLst>
        </pc:spChg>
        <pc:spChg chg="mod">
          <ac:chgData name="Catalina Trasc" userId="3853d83d3e8a9129" providerId="LiveId" clId="{743D84A7-85D4-42E8-8711-7A50C9A50727}" dt="2023-10-24T20:17:16.295" v="814" actId="113"/>
          <ac:spMkLst>
            <pc:docMk/>
            <pc:sldMk cId="660747551" sldId="258"/>
            <ac:spMk id="27" creationId="{8CB3BA1F-61EC-43EA-B954-8D7BA548F23B}"/>
          </ac:spMkLst>
        </pc:spChg>
        <pc:spChg chg="add del mod">
          <ac:chgData name="Catalina Trasc" userId="3853d83d3e8a9129" providerId="LiveId" clId="{743D84A7-85D4-42E8-8711-7A50C9A50727}" dt="2023-10-24T19:55:24.594" v="604" actId="14100"/>
          <ac:spMkLst>
            <pc:docMk/>
            <pc:sldMk cId="660747551" sldId="258"/>
            <ac:spMk id="36" creationId="{E729BB73-6CD7-44AA-A8FE-669B7271B5B8}"/>
          </ac:spMkLst>
        </pc:spChg>
        <pc:graphicFrameChg chg="mod">
          <ac:chgData name="Catalina Trasc" userId="3853d83d3e8a9129" providerId="LiveId" clId="{743D84A7-85D4-42E8-8711-7A50C9A50727}" dt="2023-10-24T19:55:33.355" v="606" actId="1076"/>
          <ac:graphicFrameMkLst>
            <pc:docMk/>
            <pc:sldMk cId="660747551" sldId="258"/>
            <ac:graphicFrameMk id="19" creationId="{903B7BD4-DE88-640D-A828-BE6C02231110}"/>
          </ac:graphicFrameMkLst>
        </pc:graphicFrameChg>
        <pc:picChg chg="mod">
          <ac:chgData name="Catalina Trasc" userId="3853d83d3e8a9129" providerId="LiveId" clId="{743D84A7-85D4-42E8-8711-7A50C9A50727}" dt="2023-10-24T19:54:23.619" v="590" actId="1076"/>
          <ac:picMkLst>
            <pc:docMk/>
            <pc:sldMk cId="660747551" sldId="258"/>
            <ac:picMk id="8" creationId="{433129F8-59AB-110F-95D2-77D5E6C96948}"/>
          </ac:picMkLst>
        </pc:picChg>
      </pc:sldChg>
      <pc:sldChg chg="addSp modSp mod">
        <pc:chgData name="Catalina Trasc" userId="3853d83d3e8a9129" providerId="LiveId" clId="{743D84A7-85D4-42E8-8711-7A50C9A50727}" dt="2023-10-26T19:09:37.323" v="1158" actId="20577"/>
        <pc:sldMkLst>
          <pc:docMk/>
          <pc:sldMk cId="3037267292" sldId="260"/>
        </pc:sldMkLst>
        <pc:spChg chg="add mod">
          <ac:chgData name="Catalina Trasc" userId="3853d83d3e8a9129" providerId="LiveId" clId="{743D84A7-85D4-42E8-8711-7A50C9A50727}" dt="2023-10-24T08:41:08.333" v="133"/>
          <ac:spMkLst>
            <pc:docMk/>
            <pc:sldMk cId="3037267292" sldId="260"/>
            <ac:spMk id="2" creationId="{50C83E8A-01DF-8655-4A87-1F81304A125F}"/>
          </ac:spMkLst>
        </pc:spChg>
        <pc:spChg chg="mod">
          <ac:chgData name="Catalina Trasc" userId="3853d83d3e8a9129" providerId="LiveId" clId="{743D84A7-85D4-42E8-8711-7A50C9A50727}" dt="2023-10-26T19:09:37.323" v="1158" actId="20577"/>
          <ac:spMkLst>
            <pc:docMk/>
            <pc:sldMk cId="3037267292" sldId="260"/>
            <ac:spMk id="19" creationId="{544C4064-B69B-4ECE-8110-639CB21C9067}"/>
          </ac:spMkLst>
        </pc:spChg>
      </pc:sldChg>
      <pc:sldChg chg="addSp delSp modSp mod ord modClrScheme chgLayout">
        <pc:chgData name="Catalina Trasc" userId="3853d83d3e8a9129" providerId="LiveId" clId="{743D84A7-85D4-42E8-8711-7A50C9A50727}" dt="2023-10-24T21:33:32.078" v="1148" actId="207"/>
        <pc:sldMkLst>
          <pc:docMk/>
          <pc:sldMk cId="1670197522" sldId="261"/>
        </pc:sldMkLst>
        <pc:spChg chg="add mod">
          <ac:chgData name="Catalina Trasc" userId="3853d83d3e8a9129" providerId="LiveId" clId="{743D84A7-85D4-42E8-8711-7A50C9A50727}" dt="2023-10-24T21:33:32.078" v="1148" actId="207"/>
          <ac:spMkLst>
            <pc:docMk/>
            <pc:sldMk cId="1670197522" sldId="261"/>
            <ac:spMk id="2" creationId="{E310938F-EA77-25AF-2F82-C2CD668E0548}"/>
          </ac:spMkLst>
        </pc:spChg>
        <pc:spChg chg="add del mod ord">
          <ac:chgData name="Catalina Trasc" userId="3853d83d3e8a9129" providerId="LiveId" clId="{743D84A7-85D4-42E8-8711-7A50C9A50727}" dt="2023-10-24T20:02:38.093" v="635" actId="700"/>
          <ac:spMkLst>
            <pc:docMk/>
            <pc:sldMk cId="1670197522" sldId="261"/>
            <ac:spMk id="3" creationId="{DB9404B7-96F5-E295-8106-F8B6CC0F1EA7}"/>
          </ac:spMkLst>
        </pc:spChg>
        <pc:spChg chg="add del mod ord">
          <ac:chgData name="Catalina Trasc" userId="3853d83d3e8a9129" providerId="LiveId" clId="{743D84A7-85D4-42E8-8711-7A50C9A50727}" dt="2023-10-24T20:02:52.510" v="636" actId="700"/>
          <ac:spMkLst>
            <pc:docMk/>
            <pc:sldMk cId="1670197522" sldId="261"/>
            <ac:spMk id="4" creationId="{2A3A4322-E5B7-8F31-9657-588D867CDC64}"/>
          </ac:spMkLst>
        </pc:spChg>
        <pc:spChg chg="add del">
          <ac:chgData name="Catalina Trasc" userId="3853d83d3e8a9129" providerId="LiveId" clId="{743D84A7-85D4-42E8-8711-7A50C9A50727}" dt="2023-10-24T08:42:42.570" v="304" actId="21"/>
          <ac:spMkLst>
            <pc:docMk/>
            <pc:sldMk cId="1670197522" sldId="261"/>
            <ac:spMk id="4" creationId="{F9F0A4C6-E394-4175-B209-3CE54B720656}"/>
          </ac:spMkLst>
        </pc:spChg>
        <pc:spChg chg="mod">
          <ac:chgData name="Catalina Trasc" userId="3853d83d3e8a9129" providerId="LiveId" clId="{743D84A7-85D4-42E8-8711-7A50C9A50727}" dt="2023-10-23T20:39:00.366" v="59" actId="20577"/>
          <ac:spMkLst>
            <pc:docMk/>
            <pc:sldMk cId="1670197522" sldId="261"/>
            <ac:spMk id="5" creationId="{DB854B11-CD73-2F7C-B747-ABD3DADF6C5C}"/>
          </ac:spMkLst>
        </pc:spChg>
        <pc:spChg chg="del">
          <ac:chgData name="Catalina Trasc" userId="3853d83d3e8a9129" providerId="LiveId" clId="{743D84A7-85D4-42E8-8711-7A50C9A50727}" dt="2023-10-24T08:43:12.197" v="382" actId="21"/>
          <ac:spMkLst>
            <pc:docMk/>
            <pc:sldMk cId="1670197522" sldId="261"/>
            <ac:spMk id="6" creationId="{9722D0FD-B120-4ADC-1036-B0C3F11BB48E}"/>
          </ac:spMkLst>
        </pc:spChg>
        <pc:spChg chg="add del mod ord">
          <ac:chgData name="Catalina Trasc" userId="3853d83d3e8a9129" providerId="LiveId" clId="{743D84A7-85D4-42E8-8711-7A50C9A50727}" dt="2023-10-24T20:03:10.696" v="639" actId="700"/>
          <ac:spMkLst>
            <pc:docMk/>
            <pc:sldMk cId="1670197522" sldId="261"/>
            <ac:spMk id="6" creationId="{C48FF75B-91A9-058A-A208-65208D6F6A87}"/>
          </ac:spMkLst>
        </pc:spChg>
        <pc:spChg chg="add del mod ord">
          <ac:chgData name="Catalina Trasc" userId="3853d83d3e8a9129" providerId="LiveId" clId="{743D84A7-85D4-42E8-8711-7A50C9A50727}" dt="2023-10-24T20:03:52.732" v="641" actId="700"/>
          <ac:spMkLst>
            <pc:docMk/>
            <pc:sldMk cId="1670197522" sldId="261"/>
            <ac:spMk id="7" creationId="{196E8C27-60DB-58CD-26A5-FEB84D437B97}"/>
          </ac:spMkLst>
        </pc:spChg>
        <pc:spChg chg="add del mod">
          <ac:chgData name="Catalina Trasc" userId="3853d83d3e8a9129" providerId="LiveId" clId="{743D84A7-85D4-42E8-8711-7A50C9A50727}" dt="2023-10-24T20:02:05.762" v="633" actId="21"/>
          <ac:spMkLst>
            <pc:docMk/>
            <pc:sldMk cId="1670197522" sldId="261"/>
            <ac:spMk id="8" creationId="{594535C4-A78A-4A5A-9C2E-74F1F35654E6}"/>
          </ac:spMkLst>
        </pc:spChg>
        <pc:spChg chg="add del mod ord">
          <ac:chgData name="Catalina Trasc" userId="3853d83d3e8a9129" providerId="LiveId" clId="{743D84A7-85D4-42E8-8711-7A50C9A50727}" dt="2023-10-24T20:03:52.732" v="641" actId="700"/>
          <ac:spMkLst>
            <pc:docMk/>
            <pc:sldMk cId="1670197522" sldId="261"/>
            <ac:spMk id="9" creationId="{742FF76B-F8E8-C035-30C3-E9BD2BF5ABB1}"/>
          </ac:spMkLst>
        </pc:spChg>
        <pc:spChg chg="add del mod ord">
          <ac:chgData name="Catalina Trasc" userId="3853d83d3e8a9129" providerId="LiveId" clId="{743D84A7-85D4-42E8-8711-7A50C9A50727}" dt="2023-10-24T20:03:58.693" v="643" actId="700"/>
          <ac:spMkLst>
            <pc:docMk/>
            <pc:sldMk cId="1670197522" sldId="261"/>
            <ac:spMk id="10" creationId="{BA5F4C0B-4502-0B3B-B45A-4D4002CDFE44}"/>
          </ac:spMkLst>
        </pc:spChg>
        <pc:spChg chg="add del mod ord">
          <ac:chgData name="Catalina Trasc" userId="3853d83d3e8a9129" providerId="LiveId" clId="{743D84A7-85D4-42E8-8711-7A50C9A50727}" dt="2023-10-24T20:03:58.693" v="643" actId="700"/>
          <ac:spMkLst>
            <pc:docMk/>
            <pc:sldMk cId="1670197522" sldId="261"/>
            <ac:spMk id="11" creationId="{BA5D6DC9-C355-A5E0-81C6-79649AD76F22}"/>
          </ac:spMkLst>
        </pc:spChg>
        <pc:spChg chg="add mod ord">
          <ac:chgData name="Catalina Trasc" userId="3853d83d3e8a9129" providerId="LiveId" clId="{743D84A7-85D4-42E8-8711-7A50C9A50727}" dt="2023-10-24T20:07:44.061" v="721" actId="14100"/>
          <ac:spMkLst>
            <pc:docMk/>
            <pc:sldMk cId="1670197522" sldId="261"/>
            <ac:spMk id="12" creationId="{5E763836-F524-F6BF-2982-B77DA8F4B71E}"/>
          </ac:spMkLst>
        </pc:spChg>
        <pc:spChg chg="mod ord">
          <ac:chgData name="Catalina Trasc" userId="3853d83d3e8a9129" providerId="LiveId" clId="{743D84A7-85D4-42E8-8711-7A50C9A50727}" dt="2023-10-24T20:10:08.295" v="809" actId="20577"/>
          <ac:spMkLst>
            <pc:docMk/>
            <pc:sldMk cId="1670197522" sldId="261"/>
            <ac:spMk id="17" creationId="{94495366-EE59-449D-B7FC-B98DC2FE6C1D}"/>
          </ac:spMkLst>
        </pc:spChg>
        <pc:picChg chg="mod ord">
          <ac:chgData name="Catalina Trasc" userId="3853d83d3e8a9129" providerId="LiveId" clId="{743D84A7-85D4-42E8-8711-7A50C9A50727}" dt="2023-10-24T20:05:20.801" v="652" actId="1076"/>
          <ac:picMkLst>
            <pc:docMk/>
            <pc:sldMk cId="1670197522" sldId="261"/>
            <ac:picMk id="95" creationId="{3FF8EFA2-0949-401A-811D-D6897A5093EA}"/>
          </ac:picMkLst>
        </pc:picChg>
      </pc:sldChg>
      <pc:sldChg chg="addSp modSp mod">
        <pc:chgData name="Catalina Trasc" userId="3853d83d3e8a9129" providerId="LiveId" clId="{743D84A7-85D4-42E8-8711-7A50C9A50727}" dt="2023-10-24T21:41:51.865" v="1155" actId="20577"/>
        <pc:sldMkLst>
          <pc:docMk/>
          <pc:sldMk cId="1355698788" sldId="268"/>
        </pc:sldMkLst>
        <pc:spChg chg="mod">
          <ac:chgData name="Catalina Trasc" userId="3853d83d3e8a9129" providerId="LiveId" clId="{743D84A7-85D4-42E8-8711-7A50C9A50727}" dt="2023-10-24T08:44:09.486" v="389" actId="14100"/>
          <ac:spMkLst>
            <pc:docMk/>
            <pc:sldMk cId="1355698788" sldId="268"/>
            <ac:spMk id="2" creationId="{16C074A2-0405-9F6C-A359-9F58E722D55D}"/>
          </ac:spMkLst>
        </pc:spChg>
        <pc:spChg chg="add mod">
          <ac:chgData name="Catalina Trasc" userId="3853d83d3e8a9129" providerId="LiveId" clId="{743D84A7-85D4-42E8-8711-7A50C9A50727}" dt="2023-10-24T21:41:51.865" v="1155" actId="20577"/>
          <ac:spMkLst>
            <pc:docMk/>
            <pc:sldMk cId="1355698788" sldId="268"/>
            <ac:spMk id="3" creationId="{BC554C50-968E-D030-14FA-C2A6A83D1B87}"/>
          </ac:spMkLst>
        </pc:spChg>
        <pc:spChg chg="mod">
          <ac:chgData name="Catalina Trasc" userId="3853d83d3e8a9129" providerId="LiveId" clId="{743D84A7-85D4-42E8-8711-7A50C9A50727}" dt="2023-10-24T21:00:19.199" v="941" actId="14100"/>
          <ac:spMkLst>
            <pc:docMk/>
            <pc:sldMk cId="1355698788" sldId="268"/>
            <ac:spMk id="13" creationId="{8FD7DC7A-3B7F-410C-9B4A-818BD4FCC326}"/>
          </ac:spMkLst>
        </pc:spChg>
        <pc:spChg chg="mod">
          <ac:chgData name="Catalina Trasc" userId="3853d83d3e8a9129" providerId="LiveId" clId="{743D84A7-85D4-42E8-8711-7A50C9A50727}" dt="2023-10-24T21:00:22.338" v="942" actId="14100"/>
          <ac:spMkLst>
            <pc:docMk/>
            <pc:sldMk cId="1355698788" sldId="268"/>
            <ac:spMk id="14" creationId="{D529AC97-CEEF-4F49-9BAD-DD30A7E3B5D4}"/>
          </ac:spMkLst>
        </pc:spChg>
        <pc:picChg chg="mod">
          <ac:chgData name="Catalina Trasc" userId="3853d83d3e8a9129" providerId="LiveId" clId="{743D84A7-85D4-42E8-8711-7A50C9A50727}" dt="2023-10-24T20:59:54.350" v="935" actId="1076"/>
          <ac:picMkLst>
            <pc:docMk/>
            <pc:sldMk cId="1355698788" sldId="268"/>
            <ac:picMk id="101" creationId="{5D77CEE8-2F2A-4FCD-A3D8-8648DAA43041}"/>
          </ac:picMkLst>
        </pc:picChg>
      </pc:sldChg>
      <pc:sldChg chg="delSp modSp mod">
        <pc:chgData name="Catalina Trasc" userId="3853d83d3e8a9129" providerId="LiveId" clId="{743D84A7-85D4-42E8-8711-7A50C9A50727}" dt="2023-10-24T21:33:03.221" v="1147" actId="21"/>
        <pc:sldMkLst>
          <pc:docMk/>
          <pc:sldMk cId="1281836439" sldId="269"/>
        </pc:sldMkLst>
        <pc:spChg chg="del">
          <ac:chgData name="Catalina Trasc" userId="3853d83d3e8a9129" providerId="LiveId" clId="{743D84A7-85D4-42E8-8711-7A50C9A50727}" dt="2023-10-24T21:33:03.221" v="1147" actId="21"/>
          <ac:spMkLst>
            <pc:docMk/>
            <pc:sldMk cId="1281836439" sldId="269"/>
            <ac:spMk id="3" creationId="{91C3EE37-CF09-4F5B-9420-2F83F2DEF2AF}"/>
          </ac:spMkLst>
        </pc:spChg>
        <pc:spChg chg="del">
          <ac:chgData name="Catalina Trasc" userId="3853d83d3e8a9129" providerId="LiveId" clId="{743D84A7-85D4-42E8-8711-7A50C9A50727}" dt="2023-10-24T21:25:45.047" v="1109" actId="21"/>
          <ac:spMkLst>
            <pc:docMk/>
            <pc:sldMk cId="1281836439" sldId="269"/>
            <ac:spMk id="4" creationId="{516AB2AE-A34B-483D-9A3B-6FF8FDB8B5FB}"/>
          </ac:spMkLst>
        </pc:spChg>
        <pc:spChg chg="mod">
          <ac:chgData name="Catalina Trasc" userId="3853d83d3e8a9129" providerId="LiveId" clId="{743D84A7-85D4-42E8-8711-7A50C9A50727}" dt="2023-10-24T21:25:49.418" v="1110" actId="1076"/>
          <ac:spMkLst>
            <pc:docMk/>
            <pc:sldMk cId="1281836439" sldId="269"/>
            <ac:spMk id="31" creationId="{4D4D4E20-249C-406C-BD90-01BEC46489C6}"/>
          </ac:spMkLst>
        </pc:spChg>
        <pc:spChg chg="mod">
          <ac:chgData name="Catalina Trasc" userId="3853d83d3e8a9129" providerId="LiveId" clId="{743D84A7-85D4-42E8-8711-7A50C9A50727}" dt="2023-10-24T21:32:58.973" v="1146" actId="20577"/>
          <ac:spMkLst>
            <pc:docMk/>
            <pc:sldMk cId="1281836439" sldId="269"/>
            <ac:spMk id="32" creationId="{92C11CD2-BF1E-4CC9-83F6-2C46282A584F}"/>
          </ac:spMkLst>
        </pc:spChg>
        <pc:picChg chg="mod">
          <ac:chgData name="Catalina Trasc" userId="3853d83d3e8a9129" providerId="LiveId" clId="{743D84A7-85D4-42E8-8711-7A50C9A50727}" dt="2023-10-24T08:38:44.056" v="73" actId="1076"/>
          <ac:picMkLst>
            <pc:docMk/>
            <pc:sldMk cId="1281836439" sldId="269"/>
            <ac:picMk id="87" creationId="{5B66E087-615D-4B7F-9491-E7B61FCBE483}"/>
          </ac:picMkLst>
        </pc:picChg>
      </pc:sldChg>
      <pc:sldChg chg="addSp delSp modSp mod">
        <pc:chgData name="Catalina Trasc" userId="3853d83d3e8a9129" providerId="LiveId" clId="{743D84A7-85D4-42E8-8711-7A50C9A50727}" dt="2023-10-24T21:33:55.560" v="1149" actId="21"/>
        <pc:sldMkLst>
          <pc:docMk/>
          <pc:sldMk cId="1750227952" sldId="270"/>
        </pc:sldMkLst>
        <pc:spChg chg="add mod">
          <ac:chgData name="Catalina Trasc" userId="3853d83d3e8a9129" providerId="LiveId" clId="{743D84A7-85D4-42E8-8711-7A50C9A50727}" dt="2023-10-24T08:41:12.582" v="134"/>
          <ac:spMkLst>
            <pc:docMk/>
            <pc:sldMk cId="1750227952" sldId="270"/>
            <ac:spMk id="2" creationId="{9C2E80BD-589A-21BE-6619-AFA2AD7027EC}"/>
          </ac:spMkLst>
        </pc:spChg>
        <pc:spChg chg="del">
          <ac:chgData name="Catalina Trasc" userId="3853d83d3e8a9129" providerId="LiveId" clId="{743D84A7-85D4-42E8-8711-7A50C9A50727}" dt="2023-10-24T21:33:55.560" v="1149" actId="21"/>
          <ac:spMkLst>
            <pc:docMk/>
            <pc:sldMk cId="1750227952" sldId="270"/>
            <ac:spMk id="3" creationId="{B5466B1D-7E0E-3CF5-D6B6-9BA9225EBE50}"/>
          </ac:spMkLst>
        </pc:spChg>
        <pc:spChg chg="mod">
          <ac:chgData name="Catalina Trasc" userId="3853d83d3e8a9129" providerId="LiveId" clId="{743D84A7-85D4-42E8-8711-7A50C9A50727}" dt="2023-10-24T20:01:07.296" v="624" actId="27636"/>
          <ac:spMkLst>
            <pc:docMk/>
            <pc:sldMk cId="1750227952" sldId="270"/>
            <ac:spMk id="10" creationId="{B4F9609F-C558-209D-D9D7-8FE07AA92F87}"/>
          </ac:spMkLst>
        </pc:spChg>
      </pc:sldChg>
    </pc:docChg>
  </pc:docChgLst>
</pc:chgInfo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US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title>
      <c:tx>
        <c:rich>
          <a:bodyPr rot="0" spcFirstLastPara="1" vertOverflow="ellipsis" vert="horz" wrap="square" anchor="ctr" anchorCtr="1"/>
          <a:lstStyle/>
          <a:p>
            <a:pPr>
              <a:defRPr sz="2128" b="1" i="0" u="none" strike="noStrike" kern="1200" spc="100" baseline="0">
                <a:solidFill>
                  <a:schemeClr val="lt1">
                    <a:lumMod val="95000"/>
                  </a:schemeClr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+mn-lt"/>
                <a:ea typeface="+mn-ea"/>
                <a:cs typeface="+mn-cs"/>
              </a:defRPr>
            </a:pPr>
            <a:r>
              <a:rPr lang="en-US" dirty="0"/>
              <a:t>Guest’s nationalities</a:t>
            </a:r>
          </a:p>
        </c:rich>
      </c:tx>
      <c:layout>
        <c:manualLayout>
          <c:xMode val="edge"/>
          <c:yMode val="edge"/>
          <c:x val="0.29272312415319907"/>
          <c:y val="8.0811988681231059E-3"/>
        </c:manualLayout>
      </c:layout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2128" b="1" i="0" u="none" strike="noStrike" kern="1200" spc="100" baseline="0">
              <a:solidFill>
                <a:schemeClr val="lt1">
                  <a:lumMod val="95000"/>
                </a:schemeClr>
              </a:solidFill>
              <a:effectLst>
                <a:outerShdw blurRad="50800" dist="38100" dir="5400000" algn="t" rotWithShape="0">
                  <a:prstClr val="black">
                    <a:alpha val="40000"/>
                  </a:prstClr>
                </a:outerShdw>
              </a:effectLst>
              <a:latin typeface="+mn-lt"/>
              <a:ea typeface="+mn-ea"/>
              <a:cs typeface="+mn-cs"/>
            </a:defRPr>
          </a:pPr>
          <a:endParaRPr lang="en-US"/>
        </a:p>
      </c:txPr>
    </c:title>
    <c:autoTitleDeleted val="0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Precentage</c:v>
                </c:pt>
              </c:strCache>
            </c:strRef>
          </c:tx>
          <c:spPr>
            <a:gradFill rotWithShape="1">
              <a:gsLst>
                <a:gs pos="0">
                  <a:schemeClr val="accent1">
                    <a:tint val="98000"/>
                    <a:satMod val="110000"/>
                    <a:lumMod val="104000"/>
                  </a:schemeClr>
                </a:gs>
                <a:gs pos="69000">
                  <a:schemeClr val="accent1">
                    <a:shade val="88000"/>
                    <a:satMod val="130000"/>
                    <a:lumMod val="92000"/>
                  </a:schemeClr>
                </a:gs>
                <a:gs pos="100000">
                  <a:schemeClr val="accent1">
                    <a:shade val="78000"/>
                    <a:satMod val="130000"/>
                    <a:lumMod val="92000"/>
                  </a:schemeClr>
                </a:gs>
              </a:gsLst>
              <a:lin ang="5400000" scaled="0"/>
            </a:gradFill>
            <a:ln>
              <a:noFill/>
            </a:ln>
            <a:effectLst>
              <a:outerShdw blurRad="50800" dist="50800" dir="5400000" sx="96000" sy="96000" rotWithShape="0">
                <a:srgbClr val="000000">
                  <a:alpha val="48000"/>
                </a:srgbClr>
              </a:outerShdw>
            </a:effectLst>
            <a:scene3d>
              <a:camera prst="orthographicFront">
                <a:rot lat="0" lon="0" rev="0"/>
              </a:camera>
              <a:lightRig rig="balanced" dir="t">
                <a:rot lat="0" lon="0" rev="1080000"/>
              </a:lightRig>
            </a:scene3d>
            <a:sp3d>
              <a:bevelT w="38100" h="12700" prst="softRound"/>
            </a:sp3d>
          </c:spPr>
          <c:invertIfNegative val="0"/>
          <c:cat>
            <c:strRef>
              <c:f>Sheet1!$A$2:$A$8</c:f>
              <c:strCache>
                <c:ptCount val="7"/>
                <c:pt idx="0">
                  <c:v>United States</c:v>
                </c:pt>
                <c:pt idx="1">
                  <c:v>France</c:v>
                </c:pt>
                <c:pt idx="2">
                  <c:v>Spain</c:v>
                </c:pt>
                <c:pt idx="3">
                  <c:v>Germany</c:v>
                </c:pt>
                <c:pt idx="4">
                  <c:v>Italy</c:v>
                </c:pt>
                <c:pt idx="5">
                  <c:v>Australia</c:v>
                </c:pt>
                <c:pt idx="6">
                  <c:v>Others</c:v>
                </c:pt>
              </c:strCache>
            </c:strRef>
          </c:cat>
          <c:val>
            <c:numRef>
              <c:f>Sheet1!$B$2:$B$8</c:f>
              <c:numCache>
                <c:formatCode>General</c:formatCode>
                <c:ptCount val="7"/>
                <c:pt idx="0">
                  <c:v>12</c:v>
                </c:pt>
                <c:pt idx="1">
                  <c:v>8</c:v>
                </c:pt>
                <c:pt idx="2">
                  <c:v>7</c:v>
                </c:pt>
                <c:pt idx="3">
                  <c:v>6</c:v>
                </c:pt>
                <c:pt idx="4">
                  <c:v>5</c:v>
                </c:pt>
                <c:pt idx="5">
                  <c:v>4</c:v>
                </c:pt>
                <c:pt idx="6">
                  <c:v>58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2531-42AE-9240-29731AA55737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00"/>
        <c:overlap val="-24"/>
        <c:axId val="2125681103"/>
        <c:axId val="604352816"/>
      </c:barChart>
      <c:catAx>
        <c:axId val="2125681103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12700" cap="flat" cmpd="sng" algn="ctr">
            <a:solidFill>
              <a:schemeClr val="lt1">
                <a:lumMod val="95000"/>
                <a:alpha val="54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04352816"/>
        <c:crosses val="autoZero"/>
        <c:auto val="1"/>
        <c:lblAlgn val="ctr"/>
        <c:lblOffset val="100"/>
        <c:noMultiLvlLbl val="0"/>
      </c:catAx>
      <c:valAx>
        <c:axId val="60435281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lt1">
                  <a:lumMod val="95000"/>
                  <a:alpha val="10000"/>
                </a:schemeClr>
              </a:solidFill>
              <a:round/>
            </a:ln>
            <a:effectLst/>
          </c:spPr>
        </c:maj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lt1">
                    <a:lumMod val="8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2125681103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b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lt1">
                  <a:lumMod val="8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extLst>
      <c:ext xmlns:c16r3="http://schemas.microsoft.com/office/drawing/2017/03/chart" uri="{56B9EC1D-385E-4148-901F-78D8002777C0}">
        <c16r3:dataDisplayOptions16>
          <c16r3:dispNaAsBlank val="1"/>
        </c16r3:dataDisplayOptions16>
      </c:ext>
    </c:extLst>
    <c:showDLblsOverMax val="0"/>
  </c:chart>
  <c:spPr>
    <a:gradFill flip="none" rotWithShape="1">
      <a:gsLst>
        <a:gs pos="0">
          <a:schemeClr val="dk1">
            <a:lumMod val="65000"/>
            <a:lumOff val="35000"/>
          </a:schemeClr>
        </a:gs>
        <a:gs pos="100000">
          <a:schemeClr val="dk1">
            <a:lumMod val="85000"/>
            <a:lumOff val="15000"/>
          </a:schemeClr>
        </a:gs>
      </a:gsLst>
      <a:path path="circle">
        <a:fillToRect l="50000" t="50000" r="50000" b="50000"/>
      </a:path>
      <a:tileRect/>
    </a:gradFill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09">
  <cs:axisTitle>
    <cs:lnRef idx="0"/>
    <cs:fillRef idx="0"/>
    <cs:effectRef idx="0"/>
    <cs:fontRef idx="minor">
      <a:schemeClr val="lt1">
        <a:lumMod val="85000"/>
      </a:schemeClr>
    </cs:fontRef>
    <cs:defRPr sz="1197" b="1" kern="1200" cap="all"/>
  </cs:axisTitle>
  <cs:category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categoryAxis>
  <cs:chartArea>
    <cs:lnRef idx="0"/>
    <cs:fillRef idx="0"/>
    <cs:effectRef idx="0"/>
    <cs:fontRef idx="minor">
      <a:schemeClr val="dk1"/>
    </cs:fontRef>
    <cs:spPr>
      <a:gradFill flip="none" rotWithShape="1">
        <a:gsLst>
          <a:gs pos="0">
            <a:schemeClr val="dk1">
              <a:lumMod val="65000"/>
              <a:lumOff val="35000"/>
            </a:schemeClr>
          </a:gs>
          <a:gs pos="100000">
            <a:schemeClr val="dk1">
              <a:lumMod val="85000"/>
              <a:lumOff val="15000"/>
            </a:schemeClr>
          </a:gs>
        </a:gsLst>
        <a:path path="circle">
          <a:fillToRect l="50000" t="50000" r="50000" b="50000"/>
        </a:path>
        <a:tileRect/>
      </a:gradFill>
    </cs:spPr>
    <cs:defRPr sz="1330" kern="1200"/>
  </cs:chartArea>
  <cs:dataLabel>
    <cs:lnRef idx="0"/>
    <cs:fillRef idx="0"/>
    <cs:effectRef idx="0"/>
    <cs:fontRef idx="minor">
      <a:schemeClr val="lt1">
        <a:lumMod val="8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65000"/>
        <a:lumOff val="35000"/>
      </a:schemeClr>
    </cs:fontRef>
    <cs:spPr>
      <a:solidFill>
        <a:schemeClr val="lt1"/>
      </a:solidFill>
    </cs:spPr>
    <cs:defRPr sz="1197" kern="1200"/>
    <cs:bodyPr rot="0" spcFirstLastPara="1" vertOverflow="clip" horzOverflow="clip" vert="horz" wrap="square" lIns="36576" tIns="18288" rIns="36576" bIns="18288" anchor="ctr" anchorCtr="1">
      <a:spAutoFit/>
    </cs:bodyPr>
  </cs:dataLabelCallout>
  <cs:dataPoint>
    <cs:lnRef idx="0"/>
    <cs:fillRef idx="3">
      <cs:styleClr val="auto"/>
    </cs:fillRef>
    <cs:effectRef idx="3"/>
    <cs:fontRef idx="minor">
      <a:schemeClr val="lt1"/>
    </cs:fontRef>
  </cs:dataPoint>
  <cs:dataPoint3D>
    <cs:lnRef idx="0"/>
    <cs:fillRef idx="3">
      <cs:styleClr val="auto"/>
    </cs:fillRef>
    <cs:effectRef idx="3"/>
    <cs:fontRef idx="minor">
      <a:schemeClr val="lt1"/>
    </cs:fontRef>
  </cs:dataPoint3D>
  <cs:dataPointLine>
    <cs:lnRef idx="0">
      <cs:styleClr val="auto"/>
    </cs:lnRef>
    <cs:fillRef idx="3"/>
    <cs:effectRef idx="3"/>
    <cs:fontRef idx="minor">
      <a:schemeClr val="lt1"/>
    </cs:fontRef>
    <cs:spPr>
      <a:ln w="34925" cap="rnd">
        <a:solidFill>
          <a:schemeClr val="phClr"/>
        </a:solidFill>
        <a:round/>
      </a:ln>
    </cs:spPr>
  </cs:dataPointLine>
  <cs:dataPointMarker>
    <cs:lnRef idx="0">
      <cs:styleClr val="auto"/>
    </cs:lnRef>
    <cs:fillRef idx="3">
      <cs:styleClr val="auto"/>
    </cs:fillRef>
    <cs:effectRef idx="3"/>
    <cs:fontRef idx="minor">
      <a:schemeClr val="lt1"/>
    </cs:fontRef>
    <cs:spPr>
      <a:ln w="9525">
        <a:solidFill>
          <a:schemeClr val="phClr"/>
        </a:solidFill>
        <a:round/>
      </a:ln>
    </cs:spPr>
  </cs:dataPointMarker>
  <cs:dataPointMarkerLayout symbol="circle" size="6"/>
  <cs:dataPointWireframe>
    <cs:lnRef idx="0">
      <cs:styleClr val="auto"/>
    </cs:lnRef>
    <cs:fillRef idx="3"/>
    <cs:effectRef idx="3"/>
    <cs:fontRef idx="minor">
      <a:schemeClr val="lt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lt1">
        <a:lumMod val="85000"/>
      </a:schemeClr>
    </cs:fontRef>
    <cs:spPr>
      <a:ln w="9525">
        <a:solidFill>
          <a:schemeClr val="lt1">
            <a:lumMod val="95000"/>
            <a:alpha val="54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lt1"/>
    </cs:fontRef>
    <cs:spPr>
      <a:solidFill>
        <a:schemeClr val="dk1">
          <a:lumMod val="75000"/>
          <a:lumOff val="25000"/>
        </a:schemeClr>
      </a:solidFill>
      <a:ln w="9525">
        <a:solidFill>
          <a:schemeClr val="lt1">
            <a:lumMod val="95000"/>
            <a:alpha val="54000"/>
          </a:schemeClr>
        </a:solidFill>
      </a:ln>
    </cs:spPr>
  </cs:downBar>
  <cs:drop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</a:schemeClr>
        </a:solidFill>
        <a:round/>
      </a:ln>
    </cs:spPr>
  </cs:errorBar>
  <cs:floor>
    <cs:lnRef idx="0"/>
    <cs:fillRef idx="0"/>
    <cs:effectRef idx="0"/>
    <cs:fontRef idx="minor">
      <a:schemeClr val="lt1"/>
    </cs:fontRef>
  </cs:floor>
  <cs:gridlineMajor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10000"/>
          </a:schemeClr>
        </a:solidFill>
        <a:round/>
      </a:ln>
    </cs:spPr>
  </cs:gridlineMajor>
  <cs:gridlineMinor>
    <cs:lnRef idx="0"/>
    <cs:fillRef idx="0"/>
    <cs:effectRef idx="0"/>
    <cs:fontRef idx="minor">
      <a:schemeClr val="lt1"/>
    </cs:fontRef>
    <cs:spPr>
      <a:ln>
        <a:solidFill>
          <a:schemeClr val="lt1">
            <a:lumMod val="95000"/>
            <a:alpha val="5000"/>
          </a:schemeClr>
        </a:solidFill>
      </a:ln>
    </cs:spPr>
  </cs:gridlineMinor>
  <cs:hiLo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lt1"/>
    </cs:fontRef>
    <cs:spPr>
      <a:ln w="9525">
        <a:solidFill>
          <a:schemeClr val="lt1">
            <a:lumMod val="95000"/>
            <a:alpha val="54000"/>
          </a:schemeClr>
        </a:solidFill>
      </a:ln>
    </cs:spPr>
  </cs:leaderLine>
  <cs:legend>
    <cs:lnRef idx="0"/>
    <cs:fillRef idx="0"/>
    <cs:effectRef idx="0"/>
    <cs:fontRef idx="minor">
      <a:schemeClr val="lt1">
        <a:lumMod val="85000"/>
      </a:schemeClr>
    </cs:fontRef>
    <cs:defRPr sz="1197" kern="1200"/>
  </cs:legend>
  <cs:plotArea>
    <cs:lnRef idx="0"/>
    <cs:fillRef idx="0"/>
    <cs:effectRef idx="0"/>
    <cs:fontRef idx="minor">
      <a:schemeClr val="lt1"/>
    </cs:fontRef>
  </cs:plotArea>
  <cs:plotArea3D>
    <cs:lnRef idx="0"/>
    <cs:fillRef idx="0"/>
    <cs:effectRef idx="0"/>
    <cs:fontRef idx="minor">
      <a:schemeClr val="lt1"/>
    </cs:fontRef>
  </cs:plotArea3D>
  <cs:seriesAxis>
    <cs:lnRef idx="0"/>
    <cs:fillRef idx="0"/>
    <cs:effectRef idx="0"/>
    <cs:fontRef idx="minor">
      <a:schemeClr val="lt1">
        <a:lumMod val="85000"/>
      </a:schemeClr>
    </cs:fontRef>
    <cs:spPr>
      <a:ln w="12700" cap="flat" cmpd="sng" algn="ctr">
        <a:solidFill>
          <a:schemeClr val="lt1">
            <a:lumMod val="95000"/>
            <a:alpha val="54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lt1"/>
    </cs:fontRef>
    <cs:spPr>
      <a:ln w="9525" cap="flat" cmpd="sng" algn="ctr">
        <a:solidFill>
          <a:schemeClr val="lt1">
            <a:lumMod val="95000"/>
            <a:alpha val="54000"/>
          </a:schemeClr>
        </a:solidFill>
        <a:round/>
      </a:ln>
    </cs:spPr>
  </cs:seriesLine>
  <cs:title>
    <cs:lnRef idx="0"/>
    <cs:fillRef idx="0"/>
    <cs:effectRef idx="0"/>
    <cs:fontRef idx="minor">
      <a:schemeClr val="lt1">
        <a:lumMod val="95000"/>
      </a:schemeClr>
    </cs:fontRef>
    <cs:defRPr sz="2128" b="1" kern="1200" spc="100" baseline="0">
      <a:effectLst>
        <a:outerShdw blurRad="50800" dist="38100" dir="5400000" algn="t" rotWithShape="0">
          <a:prstClr val="black">
            <a:alpha val="40000"/>
          </a:prstClr>
        </a:outerShdw>
      </a:effectLst>
    </cs:defRPr>
  </cs:title>
  <cs:trendline>
    <cs:lnRef idx="0">
      <cs:styleClr val="auto"/>
    </cs:lnRef>
    <cs:fillRef idx="0"/>
    <cs:effectRef idx="0"/>
    <cs:fontRef idx="minor">
      <a:schemeClr val="lt1"/>
    </cs:fontRef>
    <cs:spPr>
      <a:ln w="19050" cap="rnd">
        <a:solidFill>
          <a:schemeClr val="phClr"/>
        </a:solidFill>
      </a:ln>
    </cs:spPr>
  </cs:trendline>
  <cs:trendlineLabel>
    <cs:lnRef idx="0"/>
    <cs:fillRef idx="0"/>
    <cs:effectRef idx="0"/>
    <cs:fontRef idx="minor">
      <a:schemeClr val="lt1">
        <a:lumMod val="85000"/>
      </a:schemeClr>
    </cs:fontRef>
    <cs:defRPr sz="1197" kern="1200"/>
  </cs:trendlineLabel>
  <cs:upBar>
    <cs:lnRef idx="0"/>
    <cs:fillRef idx="0"/>
    <cs:effectRef idx="0"/>
    <cs:fontRef idx="minor">
      <a:schemeClr val="lt1"/>
    </cs:fontRef>
    <cs:spPr>
      <a:solidFill>
        <a:schemeClr val="lt1"/>
      </a:solidFill>
      <a:ln w="9525">
        <a:solidFill>
          <a:schemeClr val="lt1">
            <a:lumMod val="95000"/>
            <a:alpha val="54000"/>
          </a:schemeClr>
        </a:solidFill>
      </a:ln>
    </cs:spPr>
  </cs:upBar>
  <cs:valueAxis>
    <cs:lnRef idx="0"/>
    <cs:fillRef idx="0"/>
    <cs:effectRef idx="0"/>
    <cs:fontRef idx="minor">
      <a:schemeClr val="lt1">
        <a:lumMod val="85000"/>
      </a:schemeClr>
    </cs:fontRef>
    <cs:defRPr sz="1197" kern="1200"/>
  </cs:valueAxis>
  <cs:wall>
    <cs:lnRef idx="0"/>
    <cs:fillRef idx="0"/>
    <cs:effectRef idx="0"/>
    <cs:fontRef idx="minor">
      <a:schemeClr val="lt1"/>
    </cs:fontRef>
  </cs:wall>
</cs:chartStyle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51A50702-3C68-4B14-B819-72B57D27F94A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F0F4880-E690-44D0-8356-A9E7BDBAB098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E6205E-B305-4B90-9534-3C5E99A0275E}" type="datetimeFigureOut">
              <a:rPr lang="en-US" smtClean="0"/>
              <a:t>10/26/2023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6B4ACF6-39FD-4B08-A7D5-5BFDC37B4625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7C9FD2-2C57-4DE7-8EA4-86DEE80B988D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0AC623C-86E0-4A85-83FB-F4A716956FD4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395559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33722F1-E430-42A1-A473-1759336AECCE}" type="datetimeFigureOut">
              <a:rPr lang="en-US" smtClean="0"/>
              <a:t>10/26/2023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37D7554-D10C-4E29-B8E6-BB7111FA614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73470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900" b="0" kern="1200" cap="all" spc="150" baseline="0" dirty="0">
              <a:solidFill>
                <a:schemeClr val="bg1"/>
              </a:solidFill>
              <a:latin typeface="Univers Light" panose="020B0403020202020204" pitchFamily="34" charset="0"/>
              <a:ea typeface="+mn-ea"/>
              <a:cs typeface="+mn-cs"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C37D7554-D10C-4E29-B8E6-BB7111FA614F}" type="slidenum">
              <a:rPr lang="en-US" smtClean="0"/>
              <a:t>3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789925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93105" y="802298"/>
            <a:ext cx="8561747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93106" y="3531204"/>
            <a:ext cx="8561746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93105" y="329307"/>
            <a:ext cx="4897310" cy="309201"/>
          </a:xfrm>
        </p:spPr>
        <p:txBody>
          <a:bodyPr/>
          <a:lstStyle/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334637" y="798973"/>
            <a:ext cx="0" cy="2544756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5886830"/>
      </p:ext>
    </p:extLst>
  </p:cSld>
  <p:clrMapOvr>
    <a:masterClrMapping/>
  </p:clrMapOvr>
  <p:hf hdr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5755324"/>
      </p:ext>
    </p:extLst>
  </p:cSld>
  <p:clrMapOvr>
    <a:masterClrMapping/>
  </p:clrMapOvr>
  <p:hf hdr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813" y="1756130"/>
            <a:ext cx="8562580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3806195"/>
            <a:ext cx="8549990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284510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78359269"/>
      </p:ext>
    </p:extLst>
  </p:cSld>
  <p:clrMapOvr>
    <a:masterClrMapping/>
  </p:clrMapOvr>
  <p:hf hdr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889"/>
            <a:ext cx="9520157" cy="105930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34695" y="2010878"/>
            <a:ext cx="4608576" cy="34381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54793" y="2017343"/>
            <a:ext cx="4604130" cy="344152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19585853"/>
      </p:ext>
    </p:extLst>
  </p:cSld>
  <p:clrMapOvr>
    <a:masterClrMapping/>
  </p:clrMapOvr>
  <p:hf hdr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95" y="804163"/>
            <a:ext cx="9520157" cy="105631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5" y="2019549"/>
            <a:ext cx="4608576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4695" y="2824269"/>
            <a:ext cx="4608576" cy="26444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54791" y="2023003"/>
            <a:ext cx="4608576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54792" y="2821491"/>
            <a:ext cx="4608576" cy="263737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1" name="Straight Connector 10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177718213"/>
      </p:ext>
    </p:extLst>
  </p:cSld>
  <p:clrMapOvr>
    <a:masterClrMapping/>
  </p:clrMapOvr>
  <p:hf hdr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7" name="Straight Connector 6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842109460"/>
      </p:ext>
    </p:extLst>
  </p:cSld>
  <p:clrMapOvr>
    <a:masterClrMapping/>
  </p:clrMapOvr>
  <p:hf hdr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9445159"/>
      </p:ext>
    </p:extLst>
  </p:cSld>
  <p:clrMapOvr>
    <a:masterClrMapping/>
  </p:clrMapOvr>
  <p:hf hdr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4642" y="798973"/>
            <a:ext cx="3183128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205491"/>
            <a:ext cx="3184989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/>
          <p:cNvCxnSpPr/>
          <p:nvPr/>
        </p:nvCxnSpPr>
        <p:spPr>
          <a:xfrm>
            <a:off x="1371687" y="798973"/>
            <a:ext cx="0" cy="2247117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932060941"/>
      </p:ext>
    </p:extLst>
  </p:cSld>
  <p:clrMapOvr>
    <a:masterClrMapping/>
  </p:clrMapOvr>
  <p:hf hdr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chemeClr val="bg2">
                    <a:lumMod val="10000"/>
                  </a:schemeClr>
                </a:gs>
                <a:gs pos="100000">
                  <a:schemeClr val="bg2">
                    <a:lumMod val="10000"/>
                  </a:schemeClr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prstMaterial="matte">
              <a:bevelT w="133350" h="50800" prst="divo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35694" y="1129513"/>
            <a:ext cx="5447840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34695" y="3145992"/>
            <a:ext cx="5440037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534695" y="5469856"/>
            <a:ext cx="5440038" cy="320123"/>
          </a:xfrm>
        </p:spPr>
        <p:txBody>
          <a:bodyPr/>
          <a:lstStyle>
            <a:lvl1pPr algn="l">
              <a:defRPr/>
            </a:lvl1pPr>
          </a:lstStyle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534910" y="318640"/>
            <a:ext cx="5453475" cy="320931"/>
          </a:xfrm>
        </p:spPr>
        <p:txBody>
          <a:bodyPr/>
          <a:lstStyle/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71687" y="798973"/>
            <a:ext cx="0" cy="2161124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07561417"/>
      </p:ext>
    </p:extLst>
  </p:cSld>
  <p:clrMapOvr>
    <a:masterClrMapping/>
  </p:clrMapOvr>
  <p:hf hdr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90711921"/>
      </p:ext>
    </p:extLst>
  </p:cSld>
  <p:clrMapOvr>
    <a:masterClrMapping/>
  </p:clrMapOvr>
  <p:hf hdr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883863"/>
            <a:ext cx="1615742" cy="457499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534694" y="883863"/>
            <a:ext cx="7738807" cy="4574999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 flipH="1">
            <a:off x="9439111" y="719272"/>
            <a:ext cx="1615742" cy="0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306937808"/>
      </p:ext>
    </p:extLst>
  </p:cSld>
  <p:clrMapOvr>
    <a:masterClrMapping/>
  </p:clrMapOvr>
  <p:hf hdr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65C9C5B-BBA9-42AB-806E-92FC22E19CBA}"/>
              </a:ext>
            </a:extLst>
          </p:cNvPr>
          <p:cNvSpPr/>
          <p:nvPr userDrawn="1"/>
        </p:nvSpPr>
        <p:spPr>
          <a:xfrm>
            <a:off x="-1" y="0"/>
            <a:ext cx="9037469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AF30CF48-DD5D-4C81-BA7E-470DCBA61E62}"/>
              </a:ext>
            </a:extLst>
          </p:cNvPr>
          <p:cNvSpPr>
            <a:spLocks noGrp="1"/>
          </p:cNvSpPr>
          <p:nvPr>
            <p:ph type="pic" sz="quarter" idx="10" hasCustomPrompt="1"/>
          </p:nvPr>
        </p:nvSpPr>
        <p:spPr>
          <a:xfrm>
            <a:off x="2476500" y="622103"/>
            <a:ext cx="9715500" cy="3720928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E7E08E4E-686B-490D-8EA1-DDC9F1BC7C24}"/>
              </a:ext>
            </a:extLst>
          </p:cNvPr>
          <p:cNvCxnSpPr>
            <a:cxnSpLocks/>
          </p:cNvCxnSpPr>
          <p:nvPr userDrawn="1"/>
        </p:nvCxnSpPr>
        <p:spPr>
          <a:xfrm>
            <a:off x="739466" y="0"/>
            <a:ext cx="0" cy="6187736"/>
          </a:xfrm>
          <a:prstGeom prst="line">
            <a:avLst/>
          </a:prstGeom>
          <a:ln w="19050">
            <a:solidFill>
              <a:schemeClr val="accent5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C78B2B3F-3573-4632-872A-ADB36AF4125A}"/>
              </a:ext>
            </a:extLst>
          </p:cNvPr>
          <p:cNvSpPr>
            <a:spLocks noGrp="1"/>
          </p:cNvSpPr>
          <p:nvPr>
            <p:ph type="body" sz="quarter" idx="12" hasCustomPrompt="1"/>
          </p:nvPr>
        </p:nvSpPr>
        <p:spPr>
          <a:xfrm>
            <a:off x="6359337" y="5779363"/>
            <a:ext cx="2459114" cy="685430"/>
          </a:xfrm>
          <a:prstGeom prst="rect">
            <a:avLst/>
          </a:prstGeom>
        </p:spPr>
        <p:txBody>
          <a:bodyPr anchor="ctr"/>
          <a:lstStyle>
            <a:lvl1pPr marL="0" indent="0" algn="r">
              <a:lnSpc>
                <a:spcPct val="80000"/>
              </a:lnSpc>
              <a:spcBef>
                <a:spcPts val="0"/>
              </a:spcBef>
              <a:buNone/>
              <a:defRPr sz="1800" spc="100" baseline="0">
                <a:solidFill>
                  <a:schemeClr val="accent5">
                    <a:lumMod val="20000"/>
                    <a:lumOff val="8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12" name="Text Placeholder 12">
            <a:extLst>
              <a:ext uri="{FF2B5EF4-FFF2-40B4-BE49-F238E27FC236}">
                <a16:creationId xmlns:a16="http://schemas.microsoft.com/office/drawing/2014/main" id="{6FF5EE2F-D68A-4C3C-A342-4C0CE6CE20CB}"/>
              </a:ext>
            </a:extLst>
          </p:cNvPr>
          <p:cNvSpPr>
            <a:spLocks noGrp="1"/>
          </p:cNvSpPr>
          <p:nvPr>
            <p:ph type="body" sz="quarter" idx="13" hasCustomPrompt="1"/>
          </p:nvPr>
        </p:nvSpPr>
        <p:spPr>
          <a:xfrm>
            <a:off x="9299663" y="5791178"/>
            <a:ext cx="2459114" cy="685429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cap="all" spc="100" baseline="0">
                <a:solidFill>
                  <a:schemeClr val="accent1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date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52DB723-8435-4F35-BF55-AFB7DC8FD4C3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995205" y="4965134"/>
            <a:ext cx="4333088" cy="1596004"/>
          </a:xfrm>
          <a:prstGeom prst="rect">
            <a:avLst/>
          </a:prstGeom>
        </p:spPr>
        <p:txBody>
          <a:bodyPr anchor="ctr"/>
          <a:lstStyle>
            <a:lvl1pPr>
              <a:lnSpc>
                <a:spcPct val="80000"/>
              </a:lnSpc>
              <a:defRPr sz="5000" spc="100" baseline="0"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 dirty="0"/>
              <a:t>Click to add title</a:t>
            </a:r>
          </a:p>
        </p:txBody>
      </p:sp>
    </p:spTree>
    <p:extLst>
      <p:ext uri="{BB962C8B-B14F-4D97-AF65-F5344CB8AC3E}">
        <p14:creationId xmlns:p14="http://schemas.microsoft.com/office/powerpoint/2010/main" val="41554243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eet The Presenter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icture Placeholder 10">
            <a:extLst>
              <a:ext uri="{FF2B5EF4-FFF2-40B4-BE49-F238E27FC236}">
                <a16:creationId xmlns:a16="http://schemas.microsoft.com/office/drawing/2014/main" id="{CD5AE0D9-6B20-4F29-A35B-2A00C25FF84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482906" y="0"/>
            <a:ext cx="4635426" cy="6857999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2CC56C8-D828-4A31-A5B9-CF1AEFA70D7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571846" y="6356350"/>
            <a:ext cx="2743200" cy="365125"/>
          </a:xfrm>
        </p:spPr>
        <p:txBody>
          <a:bodyPr/>
          <a:lstStyle>
            <a:lvl1pPr>
              <a:defRPr>
                <a:solidFill>
                  <a:schemeClr val="accent5">
                    <a:lumMod val="20000"/>
                    <a:lumOff val="80000"/>
                  </a:schemeClr>
                </a:solidFill>
              </a:defRPr>
            </a:lvl1pPr>
          </a:lstStyle>
          <a:p>
            <a:r>
              <a:rPr lang="en-US" dirty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E0B0264-B3C3-46A0-80DD-67C59DB2AF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85D3C3B-0FFE-494C-B4AC-477B6A9DAF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ext Placeholder 12">
            <a:extLst>
              <a:ext uri="{FF2B5EF4-FFF2-40B4-BE49-F238E27FC236}">
                <a16:creationId xmlns:a16="http://schemas.microsoft.com/office/drawing/2014/main" id="{1285A10A-1880-4D4E-A99B-1C19043F2A6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6750189" y="2396358"/>
            <a:ext cx="3266975" cy="326687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80000"/>
              </a:lnSpc>
              <a:spcBef>
                <a:spcPts val="0"/>
              </a:spcBef>
              <a:buNone/>
              <a:defRPr sz="1600" b="1" spc="100" baseline="0">
                <a:solidFill>
                  <a:schemeClr val="accent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name</a:t>
            </a:r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624F1FC7-2617-499A-8CB8-B61FC7D9B7B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749508" y="2756830"/>
            <a:ext cx="4834569" cy="2384195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000"/>
              </a:spcAft>
              <a:buNone/>
              <a:defRPr sz="1400" spc="100" baseline="0"/>
            </a:lvl1pPr>
          </a:lstStyle>
          <a:p>
            <a:pPr lvl="0"/>
            <a:r>
              <a:rPr lang="en-US"/>
              <a:t>Click to add text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0B169A36-7DEF-42D4-850F-59A3233FD58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40834" y="0"/>
            <a:ext cx="0" cy="2757488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6CADB6D5-97B3-42ED-B8C7-5AD951CB8F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8729133" y="2551471"/>
            <a:ext cx="3462867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A9B7B60A-1B6C-4E40-94D7-AE1BD37127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-810973" y="4189152"/>
            <a:ext cx="3121302" cy="469478"/>
          </a:xfrm>
          <a:prstGeom prst="rect">
            <a:avLst/>
          </a:prstGeom>
        </p:spPr>
        <p:txBody>
          <a:bodyPr anchor="ctr"/>
          <a:lstStyle>
            <a:lvl1pPr algn="r"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algn="r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77022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Breakout Question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B0109947-4B08-4C56-B65B-A6FDFEF47D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510815"/>
            <a:ext cx="12192000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C387A38D-E82D-42F1-A188-30F49DD50C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739785" y="0"/>
            <a:ext cx="0" cy="251460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Picture Placeholder 10">
            <a:extLst>
              <a:ext uri="{FF2B5EF4-FFF2-40B4-BE49-F238E27FC236}">
                <a16:creationId xmlns:a16="http://schemas.microsoft.com/office/drawing/2014/main" id="{1205ABD4-5AFD-4B99-8836-D12AA42FCCE5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4582510" y="0"/>
            <a:ext cx="7609489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080A53F-EFDF-40A3-B9E3-58EB0D3F3A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8/05/20XX</a:t>
            </a:r>
          </a:p>
        </p:txBody>
      </p:sp>
      <p:sp>
        <p:nvSpPr>
          <p:cNvPr id="14" name="Content Placeholder 15">
            <a:extLst>
              <a:ext uri="{FF2B5EF4-FFF2-40B4-BE49-F238E27FC236}">
                <a16:creationId xmlns:a16="http://schemas.microsoft.com/office/drawing/2014/main" id="{F547C10E-8A59-4B22-ADF0-994850F759D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017111" y="2906895"/>
            <a:ext cx="4606159" cy="2221291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5" name="Footer Placeholder 4">
            <a:extLst>
              <a:ext uri="{FF2B5EF4-FFF2-40B4-BE49-F238E27FC236}">
                <a16:creationId xmlns:a16="http://schemas.microsoft.com/office/drawing/2014/main" id="{79DE00E7-8296-408A-905C-ECBA407C83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/>
          <a:lstStyle>
            <a:lvl1pPr algn="l"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Conference Presentation</a:t>
            </a:r>
          </a:p>
        </p:txBody>
      </p:sp>
      <p:sp>
        <p:nvSpPr>
          <p:cNvPr id="16" name="Slide Number Placeholder 5">
            <a:extLst>
              <a:ext uri="{FF2B5EF4-FFF2-40B4-BE49-F238E27FC236}">
                <a16:creationId xmlns:a16="http://schemas.microsoft.com/office/drawing/2014/main" id="{900B3723-B30F-4BDB-A030-4B06ADE753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E4FA9AB-9D34-43A5-947E-835D7FE29C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16002" y="2225678"/>
            <a:ext cx="4607268" cy="469476"/>
          </a:xfrm>
          <a:prstGeom prst="rect">
            <a:avLst/>
          </a:prstGeom>
        </p:spPr>
        <p:txBody>
          <a:bodyPr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1536349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840FD269-E069-45DA-B668-BE984BFA328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chemeClr val="bg1">
              <a:lumMod val="95000"/>
            </a:schemeClr>
          </a:solidFill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AB9DE71-7B7A-4473-ABD8-99575CAFB3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8/05/20XX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AA1C9B-284B-4C89-8743-52285AC951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r>
              <a:rPr lang="en-US" dirty="0"/>
              <a:t>Conference Presentation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BC1FE06-5B3A-40E2-82AA-E4516ED2D55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>
                    <a:lumMod val="95000"/>
                  </a:schemeClr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7" name="Text Placeholder 12">
            <a:extLst>
              <a:ext uri="{FF2B5EF4-FFF2-40B4-BE49-F238E27FC236}">
                <a16:creationId xmlns:a16="http://schemas.microsoft.com/office/drawing/2014/main" id="{2ACE5847-B709-473D-A366-54ADA852FFA5}"/>
              </a:ext>
            </a:extLst>
          </p:cNvPr>
          <p:cNvSpPr>
            <a:spLocks noGrp="1"/>
          </p:cNvSpPr>
          <p:nvPr>
            <p:ph type="body" sz="quarter" idx="14" hasCustomPrompt="1"/>
          </p:nvPr>
        </p:nvSpPr>
        <p:spPr>
          <a:xfrm>
            <a:off x="2105107" y="3055535"/>
            <a:ext cx="7981786" cy="2609103"/>
          </a:xfrm>
          <a:prstGeom prst="rect">
            <a:avLst/>
          </a:prstGeom>
        </p:spPr>
        <p:txBody>
          <a:bodyPr anchor="ctr"/>
          <a:lstStyle>
            <a:lvl1pPr marL="0" indent="0" algn="l">
              <a:lnSpc>
                <a:spcPct val="125000"/>
              </a:lnSpc>
              <a:spcBef>
                <a:spcPts val="0"/>
              </a:spcBef>
              <a:buNone/>
              <a:defRPr sz="3200" i="1" spc="100" baseline="0">
                <a:solidFill>
                  <a:schemeClr val="bg1"/>
                </a:solidFill>
                <a:latin typeface="+mj-lt"/>
              </a:defRPr>
            </a:lvl1pPr>
          </a:lstStyle>
          <a:p>
            <a:pPr lvl="0"/>
            <a:r>
              <a:rPr lang="en-US"/>
              <a:t>Click to add title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8B1850-15F7-414E-B8F6-3A5B3D10B2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0083" y="5448575"/>
            <a:ext cx="4881563" cy="463550"/>
          </a:xfrm>
          <a:prstGeom prst="rect">
            <a:avLst/>
          </a:prstGeom>
        </p:spPr>
        <p:txBody>
          <a:bodyPr/>
          <a:lstStyle>
            <a:lvl1pPr algn="r">
              <a:defRPr lang="en-US" sz="1800" spc="100" baseline="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</a:lstStyle>
          <a:p>
            <a:pPr marL="0" lvl="0" indent="0" algn="r">
              <a:spcBef>
                <a:spcPts val="100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745696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ps for Businesse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60ED5431-1075-4889-87EB-D79FFE50960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804630"/>
            <a:ext cx="12192000" cy="40622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Content Placeholder 15">
            <a:extLst>
              <a:ext uri="{FF2B5EF4-FFF2-40B4-BE49-F238E27FC236}">
                <a16:creationId xmlns:a16="http://schemas.microsoft.com/office/drawing/2014/main" id="{E7CC669C-5E68-40A8-8F59-E044A32F4B3F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09845" y="999340"/>
            <a:ext cx="5578870" cy="1408770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US"/>
              <a:t>Click to add text</a:t>
            </a:r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93EEC13B-7926-4108-B0C5-F3A2A5AE699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689250"/>
            <a:ext cx="160637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0C546480-8B8D-4EF8-8C6A-DFFAC2755AC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71559" y="1352736"/>
            <a:ext cx="3037792" cy="657883"/>
          </a:xfrm>
          <a:prstGeom prst="rect">
            <a:avLst/>
          </a:prstGeom>
        </p:spPr>
        <p:txBody>
          <a:bodyPr anchor="ctr"/>
          <a:lstStyle>
            <a:lvl1pPr algn="l">
              <a:lnSpc>
                <a:spcPct val="100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88236079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all to Action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415B931B-7725-4C86-A82C-07F42F447C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7500" y="2009775"/>
            <a:ext cx="6794499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3" name="Picture Placeholder 12">
            <a:extLst>
              <a:ext uri="{FF2B5EF4-FFF2-40B4-BE49-F238E27FC236}">
                <a16:creationId xmlns:a16="http://schemas.microsoft.com/office/drawing/2014/main" id="{116D3891-B2BA-4AE6-AAA7-560547F4B5E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8/05/20XX</a:t>
            </a:r>
          </a:p>
        </p:txBody>
      </p:sp>
      <p:sp>
        <p:nvSpPr>
          <p:cNvPr id="8" name="Footer Placeholder 4">
            <a:extLst>
              <a:ext uri="{FF2B5EF4-FFF2-40B4-BE49-F238E27FC236}">
                <a16:creationId xmlns:a16="http://schemas.microsoft.com/office/drawing/2014/main" id="{89831967-45C9-40AF-A955-56E9578BC6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Conference Presentation</a:t>
            </a:r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56167DEC-7546-44F6-AD64-E71C2FF1CF4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61241730-14B7-407E-9517-F4510520D03C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311900" y="3282850"/>
            <a:ext cx="5350010" cy="103073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055B60F-1D5E-4B0C-8354-2E7AA187F6D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11898" y="2471206"/>
            <a:ext cx="5350010" cy="867398"/>
          </a:xfrm>
          <a:prstGeom prst="rect">
            <a:avLst/>
          </a:prstGeom>
        </p:spPr>
        <p:txBody>
          <a:bodyPr anchor="ctr"/>
          <a:lstStyle>
            <a:lvl1pPr>
              <a:lnSpc>
                <a:spcPct val="100000"/>
              </a:lnSpc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72471783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FF5ED5F1-A62B-4555-807E-91FAE1443CCB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9D60F5-07EA-4D8F-AAFA-0F48CB7854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3ED4C42-D293-4981-BA06-A4638BEE164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3E9D98-F221-47DC-AE55-8165BB7A3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94C3D64C-77F6-4601-B573-9A9B6E23BB60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1675242" y="2051170"/>
            <a:ext cx="5362575" cy="3532188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BCD17CD-E6D2-4329-B271-1E59AA986E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75242" y="1418953"/>
            <a:ext cx="5362575" cy="495691"/>
          </a:xfrm>
          <a:prstGeom prst="rect">
            <a:avLst/>
          </a:prstGeom>
        </p:spPr>
        <p:txBody>
          <a:bodyPr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8368432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ackgrou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EBFE3E-14BB-4DC6-A806-1E62C1D244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83137" y="1360309"/>
            <a:ext cx="2909309" cy="657882"/>
          </a:xfrm>
          <a:prstGeom prst="rect">
            <a:avLst/>
          </a:prstGeom>
        </p:spPr>
        <p:txBody>
          <a:bodyPr anchor="ctr"/>
          <a:lstStyle>
            <a:lvl1pPr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Picture Placeholder 10">
            <a:extLst>
              <a:ext uri="{FF2B5EF4-FFF2-40B4-BE49-F238E27FC236}">
                <a16:creationId xmlns:a16="http://schemas.microsoft.com/office/drawing/2014/main" id="{EFD7EF65-6DE9-4029-B3A0-F08E11BC9E5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0" y="2795752"/>
            <a:ext cx="12192000" cy="4062247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10" name="Content Placeholder 15">
            <a:extLst>
              <a:ext uri="{FF2B5EF4-FFF2-40B4-BE49-F238E27FC236}">
                <a16:creationId xmlns:a16="http://schemas.microsoft.com/office/drawing/2014/main" id="{123B9F8E-DAD6-45B2-B55B-B070484318C3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5109845" y="1075509"/>
            <a:ext cx="5293260" cy="1408770"/>
          </a:xfrm>
          <a:prstGeom prst="rect">
            <a:avLst/>
          </a:prstGeom>
        </p:spPr>
        <p:txBody>
          <a:bodyPr anchor="ctr"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3CF9177-0C51-4496-B5AE-7ED4F8F3A1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8/05/20XX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57A035F-C837-4CCA-BB19-CE656F057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en-US" dirty="0"/>
              <a:t>Conference Presentation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FE2F927-F23D-4ABB-BEC9-11C2CC69D8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95244728-2BE1-4CB4-A19E-903E75BD82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0" y="1689250"/>
            <a:ext cx="160637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462717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ypothesi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50796CDC-3154-4ACA-A920-8CBE431C2A1A}"/>
              </a:ext>
            </a:extLst>
          </p:cNvPr>
          <p:cNvSpPr/>
          <p:nvPr userDrawn="1"/>
        </p:nvSpPr>
        <p:spPr>
          <a:xfrm>
            <a:off x="0" y="0"/>
            <a:ext cx="4687614" cy="685800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5FA8B4-F9F3-4FF5-B11F-483A1B95EA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8/05/20XX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97B8F04-28A5-462E-86DE-06C37E40589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Conference Presentation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C8B2DAE-4645-4AA0-87C9-39874FDBDE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Content Placeholder 15">
            <a:extLst>
              <a:ext uri="{FF2B5EF4-FFF2-40B4-BE49-F238E27FC236}">
                <a16:creationId xmlns:a16="http://schemas.microsoft.com/office/drawing/2014/main" id="{3BB9146A-68F5-433B-8411-A12C7C8F782D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747641" y="1193612"/>
            <a:ext cx="3513083" cy="1400506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3270974D-DE65-42B3-BEB4-235503245B26}"/>
              </a:ext>
            </a:extLst>
          </p:cNvPr>
          <p:cNvSpPr/>
          <p:nvPr userDrawn="1"/>
        </p:nvSpPr>
        <p:spPr>
          <a:xfrm>
            <a:off x="6360072" y="924801"/>
            <a:ext cx="4288221" cy="2043229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Content Placeholder 15">
            <a:extLst>
              <a:ext uri="{FF2B5EF4-FFF2-40B4-BE49-F238E27FC236}">
                <a16:creationId xmlns:a16="http://schemas.microsoft.com/office/drawing/2014/main" id="{5BA888A7-F91E-4923-AB10-31BEF8C2FEB8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6747641" y="4120055"/>
            <a:ext cx="3513083" cy="1185839"/>
          </a:xfrm>
          <a:prstGeom prst="rect">
            <a:avLst/>
          </a:prstGeom>
        </p:spPr>
        <p:txBody>
          <a:bodyPr anchor="ctr"/>
          <a:lstStyle>
            <a:lvl1pPr marL="0" indent="0" algn="ctr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None/>
              <a:defRPr sz="1400" spc="100" baseline="0"/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A6803CCC-79BF-4752-81AA-D68AB023A6B6}"/>
              </a:ext>
            </a:extLst>
          </p:cNvPr>
          <p:cNvSpPr/>
          <p:nvPr userDrawn="1"/>
        </p:nvSpPr>
        <p:spPr>
          <a:xfrm>
            <a:off x="6360072" y="3584028"/>
            <a:ext cx="4288221" cy="2043229"/>
          </a:xfrm>
          <a:prstGeom prst="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6ECBC35A-FE4E-467A-A20D-9063B371CA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2303095" y="0"/>
            <a:ext cx="0" cy="3704734"/>
          </a:xfrm>
          <a:prstGeom prst="line">
            <a:avLst/>
          </a:prstGeom>
          <a:ln w="1905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itle 11">
            <a:extLst>
              <a:ext uri="{FF2B5EF4-FFF2-40B4-BE49-F238E27FC236}">
                <a16:creationId xmlns:a16="http://schemas.microsoft.com/office/drawing/2014/main" id="{A4FC0018-1CBF-4BC0-BE79-B983651D88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 rot="16200000">
            <a:off x="1005213" y="4932422"/>
            <a:ext cx="2635209" cy="523708"/>
          </a:xfrm>
          <a:prstGeom prst="rect">
            <a:avLst/>
          </a:prstGeom>
        </p:spPr>
        <p:txBody>
          <a:bodyPr anchor="ctr"/>
          <a:lstStyle>
            <a:lvl1pPr algn="r"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 algn="r">
              <a:lnSpc>
                <a:spcPct val="80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27448790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Making Great Product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BAADBBE-F1E3-480E-BE79-B55DEF9410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 userDrawn="1"/>
        </p:nvSpPr>
        <p:spPr>
          <a:xfrm>
            <a:off x="5397500" y="2009775"/>
            <a:ext cx="6794499" cy="283845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Picture Placeholder 8">
            <a:extLst>
              <a:ext uri="{FF2B5EF4-FFF2-40B4-BE49-F238E27FC236}">
                <a16:creationId xmlns:a16="http://schemas.microsoft.com/office/drawing/2014/main" id="{A4C868C7-0B77-47B8-9C16-7F97AA9F0D4E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1" y="0"/>
            <a:ext cx="6311899" cy="6858000"/>
          </a:xfrm>
          <a:custGeom>
            <a:avLst/>
            <a:gdLst>
              <a:gd name="connsiteX0" fmla="*/ 0 w 6311899"/>
              <a:gd name="connsiteY0" fmla="*/ 0 h 6858000"/>
              <a:gd name="connsiteX1" fmla="*/ 6311899 w 6311899"/>
              <a:gd name="connsiteY1" fmla="*/ 0 h 6858000"/>
              <a:gd name="connsiteX2" fmla="*/ 6311899 w 6311899"/>
              <a:gd name="connsiteY2" fmla="*/ 2009775 h 6858000"/>
              <a:gd name="connsiteX3" fmla="*/ 5397499 w 6311899"/>
              <a:gd name="connsiteY3" fmla="*/ 2009775 h 6858000"/>
              <a:gd name="connsiteX4" fmla="*/ 5397499 w 6311899"/>
              <a:gd name="connsiteY4" fmla="*/ 4848225 h 6858000"/>
              <a:gd name="connsiteX5" fmla="*/ 6311899 w 6311899"/>
              <a:gd name="connsiteY5" fmla="*/ 4848225 h 6858000"/>
              <a:gd name="connsiteX6" fmla="*/ 6311899 w 6311899"/>
              <a:gd name="connsiteY6" fmla="*/ 6858000 h 6858000"/>
              <a:gd name="connsiteX7" fmla="*/ 0 w 6311899"/>
              <a:gd name="connsiteY7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311899" h="6858000">
                <a:moveTo>
                  <a:pt x="0" y="0"/>
                </a:moveTo>
                <a:lnTo>
                  <a:pt x="6311899" y="0"/>
                </a:lnTo>
                <a:lnTo>
                  <a:pt x="6311899" y="2009775"/>
                </a:lnTo>
                <a:lnTo>
                  <a:pt x="5397499" y="2009775"/>
                </a:lnTo>
                <a:lnTo>
                  <a:pt x="5397499" y="4848225"/>
                </a:lnTo>
                <a:lnTo>
                  <a:pt x="6311899" y="4848225"/>
                </a:lnTo>
                <a:lnTo>
                  <a:pt x="6311899" y="6858000"/>
                </a:lnTo>
                <a:lnTo>
                  <a:pt x="0" y="6858000"/>
                </a:lnTo>
                <a:close/>
              </a:path>
            </a:pathLst>
          </a:custGeom>
        </p:spPr>
        <p:txBody>
          <a:bodyPr wrap="square">
            <a:noAutofit/>
          </a:bodyPr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F4198D5-23F4-441A-AD0A-C6CD015E99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8/05/20XX</a:t>
            </a:r>
          </a:p>
        </p:txBody>
      </p:sp>
      <p:sp>
        <p:nvSpPr>
          <p:cNvPr id="16" name="Content Placeholder 15">
            <a:extLst>
              <a:ext uri="{FF2B5EF4-FFF2-40B4-BE49-F238E27FC236}">
                <a16:creationId xmlns:a16="http://schemas.microsoft.com/office/drawing/2014/main" id="{8E5DAC80-95FC-4BA1-98B2-5631FB3B0198}"/>
              </a:ext>
            </a:extLst>
          </p:cNvPr>
          <p:cNvSpPr>
            <a:spLocks noGrp="1"/>
          </p:cNvSpPr>
          <p:nvPr>
            <p:ph sz="quarter" idx="15" hasCustomPrompt="1"/>
          </p:nvPr>
        </p:nvSpPr>
        <p:spPr>
          <a:xfrm>
            <a:off x="6337298" y="3200401"/>
            <a:ext cx="5257799" cy="170180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0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bg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464448FE-96B4-43C5-8721-4FBF69ED4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Conference Presentation</a:t>
            </a:r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F8104834-0355-4576-A9E5-FF5B92B361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AD2D377-D829-49CC-9253-683054B9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37298" y="2063075"/>
            <a:ext cx="5257799" cy="1268810"/>
          </a:xfrm>
          <a:prstGeom prst="rect">
            <a:avLst/>
          </a:prstGeom>
        </p:spPr>
        <p:txBody>
          <a:bodyPr anchor="ctr"/>
          <a:lstStyle>
            <a:lvl1pPr>
              <a:defRPr lang="en-US" sz="2400" spc="100" baseline="0">
                <a:solidFill>
                  <a:schemeClr val="bg1"/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48123429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mparing Contoso to the Competition​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995D6E1F-61DD-45C8-BD0F-87774F3858F1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A3F1E30-78A1-4D04-868B-2FF65A0CDB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8/05/20XX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A92EE5A-2D26-4A38-BF97-6266BFC4252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1" name="Content Placeholder 15">
            <a:extLst>
              <a:ext uri="{FF2B5EF4-FFF2-40B4-BE49-F238E27FC236}">
                <a16:creationId xmlns:a16="http://schemas.microsoft.com/office/drawing/2014/main" id="{716CE84D-B2FA-4712-9112-9A6349EE051E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1008686" y="2921932"/>
            <a:ext cx="4114800" cy="12688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3" name="Content Placeholder 15">
            <a:extLst>
              <a:ext uri="{FF2B5EF4-FFF2-40B4-BE49-F238E27FC236}">
                <a16:creationId xmlns:a16="http://schemas.microsoft.com/office/drawing/2014/main" id="{5EB29FAF-F8EE-4156-8E07-E14DFBABA091}"/>
              </a:ext>
            </a:extLst>
          </p:cNvPr>
          <p:cNvSpPr>
            <a:spLocks noGrp="1"/>
          </p:cNvSpPr>
          <p:nvPr>
            <p:ph sz="quarter" idx="18" hasCustomPrompt="1"/>
          </p:nvPr>
        </p:nvSpPr>
        <p:spPr>
          <a:xfrm>
            <a:off x="1008686" y="4327267"/>
            <a:ext cx="4114800" cy="1268810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FC5BC42-EC33-40D4-8189-69F1D23AD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8686" y="1516597"/>
            <a:ext cx="3980182" cy="1268810"/>
          </a:xfrm>
          <a:prstGeom prst="rect">
            <a:avLst/>
          </a:prstGeom>
        </p:spPr>
        <p:txBody>
          <a:bodyPr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832319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Histor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15" name="Text Placeholder 14">
            <a:extLst>
              <a:ext uri="{FF2B5EF4-FFF2-40B4-BE49-F238E27FC236}">
                <a16:creationId xmlns:a16="http://schemas.microsoft.com/office/drawing/2014/main" id="{09C0924B-E154-4A9E-830A-0CED0F96BA6D}"/>
              </a:ext>
            </a:extLst>
          </p:cNvPr>
          <p:cNvSpPr>
            <a:spLocks noGrp="1"/>
          </p:cNvSpPr>
          <p:nvPr>
            <p:ph type="body" sz="quarter" idx="17" hasCustomPrompt="1"/>
          </p:nvPr>
        </p:nvSpPr>
        <p:spPr>
          <a:xfrm>
            <a:off x="1712346" y="309397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6" name="Text Placeholder 14">
            <a:extLst>
              <a:ext uri="{FF2B5EF4-FFF2-40B4-BE49-F238E27FC236}">
                <a16:creationId xmlns:a16="http://schemas.microsoft.com/office/drawing/2014/main" id="{09FC371A-791E-4A18-A05F-62DAAB144FE0}"/>
              </a:ext>
            </a:extLst>
          </p:cNvPr>
          <p:cNvSpPr>
            <a:spLocks noGrp="1"/>
          </p:cNvSpPr>
          <p:nvPr>
            <p:ph type="body" sz="quarter" idx="18" hasCustomPrompt="1"/>
          </p:nvPr>
        </p:nvSpPr>
        <p:spPr>
          <a:xfrm>
            <a:off x="2501761" y="309397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7" name="Text Placeholder 14">
            <a:extLst>
              <a:ext uri="{FF2B5EF4-FFF2-40B4-BE49-F238E27FC236}">
                <a16:creationId xmlns:a16="http://schemas.microsoft.com/office/drawing/2014/main" id="{7370EA53-C218-4777-8992-DFE61FD94A52}"/>
              </a:ext>
            </a:extLst>
          </p:cNvPr>
          <p:cNvSpPr>
            <a:spLocks noGrp="1"/>
          </p:cNvSpPr>
          <p:nvPr>
            <p:ph type="body" sz="quarter" idx="19" hasCustomPrompt="1"/>
          </p:nvPr>
        </p:nvSpPr>
        <p:spPr>
          <a:xfrm>
            <a:off x="3291176" y="309397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8" name="Text Placeholder 14">
            <a:extLst>
              <a:ext uri="{FF2B5EF4-FFF2-40B4-BE49-F238E27FC236}">
                <a16:creationId xmlns:a16="http://schemas.microsoft.com/office/drawing/2014/main" id="{52263598-CA5C-4D32-8005-69A3003C53F0}"/>
              </a:ext>
            </a:extLst>
          </p:cNvPr>
          <p:cNvSpPr>
            <a:spLocks noGrp="1"/>
          </p:cNvSpPr>
          <p:nvPr>
            <p:ph type="body" sz="quarter" idx="20" hasCustomPrompt="1"/>
          </p:nvPr>
        </p:nvSpPr>
        <p:spPr>
          <a:xfrm>
            <a:off x="4080591" y="309397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9" name="Text Placeholder 14">
            <a:extLst>
              <a:ext uri="{FF2B5EF4-FFF2-40B4-BE49-F238E27FC236}">
                <a16:creationId xmlns:a16="http://schemas.microsoft.com/office/drawing/2014/main" id="{04255F76-4757-4D5C-80D7-A3307CEBC13D}"/>
              </a:ext>
            </a:extLst>
          </p:cNvPr>
          <p:cNvSpPr>
            <a:spLocks noGrp="1"/>
          </p:cNvSpPr>
          <p:nvPr>
            <p:ph type="body" sz="quarter" idx="21" hasCustomPrompt="1"/>
          </p:nvPr>
        </p:nvSpPr>
        <p:spPr>
          <a:xfrm>
            <a:off x="4810807" y="3093970"/>
            <a:ext cx="61531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0" name="Text Placeholder 14">
            <a:extLst>
              <a:ext uri="{FF2B5EF4-FFF2-40B4-BE49-F238E27FC236}">
                <a16:creationId xmlns:a16="http://schemas.microsoft.com/office/drawing/2014/main" id="{6948AE7E-55CC-4F22-9239-099E8E8EF216}"/>
              </a:ext>
            </a:extLst>
          </p:cNvPr>
          <p:cNvSpPr>
            <a:spLocks noGrp="1"/>
          </p:cNvSpPr>
          <p:nvPr>
            <p:ph type="body" sz="quarter" idx="22" hasCustomPrompt="1"/>
          </p:nvPr>
        </p:nvSpPr>
        <p:spPr>
          <a:xfrm>
            <a:off x="5659421" y="309397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1" name="Text Placeholder 14">
            <a:extLst>
              <a:ext uri="{FF2B5EF4-FFF2-40B4-BE49-F238E27FC236}">
                <a16:creationId xmlns:a16="http://schemas.microsoft.com/office/drawing/2014/main" id="{D91E6446-232F-4870-8335-C708DDB3E7B0}"/>
              </a:ext>
            </a:extLst>
          </p:cNvPr>
          <p:cNvSpPr>
            <a:spLocks noGrp="1"/>
          </p:cNvSpPr>
          <p:nvPr>
            <p:ph type="body" sz="quarter" idx="23" hasCustomPrompt="1"/>
          </p:nvPr>
        </p:nvSpPr>
        <p:spPr>
          <a:xfrm>
            <a:off x="6448836" y="309397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2" name="Text Placeholder 14">
            <a:extLst>
              <a:ext uri="{FF2B5EF4-FFF2-40B4-BE49-F238E27FC236}">
                <a16:creationId xmlns:a16="http://schemas.microsoft.com/office/drawing/2014/main" id="{6A3A8254-B2DC-4C36-8E81-397E7CB3EC04}"/>
              </a:ext>
            </a:extLst>
          </p:cNvPr>
          <p:cNvSpPr>
            <a:spLocks noGrp="1"/>
          </p:cNvSpPr>
          <p:nvPr>
            <p:ph type="body" sz="quarter" idx="24" hasCustomPrompt="1"/>
          </p:nvPr>
        </p:nvSpPr>
        <p:spPr>
          <a:xfrm>
            <a:off x="7238251" y="309397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3" name="Text Placeholder 14">
            <a:extLst>
              <a:ext uri="{FF2B5EF4-FFF2-40B4-BE49-F238E27FC236}">
                <a16:creationId xmlns:a16="http://schemas.microsoft.com/office/drawing/2014/main" id="{048C7215-4A75-4BF9-96EC-BEA9AA1239CC}"/>
              </a:ext>
            </a:extLst>
          </p:cNvPr>
          <p:cNvSpPr>
            <a:spLocks noGrp="1"/>
          </p:cNvSpPr>
          <p:nvPr>
            <p:ph type="body" sz="quarter" idx="25" hasCustomPrompt="1"/>
          </p:nvPr>
        </p:nvSpPr>
        <p:spPr>
          <a:xfrm>
            <a:off x="8027666" y="309397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4" name="Text Placeholder 14">
            <a:extLst>
              <a:ext uri="{FF2B5EF4-FFF2-40B4-BE49-F238E27FC236}">
                <a16:creationId xmlns:a16="http://schemas.microsoft.com/office/drawing/2014/main" id="{C2FA34D0-4280-4201-9E40-5FE0D81D7DCC}"/>
              </a:ext>
            </a:extLst>
          </p:cNvPr>
          <p:cNvSpPr>
            <a:spLocks noGrp="1"/>
          </p:cNvSpPr>
          <p:nvPr>
            <p:ph type="body" sz="quarter" idx="26" hasCustomPrompt="1"/>
          </p:nvPr>
        </p:nvSpPr>
        <p:spPr>
          <a:xfrm>
            <a:off x="8817081" y="309397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5" name="Text Placeholder 14">
            <a:extLst>
              <a:ext uri="{FF2B5EF4-FFF2-40B4-BE49-F238E27FC236}">
                <a16:creationId xmlns:a16="http://schemas.microsoft.com/office/drawing/2014/main" id="{BD0D6DFA-0AE8-42A3-ADA8-785B98B99E41}"/>
              </a:ext>
            </a:extLst>
          </p:cNvPr>
          <p:cNvSpPr>
            <a:spLocks noGrp="1"/>
          </p:cNvSpPr>
          <p:nvPr>
            <p:ph type="body" sz="quarter" idx="27" hasCustomPrompt="1"/>
          </p:nvPr>
        </p:nvSpPr>
        <p:spPr>
          <a:xfrm>
            <a:off x="9606496" y="309397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6" name="Text Placeholder 14">
            <a:extLst>
              <a:ext uri="{FF2B5EF4-FFF2-40B4-BE49-F238E27FC236}">
                <a16:creationId xmlns:a16="http://schemas.microsoft.com/office/drawing/2014/main" id="{7E475D18-842D-4508-9049-99A36DA3895D}"/>
              </a:ext>
            </a:extLst>
          </p:cNvPr>
          <p:cNvSpPr>
            <a:spLocks noGrp="1"/>
          </p:cNvSpPr>
          <p:nvPr>
            <p:ph type="body" sz="quarter" idx="28" hasCustomPrompt="1"/>
          </p:nvPr>
        </p:nvSpPr>
        <p:spPr>
          <a:xfrm>
            <a:off x="10395907" y="3093970"/>
            <a:ext cx="495300" cy="652276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7" name="Text Placeholder 14">
            <a:extLst>
              <a:ext uri="{FF2B5EF4-FFF2-40B4-BE49-F238E27FC236}">
                <a16:creationId xmlns:a16="http://schemas.microsoft.com/office/drawing/2014/main" id="{F7A2B249-C1B4-4F5F-9C74-B3763CCFC8D5}"/>
              </a:ext>
            </a:extLst>
          </p:cNvPr>
          <p:cNvSpPr>
            <a:spLocks noGrp="1"/>
          </p:cNvSpPr>
          <p:nvPr>
            <p:ph type="body" sz="quarter" idx="29" hasCustomPrompt="1"/>
          </p:nvPr>
        </p:nvSpPr>
        <p:spPr>
          <a:xfrm>
            <a:off x="1712346" y="47957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8" name="Text Placeholder 14">
            <a:extLst>
              <a:ext uri="{FF2B5EF4-FFF2-40B4-BE49-F238E27FC236}">
                <a16:creationId xmlns:a16="http://schemas.microsoft.com/office/drawing/2014/main" id="{64240E02-7397-4BFB-923B-4E4A96C7C81B}"/>
              </a:ext>
            </a:extLst>
          </p:cNvPr>
          <p:cNvSpPr>
            <a:spLocks noGrp="1"/>
          </p:cNvSpPr>
          <p:nvPr>
            <p:ph type="body" sz="quarter" idx="30" hasCustomPrompt="1"/>
          </p:nvPr>
        </p:nvSpPr>
        <p:spPr>
          <a:xfrm>
            <a:off x="2501761" y="47957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9" name="Text Placeholder 14">
            <a:extLst>
              <a:ext uri="{FF2B5EF4-FFF2-40B4-BE49-F238E27FC236}">
                <a16:creationId xmlns:a16="http://schemas.microsoft.com/office/drawing/2014/main" id="{41400094-84D6-4303-BA4B-0E0D1FF018E1}"/>
              </a:ext>
            </a:extLst>
          </p:cNvPr>
          <p:cNvSpPr>
            <a:spLocks noGrp="1"/>
          </p:cNvSpPr>
          <p:nvPr>
            <p:ph type="body" sz="quarter" idx="31" hasCustomPrompt="1"/>
          </p:nvPr>
        </p:nvSpPr>
        <p:spPr>
          <a:xfrm>
            <a:off x="3291176" y="47957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0" name="Text Placeholder 14">
            <a:extLst>
              <a:ext uri="{FF2B5EF4-FFF2-40B4-BE49-F238E27FC236}">
                <a16:creationId xmlns:a16="http://schemas.microsoft.com/office/drawing/2014/main" id="{AAF6E8A4-DDDD-49A1-B1C9-3574B58A83D0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4080591" y="47957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1" name="Text Placeholder 14">
            <a:extLst>
              <a:ext uri="{FF2B5EF4-FFF2-40B4-BE49-F238E27FC236}">
                <a16:creationId xmlns:a16="http://schemas.microsoft.com/office/drawing/2014/main" id="{D9AB8D6A-C296-4468-9A7D-7F46B36429A0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4810807" y="4795797"/>
            <a:ext cx="61531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2" name="Text Placeholder 14">
            <a:extLst>
              <a:ext uri="{FF2B5EF4-FFF2-40B4-BE49-F238E27FC236}">
                <a16:creationId xmlns:a16="http://schemas.microsoft.com/office/drawing/2014/main" id="{D17C8109-2F1A-4248-BE14-FE5D4AE1E356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5659421" y="47957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3" name="Text Placeholder 14">
            <a:extLst>
              <a:ext uri="{FF2B5EF4-FFF2-40B4-BE49-F238E27FC236}">
                <a16:creationId xmlns:a16="http://schemas.microsoft.com/office/drawing/2014/main" id="{5735C006-B8AC-427F-A337-4F607EB5431F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6448836" y="47957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4" name="Text Placeholder 14">
            <a:extLst>
              <a:ext uri="{FF2B5EF4-FFF2-40B4-BE49-F238E27FC236}">
                <a16:creationId xmlns:a16="http://schemas.microsoft.com/office/drawing/2014/main" id="{B62C7805-F615-4B77-89DD-63F1F946E781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7238251" y="47957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5" name="Text Placeholder 14">
            <a:extLst>
              <a:ext uri="{FF2B5EF4-FFF2-40B4-BE49-F238E27FC236}">
                <a16:creationId xmlns:a16="http://schemas.microsoft.com/office/drawing/2014/main" id="{7B0BABA0-0326-410E-AECF-0D41365DD47C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8027666" y="47957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6" name="Text Placeholder 14">
            <a:extLst>
              <a:ext uri="{FF2B5EF4-FFF2-40B4-BE49-F238E27FC236}">
                <a16:creationId xmlns:a16="http://schemas.microsoft.com/office/drawing/2014/main" id="{9E4FCBEC-4348-4D10-B139-FD526C86B178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8817081" y="47957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7" name="Text Placeholder 14">
            <a:extLst>
              <a:ext uri="{FF2B5EF4-FFF2-40B4-BE49-F238E27FC236}">
                <a16:creationId xmlns:a16="http://schemas.microsoft.com/office/drawing/2014/main" id="{DA4FA8D2-F1E5-4A88-855F-84D521DB7046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9606496" y="47957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38" name="Text Placeholder 14">
            <a:extLst>
              <a:ext uri="{FF2B5EF4-FFF2-40B4-BE49-F238E27FC236}">
                <a16:creationId xmlns:a16="http://schemas.microsoft.com/office/drawing/2014/main" id="{7E27FFDC-7B67-4C2F-8712-C7961E6E9A91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10395907" y="4795797"/>
            <a:ext cx="495300" cy="652272"/>
          </a:xfrm>
          <a:prstGeom prst="rect">
            <a:avLst/>
          </a:prstGeom>
        </p:spPr>
        <p:txBody>
          <a:bodyPr/>
          <a:lstStyle>
            <a:lvl1pPr marL="0" indent="0" algn="ctr">
              <a:lnSpc>
                <a:spcPct val="80000"/>
              </a:lnSpc>
              <a:spcBef>
                <a:spcPts val="0"/>
              </a:spcBef>
              <a:buNone/>
              <a:defRPr sz="12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1" name="Text Placeholder 14">
            <a:extLst>
              <a:ext uri="{FF2B5EF4-FFF2-40B4-BE49-F238E27FC236}">
                <a16:creationId xmlns:a16="http://schemas.microsoft.com/office/drawing/2014/main" id="{B098AA04-538E-4D0B-BC5E-3C79B451D15C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696804" y="2672211"/>
            <a:ext cx="10210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Add year</a:t>
            </a:r>
          </a:p>
        </p:txBody>
      </p:sp>
      <p:sp>
        <p:nvSpPr>
          <p:cNvPr id="52" name="Text Placeholder 14">
            <a:extLst>
              <a:ext uri="{FF2B5EF4-FFF2-40B4-BE49-F238E27FC236}">
                <a16:creationId xmlns:a16="http://schemas.microsoft.com/office/drawing/2014/main" id="{80992CBE-A6F0-4FF1-8F4F-84B050480AD2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696804" y="4361409"/>
            <a:ext cx="1021001" cy="501726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cap="all" spc="100" baseline="0">
                <a:solidFill>
                  <a:schemeClr val="accent5">
                    <a:lumMod val="50000"/>
                  </a:schemeClr>
                </a:solidFill>
                <a:latin typeface="+mj-lt"/>
              </a:defRPr>
            </a:lvl1pPr>
          </a:lstStyle>
          <a:p>
            <a:pPr lvl="0"/>
            <a:r>
              <a:rPr lang="en-US"/>
              <a:t>Add year</a:t>
            </a:r>
          </a:p>
        </p:txBody>
      </p:sp>
      <p:sp>
        <p:nvSpPr>
          <p:cNvPr id="53" name="Text Placeholder 14">
            <a:extLst>
              <a:ext uri="{FF2B5EF4-FFF2-40B4-BE49-F238E27FC236}">
                <a16:creationId xmlns:a16="http://schemas.microsoft.com/office/drawing/2014/main" id="{738B60B3-540F-4900-A4BB-0B521A1F75C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2029367" y="2067200"/>
            <a:ext cx="1440088" cy="469597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4" name="Text Placeholder 14">
            <a:extLst>
              <a:ext uri="{FF2B5EF4-FFF2-40B4-BE49-F238E27FC236}">
                <a16:creationId xmlns:a16="http://schemas.microsoft.com/office/drawing/2014/main" id="{FD7D7797-7938-4D6E-B5A4-21536E2021EF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4397612" y="2067200"/>
            <a:ext cx="1440088" cy="469597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5" name="Text Placeholder 14">
            <a:extLst>
              <a:ext uri="{FF2B5EF4-FFF2-40B4-BE49-F238E27FC236}">
                <a16:creationId xmlns:a16="http://schemas.microsoft.com/office/drawing/2014/main" id="{F7B339B7-1A20-4B38-8EAE-3C98E757DA31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344687" y="2067200"/>
            <a:ext cx="1440088" cy="469597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6" name="Text Placeholder 14">
            <a:extLst>
              <a:ext uri="{FF2B5EF4-FFF2-40B4-BE49-F238E27FC236}">
                <a16:creationId xmlns:a16="http://schemas.microsoft.com/office/drawing/2014/main" id="{3D0B1401-F4EC-4750-A2AA-34CD72504AC2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2029367" y="3869787"/>
            <a:ext cx="1440088" cy="408780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7" name="Text Placeholder 14">
            <a:extLst>
              <a:ext uri="{FF2B5EF4-FFF2-40B4-BE49-F238E27FC236}">
                <a16:creationId xmlns:a16="http://schemas.microsoft.com/office/drawing/2014/main" id="{25C7DA61-BA93-48EE-BB6E-9E5D96271ACE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5976442" y="3869787"/>
            <a:ext cx="1440088" cy="408780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b="1" cap="none" spc="100" baseline="0">
                <a:solidFill>
                  <a:schemeClr val="accent6"/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58" name="Text Placeholder 14">
            <a:extLst>
              <a:ext uri="{FF2B5EF4-FFF2-40B4-BE49-F238E27FC236}">
                <a16:creationId xmlns:a16="http://schemas.microsoft.com/office/drawing/2014/main" id="{6B7F232D-8C58-4A29-8A95-52E6B74C0533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9923517" y="3869787"/>
            <a:ext cx="1440088" cy="408780"/>
          </a:xfrm>
          <a:prstGeom prst="rect">
            <a:avLst/>
          </a:prstGeom>
        </p:spPr>
        <p:txBody>
          <a:bodyPr anchor="b"/>
          <a:lstStyle>
            <a:lvl1pPr marL="0" indent="0" algn="ctr">
              <a:lnSpc>
                <a:spcPct val="100000"/>
              </a:lnSpc>
              <a:spcBef>
                <a:spcPts val="0"/>
              </a:spcBef>
              <a:buNone/>
              <a:defRPr sz="1400" cap="none" spc="100" baseline="0">
                <a:solidFill>
                  <a:schemeClr val="accent5">
                    <a:lumMod val="50000"/>
                  </a:schemeClr>
                </a:solidFill>
                <a:latin typeface="+mn-lt"/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cxnSp>
        <p:nvCxnSpPr>
          <p:cNvPr id="102" name="Straight Connector 101">
            <a:extLst>
              <a:ext uri="{FF2B5EF4-FFF2-40B4-BE49-F238E27FC236}">
                <a16:creationId xmlns:a16="http://schemas.microsoft.com/office/drawing/2014/main" id="{F2334811-4848-4246-ACD8-273541203B2A}"/>
              </a:ext>
            </a:extLst>
          </p:cNvPr>
          <p:cNvCxnSpPr>
            <a:cxnSpLocks/>
          </p:cNvCxnSpPr>
          <p:nvPr userDrawn="1"/>
        </p:nvCxnSpPr>
        <p:spPr>
          <a:xfrm>
            <a:off x="0" y="755452"/>
            <a:ext cx="9809368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45E76D73-D506-4E6B-A789-AB87E732AD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410418" y="100579"/>
            <a:ext cx="1943381" cy="1268811"/>
          </a:xfrm>
          <a:prstGeom prst="rect">
            <a:avLst/>
          </a:prstGeom>
        </p:spPr>
        <p:txBody>
          <a:bodyPr anchor="ctr"/>
          <a:lstStyle>
            <a:lvl1pPr algn="r"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 algn="r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27700978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Key Takeaways"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A3D8856B-7A24-4C55-9910-ED81BFA0A027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6096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8/05/20XX</a:t>
            </a:r>
          </a:p>
        </p:txBody>
      </p:sp>
      <p:sp>
        <p:nvSpPr>
          <p:cNvPr id="9" name="Content Placeholder 15">
            <a:extLst>
              <a:ext uri="{FF2B5EF4-FFF2-40B4-BE49-F238E27FC236}">
                <a16:creationId xmlns:a16="http://schemas.microsoft.com/office/drawing/2014/main" id="{3B3118EB-9968-4E6E-B2B6-A76765DCFA49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7101509" y="2431279"/>
            <a:ext cx="4288971" cy="3055121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50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3ABAA64D-DEC0-453B-A9D7-7183AF0CEF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519230" y="6356350"/>
            <a:ext cx="3152912" cy="365125"/>
          </a:xfrm>
        </p:spPr>
        <p:txBody>
          <a:bodyPr/>
          <a:lstStyle>
            <a:lvl1pPr algn="l"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r>
              <a:rPr lang="en-US" dirty="0"/>
              <a:t>Conference Presentation</a:t>
            </a:r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F74F7F62-A2D6-471E-83D8-44BA2699C0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0510344" y="6356350"/>
            <a:ext cx="843455" cy="365125"/>
          </a:xfrm>
        </p:spPr>
        <p:txBody>
          <a:bodyPr/>
          <a:lstStyle>
            <a:lvl1pPr>
              <a:defRPr>
                <a:solidFill>
                  <a:schemeClr val="accent6">
                    <a:lumMod val="75000"/>
                  </a:schemeClr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CF88F189-31A8-4BA7-80D9-4A40A4E2B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 userDrawn="1"/>
        </p:nvCxnSpPr>
        <p:spPr>
          <a:xfrm>
            <a:off x="6834820" y="-3976"/>
            <a:ext cx="0" cy="2159347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>
            <a:extLst>
              <a:ext uri="{FF2B5EF4-FFF2-40B4-BE49-F238E27FC236}">
                <a16:creationId xmlns:a16="http://schemas.microsoft.com/office/drawing/2014/main" id="{14EE86B4-3F11-45CB-96F9-7D1AB761A5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01506" y="1761891"/>
            <a:ext cx="4288971" cy="532862"/>
          </a:xfrm>
          <a:prstGeom prst="rect">
            <a:avLst/>
          </a:prstGeom>
        </p:spPr>
        <p:txBody>
          <a:bodyPr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366273093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hank Yo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icture Placeholder 10">
            <a:extLst>
              <a:ext uri="{FF2B5EF4-FFF2-40B4-BE49-F238E27FC236}">
                <a16:creationId xmlns:a16="http://schemas.microsoft.com/office/drawing/2014/main" id="{9C6F1ED5-824E-4C14-8D5E-5A0A26C54212}"/>
              </a:ext>
            </a:extLst>
          </p:cNvPr>
          <p:cNvSpPr>
            <a:spLocks noGrp="1"/>
          </p:cNvSpPr>
          <p:nvPr>
            <p:ph type="pic" sz="quarter" idx="17" hasCustomPrompt="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</a:lstStyle>
          <a:p>
            <a:r>
              <a:rPr lang="en-US" dirty="0"/>
              <a:t>Click to add photo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0415A3-6E46-4BC3-B867-3A6A61D0F5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r>
              <a:rPr lang="en-US" dirty="0"/>
              <a:t>8/05/20XX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C1ADF53-2713-40AC-9CC8-AA83770C91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Conference Presentation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08A84-ADB1-42C6-A7B1-E5C5A728B9A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8D65601-5AE2-46FC-B138-694DDD2B510D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9" name="Content Placeholder 15">
            <a:extLst>
              <a:ext uri="{FF2B5EF4-FFF2-40B4-BE49-F238E27FC236}">
                <a16:creationId xmlns:a16="http://schemas.microsoft.com/office/drawing/2014/main" id="{9F762423-7F4E-4A21-8F09-05418F82F9D7}"/>
              </a:ext>
            </a:extLst>
          </p:cNvPr>
          <p:cNvSpPr>
            <a:spLocks noGrp="1"/>
          </p:cNvSpPr>
          <p:nvPr>
            <p:ph sz="quarter" idx="16" hasCustomPrompt="1"/>
          </p:nvPr>
        </p:nvSpPr>
        <p:spPr>
          <a:xfrm>
            <a:off x="8078765" y="3267882"/>
            <a:ext cx="3193926" cy="2203224"/>
          </a:xfrm>
          <a:prstGeom prst="rect">
            <a:avLst/>
          </a:prstGeom>
        </p:spPr>
        <p:txBody>
          <a:bodyPr/>
          <a:lstStyle>
            <a:lvl1pPr marL="0" indent="0">
              <a:lnSpc>
                <a:spcPct val="125000"/>
              </a:lnSpc>
              <a:spcBef>
                <a:spcPts val="0"/>
              </a:spcBef>
              <a:spcAft>
                <a:spcPts val="1200"/>
              </a:spcAft>
              <a:buNone/>
              <a:defRPr sz="1400" spc="100" baseline="0">
                <a:solidFill>
                  <a:schemeClr val="accent1"/>
                </a:solidFill>
              </a:defRPr>
            </a:lvl1pPr>
          </a:lstStyle>
          <a:p>
            <a:pPr lvl="0"/>
            <a:r>
              <a:rPr lang="en-US"/>
              <a:t>Click to add text</a:t>
            </a: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22AE728-7030-4847-B87B-FDB4B86E03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78765" y="2371063"/>
            <a:ext cx="3193926" cy="999451"/>
          </a:xfrm>
          <a:prstGeom prst="rect">
            <a:avLst/>
          </a:prstGeom>
        </p:spPr>
        <p:txBody>
          <a:bodyPr anchor="ctr"/>
          <a:lstStyle>
            <a:lvl1pPr>
              <a:lnSpc>
                <a:spcPct val="125000"/>
              </a:lnSpc>
              <a:defRPr lang="en-US" sz="2400" spc="100" baseline="0">
                <a:solidFill>
                  <a:schemeClr val="accent1"/>
                </a:solidFill>
                <a:ea typeface="+mn-ea"/>
                <a:cs typeface="+mn-cs"/>
              </a:defRPr>
            </a:lvl1pPr>
          </a:lstStyle>
          <a:p>
            <a:pPr marL="0" lvl="0" indent="0">
              <a:lnSpc>
                <a:spcPct val="125000"/>
              </a:lnSpc>
              <a:spcBef>
                <a:spcPts val="0"/>
              </a:spcBef>
              <a:buFont typeface="Arial" panose="020B0604020202020204" pitchFamily="34" charset="0"/>
            </a:pPr>
            <a:r>
              <a:rPr lang="en-US"/>
              <a:t>Click to edit Master title style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01661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7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534696" y="804519"/>
            <a:ext cx="9520158" cy="1049235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34696" y="2015732"/>
            <a:ext cx="9520158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8/05/20XX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534695" y="329307"/>
            <a:ext cx="5855719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Conference Presentation</a:t>
            </a:r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18D65601-5AE2-46FC-B138-694DDD2B510D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2" name="Straight Connector 11"/>
          <p:cNvCxnSpPr/>
          <p:nvPr/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TextBox 7">
            <a:extLst>
              <a:ext uri="{FF2B5EF4-FFF2-40B4-BE49-F238E27FC236}">
                <a16:creationId xmlns:a16="http://schemas.microsoft.com/office/drawing/2014/main" id="{7937FAD1-5185-7B24-A758-D9053685265D}"/>
              </a:ext>
            </a:extLst>
          </p:cNvPr>
          <p:cNvSpPr txBox="1"/>
          <p:nvPr userDrawn="1"/>
        </p:nvSpPr>
        <p:spPr>
          <a:xfrm>
            <a:off x="5637320" y="2974019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0595839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0" r:id="rId1"/>
    <p:sldLayoutId id="2147483761" r:id="rId2"/>
    <p:sldLayoutId id="2147483762" r:id="rId3"/>
    <p:sldLayoutId id="2147483763" r:id="rId4"/>
    <p:sldLayoutId id="2147483764" r:id="rId5"/>
    <p:sldLayoutId id="2147483765" r:id="rId6"/>
    <p:sldLayoutId id="2147483766" r:id="rId7"/>
    <p:sldLayoutId id="2147483767" r:id="rId8"/>
    <p:sldLayoutId id="2147483768" r:id="rId9"/>
    <p:sldLayoutId id="2147483769" r:id="rId10"/>
    <p:sldLayoutId id="2147483770" r:id="rId11"/>
    <p:sldLayoutId id="2147483771" r:id="rId12"/>
    <p:sldLayoutId id="2147483772" r:id="rId13"/>
    <p:sldLayoutId id="2147483774" r:id="rId14"/>
    <p:sldLayoutId id="2147483775" r:id="rId15"/>
    <p:sldLayoutId id="2147483776" r:id="rId16"/>
    <p:sldLayoutId id="2147483777" r:id="rId17"/>
    <p:sldLayoutId id="2147483650" r:id="rId18"/>
    <p:sldLayoutId id="2147483652" r:id="rId19"/>
    <p:sldLayoutId id="2147483655" r:id="rId20"/>
    <p:sldLayoutId id="2147483657" r:id="rId21"/>
    <p:sldLayoutId id="2147483658" r:id="rId22"/>
    <p:sldLayoutId id="2147483659" r:id="rId23"/>
    <p:sldLayoutId id="2147483660" r:id="rId24"/>
    <p:sldLayoutId id="2147483663" r:id="rId25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none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12.xml"/><Relationship Id="rId4" Type="http://schemas.openxmlformats.org/officeDocument/2006/relationships/hyperlink" Target="https://uowtsd-my.sharepoint.com/:v:/r/personal/2018162_student_uwtsd_ac_uk/Documents/Recording-20231026_213012.webm?csf=1&amp;web=1&amp;e=zeenfT&amp;nav=eyJyZWZlcnJhbEluZm8iOnsicmVmZXJyYWxBcHAiOiJTdHJlYW1XZWJBcHAiLCJyZWZlcnJhbFZpZXciOiJTaGFyZURpYWxvZyIsInJlZmVycmFsQXBwUGxhdGZvcm0iOiJXZWIiLCJyZWZlcnJhbE1vZGUiOiJ2aWV3In19" TargetMode="Externa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1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insights.ehotelier.com/insights/2018/09/02/languages-make-hospitality-hospitable/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7.xml"/><Relationship Id="rId4" Type="http://schemas.openxmlformats.org/officeDocument/2006/relationships/hyperlink" Target="https://www.hotelowner.co.uk/165408-how-to-overcome-language-barriers-with-guests-from-oversea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4" name="Picture Placeholder 73">
            <a:extLst>
              <a:ext uri="{FF2B5EF4-FFF2-40B4-BE49-F238E27FC236}">
                <a16:creationId xmlns:a16="http://schemas.microsoft.com/office/drawing/2014/main" id="{70E8AD59-4DDD-4E2E-A6CA-FF1DE5BD8A44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2"/>
          <a:srcRect/>
          <a:stretch/>
        </p:blipFill>
        <p:spPr>
          <a:xfrm>
            <a:off x="3275044" y="622103"/>
            <a:ext cx="8916955" cy="3446044"/>
          </a:xfrm>
        </p:spPr>
      </p:pic>
      <p:sp>
        <p:nvSpPr>
          <p:cNvPr id="26" name="Text Placeholder 25">
            <a:extLst>
              <a:ext uri="{FF2B5EF4-FFF2-40B4-BE49-F238E27FC236}">
                <a16:creationId xmlns:a16="http://schemas.microsoft.com/office/drawing/2014/main" id="{C022D7CD-E026-4E29-BE4B-3FA7B1EB6A46}"/>
              </a:ext>
            </a:extLst>
          </p:cNvPr>
          <p:cNvSpPr>
            <a:spLocks noGrp="1"/>
          </p:cNvSpPr>
          <p:nvPr>
            <p:ph type="body" sz="quarter" idx="12"/>
          </p:nvPr>
        </p:nvSpPr>
        <p:spPr>
          <a:xfrm>
            <a:off x="9005104" y="4224759"/>
            <a:ext cx="3186895" cy="1759352"/>
          </a:xfrm>
        </p:spPr>
        <p:txBody>
          <a:bodyPr>
            <a:normAutofit fontScale="55000" lnSpcReduction="20000"/>
          </a:bodyPr>
          <a:lstStyle/>
          <a:p>
            <a:pPr algn="ctr">
              <a:lnSpc>
                <a:spcPct val="170000"/>
              </a:lnSpc>
            </a:pPr>
            <a:r>
              <a:rPr lang="en-US" sz="4400" b="1" dirty="0">
                <a:solidFill>
                  <a:schemeClr val="accent6">
                    <a:lumMod val="75000"/>
                  </a:schemeClr>
                </a:solidFill>
              </a:rPr>
              <a:t>Front of House Manager</a:t>
            </a:r>
          </a:p>
          <a:p>
            <a:pPr algn="ctr"/>
            <a:endParaRPr lang="en-US" sz="4400" b="1" dirty="0">
              <a:solidFill>
                <a:schemeClr val="accent6">
                  <a:lumMod val="75000"/>
                </a:schemeClr>
              </a:solidFill>
            </a:endParaRPr>
          </a:p>
          <a:p>
            <a:pPr algn="ctr"/>
            <a:r>
              <a:rPr lang="en-US" sz="4400" b="1" dirty="0">
                <a:solidFill>
                  <a:schemeClr val="accent6">
                    <a:lumMod val="75000"/>
                  </a:schemeClr>
                </a:solidFill>
              </a:rPr>
              <a:t> Catalina Trasc​​</a:t>
            </a:r>
          </a:p>
        </p:txBody>
      </p:sp>
      <p:sp>
        <p:nvSpPr>
          <p:cNvPr id="36" name="Text Placeholder 35">
            <a:extLst>
              <a:ext uri="{FF2B5EF4-FFF2-40B4-BE49-F238E27FC236}">
                <a16:creationId xmlns:a16="http://schemas.microsoft.com/office/drawing/2014/main" id="{AEEB6582-6001-4276-8F87-1470B6FA1488}"/>
              </a:ext>
            </a:extLst>
          </p:cNvPr>
          <p:cNvSpPr>
            <a:spLocks noGrp="1"/>
          </p:cNvSpPr>
          <p:nvPr>
            <p:ph type="body" sz="quarter" idx="13"/>
          </p:nvPr>
        </p:nvSpPr>
        <p:spPr>
          <a:xfrm>
            <a:off x="10143346" y="6122078"/>
            <a:ext cx="1558213" cy="685429"/>
          </a:xfrm>
        </p:spPr>
        <p:txBody>
          <a:bodyPr/>
          <a:lstStyle/>
          <a:p>
            <a:pPr algn="just"/>
            <a:r>
              <a:rPr lang="en-US" b="1" dirty="0">
                <a:solidFill>
                  <a:schemeClr val="accent6">
                    <a:lumMod val="75000"/>
                  </a:schemeClr>
                </a:solidFill>
              </a:rPr>
              <a:t>27/10/2023</a:t>
            </a:r>
          </a:p>
        </p:txBody>
      </p:sp>
      <p:sp>
        <p:nvSpPr>
          <p:cNvPr id="18" name="Title 17">
            <a:extLst>
              <a:ext uri="{FF2B5EF4-FFF2-40B4-BE49-F238E27FC236}">
                <a16:creationId xmlns:a16="http://schemas.microsoft.com/office/drawing/2014/main" id="{F9B274D2-774F-4C24-A448-1EFB461A95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95204" y="3810000"/>
            <a:ext cx="7377271" cy="1537965"/>
          </a:xfrm>
        </p:spPr>
        <p:txBody>
          <a:bodyPr>
            <a:noAutofit/>
          </a:bodyPr>
          <a:lstStyle/>
          <a:p>
            <a:pPr algn="ctr"/>
            <a:r>
              <a:rPr lang="en-US" sz="3600" dirty="0">
                <a:latin typeface="+mn-lt"/>
                <a:ea typeface="+mn-ea"/>
                <a:cs typeface="+mn-cs"/>
              </a:rPr>
              <a:t>Benefits of multilingualism</a:t>
            </a:r>
          </a:p>
        </p:txBody>
      </p:sp>
      <p:pic>
        <p:nvPicPr>
          <p:cNvPr id="2" name="Picture 1" descr="A logo with a crown and text&#10;&#10;Description automatically generated">
            <a:extLst>
              <a:ext uri="{FF2B5EF4-FFF2-40B4-BE49-F238E27FC236}">
                <a16:creationId xmlns:a16="http://schemas.microsoft.com/office/drawing/2014/main" id="{D2BFC5F1-C8FE-CD59-E588-4ECBEF635E5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44886" t="36638" r="39007" b="28103"/>
          <a:stretch/>
        </p:blipFill>
        <p:spPr>
          <a:xfrm>
            <a:off x="1117705" y="1510035"/>
            <a:ext cx="1722689" cy="1670179"/>
          </a:xfrm>
          <a:prstGeom prst="round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A6D5AC19-37D1-C3AB-0BA6-02AD7BF16CA2}"/>
              </a:ext>
            </a:extLst>
          </p:cNvPr>
          <p:cNvSpPr txBox="1"/>
          <p:nvPr/>
        </p:nvSpPr>
        <p:spPr>
          <a:xfrm>
            <a:off x="1276350" y="3180214"/>
            <a:ext cx="156404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>
                <a:solidFill>
                  <a:schemeClr val="accent6">
                    <a:lumMod val="75000"/>
                  </a:schemeClr>
                </a:solidFill>
              </a:rPr>
              <a:t>LONDON</a:t>
            </a:r>
          </a:p>
        </p:txBody>
      </p:sp>
      <p:sp>
        <p:nvSpPr>
          <p:cNvPr id="4" name="Text Placeholder 25">
            <a:extLst>
              <a:ext uri="{FF2B5EF4-FFF2-40B4-BE49-F238E27FC236}">
                <a16:creationId xmlns:a16="http://schemas.microsoft.com/office/drawing/2014/main" id="{DDA17183-6780-4A93-FFEA-D14EF98BC054}"/>
              </a:ext>
            </a:extLst>
          </p:cNvPr>
          <p:cNvSpPr txBox="1">
            <a:spLocks/>
          </p:cNvSpPr>
          <p:nvPr/>
        </p:nvSpPr>
        <p:spPr>
          <a:xfrm>
            <a:off x="995204" y="5010150"/>
            <a:ext cx="7377271" cy="122574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r" defTabSz="914400" rtl="0" eaLnBrk="1" latinLnBrk="0" hangingPunct="1">
              <a:lnSpc>
                <a:spcPct val="80000"/>
              </a:lnSpc>
              <a:spcBef>
                <a:spcPts val="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800" kern="1200" spc="100" baseline="0">
                <a:solidFill>
                  <a:schemeClr val="accent5">
                    <a:lumMod val="20000"/>
                    <a:lumOff val="80000"/>
                  </a:schemeClr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3600" dirty="0"/>
              <a:t>The importance of language awareness skills for hotel staff</a:t>
            </a:r>
            <a:r>
              <a:rPr lang="en-US" sz="2000" dirty="0"/>
              <a:t>​​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22EC938-5844-7157-BA83-50E84BEB84E6}"/>
              </a:ext>
            </a:extLst>
          </p:cNvPr>
          <p:cNvSpPr txBox="1"/>
          <p:nvPr/>
        </p:nvSpPr>
        <p:spPr>
          <a:xfrm>
            <a:off x="3107094" y="6447453"/>
            <a:ext cx="4058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DIVERSITY HOTEL &amp; SPA LONDON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61A8F17-5929-2FCB-D97A-05BA38BF361E}"/>
              </a:ext>
            </a:extLst>
          </p:cNvPr>
          <p:cNvSpPr txBox="1"/>
          <p:nvPr/>
        </p:nvSpPr>
        <p:spPr>
          <a:xfrm>
            <a:off x="3660058" y="198172"/>
            <a:ext cx="610091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US" dirty="0">
                <a:hlinkClick r:id="rId4"/>
              </a:rPr>
              <a:t>Recording-20231026_213012.webm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119932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7B47E8C-1F0A-40EF-81C0-6BA51F14DE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 dirty="0"/>
              <a:t>8/05/20XX</a:t>
            </a:r>
          </a:p>
        </p:txBody>
      </p:sp>
      <p:sp>
        <p:nvSpPr>
          <p:cNvPr id="27" name="Text Placeholder 26">
            <a:extLst>
              <a:ext uri="{FF2B5EF4-FFF2-40B4-BE49-F238E27FC236}">
                <a16:creationId xmlns:a16="http://schemas.microsoft.com/office/drawing/2014/main" id="{8CB3BA1F-61EC-43EA-B954-8D7BA548F23B}"/>
              </a:ext>
            </a:extLst>
          </p:cNvPr>
          <p:cNvSpPr>
            <a:spLocks noGrp="1"/>
          </p:cNvSpPr>
          <p:nvPr>
            <p:ph type="body" sz="quarter" idx="14"/>
          </p:nvPr>
        </p:nvSpPr>
        <p:spPr>
          <a:xfrm>
            <a:off x="7324562" y="1031178"/>
            <a:ext cx="2830619" cy="1525127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sz="2000" dirty="0">
                <a:latin typeface="+mn-lt"/>
                <a:ea typeface="+mn-ea"/>
                <a:cs typeface="+mn-cs"/>
              </a:rPr>
              <a:t>Benefits of multilingualism</a:t>
            </a:r>
            <a:endParaRPr lang="en-US" sz="2000" dirty="0"/>
          </a:p>
        </p:txBody>
      </p:sp>
      <p:sp>
        <p:nvSpPr>
          <p:cNvPr id="36" name="Content Placeholder 35">
            <a:extLst>
              <a:ext uri="{FF2B5EF4-FFF2-40B4-BE49-F238E27FC236}">
                <a16:creationId xmlns:a16="http://schemas.microsoft.com/office/drawing/2014/main" id="{E729BB73-6CD7-44AA-A8FE-669B7271B5B8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7245752" y="2815018"/>
            <a:ext cx="4789738" cy="2665288"/>
          </a:xfrm>
        </p:spPr>
        <p:txBody>
          <a:bodyPr>
            <a:normAutofit/>
          </a:bodyPr>
          <a:lstStyle/>
          <a:p>
            <a:r>
              <a:rPr lang="en-US" sz="1600" dirty="0"/>
              <a:t>Nationalities of guests hosted in the hotel previous year:</a:t>
            </a:r>
          </a:p>
          <a:p>
            <a:r>
              <a:rPr lang="en-US" sz="1600" dirty="0"/>
              <a:t>U.S. 12%, followed by France with 8%, Spain 7%, Germany 6%, Italy 5%, Australia 4%, all others cumulated 58%.</a:t>
            </a:r>
          </a:p>
        </p:txBody>
      </p:sp>
      <p:pic>
        <p:nvPicPr>
          <p:cNvPr id="8" name="Picture 7" descr="A logo with a crown and text&#10;&#10;Description automatically generated">
            <a:extLst>
              <a:ext uri="{FF2B5EF4-FFF2-40B4-BE49-F238E27FC236}">
                <a16:creationId xmlns:a16="http://schemas.microsoft.com/office/drawing/2014/main" id="{433129F8-59AB-110F-95D2-77D5E6C9694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4886" t="36638" r="39007" b="28103"/>
          <a:stretch/>
        </p:blipFill>
        <p:spPr>
          <a:xfrm>
            <a:off x="10541222" y="30149"/>
            <a:ext cx="1573077" cy="1525127"/>
          </a:xfrm>
          <a:prstGeom prst="roundRect">
            <a:avLst/>
          </a:prstGeom>
        </p:spPr>
      </p:pic>
      <p:graphicFrame>
        <p:nvGraphicFramePr>
          <p:cNvPr id="19" name="Chart 18">
            <a:extLst>
              <a:ext uri="{FF2B5EF4-FFF2-40B4-BE49-F238E27FC236}">
                <a16:creationId xmlns:a16="http://schemas.microsoft.com/office/drawing/2014/main" id="{903B7BD4-DE88-640D-A828-BE6C02231110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544682564"/>
              </p:ext>
            </p:extLst>
          </p:nvPr>
        </p:nvGraphicFramePr>
        <p:xfrm>
          <a:off x="156510" y="668920"/>
          <a:ext cx="6926805" cy="4714647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  <p:sp>
        <p:nvSpPr>
          <p:cNvPr id="2" name="TextBox 1">
            <a:extLst>
              <a:ext uri="{FF2B5EF4-FFF2-40B4-BE49-F238E27FC236}">
                <a16:creationId xmlns:a16="http://schemas.microsoft.com/office/drawing/2014/main" id="{1F8146C4-C48C-4D2E-A770-8E8565E4C008}"/>
              </a:ext>
            </a:extLst>
          </p:cNvPr>
          <p:cNvSpPr txBox="1"/>
          <p:nvPr/>
        </p:nvSpPr>
        <p:spPr>
          <a:xfrm>
            <a:off x="4170784" y="6245766"/>
            <a:ext cx="4058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DIVERSITY HOTEL &amp; SPA LONDON</a:t>
            </a:r>
          </a:p>
        </p:txBody>
      </p:sp>
      <p:sp>
        <p:nvSpPr>
          <p:cNvPr id="6" name="Text Placeholder 26">
            <a:extLst>
              <a:ext uri="{FF2B5EF4-FFF2-40B4-BE49-F238E27FC236}">
                <a16:creationId xmlns:a16="http://schemas.microsoft.com/office/drawing/2014/main" id="{D4ED0952-A249-175D-4500-9FAF0E6BF1F2}"/>
              </a:ext>
            </a:extLst>
          </p:cNvPr>
          <p:cNvSpPr txBox="1">
            <a:spLocks/>
          </p:cNvSpPr>
          <p:nvPr/>
        </p:nvSpPr>
        <p:spPr>
          <a:xfrm>
            <a:off x="7203938" y="1537476"/>
            <a:ext cx="4988062" cy="101883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marL="0" indent="0" algn="l" defTabSz="914400" rtl="0" eaLnBrk="1" latinLnBrk="0" hangingPunct="1">
              <a:lnSpc>
                <a:spcPct val="80000"/>
              </a:lnSpc>
              <a:spcBef>
                <a:spcPts val="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600" b="1" kern="1200" spc="100" baseline="0">
                <a:solidFill>
                  <a:schemeClr val="accent1"/>
                </a:solidFill>
                <a:effectLst/>
                <a:latin typeface="+mj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endParaRPr lang="en-US" b="0" dirty="0">
              <a:solidFill>
                <a:schemeClr val="tx1"/>
              </a:solidFill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66074755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1200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>
            <a:extLst>
              <a:ext uri="{FF2B5EF4-FFF2-40B4-BE49-F238E27FC236}">
                <a16:creationId xmlns:a16="http://schemas.microsoft.com/office/drawing/2014/main" id="{5E763836-F524-F6BF-2982-B77DA8F4B7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41" y="580103"/>
            <a:ext cx="10421836" cy="1238865"/>
          </a:xfrm>
        </p:spPr>
        <p:txBody>
          <a:bodyPr>
            <a:normAutofit fontScale="90000"/>
          </a:bodyPr>
          <a:lstStyle/>
          <a:p>
            <a:r>
              <a:rPr lang="en-US" b="0" dirty="0">
                <a:solidFill>
                  <a:schemeClr val="tx1"/>
                </a:solidFill>
                <a:latin typeface="+mn-lt"/>
              </a:rPr>
              <a:t>Multilingualism means the ability to communicate and provide services in multiple languages. </a:t>
            </a:r>
            <a:r>
              <a:rPr lang="en-US" dirty="0">
                <a:latin typeface="+mn-lt"/>
              </a:rPr>
              <a:t>Multilingual staff can communicate effectively with guests.</a:t>
            </a:r>
            <a:br>
              <a:rPr lang="en-US" b="0" dirty="0">
                <a:solidFill>
                  <a:schemeClr val="tx1"/>
                </a:solidFill>
                <a:latin typeface="+mn-lt"/>
              </a:rPr>
            </a:br>
            <a:endParaRPr lang="en-US" dirty="0"/>
          </a:p>
        </p:txBody>
      </p:sp>
      <p:pic>
        <p:nvPicPr>
          <p:cNvPr id="95" name="Picture Placeholder 94">
            <a:extLst>
              <a:ext uri="{FF2B5EF4-FFF2-40B4-BE49-F238E27FC236}">
                <a16:creationId xmlns:a16="http://schemas.microsoft.com/office/drawing/2014/main" id="{3FF8EFA2-0949-401A-811D-D6897A5093E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/>
        </p:blipFill>
        <p:spPr>
          <a:xfrm>
            <a:off x="5943027" y="1750142"/>
            <a:ext cx="6013450" cy="2962378"/>
          </a:xfrm>
        </p:spPr>
      </p:pic>
      <p:sp>
        <p:nvSpPr>
          <p:cNvPr id="17" name="Text Placeholder 16">
            <a:extLst>
              <a:ext uri="{FF2B5EF4-FFF2-40B4-BE49-F238E27FC236}">
                <a16:creationId xmlns:a16="http://schemas.microsoft.com/office/drawing/2014/main" id="{94495366-EE59-449D-B7FC-B98DC2FE6C1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534695" y="1750142"/>
            <a:ext cx="4058816" cy="3703530"/>
          </a:xfrm>
        </p:spPr>
        <p:txBody>
          <a:bodyPr>
            <a:normAutofit/>
          </a:bodyPr>
          <a:lstStyle/>
          <a:p>
            <a:r>
              <a:rPr lang="en-US" b="1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The most important benefits</a:t>
            </a:r>
            <a:r>
              <a:rPr lang="en-US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Increase Customer Satisfaction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Improve Service Quality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Expand Market Reach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Competitive Advantage in front of competitors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Effective Marketing</a:t>
            </a:r>
            <a:r>
              <a:rPr lang="en-US" dirty="0">
                <a:solidFill>
                  <a:srgbClr val="050505"/>
                </a:solidFill>
                <a:latin typeface="Segoe UI Historic" panose="020B0502040204020203" pitchFamily="34" charset="0"/>
              </a:rPr>
              <a:t> strategies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solidFill>
                  <a:srgbClr val="050505"/>
                </a:solidFill>
                <a:latin typeface="Segoe UI Historic" panose="020B0502040204020203" pitchFamily="34" charset="0"/>
              </a:rPr>
              <a:t>S</a:t>
            </a:r>
            <a:r>
              <a:rPr lang="en-US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taff Development, opportunities for employees</a:t>
            </a:r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DB854B11-CD73-2F7C-B747-ABD3DADF6C5C}"/>
              </a:ext>
            </a:extLst>
          </p:cNvPr>
          <p:cNvSpPr txBox="1"/>
          <p:nvPr/>
        </p:nvSpPr>
        <p:spPr>
          <a:xfrm rot="5400000">
            <a:off x="3202725" y="-2445758"/>
            <a:ext cx="677108" cy="5812353"/>
          </a:xfrm>
          <a:prstGeom prst="rect">
            <a:avLst/>
          </a:prstGeom>
          <a:noFill/>
        </p:spPr>
        <p:txBody>
          <a:bodyPr vert="vert270" wrap="square" rtlCol="0">
            <a:spAutoFit/>
          </a:bodyPr>
          <a:lstStyle/>
          <a:p>
            <a:r>
              <a:rPr lang="en-US" sz="3200" b="1" spc="100" dirty="0">
                <a:solidFill>
                  <a:schemeClr val="accent2"/>
                </a:solidFill>
                <a:latin typeface="Palatino Linotype" panose="02040502050505030304" pitchFamily="18" charset="0"/>
              </a:rPr>
              <a:t>Benefits of multilingualism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E310938F-EA77-25AF-2F82-C2CD668E0548}"/>
              </a:ext>
            </a:extLst>
          </p:cNvPr>
          <p:cNvSpPr txBox="1"/>
          <p:nvPr/>
        </p:nvSpPr>
        <p:spPr>
          <a:xfrm>
            <a:off x="4170784" y="6245766"/>
            <a:ext cx="4058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>
                <a:solidFill>
                  <a:schemeClr val="accent2">
                    <a:lumMod val="75000"/>
                  </a:schemeClr>
                </a:solidFill>
              </a:rPr>
              <a:t>DIVERSITY HOTEL &amp; SPA LONDON</a:t>
            </a:r>
          </a:p>
        </p:txBody>
      </p:sp>
    </p:spTree>
    <p:extLst>
      <p:ext uri="{BB962C8B-B14F-4D97-AF65-F5344CB8AC3E}">
        <p14:creationId xmlns:p14="http://schemas.microsoft.com/office/powerpoint/2010/main" val="16701975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" name="Rectangle 23">
            <a:extLst>
              <a:ext uri="{FF2B5EF4-FFF2-40B4-BE49-F238E27FC236}">
                <a16:creationId xmlns:a16="http://schemas.microsoft.com/office/drawing/2014/main" id="{1034510A-DB30-456D-9F45-F70101243F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5732"/>
            <a:ext cx="12192000" cy="4118829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pic>
        <p:nvPicPr>
          <p:cNvPr id="26" name="Picture 25">
            <a:extLst>
              <a:ext uri="{FF2B5EF4-FFF2-40B4-BE49-F238E27FC236}">
                <a16:creationId xmlns:a16="http://schemas.microsoft.com/office/drawing/2014/main" id="{D9E3E4AB-D495-4E09-86D0-3C3F1CD33C2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/>
          <a:srcRect t="2769" b="-2769"/>
          <a:stretch/>
        </p:blipFill>
        <p:spPr>
          <a:xfrm>
            <a:off x="0" y="6135624"/>
            <a:ext cx="12192000" cy="742950"/>
          </a:xfrm>
          <a:prstGeom prst="rect">
            <a:avLst/>
          </a:prstGeom>
        </p:spPr>
      </p:pic>
      <p:cxnSp>
        <p:nvCxnSpPr>
          <p:cNvPr id="28" name="Straight Connector 27">
            <a:extLst>
              <a:ext uri="{FF2B5EF4-FFF2-40B4-BE49-F238E27FC236}">
                <a16:creationId xmlns:a16="http://schemas.microsoft.com/office/drawing/2014/main" id="{59D48945-BEE9-473E-9443-A1CE317E2D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41705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Straight Connector 29">
            <a:extLst>
              <a:ext uri="{FF2B5EF4-FFF2-40B4-BE49-F238E27FC236}">
                <a16:creationId xmlns:a16="http://schemas.microsoft.com/office/drawing/2014/main" id="{2E8FB920-D5E3-4F09-967F-5DB75441A3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371687" y="798973"/>
            <a:ext cx="0" cy="1067168"/>
          </a:xfrm>
          <a:prstGeom prst="line">
            <a:avLst/>
          </a:prstGeom>
          <a:ln w="38100" cmpd="sng">
            <a:solidFill>
              <a:schemeClr val="accent1"/>
            </a:solidFill>
            <a:prstDash val="solid"/>
            <a:tailEnd type="none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18" name="Text Placeholder 17">
            <a:extLst>
              <a:ext uri="{FF2B5EF4-FFF2-40B4-BE49-F238E27FC236}">
                <a16:creationId xmlns:a16="http://schemas.microsoft.com/office/drawing/2014/main" id="{59498E64-6451-4E0A-BE2B-4D44D7FC41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6" y="601885"/>
            <a:ext cx="9520158" cy="745632"/>
          </a:xfr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lvl="0"/>
            <a:r>
              <a:rPr lang="en-US" sz="3600" b="1" i="1" noProof="0" dirty="0">
                <a:solidFill>
                  <a:srgbClr val="FF0000"/>
                </a:solidFill>
                <a:ea typeface="+mj-ea"/>
                <a:cs typeface="+mj-cs"/>
              </a:rPr>
              <a:t>Spanish language</a:t>
            </a:r>
          </a:p>
        </p:txBody>
      </p:sp>
      <p:sp>
        <p:nvSpPr>
          <p:cNvPr id="19" name="Content Placeholder 18">
            <a:extLst>
              <a:ext uri="{FF2B5EF4-FFF2-40B4-BE49-F238E27FC236}">
                <a16:creationId xmlns:a16="http://schemas.microsoft.com/office/drawing/2014/main" id="{544C4064-B69B-4ECE-8110-639CB21C9067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810233" y="1866141"/>
            <a:ext cx="6077080" cy="3600206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57150" indent="-285750">
              <a:lnSpc>
                <a:spcPct val="120000"/>
              </a:lnSpc>
              <a:buClr>
                <a:schemeClr val="accent2">
                  <a:lumMod val="75000"/>
                </a:schemeClr>
              </a:buClr>
              <a:buFont typeface="Palatino Linotype" panose="02040502050505030304" pitchFamily="18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Spanish is the 4</a:t>
            </a:r>
            <a:r>
              <a:rPr lang="en-US" sz="1800" b="1" baseline="30000" dirty="0">
                <a:solidFill>
                  <a:schemeClr val="tx2"/>
                </a:solidFill>
              </a:rPr>
              <a:t>th</a:t>
            </a:r>
            <a:r>
              <a:rPr lang="en-US" sz="1800" b="1" dirty="0">
                <a:solidFill>
                  <a:schemeClr val="tx2"/>
                </a:solidFill>
              </a:rPr>
              <a:t> most spoken language on earth with 559 mil speakers.​</a:t>
            </a:r>
          </a:p>
          <a:p>
            <a:pPr marL="57150" indent="-285750">
              <a:lnSpc>
                <a:spcPct val="120000"/>
              </a:lnSpc>
              <a:buClr>
                <a:schemeClr val="accent2">
                  <a:lumMod val="75000"/>
                </a:schemeClr>
              </a:buClr>
              <a:buFont typeface="Palatino Linotype" panose="02040502050505030304" pitchFamily="18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Spanish is official language in 21 countries.</a:t>
            </a:r>
          </a:p>
          <a:p>
            <a:pPr marL="57150" indent="-285750">
              <a:lnSpc>
                <a:spcPct val="120000"/>
              </a:lnSpc>
              <a:buClr>
                <a:schemeClr val="accent2">
                  <a:lumMod val="75000"/>
                </a:schemeClr>
              </a:buClr>
              <a:buFont typeface="Palatino Linotype" panose="02040502050505030304" pitchFamily="18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Spanish is a </a:t>
            </a:r>
            <a:r>
              <a:rPr lang="en-US" sz="1800" b="1" dirty="0" err="1">
                <a:solidFill>
                  <a:schemeClr val="tx2"/>
                </a:solidFill>
              </a:rPr>
              <a:t>latin</a:t>
            </a:r>
            <a:r>
              <a:rPr lang="en-US" sz="1800" b="1" dirty="0">
                <a:solidFill>
                  <a:schemeClr val="tx2"/>
                </a:solidFill>
              </a:rPr>
              <a:t> language.</a:t>
            </a:r>
          </a:p>
          <a:p>
            <a:pPr marL="57150" indent="-285750">
              <a:lnSpc>
                <a:spcPct val="120000"/>
              </a:lnSpc>
              <a:buClr>
                <a:schemeClr val="accent2">
                  <a:lumMod val="75000"/>
                </a:schemeClr>
              </a:buClr>
              <a:buFont typeface="Palatino Linotype" panose="02040502050505030304" pitchFamily="18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Spanish has the same </a:t>
            </a:r>
            <a:r>
              <a:rPr lang="en-US" sz="1800" b="1" dirty="0" err="1">
                <a:solidFill>
                  <a:schemeClr val="tx2"/>
                </a:solidFill>
              </a:rPr>
              <a:t>alfabet</a:t>
            </a:r>
            <a:r>
              <a:rPr lang="en-US" sz="1800" b="1" dirty="0">
                <a:solidFill>
                  <a:schemeClr val="tx2"/>
                </a:solidFill>
              </a:rPr>
              <a:t> as English.</a:t>
            </a:r>
          </a:p>
          <a:p>
            <a:pPr marL="57150" indent="-285750">
              <a:lnSpc>
                <a:spcPct val="120000"/>
              </a:lnSpc>
              <a:buClr>
                <a:schemeClr val="accent2">
                  <a:lumMod val="75000"/>
                </a:schemeClr>
              </a:buClr>
              <a:buFont typeface="Palatino Linotype" panose="02040502050505030304" pitchFamily="18" charset="0"/>
              <a:buChar char="•"/>
            </a:pPr>
            <a:r>
              <a:rPr lang="en-US" sz="1800" b="1" dirty="0">
                <a:solidFill>
                  <a:schemeClr val="tx2"/>
                </a:solidFill>
              </a:rPr>
              <a:t>Many words has the same pronunciation as they are spelled.</a:t>
            </a:r>
          </a:p>
          <a:p>
            <a:pPr marL="57150" indent="-285750">
              <a:lnSpc>
                <a:spcPct val="120000"/>
              </a:lnSpc>
              <a:buClr>
                <a:schemeClr val="accent2">
                  <a:lumMod val="75000"/>
                </a:schemeClr>
              </a:buClr>
              <a:buFont typeface="Palatino Linotype" panose="02040502050505030304" pitchFamily="18" charset="0"/>
              <a:buChar char="•"/>
            </a:pPr>
            <a:endParaRPr lang="en-US" b="1" dirty="0">
              <a:solidFill>
                <a:schemeClr val="tx2"/>
              </a:solidFill>
            </a:endParaRPr>
          </a:p>
          <a:p>
            <a:pPr>
              <a:lnSpc>
                <a:spcPct val="120000"/>
              </a:lnSpc>
              <a:buClr>
                <a:schemeClr val="accent2">
                  <a:lumMod val="75000"/>
                </a:schemeClr>
              </a:buClr>
            </a:pPr>
            <a:endParaRPr lang="en-US" b="1" dirty="0">
              <a:solidFill>
                <a:schemeClr val="tx2"/>
              </a:solidFill>
            </a:endParaRPr>
          </a:p>
          <a:p>
            <a:pPr>
              <a:lnSpc>
                <a:spcPct val="120000"/>
              </a:lnSpc>
            </a:pPr>
            <a:endParaRPr lang="en-US" dirty="0">
              <a:solidFill>
                <a:schemeClr val="bg2">
                  <a:lumMod val="90000"/>
                </a:schemeClr>
              </a:solidFill>
            </a:endParaRPr>
          </a:p>
          <a:p>
            <a:pPr indent="-228600">
              <a:lnSpc>
                <a:spcPct val="120000"/>
              </a:lnSpc>
              <a:buFont typeface="Arial" panose="020B0604020202020204" pitchFamily="34" charset="0"/>
              <a:buChar char="•"/>
            </a:pPr>
            <a:endParaRPr lang="en-US" dirty="0"/>
          </a:p>
        </p:txBody>
      </p:sp>
      <p:grpSp>
        <p:nvGrpSpPr>
          <p:cNvPr id="32" name="Group 31">
            <a:extLst>
              <a:ext uri="{FF2B5EF4-FFF2-40B4-BE49-F238E27FC236}">
                <a16:creationId xmlns:a16="http://schemas.microsoft.com/office/drawing/2014/main" id="{8B7DB500-FAFB-4562-931B-119CD4F3432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7390413" y="2184357"/>
            <a:ext cx="3668069" cy="3281988"/>
            <a:chOff x="7807230" y="2012810"/>
            <a:chExt cx="3251252" cy="3459865"/>
          </a:xfrm>
        </p:grpSpPr>
        <p:sp>
          <p:nvSpPr>
            <p:cNvPr id="33" name="Rectangle 32">
              <a:extLst>
                <a:ext uri="{FF2B5EF4-FFF2-40B4-BE49-F238E27FC236}">
                  <a16:creationId xmlns:a16="http://schemas.microsoft.com/office/drawing/2014/main" id="{8C2A42FC-E6DA-4241-9F7C-089F9673A1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0" y="2012810"/>
              <a:ext cx="3251252" cy="3459865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1905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33">
              <a:extLst>
                <a:ext uri="{FF2B5EF4-FFF2-40B4-BE49-F238E27FC236}">
                  <a16:creationId xmlns:a16="http://schemas.microsoft.com/office/drawing/2014/main" id="{64263C52-7D21-4503-9D6E-6FD0D92868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807231" y="2026142"/>
              <a:ext cx="3251250" cy="3440203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762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w="38100" h="38100"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8" name="Picture Placeholder 7">
            <a:extLst>
              <a:ext uri="{FF2B5EF4-FFF2-40B4-BE49-F238E27FC236}">
                <a16:creationId xmlns:a16="http://schemas.microsoft.com/office/drawing/2014/main" id="{E4ABBF09-EDAA-CDD0-752D-16CB56C962D6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3"/>
          <a:srcRect r="24482" b="-3"/>
          <a:stretch/>
        </p:blipFill>
        <p:spPr>
          <a:xfrm>
            <a:off x="7554139" y="2348949"/>
            <a:ext cx="3336989" cy="294964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44F617D-98D7-14C4-3C94-AE4E7E181A28}"/>
              </a:ext>
            </a:extLst>
          </p:cNvPr>
          <p:cNvSpPr txBox="1"/>
          <p:nvPr/>
        </p:nvSpPr>
        <p:spPr>
          <a:xfrm>
            <a:off x="7390412" y="397242"/>
            <a:ext cx="4323167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600" b="1" dirty="0">
                <a:solidFill>
                  <a:schemeClr val="accent3">
                    <a:lumMod val="75000"/>
                  </a:schemeClr>
                </a:solidFill>
              </a:rPr>
              <a:t>DIVERSITY HOTEL &amp; SPA LONDON</a:t>
            </a:r>
          </a:p>
          <a:p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36E987-BAD4-F4C0-D7CB-953EC51267A5}"/>
              </a:ext>
            </a:extLst>
          </p:cNvPr>
          <p:cNvSpPr txBox="1"/>
          <p:nvPr/>
        </p:nvSpPr>
        <p:spPr>
          <a:xfrm>
            <a:off x="7245752" y="5833641"/>
            <a:ext cx="44678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50C83E8A-01DF-8655-4A87-1F81304A125F}"/>
              </a:ext>
            </a:extLst>
          </p:cNvPr>
          <p:cNvSpPr txBox="1"/>
          <p:nvPr/>
        </p:nvSpPr>
        <p:spPr>
          <a:xfrm>
            <a:off x="4170784" y="6245766"/>
            <a:ext cx="4058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DIVERSITY HOTEL &amp; SPA LONDON</a:t>
            </a:r>
          </a:p>
        </p:txBody>
      </p:sp>
    </p:spTree>
    <p:extLst>
      <p:ext uri="{BB962C8B-B14F-4D97-AF65-F5344CB8AC3E}">
        <p14:creationId xmlns:p14="http://schemas.microsoft.com/office/powerpoint/2010/main" val="303726729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>
            <a:extLst>
              <a:ext uri="{FF2B5EF4-FFF2-40B4-BE49-F238E27FC236}">
                <a16:creationId xmlns:a16="http://schemas.microsoft.com/office/drawing/2014/main" id="{919CDB13-0F55-B8A7-F363-1BF6450E7F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4695" y="804890"/>
            <a:ext cx="9520157" cy="594248"/>
          </a:xfrm>
        </p:spPr>
        <p:txBody>
          <a:bodyPr/>
          <a:lstStyle/>
          <a:p>
            <a:r>
              <a:rPr lang="en-US" dirty="0"/>
              <a:t>Polite/impolite in business context</a:t>
            </a:r>
          </a:p>
        </p:txBody>
      </p:sp>
      <p:pic>
        <p:nvPicPr>
          <p:cNvPr id="12" name="Content Placeholder 11" descr="A group of people smiling&#10;&#10;Description automatically generated">
            <a:extLst>
              <a:ext uri="{FF2B5EF4-FFF2-40B4-BE49-F238E27FC236}">
                <a16:creationId xmlns:a16="http://schemas.microsoft.com/office/drawing/2014/main" id="{5B4F3023-F311-3A0B-057A-D03A77AE5E32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480060" y="1864194"/>
            <a:ext cx="5081771" cy="2912537"/>
          </a:xfrm>
        </p:spPr>
      </p:pic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B4F9609F-C558-209D-D9D7-8FE07AA92F8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0" y="1710812"/>
            <a:ext cx="5615940" cy="3942735"/>
          </a:xfrm>
        </p:spPr>
        <p:txBody>
          <a:bodyPr>
            <a:normAutofit fontScale="70000" lnSpcReduction="20000"/>
          </a:bodyPr>
          <a:lstStyle/>
          <a:p>
            <a:r>
              <a:rPr lang="en-US" sz="2600" dirty="0">
                <a:latin typeface="+mj-lt"/>
                <a:ea typeface="+mj-ea"/>
                <a:cs typeface="+mj-cs"/>
              </a:rPr>
              <a:t>To provide excellent customer service. </a:t>
            </a:r>
          </a:p>
          <a:p>
            <a:r>
              <a:rPr lang="en-US" sz="2600" dirty="0">
                <a:latin typeface="+mj-lt"/>
                <a:ea typeface="+mj-ea"/>
                <a:cs typeface="+mj-cs"/>
              </a:rPr>
              <a:t>It's crucial to use polite and courteous language, for example:</a:t>
            </a:r>
          </a:p>
          <a:p>
            <a:pPr marL="0" indent="0">
              <a:buNone/>
            </a:pPr>
            <a:r>
              <a:rPr lang="en-GB" sz="2600" dirty="0">
                <a:latin typeface="+mj-lt"/>
                <a:ea typeface="+mj-ea"/>
                <a:cs typeface="+mj-cs"/>
              </a:rPr>
              <a:t>business greetings like "Buenos días" (good morning) </a:t>
            </a:r>
            <a:endParaRPr lang="en-US" sz="2600" dirty="0">
              <a:latin typeface="+mj-lt"/>
              <a:ea typeface="+mj-ea"/>
              <a:cs typeface="+mj-cs"/>
            </a:endParaRPr>
          </a:p>
          <a:p>
            <a:pPr marL="0" indent="0">
              <a:buNone/>
            </a:pPr>
            <a:r>
              <a:rPr lang="en-US" sz="2600" dirty="0">
                <a:latin typeface="+mj-lt"/>
                <a:ea typeface="+mj-ea"/>
                <a:cs typeface="+mj-cs"/>
              </a:rPr>
              <a:t>"Por favor, ¿</a:t>
            </a:r>
            <a:r>
              <a:rPr lang="en-US" sz="2600" dirty="0" err="1">
                <a:latin typeface="+mj-lt"/>
                <a:ea typeface="+mj-ea"/>
                <a:cs typeface="+mj-cs"/>
              </a:rPr>
              <a:t>en</a:t>
            </a:r>
            <a:r>
              <a:rPr lang="en-US" sz="2600" dirty="0">
                <a:latin typeface="+mj-lt"/>
                <a:ea typeface="+mj-ea"/>
                <a:cs typeface="+mj-cs"/>
              </a:rPr>
              <a:t> </a:t>
            </a:r>
            <a:r>
              <a:rPr lang="en-US" sz="2600" dirty="0" err="1">
                <a:latin typeface="+mj-lt"/>
                <a:ea typeface="+mj-ea"/>
                <a:cs typeface="+mj-cs"/>
              </a:rPr>
              <a:t>qué</a:t>
            </a:r>
            <a:r>
              <a:rPr lang="en-US" sz="2600" dirty="0">
                <a:latin typeface="+mj-lt"/>
                <a:ea typeface="+mj-ea"/>
                <a:cs typeface="+mj-cs"/>
              </a:rPr>
              <a:t> </a:t>
            </a:r>
            <a:r>
              <a:rPr lang="en-US" sz="2600" dirty="0" err="1">
                <a:latin typeface="+mj-lt"/>
                <a:ea typeface="+mj-ea"/>
                <a:cs typeface="+mj-cs"/>
              </a:rPr>
              <a:t>puedo</a:t>
            </a:r>
            <a:r>
              <a:rPr lang="en-US" sz="2600" dirty="0">
                <a:latin typeface="+mj-lt"/>
                <a:ea typeface="+mj-ea"/>
                <a:cs typeface="+mj-cs"/>
              </a:rPr>
              <a:t> </a:t>
            </a:r>
            <a:r>
              <a:rPr lang="en-US" sz="2600" dirty="0" err="1">
                <a:latin typeface="+mj-lt"/>
                <a:ea typeface="+mj-ea"/>
                <a:cs typeface="+mj-cs"/>
              </a:rPr>
              <a:t>ayudarle</a:t>
            </a:r>
            <a:r>
              <a:rPr lang="en-US" sz="2600" dirty="0">
                <a:latin typeface="+mj-lt"/>
                <a:ea typeface="+mj-ea"/>
                <a:cs typeface="+mj-cs"/>
              </a:rPr>
              <a:t>?" (How can I assist you, please?)</a:t>
            </a:r>
          </a:p>
          <a:p>
            <a:pPr marL="0" indent="0">
              <a:buNone/>
            </a:pPr>
            <a:r>
              <a:rPr lang="en-US" sz="2600" dirty="0">
                <a:latin typeface="+mj-lt"/>
                <a:ea typeface="+mj-ea"/>
                <a:cs typeface="+mj-cs"/>
              </a:rPr>
              <a:t>"Estamos a </a:t>
            </a:r>
            <a:r>
              <a:rPr lang="en-US" sz="2600" dirty="0" err="1">
                <a:latin typeface="+mj-lt"/>
                <a:ea typeface="+mj-ea"/>
                <a:cs typeface="+mj-cs"/>
              </a:rPr>
              <a:t>su</a:t>
            </a:r>
            <a:r>
              <a:rPr lang="en-US" sz="2600" dirty="0">
                <a:latin typeface="+mj-lt"/>
                <a:ea typeface="+mj-ea"/>
                <a:cs typeface="+mj-cs"/>
              </a:rPr>
              <a:t> </a:t>
            </a:r>
            <a:r>
              <a:rPr lang="en-US" sz="2600" dirty="0" err="1">
                <a:latin typeface="+mj-lt"/>
                <a:ea typeface="+mj-ea"/>
                <a:cs typeface="+mj-cs"/>
              </a:rPr>
              <a:t>disposición</a:t>
            </a:r>
            <a:r>
              <a:rPr lang="en-US" sz="2600" dirty="0">
                <a:latin typeface="+mj-lt"/>
                <a:ea typeface="+mj-ea"/>
                <a:cs typeface="+mj-cs"/>
              </a:rPr>
              <a:t>" (We are at your service).</a:t>
            </a:r>
          </a:p>
          <a:p>
            <a:r>
              <a:rPr lang="en-US" sz="2600" dirty="0">
                <a:latin typeface="+mj-lt"/>
                <a:ea typeface="+mj-ea"/>
                <a:cs typeface="+mj-cs"/>
              </a:rPr>
              <a:t>Example of impolite: </a:t>
            </a:r>
          </a:p>
          <a:p>
            <a:pPr marL="0" indent="0">
              <a:buNone/>
            </a:pPr>
            <a:r>
              <a:rPr lang="en-US" sz="2600" dirty="0">
                <a:latin typeface="+mj-lt"/>
                <a:ea typeface="+mj-ea"/>
                <a:cs typeface="+mj-cs"/>
              </a:rPr>
              <a:t>"¿</a:t>
            </a:r>
            <a:r>
              <a:rPr lang="en-US" sz="2600" dirty="0" err="1">
                <a:latin typeface="+mj-lt"/>
                <a:ea typeface="+mj-ea"/>
                <a:cs typeface="+mj-cs"/>
              </a:rPr>
              <a:t>Qué</a:t>
            </a:r>
            <a:r>
              <a:rPr lang="en-US" sz="2600" dirty="0">
                <a:latin typeface="+mj-lt"/>
                <a:ea typeface="+mj-ea"/>
                <a:cs typeface="+mj-cs"/>
              </a:rPr>
              <a:t> </a:t>
            </a:r>
            <a:r>
              <a:rPr lang="en-US" sz="2600" dirty="0" err="1">
                <a:latin typeface="+mj-lt"/>
                <a:ea typeface="+mj-ea"/>
                <a:cs typeface="+mj-cs"/>
              </a:rPr>
              <a:t>quiere</a:t>
            </a:r>
            <a:r>
              <a:rPr lang="en-US" sz="2600" dirty="0">
                <a:latin typeface="+mj-lt"/>
                <a:ea typeface="+mj-ea"/>
                <a:cs typeface="+mj-cs"/>
              </a:rPr>
              <a:t>?" (What do you want?)</a:t>
            </a:r>
          </a:p>
          <a:p>
            <a:endParaRPr lang="en-US" b="0" i="0" dirty="0">
              <a:solidFill>
                <a:srgbClr val="050505"/>
              </a:solidFill>
              <a:effectLst/>
              <a:latin typeface="Segoe UI Historic" panose="020B0502040204020203" pitchFamily="34" charset="0"/>
            </a:endParaRPr>
          </a:p>
          <a:p>
            <a:endParaRPr lang="en-US" b="0" i="0" dirty="0">
              <a:solidFill>
                <a:srgbClr val="050505"/>
              </a:solidFill>
              <a:effectLst/>
              <a:latin typeface="Segoe UI Historic" panose="020B0502040204020203" pitchFamily="34" charset="0"/>
            </a:endParaRPr>
          </a:p>
          <a:p>
            <a:endParaRPr lang="en-US" b="0" i="0" dirty="0">
              <a:solidFill>
                <a:srgbClr val="050505"/>
              </a:solidFill>
              <a:effectLst/>
              <a:latin typeface="Segoe UI Historic" panose="020B0502040204020203" pitchFamily="34" charset="0"/>
            </a:endParaRPr>
          </a:p>
          <a:p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9C2E80BD-589A-21BE-6619-AFA2AD7027EC}"/>
              </a:ext>
            </a:extLst>
          </p:cNvPr>
          <p:cNvSpPr txBox="1"/>
          <p:nvPr/>
        </p:nvSpPr>
        <p:spPr>
          <a:xfrm>
            <a:off x="4170784" y="6245766"/>
            <a:ext cx="40588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DIVERSITY HOTEL &amp; SPA LONDON</a:t>
            </a:r>
          </a:p>
        </p:txBody>
      </p:sp>
    </p:spTree>
    <p:extLst>
      <p:ext uri="{BB962C8B-B14F-4D97-AF65-F5344CB8AC3E}">
        <p14:creationId xmlns:p14="http://schemas.microsoft.com/office/powerpoint/2010/main" val="17502279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1" name="Picture Placeholder 100">
            <a:extLst>
              <a:ext uri="{FF2B5EF4-FFF2-40B4-BE49-F238E27FC236}">
                <a16:creationId xmlns:a16="http://schemas.microsoft.com/office/drawing/2014/main" id="{5D77CEE8-2F2A-4FCD-A3D8-8648DAA43041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t="26336" b="26336"/>
          <a:stretch/>
        </p:blipFill>
        <p:spPr>
          <a:xfrm>
            <a:off x="226142" y="2758986"/>
            <a:ext cx="11553822" cy="4062247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152400" dist="12000" dir="900000" sy="98000" kx="110000" ky="200000" algn="tl" rotWithShape="0">
              <a:srgbClr val="000000">
                <a:alpha val="30000"/>
              </a:srgbClr>
            </a:outerShdw>
          </a:effectLst>
          <a:scene3d>
            <a:camera prst="perspectiveRelaxed">
              <a:rot lat="19800000" lon="1200000" rev="20820000"/>
            </a:camera>
            <a:lightRig rig="threePt" dir="t"/>
          </a:scene3d>
          <a:sp3d contourW="6350" prstMaterial="matte">
            <a:bevelT w="101600" h="101600"/>
            <a:contourClr>
              <a:srgbClr val="969696"/>
            </a:contourClr>
          </a:sp3d>
        </p:spPr>
      </p:pic>
      <p:sp>
        <p:nvSpPr>
          <p:cNvPr id="14" name="Content Placeholder 13">
            <a:extLst>
              <a:ext uri="{FF2B5EF4-FFF2-40B4-BE49-F238E27FC236}">
                <a16:creationId xmlns:a16="http://schemas.microsoft.com/office/drawing/2014/main" id="{D529AC97-CEEF-4F49-9BAD-DD30A7E3B5D4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1125795" y="1277959"/>
            <a:ext cx="5058696" cy="2318126"/>
          </a:xfrm>
        </p:spPr>
        <p:txBody>
          <a:bodyPr anchor="ctr">
            <a:normAutofit fontScale="70000" lnSpcReduction="20000"/>
          </a:bodyPr>
          <a:lstStyle/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i="0" dirty="0">
                <a:solidFill>
                  <a:srgbClr val="050505"/>
                </a:solidFill>
                <a:effectLst/>
              </a:rPr>
              <a:t>Effective Communication 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i="0" dirty="0">
                <a:solidFill>
                  <a:srgbClr val="050505"/>
                </a:solidFill>
                <a:effectLst/>
              </a:rPr>
              <a:t>Guest Comfort 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50505"/>
                </a:solidFill>
              </a:rPr>
              <a:t>H</a:t>
            </a:r>
            <a:r>
              <a:rPr lang="en-US" sz="2000" i="0" dirty="0">
                <a:solidFill>
                  <a:srgbClr val="050505"/>
                </a:solidFill>
                <a:effectLst/>
              </a:rPr>
              <a:t>elps hotel staff appreciate and respect diverse cultures – less cultural misunderstandings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i="0" dirty="0">
                <a:solidFill>
                  <a:srgbClr val="050505"/>
                </a:solidFill>
                <a:effectLst/>
              </a:rPr>
              <a:t>International Appeal - more attractive to international travelers</a:t>
            </a:r>
          </a:p>
          <a:p>
            <a:pPr marL="342900" indent="-342900">
              <a:buClr>
                <a:schemeClr val="accent2"/>
              </a:buClr>
              <a:buFont typeface="Arial" panose="020B0604020202020204" pitchFamily="34" charset="0"/>
              <a:buChar char="•"/>
            </a:pPr>
            <a:r>
              <a:rPr lang="en-US" sz="2000" dirty="0">
                <a:solidFill>
                  <a:srgbClr val="050505"/>
                </a:solidFill>
              </a:rPr>
              <a:t>Cross-Training </a:t>
            </a:r>
          </a:p>
          <a:p>
            <a:endParaRPr lang="en-US" dirty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8FD7DC7A-3B7F-410C-9B4A-818BD4FCC3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85732" y="631627"/>
            <a:ext cx="7636926" cy="646331"/>
          </a:xfrm>
          <a:noFill/>
          <a:ln>
            <a:noFill/>
            <a:prstDash/>
          </a:ln>
          <a:effectLst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lvl="0"/>
            <a:r>
              <a:rPr lang="en-US" b="1" dirty="0">
                <a:solidFill>
                  <a:schemeClr val="accent3">
                    <a:lumMod val="75000"/>
                  </a:schemeClr>
                </a:solidFill>
              </a:rPr>
              <a:t>L</a:t>
            </a:r>
            <a:r>
              <a:rPr lang="en-US" sz="2400" b="1" dirty="0">
                <a:solidFill>
                  <a:schemeClr val="accent3">
                    <a:lumMod val="75000"/>
                  </a:schemeClr>
                </a:solidFill>
              </a:rPr>
              <a:t>anguage awareness skills for hotel staff:</a:t>
            </a:r>
            <a:endParaRPr lang="en-US" b="1" noProof="0" dirty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66" name="Rectangle 65">
            <a:extLst>
              <a:ext uri="{FF2B5EF4-FFF2-40B4-BE49-F238E27FC236}">
                <a16:creationId xmlns:a16="http://schemas.microsoft.com/office/drawing/2014/main" id="{70C5C27B-32E5-4B40-A6B9-D41475D842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638177" y="631627"/>
            <a:ext cx="10915645" cy="5588197"/>
          </a:xfrm>
          <a:prstGeom prst="rect">
            <a:avLst/>
          </a:prstGeom>
          <a:noFill/>
          <a:ln w="190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6C074A2-0405-9F6C-A359-9F58E722D55D}"/>
              </a:ext>
            </a:extLst>
          </p:cNvPr>
          <p:cNvSpPr txBox="1"/>
          <p:nvPr/>
        </p:nvSpPr>
        <p:spPr>
          <a:xfrm>
            <a:off x="7115176" y="294558"/>
            <a:ext cx="443864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b="1" dirty="0">
                <a:solidFill>
                  <a:schemeClr val="accent3">
                    <a:lumMod val="50000"/>
                  </a:schemeClr>
                </a:solidFill>
              </a:rPr>
              <a:t>DIVERSITY HOTEL &amp; SPA LONDON</a:t>
            </a:r>
          </a:p>
          <a:p>
            <a:endParaRPr lang="en-US" dirty="0"/>
          </a:p>
        </p:txBody>
      </p:sp>
      <p:sp>
        <p:nvSpPr>
          <p:cNvPr id="3" name="Content Placeholder 13">
            <a:extLst>
              <a:ext uri="{FF2B5EF4-FFF2-40B4-BE49-F238E27FC236}">
                <a16:creationId xmlns:a16="http://schemas.microsoft.com/office/drawing/2014/main" id="{BC554C50-968E-D030-14FA-C2A6A83D1B87}"/>
              </a:ext>
            </a:extLst>
          </p:cNvPr>
          <p:cNvSpPr txBox="1">
            <a:spLocks/>
          </p:cNvSpPr>
          <p:nvPr/>
        </p:nvSpPr>
        <p:spPr>
          <a:xfrm>
            <a:off x="6975987" y="1514168"/>
            <a:ext cx="4090219" cy="231812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150000"/>
              </a:lnSpc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SzPct val="100000"/>
              <a:buFont typeface="Arial" panose="020B0604020202020204" pitchFamily="34" charset="0"/>
              <a:buNone/>
              <a:defRPr sz="1400" kern="1200" spc="1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8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6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400" kern="1200" cap="none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20000"/>
              </a:lnSpc>
              <a:spcBef>
                <a:spcPts val="500"/>
              </a:spcBef>
              <a:buClr>
                <a:schemeClr val="accent1"/>
              </a:buClr>
              <a:buSzPct val="100000"/>
              <a:buFont typeface="Arial" panose="020B0604020202020204" pitchFamily="34" charset="0"/>
              <a:buChar char="•"/>
              <a:defRPr sz="1200" kern="1200" baseline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defRPr>
            </a:lvl9pPr>
          </a:lstStyle>
          <a:p>
            <a:r>
              <a:rPr lang="en-US" b="1" dirty="0">
                <a:solidFill>
                  <a:srgbClr val="050505"/>
                </a:solidFill>
                <a:latin typeface="Segoe UI Historic" panose="020B0502040204020203" pitchFamily="34" charset="0"/>
              </a:rPr>
              <a:t>Conclusion:</a:t>
            </a:r>
          </a:p>
          <a:p>
            <a:r>
              <a:rPr lang="en-US" b="0" i="0" dirty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contribute to effective communication, guest satisfaction, and the overall success and competitiveness of </a:t>
            </a:r>
            <a:r>
              <a:rPr lang="en-US" b="0" i="0">
                <a:solidFill>
                  <a:srgbClr val="050505"/>
                </a:solidFill>
                <a:effectLst/>
                <a:latin typeface="Segoe UI Historic" panose="020B0502040204020203" pitchFamily="34" charset="0"/>
              </a:rPr>
              <a:t>the hotel.</a:t>
            </a:r>
            <a:endParaRPr lang="en-US" b="1" dirty="0">
              <a:solidFill>
                <a:srgbClr val="050505"/>
              </a:solidFill>
              <a:latin typeface="Segoe UI Historic" panose="020B0502040204020203" pitchFamily="34" charset="0"/>
            </a:endParaRPr>
          </a:p>
          <a:p>
            <a:endParaRPr lang="en-US" b="1" dirty="0">
              <a:solidFill>
                <a:srgbClr val="050505"/>
              </a:solidFill>
              <a:latin typeface="Segoe UI Historic" panose="020B0502040204020203" pitchFamily="34" charset="0"/>
            </a:endParaRPr>
          </a:p>
          <a:p>
            <a:endParaRPr lang="en-US" b="1" dirty="0">
              <a:solidFill>
                <a:srgbClr val="050505"/>
              </a:solidFill>
              <a:latin typeface="Segoe UI Historic" panose="020B0502040204020203" pitchFamily="34" charset="0"/>
            </a:endParaRPr>
          </a:p>
          <a:p>
            <a:endParaRPr lang="en-US" b="1" dirty="0">
              <a:solidFill>
                <a:srgbClr val="050505"/>
              </a:solidFill>
              <a:latin typeface="Segoe UI Historic" panose="020B0502040204020203" pitchFamily="34" charset="0"/>
            </a:endParaRP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5569878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4000"/>
                <a:satMod val="80000"/>
                <a:lumMod val="106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7" name="Picture Placeholder 86" descr="A person of a person clapping">
            <a:extLst>
              <a:ext uri="{FF2B5EF4-FFF2-40B4-BE49-F238E27FC236}">
                <a16:creationId xmlns:a16="http://schemas.microsoft.com/office/drawing/2014/main" id="{5B66E087-615D-4B7F-9491-E7B61FCBE483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 l="776" r="4754" b="-4"/>
          <a:stretch/>
        </p:blipFill>
        <p:spPr>
          <a:xfrm>
            <a:off x="8217924" y="1495914"/>
            <a:ext cx="3360025" cy="3866172"/>
          </a:xfrm>
          <a:prstGeom prst="rect">
            <a:avLst/>
          </a:prstGeom>
        </p:spPr>
      </p:pic>
      <p:sp>
        <p:nvSpPr>
          <p:cNvPr id="32" name="Content Placeholder 31">
            <a:extLst>
              <a:ext uri="{FF2B5EF4-FFF2-40B4-BE49-F238E27FC236}">
                <a16:creationId xmlns:a16="http://schemas.microsoft.com/office/drawing/2014/main" id="{92C11CD2-BF1E-4CC9-83F6-2C46282A584F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503853" y="1071332"/>
            <a:ext cx="7051597" cy="3716978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120000"/>
              </a:lnSpc>
            </a:pPr>
            <a:endParaRPr lang="en-US" sz="1200" dirty="0">
              <a:solidFill>
                <a:schemeClr val="tx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120000"/>
              </a:lnSpc>
            </a:pPr>
            <a:r>
              <a:rPr lang="en-US" sz="1200" dirty="0">
                <a:solidFill>
                  <a:schemeClr val="tx1"/>
                </a:solidFill>
              </a:rPr>
              <a:t>Blue, G. M., &amp; Harun, M. (2003). Hospitality language as a professional skill. </a:t>
            </a:r>
            <a:r>
              <a:rPr lang="en-US" sz="1200" i="1" dirty="0">
                <a:solidFill>
                  <a:schemeClr val="tx1"/>
                </a:solidFill>
              </a:rPr>
              <a:t>English for Specific Purposes,</a:t>
            </a:r>
            <a:r>
              <a:rPr lang="en-US" sz="1200" dirty="0">
                <a:solidFill>
                  <a:schemeClr val="tx1"/>
                </a:solidFill>
              </a:rPr>
              <a:t> 22(1), 73–91.</a:t>
            </a:r>
            <a:endParaRPr lang="en-US" sz="1200" dirty="0">
              <a:solidFill>
                <a:schemeClr val="tx1"/>
              </a:solidFill>
              <a:hlinkClick r:id="rId3">
                <a:extLst>
                  <a:ext uri="{A12FA001-AC4F-418D-AE19-62706E023703}">
                    <ahyp:hlinkClr xmlns:ahyp="http://schemas.microsoft.com/office/drawing/2018/hyperlinkcolor" val="tx"/>
                  </a:ext>
                </a:extLst>
              </a:hlinkClick>
            </a:endParaRPr>
          </a:p>
          <a:p>
            <a:pPr>
              <a:lnSpc>
                <a:spcPct val="120000"/>
              </a:lnSpc>
            </a:pPr>
            <a:r>
              <a:rPr lang="en-US" sz="1200" dirty="0" err="1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Ehotelier</a:t>
            </a:r>
            <a:r>
              <a:rPr lang="en-US" sz="12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. (2018) </a:t>
            </a:r>
            <a:r>
              <a:rPr lang="en-US" sz="1200" i="1" dirty="0">
                <a:solidFill>
                  <a:schemeClr val="tx1"/>
                </a:solidFill>
              </a:rPr>
              <a:t>Languages make hospitality hospitable</a:t>
            </a:r>
            <a:r>
              <a:rPr lang="en-US" sz="1200" dirty="0">
                <a:solidFill>
                  <a:schemeClr val="tx1"/>
                </a:solidFill>
              </a:rPr>
              <a:t>. Available at: </a:t>
            </a:r>
            <a:r>
              <a:rPr lang="en-US" sz="1200" dirty="0">
                <a:solidFill>
                  <a:srgbClr val="0070C0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Languages make hospitality hospitable - Insights (ehotelier.com</a:t>
            </a:r>
            <a:r>
              <a:rPr lang="en-US" sz="1200" dirty="0">
                <a:solidFill>
                  <a:schemeClr val="tx1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en-US" sz="1200" dirty="0">
                <a:solidFill>
                  <a:schemeClr val="tx1"/>
                </a:solidFill>
              </a:rPr>
              <a:t>( Accessed at: 24 October 2023)</a:t>
            </a:r>
          </a:p>
          <a:p>
            <a:pPr>
              <a:lnSpc>
                <a:spcPct val="120000"/>
              </a:lnSpc>
            </a:pPr>
            <a:r>
              <a:rPr lang="en-US" sz="1200" dirty="0">
                <a:solidFill>
                  <a:schemeClr val="tx1"/>
                </a:solidFill>
              </a:rPr>
              <a:t>Hofstede, G., Hofstede, G. J., &amp; Minkov, M. (2005).</a:t>
            </a:r>
            <a:r>
              <a:rPr lang="en-US" sz="1200" i="1" dirty="0">
                <a:solidFill>
                  <a:schemeClr val="tx1"/>
                </a:solidFill>
              </a:rPr>
              <a:t> Cultures and organizations: Software of the mind </a:t>
            </a:r>
            <a:r>
              <a:rPr lang="en-US" sz="1200" dirty="0">
                <a:solidFill>
                  <a:schemeClr val="tx1"/>
                </a:solidFill>
              </a:rPr>
              <a:t>(Vol. 2). New York: </a:t>
            </a:r>
            <a:r>
              <a:rPr lang="en-US" sz="1200" dirty="0" err="1">
                <a:solidFill>
                  <a:schemeClr val="tx1"/>
                </a:solidFill>
              </a:rPr>
              <a:t>Mcgraw-hill</a:t>
            </a:r>
            <a:r>
              <a:rPr lang="en-US" sz="1200" dirty="0">
                <a:solidFill>
                  <a:schemeClr val="tx1"/>
                </a:solidFill>
              </a:rPr>
              <a:t>.</a:t>
            </a:r>
          </a:p>
          <a:p>
            <a:pPr>
              <a:lnSpc>
                <a:spcPct val="120000"/>
              </a:lnSpc>
            </a:pPr>
            <a:r>
              <a:rPr lang="en-US" sz="1200" dirty="0" err="1">
                <a:solidFill>
                  <a:schemeClr val="tx1"/>
                </a:solidFill>
              </a:rPr>
              <a:t>Hotelowner</a:t>
            </a:r>
            <a:r>
              <a:rPr lang="en-US" sz="1200" dirty="0">
                <a:solidFill>
                  <a:schemeClr val="tx1"/>
                </a:solidFill>
              </a:rPr>
              <a:t>. (2023) </a:t>
            </a:r>
            <a:r>
              <a:rPr lang="en-US" sz="1200" i="1" dirty="0">
                <a:solidFill>
                  <a:schemeClr val="tx1"/>
                </a:solidFill>
              </a:rPr>
              <a:t>How to overcome language barriers with guests from overseas</a:t>
            </a:r>
            <a:r>
              <a:rPr lang="en-US" sz="1200" dirty="0">
                <a:solidFill>
                  <a:schemeClr val="tx1"/>
                </a:solidFill>
              </a:rPr>
              <a:t>. Available at: </a:t>
            </a:r>
            <a:r>
              <a:rPr lang="en-US" sz="1200" dirty="0">
                <a:solidFill>
                  <a:srgbClr val="0070C0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How to overcome language barriers with guests from overseas - Quick Guides (hotelowner.co.uk</a:t>
            </a:r>
            <a:r>
              <a:rPr lang="en-US" sz="1200" dirty="0">
                <a:solidFill>
                  <a:schemeClr val="tx1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)</a:t>
            </a:r>
            <a:r>
              <a:rPr lang="en-US" sz="1200" dirty="0">
                <a:solidFill>
                  <a:schemeClr val="tx1"/>
                </a:solidFill>
              </a:rPr>
              <a:t> Accessed at: 21 October 2023</a:t>
            </a:r>
          </a:p>
          <a:p>
            <a:pPr>
              <a:lnSpc>
                <a:spcPct val="120000"/>
              </a:lnSpc>
            </a:pPr>
            <a:r>
              <a:rPr lang="en-GB" sz="1200" dirty="0">
                <a:solidFill>
                  <a:schemeClr val="tx1"/>
                </a:solidFill>
              </a:rPr>
              <a:t>Smith, J. (2020). </a:t>
            </a:r>
            <a:r>
              <a:rPr lang="en-GB" sz="1200" i="1" dirty="0">
                <a:solidFill>
                  <a:schemeClr val="tx1"/>
                </a:solidFill>
              </a:rPr>
              <a:t>The Importance of Multilingualism in the Hospitality Industry</a:t>
            </a:r>
            <a:r>
              <a:rPr lang="en-GB" sz="1200" dirty="0">
                <a:solidFill>
                  <a:schemeClr val="tx1"/>
                </a:solidFill>
              </a:rPr>
              <a:t>. Hospitality Net.</a:t>
            </a:r>
            <a:endParaRPr lang="en-US" sz="1200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</a:pPr>
            <a:endParaRPr lang="en-US" sz="1200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</a:pPr>
            <a:endParaRPr lang="en-US" sz="1200" dirty="0">
              <a:solidFill>
                <a:schemeClr val="tx1"/>
              </a:solidFill>
            </a:endParaRPr>
          </a:p>
          <a:p>
            <a:pPr>
              <a:lnSpc>
                <a:spcPct val="120000"/>
              </a:lnSpc>
            </a:pPr>
            <a:endParaRPr lang="en-US" sz="1200" dirty="0">
              <a:solidFill>
                <a:schemeClr val="tx1"/>
              </a:solidFill>
            </a:endParaRPr>
          </a:p>
        </p:txBody>
      </p:sp>
      <p:sp>
        <p:nvSpPr>
          <p:cNvPr id="31" name="Text Placeholder 30">
            <a:extLst>
              <a:ext uri="{FF2B5EF4-FFF2-40B4-BE49-F238E27FC236}">
                <a16:creationId xmlns:a16="http://schemas.microsoft.com/office/drawing/2014/main" id="{4D4D4E20-249C-406C-BD90-01BEC4648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1" y="185087"/>
            <a:ext cx="4958419" cy="1049235"/>
          </a:xfrm>
        </p:spPr>
        <p:txBody>
          <a:bodyPr rot="0" spcFirstLastPara="0" vertOverflow="overflow" horzOverflow="overflow" vert="horz" lIns="91440" tIns="45720" rIns="91440" bIns="45720" numCol="1" spcCol="0" rtlCol="0" fromWordArt="0" anchor="ctr" anchorCtr="0" forceAA="0" compatLnSpc="1">
            <a:prstTxWarp prst="textNoShape">
              <a:avLst/>
            </a:prstTxWarp>
            <a:normAutofit/>
          </a:bodyPr>
          <a:lstStyle/>
          <a:p>
            <a:pPr lvl="0">
              <a:lnSpc>
                <a:spcPct val="90000"/>
              </a:lnSpc>
            </a:pPr>
            <a:r>
              <a:rPr lang="en-US" sz="3200" b="1" noProof="0" dirty="0">
                <a:solidFill>
                  <a:schemeClr val="accent1"/>
                </a:solidFill>
                <a:ea typeface="+mj-ea"/>
                <a:cs typeface="+mj-cs"/>
              </a:rPr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1281836439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Yellow Orange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Gallery">
      <a:majorFont>
        <a:latin typeface="Palatino Linotype" panose="020405020505050303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Palatino Linotype" panose="020405020505050303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43000" r="43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AC464412-510E-4F2B-8947-A0DDBD028997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1" ma:contentTypeDescription="Create a new document." ma:contentTypeScope="" ma:versionID="64dfb1555687e0874b4304b796b5b0c7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e6e4c555b5e194d05b7203de9c4567b3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  <xsd:element ref="ns2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Props1.xml><?xml version="1.0" encoding="utf-8"?>
<ds:datastoreItem xmlns:ds="http://schemas.openxmlformats.org/officeDocument/2006/customXml" ds:itemID="{CAC34B31-7353-4357-814E-0E5916A110F2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11DE3569-F02A-48B1-8F6E-F11E8BF8707C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059B3369-3F0F-499C-9EE7-8EC46B6E8A79}">
  <ds:schemaRefs>
    <ds:schemaRef ds:uri="http://schemas.microsoft.com/office/2006/metadata/properties"/>
    <ds:schemaRef ds:uri="http://www.w3.org/XML/1998/namespace"/>
    <ds:schemaRef ds:uri="http://schemas.openxmlformats.org/package/2006/metadata/core-properties"/>
    <ds:schemaRef ds:uri="230e9df3-be65-4c73-a93b-d1236ebd677e"/>
    <ds:schemaRef ds:uri="http://purl.org/dc/elements/1.1/"/>
    <ds:schemaRef ds:uri="16c05727-aa75-4e4a-9b5f-8a80a1165891"/>
    <ds:schemaRef ds:uri="http://purl.org/dc/dcmitype/"/>
    <ds:schemaRef ds:uri="http://schemas.microsoft.com/office/2006/documentManagement/types"/>
    <ds:schemaRef ds:uri="http://schemas.microsoft.com/sharepoint/v3"/>
    <ds:schemaRef ds:uri="http://schemas.microsoft.com/office/infopath/2007/PartnerControls"/>
    <ds:schemaRef ds:uri="71af3243-3dd4-4a8d-8c0d-dd76da1f02a5"/>
    <ds:schemaRef ds:uri="http://purl.org/dc/terms/"/>
  </ds:schemaRefs>
</ds:datastoreItem>
</file>

<file path=docMetadata/LabelInfo.xml><?xml version="1.0" encoding="utf-8"?>
<clbl:labelList xmlns:clbl="http://schemas.microsoft.com/office/2020/mipLabelMetadata">
  <clbl:label id="{f42aa342-8706-4288-bd11-ebb85995028c}" enabled="1" method="Standard" siteId="{72f988bf-86f1-41af-91ab-2d7cd011db47}" removed="0"/>
</clbl:labelList>
</file>

<file path=docProps/app.xml><?xml version="1.0" encoding="utf-8"?>
<Properties xmlns="http://schemas.openxmlformats.org/officeDocument/2006/extended-properties" xmlns:vt="http://schemas.openxmlformats.org/officeDocument/2006/docPropsVTypes">
  <Template>Gallery</Template>
  <TotalTime>0</TotalTime>
  <Words>505</Words>
  <Application>Microsoft Office PowerPoint</Application>
  <PresentationFormat>Widescreen</PresentationFormat>
  <Paragraphs>66</Paragraphs>
  <Slides>7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3" baseType="lpstr">
      <vt:lpstr>Arial</vt:lpstr>
      <vt:lpstr>Calibri</vt:lpstr>
      <vt:lpstr>Palatino Linotype</vt:lpstr>
      <vt:lpstr>Segoe UI Historic</vt:lpstr>
      <vt:lpstr>Univers Light</vt:lpstr>
      <vt:lpstr>Gallery</vt:lpstr>
      <vt:lpstr>Benefits of multilingualism</vt:lpstr>
      <vt:lpstr>PowerPoint Presentation</vt:lpstr>
      <vt:lpstr>Multilingualism means the ability to communicate and provide services in multiple languages. Multilingual staff can communicate effectively with guests. </vt:lpstr>
      <vt:lpstr>Spanish language</vt:lpstr>
      <vt:lpstr>Polite/impolite in business context</vt:lpstr>
      <vt:lpstr>Language awareness skills for hotel staff:</vt:lpstr>
      <vt:lpstr>References: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Benefits of multilingualism</dc:title>
  <dc:creator>Catalina Trasc (2018162)</dc:creator>
  <cp:lastModifiedBy>Catalina Trasc (2018162)</cp:lastModifiedBy>
  <cp:revision>2</cp:revision>
  <dcterms:created xsi:type="dcterms:W3CDTF">2023-10-17T09:34:12Z</dcterms:created>
  <dcterms:modified xsi:type="dcterms:W3CDTF">2023-10-26T20:52:06Z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