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1"/>
  </p:notesMasterIdLst>
  <p:handoutMasterIdLst>
    <p:handoutMasterId r:id="rId22"/>
  </p:handoutMasterIdLst>
  <p:sldIdLst>
    <p:sldId id="493" r:id="rId2"/>
    <p:sldId id="278" r:id="rId3"/>
    <p:sldId id="521" r:id="rId4"/>
    <p:sldId id="321" r:id="rId5"/>
    <p:sldId id="322" r:id="rId6"/>
    <p:sldId id="324" r:id="rId7"/>
    <p:sldId id="522" r:id="rId8"/>
    <p:sldId id="494" r:id="rId9"/>
    <p:sldId id="513" r:id="rId10"/>
    <p:sldId id="523" r:id="rId11"/>
    <p:sldId id="517" r:id="rId12"/>
    <p:sldId id="518" r:id="rId13"/>
    <p:sldId id="514" r:id="rId14"/>
    <p:sldId id="524" r:id="rId15"/>
    <p:sldId id="525" r:id="rId16"/>
    <p:sldId id="526" r:id="rId17"/>
    <p:sldId id="515" r:id="rId18"/>
    <p:sldId id="519" r:id="rId19"/>
    <p:sldId id="512" r:id="rId20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AEB782A-A14D-4452-A650-6787A0608D46}" v="118" dt="2026-02-06T22:05:08.91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69" autoAdjust="0"/>
    <p:restoredTop sz="93376" autoAdjust="0"/>
  </p:normalViewPr>
  <p:slideViewPr>
    <p:cSldViewPr>
      <p:cViewPr varScale="1">
        <p:scale>
          <a:sx n="97" d="100"/>
          <a:sy n="97" d="100"/>
        </p:scale>
        <p:origin x="119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id Usman" userId="2be69f11-f7c0-4ef2-b3f5-4496cccf096e" providerId="ADAL" clId="{2E749639-5689-4430-B845-7496F5001837}"/>
    <pc:docChg chg="undo custSel addSld delSld modSld sldOrd">
      <pc:chgData name="Said Usman" userId="2be69f11-f7c0-4ef2-b3f5-4496cccf096e" providerId="ADAL" clId="{2E749639-5689-4430-B845-7496F5001837}" dt="2026-02-09T13:00:36.213" v="974" actId="20577"/>
      <pc:docMkLst>
        <pc:docMk/>
      </pc:docMkLst>
      <pc:sldChg chg="addSp modSp mod">
        <pc:chgData name="Said Usman" userId="2be69f11-f7c0-4ef2-b3f5-4496cccf096e" providerId="ADAL" clId="{2E749639-5689-4430-B845-7496F5001837}" dt="2026-02-06T14:21:21.467" v="685" actId="20577"/>
        <pc:sldMkLst>
          <pc:docMk/>
          <pc:sldMk cId="2905722713" sldId="278"/>
        </pc:sldMkLst>
        <pc:spChg chg="mod">
          <ac:chgData name="Said Usman" userId="2be69f11-f7c0-4ef2-b3f5-4496cccf096e" providerId="ADAL" clId="{2E749639-5689-4430-B845-7496F5001837}" dt="2026-02-06T14:21:21.467" v="685" actId="20577"/>
          <ac:spMkLst>
            <pc:docMk/>
            <pc:sldMk cId="2905722713" sldId="278"/>
            <ac:spMk id="2" creationId="{6036474F-B44F-1947-B387-AE01020E4381}"/>
          </ac:spMkLst>
        </pc:spChg>
      </pc:sldChg>
      <pc:sldChg chg="addSp delSp modSp mod modClrScheme chgLayout">
        <pc:chgData name="Said Usman" userId="2be69f11-f7c0-4ef2-b3f5-4496cccf096e" providerId="ADAL" clId="{2E749639-5689-4430-B845-7496F5001837}" dt="2026-01-30T10:59:22.044" v="620" actId="114"/>
        <pc:sldMkLst>
          <pc:docMk/>
          <pc:sldMk cId="3623286270" sldId="321"/>
        </pc:sldMkLst>
        <pc:spChg chg="add mod ord">
          <ac:chgData name="Said Usman" userId="2be69f11-f7c0-4ef2-b3f5-4496cccf096e" providerId="ADAL" clId="{2E749639-5689-4430-B845-7496F5001837}" dt="2026-01-28T15:05:15.716" v="263" actId="26606"/>
          <ac:spMkLst>
            <pc:docMk/>
            <pc:sldMk cId="3623286270" sldId="321"/>
            <ac:spMk id="2" creationId="{C95F55FA-0498-5556-3A77-9705859E365D}"/>
          </ac:spMkLst>
        </pc:spChg>
        <pc:spChg chg="mod ord">
          <ac:chgData name="Said Usman" userId="2be69f11-f7c0-4ef2-b3f5-4496cccf096e" providerId="ADAL" clId="{2E749639-5689-4430-B845-7496F5001837}" dt="2026-01-30T10:59:22.044" v="620" actId="114"/>
          <ac:spMkLst>
            <pc:docMk/>
            <pc:sldMk cId="3623286270" sldId="321"/>
            <ac:spMk id="3" creationId="{5DC52173-CB4D-B443-B2DB-42747A61E6EE}"/>
          </ac:spMkLst>
        </pc:spChg>
        <pc:spChg chg="mod ord modVis">
          <ac:chgData name="Said Usman" userId="2be69f11-f7c0-4ef2-b3f5-4496cccf096e" providerId="ADAL" clId="{2E749639-5689-4430-B845-7496F5001837}" dt="2026-01-28T15:05:15.716" v="263" actId="26606"/>
          <ac:spMkLst>
            <pc:docMk/>
            <pc:sldMk cId="3623286270" sldId="321"/>
            <ac:spMk id="5" creationId="{20415E8F-F6E5-7F40-A75E-C91714037B04}"/>
          </ac:spMkLst>
        </pc:spChg>
        <pc:spChg chg="mod ord modVis">
          <ac:chgData name="Said Usman" userId="2be69f11-f7c0-4ef2-b3f5-4496cccf096e" providerId="ADAL" clId="{2E749639-5689-4430-B845-7496F5001837}" dt="2026-01-28T15:05:15.716" v="263" actId="26606"/>
          <ac:spMkLst>
            <pc:docMk/>
            <pc:sldMk cId="3623286270" sldId="321"/>
            <ac:spMk id="18434" creationId="{8EDCDC82-B319-E040-9841-114D9420FD48}"/>
          </ac:spMkLst>
        </pc:spChg>
        <pc:picChg chg="add mod ord">
          <ac:chgData name="Said Usman" userId="2be69f11-f7c0-4ef2-b3f5-4496cccf096e" providerId="ADAL" clId="{2E749639-5689-4430-B845-7496F5001837}" dt="2026-01-30T10:16:20.747" v="501" actId="1076"/>
          <ac:picMkLst>
            <pc:docMk/>
            <pc:sldMk cId="3623286270" sldId="321"/>
            <ac:picMk id="8" creationId="{435DAA3B-DE51-C371-A8ED-47E823FC4973}"/>
          </ac:picMkLst>
        </pc:picChg>
      </pc:sldChg>
      <pc:sldChg chg="addSp modSp mod ord modClrScheme chgLayout">
        <pc:chgData name="Said Usman" userId="2be69f11-f7c0-4ef2-b3f5-4496cccf096e" providerId="ADAL" clId="{2E749639-5689-4430-B845-7496F5001837}" dt="2026-02-06T14:22:45.573" v="699" actId="20577"/>
        <pc:sldMkLst>
          <pc:docMk/>
          <pc:sldMk cId="1312254628" sldId="322"/>
        </pc:sldMkLst>
        <pc:spChg chg="mod ord">
          <ac:chgData name="Said Usman" userId="2be69f11-f7c0-4ef2-b3f5-4496cccf096e" providerId="ADAL" clId="{2E749639-5689-4430-B845-7496F5001837}" dt="2026-02-06T14:22:45.573" v="699" actId="20577"/>
          <ac:spMkLst>
            <pc:docMk/>
            <pc:sldMk cId="1312254628" sldId="322"/>
            <ac:spMk id="3" creationId="{A8970698-1F3B-F741-B721-5226483ACF4B}"/>
          </ac:spMkLst>
        </pc:spChg>
        <pc:spChg chg="mod ord modVis">
          <ac:chgData name="Said Usman" userId="2be69f11-f7c0-4ef2-b3f5-4496cccf096e" providerId="ADAL" clId="{2E749639-5689-4430-B845-7496F5001837}" dt="2026-01-28T15:06:57.146" v="274" actId="26606"/>
          <ac:spMkLst>
            <pc:docMk/>
            <pc:sldMk cId="1312254628" sldId="322"/>
            <ac:spMk id="5" creationId="{7924BF4C-9C6B-7F44-BA05-B1588A8CD5AC}"/>
          </ac:spMkLst>
        </pc:spChg>
        <pc:spChg chg="mod">
          <ac:chgData name="Said Usman" userId="2be69f11-f7c0-4ef2-b3f5-4496cccf096e" providerId="ADAL" clId="{2E749639-5689-4430-B845-7496F5001837}" dt="2026-01-28T15:06:57.146" v="274" actId="26606"/>
          <ac:spMkLst>
            <pc:docMk/>
            <pc:sldMk cId="1312254628" sldId="322"/>
            <ac:spMk id="17411" creationId="{55A38810-819B-CA48-99DE-0AA245C7BF4A}"/>
          </ac:spMkLst>
        </pc:spChg>
        <pc:spChg chg="mod ord modVis">
          <ac:chgData name="Said Usman" userId="2be69f11-f7c0-4ef2-b3f5-4496cccf096e" providerId="ADAL" clId="{2E749639-5689-4430-B845-7496F5001837}" dt="2026-01-28T15:06:57.146" v="274" actId="26606"/>
          <ac:spMkLst>
            <pc:docMk/>
            <pc:sldMk cId="1312254628" sldId="322"/>
            <ac:spMk id="19458" creationId="{22CC6FB0-424D-624B-9DE5-CC6DF5DC455E}"/>
          </ac:spMkLst>
        </pc:spChg>
        <pc:picChg chg="add mod">
          <ac:chgData name="Said Usman" userId="2be69f11-f7c0-4ef2-b3f5-4496cccf096e" providerId="ADAL" clId="{2E749639-5689-4430-B845-7496F5001837}" dt="2026-01-30T10:34:45.175" v="566" actId="14100"/>
          <ac:picMkLst>
            <pc:docMk/>
            <pc:sldMk cId="1312254628" sldId="322"/>
            <ac:picMk id="4" creationId="{1682DD51-CDBB-5D5F-4C24-D8FF36F5296E}"/>
          </ac:picMkLst>
        </pc:picChg>
      </pc:sldChg>
      <pc:sldChg chg="addSp modSp mod modClrScheme chgLayout">
        <pc:chgData name="Said Usman" userId="2be69f11-f7c0-4ef2-b3f5-4496cccf096e" providerId="ADAL" clId="{2E749639-5689-4430-B845-7496F5001837}" dt="2026-01-30T10:22:10.818" v="552" actId="27636"/>
        <pc:sldMkLst>
          <pc:docMk/>
          <pc:sldMk cId="4167322850" sldId="324"/>
        </pc:sldMkLst>
        <pc:spChg chg="mod ord">
          <ac:chgData name="Said Usman" userId="2be69f11-f7c0-4ef2-b3f5-4496cccf096e" providerId="ADAL" clId="{2E749639-5689-4430-B845-7496F5001837}" dt="2026-01-30T10:17:28.726" v="521" actId="1076"/>
          <ac:spMkLst>
            <pc:docMk/>
            <pc:sldMk cId="4167322850" sldId="324"/>
            <ac:spMk id="3" creationId="{6251B1DA-E04D-0B46-B7F1-2277CC5D9D67}"/>
          </ac:spMkLst>
        </pc:spChg>
        <pc:spChg chg="mod ord modVis">
          <ac:chgData name="Said Usman" userId="2be69f11-f7c0-4ef2-b3f5-4496cccf096e" providerId="ADAL" clId="{2E749639-5689-4430-B845-7496F5001837}" dt="2026-01-28T15:08:58.302" v="291" actId="26606"/>
          <ac:spMkLst>
            <pc:docMk/>
            <pc:sldMk cId="4167322850" sldId="324"/>
            <ac:spMk id="5" creationId="{321B1C28-00EE-064D-928B-03F322030B28}"/>
          </ac:spMkLst>
        </pc:spChg>
        <pc:spChg chg="mod">
          <ac:chgData name="Said Usman" userId="2be69f11-f7c0-4ef2-b3f5-4496cccf096e" providerId="ADAL" clId="{2E749639-5689-4430-B845-7496F5001837}" dt="2026-01-30T10:22:10.818" v="552" actId="27636"/>
          <ac:spMkLst>
            <pc:docMk/>
            <pc:sldMk cId="4167322850" sldId="324"/>
            <ac:spMk id="17411" creationId="{792FF15B-1D1F-E044-AA47-2B097CE5BD80}"/>
          </ac:spMkLst>
        </pc:spChg>
        <pc:spChg chg="mod ord modVis">
          <ac:chgData name="Said Usman" userId="2be69f11-f7c0-4ef2-b3f5-4496cccf096e" providerId="ADAL" clId="{2E749639-5689-4430-B845-7496F5001837}" dt="2026-01-28T15:08:58.302" v="291" actId="26606"/>
          <ac:spMkLst>
            <pc:docMk/>
            <pc:sldMk cId="4167322850" sldId="324"/>
            <ac:spMk id="21506" creationId="{6F62A313-B6B7-8342-B340-EDE90537A4A4}"/>
          </ac:spMkLst>
        </pc:spChg>
        <pc:picChg chg="add mod">
          <ac:chgData name="Said Usman" userId="2be69f11-f7c0-4ef2-b3f5-4496cccf096e" providerId="ADAL" clId="{2E749639-5689-4430-B845-7496F5001837}" dt="2026-01-30T10:17:06.707" v="511" actId="1076"/>
          <ac:picMkLst>
            <pc:docMk/>
            <pc:sldMk cId="4167322850" sldId="324"/>
            <ac:picMk id="4" creationId="{473895D3-E57E-F552-A9ED-0E540602BC03}"/>
          </ac:picMkLst>
        </pc:picChg>
      </pc:sldChg>
      <pc:sldChg chg="modSp mod">
        <pc:chgData name="Said Usman" userId="2be69f11-f7c0-4ef2-b3f5-4496cccf096e" providerId="ADAL" clId="{2E749639-5689-4430-B845-7496F5001837}" dt="2026-02-06T14:20:33.904" v="674" actId="122"/>
        <pc:sldMkLst>
          <pc:docMk/>
          <pc:sldMk cId="3070087175" sldId="493"/>
        </pc:sldMkLst>
        <pc:spChg chg="mod">
          <ac:chgData name="Said Usman" userId="2be69f11-f7c0-4ef2-b3f5-4496cccf096e" providerId="ADAL" clId="{2E749639-5689-4430-B845-7496F5001837}" dt="2026-01-28T15:46:07.167" v="378" actId="20577"/>
          <ac:spMkLst>
            <pc:docMk/>
            <pc:sldMk cId="3070087175" sldId="493"/>
            <ac:spMk id="6146" creationId="{00000000-0000-0000-0000-000000000000}"/>
          </ac:spMkLst>
        </pc:spChg>
        <pc:spChg chg="mod">
          <ac:chgData name="Said Usman" userId="2be69f11-f7c0-4ef2-b3f5-4496cccf096e" providerId="ADAL" clId="{2E749639-5689-4430-B845-7496F5001837}" dt="2026-02-06T14:20:33.904" v="674" actId="122"/>
          <ac:spMkLst>
            <pc:docMk/>
            <pc:sldMk cId="3070087175" sldId="493"/>
            <ac:spMk id="6147" creationId="{00000000-0000-0000-0000-000000000000}"/>
          </ac:spMkLst>
        </pc:spChg>
      </pc:sldChg>
      <pc:sldChg chg="addSp modSp mod modClrScheme chgLayout">
        <pc:chgData name="Said Usman" userId="2be69f11-f7c0-4ef2-b3f5-4496cccf096e" providerId="ADAL" clId="{2E749639-5689-4430-B845-7496F5001837}" dt="2026-02-06T19:20:34.546" v="804" actId="113"/>
        <pc:sldMkLst>
          <pc:docMk/>
          <pc:sldMk cId="1095150440" sldId="494"/>
        </pc:sldMkLst>
        <pc:spChg chg="mod">
          <ac:chgData name="Said Usman" userId="2be69f11-f7c0-4ef2-b3f5-4496cccf096e" providerId="ADAL" clId="{2E749639-5689-4430-B845-7496F5001837}" dt="2026-02-06T19:20:34.546" v="804" actId="113"/>
          <ac:spMkLst>
            <pc:docMk/>
            <pc:sldMk cId="1095150440" sldId="494"/>
            <ac:spMk id="3" creationId="{6251B1DA-E04D-0B46-B7F1-2277CC5D9D67}"/>
          </ac:spMkLst>
        </pc:spChg>
        <pc:spChg chg="mod ord modVis">
          <ac:chgData name="Said Usman" userId="2be69f11-f7c0-4ef2-b3f5-4496cccf096e" providerId="ADAL" clId="{2E749639-5689-4430-B845-7496F5001837}" dt="2026-01-28T15:37:06.568" v="350" actId="26606"/>
          <ac:spMkLst>
            <pc:docMk/>
            <pc:sldMk cId="1095150440" sldId="494"/>
            <ac:spMk id="5" creationId="{321B1C28-00EE-064D-928B-03F322030B28}"/>
          </ac:spMkLst>
        </pc:spChg>
        <pc:spChg chg="mod">
          <ac:chgData name="Said Usman" userId="2be69f11-f7c0-4ef2-b3f5-4496cccf096e" providerId="ADAL" clId="{2E749639-5689-4430-B845-7496F5001837}" dt="2026-01-30T10:22:16.042" v="553" actId="113"/>
          <ac:spMkLst>
            <pc:docMk/>
            <pc:sldMk cId="1095150440" sldId="494"/>
            <ac:spMk id="17411" creationId="{792FF15B-1D1F-E044-AA47-2B097CE5BD80}"/>
          </ac:spMkLst>
        </pc:spChg>
        <pc:spChg chg="mod ord modVis">
          <ac:chgData name="Said Usman" userId="2be69f11-f7c0-4ef2-b3f5-4496cccf096e" providerId="ADAL" clId="{2E749639-5689-4430-B845-7496F5001837}" dt="2026-01-28T15:37:06.568" v="350" actId="26606"/>
          <ac:spMkLst>
            <pc:docMk/>
            <pc:sldMk cId="1095150440" sldId="494"/>
            <ac:spMk id="21506" creationId="{6F62A313-B6B7-8342-B340-EDE90537A4A4}"/>
          </ac:spMkLst>
        </pc:spChg>
        <pc:picChg chg="add mod">
          <ac:chgData name="Said Usman" userId="2be69f11-f7c0-4ef2-b3f5-4496cccf096e" providerId="ADAL" clId="{2E749639-5689-4430-B845-7496F5001837}" dt="2026-01-28T15:37:38.924" v="355" actId="1076"/>
          <ac:picMkLst>
            <pc:docMk/>
            <pc:sldMk cId="1095150440" sldId="494"/>
            <ac:picMk id="4" creationId="{9DF41450-7418-1569-13A4-5F3A95565721}"/>
          </ac:picMkLst>
        </pc:picChg>
      </pc:sldChg>
      <pc:sldChg chg="addSp delSp modSp mod modClrScheme chgLayout">
        <pc:chgData name="Said Usman" userId="2be69f11-f7c0-4ef2-b3f5-4496cccf096e" providerId="ADAL" clId="{2E749639-5689-4430-B845-7496F5001837}" dt="2026-01-28T15:58:15.600" v="492" actId="207"/>
        <pc:sldMkLst>
          <pc:docMk/>
          <pc:sldMk cId="4015399376" sldId="512"/>
        </pc:sldMkLst>
        <pc:spChg chg="mod ord modVis">
          <ac:chgData name="Said Usman" userId="2be69f11-f7c0-4ef2-b3f5-4496cccf096e" providerId="ADAL" clId="{2E749639-5689-4430-B845-7496F5001837}" dt="2026-01-28T15:57:48.401" v="487" actId="26606"/>
          <ac:spMkLst>
            <pc:docMk/>
            <pc:sldMk cId="4015399376" sldId="512"/>
            <ac:spMk id="5" creationId="{321B1C28-00EE-064D-928B-03F322030B28}"/>
          </ac:spMkLst>
        </pc:spChg>
        <pc:spChg chg="mod">
          <ac:chgData name="Said Usman" userId="2be69f11-f7c0-4ef2-b3f5-4496cccf096e" providerId="ADAL" clId="{2E749639-5689-4430-B845-7496F5001837}" dt="2026-01-28T15:58:15.600" v="492" actId="207"/>
          <ac:spMkLst>
            <pc:docMk/>
            <pc:sldMk cId="4015399376" sldId="512"/>
            <ac:spMk id="17411" creationId="{792FF15B-1D1F-E044-AA47-2B097CE5BD80}"/>
          </ac:spMkLst>
        </pc:spChg>
        <pc:spChg chg="mod ord modVis">
          <ac:chgData name="Said Usman" userId="2be69f11-f7c0-4ef2-b3f5-4496cccf096e" providerId="ADAL" clId="{2E749639-5689-4430-B845-7496F5001837}" dt="2026-01-28T15:57:48.401" v="487" actId="26606"/>
          <ac:spMkLst>
            <pc:docMk/>
            <pc:sldMk cId="4015399376" sldId="512"/>
            <ac:spMk id="21506" creationId="{6F62A313-B6B7-8342-B340-EDE90537A4A4}"/>
          </ac:spMkLst>
        </pc:spChg>
        <pc:picChg chg="add mod">
          <ac:chgData name="Said Usman" userId="2be69f11-f7c0-4ef2-b3f5-4496cccf096e" providerId="ADAL" clId="{2E749639-5689-4430-B845-7496F5001837}" dt="2026-01-28T15:57:56.767" v="490" actId="14100"/>
          <ac:picMkLst>
            <pc:docMk/>
            <pc:sldMk cId="4015399376" sldId="512"/>
            <ac:picMk id="3" creationId="{DADA2750-93A5-9ACB-3CC1-D44EC1F668FC}"/>
          </ac:picMkLst>
        </pc:picChg>
      </pc:sldChg>
      <pc:sldChg chg="addSp modSp add mod modClrScheme chgLayout">
        <pc:chgData name="Said Usman" userId="2be69f11-f7c0-4ef2-b3f5-4496cccf096e" providerId="ADAL" clId="{2E749639-5689-4430-B845-7496F5001837}" dt="2026-02-06T19:42:00.220" v="820" actId="20577"/>
        <pc:sldMkLst>
          <pc:docMk/>
          <pc:sldMk cId="3928793719" sldId="513"/>
        </pc:sldMkLst>
        <pc:spChg chg="mod">
          <ac:chgData name="Said Usman" userId="2be69f11-f7c0-4ef2-b3f5-4496cccf096e" providerId="ADAL" clId="{2E749639-5689-4430-B845-7496F5001837}" dt="2026-02-06T19:42:00.220" v="820" actId="20577"/>
          <ac:spMkLst>
            <pc:docMk/>
            <pc:sldMk cId="3928793719" sldId="513"/>
            <ac:spMk id="3" creationId="{6F74792A-B857-1FD2-5689-0251F069D9C9}"/>
          </ac:spMkLst>
        </pc:spChg>
        <pc:spChg chg="mod ord modVis">
          <ac:chgData name="Said Usman" userId="2be69f11-f7c0-4ef2-b3f5-4496cccf096e" providerId="ADAL" clId="{2E749639-5689-4430-B845-7496F5001837}" dt="2026-01-28T15:42:31.017" v="362" actId="26606"/>
          <ac:spMkLst>
            <pc:docMk/>
            <pc:sldMk cId="3928793719" sldId="513"/>
            <ac:spMk id="5" creationId="{DFE63595-8107-4062-6DF3-A3C22ECC3419}"/>
          </ac:spMkLst>
        </pc:spChg>
        <pc:spChg chg="mod">
          <ac:chgData name="Said Usman" userId="2be69f11-f7c0-4ef2-b3f5-4496cccf096e" providerId="ADAL" clId="{2E749639-5689-4430-B845-7496F5001837}" dt="2026-02-06T19:35:06.452" v="807" actId="27636"/>
          <ac:spMkLst>
            <pc:docMk/>
            <pc:sldMk cId="3928793719" sldId="513"/>
            <ac:spMk id="17411" creationId="{638E45D2-DF12-430B-569F-88FC763E084F}"/>
          </ac:spMkLst>
        </pc:spChg>
        <pc:spChg chg="mod ord modVis">
          <ac:chgData name="Said Usman" userId="2be69f11-f7c0-4ef2-b3f5-4496cccf096e" providerId="ADAL" clId="{2E749639-5689-4430-B845-7496F5001837}" dt="2026-01-28T15:42:31.017" v="362" actId="26606"/>
          <ac:spMkLst>
            <pc:docMk/>
            <pc:sldMk cId="3928793719" sldId="513"/>
            <ac:spMk id="21506" creationId="{8A1E2C90-46A2-245D-7997-143FC78BD189}"/>
          </ac:spMkLst>
        </pc:spChg>
        <pc:picChg chg="add mod">
          <ac:chgData name="Said Usman" userId="2be69f11-f7c0-4ef2-b3f5-4496cccf096e" providerId="ADAL" clId="{2E749639-5689-4430-B845-7496F5001837}" dt="2026-01-28T15:47:15.267" v="379" actId="1076"/>
          <ac:picMkLst>
            <pc:docMk/>
            <pc:sldMk cId="3928793719" sldId="513"/>
            <ac:picMk id="4" creationId="{6761887B-CA2C-C132-4F4C-68125FEEF3FB}"/>
          </ac:picMkLst>
        </pc:picChg>
      </pc:sldChg>
      <pc:sldChg chg="addSp modSp add mod modClrScheme chgLayout">
        <pc:chgData name="Said Usman" userId="2be69f11-f7c0-4ef2-b3f5-4496cccf096e" providerId="ADAL" clId="{2E749639-5689-4430-B845-7496F5001837}" dt="2026-01-30T10:23:12.209" v="559" actId="1076"/>
        <pc:sldMkLst>
          <pc:docMk/>
          <pc:sldMk cId="1895470654" sldId="514"/>
        </pc:sldMkLst>
        <pc:spChg chg="mod">
          <ac:chgData name="Said Usman" userId="2be69f11-f7c0-4ef2-b3f5-4496cccf096e" providerId="ADAL" clId="{2E749639-5689-4430-B845-7496F5001837}" dt="2026-01-30T10:23:09.470" v="558" actId="14100"/>
          <ac:spMkLst>
            <pc:docMk/>
            <pc:sldMk cId="1895470654" sldId="514"/>
            <ac:spMk id="3" creationId="{3F8E674B-77FA-4A29-7BA0-366B7DF67847}"/>
          </ac:spMkLst>
        </pc:spChg>
        <pc:spChg chg="mod ord modVis">
          <ac:chgData name="Said Usman" userId="2be69f11-f7c0-4ef2-b3f5-4496cccf096e" providerId="ADAL" clId="{2E749639-5689-4430-B845-7496F5001837}" dt="2026-01-28T15:18:00.150" v="320" actId="26606"/>
          <ac:spMkLst>
            <pc:docMk/>
            <pc:sldMk cId="1895470654" sldId="514"/>
            <ac:spMk id="5" creationId="{6BA51303-FF43-A0CA-7419-AE685808431C}"/>
          </ac:spMkLst>
        </pc:spChg>
        <pc:spChg chg="mod">
          <ac:chgData name="Said Usman" userId="2be69f11-f7c0-4ef2-b3f5-4496cccf096e" providerId="ADAL" clId="{2E749639-5689-4430-B845-7496F5001837}" dt="2026-01-28T15:18:00.150" v="320" actId="26606"/>
          <ac:spMkLst>
            <pc:docMk/>
            <pc:sldMk cId="1895470654" sldId="514"/>
            <ac:spMk id="17411" creationId="{B1BB318E-133B-3F47-B6E8-0B6439C4F2E5}"/>
          </ac:spMkLst>
        </pc:spChg>
        <pc:spChg chg="mod ord modVis">
          <ac:chgData name="Said Usman" userId="2be69f11-f7c0-4ef2-b3f5-4496cccf096e" providerId="ADAL" clId="{2E749639-5689-4430-B845-7496F5001837}" dt="2026-01-28T15:18:00.150" v="320" actId="26606"/>
          <ac:spMkLst>
            <pc:docMk/>
            <pc:sldMk cId="1895470654" sldId="514"/>
            <ac:spMk id="21506" creationId="{B895C217-7B4A-8417-2CA4-F54CD1C1DF78}"/>
          </ac:spMkLst>
        </pc:spChg>
        <pc:picChg chg="add mod">
          <ac:chgData name="Said Usman" userId="2be69f11-f7c0-4ef2-b3f5-4496cccf096e" providerId="ADAL" clId="{2E749639-5689-4430-B845-7496F5001837}" dt="2026-01-30T10:23:12.209" v="559" actId="1076"/>
          <ac:picMkLst>
            <pc:docMk/>
            <pc:sldMk cId="1895470654" sldId="514"/>
            <ac:picMk id="4" creationId="{A7F50C0E-966B-A2BF-525D-1B28236B937D}"/>
          </ac:picMkLst>
        </pc:picChg>
      </pc:sldChg>
      <pc:sldChg chg="addSp delSp modSp new mod modClrScheme chgLayout">
        <pc:chgData name="Said Usman" userId="2be69f11-f7c0-4ef2-b3f5-4496cccf096e" providerId="ADAL" clId="{2E749639-5689-4430-B845-7496F5001837}" dt="2026-01-30T10:45:45.712" v="604" actId="1076"/>
        <pc:sldMkLst>
          <pc:docMk/>
          <pc:sldMk cId="535770058" sldId="515"/>
        </pc:sldMkLst>
        <pc:spChg chg="mod">
          <ac:chgData name="Said Usman" userId="2be69f11-f7c0-4ef2-b3f5-4496cccf096e" providerId="ADAL" clId="{2E749639-5689-4430-B845-7496F5001837}" dt="2026-01-30T10:23:50.770" v="564" actId="2711"/>
          <ac:spMkLst>
            <pc:docMk/>
            <pc:sldMk cId="535770058" sldId="515"/>
            <ac:spMk id="3" creationId="{149DC1C1-E3F2-1A47-7F5C-24514E34A5B9}"/>
          </ac:spMkLst>
        </pc:spChg>
        <pc:spChg chg="add mod">
          <ac:chgData name="Said Usman" userId="2be69f11-f7c0-4ef2-b3f5-4496cccf096e" providerId="ADAL" clId="{2E749639-5689-4430-B845-7496F5001837}" dt="2026-01-30T10:23:36.929" v="563"/>
          <ac:spMkLst>
            <pc:docMk/>
            <pc:sldMk cId="535770058" sldId="515"/>
            <ac:spMk id="10" creationId="{9FC67D0D-C3B2-81B6-1EC2-0C3E9B994FFC}"/>
          </ac:spMkLst>
        </pc:spChg>
        <pc:picChg chg="add mod">
          <ac:chgData name="Said Usman" userId="2be69f11-f7c0-4ef2-b3f5-4496cccf096e" providerId="ADAL" clId="{2E749639-5689-4430-B845-7496F5001837}" dt="2026-01-30T10:45:45.712" v="604" actId="1076"/>
          <ac:picMkLst>
            <pc:docMk/>
            <pc:sldMk cId="535770058" sldId="515"/>
            <ac:picMk id="5" creationId="{1B2360CB-B442-F930-0E7C-9314A634379A}"/>
          </ac:picMkLst>
        </pc:picChg>
      </pc:sldChg>
      <pc:sldChg chg="addSp modSp new mod modClrScheme chgLayout">
        <pc:chgData name="Said Usman" userId="2be69f11-f7c0-4ef2-b3f5-4496cccf096e" providerId="ADAL" clId="{2E749639-5689-4430-B845-7496F5001837}" dt="2026-02-06T20:19:51.911" v="896" actId="27636"/>
        <pc:sldMkLst>
          <pc:docMk/>
          <pc:sldMk cId="3898929619" sldId="517"/>
        </pc:sldMkLst>
        <pc:spChg chg="mod">
          <ac:chgData name="Said Usman" userId="2be69f11-f7c0-4ef2-b3f5-4496cccf096e" providerId="ADAL" clId="{2E749639-5689-4430-B845-7496F5001837}" dt="2026-01-28T15:14:54.981" v="310" actId="26606"/>
          <ac:spMkLst>
            <pc:docMk/>
            <pc:sldMk cId="3898929619" sldId="517"/>
            <ac:spMk id="2" creationId="{E9128AF2-0C6C-0437-EF83-48B856E91708}"/>
          </ac:spMkLst>
        </pc:spChg>
        <pc:spChg chg="mod">
          <ac:chgData name="Said Usman" userId="2be69f11-f7c0-4ef2-b3f5-4496cccf096e" providerId="ADAL" clId="{2E749639-5689-4430-B845-7496F5001837}" dt="2026-02-06T20:19:51.911" v="896" actId="27636"/>
          <ac:spMkLst>
            <pc:docMk/>
            <pc:sldMk cId="3898929619" sldId="517"/>
            <ac:spMk id="3" creationId="{43DB3F3E-D867-1144-5A67-02C1875336E8}"/>
          </ac:spMkLst>
        </pc:spChg>
        <pc:picChg chg="add mod">
          <ac:chgData name="Said Usman" userId="2be69f11-f7c0-4ef2-b3f5-4496cccf096e" providerId="ADAL" clId="{2E749639-5689-4430-B845-7496F5001837}" dt="2026-01-30T10:20:37.140" v="541" actId="1076"/>
          <ac:picMkLst>
            <pc:docMk/>
            <pc:sldMk cId="3898929619" sldId="517"/>
            <ac:picMk id="5" creationId="{45CAD799-C8A4-9868-E2F5-39F1BC1FAA25}"/>
          </ac:picMkLst>
        </pc:picChg>
      </pc:sldChg>
      <pc:sldChg chg="addSp modSp new mod ord modClrScheme chgLayout">
        <pc:chgData name="Said Usman" userId="2be69f11-f7c0-4ef2-b3f5-4496cccf096e" providerId="ADAL" clId="{2E749639-5689-4430-B845-7496F5001837}" dt="2026-02-06T20:46:21.981" v="923" actId="113"/>
        <pc:sldMkLst>
          <pc:docMk/>
          <pc:sldMk cId="1934802824" sldId="518"/>
        </pc:sldMkLst>
        <pc:spChg chg="mod">
          <ac:chgData name="Said Usman" userId="2be69f11-f7c0-4ef2-b3f5-4496cccf096e" providerId="ADAL" clId="{2E749639-5689-4430-B845-7496F5001837}" dt="2026-02-06T20:46:21.981" v="923" actId="113"/>
          <ac:spMkLst>
            <pc:docMk/>
            <pc:sldMk cId="1934802824" sldId="518"/>
            <ac:spMk id="2" creationId="{4803D234-B88E-055D-4839-AC2B22BA5CD9}"/>
          </ac:spMkLst>
        </pc:spChg>
        <pc:spChg chg="mod">
          <ac:chgData name="Said Usman" userId="2be69f11-f7c0-4ef2-b3f5-4496cccf096e" providerId="ADAL" clId="{2E749639-5689-4430-B845-7496F5001837}" dt="2026-02-06T20:45:37.724" v="921" actId="12"/>
          <ac:spMkLst>
            <pc:docMk/>
            <pc:sldMk cId="1934802824" sldId="518"/>
            <ac:spMk id="3" creationId="{CB21A706-0631-B1E1-9341-928BE111231F}"/>
          </ac:spMkLst>
        </pc:spChg>
        <pc:picChg chg="add mod">
          <ac:chgData name="Said Usman" userId="2be69f11-f7c0-4ef2-b3f5-4496cccf096e" providerId="ADAL" clId="{2E749639-5689-4430-B845-7496F5001837}" dt="2026-01-30T10:42:00.652" v="587" actId="14100"/>
          <ac:picMkLst>
            <pc:docMk/>
            <pc:sldMk cId="1934802824" sldId="518"/>
            <ac:picMk id="5" creationId="{D5388B6D-8D84-A1D4-4F12-30F0CBE7A6FD}"/>
          </ac:picMkLst>
        </pc:picChg>
      </pc:sldChg>
      <pc:sldChg chg="addSp delSp modSp new mod modClrScheme chgLayout">
        <pc:chgData name="Said Usman" userId="2be69f11-f7c0-4ef2-b3f5-4496cccf096e" providerId="ADAL" clId="{2E749639-5689-4430-B845-7496F5001837}" dt="2026-01-28T15:26:40.468" v="346" actId="1076"/>
        <pc:sldMkLst>
          <pc:docMk/>
          <pc:sldMk cId="3597594960" sldId="519"/>
        </pc:sldMkLst>
        <pc:picChg chg="add mod">
          <ac:chgData name="Said Usman" userId="2be69f11-f7c0-4ef2-b3f5-4496cccf096e" providerId="ADAL" clId="{2E749639-5689-4430-B845-7496F5001837}" dt="2026-01-28T15:26:40.468" v="346" actId="1076"/>
          <ac:picMkLst>
            <pc:docMk/>
            <pc:sldMk cId="3597594960" sldId="519"/>
            <ac:picMk id="6" creationId="{2FF4AE7A-6ADA-AB58-BE28-500AD8393646}"/>
          </ac:picMkLst>
        </pc:picChg>
      </pc:sldChg>
      <pc:sldChg chg="addSp modSp new mod modClrScheme chgLayout">
        <pc:chgData name="Said Usman" userId="2be69f11-f7c0-4ef2-b3f5-4496cccf096e" providerId="ADAL" clId="{2E749639-5689-4430-B845-7496F5001837}" dt="2026-02-06T18:32:18.520" v="776" actId="113"/>
        <pc:sldMkLst>
          <pc:docMk/>
          <pc:sldMk cId="2387643730" sldId="521"/>
        </pc:sldMkLst>
        <pc:spChg chg="mod">
          <ac:chgData name="Said Usman" userId="2be69f11-f7c0-4ef2-b3f5-4496cccf096e" providerId="ADAL" clId="{2E749639-5689-4430-B845-7496F5001837}" dt="2026-02-06T18:32:18.520" v="776" actId="113"/>
          <ac:spMkLst>
            <pc:docMk/>
            <pc:sldMk cId="2387643730" sldId="521"/>
            <ac:spMk id="2" creationId="{65B0F022-5C98-0198-C028-3BE252643CA7}"/>
          </ac:spMkLst>
        </pc:spChg>
        <pc:spChg chg="mod">
          <ac:chgData name="Said Usman" userId="2be69f11-f7c0-4ef2-b3f5-4496cccf096e" providerId="ADAL" clId="{2E749639-5689-4430-B845-7496F5001837}" dt="2026-02-06T18:08:09.527" v="764" actId="27636"/>
          <ac:spMkLst>
            <pc:docMk/>
            <pc:sldMk cId="2387643730" sldId="521"/>
            <ac:spMk id="3" creationId="{CD690584-9169-66D7-C817-8D15A5AB1BA6}"/>
          </ac:spMkLst>
        </pc:spChg>
        <pc:picChg chg="add mod">
          <ac:chgData name="Said Usman" userId="2be69f11-f7c0-4ef2-b3f5-4496cccf096e" providerId="ADAL" clId="{2E749639-5689-4430-B845-7496F5001837}" dt="2026-02-06T18:07:34.062" v="755" actId="26606"/>
          <ac:picMkLst>
            <pc:docMk/>
            <pc:sldMk cId="2387643730" sldId="521"/>
            <ac:picMk id="1026" creationId="{C6329F45-FA0B-CE27-F570-B5D5BE715EA8}"/>
          </ac:picMkLst>
        </pc:picChg>
      </pc:sldChg>
      <pc:sldChg chg="addSp delSp modSp new mod">
        <pc:chgData name="Said Usman" userId="2be69f11-f7c0-4ef2-b3f5-4496cccf096e" providerId="ADAL" clId="{2E749639-5689-4430-B845-7496F5001837}" dt="2026-02-06T18:43:18.327" v="797" actId="5793"/>
        <pc:sldMkLst>
          <pc:docMk/>
          <pc:sldMk cId="2066672939" sldId="522"/>
        </pc:sldMkLst>
        <pc:spChg chg="mod">
          <ac:chgData name="Said Usman" userId="2be69f11-f7c0-4ef2-b3f5-4496cccf096e" providerId="ADAL" clId="{2E749639-5689-4430-B845-7496F5001837}" dt="2026-02-06T18:32:11.652" v="775" actId="113"/>
          <ac:spMkLst>
            <pc:docMk/>
            <pc:sldMk cId="2066672939" sldId="522"/>
            <ac:spMk id="2" creationId="{613E1A35-3EDF-3F84-D4EA-B2A2D8C8064E}"/>
          </ac:spMkLst>
        </pc:spChg>
        <pc:spChg chg="mod">
          <ac:chgData name="Said Usman" userId="2be69f11-f7c0-4ef2-b3f5-4496cccf096e" providerId="ADAL" clId="{2E749639-5689-4430-B845-7496F5001837}" dt="2026-02-06T18:43:18.327" v="797" actId="5793"/>
          <ac:spMkLst>
            <pc:docMk/>
            <pc:sldMk cId="2066672939" sldId="522"/>
            <ac:spMk id="3" creationId="{61E62364-E586-D756-4BBA-07F31522E388}"/>
          </ac:spMkLst>
        </pc:spChg>
        <pc:picChg chg="add mod">
          <ac:chgData name="Said Usman" userId="2be69f11-f7c0-4ef2-b3f5-4496cccf096e" providerId="ADAL" clId="{2E749639-5689-4430-B845-7496F5001837}" dt="2026-02-06T18:32:04.318" v="774" actId="26606"/>
          <ac:picMkLst>
            <pc:docMk/>
            <pc:sldMk cId="2066672939" sldId="522"/>
            <ac:picMk id="2050" creationId="{0D8FE5CE-99C4-BE36-A032-91D5B33C1392}"/>
          </ac:picMkLst>
        </pc:picChg>
      </pc:sldChg>
      <pc:sldChg chg="modSp add mod">
        <pc:chgData name="Said Usman" userId="2be69f11-f7c0-4ef2-b3f5-4496cccf096e" providerId="ADAL" clId="{2E749639-5689-4430-B845-7496F5001837}" dt="2026-02-09T13:00:36.213" v="974" actId="20577"/>
        <pc:sldMkLst>
          <pc:docMk/>
          <pc:sldMk cId="1271875555" sldId="523"/>
        </pc:sldMkLst>
        <pc:spChg chg="mod">
          <ac:chgData name="Said Usman" userId="2be69f11-f7c0-4ef2-b3f5-4496cccf096e" providerId="ADAL" clId="{2E749639-5689-4430-B845-7496F5001837}" dt="2026-02-09T13:00:36.213" v="974" actId="20577"/>
          <ac:spMkLst>
            <pc:docMk/>
            <pc:sldMk cId="1271875555" sldId="523"/>
            <ac:spMk id="3" creationId="{D0E8BA01-6712-4C88-932F-080274AF16F6}"/>
          </ac:spMkLst>
        </pc:spChg>
      </pc:sldChg>
      <pc:sldChg chg="addSp delSp modSp new mod">
        <pc:chgData name="Said Usman" userId="2be69f11-f7c0-4ef2-b3f5-4496cccf096e" providerId="ADAL" clId="{2E749639-5689-4430-B845-7496F5001837}" dt="2026-02-06T21:09:54.177" v="935" actId="20577"/>
        <pc:sldMkLst>
          <pc:docMk/>
          <pc:sldMk cId="1735828827" sldId="524"/>
        </pc:sldMkLst>
        <pc:spChg chg="mod">
          <ac:chgData name="Said Usman" userId="2be69f11-f7c0-4ef2-b3f5-4496cccf096e" providerId="ADAL" clId="{2E749639-5689-4430-B845-7496F5001837}" dt="2026-02-06T21:09:42.676" v="933" actId="26606"/>
          <ac:spMkLst>
            <pc:docMk/>
            <pc:sldMk cId="1735828827" sldId="524"/>
            <ac:spMk id="2" creationId="{D840DF2D-7328-DC41-5DF6-0789294B2B8A}"/>
          </ac:spMkLst>
        </pc:spChg>
        <pc:spChg chg="mod">
          <ac:chgData name="Said Usman" userId="2be69f11-f7c0-4ef2-b3f5-4496cccf096e" providerId="ADAL" clId="{2E749639-5689-4430-B845-7496F5001837}" dt="2026-02-06T21:09:54.177" v="935" actId="20577"/>
          <ac:spMkLst>
            <pc:docMk/>
            <pc:sldMk cId="1735828827" sldId="524"/>
            <ac:spMk id="3" creationId="{9D81A906-F5D9-2F5F-80DE-4AF201D5CEAA}"/>
          </ac:spMkLst>
        </pc:spChg>
        <pc:picChg chg="add mod">
          <ac:chgData name="Said Usman" userId="2be69f11-f7c0-4ef2-b3f5-4496cccf096e" providerId="ADAL" clId="{2E749639-5689-4430-B845-7496F5001837}" dt="2026-02-06T21:09:42.676" v="933" actId="26606"/>
          <ac:picMkLst>
            <pc:docMk/>
            <pc:sldMk cId="1735828827" sldId="524"/>
            <ac:picMk id="3074" creationId="{216ED39C-2CF6-6C52-0610-0BA733BA6A80}"/>
          </ac:picMkLst>
        </pc:picChg>
      </pc:sldChg>
      <pc:sldChg chg="addSp delSp modSp add mod">
        <pc:chgData name="Said Usman" userId="2be69f11-f7c0-4ef2-b3f5-4496cccf096e" providerId="ADAL" clId="{2E749639-5689-4430-B845-7496F5001837}" dt="2026-02-06T22:04:30.986" v="955" actId="478"/>
        <pc:sldMkLst>
          <pc:docMk/>
          <pc:sldMk cId="2095557968" sldId="525"/>
        </pc:sldMkLst>
        <pc:spChg chg="mod">
          <ac:chgData name="Said Usman" userId="2be69f11-f7c0-4ef2-b3f5-4496cccf096e" providerId="ADAL" clId="{2E749639-5689-4430-B845-7496F5001837}" dt="2026-02-06T22:04:22.464" v="954" actId="20577"/>
          <ac:spMkLst>
            <pc:docMk/>
            <pc:sldMk cId="2095557968" sldId="525"/>
            <ac:spMk id="7" creationId="{E9768887-9416-3867-E827-F5E0E7BCEB7B}"/>
          </ac:spMkLst>
        </pc:spChg>
      </pc:sldChg>
      <pc:sldChg chg="modSp add mod">
        <pc:chgData name="Said Usman" userId="2be69f11-f7c0-4ef2-b3f5-4496cccf096e" providerId="ADAL" clId="{2E749639-5689-4430-B845-7496F5001837}" dt="2026-02-08T19:00:06.346" v="970" actId="113"/>
        <pc:sldMkLst>
          <pc:docMk/>
          <pc:sldMk cId="3217281461" sldId="526"/>
        </pc:sldMkLst>
        <pc:spChg chg="mod">
          <ac:chgData name="Said Usman" userId="2be69f11-f7c0-4ef2-b3f5-4496cccf096e" providerId="ADAL" clId="{2E749639-5689-4430-B845-7496F5001837}" dt="2026-02-06T22:05:08.917" v="958"/>
          <ac:spMkLst>
            <pc:docMk/>
            <pc:sldMk cId="3217281461" sldId="526"/>
            <ac:spMk id="7" creationId="{445082FA-459A-488E-9C82-47F83340A18B}"/>
          </ac:spMkLst>
        </pc:spChg>
        <pc:spChg chg="mod">
          <ac:chgData name="Said Usman" userId="2be69f11-f7c0-4ef2-b3f5-4496cccf096e" providerId="ADAL" clId="{2E749639-5689-4430-B845-7496F5001837}" dt="2026-02-08T19:00:06.346" v="970" actId="113"/>
          <ac:spMkLst>
            <pc:docMk/>
            <pc:sldMk cId="3217281461" sldId="526"/>
            <ac:spMk id="17411" creationId="{8F7DF3FB-25F0-266F-BDEA-32E85589AE87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025B2A-A06D-244E-9AE6-D880823983AC}" type="datetime1">
              <a:rPr lang="en-GB" altLang="en-US" smtClean="0"/>
              <a:t>09/02/2026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 altLang="en-US"/>
              <a:t>Ching Yang. UWTSD. Oct '15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E8E06A-E05A-C64B-9653-68396C333F61}" type="datetime1">
              <a:rPr lang="en-GB" altLang="en-US" smtClean="0"/>
              <a:t>09/02/2026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 altLang="en-US"/>
              <a:t>Ching Yang. UWTSD. Oct '15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C5BC1F-ECEC-7D4A-874C-B3EC9D5B9055}" type="datetime1">
              <a:rPr lang="en-GB" altLang="en-US" smtClean="0"/>
              <a:t>09/02/2026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63CCBD-8E07-EC4B-984C-8270035F7575}" type="datetime1">
              <a:rPr lang="en-GB" altLang="en-US" smtClean="0"/>
              <a:t>09/02/2026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341203-B4BB-A04E-B895-8CD234538550}" type="datetime1">
              <a:rPr lang="en-GB" altLang="en-US" smtClean="0"/>
              <a:t>09/02/2026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13DF53-91B6-9445-A2CA-ABB11331E7A4}" type="datetime1">
              <a:rPr lang="en-GB" altLang="en-US" smtClean="0"/>
              <a:t>09/02/2026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A7F279-FAE4-5B4D-94AA-1586C826F033}" type="datetime1">
              <a:rPr lang="en-GB" altLang="en-US" smtClean="0"/>
              <a:t>09/02/2026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4D52A-3882-0A4B-8280-61FF9F73E79F}" type="datetime1">
              <a:rPr lang="en-GB" altLang="en-US" smtClean="0"/>
              <a:t>09/02/2026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BDA589-475C-394E-AFB9-1577C33C4407}" type="datetime1">
              <a:rPr lang="en-GB" altLang="en-US" smtClean="0"/>
              <a:t>09/02/2026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60C29-D58E-EC48-8BA8-45A67E5A949A}" type="datetime1">
              <a:rPr lang="en-GB" altLang="en-US" smtClean="0"/>
              <a:t>09/02/2026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9B1BA-CF62-A340-A99B-2854159955DB}" type="datetime1">
              <a:rPr lang="en-GB" altLang="en-US" smtClean="0"/>
              <a:t>09/02/2026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60AF25E-D893-2B46-90A6-179B17B1ACCE}" type="datetime1">
              <a:rPr lang="en-GB" altLang="en-US" smtClean="0"/>
              <a:t>09/02/2026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559383" y="4058706"/>
            <a:ext cx="7772400" cy="1235066"/>
          </a:xfrm>
        </p:spPr>
        <p:txBody>
          <a:bodyPr/>
          <a:lstStyle/>
          <a:p>
            <a:pPr algn="r" eaLnBrk="1" hangingPunct="1"/>
            <a:br>
              <a:rPr lang="en-GB" altLang="en-US" sz="2400" b="1" dirty="0"/>
            </a:br>
            <a:r>
              <a:rPr lang="en-GB" sz="2400" dirty="0"/>
              <a:t>Digital Skills Support Session</a:t>
            </a:r>
            <a:r>
              <a:rPr lang="en-GB" altLang="en-US" sz="2400" dirty="0"/>
              <a:t> </a:t>
            </a:r>
            <a:br>
              <a:rPr lang="en-GB" altLang="en-US" sz="2400" b="1" dirty="0"/>
            </a:br>
            <a:endParaRPr lang="en-GB" altLang="en-US" sz="2400" b="1" dirty="0"/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786110" y="980728"/>
            <a:ext cx="7786742" cy="3357586"/>
          </a:xfrm>
        </p:spPr>
        <p:txBody>
          <a:bodyPr/>
          <a:lstStyle/>
          <a:p>
            <a:pPr eaLnBrk="1" hangingPunct="1"/>
            <a:r>
              <a:rPr lang="en-GB" sz="4000" b="1" dirty="0">
                <a:solidFill>
                  <a:schemeClr val="tx1"/>
                </a:solidFill>
              </a:rPr>
              <a:t>Essential Skills Week 5: Digi Focus-Using AI Effectively and Responsibly in Your Studies</a:t>
            </a:r>
            <a:endParaRPr lang="en-GB" altLang="en-US" sz="4000" b="1" dirty="0">
              <a:solidFill>
                <a:schemeClr val="tx1"/>
              </a:solidFill>
            </a:endParaRPr>
          </a:p>
          <a:p>
            <a:pPr eaLnBrk="1" hangingPunct="1"/>
            <a:endParaRPr lang="en-GB" altLang="en-US" sz="4000" b="1" dirty="0">
              <a:solidFill>
                <a:schemeClr val="tx1"/>
              </a:solidFill>
            </a:endParaRPr>
          </a:p>
          <a:p>
            <a:pPr eaLnBrk="1" hangingPunct="1"/>
            <a:endParaRPr lang="en-GB" altLang="en-US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00871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>
            <a:extLst>
              <a:ext uri="{FF2B5EF4-FFF2-40B4-BE49-F238E27FC236}">
                <a16:creationId xmlns:a16="http://schemas.microsoft.com/office/drawing/2014/main" id="{455921D9-3003-024B-9988-85E9F3657D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8638" y="538163"/>
            <a:ext cx="8229600" cy="706437"/>
          </a:xfrm>
        </p:spPr>
        <p:txBody>
          <a:bodyPr/>
          <a:lstStyle/>
          <a:p>
            <a:pPr eaLnBrk="1" hangingPunct="1"/>
            <a:r>
              <a:rPr lang="en-GB" altLang="en-US" sz="3200" b="1"/>
              <a:t>Lesson Aims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F69691-B47D-7241-B44F-9C879DAACE72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8545989A-FAB5-44A0-803E-C4DFE8E1BAA2}" type="datetime1">
              <a:rPr lang="en-GB" altLang="en-US"/>
              <a:pPr>
                <a:defRPr/>
              </a:pPr>
              <a:t>09/02/2026</a:t>
            </a:fld>
            <a:endParaRPr lang="en-GB" altLang="en-US"/>
          </a:p>
        </p:txBody>
      </p:sp>
      <p:sp>
        <p:nvSpPr>
          <p:cNvPr id="16387" name="Slide Number Placeholder 5">
            <a:extLst>
              <a:ext uri="{FF2B5EF4-FFF2-40B4-BE49-F238E27FC236}">
                <a16:creationId xmlns:a16="http://schemas.microsoft.com/office/drawing/2014/main" id="{83277620-F381-AD4B-A446-AEDCDB5DC2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D9E8C65-235A-E445-AD01-8C468CA0F191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036474F-B44F-1947-B387-AE01020E4381}"/>
              </a:ext>
            </a:extLst>
          </p:cNvPr>
          <p:cNvSpPr/>
          <p:nvPr/>
        </p:nvSpPr>
        <p:spPr>
          <a:xfrm>
            <a:off x="684213" y="1474788"/>
            <a:ext cx="7775575" cy="264687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dirty="0"/>
              <a:t>In this session you will:</a:t>
            </a:r>
          </a:p>
          <a:p>
            <a:pPr algn="just"/>
            <a:endParaRPr lang="en-GB" sz="24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Explore and understand UWTSD AI guidance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Consider how AI applies to your assessments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Identify positive and negative uses of AI for responsible study</a:t>
            </a:r>
            <a:endParaRPr lang="en-GB" sz="2200" dirty="0">
              <a:latin typeface="+mn-lt"/>
            </a:endParaRPr>
          </a:p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endParaRPr lang="en-GB" sz="22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057227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B0F022-5C98-0198-C028-3BE252643C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rmAutofit/>
          </a:bodyPr>
          <a:lstStyle/>
          <a:p>
            <a:r>
              <a:rPr lang="en-GB" b="1" dirty="0"/>
              <a:t>Discussion Points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690584-9169-66D7-C817-8D15A5AB1B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 wrap="square" anchor="t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Before we begin…</a:t>
            </a:r>
            <a:b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 pairs, discuss:</a:t>
            </a:r>
          </a:p>
          <a:p>
            <a:pPr>
              <a:lnSpc>
                <a:spcPct val="90000"/>
              </a:lnSpc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What comes to mind when you think about using AI in your assessments?</a:t>
            </a:r>
          </a:p>
          <a:p>
            <a:pPr>
              <a:lnSpc>
                <a:spcPct val="90000"/>
              </a:lnSpc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What do you think is allowed?</a:t>
            </a:r>
          </a:p>
          <a:p>
            <a:pPr>
              <a:lnSpc>
                <a:spcPct val="90000"/>
              </a:lnSpc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What do you think might be risky or not allowed?</a:t>
            </a:r>
          </a:p>
          <a:p>
            <a:pPr>
              <a:lnSpc>
                <a:spcPct val="90000"/>
              </a:lnSpc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AI and assessment: Rethinking assessment strategies and supporting students  in appropriate use of AI : My College">
            <a:extLst>
              <a:ext uri="{FF2B5EF4-FFF2-40B4-BE49-F238E27FC236}">
                <a16:creationId xmlns:a16="http://schemas.microsoft.com/office/drawing/2014/main" id="{C6329F45-FA0B-CE27-F570-B5D5BE715E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98" r="24962" b="-2"/>
          <a:stretch>
            <a:fillRect/>
          </a:stretch>
        </p:blipFill>
        <p:spPr bwMode="auto">
          <a:xfrm>
            <a:off x="4648200" y="1600201"/>
            <a:ext cx="4038600" cy="3989040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23876437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5F55FA-0498-5556-3A77-9705859E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>
              <a:buNone/>
            </a:pPr>
            <a:r>
              <a:rPr lang="en-GB" b="1" dirty="0"/>
              <a:t>Why AI matters at university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DC52173-CB4D-B443-B2DB-42747A61E6EE}"/>
              </a:ext>
            </a:extLst>
          </p:cNvPr>
          <p:cNvSpPr/>
          <p:nvPr/>
        </p:nvSpPr>
        <p:spPr bwMode="auto">
          <a:xfrm>
            <a:off x="35496" y="1600201"/>
            <a:ext cx="4680520" cy="39890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800" b="1" dirty="0"/>
              <a:t>Why are we talking about AI?</a:t>
            </a:r>
            <a:endParaRPr lang="en-US" sz="2800" dirty="0"/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800" dirty="0"/>
              <a:t>AI tools are widely available and easy to access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800" dirty="0"/>
              <a:t>AI can support learning if used appropriately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800" dirty="0"/>
              <a:t>Misuse of AI can lead to academic misconduct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800" dirty="0"/>
              <a:t>Understanding expectations protects you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435DAA3B-DE51-C371-A8ED-47E823FC497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4860032" y="2458865"/>
            <a:ext cx="4038600" cy="2271712"/>
          </a:xfrm>
          <a:noFill/>
        </p:spPr>
      </p:pic>
      <p:sp>
        <p:nvSpPr>
          <p:cNvPr id="5" name="Date Placeholder 4" hidden="1">
            <a:extLst>
              <a:ext uri="{FF2B5EF4-FFF2-40B4-BE49-F238E27FC236}">
                <a16:creationId xmlns:a16="http://schemas.microsoft.com/office/drawing/2014/main" id="{20415E8F-F6E5-7F40-A75E-C91714037B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spcAft>
                <a:spcPts val="600"/>
              </a:spcAft>
              <a:defRPr/>
            </a:pPr>
            <a:fld id="{00BA5387-BDC0-481B-86B8-25A2F1852DE2}" type="datetime1">
              <a:rPr lang="en-GB" altLang="en-US"/>
              <a:pPr>
                <a:spcAft>
                  <a:spcPts val="600"/>
                </a:spcAft>
                <a:defRPr/>
              </a:pPr>
              <a:t>09/02/2026</a:t>
            </a:fld>
            <a:endParaRPr lang="en-GB" altLang="en-US"/>
          </a:p>
        </p:txBody>
      </p:sp>
      <p:sp>
        <p:nvSpPr>
          <p:cNvPr id="18434" name="Slide Number Placeholder 5" hidden="1">
            <a:extLst>
              <a:ext uri="{FF2B5EF4-FFF2-40B4-BE49-F238E27FC236}">
                <a16:creationId xmlns:a16="http://schemas.microsoft.com/office/drawing/2014/main" id="{8EDCDC82-B319-E040-9841-114D9420FD48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FontTx/>
              <a:buNone/>
            </a:pPr>
            <a:fld id="{B1A063BA-F406-4249-8CC5-1A48653D778C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spcAft>
                  <a:spcPts val="600"/>
                </a:spcAft>
                <a:buFontTx/>
                <a:buNone/>
              </a:pPr>
              <a:t>4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32862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Box 7">
            <a:extLst>
              <a:ext uri="{FF2B5EF4-FFF2-40B4-BE49-F238E27FC236}">
                <a16:creationId xmlns:a16="http://schemas.microsoft.com/office/drawing/2014/main" id="{55A38810-819B-CA48-99DE-0AA245C7BF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spcAft>
                <a:spcPts val="600"/>
              </a:spcAft>
              <a:buNone/>
            </a:pPr>
            <a:r>
              <a:rPr lang="en-US" sz="4400" b="1">
                <a:latin typeface="+mj-lt"/>
                <a:ea typeface="+mj-ea"/>
                <a:cs typeface="+mj-cs"/>
              </a:rPr>
              <a:t>What AI is (and isn’t)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8970698-1F3B-F741-B721-5226483ACF4B}"/>
              </a:ext>
            </a:extLst>
          </p:cNvPr>
          <p:cNvSpPr/>
          <p:nvPr/>
        </p:nvSpPr>
        <p:spPr bwMode="auto">
          <a:xfrm>
            <a:off x="107504" y="1417638"/>
            <a:ext cx="4896544" cy="417160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1400" b="1" dirty="0"/>
              <a:t>Understanding AI in simple terms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endParaRPr lang="en-US" sz="1400" b="1" dirty="0"/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1400" b="1" dirty="0"/>
              <a:t>What AI </a:t>
            </a:r>
            <a:r>
              <a:rPr lang="en-US" sz="1400" b="1" i="1" dirty="0"/>
              <a:t>is</a:t>
            </a:r>
            <a:endParaRPr lang="en-US" sz="1400" b="1" dirty="0"/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400" dirty="0"/>
              <a:t>Artificial Intelligence (AI) refers to computer systems that can </a:t>
            </a:r>
            <a:r>
              <a:rPr lang="en-US" sz="1400" b="1" dirty="0"/>
              <a:t>generate text, images, or answers</a:t>
            </a:r>
            <a:r>
              <a:rPr lang="en-US" sz="1400" dirty="0"/>
              <a:t> based on patterns in existing data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400" dirty="0"/>
              <a:t>AI tools can help </a:t>
            </a:r>
            <a:r>
              <a:rPr lang="en-US" sz="1400" b="1" dirty="0"/>
              <a:t>summarise information</a:t>
            </a:r>
            <a:r>
              <a:rPr lang="en-US" sz="1400" dirty="0"/>
              <a:t>, </a:t>
            </a:r>
            <a:r>
              <a:rPr lang="en-US" sz="1400" b="1" dirty="0"/>
              <a:t>explain concepts</a:t>
            </a:r>
            <a:r>
              <a:rPr lang="en-US" sz="1400" dirty="0"/>
              <a:t>, or </a:t>
            </a:r>
            <a:r>
              <a:rPr lang="en-US" sz="1400" b="1" dirty="0"/>
              <a:t>suggest ideas</a:t>
            </a:r>
            <a:endParaRPr lang="en-US" sz="1400" dirty="0"/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sz="1400" dirty="0"/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sz="1400" dirty="0"/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1400" b="1" dirty="0"/>
              <a:t>What AI </a:t>
            </a:r>
            <a:r>
              <a:rPr lang="en-US" sz="1400" b="1" i="1" dirty="0"/>
              <a:t>isn’t</a:t>
            </a:r>
            <a:endParaRPr lang="en-US" sz="1400" b="1" dirty="0"/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400" dirty="0"/>
              <a:t>AI does </a:t>
            </a:r>
            <a:r>
              <a:rPr lang="en-US" sz="1400" b="1" dirty="0"/>
              <a:t>not</a:t>
            </a:r>
            <a:r>
              <a:rPr lang="en-US" sz="1400" dirty="0"/>
              <a:t> understand your assessment or marking criteria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400" dirty="0"/>
              <a:t>AI does </a:t>
            </a:r>
            <a:r>
              <a:rPr lang="en-US" sz="1400" b="1" dirty="0"/>
              <a:t>not</a:t>
            </a:r>
            <a:r>
              <a:rPr lang="en-US" sz="1400" dirty="0"/>
              <a:t> think, reason, or have opinions.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400" dirty="0"/>
              <a:t>AI can make mistakes, invent information, or sound confident but be wrong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sz="1400" dirty="0"/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1400" dirty="0"/>
              <a:t>NB: AI is a </a:t>
            </a:r>
            <a:r>
              <a:rPr lang="en-US" sz="1400" b="1" dirty="0"/>
              <a:t>tool</a:t>
            </a:r>
            <a:r>
              <a:rPr lang="en-US" sz="1400" dirty="0"/>
              <a:t>, not a replacement for your thinking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82DD51-CDBB-5D5F-4C24-D8FF36F529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484784"/>
            <a:ext cx="3701008" cy="3989040"/>
          </a:xfrm>
          <a:prstGeom prst="rect">
            <a:avLst/>
          </a:prstGeom>
          <a:noFill/>
        </p:spPr>
      </p:pic>
      <p:sp>
        <p:nvSpPr>
          <p:cNvPr id="5" name="Date Placeholder 4" hidden="1">
            <a:extLst>
              <a:ext uri="{FF2B5EF4-FFF2-40B4-BE49-F238E27FC236}">
                <a16:creationId xmlns:a16="http://schemas.microsoft.com/office/drawing/2014/main" id="{7924BF4C-9C6B-7F44-BA05-B1588A8CD5AC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spcAft>
                <a:spcPts val="600"/>
              </a:spcAft>
              <a:defRPr/>
            </a:pPr>
            <a:fld id="{00BA5387-BDC0-481B-86B8-25A2F1852DE2}" type="datetime1">
              <a:rPr lang="en-GB" altLang="en-US" smtClean="0"/>
              <a:pPr>
                <a:spcAft>
                  <a:spcPts val="600"/>
                </a:spcAft>
                <a:defRPr/>
              </a:pPr>
              <a:t>09/02/2026</a:t>
            </a:fld>
            <a:endParaRPr lang="en-GB" altLang="en-US"/>
          </a:p>
        </p:txBody>
      </p:sp>
      <p:sp>
        <p:nvSpPr>
          <p:cNvPr id="19458" name="Slide Number Placeholder 5" hidden="1">
            <a:extLst>
              <a:ext uri="{FF2B5EF4-FFF2-40B4-BE49-F238E27FC236}">
                <a16:creationId xmlns:a16="http://schemas.microsoft.com/office/drawing/2014/main" id="{22CC6FB0-424D-624B-9DE5-CC6DF5DC455E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7956550" y="6381750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FontTx/>
              <a:buNone/>
            </a:pPr>
            <a:fld id="{FEB55985-707B-084F-963A-BD7BFF252032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spcAft>
                  <a:spcPts val="600"/>
                </a:spcAft>
                <a:buFontTx/>
                <a:buNone/>
              </a:pPr>
              <a:t>5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22546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2500"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en-US" sz="4400" b="1" dirty="0">
                <a:latin typeface="+mj-lt"/>
                <a:ea typeface="+mj-ea"/>
                <a:cs typeface="+mj-cs"/>
              </a:rPr>
              <a:t>UWTSD AI guidance (overview)</a:t>
            </a:r>
            <a:endParaRPr lang="en-US" altLang="en-US" sz="4400" b="1" dirty="0">
              <a:latin typeface="+mj-lt"/>
              <a:ea typeface="+mj-ea"/>
              <a:cs typeface="+mj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251B1DA-E04D-0B46-B7F1-2277CC5D9D67}"/>
              </a:ext>
            </a:extLst>
          </p:cNvPr>
          <p:cNvSpPr/>
          <p:nvPr/>
        </p:nvSpPr>
        <p:spPr bwMode="auto">
          <a:xfrm>
            <a:off x="426806" y="1556792"/>
            <a:ext cx="4258816" cy="432048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400" b="1" dirty="0"/>
              <a:t>University expectations on AI use</a:t>
            </a:r>
            <a:endParaRPr lang="en-US" sz="2400" dirty="0"/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AI use must follow </a:t>
            </a:r>
            <a:r>
              <a:rPr lang="en-US" sz="2400" b="1" dirty="0"/>
              <a:t>UWTSD academic regulations</a:t>
            </a:r>
            <a:endParaRPr lang="en-US" sz="2400" dirty="0"/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You are responsible for the work you submit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AI-generated content must not replace your own work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Misuse may be treated as academic misconduct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3895D3-E57E-F552-A9ED-0E540602BC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394336"/>
            <a:ext cx="4038600" cy="2271712"/>
          </a:xfrm>
          <a:prstGeom prst="rect">
            <a:avLst/>
          </a:prstGeom>
          <a:noFill/>
        </p:spPr>
      </p:pic>
      <p:sp>
        <p:nvSpPr>
          <p:cNvPr id="5" name="Date Placeholder 4" hidden="1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spcAft>
                <a:spcPts val="600"/>
              </a:spcAft>
              <a:defRPr/>
            </a:pPr>
            <a:fld id="{00BA5387-BDC0-481B-86B8-25A2F1852DE2}" type="datetime1">
              <a:rPr lang="en-GB" altLang="en-US" smtClean="0"/>
              <a:pPr>
                <a:spcAft>
                  <a:spcPts val="600"/>
                </a:spcAft>
                <a:defRPr/>
              </a:pPr>
              <a:t>09/02/2026</a:t>
            </a:fld>
            <a:endParaRPr lang="en-GB" altLang="en-US"/>
          </a:p>
        </p:txBody>
      </p:sp>
      <p:sp>
        <p:nvSpPr>
          <p:cNvPr id="21506" name="Slide Number Placeholder 5" hidden="1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7956550" y="6381750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spcAft>
                  <a:spcPts val="600"/>
                </a:spcAft>
                <a:buFontTx/>
                <a:buNone/>
              </a:pPr>
              <a:t>6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73228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E1A35-3EDF-3F84-D4EA-B2A2D8C806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rmAutofit/>
          </a:bodyPr>
          <a:lstStyle/>
          <a:p>
            <a:r>
              <a:rPr lang="en-GB" b="1" dirty="0"/>
              <a:t>Current AI tools and uses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E62364-E586-D756-4BBA-07F31522E3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520" y="1600201"/>
            <a:ext cx="4244280" cy="3989040"/>
          </a:xfrm>
        </p:spPr>
        <p:txBody>
          <a:bodyPr wrap="square" anchor="t">
            <a:normAutofit/>
          </a:bodyPr>
          <a:lstStyle/>
          <a:p>
            <a:pPr marL="0" indent="0">
              <a:buNone/>
            </a:pPr>
            <a:r>
              <a:rPr lang="en-GB" b="1" dirty="0"/>
              <a:t>In pairs</a:t>
            </a:r>
            <a:r>
              <a:rPr lang="en-GB" dirty="0"/>
              <a:t>, discuss:</a:t>
            </a:r>
          </a:p>
          <a:p>
            <a:r>
              <a:rPr lang="en-GB" dirty="0"/>
              <a:t>Which AI tools do you currently use and why ?</a:t>
            </a:r>
          </a:p>
          <a:p>
            <a:r>
              <a:rPr lang="en-GB" dirty="0"/>
              <a:t>What do you mainly use them for?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Share your responses on Padlet.</a:t>
            </a:r>
          </a:p>
        </p:txBody>
      </p:sp>
      <p:pic>
        <p:nvPicPr>
          <p:cNvPr id="2050" name="Picture 2" descr="The best AI productivity tools in 2026 | Zapier">
            <a:extLst>
              <a:ext uri="{FF2B5EF4-FFF2-40B4-BE49-F238E27FC236}">
                <a16:creationId xmlns:a16="http://schemas.microsoft.com/office/drawing/2014/main" id="{0D8FE5CE-99C4-BE36-A032-91D5B33C1392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82" r="27896" b="-1"/>
          <a:stretch>
            <a:fillRect/>
          </a:stretch>
        </p:blipFill>
        <p:spPr bwMode="auto">
          <a:xfrm>
            <a:off x="4648200" y="1600201"/>
            <a:ext cx="4038600" cy="3989040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20666729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en-US" sz="4400" b="1" dirty="0">
                <a:latin typeface="+mj-lt"/>
                <a:ea typeface="+mj-ea"/>
                <a:cs typeface="+mj-cs"/>
              </a:rPr>
              <a:t>Activity 1: Guidance review</a:t>
            </a:r>
            <a:endParaRPr lang="en-US" altLang="en-US" sz="4400" b="1" dirty="0">
              <a:latin typeface="+mj-lt"/>
              <a:ea typeface="+mj-ea"/>
              <a:cs typeface="+mj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251B1DA-E04D-0B46-B7F1-2277CC5D9D67}"/>
              </a:ext>
            </a:extLst>
          </p:cNvPr>
          <p:cNvSpPr/>
          <p:nvPr/>
        </p:nvSpPr>
        <p:spPr bwMode="auto">
          <a:xfrm>
            <a:off x="107504" y="1600200"/>
            <a:ext cx="5698976" cy="398903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400" b="1" dirty="0"/>
              <a:t>In pairs or small groups:</a:t>
            </a:r>
          </a:p>
          <a:p>
            <a:pPr marL="0" lvl="1">
              <a:lnSpc>
                <a:spcPct val="90000"/>
              </a:lnSpc>
              <a:spcBef>
                <a:spcPct val="20000"/>
              </a:spcBef>
            </a:pPr>
            <a:r>
              <a:rPr lang="en-US" sz="2400" dirty="0"/>
              <a:t>Watch / read the </a:t>
            </a:r>
            <a:r>
              <a:rPr lang="en-GB" sz="2400" b="1" dirty="0"/>
              <a:t>UWTSD General / Allowable Use AI Guidance</a:t>
            </a:r>
          </a:p>
          <a:p>
            <a:pPr marL="0" lvl="1">
              <a:lnSpc>
                <a:spcPct val="90000"/>
              </a:lnSpc>
              <a:spcBef>
                <a:spcPct val="20000"/>
              </a:spcBef>
            </a:pPr>
            <a:r>
              <a:rPr lang="en-US" sz="2400" dirty="0"/>
              <a:t> provided</a:t>
            </a:r>
          </a:p>
          <a:p>
            <a:pPr marL="0" lvl="1">
              <a:lnSpc>
                <a:spcPct val="90000"/>
              </a:lnSpc>
              <a:spcBef>
                <a:spcPct val="20000"/>
              </a:spcBef>
            </a:pPr>
            <a:endParaRPr lang="en-US" sz="2400" dirty="0"/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400" b="1" dirty="0"/>
              <a:t>Discuss together:</a:t>
            </a:r>
          </a:p>
          <a:p>
            <a:pPr marL="342900" lvl="1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What is allowed?</a:t>
            </a:r>
          </a:p>
          <a:p>
            <a:pPr marL="342900" lvl="1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What is not allowed?</a:t>
            </a:r>
          </a:p>
          <a:p>
            <a:pPr marL="342900" lvl="1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What surprised you?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F41450-7418-1569-13A4-5F3A955657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761" y="2246838"/>
            <a:ext cx="4038600" cy="2695765"/>
          </a:xfrm>
          <a:prstGeom prst="rect">
            <a:avLst/>
          </a:prstGeom>
          <a:noFill/>
        </p:spPr>
      </p:pic>
      <p:sp>
        <p:nvSpPr>
          <p:cNvPr id="5" name="Date Placeholder 4" hidden="1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spcAft>
                <a:spcPts val="600"/>
              </a:spcAft>
              <a:defRPr/>
            </a:pPr>
            <a:fld id="{00BA5387-BDC0-481B-86B8-25A2F1852DE2}" type="datetime1">
              <a:rPr lang="en-GB" altLang="en-US" smtClean="0"/>
              <a:pPr>
                <a:spcAft>
                  <a:spcPts val="600"/>
                </a:spcAft>
                <a:defRPr/>
              </a:pPr>
              <a:t>09/02/2026</a:t>
            </a:fld>
            <a:endParaRPr lang="en-GB" altLang="en-US"/>
          </a:p>
        </p:txBody>
      </p:sp>
      <p:sp>
        <p:nvSpPr>
          <p:cNvPr id="21506" name="Slide Number Placeholder 5" hidden="1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7956550" y="6381750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spcAft>
                  <a:spcPts val="600"/>
                </a:spcAft>
                <a:buFontTx/>
                <a:buNone/>
              </a:pPr>
              <a:t>8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1504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991DD8-9E34-F408-CF70-1B03386808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Box 7">
            <a:extLst>
              <a:ext uri="{FF2B5EF4-FFF2-40B4-BE49-F238E27FC236}">
                <a16:creationId xmlns:a16="http://schemas.microsoft.com/office/drawing/2014/main" id="{638E45D2-DF12-430B-569F-88FC763E08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85000" lnSpcReduction="10000"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en-US" sz="4400" b="1" dirty="0">
                <a:latin typeface="+mj-lt"/>
                <a:ea typeface="+mj-ea"/>
                <a:cs typeface="+mj-cs"/>
              </a:rPr>
              <a:t>Activity 2: Explaining the </a:t>
            </a:r>
            <a:r>
              <a:rPr lang="en-GB" sz="4400" b="1" dirty="0">
                <a:latin typeface="+mj-lt"/>
                <a:ea typeface="+mj-ea"/>
                <a:cs typeface="+mj-cs"/>
              </a:rPr>
              <a:t>UWTSD Allowable Use AI Guidance</a:t>
            </a:r>
            <a:endParaRPr lang="en-US" altLang="en-US" sz="4400" b="1" dirty="0">
              <a:latin typeface="+mj-lt"/>
              <a:ea typeface="+mj-ea"/>
              <a:cs typeface="+mj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F74792A-B857-1FD2-5689-0251F069D9C9}"/>
              </a:ext>
            </a:extLst>
          </p:cNvPr>
          <p:cNvSpPr/>
          <p:nvPr/>
        </p:nvSpPr>
        <p:spPr bwMode="auto">
          <a:xfrm>
            <a:off x="179512" y="1600201"/>
            <a:ext cx="5112568" cy="39890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800" b="1" dirty="0"/>
              <a:t>Group task</a:t>
            </a:r>
            <a:endParaRPr lang="en-US" sz="2800" dirty="0"/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800" dirty="0"/>
              <a:t>Prepare a </a:t>
            </a:r>
            <a:r>
              <a:rPr lang="en-US" sz="2800" b="1" dirty="0"/>
              <a:t>2–3 minute explanation</a:t>
            </a:r>
            <a:r>
              <a:rPr lang="en-US" sz="2800" dirty="0"/>
              <a:t> for your peers:</a:t>
            </a:r>
          </a:p>
          <a:p>
            <a:pPr marL="342900" lvl="1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800" dirty="0"/>
              <a:t>How would you explain the </a:t>
            </a:r>
            <a:r>
              <a:rPr lang="en-GB" sz="2800" b="1" dirty="0"/>
              <a:t>Allowable Use AI Guidance </a:t>
            </a:r>
            <a:r>
              <a:rPr lang="en-US" sz="2800" b="1" dirty="0"/>
              <a:t>to a friend?</a:t>
            </a:r>
          </a:p>
          <a:p>
            <a:pPr marL="342900" lvl="1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800" dirty="0"/>
              <a:t>What should students be careful about?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61887B-CA2C-C132-4F4C-68125FEEF3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246838"/>
            <a:ext cx="4038600" cy="2695765"/>
          </a:xfrm>
          <a:prstGeom prst="rect">
            <a:avLst/>
          </a:prstGeom>
          <a:noFill/>
        </p:spPr>
      </p:pic>
      <p:sp>
        <p:nvSpPr>
          <p:cNvPr id="5" name="Date Placeholder 4" hidden="1">
            <a:extLst>
              <a:ext uri="{FF2B5EF4-FFF2-40B4-BE49-F238E27FC236}">
                <a16:creationId xmlns:a16="http://schemas.microsoft.com/office/drawing/2014/main" id="{DFE63595-8107-4062-6DF3-A3C22ECC3419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spcAft>
                <a:spcPts val="600"/>
              </a:spcAft>
              <a:defRPr/>
            </a:pPr>
            <a:fld id="{00BA5387-BDC0-481B-86B8-25A2F1852DE2}" type="datetime1">
              <a:rPr lang="en-GB" altLang="en-US" smtClean="0"/>
              <a:pPr>
                <a:spcAft>
                  <a:spcPts val="600"/>
                </a:spcAft>
                <a:defRPr/>
              </a:pPr>
              <a:t>09/02/2026</a:t>
            </a:fld>
            <a:endParaRPr lang="en-GB" altLang="en-US"/>
          </a:p>
        </p:txBody>
      </p:sp>
      <p:sp>
        <p:nvSpPr>
          <p:cNvPr id="21506" name="Slide Number Placeholder 5" hidden="1">
            <a:extLst>
              <a:ext uri="{FF2B5EF4-FFF2-40B4-BE49-F238E27FC236}">
                <a16:creationId xmlns:a16="http://schemas.microsoft.com/office/drawing/2014/main" id="{8A1E2C90-46A2-245D-7997-143FC78BD189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7956550" y="6381750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spcAft>
                  <a:spcPts val="600"/>
                </a:spcAft>
                <a:buFontTx/>
                <a:buNone/>
              </a:pPr>
              <a:t>9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87937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998E13-6C9D-E0B4-EC45-6836C77C88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4E13DA-1146-2570-0AB2-135D9640C2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700" b="1"/>
              <a:t>Positive uses of AI (safe examples)</a:t>
            </a:r>
            <a:br>
              <a:rPr lang="en-GB" sz="3700" b="1"/>
            </a:br>
            <a:endParaRPr lang="en-GB" sz="37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E8BA01-6712-4C88-932F-080274AF16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 wrap="square" anchor="t">
            <a:normAutofit fontScale="92500" lnSpcReduction="200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Copilot task:</a:t>
            </a:r>
          </a:p>
          <a:p>
            <a:pPr marL="0" lvl="1" indent="0">
              <a:lnSpc>
                <a:spcPct val="11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Copilot to explore the UWTSD Allowable Use AI Guidance and generate examples to support your discussion.</a:t>
            </a:r>
          </a:p>
          <a:p>
            <a:pPr marL="0" indent="0">
              <a:buNone/>
            </a:pPr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In groups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, identify: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ways AI can be used appropriately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examples </a:t>
            </a:r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you have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seen or used</a:t>
            </a:r>
          </a:p>
          <a:p>
            <a:pPr marL="0" indent="0">
              <a:lnSpc>
                <a:spcPct val="90000"/>
              </a:lnSpc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24830FE-180F-70C6-30C8-60D1FE8B56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97" r="21686"/>
          <a:stretch>
            <a:fillRect/>
          </a:stretch>
        </p:blipFill>
        <p:spPr>
          <a:xfrm>
            <a:off x="4648200" y="1600201"/>
            <a:ext cx="4038600" cy="39890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718755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128AF2-0C6C-0437-EF83-48B856E91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700" b="1"/>
              <a:t>Negative uses of AI (pitfalls)</a:t>
            </a:r>
            <a:br>
              <a:rPr lang="en-GB" sz="3700" b="1"/>
            </a:br>
            <a:endParaRPr lang="en-GB" sz="37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DB3F3E-D867-1144-5A67-02C1875336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9512" y="1417638"/>
            <a:ext cx="4392488" cy="4171603"/>
          </a:xfrm>
        </p:spPr>
        <p:txBody>
          <a:bodyPr wrap="square" anchor="t">
            <a:normAutofit fontScale="92500" lnSpcReduction="100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2400" b="1" dirty="0"/>
              <a:t>Copilot task:</a:t>
            </a:r>
          </a:p>
          <a:p>
            <a:pPr marL="0" indent="0">
              <a:lnSpc>
                <a:spcPct val="90000"/>
              </a:lnSpc>
              <a:buNone/>
            </a:pPr>
            <a:br>
              <a:rPr lang="en-GB" sz="2400" dirty="0"/>
            </a:br>
            <a:r>
              <a:rPr lang="en-GB" sz="2400" dirty="0"/>
              <a:t>Use Copilot to identify examples of risky or not allowed uses of AI based on the UWTSD Allowable Use AI Guidance.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In groups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, identify: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uses that could cause problems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uses that may breach the guidance</a:t>
            </a:r>
          </a:p>
          <a:p>
            <a:pPr>
              <a:lnSpc>
                <a:spcPct val="90000"/>
              </a:lnSpc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5CAD799-C8A4-9868-E2F5-39F1BC1FAA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7" r="5" b="5"/>
          <a:stretch>
            <a:fillRect/>
          </a:stretch>
        </p:blipFill>
        <p:spPr>
          <a:xfrm>
            <a:off x="4788024" y="1600201"/>
            <a:ext cx="4038600" cy="39890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989296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3D234-B88E-055D-4839-AC2B22BA5C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484"/>
            <a:ext cx="8229600" cy="1143000"/>
          </a:xfrm>
        </p:spPr>
        <p:txBody>
          <a:bodyPr wrap="square" anchor="ctr">
            <a:normAutofit/>
          </a:bodyPr>
          <a:lstStyle/>
          <a:p>
            <a:pPr>
              <a:lnSpc>
                <a:spcPct val="90000"/>
              </a:lnSpc>
            </a:pPr>
            <a:br>
              <a:rPr lang="en-GB" sz="2400" b="1" dirty="0"/>
            </a:br>
            <a:r>
              <a:rPr lang="en-GB" sz="2400" b="1" dirty="0"/>
              <a:t>Activity 3: Identifying AI-generated writing</a:t>
            </a:r>
            <a:br>
              <a:rPr lang="en-GB" sz="2400" b="1" dirty="0"/>
            </a:br>
            <a:endParaRPr lang="en-GB" sz="2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21A706-0631-B1E1-9341-928BE11123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7504" y="980728"/>
            <a:ext cx="5472608" cy="4680520"/>
          </a:xfrm>
        </p:spPr>
        <p:txBody>
          <a:bodyPr wrap="square" anchor="t">
            <a:normAutofit lnSpcReduction="100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You will be given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two short paragraphs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(Paragraph A and Paragraph B)</a:t>
            </a:r>
          </a:p>
          <a:p>
            <a:pPr marL="0" indent="0">
              <a:lnSpc>
                <a:spcPct val="90000"/>
              </a:lnSpc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2000" dirty="0"/>
              <a:t>One paragraph was written by a student, and one was generated using AI. In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pairs or small groups, read both paragraphs carefully.</a:t>
            </a:r>
          </a:p>
          <a:p>
            <a:pPr marL="0" indent="0">
              <a:lnSpc>
                <a:spcPct val="90000"/>
              </a:lnSpc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/>
              <a:t>Which paragraph do you think was generated using AI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285750" indent="-285750">
              <a:lnSpc>
                <a:spcPct val="90000"/>
              </a:lnSpc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2000" dirty="0"/>
              <a:t>What features or clues influenced your decision?</a:t>
            </a:r>
          </a:p>
          <a:p>
            <a:pPr marL="285750" indent="-285750">
              <a:lnSpc>
                <a:spcPct val="90000"/>
              </a:lnSpc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2000" dirty="0"/>
              <a:t>What risks might there be in submitting AI-generated writing?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388B6D-8D84-A1D4-4F12-30F0CBE7A6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2185207"/>
            <a:ext cx="3491880" cy="26957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348028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28CD04-862E-5D92-DCA3-C193B9BD2C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Box 7">
            <a:extLst>
              <a:ext uri="{FF2B5EF4-FFF2-40B4-BE49-F238E27FC236}">
                <a16:creationId xmlns:a16="http://schemas.microsoft.com/office/drawing/2014/main" id="{B1BB318E-133B-3F47-B6E8-0B6439C4F2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sz="3700" b="1">
                <a:latin typeface="+mj-lt"/>
                <a:ea typeface="+mj-ea"/>
                <a:cs typeface="+mj-cs"/>
              </a:rPr>
              <a:t>Applying AI guidance to your assignment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F8E674B-77FA-4A29-7BA0-366B7DF67847}"/>
              </a:ext>
            </a:extLst>
          </p:cNvPr>
          <p:cNvSpPr/>
          <p:nvPr/>
        </p:nvSpPr>
        <p:spPr bwMode="auto">
          <a:xfrm>
            <a:off x="107504" y="1600201"/>
            <a:ext cx="4388296" cy="39890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400" b="1" dirty="0"/>
              <a:t>How does this apply to your work?</a:t>
            </a:r>
            <a:endParaRPr lang="en-US" sz="2400" dirty="0"/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AI should not write your assignment for you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You must understand and check anything AI helps with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Your ideas, structure, and argument must be your own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F50C0E-966B-A2BF-525D-1B28236B93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84" r="23792" b="7"/>
          <a:stretch>
            <a:fillRect/>
          </a:stretch>
        </p:blipFill>
        <p:spPr>
          <a:xfrm>
            <a:off x="4860032" y="1574611"/>
            <a:ext cx="4038600" cy="3989040"/>
          </a:xfrm>
          <a:prstGeom prst="rect">
            <a:avLst/>
          </a:prstGeom>
          <a:noFill/>
        </p:spPr>
      </p:pic>
      <p:sp>
        <p:nvSpPr>
          <p:cNvPr id="5" name="Date Placeholder 4" hidden="1">
            <a:extLst>
              <a:ext uri="{FF2B5EF4-FFF2-40B4-BE49-F238E27FC236}">
                <a16:creationId xmlns:a16="http://schemas.microsoft.com/office/drawing/2014/main" id="{6BA51303-FF43-A0CA-7419-AE685808431C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spcAft>
                <a:spcPts val="600"/>
              </a:spcAft>
              <a:defRPr/>
            </a:pPr>
            <a:fld id="{00BA5387-BDC0-481B-86B8-25A2F1852DE2}" type="datetime1">
              <a:rPr lang="en-GB" altLang="en-US"/>
              <a:pPr>
                <a:spcAft>
                  <a:spcPts val="600"/>
                </a:spcAft>
                <a:defRPr/>
              </a:pPr>
              <a:t>09/02/2026</a:t>
            </a:fld>
            <a:endParaRPr lang="en-GB" altLang="en-US"/>
          </a:p>
        </p:txBody>
      </p:sp>
      <p:sp>
        <p:nvSpPr>
          <p:cNvPr id="21506" name="Slide Number Placeholder 5" hidden="1">
            <a:extLst>
              <a:ext uri="{FF2B5EF4-FFF2-40B4-BE49-F238E27FC236}">
                <a16:creationId xmlns:a16="http://schemas.microsoft.com/office/drawing/2014/main" id="{B895C217-7B4A-8417-2CA4-F54CD1C1DF78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7956550" y="6381750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spcAft>
                  <a:spcPts val="600"/>
                </a:spcAft>
                <a:buFontTx/>
                <a:buNone/>
              </a:pPr>
              <a:t>13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54706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40DF2D-7328-DC41-5DF6-0789294B2B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rmAutofit/>
          </a:bodyPr>
          <a:lstStyle/>
          <a:p>
            <a:r>
              <a:rPr lang="en-GB" sz="4100" b="1"/>
              <a:t>Using AI to support your studies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81A906-F5D9-2F5F-80DE-4AF201D5CE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 wrap="square" anchor="t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2000" b="1" dirty="0"/>
              <a:t>In pairs or small groups, discuss how AI can be used for:</a:t>
            </a:r>
            <a:endParaRPr lang="en-GB" sz="2000" dirty="0"/>
          </a:p>
          <a:p>
            <a:pPr>
              <a:lnSpc>
                <a:spcPct val="90000"/>
              </a:lnSpc>
            </a:pPr>
            <a:r>
              <a:rPr lang="en-GB" sz="2000" dirty="0"/>
              <a:t>Note-taking and summarising your own notes</a:t>
            </a:r>
          </a:p>
          <a:p>
            <a:pPr>
              <a:lnSpc>
                <a:spcPct val="90000"/>
              </a:lnSpc>
            </a:pPr>
            <a:r>
              <a:rPr lang="en-GB" sz="2000" dirty="0"/>
              <a:t>Time management and study planning</a:t>
            </a:r>
          </a:p>
          <a:p>
            <a:pPr>
              <a:lnSpc>
                <a:spcPct val="90000"/>
              </a:lnSpc>
            </a:pPr>
            <a:r>
              <a:rPr lang="en-GB" sz="2000" dirty="0"/>
              <a:t>Understanding difficult concepts</a:t>
            </a:r>
          </a:p>
          <a:p>
            <a:pPr>
              <a:lnSpc>
                <a:spcPct val="90000"/>
              </a:lnSpc>
            </a:pPr>
            <a:r>
              <a:rPr lang="en-GB" sz="2000" dirty="0"/>
              <a:t>Supporting research (e.g. explaining key terms or theories)</a:t>
            </a:r>
          </a:p>
        </p:txBody>
      </p:sp>
      <p:pic>
        <p:nvPicPr>
          <p:cNvPr id="3074" name="Picture 2" descr="Add AI to your students' toolbox ...">
            <a:extLst>
              <a:ext uri="{FF2B5EF4-FFF2-40B4-BE49-F238E27FC236}">
                <a16:creationId xmlns:a16="http://schemas.microsoft.com/office/drawing/2014/main" id="{216ED39C-2CF6-6C52-0610-0BA733BA6A80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8200" y="2250969"/>
            <a:ext cx="4038600" cy="2687504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17358288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7A929C-A436-5CA5-CB2C-8A678C8555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Box 7">
            <a:extLst>
              <a:ext uri="{FF2B5EF4-FFF2-40B4-BE49-F238E27FC236}">
                <a16:creationId xmlns:a16="http://schemas.microsoft.com/office/drawing/2014/main" id="{A632B828-C192-27F5-8B94-72128C2407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25759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sz="3700" b="1" dirty="0">
                <a:latin typeface="+mj-lt"/>
                <a:ea typeface="+mj-ea"/>
                <a:cs typeface="+mj-cs"/>
              </a:rPr>
              <a:t>Activity 4: Is this acceptable AI use?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9768887-9416-3867-E827-F5E0E7BCEB7B}"/>
              </a:ext>
            </a:extLst>
          </p:cNvPr>
          <p:cNvSpPr/>
          <p:nvPr/>
        </p:nvSpPr>
        <p:spPr bwMode="auto">
          <a:xfrm>
            <a:off x="179512" y="1484784"/>
            <a:ext cx="8964488" cy="410445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GB" b="1" dirty="0"/>
              <a:t>In groups, discuss each scenario and decide:</a:t>
            </a: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Is this acceptable, risky, or not allowed?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Why?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endParaRPr lang="en-US" dirty="0"/>
          </a:p>
          <a:p>
            <a:r>
              <a:rPr lang="en-GB" b="1" dirty="0"/>
              <a:t>Scenario 1 – Language Polishing</a:t>
            </a:r>
          </a:p>
          <a:p>
            <a:r>
              <a:rPr lang="en-GB" dirty="0"/>
              <a:t>A student writes their essay themselves and uses AI to correct grammar and improve clarity.</a:t>
            </a:r>
          </a:p>
          <a:p>
            <a:r>
              <a:rPr lang="en-GB" b="1" dirty="0"/>
              <a:t>Debate prompt:</a:t>
            </a:r>
            <a:br>
              <a:rPr lang="en-GB" dirty="0"/>
            </a:br>
            <a:r>
              <a:rPr lang="en-GB" dirty="0"/>
              <a:t>Is this different from using academic writing support?</a:t>
            </a:r>
          </a:p>
          <a:p>
            <a:endParaRPr lang="en-GB" dirty="0"/>
          </a:p>
          <a:p>
            <a:r>
              <a:rPr lang="en-GB" b="1" dirty="0"/>
              <a:t>Scenario 2 – Practice Questions</a:t>
            </a:r>
          </a:p>
          <a:p>
            <a:r>
              <a:rPr lang="en-GB" dirty="0"/>
              <a:t>A student uses AI to create example exam questions to practise before a test.</a:t>
            </a:r>
          </a:p>
          <a:p>
            <a:r>
              <a:rPr lang="en-GB" b="1" dirty="0"/>
              <a:t>Debate prompt:</a:t>
            </a:r>
            <a:br>
              <a:rPr lang="en-GB" dirty="0"/>
            </a:br>
            <a:r>
              <a:rPr lang="en-GB" dirty="0"/>
              <a:t>Is this a valid revision strategy?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b="1" dirty="0"/>
          </a:p>
        </p:txBody>
      </p:sp>
      <p:sp>
        <p:nvSpPr>
          <p:cNvPr id="5" name="Date Placeholder 4" hidden="1">
            <a:extLst>
              <a:ext uri="{FF2B5EF4-FFF2-40B4-BE49-F238E27FC236}">
                <a16:creationId xmlns:a16="http://schemas.microsoft.com/office/drawing/2014/main" id="{BBA4889E-1CC1-F44F-F267-986C1155CA9F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spcAft>
                <a:spcPts val="600"/>
              </a:spcAft>
              <a:defRPr/>
            </a:pPr>
            <a:fld id="{00BA5387-BDC0-481B-86B8-25A2F1852DE2}" type="datetime1">
              <a:rPr lang="en-GB" altLang="en-US"/>
              <a:pPr>
                <a:spcAft>
                  <a:spcPts val="600"/>
                </a:spcAft>
                <a:defRPr/>
              </a:pPr>
              <a:t>09/02/2026</a:t>
            </a:fld>
            <a:endParaRPr lang="en-GB" altLang="en-US"/>
          </a:p>
        </p:txBody>
      </p:sp>
      <p:sp>
        <p:nvSpPr>
          <p:cNvPr id="21506" name="Slide Number Placeholder 5" hidden="1">
            <a:extLst>
              <a:ext uri="{FF2B5EF4-FFF2-40B4-BE49-F238E27FC236}">
                <a16:creationId xmlns:a16="http://schemas.microsoft.com/office/drawing/2014/main" id="{A8469950-9D44-6D48-A9FB-BD7923799886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7956550" y="6381750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spcAft>
                  <a:spcPts val="600"/>
                </a:spcAft>
                <a:buFontTx/>
                <a:buNone/>
              </a:pPr>
              <a:t>15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5579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F213AF-3FC5-20F4-BA34-AEE5F8CB79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Box 7">
            <a:extLst>
              <a:ext uri="{FF2B5EF4-FFF2-40B4-BE49-F238E27FC236}">
                <a16:creationId xmlns:a16="http://schemas.microsoft.com/office/drawing/2014/main" id="{8F7DF3FB-25F0-266F-BDEA-32E85589AE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25759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sz="3700" b="1" dirty="0">
                <a:latin typeface="+mj-lt"/>
                <a:ea typeface="+mj-ea"/>
                <a:cs typeface="+mj-cs"/>
              </a:rPr>
              <a:t>Activity 4: Is this acceptable AI use?</a:t>
            </a:r>
            <a:r>
              <a:rPr lang="en-US" sz="3700" dirty="0">
                <a:latin typeface="+mj-lt"/>
                <a:ea typeface="+mj-ea"/>
                <a:cs typeface="+mj-cs"/>
              </a:rPr>
              <a:t>(cont’d)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45082FA-459A-488E-9C82-47F83340A18B}"/>
              </a:ext>
            </a:extLst>
          </p:cNvPr>
          <p:cNvSpPr/>
          <p:nvPr/>
        </p:nvSpPr>
        <p:spPr bwMode="auto">
          <a:xfrm>
            <a:off x="179512" y="1484784"/>
            <a:ext cx="8964488" cy="410445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GB" b="1" dirty="0"/>
              <a:t>In groups, discuss each scenario and decide:</a:t>
            </a: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Is this acceptable, risky, or not allowed?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Why?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endParaRPr lang="en-US" dirty="0"/>
          </a:p>
          <a:p>
            <a:r>
              <a:rPr lang="en-GB" b="1" dirty="0"/>
              <a:t>Scenario 3 – Paraphrasing Tool Overuse</a:t>
            </a:r>
          </a:p>
          <a:p>
            <a:r>
              <a:rPr lang="en-GB" dirty="0"/>
              <a:t>A student writes their assignment, then uses AI to rewrite every sentence to sound more academic.</a:t>
            </a:r>
          </a:p>
          <a:p>
            <a:r>
              <a:rPr lang="en-GB" b="1" dirty="0"/>
              <a:t>Debate prompt:</a:t>
            </a:r>
            <a:br>
              <a:rPr lang="en-GB" dirty="0"/>
            </a:br>
            <a:r>
              <a:rPr lang="en-GB" dirty="0"/>
              <a:t>Is this still the student’s own voice?</a:t>
            </a:r>
          </a:p>
          <a:p>
            <a:endParaRPr lang="en-GB" dirty="0"/>
          </a:p>
          <a:p>
            <a:r>
              <a:rPr lang="en-GB" b="1" dirty="0"/>
              <a:t>Scenario 4 – Submitting AI Writing</a:t>
            </a:r>
          </a:p>
          <a:p>
            <a:r>
              <a:rPr lang="en-GB" dirty="0"/>
              <a:t>A student submits AI-generated writing as their own work.</a:t>
            </a:r>
          </a:p>
          <a:p>
            <a:r>
              <a:rPr lang="en-GB" b="1" dirty="0"/>
              <a:t>Debate prompt:</a:t>
            </a:r>
            <a:br>
              <a:rPr lang="en-GB" dirty="0"/>
            </a:br>
            <a:r>
              <a:rPr lang="en-GB" dirty="0"/>
              <a:t>Is minimal editing enough to claim authorship?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b="1" dirty="0"/>
          </a:p>
        </p:txBody>
      </p:sp>
      <p:sp>
        <p:nvSpPr>
          <p:cNvPr id="5" name="Date Placeholder 4" hidden="1">
            <a:extLst>
              <a:ext uri="{FF2B5EF4-FFF2-40B4-BE49-F238E27FC236}">
                <a16:creationId xmlns:a16="http://schemas.microsoft.com/office/drawing/2014/main" id="{E200450A-F28D-EB25-7250-9B5288A3D801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spcAft>
                <a:spcPts val="600"/>
              </a:spcAft>
              <a:defRPr/>
            </a:pPr>
            <a:fld id="{00BA5387-BDC0-481B-86B8-25A2F1852DE2}" type="datetime1">
              <a:rPr lang="en-GB" altLang="en-US"/>
              <a:pPr>
                <a:spcAft>
                  <a:spcPts val="600"/>
                </a:spcAft>
                <a:defRPr/>
              </a:pPr>
              <a:t>09/02/2026</a:t>
            </a:fld>
            <a:endParaRPr lang="en-GB" altLang="en-US"/>
          </a:p>
        </p:txBody>
      </p:sp>
      <p:sp>
        <p:nvSpPr>
          <p:cNvPr id="21506" name="Slide Number Placeholder 5" hidden="1">
            <a:extLst>
              <a:ext uri="{FF2B5EF4-FFF2-40B4-BE49-F238E27FC236}">
                <a16:creationId xmlns:a16="http://schemas.microsoft.com/office/drawing/2014/main" id="{81A245AF-74EB-7CFB-228C-C0F8B30D4A89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7956550" y="6381750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spcAft>
                  <a:spcPts val="600"/>
                </a:spcAft>
                <a:buFontTx/>
                <a:buNone/>
              </a:pPr>
              <a:t>16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72814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9FC67D0D-C3B2-81B6-1EC2-0C3E9B994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 b="1" dirty="0"/>
              <a:t>Remember</a:t>
            </a:r>
            <a:br>
              <a:rPr lang="en-GB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9DC1C1-E3F2-1A47-7F5C-24514E34A5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 wrap="square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You are responsible for your work</a:t>
            </a:r>
          </a:p>
          <a:p>
            <a:pPr>
              <a:lnSpc>
                <a:spcPct val="90000"/>
              </a:lnSpc>
            </a:pP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AI is a tool, not a shortcut</a:t>
            </a:r>
          </a:p>
          <a:p>
            <a:pPr>
              <a:lnSpc>
                <a:spcPct val="90000"/>
              </a:lnSpc>
            </a:pP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Understanding university guidance protects you</a:t>
            </a:r>
          </a:p>
          <a:p>
            <a:pPr>
              <a:lnSpc>
                <a:spcPct val="90000"/>
              </a:lnSpc>
            </a:pP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When unsure, ask for advice</a:t>
            </a:r>
          </a:p>
          <a:p>
            <a:pPr>
              <a:lnSpc>
                <a:spcPct val="90000"/>
              </a:lnSpc>
            </a:pPr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B2360CB-B442-F930-0E7C-9314A63437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201404"/>
            <a:ext cx="4038600" cy="278663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357700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2FF4AE7A-6ADA-AB58-BE28-500AD83936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6632"/>
            <a:ext cx="8064897" cy="5383318"/>
          </a:xfrm>
          <a:noFill/>
        </p:spPr>
      </p:pic>
    </p:spTree>
    <p:extLst>
      <p:ext uri="{BB962C8B-B14F-4D97-AF65-F5344CB8AC3E}">
        <p14:creationId xmlns:p14="http://schemas.microsoft.com/office/powerpoint/2010/main" val="35975949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 smtClean="0"/>
              <a:pPr>
                <a:defRPr/>
              </a:pPr>
              <a:t>09/02/2026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19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692696" y="1844824"/>
            <a:ext cx="7129462" cy="5857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solidFill>
                  <a:srgbClr val="0070C0"/>
                </a:solidFill>
                <a:latin typeface="+mj-lt"/>
              </a:rPr>
              <a:t>Any Questions?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DA2750-93A5-9ACB-3CC1-D44EC1F668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437" y="548680"/>
            <a:ext cx="4815979" cy="4824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399376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898</Words>
  <Application>Microsoft Office PowerPoint</Application>
  <PresentationFormat>On-screen Show (4:3)</PresentationFormat>
  <Paragraphs>145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Myriad Pro</vt:lpstr>
      <vt:lpstr>Arial</vt:lpstr>
      <vt:lpstr>Verdana</vt:lpstr>
      <vt:lpstr>20140311PresentationUWTSDTemplate</vt:lpstr>
      <vt:lpstr> Digital Skills Support Session  </vt:lpstr>
      <vt:lpstr>Lesson Aims</vt:lpstr>
      <vt:lpstr>Discussion Points</vt:lpstr>
      <vt:lpstr>Why AI matters at university</vt:lpstr>
      <vt:lpstr>PowerPoint Presentation</vt:lpstr>
      <vt:lpstr>PowerPoint Presentation</vt:lpstr>
      <vt:lpstr>Current AI tools and uses</vt:lpstr>
      <vt:lpstr>PowerPoint Presentation</vt:lpstr>
      <vt:lpstr>PowerPoint Presentation</vt:lpstr>
      <vt:lpstr>Positive uses of AI (safe examples) </vt:lpstr>
      <vt:lpstr>Negative uses of AI (pitfalls) </vt:lpstr>
      <vt:lpstr> Activity 3: Identifying AI-generated writing </vt:lpstr>
      <vt:lpstr>PowerPoint Presentation</vt:lpstr>
      <vt:lpstr>Using AI to support your studies</vt:lpstr>
      <vt:lpstr>PowerPoint Presentation</vt:lpstr>
      <vt:lpstr>PowerPoint Presentation</vt:lpstr>
      <vt:lpstr>Remember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LCBB5003</dc:title>
  <dc:creator>BMC Training</dc:creator>
  <cp:lastModifiedBy>Said Usman</cp:lastModifiedBy>
  <cp:revision>35</cp:revision>
  <dcterms:created xsi:type="dcterms:W3CDTF">2020-06-23T16:08:04Z</dcterms:created>
  <dcterms:modified xsi:type="dcterms:W3CDTF">2026-02-09T13:00:36Z</dcterms:modified>
</cp:coreProperties>
</file>