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74" r:id="rId3"/>
    <p:sldId id="258" r:id="rId4"/>
    <p:sldId id="276" r:id="rId5"/>
    <p:sldId id="278" r:id="rId6"/>
    <p:sldId id="260" r:id="rId7"/>
    <p:sldId id="277" r:id="rId8"/>
    <p:sldId id="268" r:id="rId9"/>
    <p:sldId id="269" r:id="rId10"/>
    <p:sldId id="267" r:id="rId11"/>
    <p:sldId id="265" r:id="rId12"/>
    <p:sldId id="266" r:id="rId13"/>
    <p:sldId id="280" r:id="rId14"/>
    <p:sldId id="279" r:id="rId15"/>
    <p:sldId id="273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682560-F350-4B2F-A895-8CFFDAB3DA38}" v="44" dt="2022-07-30T18:09:00.9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0" autoAdjust="0"/>
    <p:restoredTop sz="95697" autoAdjust="0"/>
  </p:normalViewPr>
  <p:slideViewPr>
    <p:cSldViewPr snapToGrid="0">
      <p:cViewPr varScale="1">
        <p:scale>
          <a:sx n="77" d="100"/>
          <a:sy n="77" d="100"/>
        </p:scale>
        <p:origin x="76" y="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rgas Ahmadzai (2106756)" userId="0c14ad69-c0e9-4a1c-a65d-921e15cc9471" providerId="ADAL" clId="{A9C790CD-FC13-CC47-9A2E-DCE980EE36EE}"/>
    <pc:docChg chg="undo custSel addSld modSld sldOrd">
      <pc:chgData name="Nargas Ahmadzai (2106756)" userId="0c14ad69-c0e9-4a1c-a65d-921e15cc9471" providerId="ADAL" clId="{A9C790CD-FC13-CC47-9A2E-DCE980EE36EE}" dt="2022-07-28T10:10:17.413" v="71" actId="20577"/>
      <pc:docMkLst>
        <pc:docMk/>
      </pc:docMkLst>
      <pc:sldChg chg="modSp">
        <pc:chgData name="Nargas Ahmadzai (2106756)" userId="0c14ad69-c0e9-4a1c-a65d-921e15cc9471" providerId="ADAL" clId="{A9C790CD-FC13-CC47-9A2E-DCE980EE36EE}" dt="2022-07-28T10:09:39.729" v="48" actId="20577"/>
        <pc:sldMkLst>
          <pc:docMk/>
          <pc:sldMk cId="2846906867" sldId="271"/>
        </pc:sldMkLst>
        <pc:spChg chg="mod">
          <ac:chgData name="Nargas Ahmadzai (2106756)" userId="0c14ad69-c0e9-4a1c-a65d-921e15cc9471" providerId="ADAL" clId="{A9C790CD-FC13-CC47-9A2E-DCE980EE36EE}" dt="2022-07-28T10:09:39.729" v="48" actId="20577"/>
          <ac:spMkLst>
            <pc:docMk/>
            <pc:sldMk cId="2846906867" sldId="271"/>
            <ac:spMk id="2" creationId="{75276561-9977-42CD-1D53-E48E6E5E957C}"/>
          </ac:spMkLst>
        </pc:spChg>
      </pc:sldChg>
      <pc:sldChg chg="modSp">
        <pc:chgData name="Nargas Ahmadzai (2106756)" userId="0c14ad69-c0e9-4a1c-a65d-921e15cc9471" providerId="ADAL" clId="{A9C790CD-FC13-CC47-9A2E-DCE980EE36EE}" dt="2022-07-21T23:20:37.857" v="12" actId="20577"/>
        <pc:sldMkLst>
          <pc:docMk/>
          <pc:sldMk cId="4195876865" sldId="274"/>
        </pc:sldMkLst>
        <pc:spChg chg="mod">
          <ac:chgData name="Nargas Ahmadzai (2106756)" userId="0c14ad69-c0e9-4a1c-a65d-921e15cc9471" providerId="ADAL" clId="{A9C790CD-FC13-CC47-9A2E-DCE980EE36EE}" dt="2022-07-21T23:20:37.857" v="12" actId="20577"/>
          <ac:spMkLst>
            <pc:docMk/>
            <pc:sldMk cId="4195876865" sldId="274"/>
            <ac:spMk id="3" creationId="{70C6AE85-8FB6-E7FF-3578-F2A4C7E86527}"/>
          </ac:spMkLst>
        </pc:spChg>
      </pc:sldChg>
      <pc:sldChg chg="addSp delSp modSp">
        <pc:chgData name="Nargas Ahmadzai (2106756)" userId="0c14ad69-c0e9-4a1c-a65d-921e15cc9471" providerId="ADAL" clId="{A9C790CD-FC13-CC47-9A2E-DCE980EE36EE}" dt="2022-07-21T23:21:09.602" v="13" actId="21"/>
        <pc:sldMkLst>
          <pc:docMk/>
          <pc:sldMk cId="3271187227" sldId="276"/>
        </pc:sldMkLst>
        <pc:spChg chg="del mod">
          <ac:chgData name="Nargas Ahmadzai (2106756)" userId="0c14ad69-c0e9-4a1c-a65d-921e15cc9471" providerId="ADAL" clId="{A9C790CD-FC13-CC47-9A2E-DCE980EE36EE}" dt="2022-07-21T23:21:09.602" v="13" actId="21"/>
          <ac:spMkLst>
            <pc:docMk/>
            <pc:sldMk cId="3271187227" sldId="276"/>
            <ac:spMk id="3" creationId="{D22C4817-2A31-E812-717A-97F3F38096DB}"/>
          </ac:spMkLst>
        </pc:spChg>
        <pc:spChg chg="add mod">
          <ac:chgData name="Nargas Ahmadzai (2106756)" userId="0c14ad69-c0e9-4a1c-a65d-921e15cc9471" providerId="ADAL" clId="{A9C790CD-FC13-CC47-9A2E-DCE980EE36EE}" dt="2022-07-21T23:21:09.602" v="13" actId="21"/>
          <ac:spMkLst>
            <pc:docMk/>
            <pc:sldMk cId="3271187227" sldId="276"/>
            <ac:spMk id="5" creationId="{4DA09F8F-B886-3363-9ED4-C1E27DB05D26}"/>
          </ac:spMkLst>
        </pc:spChg>
      </pc:sldChg>
      <pc:sldChg chg="ord">
        <pc:chgData name="Nargas Ahmadzai (2106756)" userId="0c14ad69-c0e9-4a1c-a65d-921e15cc9471" providerId="ADAL" clId="{A9C790CD-FC13-CC47-9A2E-DCE980EE36EE}" dt="2022-07-28T10:07:47.264" v="14" actId="1076"/>
        <pc:sldMkLst>
          <pc:docMk/>
          <pc:sldMk cId="1246542755" sldId="278"/>
        </pc:sldMkLst>
      </pc:sldChg>
      <pc:sldChg chg="modSp new">
        <pc:chgData name="Nargas Ahmadzai (2106756)" userId="0c14ad69-c0e9-4a1c-a65d-921e15cc9471" providerId="ADAL" clId="{A9C790CD-FC13-CC47-9A2E-DCE980EE36EE}" dt="2022-07-28T10:10:17.413" v="71" actId="20577"/>
        <pc:sldMkLst>
          <pc:docMk/>
          <pc:sldMk cId="739720659" sldId="279"/>
        </pc:sldMkLst>
        <pc:spChg chg="mod">
          <ac:chgData name="Nargas Ahmadzai (2106756)" userId="0c14ad69-c0e9-4a1c-a65d-921e15cc9471" providerId="ADAL" clId="{A9C790CD-FC13-CC47-9A2E-DCE980EE36EE}" dt="2022-07-28T10:10:17.413" v="71" actId="20577"/>
          <ac:spMkLst>
            <pc:docMk/>
            <pc:sldMk cId="739720659" sldId="279"/>
            <ac:spMk id="2" creationId="{D4E9F727-71B3-6E07-8E27-145302408397}"/>
          </ac:spMkLst>
        </pc:spChg>
      </pc:sldChg>
    </pc:docChg>
  </pc:docChgLst>
  <pc:docChgLst>
    <pc:chgData name="Nargas Ahmadzai (2106756)" userId="0c14ad69-c0e9-4a1c-a65d-921e15cc9471" providerId="ADAL" clId="{62682560-F350-4B2F-A895-8CFFDAB3DA38}"/>
    <pc:docChg chg="undo redo custSel addSld delSld modSld">
      <pc:chgData name="Nargas Ahmadzai (2106756)" userId="0c14ad69-c0e9-4a1c-a65d-921e15cc9471" providerId="ADAL" clId="{62682560-F350-4B2F-A895-8CFFDAB3DA38}" dt="2022-07-30T18:09:00.916" v="8156"/>
      <pc:docMkLst>
        <pc:docMk/>
      </pc:docMkLst>
      <pc:sldChg chg="addSp delSp modSp mod setBg setClrOvrMap delDesignElem">
        <pc:chgData name="Nargas Ahmadzai (2106756)" userId="0c14ad69-c0e9-4a1c-a65d-921e15cc9471" providerId="ADAL" clId="{62682560-F350-4B2F-A895-8CFFDAB3DA38}" dt="2022-07-29T14:52:46.258" v="8131"/>
        <pc:sldMkLst>
          <pc:docMk/>
          <pc:sldMk cId="1691779860" sldId="256"/>
        </pc:sldMkLst>
        <pc:spChg chg="mod">
          <ac:chgData name="Nargas Ahmadzai (2106756)" userId="0c14ad69-c0e9-4a1c-a65d-921e15cc9471" providerId="ADAL" clId="{62682560-F350-4B2F-A895-8CFFDAB3DA38}" dt="2022-07-14T10:18:02.892" v="2871" actId="26606"/>
          <ac:spMkLst>
            <pc:docMk/>
            <pc:sldMk cId="1691779860" sldId="256"/>
            <ac:spMk id="2" creationId="{68AD1E74-9C3A-B6E8-0281-85AD90D4F5DE}"/>
          </ac:spMkLst>
        </pc:spChg>
        <pc:spChg chg="mod">
          <ac:chgData name="Nargas Ahmadzai (2106756)" userId="0c14ad69-c0e9-4a1c-a65d-921e15cc9471" providerId="ADAL" clId="{62682560-F350-4B2F-A895-8CFFDAB3DA38}" dt="2022-07-29T14:52:46.258" v="8131"/>
          <ac:spMkLst>
            <pc:docMk/>
            <pc:sldMk cId="1691779860" sldId="256"/>
            <ac:spMk id="3" creationId="{CDD73B59-15C5-BBF0-CA15-066C64345C0F}"/>
          </ac:spMkLst>
        </pc:spChg>
        <pc:spChg chg="add del">
          <ac:chgData name="Nargas Ahmadzai (2106756)" userId="0c14ad69-c0e9-4a1c-a65d-921e15cc9471" providerId="ADAL" clId="{62682560-F350-4B2F-A895-8CFFDAB3DA38}" dt="2022-07-14T10:18:02.892" v="2871" actId="26606"/>
          <ac:spMkLst>
            <pc:docMk/>
            <pc:sldMk cId="1691779860" sldId="256"/>
            <ac:spMk id="36" creationId="{130B326A-C054-4820-AFCA-FCB009ABC693}"/>
          </ac:spMkLst>
        </pc:spChg>
        <pc:spChg chg="add del">
          <ac:chgData name="Nargas Ahmadzai (2106756)" userId="0c14ad69-c0e9-4a1c-a65d-921e15cc9471" providerId="ADAL" clId="{62682560-F350-4B2F-A895-8CFFDAB3DA38}" dt="2022-07-14T10:18:02.892" v="2871" actId="26606"/>
          <ac:spMkLst>
            <pc:docMk/>
            <pc:sldMk cId="1691779860" sldId="256"/>
            <ac:spMk id="42" creationId="{7835D34E-498A-4A24-B274-284CDC7EA2C6}"/>
          </ac:spMkLst>
        </pc:spChg>
        <pc:spChg chg="add del">
          <ac:chgData name="Nargas Ahmadzai (2106756)" userId="0c14ad69-c0e9-4a1c-a65d-921e15cc9471" providerId="ADAL" clId="{62682560-F350-4B2F-A895-8CFFDAB3DA38}" dt="2022-07-14T10:18:02.892" v="2871" actId="26606"/>
          <ac:spMkLst>
            <pc:docMk/>
            <pc:sldMk cId="1691779860" sldId="256"/>
            <ac:spMk id="44" creationId="{03F361C2-A8AA-4EC2-AA31-850CB65162AD}"/>
          </ac:spMkLst>
        </pc:spChg>
        <pc:spChg chg="add del">
          <ac:chgData name="Nargas Ahmadzai (2106756)" userId="0c14ad69-c0e9-4a1c-a65d-921e15cc9471" providerId="ADAL" clId="{62682560-F350-4B2F-A895-8CFFDAB3DA38}" dt="2022-07-12T19:18:48.886" v="15"/>
          <ac:spMkLst>
            <pc:docMk/>
            <pc:sldMk cId="1691779860" sldId="256"/>
            <ac:spMk id="83" creationId="{65513E21-21B0-48DB-8CF1-35E43B33A477}"/>
          </ac:spMkLst>
        </pc:spChg>
        <pc:picChg chg="mod">
          <ac:chgData name="Nargas Ahmadzai (2106756)" userId="0c14ad69-c0e9-4a1c-a65d-921e15cc9471" providerId="ADAL" clId="{62682560-F350-4B2F-A895-8CFFDAB3DA38}" dt="2022-07-14T10:18:02.892" v="2871" actId="26606"/>
          <ac:picMkLst>
            <pc:docMk/>
            <pc:sldMk cId="1691779860" sldId="256"/>
            <ac:picMk id="31" creationId="{B34F4DCA-212A-A2E1-6EC5-813532E094C2}"/>
          </ac:picMkLst>
        </pc:picChg>
        <pc:picChg chg="add del">
          <ac:chgData name="Nargas Ahmadzai (2106756)" userId="0c14ad69-c0e9-4a1c-a65d-921e15cc9471" providerId="ADAL" clId="{62682560-F350-4B2F-A895-8CFFDAB3DA38}" dt="2022-07-14T10:18:02.892" v="2871" actId="26606"/>
          <ac:picMkLst>
            <pc:docMk/>
            <pc:sldMk cId="1691779860" sldId="256"/>
            <ac:picMk id="38" creationId="{E265DFC7-1B2A-4A32-9C43-C48EA6FF6140}"/>
          </ac:picMkLst>
        </pc:picChg>
        <pc:picChg chg="add del">
          <ac:chgData name="Nargas Ahmadzai (2106756)" userId="0c14ad69-c0e9-4a1c-a65d-921e15cc9471" providerId="ADAL" clId="{62682560-F350-4B2F-A895-8CFFDAB3DA38}" dt="2022-07-14T10:18:02.892" v="2871" actId="26606"/>
          <ac:picMkLst>
            <pc:docMk/>
            <pc:sldMk cId="1691779860" sldId="256"/>
            <ac:picMk id="46" creationId="{0928A74C-7F50-4F37-A11F-A02F9C35D768}"/>
          </ac:picMkLst>
        </pc:picChg>
        <pc:cxnChg chg="add del">
          <ac:chgData name="Nargas Ahmadzai (2106756)" userId="0c14ad69-c0e9-4a1c-a65d-921e15cc9471" providerId="ADAL" clId="{62682560-F350-4B2F-A895-8CFFDAB3DA38}" dt="2022-07-14T10:18:02.892" v="2871" actId="26606"/>
          <ac:cxnSpMkLst>
            <pc:docMk/>
            <pc:sldMk cId="1691779860" sldId="256"/>
            <ac:cxnSpMk id="40" creationId="{853B328C-A402-44DE-AABB-9BFBB6617629}"/>
          </ac:cxnSpMkLst>
        </pc:cxnChg>
        <pc:cxnChg chg="add del">
          <ac:chgData name="Nargas Ahmadzai (2106756)" userId="0c14ad69-c0e9-4a1c-a65d-921e15cc9471" providerId="ADAL" clId="{62682560-F350-4B2F-A895-8CFFDAB3DA38}" dt="2022-07-14T10:18:02.892" v="2871" actId="26606"/>
          <ac:cxnSpMkLst>
            <pc:docMk/>
            <pc:sldMk cId="1691779860" sldId="256"/>
            <ac:cxnSpMk id="48" creationId="{AA170837-E949-4116-A014-1727EF9B0880}"/>
          </ac:cxnSpMkLst>
        </pc:cxnChg>
        <pc:cxnChg chg="add del">
          <ac:chgData name="Nargas Ahmadzai (2106756)" userId="0c14ad69-c0e9-4a1c-a65d-921e15cc9471" providerId="ADAL" clId="{62682560-F350-4B2F-A895-8CFFDAB3DA38}" dt="2022-07-12T19:18:48.886" v="15"/>
          <ac:cxnSpMkLst>
            <pc:docMk/>
            <pc:sldMk cId="1691779860" sldId="256"/>
            <ac:cxnSpMk id="85" creationId="{580B8A35-DEA7-4D43-9DF8-90B4681D0FAD}"/>
          </ac:cxnSpMkLst>
        </pc:cxnChg>
      </pc:sldChg>
      <pc:sldChg chg="new del">
        <pc:chgData name="Nargas Ahmadzai (2106756)" userId="0c14ad69-c0e9-4a1c-a65d-921e15cc9471" providerId="ADAL" clId="{62682560-F350-4B2F-A895-8CFFDAB3DA38}" dt="2022-07-12T19:17:31.211" v="5" actId="680"/>
        <pc:sldMkLst>
          <pc:docMk/>
          <pc:sldMk cId="940225257" sldId="257"/>
        </pc:sldMkLst>
      </pc:sldChg>
      <pc:sldChg chg="new del">
        <pc:chgData name="Nargas Ahmadzai (2106756)" userId="0c14ad69-c0e9-4a1c-a65d-921e15cc9471" providerId="ADAL" clId="{62682560-F350-4B2F-A895-8CFFDAB3DA38}" dt="2022-07-12T19:18:35.716" v="12" actId="680"/>
        <pc:sldMkLst>
          <pc:docMk/>
          <pc:sldMk cId="946068547" sldId="257"/>
        </pc:sldMkLst>
      </pc:sldChg>
      <pc:sldChg chg="new del">
        <pc:chgData name="Nargas Ahmadzai (2106756)" userId="0c14ad69-c0e9-4a1c-a65d-921e15cc9471" providerId="ADAL" clId="{62682560-F350-4B2F-A895-8CFFDAB3DA38}" dt="2022-07-12T19:17:58.439" v="7" actId="680"/>
        <pc:sldMkLst>
          <pc:docMk/>
          <pc:sldMk cId="1357062633" sldId="257"/>
        </pc:sldMkLst>
      </pc:sldChg>
      <pc:sldChg chg="addSp delSp modSp new del mod setBg">
        <pc:chgData name="Nargas Ahmadzai (2106756)" userId="0c14ad69-c0e9-4a1c-a65d-921e15cc9471" providerId="ADAL" clId="{62682560-F350-4B2F-A895-8CFFDAB3DA38}" dt="2022-07-14T09:11:57.465" v="776" actId="2696"/>
        <pc:sldMkLst>
          <pc:docMk/>
          <pc:sldMk cId="2250898368" sldId="257"/>
        </pc:sldMkLst>
        <pc:spChg chg="mod">
          <ac:chgData name="Nargas Ahmadzai (2106756)" userId="0c14ad69-c0e9-4a1c-a65d-921e15cc9471" providerId="ADAL" clId="{62682560-F350-4B2F-A895-8CFFDAB3DA38}" dt="2022-07-12T19:19:39.545" v="36" actId="26606"/>
          <ac:spMkLst>
            <pc:docMk/>
            <pc:sldMk cId="2250898368" sldId="257"/>
            <ac:spMk id="2" creationId="{69BCCCFE-872F-4EEA-1B14-CF7BC7804335}"/>
          </ac:spMkLst>
        </pc:spChg>
        <pc:spChg chg="add del">
          <ac:chgData name="Nargas Ahmadzai (2106756)" userId="0c14ad69-c0e9-4a1c-a65d-921e15cc9471" providerId="ADAL" clId="{62682560-F350-4B2F-A895-8CFFDAB3DA38}" dt="2022-07-12T19:19:23.431" v="34" actId="26606"/>
          <ac:spMkLst>
            <pc:docMk/>
            <pc:sldMk cId="2250898368" sldId="257"/>
            <ac:spMk id="7" creationId="{6333FB34-E54B-4710-9DAE-6EE03861271A}"/>
          </ac:spMkLst>
        </pc:spChg>
        <pc:spChg chg="add del">
          <ac:chgData name="Nargas Ahmadzai (2106756)" userId="0c14ad69-c0e9-4a1c-a65d-921e15cc9471" providerId="ADAL" clId="{62682560-F350-4B2F-A895-8CFFDAB3DA38}" dt="2022-07-12T19:19:23.431" v="34" actId="26606"/>
          <ac:spMkLst>
            <pc:docMk/>
            <pc:sldMk cId="2250898368" sldId="257"/>
            <ac:spMk id="13" creationId="{48D226DA-E368-46E4-BF0C-D467A1E86BF6}"/>
          </ac:spMkLst>
        </pc:spChg>
        <pc:spChg chg="add del">
          <ac:chgData name="Nargas Ahmadzai (2106756)" userId="0c14ad69-c0e9-4a1c-a65d-921e15cc9471" providerId="ADAL" clId="{62682560-F350-4B2F-A895-8CFFDAB3DA38}" dt="2022-07-12T19:19:39.545" v="36" actId="26606"/>
          <ac:spMkLst>
            <pc:docMk/>
            <pc:sldMk cId="2250898368" sldId="257"/>
            <ac:spMk id="16" creationId="{6333FB34-E54B-4710-9DAE-6EE03861271A}"/>
          </ac:spMkLst>
        </pc:spChg>
        <pc:spChg chg="add del">
          <ac:chgData name="Nargas Ahmadzai (2106756)" userId="0c14ad69-c0e9-4a1c-a65d-921e15cc9471" providerId="ADAL" clId="{62682560-F350-4B2F-A895-8CFFDAB3DA38}" dt="2022-07-12T19:19:39.545" v="36" actId="26606"/>
          <ac:spMkLst>
            <pc:docMk/>
            <pc:sldMk cId="2250898368" sldId="257"/>
            <ac:spMk id="20" creationId="{2FDF9410-E530-4E71-A2C0-4C24B489649E}"/>
          </ac:spMkLst>
        </pc:spChg>
        <pc:picChg chg="add del">
          <ac:chgData name="Nargas Ahmadzai (2106756)" userId="0c14ad69-c0e9-4a1c-a65d-921e15cc9471" providerId="ADAL" clId="{62682560-F350-4B2F-A895-8CFFDAB3DA38}" dt="2022-07-12T19:19:23.431" v="34" actId="26606"/>
          <ac:picMkLst>
            <pc:docMk/>
            <pc:sldMk cId="2250898368" sldId="257"/>
            <ac:picMk id="9" creationId="{29041944-13B4-40E3-A9D5-25B333EBD298}"/>
          </ac:picMkLst>
        </pc:picChg>
        <pc:picChg chg="add del">
          <ac:chgData name="Nargas Ahmadzai (2106756)" userId="0c14ad69-c0e9-4a1c-a65d-921e15cc9471" providerId="ADAL" clId="{62682560-F350-4B2F-A895-8CFFDAB3DA38}" dt="2022-07-12T19:19:39.545" v="36" actId="26606"/>
          <ac:picMkLst>
            <pc:docMk/>
            <pc:sldMk cId="2250898368" sldId="257"/>
            <ac:picMk id="18" creationId="{29041944-13B4-40E3-A9D5-25B333EBD298}"/>
          </ac:picMkLst>
        </pc:picChg>
        <pc:cxnChg chg="add del">
          <ac:chgData name="Nargas Ahmadzai (2106756)" userId="0c14ad69-c0e9-4a1c-a65d-921e15cc9471" providerId="ADAL" clId="{62682560-F350-4B2F-A895-8CFFDAB3DA38}" dt="2022-07-12T19:19:23.431" v="34" actId="26606"/>
          <ac:cxnSpMkLst>
            <pc:docMk/>
            <pc:sldMk cId="2250898368" sldId="257"/>
            <ac:cxnSpMk id="11" creationId="{5B85E289-5ADE-4F02-B917-9C9D9B044809}"/>
          </ac:cxnSpMkLst>
        </pc:cxnChg>
        <pc:cxnChg chg="add del">
          <ac:chgData name="Nargas Ahmadzai (2106756)" userId="0c14ad69-c0e9-4a1c-a65d-921e15cc9471" providerId="ADAL" clId="{62682560-F350-4B2F-A895-8CFFDAB3DA38}" dt="2022-07-12T19:19:39.545" v="36" actId="26606"/>
          <ac:cxnSpMkLst>
            <pc:docMk/>
            <pc:sldMk cId="2250898368" sldId="257"/>
            <ac:cxnSpMk id="15" creationId="{53268B1E-8861-4702-9529-5A8FB23A618F}"/>
          </ac:cxnSpMkLst>
        </pc:cxnChg>
        <pc:cxnChg chg="add del">
          <ac:chgData name="Nargas Ahmadzai (2106756)" userId="0c14ad69-c0e9-4a1c-a65d-921e15cc9471" providerId="ADAL" clId="{62682560-F350-4B2F-A895-8CFFDAB3DA38}" dt="2022-07-12T19:19:39.545" v="36" actId="26606"/>
          <ac:cxnSpMkLst>
            <pc:docMk/>
            <pc:sldMk cId="2250898368" sldId="257"/>
            <ac:cxnSpMk id="17" creationId="{BC6646AE-8FD6-411E-8640-6CCB250D54FB}"/>
          </ac:cxnSpMkLst>
        </pc:cxnChg>
        <pc:cxnChg chg="add del">
          <ac:chgData name="Nargas Ahmadzai (2106756)" userId="0c14ad69-c0e9-4a1c-a65d-921e15cc9471" providerId="ADAL" clId="{62682560-F350-4B2F-A895-8CFFDAB3DA38}" dt="2022-07-12T19:19:39.545" v="36" actId="26606"/>
          <ac:cxnSpMkLst>
            <pc:docMk/>
            <pc:sldMk cId="2250898368" sldId="257"/>
            <ac:cxnSpMk id="19" creationId="{5B85E289-5ADE-4F02-B917-9C9D9B044809}"/>
          </ac:cxnSpMkLst>
        </pc:cxnChg>
      </pc:sldChg>
      <pc:sldChg chg="new del">
        <pc:chgData name="Nargas Ahmadzai (2106756)" userId="0c14ad69-c0e9-4a1c-a65d-921e15cc9471" providerId="ADAL" clId="{62682560-F350-4B2F-A895-8CFFDAB3DA38}" dt="2022-07-12T19:17:00.595" v="3" actId="680"/>
        <pc:sldMkLst>
          <pc:docMk/>
          <pc:sldMk cId="2926716579" sldId="257"/>
        </pc:sldMkLst>
      </pc:sldChg>
      <pc:sldChg chg="new del">
        <pc:chgData name="Nargas Ahmadzai (2106756)" userId="0c14ad69-c0e9-4a1c-a65d-921e15cc9471" providerId="ADAL" clId="{62682560-F350-4B2F-A895-8CFFDAB3DA38}" dt="2022-07-12T19:16:45.457" v="1" actId="680"/>
        <pc:sldMkLst>
          <pc:docMk/>
          <pc:sldMk cId="3689616239" sldId="257"/>
        </pc:sldMkLst>
      </pc:sldChg>
      <pc:sldChg chg="addSp delSp modSp new mod setBg">
        <pc:chgData name="Nargas Ahmadzai (2106756)" userId="0c14ad69-c0e9-4a1c-a65d-921e15cc9471" providerId="ADAL" clId="{62682560-F350-4B2F-A895-8CFFDAB3DA38}" dt="2022-07-29T14:53:07.364" v="8134"/>
        <pc:sldMkLst>
          <pc:docMk/>
          <pc:sldMk cId="668767885" sldId="258"/>
        </pc:sldMkLst>
        <pc:spChg chg="mod">
          <ac:chgData name="Nargas Ahmadzai (2106756)" userId="0c14ad69-c0e9-4a1c-a65d-921e15cc9471" providerId="ADAL" clId="{62682560-F350-4B2F-A895-8CFFDAB3DA38}" dt="2022-07-29T14:53:07.364" v="8134"/>
          <ac:spMkLst>
            <pc:docMk/>
            <pc:sldMk cId="668767885" sldId="258"/>
            <ac:spMk id="2" creationId="{3A199671-3E40-27D1-762F-3ABF9F7D6F24}"/>
          </ac:spMkLst>
        </pc:spChg>
        <pc:spChg chg="add del mod">
          <ac:chgData name="Nargas Ahmadzai (2106756)" userId="0c14ad69-c0e9-4a1c-a65d-921e15cc9471" providerId="ADAL" clId="{62682560-F350-4B2F-A895-8CFFDAB3DA38}" dt="2022-07-29T14:53:07.364" v="8134"/>
          <ac:spMkLst>
            <pc:docMk/>
            <pc:sldMk cId="668767885" sldId="258"/>
            <ac:spMk id="3" creationId="{93948650-D241-3AE0-A00C-3519D4EECA18}"/>
          </ac:spMkLst>
        </pc:spChg>
        <pc:spChg chg="add del">
          <ac:chgData name="Nargas Ahmadzai (2106756)" userId="0c14ad69-c0e9-4a1c-a65d-921e15cc9471" providerId="ADAL" clId="{62682560-F350-4B2F-A895-8CFFDAB3DA38}" dt="2022-07-12T19:20:52.517" v="58" actId="26606"/>
          <ac:spMkLst>
            <pc:docMk/>
            <pc:sldMk cId="668767885" sldId="258"/>
            <ac:spMk id="8" creationId="{F63C748C-967B-4A7B-A90F-3EDD0F485AC6}"/>
          </ac:spMkLst>
        </pc:spChg>
        <pc:spChg chg="add del">
          <ac:chgData name="Nargas Ahmadzai (2106756)" userId="0c14ad69-c0e9-4a1c-a65d-921e15cc9471" providerId="ADAL" clId="{62682560-F350-4B2F-A895-8CFFDAB3DA38}" dt="2022-07-12T19:20:52.517" v="58" actId="26606"/>
          <ac:spMkLst>
            <pc:docMk/>
            <pc:sldMk cId="668767885" sldId="258"/>
            <ac:spMk id="10" creationId="{C0143637-4934-44E4-B909-BAF1E7B27972}"/>
          </ac:spMkLst>
        </pc:spChg>
        <pc:spChg chg="add del">
          <ac:chgData name="Nargas Ahmadzai (2106756)" userId="0c14ad69-c0e9-4a1c-a65d-921e15cc9471" providerId="ADAL" clId="{62682560-F350-4B2F-A895-8CFFDAB3DA38}" dt="2022-07-12T19:20:57.242" v="60" actId="26606"/>
          <ac:spMkLst>
            <pc:docMk/>
            <pc:sldMk cId="668767885" sldId="258"/>
            <ac:spMk id="13" creationId="{6333FB34-E54B-4710-9DAE-6EE03861271A}"/>
          </ac:spMkLst>
        </pc:spChg>
        <pc:spChg chg="add del">
          <ac:chgData name="Nargas Ahmadzai (2106756)" userId="0c14ad69-c0e9-4a1c-a65d-921e15cc9471" providerId="ADAL" clId="{62682560-F350-4B2F-A895-8CFFDAB3DA38}" dt="2022-07-12T19:20:57.242" v="60" actId="26606"/>
          <ac:spMkLst>
            <pc:docMk/>
            <pc:sldMk cId="668767885" sldId="258"/>
            <ac:spMk id="14" creationId="{352BB3D1-FC10-43EE-8114-34C0EBA6F825}"/>
          </ac:spMkLst>
        </pc:spChg>
        <pc:picChg chg="add del">
          <ac:chgData name="Nargas Ahmadzai (2106756)" userId="0c14ad69-c0e9-4a1c-a65d-921e15cc9471" providerId="ADAL" clId="{62682560-F350-4B2F-A895-8CFFDAB3DA38}" dt="2022-07-12T19:20:57.242" v="60" actId="26606"/>
          <ac:picMkLst>
            <pc:docMk/>
            <pc:sldMk cId="668767885" sldId="258"/>
            <ac:picMk id="15" creationId="{29041944-13B4-40E3-A9D5-25B333EBD298}"/>
          </ac:picMkLst>
        </pc:picChg>
        <pc:cxnChg chg="add del">
          <ac:chgData name="Nargas Ahmadzai (2106756)" userId="0c14ad69-c0e9-4a1c-a65d-921e15cc9471" providerId="ADAL" clId="{62682560-F350-4B2F-A895-8CFFDAB3DA38}" dt="2022-07-12T19:20:57.242" v="60" actId="26606"/>
          <ac:cxnSpMkLst>
            <pc:docMk/>
            <pc:sldMk cId="668767885" sldId="258"/>
            <ac:cxnSpMk id="12" creationId="{5B85E289-5ADE-4F02-B917-9C9D9B044809}"/>
          </ac:cxnSpMkLst>
        </pc:cxnChg>
        <pc:cxnChg chg="add del">
          <ac:chgData name="Nargas Ahmadzai (2106756)" userId="0c14ad69-c0e9-4a1c-a65d-921e15cc9471" providerId="ADAL" clId="{62682560-F350-4B2F-A895-8CFFDAB3DA38}" dt="2022-07-12T19:20:57.242" v="60" actId="26606"/>
          <ac:cxnSpMkLst>
            <pc:docMk/>
            <pc:sldMk cId="668767885" sldId="258"/>
            <ac:cxnSpMk id="16" creationId="{7766695C-9F91-4225-8954-E3288BC513F1}"/>
          </ac:cxnSpMkLst>
        </pc:cxnChg>
      </pc:sldChg>
      <pc:sldChg chg="new del">
        <pc:chgData name="Nargas Ahmadzai (2106756)" userId="0c14ad69-c0e9-4a1c-a65d-921e15cc9471" providerId="ADAL" clId="{62682560-F350-4B2F-A895-8CFFDAB3DA38}" dt="2022-07-12T19:20:08.881" v="38" actId="680"/>
        <pc:sldMkLst>
          <pc:docMk/>
          <pc:sldMk cId="2574325040" sldId="258"/>
        </pc:sldMkLst>
      </pc:sldChg>
      <pc:sldChg chg="addSp delSp modSp new del mod setBg setClrOvrMap">
        <pc:chgData name="Nargas Ahmadzai (2106756)" userId="0c14ad69-c0e9-4a1c-a65d-921e15cc9471" providerId="ADAL" clId="{62682560-F350-4B2F-A895-8CFFDAB3DA38}" dt="2022-07-14T10:21:35.378" v="2873" actId="2696"/>
        <pc:sldMkLst>
          <pc:docMk/>
          <pc:sldMk cId="3950593495" sldId="259"/>
        </pc:sldMkLst>
        <pc:spChg chg="mod">
          <ac:chgData name="Nargas Ahmadzai (2106756)" userId="0c14ad69-c0e9-4a1c-a65d-921e15cc9471" providerId="ADAL" clId="{62682560-F350-4B2F-A895-8CFFDAB3DA38}" dt="2022-07-12T19:22:38.157" v="89" actId="26606"/>
          <ac:spMkLst>
            <pc:docMk/>
            <pc:sldMk cId="3950593495" sldId="259"/>
            <ac:spMk id="2" creationId="{18FB943F-9F3A-EECE-023C-10537CB6E377}"/>
          </ac:spMkLst>
        </pc:spChg>
        <pc:spChg chg="del mod">
          <ac:chgData name="Nargas Ahmadzai (2106756)" userId="0c14ad69-c0e9-4a1c-a65d-921e15cc9471" providerId="ADAL" clId="{62682560-F350-4B2F-A895-8CFFDAB3DA38}" dt="2022-07-12T19:22:38.157" v="89" actId="26606"/>
          <ac:spMkLst>
            <pc:docMk/>
            <pc:sldMk cId="3950593495" sldId="259"/>
            <ac:spMk id="3" creationId="{02DF61E5-F2FE-D893-2A22-EDD238FC7EDB}"/>
          </ac:spMkLst>
        </pc:spChg>
        <pc:spChg chg="add del">
          <ac:chgData name="Nargas Ahmadzai (2106756)" userId="0c14ad69-c0e9-4a1c-a65d-921e15cc9471" providerId="ADAL" clId="{62682560-F350-4B2F-A895-8CFFDAB3DA38}" dt="2022-07-12T19:22:08.220" v="63" actId="26606"/>
          <ac:spMkLst>
            <pc:docMk/>
            <pc:sldMk cId="3950593495" sldId="259"/>
            <ac:spMk id="8" creationId="{6333FB34-E54B-4710-9DAE-6EE03861271A}"/>
          </ac:spMkLst>
        </pc:spChg>
        <pc:spChg chg="add">
          <ac:chgData name="Nargas Ahmadzai (2106756)" userId="0c14ad69-c0e9-4a1c-a65d-921e15cc9471" providerId="ADAL" clId="{62682560-F350-4B2F-A895-8CFFDAB3DA38}" dt="2022-07-12T19:22:38.157" v="89" actId="26606"/>
          <ac:spMkLst>
            <pc:docMk/>
            <pc:sldMk cId="3950593495" sldId="259"/>
            <ac:spMk id="9" creationId="{130B326A-C054-4820-AFCA-FCB009ABC693}"/>
          </ac:spMkLst>
        </pc:spChg>
        <pc:spChg chg="add del">
          <ac:chgData name="Nargas Ahmadzai (2106756)" userId="0c14ad69-c0e9-4a1c-a65d-921e15cc9471" providerId="ADAL" clId="{62682560-F350-4B2F-A895-8CFFDAB3DA38}" dt="2022-07-12T19:22:08.220" v="63" actId="26606"/>
          <ac:spMkLst>
            <pc:docMk/>
            <pc:sldMk cId="3950593495" sldId="259"/>
            <ac:spMk id="14" creationId="{FD6EDB49-211E-499D-9A08-6C5FF3D060F7}"/>
          </ac:spMkLst>
        </pc:spChg>
        <pc:spChg chg="add">
          <ac:chgData name="Nargas Ahmadzai (2106756)" userId="0c14ad69-c0e9-4a1c-a65d-921e15cc9471" providerId="ADAL" clId="{62682560-F350-4B2F-A895-8CFFDAB3DA38}" dt="2022-07-12T19:22:38.157" v="89" actId="26606"/>
          <ac:spMkLst>
            <pc:docMk/>
            <pc:sldMk cId="3950593495" sldId="259"/>
            <ac:spMk id="15" creationId="{65513E21-21B0-48DB-8CF1-35E43B33A477}"/>
          </ac:spMkLst>
        </pc:spChg>
        <pc:spChg chg="add del">
          <ac:chgData name="Nargas Ahmadzai (2106756)" userId="0c14ad69-c0e9-4a1c-a65d-921e15cc9471" providerId="ADAL" clId="{62682560-F350-4B2F-A895-8CFFDAB3DA38}" dt="2022-07-12T19:22:08.220" v="63" actId="26606"/>
          <ac:spMkLst>
            <pc:docMk/>
            <pc:sldMk cId="3950593495" sldId="259"/>
            <ac:spMk id="16" creationId="{C5FFF17D-767C-40E7-8C89-962F1F54BCD0}"/>
          </ac:spMkLst>
        </pc:spChg>
        <pc:spChg chg="add del">
          <ac:chgData name="Nargas Ahmadzai (2106756)" userId="0c14ad69-c0e9-4a1c-a65d-921e15cc9471" providerId="ADAL" clId="{62682560-F350-4B2F-A895-8CFFDAB3DA38}" dt="2022-07-12T19:22:08.220" v="63" actId="26606"/>
          <ac:spMkLst>
            <pc:docMk/>
            <pc:sldMk cId="3950593495" sldId="259"/>
            <ac:spMk id="18" creationId="{E69F39E1-619D-4D9E-8823-8BD8CC3206B6}"/>
          </ac:spMkLst>
        </pc:spChg>
        <pc:spChg chg="add del">
          <ac:chgData name="Nargas Ahmadzai (2106756)" userId="0c14ad69-c0e9-4a1c-a65d-921e15cc9471" providerId="ADAL" clId="{62682560-F350-4B2F-A895-8CFFDAB3DA38}" dt="2022-07-12T19:22:08.220" v="63" actId="26606"/>
          <ac:spMkLst>
            <pc:docMk/>
            <pc:sldMk cId="3950593495" sldId="259"/>
            <ac:spMk id="20" creationId="{C8C53F47-DF50-454F-A5A6-6B969748D972}"/>
          </ac:spMkLst>
        </pc:spChg>
        <pc:spChg chg="add del">
          <ac:chgData name="Nargas Ahmadzai (2106756)" userId="0c14ad69-c0e9-4a1c-a65d-921e15cc9471" providerId="ADAL" clId="{62682560-F350-4B2F-A895-8CFFDAB3DA38}" dt="2022-07-12T19:22:13.231" v="65" actId="26606"/>
          <ac:spMkLst>
            <pc:docMk/>
            <pc:sldMk cId="3950593495" sldId="259"/>
            <ac:spMk id="24" creationId="{6333FB34-E54B-4710-9DAE-6EE03861271A}"/>
          </ac:spMkLst>
        </pc:spChg>
        <pc:spChg chg="add del">
          <ac:chgData name="Nargas Ahmadzai (2106756)" userId="0c14ad69-c0e9-4a1c-a65d-921e15cc9471" providerId="ADAL" clId="{62682560-F350-4B2F-A895-8CFFDAB3DA38}" dt="2022-07-12T19:22:13.231" v="65" actId="26606"/>
          <ac:spMkLst>
            <pc:docMk/>
            <pc:sldMk cId="3950593495" sldId="259"/>
            <ac:spMk id="27" creationId="{54F891EB-ED45-44C3-95D6-FFB2EC07FA10}"/>
          </ac:spMkLst>
        </pc:spChg>
        <pc:spChg chg="add del">
          <ac:chgData name="Nargas Ahmadzai (2106756)" userId="0c14ad69-c0e9-4a1c-a65d-921e15cc9471" providerId="ADAL" clId="{62682560-F350-4B2F-A895-8CFFDAB3DA38}" dt="2022-07-12T19:22:13.231" v="65" actId="26606"/>
          <ac:spMkLst>
            <pc:docMk/>
            <pc:sldMk cId="3950593495" sldId="259"/>
            <ac:spMk id="28" creationId="{2EA385B8-7C85-4CE0-AE3A-00EB627B3443}"/>
          </ac:spMkLst>
        </pc:spChg>
        <pc:picChg chg="add del">
          <ac:chgData name="Nargas Ahmadzai (2106756)" userId="0c14ad69-c0e9-4a1c-a65d-921e15cc9471" providerId="ADAL" clId="{62682560-F350-4B2F-A895-8CFFDAB3DA38}" dt="2022-07-14T10:21:17.344" v="2872" actId="21"/>
          <ac:picMkLst>
            <pc:docMk/>
            <pc:sldMk cId="3950593495" sldId="259"/>
            <ac:picMk id="5" creationId="{C9E080C0-D819-9820-2D3D-228C8CC7BCE8}"/>
          </ac:picMkLst>
        </pc:picChg>
        <pc:picChg chg="add del">
          <ac:chgData name="Nargas Ahmadzai (2106756)" userId="0c14ad69-c0e9-4a1c-a65d-921e15cc9471" providerId="ADAL" clId="{62682560-F350-4B2F-A895-8CFFDAB3DA38}" dt="2022-07-12T19:22:08.220" v="63" actId="26606"/>
          <ac:picMkLst>
            <pc:docMk/>
            <pc:sldMk cId="3950593495" sldId="259"/>
            <ac:picMk id="10" creationId="{29041944-13B4-40E3-A9D5-25B333EBD298}"/>
          </ac:picMkLst>
        </pc:picChg>
        <pc:picChg chg="add">
          <ac:chgData name="Nargas Ahmadzai (2106756)" userId="0c14ad69-c0e9-4a1c-a65d-921e15cc9471" providerId="ADAL" clId="{62682560-F350-4B2F-A895-8CFFDAB3DA38}" dt="2022-07-12T19:22:38.157" v="89" actId="26606"/>
          <ac:picMkLst>
            <pc:docMk/>
            <pc:sldMk cId="3950593495" sldId="259"/>
            <ac:picMk id="11" creationId="{E265DFC7-1B2A-4A32-9C43-C48EA6FF6140}"/>
          </ac:picMkLst>
        </pc:picChg>
        <pc:picChg chg="add del">
          <ac:chgData name="Nargas Ahmadzai (2106756)" userId="0c14ad69-c0e9-4a1c-a65d-921e15cc9471" providerId="ADAL" clId="{62682560-F350-4B2F-A895-8CFFDAB3DA38}" dt="2022-07-12T19:22:08.220" v="63" actId="26606"/>
          <ac:picMkLst>
            <pc:docMk/>
            <pc:sldMk cId="3950593495" sldId="259"/>
            <ac:picMk id="22" creationId="{84F1D497-3294-4AC9-A4C1-C4AD76BE3FED}"/>
          </ac:picMkLst>
        </pc:picChg>
        <pc:picChg chg="add del">
          <ac:chgData name="Nargas Ahmadzai (2106756)" userId="0c14ad69-c0e9-4a1c-a65d-921e15cc9471" providerId="ADAL" clId="{62682560-F350-4B2F-A895-8CFFDAB3DA38}" dt="2022-07-12T19:22:13.231" v="65" actId="26606"/>
          <ac:picMkLst>
            <pc:docMk/>
            <pc:sldMk cId="3950593495" sldId="259"/>
            <ac:picMk id="25" creationId="{29041944-13B4-40E3-A9D5-25B333EBD298}"/>
          </ac:picMkLst>
        </pc:picChg>
        <pc:picChg chg="add del">
          <ac:chgData name="Nargas Ahmadzai (2106756)" userId="0c14ad69-c0e9-4a1c-a65d-921e15cc9471" providerId="ADAL" clId="{62682560-F350-4B2F-A895-8CFFDAB3DA38}" dt="2022-07-12T19:22:13.231" v="65" actId="26606"/>
          <ac:picMkLst>
            <pc:docMk/>
            <pc:sldMk cId="3950593495" sldId="259"/>
            <ac:picMk id="30" creationId="{7557D95A-0A72-41F9-844C-544C199B4504}"/>
          </ac:picMkLst>
        </pc:picChg>
        <pc:cxnChg chg="add del">
          <ac:chgData name="Nargas Ahmadzai (2106756)" userId="0c14ad69-c0e9-4a1c-a65d-921e15cc9471" providerId="ADAL" clId="{62682560-F350-4B2F-A895-8CFFDAB3DA38}" dt="2022-07-12T19:22:08.220" v="63" actId="26606"/>
          <ac:cxnSpMkLst>
            <pc:docMk/>
            <pc:sldMk cId="3950593495" sldId="259"/>
            <ac:cxnSpMk id="12" creationId="{5B85E289-5ADE-4F02-B917-9C9D9B044809}"/>
          </ac:cxnSpMkLst>
        </pc:cxnChg>
        <pc:cxnChg chg="add">
          <ac:chgData name="Nargas Ahmadzai (2106756)" userId="0c14ad69-c0e9-4a1c-a65d-921e15cc9471" providerId="ADAL" clId="{62682560-F350-4B2F-A895-8CFFDAB3DA38}" dt="2022-07-12T19:22:38.157" v="89" actId="26606"/>
          <ac:cxnSpMkLst>
            <pc:docMk/>
            <pc:sldMk cId="3950593495" sldId="259"/>
            <ac:cxnSpMk id="13" creationId="{853B328C-A402-44DE-AABB-9BFBB6617629}"/>
          </ac:cxnSpMkLst>
        </pc:cxnChg>
        <pc:cxnChg chg="add">
          <ac:chgData name="Nargas Ahmadzai (2106756)" userId="0c14ad69-c0e9-4a1c-a65d-921e15cc9471" providerId="ADAL" clId="{62682560-F350-4B2F-A895-8CFFDAB3DA38}" dt="2022-07-12T19:22:38.157" v="89" actId="26606"/>
          <ac:cxnSpMkLst>
            <pc:docMk/>
            <pc:sldMk cId="3950593495" sldId="259"/>
            <ac:cxnSpMk id="17" creationId="{580B8A35-DEA7-4D43-9DF8-90B4681D0FAD}"/>
          </ac:cxnSpMkLst>
        </pc:cxnChg>
        <pc:cxnChg chg="add del">
          <ac:chgData name="Nargas Ahmadzai (2106756)" userId="0c14ad69-c0e9-4a1c-a65d-921e15cc9471" providerId="ADAL" clId="{62682560-F350-4B2F-A895-8CFFDAB3DA38}" dt="2022-07-12T19:22:13.231" v="65" actId="26606"/>
          <ac:cxnSpMkLst>
            <pc:docMk/>
            <pc:sldMk cId="3950593495" sldId="259"/>
            <ac:cxnSpMk id="26" creationId="{5B85E289-5ADE-4F02-B917-9C9D9B044809}"/>
          </ac:cxnSpMkLst>
        </pc:cxnChg>
        <pc:cxnChg chg="add del">
          <ac:chgData name="Nargas Ahmadzai (2106756)" userId="0c14ad69-c0e9-4a1c-a65d-921e15cc9471" providerId="ADAL" clId="{62682560-F350-4B2F-A895-8CFFDAB3DA38}" dt="2022-07-12T19:22:13.231" v="65" actId="26606"/>
          <ac:cxnSpMkLst>
            <pc:docMk/>
            <pc:sldMk cId="3950593495" sldId="259"/>
            <ac:cxnSpMk id="29" creationId="{19AF263B-E208-40DF-A182-5193478DCFA4}"/>
          </ac:cxnSpMkLst>
        </pc:cxnChg>
      </pc:sldChg>
      <pc:sldChg chg="addSp delSp modSp new del mod setBg">
        <pc:chgData name="Nargas Ahmadzai (2106756)" userId="0c14ad69-c0e9-4a1c-a65d-921e15cc9471" providerId="ADAL" clId="{62682560-F350-4B2F-A895-8CFFDAB3DA38}" dt="2022-07-12T19:24:52.335" v="125" actId="680"/>
        <pc:sldMkLst>
          <pc:docMk/>
          <pc:sldMk cId="674121813" sldId="260"/>
        </pc:sldMkLst>
        <pc:spChg chg="mod">
          <ac:chgData name="Nargas Ahmadzai (2106756)" userId="0c14ad69-c0e9-4a1c-a65d-921e15cc9471" providerId="ADAL" clId="{62682560-F350-4B2F-A895-8CFFDAB3DA38}" dt="2022-07-12T19:24:51.537" v="124" actId="20577"/>
          <ac:spMkLst>
            <pc:docMk/>
            <pc:sldMk cId="674121813" sldId="260"/>
            <ac:spMk id="2" creationId="{0F1464BB-7DCF-D57F-BF7D-73A50273AA63}"/>
          </ac:spMkLst>
        </pc:spChg>
        <pc:spChg chg="add del mod">
          <ac:chgData name="Nargas Ahmadzai (2106756)" userId="0c14ad69-c0e9-4a1c-a65d-921e15cc9471" providerId="ADAL" clId="{62682560-F350-4B2F-A895-8CFFDAB3DA38}" dt="2022-07-12T19:24:48.345" v="121" actId="20577"/>
          <ac:spMkLst>
            <pc:docMk/>
            <pc:sldMk cId="674121813" sldId="260"/>
            <ac:spMk id="3" creationId="{E4604FBD-A5FF-23F0-5EE9-BE0AA68B86C9}"/>
          </ac:spMkLst>
        </pc:spChg>
        <pc:spChg chg="add del">
          <ac:chgData name="Nargas Ahmadzai (2106756)" userId="0c14ad69-c0e9-4a1c-a65d-921e15cc9471" providerId="ADAL" clId="{62682560-F350-4B2F-A895-8CFFDAB3DA38}" dt="2022-07-12T19:24:42.341" v="118" actId="26606"/>
          <ac:spMkLst>
            <pc:docMk/>
            <pc:sldMk cId="674121813" sldId="260"/>
            <ac:spMk id="9" creationId="{130B326A-C054-4820-AFCA-FCB009ABC693}"/>
          </ac:spMkLst>
        </pc:spChg>
        <pc:spChg chg="add del">
          <ac:chgData name="Nargas Ahmadzai (2106756)" userId="0c14ad69-c0e9-4a1c-a65d-921e15cc9471" providerId="ADAL" clId="{62682560-F350-4B2F-A895-8CFFDAB3DA38}" dt="2022-07-12T19:24:42.341" v="118" actId="26606"/>
          <ac:spMkLst>
            <pc:docMk/>
            <pc:sldMk cId="674121813" sldId="260"/>
            <ac:spMk id="15" creationId="{65513E21-21B0-48DB-8CF1-35E43B33A477}"/>
          </ac:spMkLst>
        </pc:spChg>
        <pc:picChg chg="add del mod">
          <ac:chgData name="Nargas Ahmadzai (2106756)" userId="0c14ad69-c0e9-4a1c-a65d-921e15cc9471" providerId="ADAL" clId="{62682560-F350-4B2F-A895-8CFFDAB3DA38}" dt="2022-07-12T19:24:42.341" v="118" actId="26606"/>
          <ac:picMkLst>
            <pc:docMk/>
            <pc:sldMk cId="674121813" sldId="260"/>
            <ac:picMk id="5" creationId="{36DC52DA-7A0C-D5DE-5511-711A72189229}"/>
          </ac:picMkLst>
        </pc:picChg>
        <pc:picChg chg="add del">
          <ac:chgData name="Nargas Ahmadzai (2106756)" userId="0c14ad69-c0e9-4a1c-a65d-921e15cc9471" providerId="ADAL" clId="{62682560-F350-4B2F-A895-8CFFDAB3DA38}" dt="2022-07-12T19:24:42.341" v="118" actId="26606"/>
          <ac:picMkLst>
            <pc:docMk/>
            <pc:sldMk cId="674121813" sldId="260"/>
            <ac:picMk id="11" creationId="{E265DFC7-1B2A-4A32-9C43-C48EA6FF6140}"/>
          </ac:picMkLst>
        </pc:picChg>
        <pc:cxnChg chg="add del">
          <ac:chgData name="Nargas Ahmadzai (2106756)" userId="0c14ad69-c0e9-4a1c-a65d-921e15cc9471" providerId="ADAL" clId="{62682560-F350-4B2F-A895-8CFFDAB3DA38}" dt="2022-07-12T19:24:42.341" v="118" actId="26606"/>
          <ac:cxnSpMkLst>
            <pc:docMk/>
            <pc:sldMk cId="674121813" sldId="260"/>
            <ac:cxnSpMk id="13" creationId="{853B328C-A402-44DE-AABB-9BFBB6617629}"/>
          </ac:cxnSpMkLst>
        </pc:cxnChg>
        <pc:cxnChg chg="add del">
          <ac:chgData name="Nargas Ahmadzai (2106756)" userId="0c14ad69-c0e9-4a1c-a65d-921e15cc9471" providerId="ADAL" clId="{62682560-F350-4B2F-A895-8CFFDAB3DA38}" dt="2022-07-12T19:24:42.341" v="118" actId="26606"/>
          <ac:cxnSpMkLst>
            <pc:docMk/>
            <pc:sldMk cId="674121813" sldId="260"/>
            <ac:cxnSpMk id="17" creationId="{580B8A35-DEA7-4D43-9DF8-90B4681D0FAD}"/>
          </ac:cxnSpMkLst>
        </pc:cxnChg>
      </pc:sldChg>
      <pc:sldChg chg="addSp delSp modSp new mod setBg delDesignElem">
        <pc:chgData name="Nargas Ahmadzai (2106756)" userId="0c14ad69-c0e9-4a1c-a65d-921e15cc9471" providerId="ADAL" clId="{62682560-F350-4B2F-A895-8CFFDAB3DA38}" dt="2022-07-16T19:25:00.682" v="3036"/>
        <pc:sldMkLst>
          <pc:docMk/>
          <pc:sldMk cId="3507642130" sldId="260"/>
        </pc:sldMkLst>
        <pc:spChg chg="mod">
          <ac:chgData name="Nargas Ahmadzai (2106756)" userId="0c14ad69-c0e9-4a1c-a65d-921e15cc9471" providerId="ADAL" clId="{62682560-F350-4B2F-A895-8CFFDAB3DA38}" dt="2022-07-16T19:21:38.564" v="3026" actId="26606"/>
          <ac:spMkLst>
            <pc:docMk/>
            <pc:sldMk cId="3507642130" sldId="260"/>
            <ac:spMk id="2" creationId="{B7A97FFB-3ACE-83F6-92B4-92CE9E664F96}"/>
          </ac:spMkLst>
        </pc:spChg>
        <pc:spChg chg="mod">
          <ac:chgData name="Nargas Ahmadzai (2106756)" userId="0c14ad69-c0e9-4a1c-a65d-921e15cc9471" providerId="ADAL" clId="{62682560-F350-4B2F-A895-8CFFDAB3DA38}" dt="2022-07-16T19:21:38.408" v="3025" actId="26606"/>
          <ac:spMkLst>
            <pc:docMk/>
            <pc:sldMk cId="3507642130" sldId="260"/>
            <ac:spMk id="3" creationId="{CBBE175A-243B-9B37-5830-5C2A95204AB8}"/>
          </ac:spMkLst>
        </pc:spChg>
        <pc:spChg chg="add del mod">
          <ac:chgData name="Nargas Ahmadzai (2106756)" userId="0c14ad69-c0e9-4a1c-a65d-921e15cc9471" providerId="ADAL" clId="{62682560-F350-4B2F-A895-8CFFDAB3DA38}" dt="2022-07-16T19:16:47.340" v="3007" actId="931"/>
          <ac:spMkLst>
            <pc:docMk/>
            <pc:sldMk cId="3507642130" sldId="260"/>
            <ac:spMk id="6" creationId="{FAD7BDE9-0F5C-74E9-A957-7866167306B9}"/>
          </ac:spMkLst>
        </pc:spChg>
        <pc:spChg chg="add del">
          <ac:chgData name="Nargas Ahmadzai (2106756)" userId="0c14ad69-c0e9-4a1c-a65d-921e15cc9471" providerId="ADAL" clId="{62682560-F350-4B2F-A895-8CFFDAB3DA38}" dt="2022-07-16T19:21:19.521" v="3021" actId="26606"/>
          <ac:spMkLst>
            <pc:docMk/>
            <pc:sldMk cId="3507642130" sldId="260"/>
            <ac:spMk id="10" creationId="{C6870151-9189-4C3A-8379-EF3D95827A0A}"/>
          </ac:spMkLst>
        </pc:spChg>
        <pc:spChg chg="add del">
          <ac:chgData name="Nargas Ahmadzai (2106756)" userId="0c14ad69-c0e9-4a1c-a65d-921e15cc9471" providerId="ADAL" clId="{62682560-F350-4B2F-A895-8CFFDAB3DA38}" dt="2022-07-16T19:21:19.521" v="3021" actId="26606"/>
          <ac:spMkLst>
            <pc:docMk/>
            <pc:sldMk cId="3507642130" sldId="260"/>
            <ac:spMk id="12" creationId="{123EA69C-102A-4DD0-9547-05DCD271D159}"/>
          </ac:spMkLst>
        </pc:spChg>
        <pc:spChg chg="add del">
          <ac:chgData name="Nargas Ahmadzai (2106756)" userId="0c14ad69-c0e9-4a1c-a65d-921e15cc9471" providerId="ADAL" clId="{62682560-F350-4B2F-A895-8CFFDAB3DA38}" dt="2022-07-16T19:18:23.756" v="3012" actId="26606"/>
          <ac:spMkLst>
            <pc:docMk/>
            <pc:sldMk cId="3507642130" sldId="260"/>
            <ac:spMk id="13" creationId="{C6870151-9189-4C3A-8379-EF3D95827A0A}"/>
          </ac:spMkLst>
        </pc:spChg>
        <pc:spChg chg="add del">
          <ac:chgData name="Nargas Ahmadzai (2106756)" userId="0c14ad69-c0e9-4a1c-a65d-921e15cc9471" providerId="ADAL" clId="{62682560-F350-4B2F-A895-8CFFDAB3DA38}" dt="2022-07-16T19:21:19.521" v="3021" actId="26606"/>
          <ac:spMkLst>
            <pc:docMk/>
            <pc:sldMk cId="3507642130" sldId="260"/>
            <ac:spMk id="14" creationId="{6A862265-5CA3-4C40-8582-7534C3B03C2A}"/>
          </ac:spMkLst>
        </pc:spChg>
        <pc:spChg chg="add del">
          <ac:chgData name="Nargas Ahmadzai (2106756)" userId="0c14ad69-c0e9-4a1c-a65d-921e15cc9471" providerId="ADAL" clId="{62682560-F350-4B2F-A895-8CFFDAB3DA38}" dt="2022-07-16T19:18:23.756" v="3012" actId="26606"/>
          <ac:spMkLst>
            <pc:docMk/>
            <pc:sldMk cId="3507642130" sldId="260"/>
            <ac:spMk id="15" creationId="{123EA69C-102A-4DD0-9547-05DCD271D159}"/>
          </ac:spMkLst>
        </pc:spChg>
        <pc:spChg chg="add del">
          <ac:chgData name="Nargas Ahmadzai (2106756)" userId="0c14ad69-c0e9-4a1c-a65d-921e15cc9471" providerId="ADAL" clId="{62682560-F350-4B2F-A895-8CFFDAB3DA38}" dt="2022-07-16T19:21:19.521" v="3021" actId="26606"/>
          <ac:spMkLst>
            <pc:docMk/>
            <pc:sldMk cId="3507642130" sldId="260"/>
            <ac:spMk id="16" creationId="{600EF80B-0391-4082-9AF5-F15B091B4CE9}"/>
          </ac:spMkLst>
        </pc:spChg>
        <pc:spChg chg="add del">
          <ac:chgData name="Nargas Ahmadzai (2106756)" userId="0c14ad69-c0e9-4a1c-a65d-921e15cc9471" providerId="ADAL" clId="{62682560-F350-4B2F-A895-8CFFDAB3DA38}" dt="2022-07-16T19:18:23.756" v="3012" actId="26606"/>
          <ac:spMkLst>
            <pc:docMk/>
            <pc:sldMk cId="3507642130" sldId="260"/>
            <ac:spMk id="17" creationId="{6A862265-5CA3-4C40-8582-7534C3B03C2A}"/>
          </ac:spMkLst>
        </pc:spChg>
        <pc:spChg chg="add del">
          <ac:chgData name="Nargas Ahmadzai (2106756)" userId="0c14ad69-c0e9-4a1c-a65d-921e15cc9471" providerId="ADAL" clId="{62682560-F350-4B2F-A895-8CFFDAB3DA38}" dt="2022-07-16T19:18:23.756" v="3012" actId="26606"/>
          <ac:spMkLst>
            <pc:docMk/>
            <pc:sldMk cId="3507642130" sldId="260"/>
            <ac:spMk id="19" creationId="{600EF80B-0391-4082-9AF5-F15B091B4CE9}"/>
          </ac:spMkLst>
        </pc:spChg>
        <pc:spChg chg="add del">
          <ac:chgData name="Nargas Ahmadzai (2106756)" userId="0c14ad69-c0e9-4a1c-a65d-921e15cc9471" providerId="ADAL" clId="{62682560-F350-4B2F-A895-8CFFDAB3DA38}" dt="2022-07-16T19:21:19.521" v="3021" actId="26606"/>
          <ac:spMkLst>
            <pc:docMk/>
            <pc:sldMk cId="3507642130" sldId="260"/>
            <ac:spMk id="20" creationId="{3FBF03E8-C602-4192-9C52-F84B29FDCC88}"/>
          </ac:spMkLst>
        </pc:spChg>
        <pc:spChg chg="add del">
          <ac:chgData name="Nargas Ahmadzai (2106756)" userId="0c14ad69-c0e9-4a1c-a65d-921e15cc9471" providerId="ADAL" clId="{62682560-F350-4B2F-A895-8CFFDAB3DA38}" dt="2022-07-16T19:18:23.756" v="3012" actId="26606"/>
          <ac:spMkLst>
            <pc:docMk/>
            <pc:sldMk cId="3507642130" sldId="260"/>
            <ac:spMk id="23" creationId="{3FBF03E8-C602-4192-9C52-F84B29FDCC88}"/>
          </ac:spMkLst>
        </pc:spChg>
        <pc:spChg chg="add del">
          <ac:chgData name="Nargas Ahmadzai (2106756)" userId="0c14ad69-c0e9-4a1c-a65d-921e15cc9471" providerId="ADAL" clId="{62682560-F350-4B2F-A895-8CFFDAB3DA38}" dt="2022-07-16T19:18:27.023" v="3014" actId="26606"/>
          <ac:spMkLst>
            <pc:docMk/>
            <pc:sldMk cId="3507642130" sldId="260"/>
            <ac:spMk id="25" creationId="{5035DA88-5E88-4A1D-AF31-FB3C246A508C}"/>
          </ac:spMkLst>
        </pc:spChg>
        <pc:spChg chg="add del">
          <ac:chgData name="Nargas Ahmadzai (2106756)" userId="0c14ad69-c0e9-4a1c-a65d-921e15cc9471" providerId="ADAL" clId="{62682560-F350-4B2F-A895-8CFFDAB3DA38}" dt="2022-07-16T19:21:11.251" v="3019"/>
          <ac:spMkLst>
            <pc:docMk/>
            <pc:sldMk cId="3507642130" sldId="260"/>
            <ac:spMk id="27" creationId="{C6870151-9189-4C3A-8379-EF3D95827A0A}"/>
          </ac:spMkLst>
        </pc:spChg>
        <pc:spChg chg="add del">
          <ac:chgData name="Nargas Ahmadzai (2106756)" userId="0c14ad69-c0e9-4a1c-a65d-921e15cc9471" providerId="ADAL" clId="{62682560-F350-4B2F-A895-8CFFDAB3DA38}" dt="2022-07-16T19:21:11.251" v="3019"/>
          <ac:spMkLst>
            <pc:docMk/>
            <pc:sldMk cId="3507642130" sldId="260"/>
            <ac:spMk id="28" creationId="{123EA69C-102A-4DD0-9547-05DCD271D159}"/>
          </ac:spMkLst>
        </pc:spChg>
        <pc:spChg chg="add del">
          <ac:chgData name="Nargas Ahmadzai (2106756)" userId="0c14ad69-c0e9-4a1c-a65d-921e15cc9471" providerId="ADAL" clId="{62682560-F350-4B2F-A895-8CFFDAB3DA38}" dt="2022-07-16T19:21:11.251" v="3019"/>
          <ac:spMkLst>
            <pc:docMk/>
            <pc:sldMk cId="3507642130" sldId="260"/>
            <ac:spMk id="29" creationId="{6A862265-5CA3-4C40-8582-7534C3B03C2A}"/>
          </ac:spMkLst>
        </pc:spChg>
        <pc:spChg chg="add del">
          <ac:chgData name="Nargas Ahmadzai (2106756)" userId="0c14ad69-c0e9-4a1c-a65d-921e15cc9471" providerId="ADAL" clId="{62682560-F350-4B2F-A895-8CFFDAB3DA38}" dt="2022-07-16T19:21:11.251" v="3019"/>
          <ac:spMkLst>
            <pc:docMk/>
            <pc:sldMk cId="3507642130" sldId="260"/>
            <ac:spMk id="30" creationId="{600EF80B-0391-4082-9AF5-F15B091B4CE9}"/>
          </ac:spMkLst>
        </pc:spChg>
        <pc:spChg chg="add del">
          <ac:chgData name="Nargas Ahmadzai (2106756)" userId="0c14ad69-c0e9-4a1c-a65d-921e15cc9471" providerId="ADAL" clId="{62682560-F350-4B2F-A895-8CFFDAB3DA38}" dt="2022-07-16T19:21:11.251" v="3019"/>
          <ac:spMkLst>
            <pc:docMk/>
            <pc:sldMk cId="3507642130" sldId="260"/>
            <ac:spMk id="32" creationId="{3FBF03E8-C602-4192-9C52-F84B29FDCC88}"/>
          </ac:spMkLst>
        </pc:spChg>
        <pc:spChg chg="add del">
          <ac:chgData name="Nargas Ahmadzai (2106756)" userId="0c14ad69-c0e9-4a1c-a65d-921e15cc9471" providerId="ADAL" clId="{62682560-F350-4B2F-A895-8CFFDAB3DA38}" dt="2022-07-16T19:21:38.408" v="3025" actId="26606"/>
          <ac:spMkLst>
            <pc:docMk/>
            <pc:sldMk cId="3507642130" sldId="260"/>
            <ac:spMk id="33" creationId="{7835D34E-498A-4A24-B274-284CDC7EA2C6}"/>
          </ac:spMkLst>
        </pc:spChg>
        <pc:spChg chg="add del">
          <ac:chgData name="Nargas Ahmadzai (2106756)" userId="0c14ad69-c0e9-4a1c-a65d-921e15cc9471" providerId="ADAL" clId="{62682560-F350-4B2F-A895-8CFFDAB3DA38}" dt="2022-07-16T19:21:38.408" v="3025" actId="26606"/>
          <ac:spMkLst>
            <pc:docMk/>
            <pc:sldMk cId="3507642130" sldId="260"/>
            <ac:spMk id="34" creationId="{03F361C2-A8AA-4EC2-AA31-850CB65162AD}"/>
          </ac:spMkLst>
        </pc:spChg>
        <pc:spChg chg="add del">
          <ac:chgData name="Nargas Ahmadzai (2106756)" userId="0c14ad69-c0e9-4a1c-a65d-921e15cc9471" providerId="ADAL" clId="{62682560-F350-4B2F-A895-8CFFDAB3DA38}" dt="2022-07-16T19:25:00.682" v="3036"/>
          <ac:spMkLst>
            <pc:docMk/>
            <pc:sldMk cId="3507642130" sldId="260"/>
            <ac:spMk id="38" creationId="{C6870151-9189-4C3A-8379-EF3D95827A0A}"/>
          </ac:spMkLst>
        </pc:spChg>
        <pc:spChg chg="add del">
          <ac:chgData name="Nargas Ahmadzai (2106756)" userId="0c14ad69-c0e9-4a1c-a65d-921e15cc9471" providerId="ADAL" clId="{62682560-F350-4B2F-A895-8CFFDAB3DA38}" dt="2022-07-16T19:25:00.682" v="3036"/>
          <ac:spMkLst>
            <pc:docMk/>
            <pc:sldMk cId="3507642130" sldId="260"/>
            <ac:spMk id="39" creationId="{123EA69C-102A-4DD0-9547-05DCD271D159}"/>
          </ac:spMkLst>
        </pc:spChg>
        <pc:spChg chg="add del">
          <ac:chgData name="Nargas Ahmadzai (2106756)" userId="0c14ad69-c0e9-4a1c-a65d-921e15cc9471" providerId="ADAL" clId="{62682560-F350-4B2F-A895-8CFFDAB3DA38}" dt="2022-07-16T19:25:00.682" v="3036"/>
          <ac:spMkLst>
            <pc:docMk/>
            <pc:sldMk cId="3507642130" sldId="260"/>
            <ac:spMk id="40" creationId="{6A862265-5CA3-4C40-8582-7534C3B03C2A}"/>
          </ac:spMkLst>
        </pc:spChg>
        <pc:spChg chg="add del">
          <ac:chgData name="Nargas Ahmadzai (2106756)" userId="0c14ad69-c0e9-4a1c-a65d-921e15cc9471" providerId="ADAL" clId="{62682560-F350-4B2F-A895-8CFFDAB3DA38}" dt="2022-07-16T19:25:00.682" v="3036"/>
          <ac:spMkLst>
            <pc:docMk/>
            <pc:sldMk cId="3507642130" sldId="260"/>
            <ac:spMk id="41" creationId="{600EF80B-0391-4082-9AF5-F15B091B4CE9}"/>
          </ac:spMkLst>
        </pc:spChg>
        <pc:spChg chg="add del">
          <ac:chgData name="Nargas Ahmadzai (2106756)" userId="0c14ad69-c0e9-4a1c-a65d-921e15cc9471" providerId="ADAL" clId="{62682560-F350-4B2F-A895-8CFFDAB3DA38}" dt="2022-07-16T19:25:00.682" v="3036"/>
          <ac:spMkLst>
            <pc:docMk/>
            <pc:sldMk cId="3507642130" sldId="260"/>
            <ac:spMk id="43" creationId="{3FBF03E8-C602-4192-9C52-F84B29FDCC88}"/>
          </ac:spMkLst>
        </pc:spChg>
        <pc:grpChg chg="add del">
          <ac:chgData name="Nargas Ahmadzai (2106756)" userId="0c14ad69-c0e9-4a1c-a65d-921e15cc9471" providerId="ADAL" clId="{62682560-F350-4B2F-A895-8CFFDAB3DA38}" dt="2022-07-16T19:16:45.732" v="3005" actId="26606"/>
          <ac:grpSpMkLst>
            <pc:docMk/>
            <pc:sldMk cId="3507642130" sldId="260"/>
            <ac:grpSpMk id="11" creationId="{F6ECD7E6-4E68-4AA6-864A-6828B6EC19D3}"/>
          </ac:grpSpMkLst>
        </pc:grpChg>
        <pc:grpChg chg="add del">
          <ac:chgData name="Nargas Ahmadzai (2106756)" userId="0c14ad69-c0e9-4a1c-a65d-921e15cc9471" providerId="ADAL" clId="{62682560-F350-4B2F-A895-8CFFDAB3DA38}" dt="2022-07-16T19:21:22.436" v="3023" actId="26606"/>
          <ac:grpSpMkLst>
            <pc:docMk/>
            <pc:sldMk cId="3507642130" sldId="260"/>
            <ac:grpSpMk id="22" creationId="{F6ECD7E6-4E68-4AA6-864A-6828B6EC19D3}"/>
          </ac:grpSpMkLst>
        </pc:grpChg>
        <pc:picChg chg="add del mod">
          <ac:chgData name="Nargas Ahmadzai (2106756)" userId="0c14ad69-c0e9-4a1c-a65d-921e15cc9471" providerId="ADAL" clId="{62682560-F350-4B2F-A895-8CFFDAB3DA38}" dt="2022-07-16T19:16:47.340" v="3007" actId="931"/>
          <ac:picMkLst>
            <pc:docMk/>
            <pc:sldMk cId="3507642130" sldId="260"/>
            <ac:picMk id="5" creationId="{7A3C7A79-EA42-EB93-372E-FDDE92146D85}"/>
          </ac:picMkLst>
        </pc:picChg>
        <pc:picChg chg="add mod ord">
          <ac:chgData name="Nargas Ahmadzai (2106756)" userId="0c14ad69-c0e9-4a1c-a65d-921e15cc9471" providerId="ADAL" clId="{62682560-F350-4B2F-A895-8CFFDAB3DA38}" dt="2022-07-16T19:21:38.564" v="3026" actId="26606"/>
          <ac:picMkLst>
            <pc:docMk/>
            <pc:sldMk cId="3507642130" sldId="260"/>
            <ac:picMk id="8" creationId="{875DBDA9-D0FE-AD9E-CC93-B5253D81FC25}"/>
          </ac:picMkLst>
        </pc:picChg>
        <pc:picChg chg="add del">
          <ac:chgData name="Nargas Ahmadzai (2106756)" userId="0c14ad69-c0e9-4a1c-a65d-921e15cc9471" providerId="ADAL" clId="{62682560-F350-4B2F-A895-8CFFDAB3DA38}" dt="2022-07-16T19:21:38.408" v="3025" actId="26606"/>
          <ac:picMkLst>
            <pc:docMk/>
            <pc:sldMk cId="3507642130" sldId="260"/>
            <ac:picMk id="35" creationId="{0928A74C-7F50-4F37-A11F-A02F9C35D768}"/>
          </ac:picMkLst>
        </pc:picChg>
        <pc:cxnChg chg="add del">
          <ac:chgData name="Nargas Ahmadzai (2106756)" userId="0c14ad69-c0e9-4a1c-a65d-921e15cc9471" providerId="ADAL" clId="{62682560-F350-4B2F-A895-8CFFDAB3DA38}" dt="2022-07-16T19:21:19.521" v="3021" actId="26606"/>
          <ac:cxnSpMkLst>
            <pc:docMk/>
            <pc:sldMk cId="3507642130" sldId="260"/>
            <ac:cxnSpMk id="18" creationId="{D33AC32D-5F44-45F7-A0BD-7C11A86BED57}"/>
          </ac:cxnSpMkLst>
        </pc:cxnChg>
        <pc:cxnChg chg="add del">
          <ac:chgData name="Nargas Ahmadzai (2106756)" userId="0c14ad69-c0e9-4a1c-a65d-921e15cc9471" providerId="ADAL" clId="{62682560-F350-4B2F-A895-8CFFDAB3DA38}" dt="2022-07-16T19:18:23.756" v="3012" actId="26606"/>
          <ac:cxnSpMkLst>
            <pc:docMk/>
            <pc:sldMk cId="3507642130" sldId="260"/>
            <ac:cxnSpMk id="21" creationId="{D33AC32D-5F44-45F7-A0BD-7C11A86BED57}"/>
          </ac:cxnSpMkLst>
        </pc:cxnChg>
        <pc:cxnChg chg="add del">
          <ac:chgData name="Nargas Ahmadzai (2106756)" userId="0c14ad69-c0e9-4a1c-a65d-921e15cc9471" providerId="ADAL" clId="{62682560-F350-4B2F-A895-8CFFDAB3DA38}" dt="2022-07-16T19:21:11.251" v="3019"/>
          <ac:cxnSpMkLst>
            <pc:docMk/>
            <pc:sldMk cId="3507642130" sldId="260"/>
            <ac:cxnSpMk id="31" creationId="{D33AC32D-5F44-45F7-A0BD-7C11A86BED57}"/>
          </ac:cxnSpMkLst>
        </pc:cxnChg>
        <pc:cxnChg chg="add del">
          <ac:chgData name="Nargas Ahmadzai (2106756)" userId="0c14ad69-c0e9-4a1c-a65d-921e15cc9471" providerId="ADAL" clId="{62682560-F350-4B2F-A895-8CFFDAB3DA38}" dt="2022-07-16T19:21:38.408" v="3025" actId="26606"/>
          <ac:cxnSpMkLst>
            <pc:docMk/>
            <pc:sldMk cId="3507642130" sldId="260"/>
            <ac:cxnSpMk id="36" creationId="{AA170837-E949-4116-A014-1727EF9B0880}"/>
          </ac:cxnSpMkLst>
        </pc:cxnChg>
        <pc:cxnChg chg="add del">
          <ac:chgData name="Nargas Ahmadzai (2106756)" userId="0c14ad69-c0e9-4a1c-a65d-921e15cc9471" providerId="ADAL" clId="{62682560-F350-4B2F-A895-8CFFDAB3DA38}" dt="2022-07-16T19:25:00.682" v="3036"/>
          <ac:cxnSpMkLst>
            <pc:docMk/>
            <pc:sldMk cId="3507642130" sldId="260"/>
            <ac:cxnSpMk id="42" creationId="{D33AC32D-5F44-45F7-A0BD-7C11A86BED57}"/>
          </ac:cxnSpMkLst>
        </pc:cxnChg>
      </pc:sldChg>
      <pc:sldChg chg="modSp new del mod">
        <pc:chgData name="Nargas Ahmadzai (2106756)" userId="0c14ad69-c0e9-4a1c-a65d-921e15cc9471" providerId="ADAL" clId="{62682560-F350-4B2F-A895-8CFFDAB3DA38}" dt="2022-07-14T10:25:14.776" v="2896" actId="2696"/>
        <pc:sldMkLst>
          <pc:docMk/>
          <pc:sldMk cId="2004256792" sldId="261"/>
        </pc:sldMkLst>
        <pc:spChg chg="mod">
          <ac:chgData name="Nargas Ahmadzai (2106756)" userId="0c14ad69-c0e9-4a1c-a65d-921e15cc9471" providerId="ADAL" clId="{62682560-F350-4B2F-A895-8CFFDAB3DA38}" dt="2022-07-14T10:24:54.469" v="2895" actId="1076"/>
          <ac:spMkLst>
            <pc:docMk/>
            <pc:sldMk cId="2004256792" sldId="261"/>
            <ac:spMk id="2" creationId="{0BF1E188-A927-9B31-7B83-406BD6CCC43A}"/>
          </ac:spMkLst>
        </pc:spChg>
      </pc:sldChg>
      <pc:sldChg chg="modSp new del mod">
        <pc:chgData name="Nargas Ahmadzai (2106756)" userId="0c14ad69-c0e9-4a1c-a65d-921e15cc9471" providerId="ADAL" clId="{62682560-F350-4B2F-A895-8CFFDAB3DA38}" dt="2022-07-12T19:39:14.989" v="593" actId="2696"/>
        <pc:sldMkLst>
          <pc:docMk/>
          <pc:sldMk cId="3869267182" sldId="262"/>
        </pc:sldMkLst>
        <pc:spChg chg="mod">
          <ac:chgData name="Nargas Ahmadzai (2106756)" userId="0c14ad69-c0e9-4a1c-a65d-921e15cc9471" providerId="ADAL" clId="{62682560-F350-4B2F-A895-8CFFDAB3DA38}" dt="2022-07-12T19:27:31.282" v="271" actId="20577"/>
          <ac:spMkLst>
            <pc:docMk/>
            <pc:sldMk cId="3869267182" sldId="262"/>
            <ac:spMk id="2" creationId="{555D2B5D-BA57-C8E2-7991-C79550EAEBB8}"/>
          </ac:spMkLst>
        </pc:spChg>
      </pc:sldChg>
      <pc:sldChg chg="modSp new del mod">
        <pc:chgData name="Nargas Ahmadzai (2106756)" userId="0c14ad69-c0e9-4a1c-a65d-921e15cc9471" providerId="ADAL" clId="{62682560-F350-4B2F-A895-8CFFDAB3DA38}" dt="2022-07-12T19:35:19.190" v="457" actId="2696"/>
        <pc:sldMkLst>
          <pc:docMk/>
          <pc:sldMk cId="377538726" sldId="263"/>
        </pc:sldMkLst>
        <pc:spChg chg="mod">
          <ac:chgData name="Nargas Ahmadzai (2106756)" userId="0c14ad69-c0e9-4a1c-a65d-921e15cc9471" providerId="ADAL" clId="{62682560-F350-4B2F-A895-8CFFDAB3DA38}" dt="2022-07-12T19:27:55.365" v="287" actId="20577"/>
          <ac:spMkLst>
            <pc:docMk/>
            <pc:sldMk cId="377538726" sldId="263"/>
            <ac:spMk id="2" creationId="{FF7B712F-3CB6-3876-C5CA-FD1381244350}"/>
          </ac:spMkLst>
        </pc:spChg>
      </pc:sldChg>
      <pc:sldChg chg="addSp delSp modSp new del mod">
        <pc:chgData name="Nargas Ahmadzai (2106756)" userId="0c14ad69-c0e9-4a1c-a65d-921e15cc9471" providerId="ADAL" clId="{62682560-F350-4B2F-A895-8CFFDAB3DA38}" dt="2022-07-22T12:23:46.570" v="4039" actId="2696"/>
        <pc:sldMkLst>
          <pc:docMk/>
          <pc:sldMk cId="109165530" sldId="264"/>
        </pc:sldMkLst>
        <pc:spChg chg="mod">
          <ac:chgData name="Nargas Ahmadzai (2106756)" userId="0c14ad69-c0e9-4a1c-a65d-921e15cc9471" providerId="ADAL" clId="{62682560-F350-4B2F-A895-8CFFDAB3DA38}" dt="2022-07-22T12:23:26.285" v="4038" actId="14100"/>
          <ac:spMkLst>
            <pc:docMk/>
            <pc:sldMk cId="109165530" sldId="264"/>
            <ac:spMk id="2" creationId="{89B60D19-91AF-FBC4-CBF3-C6EA663F9CF1}"/>
          </ac:spMkLst>
        </pc:spChg>
        <pc:spChg chg="mod">
          <ac:chgData name="Nargas Ahmadzai (2106756)" userId="0c14ad69-c0e9-4a1c-a65d-921e15cc9471" providerId="ADAL" clId="{62682560-F350-4B2F-A895-8CFFDAB3DA38}" dt="2022-07-22T12:22:58.945" v="4032" actId="20577"/>
          <ac:spMkLst>
            <pc:docMk/>
            <pc:sldMk cId="109165530" sldId="264"/>
            <ac:spMk id="3" creationId="{93D1E969-FFE2-49CB-0F56-31870EE7D1CB}"/>
          </ac:spMkLst>
        </pc:spChg>
        <pc:spChg chg="add del mod">
          <ac:chgData name="Nargas Ahmadzai (2106756)" userId="0c14ad69-c0e9-4a1c-a65d-921e15cc9471" providerId="ADAL" clId="{62682560-F350-4B2F-A895-8CFFDAB3DA38}" dt="2022-07-22T12:23:05.058" v="4036" actId="478"/>
          <ac:spMkLst>
            <pc:docMk/>
            <pc:sldMk cId="109165530" sldId="264"/>
            <ac:spMk id="5" creationId="{92ED051A-348A-5ED4-7D0B-795442FC57B6}"/>
          </ac:spMkLst>
        </pc:spChg>
      </pc:sldChg>
      <pc:sldChg chg="new del">
        <pc:chgData name="Nargas Ahmadzai (2106756)" userId="0c14ad69-c0e9-4a1c-a65d-921e15cc9471" providerId="ADAL" clId="{62682560-F350-4B2F-A895-8CFFDAB3DA38}" dt="2022-07-12T19:28:06.854" v="289" actId="680"/>
        <pc:sldMkLst>
          <pc:docMk/>
          <pc:sldMk cId="984798239" sldId="264"/>
        </pc:sldMkLst>
      </pc:sldChg>
      <pc:sldChg chg="new del">
        <pc:chgData name="Nargas Ahmadzai (2106756)" userId="0c14ad69-c0e9-4a1c-a65d-921e15cc9471" providerId="ADAL" clId="{62682560-F350-4B2F-A895-8CFFDAB3DA38}" dt="2022-07-12T19:29:02.877" v="291" actId="680"/>
        <pc:sldMkLst>
          <pc:docMk/>
          <pc:sldMk cId="1030167143" sldId="264"/>
        </pc:sldMkLst>
      </pc:sldChg>
      <pc:sldChg chg="addSp delSp modSp new mod setBg">
        <pc:chgData name="Nargas Ahmadzai (2106756)" userId="0c14ad69-c0e9-4a1c-a65d-921e15cc9471" providerId="ADAL" clId="{62682560-F350-4B2F-A895-8CFFDAB3DA38}" dt="2022-07-29T14:52:28.733" v="8117"/>
        <pc:sldMkLst>
          <pc:docMk/>
          <pc:sldMk cId="25158486" sldId="265"/>
        </pc:sldMkLst>
        <pc:spChg chg="mod">
          <ac:chgData name="Nargas Ahmadzai (2106756)" userId="0c14ad69-c0e9-4a1c-a65d-921e15cc9471" providerId="ADAL" clId="{62682560-F350-4B2F-A895-8CFFDAB3DA38}" dt="2022-07-29T14:52:28.733" v="8117"/>
          <ac:spMkLst>
            <pc:docMk/>
            <pc:sldMk cId="25158486" sldId="265"/>
            <ac:spMk id="2" creationId="{1682D52B-B888-4879-1B74-3C45132378D3}"/>
          </ac:spMkLst>
        </pc:spChg>
        <pc:spChg chg="mod ord">
          <ac:chgData name="Nargas Ahmadzai (2106756)" userId="0c14ad69-c0e9-4a1c-a65d-921e15cc9471" providerId="ADAL" clId="{62682560-F350-4B2F-A895-8CFFDAB3DA38}" dt="2022-07-28T21:34:50.081" v="6664" actId="20577"/>
          <ac:spMkLst>
            <pc:docMk/>
            <pc:sldMk cId="25158486" sldId="265"/>
            <ac:spMk id="3" creationId="{49436199-317A-65AB-603F-40118D44E654}"/>
          </ac:spMkLst>
        </pc:spChg>
        <pc:spChg chg="add mod">
          <ac:chgData name="Nargas Ahmadzai (2106756)" userId="0c14ad69-c0e9-4a1c-a65d-921e15cc9471" providerId="ADAL" clId="{62682560-F350-4B2F-A895-8CFFDAB3DA38}" dt="2022-07-22T12:41:17.566" v="4694" actId="26606"/>
          <ac:spMkLst>
            <pc:docMk/>
            <pc:sldMk cId="25158486" sldId="265"/>
            <ac:spMk id="6" creationId="{F69FC35B-4F71-A257-BD18-F27613498185}"/>
          </ac:spMkLst>
        </pc:spChg>
        <pc:spChg chg="add del mod">
          <ac:chgData name="Nargas Ahmadzai (2106756)" userId="0c14ad69-c0e9-4a1c-a65d-921e15cc9471" providerId="ADAL" clId="{62682560-F350-4B2F-A895-8CFFDAB3DA38}" dt="2022-07-22T12:41:25.650" v="4695" actId="478"/>
          <ac:spMkLst>
            <pc:docMk/>
            <pc:sldMk cId="25158486" sldId="265"/>
            <ac:spMk id="9" creationId="{3A7B6A7E-42D8-F5D7-4A9C-3D61D5801E3A}"/>
          </ac:spMkLst>
        </pc:spChg>
        <pc:grpChg chg="add del">
          <ac:chgData name="Nargas Ahmadzai (2106756)" userId="0c14ad69-c0e9-4a1c-a65d-921e15cc9471" providerId="ADAL" clId="{62682560-F350-4B2F-A895-8CFFDAB3DA38}" dt="2022-07-22T12:38:59.715" v="4673" actId="26606"/>
          <ac:grpSpMkLst>
            <pc:docMk/>
            <pc:sldMk cId="25158486" sldId="265"/>
            <ac:grpSpMk id="11" creationId="{F6ECD7E6-4E68-4AA6-864A-6828B6EC19D3}"/>
          </ac:grpSpMkLst>
        </pc:grpChg>
        <pc:picChg chg="add mod">
          <ac:chgData name="Nargas Ahmadzai (2106756)" userId="0c14ad69-c0e9-4a1c-a65d-921e15cc9471" providerId="ADAL" clId="{62682560-F350-4B2F-A895-8CFFDAB3DA38}" dt="2022-07-22T12:41:17.566" v="4694" actId="26606"/>
          <ac:picMkLst>
            <pc:docMk/>
            <pc:sldMk cId="25158486" sldId="265"/>
            <ac:picMk id="5" creationId="{5D81599D-E96D-A4FF-8C02-B5041BB89BCB}"/>
          </ac:picMkLst>
        </pc:picChg>
        <pc:picChg chg="add mod ord">
          <ac:chgData name="Nargas Ahmadzai (2106756)" userId="0c14ad69-c0e9-4a1c-a65d-921e15cc9471" providerId="ADAL" clId="{62682560-F350-4B2F-A895-8CFFDAB3DA38}" dt="2022-07-22T12:41:17.566" v="4694" actId="26606"/>
          <ac:picMkLst>
            <pc:docMk/>
            <pc:sldMk cId="25158486" sldId="265"/>
            <ac:picMk id="8" creationId="{3330E1D8-3A92-343D-8CE1-E837D632A60F}"/>
          </ac:picMkLst>
        </pc:picChg>
      </pc:sldChg>
      <pc:sldChg chg="new del">
        <pc:chgData name="Nargas Ahmadzai (2106756)" userId="0c14ad69-c0e9-4a1c-a65d-921e15cc9471" providerId="ADAL" clId="{62682560-F350-4B2F-A895-8CFFDAB3DA38}" dt="2022-07-12T19:30:04.250" v="337" actId="680"/>
        <pc:sldMkLst>
          <pc:docMk/>
          <pc:sldMk cId="876581444" sldId="266"/>
        </pc:sldMkLst>
      </pc:sldChg>
      <pc:sldChg chg="addSp delSp modSp new mod">
        <pc:chgData name="Nargas Ahmadzai (2106756)" userId="0c14ad69-c0e9-4a1c-a65d-921e15cc9471" providerId="ADAL" clId="{62682560-F350-4B2F-A895-8CFFDAB3DA38}" dt="2022-07-30T18:09:00.916" v="8156"/>
        <pc:sldMkLst>
          <pc:docMk/>
          <pc:sldMk cId="3198396821" sldId="266"/>
        </pc:sldMkLst>
        <pc:spChg chg="mod">
          <ac:chgData name="Nargas Ahmadzai (2106756)" userId="0c14ad69-c0e9-4a1c-a65d-921e15cc9471" providerId="ADAL" clId="{62682560-F350-4B2F-A895-8CFFDAB3DA38}" dt="2022-07-25T12:12:24.497" v="5748" actId="1076"/>
          <ac:spMkLst>
            <pc:docMk/>
            <pc:sldMk cId="3198396821" sldId="266"/>
            <ac:spMk id="2" creationId="{A188DFFD-FC26-A6ED-30FE-9CD60EB63013}"/>
          </ac:spMkLst>
        </pc:spChg>
        <pc:spChg chg="del">
          <ac:chgData name="Nargas Ahmadzai (2106756)" userId="0c14ad69-c0e9-4a1c-a65d-921e15cc9471" providerId="ADAL" clId="{62682560-F350-4B2F-A895-8CFFDAB3DA38}" dt="2022-07-12T19:31:24.724" v="354" actId="3680"/>
          <ac:spMkLst>
            <pc:docMk/>
            <pc:sldMk cId="3198396821" sldId="266"/>
            <ac:spMk id="3" creationId="{76DAA02C-D984-2001-4A75-C8B021AFA0D0}"/>
          </ac:spMkLst>
        </pc:spChg>
        <pc:spChg chg="add del mod">
          <ac:chgData name="Nargas Ahmadzai (2106756)" userId="0c14ad69-c0e9-4a1c-a65d-921e15cc9471" providerId="ADAL" clId="{62682560-F350-4B2F-A895-8CFFDAB3DA38}" dt="2022-07-25T11:59:49.356" v="5266" actId="21"/>
          <ac:spMkLst>
            <pc:docMk/>
            <pc:sldMk cId="3198396821" sldId="266"/>
            <ac:spMk id="5" creationId="{663A1C93-3C2B-CA23-F76D-59324AB99082}"/>
          </ac:spMkLst>
        </pc:spChg>
        <pc:spChg chg="add del mod">
          <ac:chgData name="Nargas Ahmadzai (2106756)" userId="0c14ad69-c0e9-4a1c-a65d-921e15cc9471" providerId="ADAL" clId="{62682560-F350-4B2F-A895-8CFFDAB3DA38}" dt="2022-07-25T12:00:43.466" v="5269" actId="3680"/>
          <ac:spMkLst>
            <pc:docMk/>
            <pc:sldMk cId="3198396821" sldId="266"/>
            <ac:spMk id="7" creationId="{B98E2FF4-E3CB-0695-A147-728B8CB14D3A}"/>
          </ac:spMkLst>
        </pc:spChg>
        <pc:graphicFrameChg chg="add del">
          <ac:chgData name="Nargas Ahmadzai (2106756)" userId="0c14ad69-c0e9-4a1c-a65d-921e15cc9471" providerId="ADAL" clId="{62682560-F350-4B2F-A895-8CFFDAB3DA38}" dt="2022-07-22T12:47:19.897" v="4724" actId="3680"/>
          <ac:graphicFrameMkLst>
            <pc:docMk/>
            <pc:sldMk cId="3198396821" sldId="266"/>
            <ac:graphicFrameMk id="3" creationId="{C1A7FD7F-0027-3308-98DA-1DBD3C75B4C0}"/>
          </ac:graphicFrameMkLst>
        </pc:graphicFrameChg>
        <pc:graphicFrameChg chg="add del mod ord modGraphic">
          <ac:chgData name="Nargas Ahmadzai (2106756)" userId="0c14ad69-c0e9-4a1c-a65d-921e15cc9471" providerId="ADAL" clId="{62682560-F350-4B2F-A895-8CFFDAB3DA38}" dt="2022-07-25T12:00:18.406" v="5268" actId="21"/>
          <ac:graphicFrameMkLst>
            <pc:docMk/>
            <pc:sldMk cId="3198396821" sldId="266"/>
            <ac:graphicFrameMk id="4" creationId="{6B395093-9207-9814-695F-B3A9B28030AB}"/>
          </ac:graphicFrameMkLst>
        </pc:graphicFrameChg>
        <pc:graphicFrameChg chg="add mod ord modGraphic">
          <ac:chgData name="Nargas Ahmadzai (2106756)" userId="0c14ad69-c0e9-4a1c-a65d-921e15cc9471" providerId="ADAL" clId="{62682560-F350-4B2F-A895-8CFFDAB3DA38}" dt="2022-07-30T18:09:00.916" v="8156"/>
          <ac:graphicFrameMkLst>
            <pc:docMk/>
            <pc:sldMk cId="3198396821" sldId="266"/>
            <ac:graphicFrameMk id="8" creationId="{964F80CD-6286-8245-4403-75B81EB621F8}"/>
          </ac:graphicFrameMkLst>
        </pc:graphicFrameChg>
      </pc:sldChg>
      <pc:sldChg chg="addSp delSp modSp new mod setBg">
        <pc:chgData name="Nargas Ahmadzai (2106756)" userId="0c14ad69-c0e9-4a1c-a65d-921e15cc9471" providerId="ADAL" clId="{62682560-F350-4B2F-A895-8CFFDAB3DA38}" dt="2022-07-28T21:36:56.156" v="6708" actId="14100"/>
        <pc:sldMkLst>
          <pc:docMk/>
          <pc:sldMk cId="2017453970" sldId="267"/>
        </pc:sldMkLst>
        <pc:spChg chg="mod">
          <ac:chgData name="Nargas Ahmadzai (2106756)" userId="0c14ad69-c0e9-4a1c-a65d-921e15cc9471" providerId="ADAL" clId="{62682560-F350-4B2F-A895-8CFFDAB3DA38}" dt="2022-07-16T19:25:10.279" v="3038" actId="26606"/>
          <ac:spMkLst>
            <pc:docMk/>
            <pc:sldMk cId="2017453970" sldId="267"/>
            <ac:spMk id="2" creationId="{C8E5E763-E723-8FAF-A50B-6A928A92B0E8}"/>
          </ac:spMkLst>
        </pc:spChg>
        <pc:spChg chg="del">
          <ac:chgData name="Nargas Ahmadzai (2106756)" userId="0c14ad69-c0e9-4a1c-a65d-921e15cc9471" providerId="ADAL" clId="{62682560-F350-4B2F-A895-8CFFDAB3DA38}" dt="2022-07-12T19:36:24.426" v="476" actId="3680"/>
          <ac:spMkLst>
            <pc:docMk/>
            <pc:sldMk cId="2017453970" sldId="267"/>
            <ac:spMk id="3" creationId="{6F66B8B1-B969-8FE8-4F1C-6828E5FD36B2}"/>
          </ac:spMkLst>
        </pc:spChg>
        <pc:spChg chg="add del">
          <ac:chgData name="Nargas Ahmadzai (2106756)" userId="0c14ad69-c0e9-4a1c-a65d-921e15cc9471" providerId="ADAL" clId="{62682560-F350-4B2F-A895-8CFFDAB3DA38}" dt="2022-07-16T19:25:10.279" v="3038" actId="26606"/>
          <ac:spMkLst>
            <pc:docMk/>
            <pc:sldMk cId="2017453970" sldId="267"/>
            <ac:spMk id="9" creationId="{A538C7E5-0116-453C-9CD0-757E1C972DB5}"/>
          </ac:spMkLst>
        </pc:spChg>
        <pc:spChg chg="add del">
          <ac:chgData name="Nargas Ahmadzai (2106756)" userId="0c14ad69-c0e9-4a1c-a65d-921e15cc9471" providerId="ADAL" clId="{62682560-F350-4B2F-A895-8CFFDAB3DA38}" dt="2022-07-16T19:25:10.279" v="3038" actId="26606"/>
          <ac:spMkLst>
            <pc:docMk/>
            <pc:sldMk cId="2017453970" sldId="267"/>
            <ac:spMk id="13" creationId="{EB09849A-7D0C-4F36-A0D6-6BD64C50EBB6}"/>
          </ac:spMkLst>
        </pc:spChg>
        <pc:graphicFrameChg chg="add mod ord modGraphic">
          <ac:chgData name="Nargas Ahmadzai (2106756)" userId="0c14ad69-c0e9-4a1c-a65d-921e15cc9471" providerId="ADAL" clId="{62682560-F350-4B2F-A895-8CFFDAB3DA38}" dt="2022-07-28T21:36:56.156" v="6708" actId="14100"/>
          <ac:graphicFrameMkLst>
            <pc:docMk/>
            <pc:sldMk cId="2017453970" sldId="267"/>
            <ac:graphicFrameMk id="4" creationId="{218DA32A-DBEC-D51D-6929-E1A14106B62B}"/>
          </ac:graphicFrameMkLst>
        </pc:graphicFrameChg>
        <pc:cxnChg chg="add del">
          <ac:chgData name="Nargas Ahmadzai (2106756)" userId="0c14ad69-c0e9-4a1c-a65d-921e15cc9471" providerId="ADAL" clId="{62682560-F350-4B2F-A895-8CFFDAB3DA38}" dt="2022-07-16T19:25:10.279" v="3038" actId="26606"/>
          <ac:cxnSpMkLst>
            <pc:docMk/>
            <pc:sldMk cId="2017453970" sldId="267"/>
            <ac:cxnSpMk id="11" creationId="{B755E3F5-39D9-4ABF-BFA5-232E87111779}"/>
          </ac:cxnSpMkLst>
        </pc:cxnChg>
      </pc:sldChg>
      <pc:sldChg chg="modSp new mod">
        <pc:chgData name="Nargas Ahmadzai (2106756)" userId="0c14ad69-c0e9-4a1c-a65d-921e15cc9471" providerId="ADAL" clId="{62682560-F350-4B2F-A895-8CFFDAB3DA38}" dt="2022-07-29T14:53:07.364" v="8134"/>
        <pc:sldMkLst>
          <pc:docMk/>
          <pc:sldMk cId="408831231" sldId="268"/>
        </pc:sldMkLst>
        <pc:spChg chg="mod">
          <ac:chgData name="Nargas Ahmadzai (2106756)" userId="0c14ad69-c0e9-4a1c-a65d-921e15cc9471" providerId="ADAL" clId="{62682560-F350-4B2F-A895-8CFFDAB3DA38}" dt="2022-07-29T14:53:07.364" v="8134"/>
          <ac:spMkLst>
            <pc:docMk/>
            <pc:sldMk cId="408831231" sldId="268"/>
            <ac:spMk id="2" creationId="{57A79ACE-E5DA-EB56-EA01-51857C97271F}"/>
          </ac:spMkLst>
        </pc:spChg>
        <pc:spChg chg="mod">
          <ac:chgData name="Nargas Ahmadzai (2106756)" userId="0c14ad69-c0e9-4a1c-a65d-921e15cc9471" providerId="ADAL" clId="{62682560-F350-4B2F-A895-8CFFDAB3DA38}" dt="2022-07-29T14:53:07.364" v="8134"/>
          <ac:spMkLst>
            <pc:docMk/>
            <pc:sldMk cId="408831231" sldId="268"/>
            <ac:spMk id="3" creationId="{DB3661C4-C101-C435-7585-77069A795889}"/>
          </ac:spMkLst>
        </pc:spChg>
        <pc:spChg chg="mod">
          <ac:chgData name="Nargas Ahmadzai (2106756)" userId="0c14ad69-c0e9-4a1c-a65d-921e15cc9471" providerId="ADAL" clId="{62682560-F350-4B2F-A895-8CFFDAB3DA38}" dt="2022-07-29T14:53:07.364" v="8134"/>
          <ac:spMkLst>
            <pc:docMk/>
            <pc:sldMk cId="408831231" sldId="268"/>
            <ac:spMk id="4" creationId="{0EF21A3B-F22C-0870-83DD-41118D649B42}"/>
          </ac:spMkLst>
        </pc:spChg>
        <pc:spChg chg="mod">
          <ac:chgData name="Nargas Ahmadzai (2106756)" userId="0c14ad69-c0e9-4a1c-a65d-921e15cc9471" providerId="ADAL" clId="{62682560-F350-4B2F-A895-8CFFDAB3DA38}" dt="2022-07-29T14:53:07.364" v="8134"/>
          <ac:spMkLst>
            <pc:docMk/>
            <pc:sldMk cId="408831231" sldId="268"/>
            <ac:spMk id="5" creationId="{02B87EAA-BAE8-4998-2AF9-8F9EABDDE450}"/>
          </ac:spMkLst>
        </pc:spChg>
        <pc:spChg chg="mod">
          <ac:chgData name="Nargas Ahmadzai (2106756)" userId="0c14ad69-c0e9-4a1c-a65d-921e15cc9471" providerId="ADAL" clId="{62682560-F350-4B2F-A895-8CFFDAB3DA38}" dt="2022-07-29T14:53:07.364" v="8134"/>
          <ac:spMkLst>
            <pc:docMk/>
            <pc:sldMk cId="408831231" sldId="268"/>
            <ac:spMk id="6" creationId="{536A51F1-168D-5D4E-07FF-47EECC97E09C}"/>
          </ac:spMkLst>
        </pc:spChg>
      </pc:sldChg>
      <pc:sldChg chg="modSp new mod">
        <pc:chgData name="Nargas Ahmadzai (2106756)" userId="0c14ad69-c0e9-4a1c-a65d-921e15cc9471" providerId="ADAL" clId="{62682560-F350-4B2F-A895-8CFFDAB3DA38}" dt="2022-07-29T14:53:07.364" v="8134"/>
        <pc:sldMkLst>
          <pc:docMk/>
          <pc:sldMk cId="853408126" sldId="269"/>
        </pc:sldMkLst>
        <pc:spChg chg="mod">
          <ac:chgData name="Nargas Ahmadzai (2106756)" userId="0c14ad69-c0e9-4a1c-a65d-921e15cc9471" providerId="ADAL" clId="{62682560-F350-4B2F-A895-8CFFDAB3DA38}" dt="2022-07-29T14:53:07.364" v="8134"/>
          <ac:spMkLst>
            <pc:docMk/>
            <pc:sldMk cId="853408126" sldId="269"/>
            <ac:spMk id="2" creationId="{5DB81112-D160-B2E7-C9EF-70C842876406}"/>
          </ac:spMkLst>
        </pc:spChg>
        <pc:spChg chg="mod">
          <ac:chgData name="Nargas Ahmadzai (2106756)" userId="0c14ad69-c0e9-4a1c-a65d-921e15cc9471" providerId="ADAL" clId="{62682560-F350-4B2F-A895-8CFFDAB3DA38}" dt="2022-07-29T14:53:07.364" v="8134"/>
          <ac:spMkLst>
            <pc:docMk/>
            <pc:sldMk cId="853408126" sldId="269"/>
            <ac:spMk id="3" creationId="{0ADE049A-F8F2-47E4-C05B-9C5F57626DBC}"/>
          </ac:spMkLst>
        </pc:spChg>
        <pc:spChg chg="mod">
          <ac:chgData name="Nargas Ahmadzai (2106756)" userId="0c14ad69-c0e9-4a1c-a65d-921e15cc9471" providerId="ADAL" clId="{62682560-F350-4B2F-A895-8CFFDAB3DA38}" dt="2022-07-29T14:53:07.364" v="8134"/>
          <ac:spMkLst>
            <pc:docMk/>
            <pc:sldMk cId="853408126" sldId="269"/>
            <ac:spMk id="4" creationId="{53BA8903-250C-BA9E-F5C2-673F3FADA7AC}"/>
          </ac:spMkLst>
        </pc:spChg>
      </pc:sldChg>
      <pc:sldChg chg="new del">
        <pc:chgData name="Nargas Ahmadzai (2106756)" userId="0c14ad69-c0e9-4a1c-a65d-921e15cc9471" providerId="ADAL" clId="{62682560-F350-4B2F-A895-8CFFDAB3DA38}" dt="2022-07-12T19:42:34.217" v="667" actId="680"/>
        <pc:sldMkLst>
          <pc:docMk/>
          <pc:sldMk cId="1049367592" sldId="270"/>
        </pc:sldMkLst>
      </pc:sldChg>
      <pc:sldChg chg="new del">
        <pc:chgData name="Nargas Ahmadzai (2106756)" userId="0c14ad69-c0e9-4a1c-a65d-921e15cc9471" providerId="ADAL" clId="{62682560-F350-4B2F-A895-8CFFDAB3DA38}" dt="2022-07-12T19:42:24.321" v="665" actId="680"/>
        <pc:sldMkLst>
          <pc:docMk/>
          <pc:sldMk cId="1056173661" sldId="270"/>
        </pc:sldMkLst>
      </pc:sldChg>
      <pc:sldChg chg="modSp new del mod">
        <pc:chgData name="Nargas Ahmadzai (2106756)" userId="0c14ad69-c0e9-4a1c-a65d-921e15cc9471" providerId="ADAL" clId="{62682560-F350-4B2F-A895-8CFFDAB3DA38}" dt="2022-07-14T09:57:15.115" v="2327" actId="2696"/>
        <pc:sldMkLst>
          <pc:docMk/>
          <pc:sldMk cId="3657830410" sldId="270"/>
        </pc:sldMkLst>
        <pc:spChg chg="mod">
          <ac:chgData name="Nargas Ahmadzai (2106756)" userId="0c14ad69-c0e9-4a1c-a65d-921e15cc9471" providerId="ADAL" clId="{62682560-F350-4B2F-A895-8CFFDAB3DA38}" dt="2022-07-12T19:42:49.584" v="683" actId="20577"/>
          <ac:spMkLst>
            <pc:docMk/>
            <pc:sldMk cId="3657830410" sldId="270"/>
            <ac:spMk id="2" creationId="{0E4D4C05-AFF5-090F-DDE0-668B89FC22B6}"/>
          </ac:spMkLst>
        </pc:spChg>
      </pc:sldChg>
      <pc:sldChg chg="addSp delSp modSp new del mod">
        <pc:chgData name="Nargas Ahmadzai (2106756)" userId="0c14ad69-c0e9-4a1c-a65d-921e15cc9471" providerId="ADAL" clId="{62682560-F350-4B2F-A895-8CFFDAB3DA38}" dt="2022-07-29T11:58:28.348" v="6808" actId="2696"/>
        <pc:sldMkLst>
          <pc:docMk/>
          <pc:sldMk cId="2846906867" sldId="271"/>
        </pc:sldMkLst>
        <pc:spChg chg="del mod">
          <ac:chgData name="Nargas Ahmadzai (2106756)" userId="0c14ad69-c0e9-4a1c-a65d-921e15cc9471" providerId="ADAL" clId="{62682560-F350-4B2F-A895-8CFFDAB3DA38}" dt="2022-07-28T21:26:43.438" v="6140" actId="21"/>
          <ac:spMkLst>
            <pc:docMk/>
            <pc:sldMk cId="2846906867" sldId="271"/>
            <ac:spMk id="2" creationId="{75276561-9977-42CD-1D53-E48E6E5E957C}"/>
          </ac:spMkLst>
        </pc:spChg>
        <pc:spChg chg="add del mod">
          <ac:chgData name="Nargas Ahmadzai (2106756)" userId="0c14ad69-c0e9-4a1c-a65d-921e15cc9471" providerId="ADAL" clId="{62682560-F350-4B2F-A895-8CFFDAB3DA38}" dt="2022-07-28T21:23:33.053" v="6105"/>
          <ac:spMkLst>
            <pc:docMk/>
            <pc:sldMk cId="2846906867" sldId="271"/>
            <ac:spMk id="3" creationId="{F1FDFE88-2EFC-C3CE-89D6-3340141E7F98}"/>
          </ac:spMkLst>
        </pc:spChg>
        <pc:spChg chg="add del mod">
          <ac:chgData name="Nargas Ahmadzai (2106756)" userId="0c14ad69-c0e9-4a1c-a65d-921e15cc9471" providerId="ADAL" clId="{62682560-F350-4B2F-A895-8CFFDAB3DA38}" dt="2022-07-28T22:02:26.039" v="6772"/>
          <ac:spMkLst>
            <pc:docMk/>
            <pc:sldMk cId="2846906867" sldId="271"/>
            <ac:spMk id="8" creationId="{C6841E8E-B0EC-6BD2-2600-4B989DFC60F7}"/>
          </ac:spMkLst>
        </pc:spChg>
        <pc:graphicFrameChg chg="add del mod modGraphic">
          <ac:chgData name="Nargas Ahmadzai (2106756)" userId="0c14ad69-c0e9-4a1c-a65d-921e15cc9471" providerId="ADAL" clId="{62682560-F350-4B2F-A895-8CFFDAB3DA38}" dt="2022-07-28T21:13:14.560" v="6073"/>
          <ac:graphicFrameMkLst>
            <pc:docMk/>
            <pc:sldMk cId="2846906867" sldId="271"/>
            <ac:graphicFrameMk id="4" creationId="{7A4E943F-2DC5-088B-32AB-236209A561BD}"/>
          </ac:graphicFrameMkLst>
        </pc:graphicFrameChg>
        <pc:graphicFrameChg chg="add del mod modGraphic">
          <ac:chgData name="Nargas Ahmadzai (2106756)" userId="0c14ad69-c0e9-4a1c-a65d-921e15cc9471" providerId="ADAL" clId="{62682560-F350-4B2F-A895-8CFFDAB3DA38}" dt="2022-07-28T21:23:15.131" v="6104"/>
          <ac:graphicFrameMkLst>
            <pc:docMk/>
            <pc:sldMk cId="2846906867" sldId="271"/>
            <ac:graphicFrameMk id="5" creationId="{CA8447E6-2038-6A6A-FDC2-563BFD450148}"/>
          </ac:graphicFrameMkLst>
        </pc:graphicFrameChg>
        <pc:graphicFrameChg chg="add del mod modGraphic">
          <ac:chgData name="Nargas Ahmadzai (2106756)" userId="0c14ad69-c0e9-4a1c-a65d-921e15cc9471" providerId="ADAL" clId="{62682560-F350-4B2F-A895-8CFFDAB3DA38}" dt="2022-07-28T22:01:57.445" v="6771" actId="21"/>
          <ac:graphicFrameMkLst>
            <pc:docMk/>
            <pc:sldMk cId="2846906867" sldId="271"/>
            <ac:graphicFrameMk id="6" creationId="{30F57CEA-039A-40BC-B7FC-3C6162919023}"/>
          </ac:graphicFrameMkLst>
        </pc:graphicFrameChg>
        <pc:graphicFrameChg chg="add mod modGraphic">
          <ac:chgData name="Nargas Ahmadzai (2106756)" userId="0c14ad69-c0e9-4a1c-a65d-921e15cc9471" providerId="ADAL" clId="{62682560-F350-4B2F-A895-8CFFDAB3DA38}" dt="2022-07-28T22:06:18.187" v="6788" actId="1076"/>
          <ac:graphicFrameMkLst>
            <pc:docMk/>
            <pc:sldMk cId="2846906867" sldId="271"/>
            <ac:graphicFrameMk id="9" creationId="{8DDC71CF-027D-ECF2-C25C-1489D45E2DE3}"/>
          </ac:graphicFrameMkLst>
        </pc:graphicFrameChg>
      </pc:sldChg>
      <pc:sldChg chg="new del">
        <pc:chgData name="Nargas Ahmadzai (2106756)" userId="0c14ad69-c0e9-4a1c-a65d-921e15cc9471" providerId="ADAL" clId="{62682560-F350-4B2F-A895-8CFFDAB3DA38}" dt="2022-07-12T19:43:31.996" v="685" actId="680"/>
        <pc:sldMkLst>
          <pc:docMk/>
          <pc:sldMk cId="3797606285" sldId="271"/>
        </pc:sldMkLst>
      </pc:sldChg>
      <pc:sldChg chg="addSp delSp modSp new del mod setBg delDesignElem">
        <pc:chgData name="Nargas Ahmadzai (2106756)" userId="0c14ad69-c0e9-4a1c-a65d-921e15cc9471" providerId="ADAL" clId="{62682560-F350-4B2F-A895-8CFFDAB3DA38}" dt="2022-07-24T13:57:43.317" v="4726" actId="2696"/>
        <pc:sldMkLst>
          <pc:docMk/>
          <pc:sldMk cId="1267589247" sldId="272"/>
        </pc:sldMkLst>
        <pc:spChg chg="mod ord">
          <ac:chgData name="Nargas Ahmadzai (2106756)" userId="0c14ad69-c0e9-4a1c-a65d-921e15cc9471" providerId="ADAL" clId="{62682560-F350-4B2F-A895-8CFFDAB3DA38}" dt="2022-07-14T09:40:42.203" v="1746" actId="26606"/>
          <ac:spMkLst>
            <pc:docMk/>
            <pc:sldMk cId="1267589247" sldId="272"/>
            <ac:spMk id="2" creationId="{1B87A959-A973-1739-EE3E-3B631FD47629}"/>
          </ac:spMkLst>
        </pc:spChg>
        <pc:spChg chg="del">
          <ac:chgData name="Nargas Ahmadzai (2106756)" userId="0c14ad69-c0e9-4a1c-a65d-921e15cc9471" providerId="ADAL" clId="{62682560-F350-4B2F-A895-8CFFDAB3DA38}" dt="2022-07-14T09:39:51.534" v="1736"/>
          <ac:spMkLst>
            <pc:docMk/>
            <pc:sldMk cId="1267589247" sldId="272"/>
            <ac:spMk id="3" creationId="{5F9DAA19-2379-0069-FD20-F1FBBC3A71F9}"/>
          </ac:spMkLst>
        </pc:spChg>
        <pc:spChg chg="add del mod">
          <ac:chgData name="Nargas Ahmadzai (2106756)" userId="0c14ad69-c0e9-4a1c-a65d-921e15cc9471" providerId="ADAL" clId="{62682560-F350-4B2F-A895-8CFFDAB3DA38}" dt="2022-07-14T09:47:37.625" v="1758" actId="22"/>
          <ac:spMkLst>
            <pc:docMk/>
            <pc:sldMk cId="1267589247" sldId="272"/>
            <ac:spMk id="30" creationId="{9456EA22-5A7E-356D-8D15-A1EFF2144F61}"/>
          </ac:spMkLst>
        </pc:spChg>
        <pc:spChg chg="add del">
          <ac:chgData name="Nargas Ahmadzai (2106756)" userId="0c14ad69-c0e9-4a1c-a65d-921e15cc9471" providerId="ADAL" clId="{62682560-F350-4B2F-A895-8CFFDAB3DA38}" dt="2022-07-14T09:40:07.645" v="1739" actId="26606"/>
          <ac:spMkLst>
            <pc:docMk/>
            <pc:sldMk cId="1267589247" sldId="272"/>
            <ac:spMk id="1030" creationId="{55164192-2749-2B8C-B669-EF7DCE7ABE11}"/>
          </ac:spMkLst>
        </pc:spChg>
        <pc:spChg chg="add del">
          <ac:chgData name="Nargas Ahmadzai (2106756)" userId="0c14ad69-c0e9-4a1c-a65d-921e15cc9471" providerId="ADAL" clId="{62682560-F350-4B2F-A895-8CFFDAB3DA38}" dt="2022-07-14T09:40:10.285" v="1741" actId="26606"/>
          <ac:spMkLst>
            <pc:docMk/>
            <pc:sldMk cId="1267589247" sldId="272"/>
            <ac:spMk id="1031" creationId="{A9663C92-81CA-46B1-B5AE-F46DF8D7E7CA}"/>
          </ac:spMkLst>
        </pc:spChg>
        <pc:spChg chg="add del">
          <ac:chgData name="Nargas Ahmadzai (2106756)" userId="0c14ad69-c0e9-4a1c-a65d-921e15cc9471" providerId="ADAL" clId="{62682560-F350-4B2F-A895-8CFFDAB3DA38}" dt="2022-07-14T09:40:10.285" v="1741" actId="26606"/>
          <ac:spMkLst>
            <pc:docMk/>
            <pc:sldMk cId="1267589247" sldId="272"/>
            <ac:spMk id="1037" creationId="{1D102283-463D-41F1-BCEC-B4A390E8AC16}"/>
          </ac:spMkLst>
        </pc:spChg>
        <pc:spChg chg="add del">
          <ac:chgData name="Nargas Ahmadzai (2106756)" userId="0c14ad69-c0e9-4a1c-a65d-921e15cc9471" providerId="ADAL" clId="{62682560-F350-4B2F-A895-8CFFDAB3DA38}" dt="2022-07-14T09:40:28.301" v="1743" actId="26606"/>
          <ac:spMkLst>
            <pc:docMk/>
            <pc:sldMk cId="1267589247" sldId="272"/>
            <ac:spMk id="1041" creationId="{773D9643-4BC8-486D-8267-3577C8F0842D}"/>
          </ac:spMkLst>
        </pc:spChg>
        <pc:spChg chg="add del">
          <ac:chgData name="Nargas Ahmadzai (2106756)" userId="0c14ad69-c0e9-4a1c-a65d-921e15cc9471" providerId="ADAL" clId="{62682560-F350-4B2F-A895-8CFFDAB3DA38}" dt="2022-07-14T09:40:28.301" v="1743" actId="26606"/>
          <ac:spMkLst>
            <pc:docMk/>
            <pc:sldMk cId="1267589247" sldId="272"/>
            <ac:spMk id="1042" creationId="{6B25638D-3D06-41D1-8060-4D2707C60AE8}"/>
          </ac:spMkLst>
        </pc:spChg>
        <pc:spChg chg="add del">
          <ac:chgData name="Nargas Ahmadzai (2106756)" userId="0c14ad69-c0e9-4a1c-a65d-921e15cc9471" providerId="ADAL" clId="{62682560-F350-4B2F-A895-8CFFDAB3DA38}" dt="2022-07-14T09:40:42.133" v="1745" actId="26606"/>
          <ac:spMkLst>
            <pc:docMk/>
            <pc:sldMk cId="1267589247" sldId="272"/>
            <ac:spMk id="1050" creationId="{8C43A29E-46A3-8408-C0E1-83B279BDFBAB}"/>
          </ac:spMkLst>
        </pc:spChg>
        <pc:spChg chg="add del">
          <ac:chgData name="Nargas Ahmadzai (2106756)" userId="0c14ad69-c0e9-4a1c-a65d-921e15cc9471" providerId="ADAL" clId="{62682560-F350-4B2F-A895-8CFFDAB3DA38}" dt="2022-07-16T19:21:11.251" v="3019"/>
          <ac:spMkLst>
            <pc:docMk/>
            <pc:sldMk cId="1267589247" sldId="272"/>
            <ac:spMk id="1052" creationId="{6B25638D-3D06-41D1-8060-4D2707C60AE8}"/>
          </ac:spMkLst>
        </pc:spChg>
        <pc:spChg chg="add del">
          <ac:chgData name="Nargas Ahmadzai (2106756)" userId="0c14ad69-c0e9-4a1c-a65d-921e15cc9471" providerId="ADAL" clId="{62682560-F350-4B2F-A895-8CFFDAB3DA38}" dt="2022-07-16T19:21:11.251" v="3019"/>
          <ac:spMkLst>
            <pc:docMk/>
            <pc:sldMk cId="1267589247" sldId="272"/>
            <ac:spMk id="1058" creationId="{773D9643-4BC8-486D-8267-3577C8F0842D}"/>
          </ac:spMkLst>
        </pc:spChg>
        <pc:grpChg chg="add del">
          <ac:chgData name="Nargas Ahmadzai (2106756)" userId="0c14ad69-c0e9-4a1c-a65d-921e15cc9471" providerId="ADAL" clId="{62682560-F350-4B2F-A895-8CFFDAB3DA38}" dt="2022-07-14T09:40:07.645" v="1739" actId="26606"/>
          <ac:grpSpMkLst>
            <pc:docMk/>
            <pc:sldMk cId="1267589247" sldId="272"/>
            <ac:grpSpMk id="1033" creationId="{F6ECD7E6-4E68-4AA6-864A-6828B6EC19D3}"/>
          </ac:grpSpMkLst>
        </pc:grpChg>
        <pc:grpChg chg="add del">
          <ac:chgData name="Nargas Ahmadzai (2106756)" userId="0c14ad69-c0e9-4a1c-a65d-921e15cc9471" providerId="ADAL" clId="{62682560-F350-4B2F-A895-8CFFDAB3DA38}" dt="2022-07-14T09:40:28.301" v="1743" actId="26606"/>
          <ac:grpSpMkLst>
            <pc:docMk/>
            <pc:sldMk cId="1267589247" sldId="272"/>
            <ac:grpSpMk id="1044" creationId="{2A7F3A7D-1232-4BDE-ACB6-F7CDEF0668CF}"/>
          </ac:grpSpMkLst>
        </pc:grpChg>
        <pc:grpChg chg="add del">
          <ac:chgData name="Nargas Ahmadzai (2106756)" userId="0c14ad69-c0e9-4a1c-a65d-921e15cc9471" providerId="ADAL" clId="{62682560-F350-4B2F-A895-8CFFDAB3DA38}" dt="2022-07-14T09:40:42.133" v="1745" actId="26606"/>
          <ac:grpSpMkLst>
            <pc:docMk/>
            <pc:sldMk cId="1267589247" sldId="272"/>
            <ac:grpSpMk id="1048" creationId="{C7016F8E-4B6E-4DFC-BA39-E5E5A3755511}"/>
          </ac:grpSpMkLst>
        </pc:grpChg>
        <pc:grpChg chg="add del">
          <ac:chgData name="Nargas Ahmadzai (2106756)" userId="0c14ad69-c0e9-4a1c-a65d-921e15cc9471" providerId="ADAL" clId="{62682560-F350-4B2F-A895-8CFFDAB3DA38}" dt="2022-07-16T19:21:11.251" v="3019"/>
          <ac:grpSpMkLst>
            <pc:docMk/>
            <pc:sldMk cId="1267589247" sldId="272"/>
            <ac:grpSpMk id="1055" creationId="{2A7F3A7D-1232-4BDE-ACB6-F7CDEF0668CF}"/>
          </ac:grpSpMkLst>
        </pc:grpChg>
        <pc:picChg chg="add mod">
          <ac:chgData name="Nargas Ahmadzai (2106756)" userId="0c14ad69-c0e9-4a1c-a65d-921e15cc9471" providerId="ADAL" clId="{62682560-F350-4B2F-A895-8CFFDAB3DA38}" dt="2022-07-14T09:47:37.625" v="1758" actId="22"/>
          <ac:picMkLst>
            <pc:docMk/>
            <pc:sldMk cId="1267589247" sldId="272"/>
            <ac:picMk id="1026" creationId="{EC2ADA6B-F226-77A9-912E-8D834522BC2A}"/>
          </ac:picMkLst>
        </pc:picChg>
        <pc:picChg chg="add del">
          <ac:chgData name="Nargas Ahmadzai (2106756)" userId="0c14ad69-c0e9-4a1c-a65d-921e15cc9471" providerId="ADAL" clId="{62682560-F350-4B2F-A895-8CFFDAB3DA38}" dt="2022-07-14T09:40:10.285" v="1741" actId="26606"/>
          <ac:picMkLst>
            <pc:docMk/>
            <pc:sldMk cId="1267589247" sldId="272"/>
            <ac:picMk id="1038" creationId="{449D3543-8D0A-40E1-9AF0-8F6CA1B45A6F}"/>
          </ac:picMkLst>
        </pc:picChg>
        <pc:picChg chg="add del">
          <ac:chgData name="Nargas Ahmadzai (2106756)" userId="0c14ad69-c0e9-4a1c-a65d-921e15cc9471" providerId="ADAL" clId="{62682560-F350-4B2F-A895-8CFFDAB3DA38}" dt="2022-07-14T09:40:28.301" v="1743" actId="26606"/>
          <ac:picMkLst>
            <pc:docMk/>
            <pc:sldMk cId="1267589247" sldId="272"/>
            <ac:picMk id="1043" creationId="{8161BB1E-0062-4056-AB94-121EF614D5FB}"/>
          </ac:picMkLst>
        </pc:picChg>
        <pc:picChg chg="add del">
          <ac:chgData name="Nargas Ahmadzai (2106756)" userId="0c14ad69-c0e9-4a1c-a65d-921e15cc9471" providerId="ADAL" clId="{62682560-F350-4B2F-A895-8CFFDAB3DA38}" dt="2022-07-16T19:21:11.251" v="3019"/>
          <ac:picMkLst>
            <pc:docMk/>
            <pc:sldMk cId="1267589247" sldId="272"/>
            <ac:picMk id="1053" creationId="{8161BB1E-0062-4056-AB94-121EF614D5FB}"/>
          </ac:picMkLst>
        </pc:picChg>
        <pc:cxnChg chg="add del">
          <ac:chgData name="Nargas Ahmadzai (2106756)" userId="0c14ad69-c0e9-4a1c-a65d-921e15cc9471" providerId="ADAL" clId="{62682560-F350-4B2F-A895-8CFFDAB3DA38}" dt="2022-07-14T09:40:28.301" v="1743" actId="26606"/>
          <ac:cxnSpMkLst>
            <pc:docMk/>
            <pc:sldMk cId="1267589247" sldId="272"/>
            <ac:cxnSpMk id="1035" creationId="{8FBC01E2-D629-4319-B5CB-BFA461B8CF30}"/>
          </ac:cxnSpMkLst>
        </pc:cxnChg>
        <pc:cxnChg chg="add del">
          <ac:chgData name="Nargas Ahmadzai (2106756)" userId="0c14ad69-c0e9-4a1c-a65d-921e15cc9471" providerId="ADAL" clId="{62682560-F350-4B2F-A895-8CFFDAB3DA38}" dt="2022-07-14T09:40:10.285" v="1741" actId="26606"/>
          <ac:cxnSpMkLst>
            <pc:docMk/>
            <pc:sldMk cId="1267589247" sldId="272"/>
            <ac:cxnSpMk id="1039" creationId="{93DEAED4-B139-47BA-8465-055B31546BA1}"/>
          </ac:cxnSpMkLst>
        </pc:cxnChg>
        <pc:cxnChg chg="add del">
          <ac:chgData name="Nargas Ahmadzai (2106756)" userId="0c14ad69-c0e9-4a1c-a65d-921e15cc9471" providerId="ADAL" clId="{62682560-F350-4B2F-A895-8CFFDAB3DA38}" dt="2022-07-16T19:21:11.251" v="3019"/>
          <ac:cxnSpMkLst>
            <pc:docMk/>
            <pc:sldMk cId="1267589247" sldId="272"/>
            <ac:cxnSpMk id="1054" creationId="{8FBC01E2-D629-4319-B5CB-BFA461B8CF30}"/>
          </ac:cxnSpMkLst>
        </pc:cxnChg>
      </pc:sldChg>
      <pc:sldChg chg="new del">
        <pc:chgData name="Nargas Ahmadzai (2106756)" userId="0c14ad69-c0e9-4a1c-a65d-921e15cc9471" providerId="ADAL" clId="{62682560-F350-4B2F-A895-8CFFDAB3DA38}" dt="2022-07-12T19:44:43.302" v="708" actId="680"/>
        <pc:sldMkLst>
          <pc:docMk/>
          <pc:sldMk cId="2674452409" sldId="272"/>
        </pc:sldMkLst>
      </pc:sldChg>
      <pc:sldChg chg="new del">
        <pc:chgData name="Nargas Ahmadzai (2106756)" userId="0c14ad69-c0e9-4a1c-a65d-921e15cc9471" providerId="ADAL" clId="{62682560-F350-4B2F-A895-8CFFDAB3DA38}" dt="2022-07-12T19:46:21.594" v="753" actId="680"/>
        <pc:sldMkLst>
          <pc:docMk/>
          <pc:sldMk cId="185654912" sldId="273"/>
        </pc:sldMkLst>
      </pc:sldChg>
      <pc:sldChg chg="modSp new del mod">
        <pc:chgData name="Nargas Ahmadzai (2106756)" userId="0c14ad69-c0e9-4a1c-a65d-921e15cc9471" providerId="ADAL" clId="{62682560-F350-4B2F-A895-8CFFDAB3DA38}" dt="2022-07-12T19:45:54.425" v="749" actId="680"/>
        <pc:sldMkLst>
          <pc:docMk/>
          <pc:sldMk cId="1916307407" sldId="273"/>
        </pc:sldMkLst>
        <pc:spChg chg="mod">
          <ac:chgData name="Nargas Ahmadzai (2106756)" userId="0c14ad69-c0e9-4a1c-a65d-921e15cc9471" providerId="ADAL" clId="{62682560-F350-4B2F-A895-8CFFDAB3DA38}" dt="2022-07-12T19:45:53.651" v="748" actId="20577"/>
          <ac:spMkLst>
            <pc:docMk/>
            <pc:sldMk cId="1916307407" sldId="273"/>
            <ac:spMk id="2" creationId="{7A766D2A-AE51-DD60-7D4C-F4B1450BC1D7}"/>
          </ac:spMkLst>
        </pc:spChg>
      </pc:sldChg>
      <pc:sldChg chg="modSp new mod">
        <pc:chgData name="Nargas Ahmadzai (2106756)" userId="0c14ad69-c0e9-4a1c-a65d-921e15cc9471" providerId="ADAL" clId="{62682560-F350-4B2F-A895-8CFFDAB3DA38}" dt="2022-07-29T14:52:28.733" v="8117"/>
        <pc:sldMkLst>
          <pc:docMk/>
          <pc:sldMk cId="2230522525" sldId="273"/>
        </pc:sldMkLst>
        <pc:spChg chg="mod">
          <ac:chgData name="Nargas Ahmadzai (2106756)" userId="0c14ad69-c0e9-4a1c-a65d-921e15cc9471" providerId="ADAL" clId="{62682560-F350-4B2F-A895-8CFFDAB3DA38}" dt="2022-07-29T14:52:28.733" v="8117"/>
          <ac:spMkLst>
            <pc:docMk/>
            <pc:sldMk cId="2230522525" sldId="273"/>
            <ac:spMk id="2" creationId="{BA710044-C20B-835B-5E03-B776CF4A31D3}"/>
          </ac:spMkLst>
        </pc:spChg>
        <pc:spChg chg="mod">
          <ac:chgData name="Nargas Ahmadzai (2106756)" userId="0c14ad69-c0e9-4a1c-a65d-921e15cc9471" providerId="ADAL" clId="{62682560-F350-4B2F-A895-8CFFDAB3DA38}" dt="2022-07-29T12:09:48.926" v="7754" actId="114"/>
          <ac:spMkLst>
            <pc:docMk/>
            <pc:sldMk cId="2230522525" sldId="273"/>
            <ac:spMk id="3" creationId="{FCB4989A-1887-550C-3B25-36DD5C5232A7}"/>
          </ac:spMkLst>
        </pc:spChg>
      </pc:sldChg>
      <pc:sldChg chg="new del">
        <pc:chgData name="Nargas Ahmadzai (2106756)" userId="0c14ad69-c0e9-4a1c-a65d-921e15cc9471" providerId="ADAL" clId="{62682560-F350-4B2F-A895-8CFFDAB3DA38}" dt="2022-07-12T19:46:07.608" v="751" actId="680"/>
        <pc:sldMkLst>
          <pc:docMk/>
          <pc:sldMk cId="2509423411" sldId="273"/>
        </pc:sldMkLst>
      </pc:sldChg>
      <pc:sldChg chg="modSp new mod">
        <pc:chgData name="Nargas Ahmadzai (2106756)" userId="0c14ad69-c0e9-4a1c-a65d-921e15cc9471" providerId="ADAL" clId="{62682560-F350-4B2F-A895-8CFFDAB3DA38}" dt="2022-07-29T14:53:07.364" v="8134"/>
        <pc:sldMkLst>
          <pc:docMk/>
          <pc:sldMk cId="4195876865" sldId="274"/>
        </pc:sldMkLst>
        <pc:spChg chg="mod">
          <ac:chgData name="Nargas Ahmadzai (2106756)" userId="0c14ad69-c0e9-4a1c-a65d-921e15cc9471" providerId="ADAL" clId="{62682560-F350-4B2F-A895-8CFFDAB3DA38}" dt="2022-07-29T14:53:07.364" v="8134"/>
          <ac:spMkLst>
            <pc:docMk/>
            <pc:sldMk cId="4195876865" sldId="274"/>
            <ac:spMk id="2" creationId="{A76D6021-55FD-08F2-099F-13D8E94617FF}"/>
          </ac:spMkLst>
        </pc:spChg>
        <pc:spChg chg="mod">
          <ac:chgData name="Nargas Ahmadzai (2106756)" userId="0c14ad69-c0e9-4a1c-a65d-921e15cc9471" providerId="ADAL" clId="{62682560-F350-4B2F-A895-8CFFDAB3DA38}" dt="2022-07-29T14:53:07.364" v="8134"/>
          <ac:spMkLst>
            <pc:docMk/>
            <pc:sldMk cId="4195876865" sldId="274"/>
            <ac:spMk id="3" creationId="{70C6AE85-8FB6-E7FF-3578-F2A4C7E86527}"/>
          </ac:spMkLst>
        </pc:spChg>
      </pc:sldChg>
      <pc:sldChg chg="addSp delSp modSp new del mod setBg delDesignElem">
        <pc:chgData name="Nargas Ahmadzai (2106756)" userId="0c14ad69-c0e9-4a1c-a65d-921e15cc9471" providerId="ADAL" clId="{62682560-F350-4B2F-A895-8CFFDAB3DA38}" dt="2022-07-24T13:57:51.504" v="4727" actId="2696"/>
        <pc:sldMkLst>
          <pc:docMk/>
          <pc:sldMk cId="2898204890" sldId="275"/>
        </pc:sldMkLst>
        <pc:spChg chg="mod">
          <ac:chgData name="Nargas Ahmadzai (2106756)" userId="0c14ad69-c0e9-4a1c-a65d-921e15cc9471" providerId="ADAL" clId="{62682560-F350-4B2F-A895-8CFFDAB3DA38}" dt="2022-07-14T10:07:49.907" v="2356" actId="26606"/>
          <ac:spMkLst>
            <pc:docMk/>
            <pc:sldMk cId="2898204890" sldId="275"/>
            <ac:spMk id="2" creationId="{20E7BA67-5107-C505-09D2-ECA1AE0EF75D}"/>
          </ac:spMkLst>
        </pc:spChg>
        <pc:spChg chg="del">
          <ac:chgData name="Nargas Ahmadzai (2106756)" userId="0c14ad69-c0e9-4a1c-a65d-921e15cc9471" providerId="ADAL" clId="{62682560-F350-4B2F-A895-8CFFDAB3DA38}" dt="2022-07-14T09:58:47.911" v="2345"/>
          <ac:spMkLst>
            <pc:docMk/>
            <pc:sldMk cId="2898204890" sldId="275"/>
            <ac:spMk id="3" creationId="{08DA0E39-708A-21EF-44D1-C7839B78BC82}"/>
          </ac:spMkLst>
        </pc:spChg>
        <pc:spChg chg="add del mod">
          <ac:chgData name="Nargas Ahmadzai (2106756)" userId="0c14ad69-c0e9-4a1c-a65d-921e15cc9471" providerId="ADAL" clId="{62682560-F350-4B2F-A895-8CFFDAB3DA38}" dt="2022-07-14T10:07:28.158" v="2352"/>
          <ac:spMkLst>
            <pc:docMk/>
            <pc:sldMk cId="2898204890" sldId="275"/>
            <ac:spMk id="4" creationId="{9C8B22A8-FFF9-5257-1895-BBE2FF89ABA4}"/>
          </ac:spMkLst>
        </pc:spChg>
        <pc:spChg chg="add del">
          <ac:chgData name="Nargas Ahmadzai (2106756)" userId="0c14ad69-c0e9-4a1c-a65d-921e15cc9471" providerId="ADAL" clId="{62682560-F350-4B2F-A895-8CFFDAB3DA38}" dt="2022-07-14T10:07:49.971" v="2357" actId="26606"/>
          <ac:spMkLst>
            <pc:docMk/>
            <pc:sldMk cId="2898204890" sldId="275"/>
            <ac:spMk id="2055" creationId="{C72108A5-CE2C-4966-B863-66581E6E4801}"/>
          </ac:spMkLst>
        </pc:spChg>
        <pc:spChg chg="add del">
          <ac:chgData name="Nargas Ahmadzai (2106756)" userId="0c14ad69-c0e9-4a1c-a65d-921e15cc9471" providerId="ADAL" clId="{62682560-F350-4B2F-A895-8CFFDAB3DA38}" dt="2022-07-14T10:07:49.907" v="2356" actId="26606"/>
          <ac:spMkLst>
            <pc:docMk/>
            <pc:sldMk cId="2898204890" sldId="275"/>
            <ac:spMk id="2067" creationId="{A17061CB-31D4-9BD4-CEBD-2963510DEE09}"/>
          </ac:spMkLst>
        </pc:spChg>
        <pc:spChg chg="add del">
          <ac:chgData name="Nargas Ahmadzai (2106756)" userId="0c14ad69-c0e9-4a1c-a65d-921e15cc9471" providerId="ADAL" clId="{62682560-F350-4B2F-A895-8CFFDAB3DA38}" dt="2022-07-14T10:07:44.789" v="2354" actId="26606"/>
          <ac:spMkLst>
            <pc:docMk/>
            <pc:sldMk cId="2898204890" sldId="275"/>
            <ac:spMk id="2068" creationId="{A9663C92-81CA-46B1-B5AE-F46DF8D7E7CA}"/>
          </ac:spMkLst>
        </pc:spChg>
        <pc:spChg chg="add del">
          <ac:chgData name="Nargas Ahmadzai (2106756)" userId="0c14ad69-c0e9-4a1c-a65d-921e15cc9471" providerId="ADAL" clId="{62682560-F350-4B2F-A895-8CFFDAB3DA38}" dt="2022-07-16T19:21:11.251" v="3019"/>
          <ac:spMkLst>
            <pc:docMk/>
            <pc:sldMk cId="2898204890" sldId="275"/>
            <ac:spMk id="2069" creationId="{A9663C92-81CA-46B1-B5AE-F46DF8D7E7CA}"/>
          </ac:spMkLst>
        </pc:spChg>
        <pc:grpChg chg="add del">
          <ac:chgData name="Nargas Ahmadzai (2106756)" userId="0c14ad69-c0e9-4a1c-a65d-921e15cc9471" providerId="ADAL" clId="{62682560-F350-4B2F-A895-8CFFDAB3DA38}" dt="2022-07-14T10:07:49.971" v="2357" actId="26606"/>
          <ac:grpSpMkLst>
            <pc:docMk/>
            <pc:sldMk cId="2898204890" sldId="275"/>
            <ac:grpSpMk id="2061" creationId="{A030695F-0E8E-4F69-B37A-CE035769417B}"/>
          </ac:grpSpMkLst>
        </pc:grpChg>
        <pc:grpChg chg="add del">
          <ac:chgData name="Nargas Ahmadzai (2106756)" userId="0c14ad69-c0e9-4a1c-a65d-921e15cc9471" providerId="ADAL" clId="{62682560-F350-4B2F-A895-8CFFDAB3DA38}" dt="2022-07-14T10:07:44.789" v="2354" actId="26606"/>
          <ac:grpSpMkLst>
            <pc:docMk/>
            <pc:sldMk cId="2898204890" sldId="275"/>
            <ac:grpSpMk id="2074" creationId="{99E84EB2-5376-430C-8E52-2E9A0E450903}"/>
          </ac:grpSpMkLst>
        </pc:grpChg>
        <pc:grpChg chg="add del">
          <ac:chgData name="Nargas Ahmadzai (2106756)" userId="0c14ad69-c0e9-4a1c-a65d-921e15cc9471" providerId="ADAL" clId="{62682560-F350-4B2F-A895-8CFFDAB3DA38}" dt="2022-07-16T19:21:11.251" v="3019"/>
          <ac:grpSpMkLst>
            <pc:docMk/>
            <pc:sldMk cId="2898204890" sldId="275"/>
            <ac:grpSpMk id="2077" creationId="{99E84EB2-5376-430C-8E52-2E9A0E450903}"/>
          </ac:grpSpMkLst>
        </pc:grpChg>
        <pc:picChg chg="add mod">
          <ac:chgData name="Nargas Ahmadzai (2106756)" userId="0c14ad69-c0e9-4a1c-a65d-921e15cc9471" providerId="ADAL" clId="{62682560-F350-4B2F-A895-8CFFDAB3DA38}" dt="2022-07-16T19:24:50.014" v="3034" actId="1076"/>
          <ac:picMkLst>
            <pc:docMk/>
            <pc:sldMk cId="2898204890" sldId="275"/>
            <ac:picMk id="5" creationId="{12A6EBCF-D55D-2DF2-C3F8-3B6277F73EE0}"/>
          </ac:picMkLst>
        </pc:picChg>
        <pc:picChg chg="add del mod">
          <ac:chgData name="Nargas Ahmadzai (2106756)" userId="0c14ad69-c0e9-4a1c-a65d-921e15cc9471" providerId="ADAL" clId="{62682560-F350-4B2F-A895-8CFFDAB3DA38}" dt="2022-07-14T10:07:01.089" v="2351" actId="21"/>
          <ac:picMkLst>
            <pc:docMk/>
            <pc:sldMk cId="2898204890" sldId="275"/>
            <ac:picMk id="2050" creationId="{75778AEA-14E8-99A5-9048-DCFA5BE375B6}"/>
          </ac:picMkLst>
        </pc:picChg>
        <pc:picChg chg="add del">
          <ac:chgData name="Nargas Ahmadzai (2106756)" userId="0c14ad69-c0e9-4a1c-a65d-921e15cc9471" providerId="ADAL" clId="{62682560-F350-4B2F-A895-8CFFDAB3DA38}" dt="2022-07-14T10:07:49.971" v="2357" actId="26606"/>
          <ac:picMkLst>
            <pc:docMk/>
            <pc:sldMk cId="2898204890" sldId="275"/>
            <ac:picMk id="2057" creationId="{34DF22E0-9870-4CBF-AA3A-D710A9D8D999}"/>
          </ac:picMkLst>
        </pc:picChg>
        <pc:picChg chg="add del">
          <ac:chgData name="Nargas Ahmadzai (2106756)" userId="0c14ad69-c0e9-4a1c-a65d-921e15cc9471" providerId="ADAL" clId="{62682560-F350-4B2F-A895-8CFFDAB3DA38}" dt="2022-07-14T10:07:44.789" v="2354" actId="26606"/>
          <ac:picMkLst>
            <pc:docMk/>
            <pc:sldMk cId="2898204890" sldId="275"/>
            <ac:picMk id="2070" creationId="{449D3543-8D0A-40E1-9AF0-8F6CA1B45A6F}"/>
          </ac:picMkLst>
        </pc:picChg>
        <pc:picChg chg="add del">
          <ac:chgData name="Nargas Ahmadzai (2106756)" userId="0c14ad69-c0e9-4a1c-a65d-921e15cc9471" providerId="ADAL" clId="{62682560-F350-4B2F-A895-8CFFDAB3DA38}" dt="2022-07-16T19:21:11.251" v="3019"/>
          <ac:picMkLst>
            <pc:docMk/>
            <pc:sldMk cId="2898204890" sldId="275"/>
            <ac:picMk id="2071" creationId="{449D3543-8D0A-40E1-9AF0-8F6CA1B45A6F}"/>
          </ac:picMkLst>
        </pc:picChg>
        <pc:cxnChg chg="add del">
          <ac:chgData name="Nargas Ahmadzai (2106756)" userId="0c14ad69-c0e9-4a1c-a65d-921e15cc9471" providerId="ADAL" clId="{62682560-F350-4B2F-A895-8CFFDAB3DA38}" dt="2022-07-14T10:07:49.971" v="2357" actId="26606"/>
          <ac:cxnSpMkLst>
            <pc:docMk/>
            <pc:sldMk cId="2898204890" sldId="275"/>
            <ac:cxnSpMk id="2059" creationId="{4348DA73-B56C-4BAB-9988-C048297EF40C}"/>
          </ac:cxnSpMkLst>
        </pc:cxnChg>
        <pc:cxnChg chg="add del">
          <ac:chgData name="Nargas Ahmadzai (2106756)" userId="0c14ad69-c0e9-4a1c-a65d-921e15cc9471" providerId="ADAL" clId="{62682560-F350-4B2F-A895-8CFFDAB3DA38}" dt="2022-07-14T10:07:44.789" v="2354" actId="26606"/>
          <ac:cxnSpMkLst>
            <pc:docMk/>
            <pc:sldMk cId="2898204890" sldId="275"/>
            <ac:cxnSpMk id="2072" creationId="{93DEAED4-B139-47BA-8465-055B31546BA1}"/>
          </ac:cxnSpMkLst>
        </pc:cxnChg>
        <pc:cxnChg chg="add del">
          <ac:chgData name="Nargas Ahmadzai (2106756)" userId="0c14ad69-c0e9-4a1c-a65d-921e15cc9471" providerId="ADAL" clId="{62682560-F350-4B2F-A895-8CFFDAB3DA38}" dt="2022-07-16T19:21:11.251" v="3019"/>
          <ac:cxnSpMkLst>
            <pc:docMk/>
            <pc:sldMk cId="2898204890" sldId="275"/>
            <ac:cxnSpMk id="2073" creationId="{93DEAED4-B139-47BA-8465-055B31546BA1}"/>
          </ac:cxnSpMkLst>
        </pc:cxnChg>
      </pc:sldChg>
      <pc:sldChg chg="addSp delSp modSp new mod">
        <pc:chgData name="Nargas Ahmadzai (2106756)" userId="0c14ad69-c0e9-4a1c-a65d-921e15cc9471" providerId="ADAL" clId="{62682560-F350-4B2F-A895-8CFFDAB3DA38}" dt="2022-07-30T18:08:15.080" v="8155" actId="20577"/>
        <pc:sldMkLst>
          <pc:docMk/>
          <pc:sldMk cId="3271187227" sldId="276"/>
        </pc:sldMkLst>
        <pc:spChg chg="mod">
          <ac:chgData name="Nargas Ahmadzai (2106756)" userId="0c14ad69-c0e9-4a1c-a65d-921e15cc9471" providerId="ADAL" clId="{62682560-F350-4B2F-A895-8CFFDAB3DA38}" dt="2022-07-29T14:52:28.733" v="8117"/>
          <ac:spMkLst>
            <pc:docMk/>
            <pc:sldMk cId="3271187227" sldId="276"/>
            <ac:spMk id="2" creationId="{B07B4596-48BB-E86C-40A2-A905C9880AB9}"/>
          </ac:spMkLst>
        </pc:spChg>
        <pc:spChg chg="add mod">
          <ac:chgData name="Nargas Ahmadzai (2106756)" userId="0c14ad69-c0e9-4a1c-a65d-921e15cc9471" providerId="ADAL" clId="{62682560-F350-4B2F-A895-8CFFDAB3DA38}" dt="2022-07-29T12:15:47.107" v="7840" actId="20577"/>
          <ac:spMkLst>
            <pc:docMk/>
            <pc:sldMk cId="3271187227" sldId="276"/>
            <ac:spMk id="3" creationId="{CD7FC9E2-6563-583A-FD46-DB040FA06397}"/>
          </ac:spMkLst>
        </pc:spChg>
        <pc:spChg chg="mod">
          <ac:chgData name="Nargas Ahmadzai (2106756)" userId="0c14ad69-c0e9-4a1c-a65d-921e15cc9471" providerId="ADAL" clId="{62682560-F350-4B2F-A895-8CFFDAB3DA38}" dt="2022-07-21T15:00:08.366" v="3083" actId="20577"/>
          <ac:spMkLst>
            <pc:docMk/>
            <pc:sldMk cId="3271187227" sldId="276"/>
            <ac:spMk id="3" creationId="{D22C4817-2A31-E812-717A-97F3F38096DB}"/>
          </ac:spMkLst>
        </pc:spChg>
        <pc:spChg chg="mod">
          <ac:chgData name="Nargas Ahmadzai (2106756)" userId="0c14ad69-c0e9-4a1c-a65d-921e15cc9471" providerId="ADAL" clId="{62682560-F350-4B2F-A895-8CFFDAB3DA38}" dt="2022-07-29T14:53:07.364" v="8134"/>
          <ac:spMkLst>
            <pc:docMk/>
            <pc:sldMk cId="3271187227" sldId="276"/>
            <ac:spMk id="5" creationId="{4DA09F8F-B886-3363-9ED4-C1E27DB05D26}"/>
          </ac:spMkLst>
        </pc:spChg>
        <pc:spChg chg="add del mod">
          <ac:chgData name="Nargas Ahmadzai (2106756)" userId="0c14ad69-c0e9-4a1c-a65d-921e15cc9471" providerId="ADAL" clId="{62682560-F350-4B2F-A895-8CFFDAB3DA38}" dt="2022-07-22T12:17:55.140" v="3909" actId="767"/>
          <ac:spMkLst>
            <pc:docMk/>
            <pc:sldMk cId="3271187227" sldId="276"/>
            <ac:spMk id="11" creationId="{95B709C1-8434-75E9-9F8A-3E77DEA41B92}"/>
          </ac:spMkLst>
        </pc:spChg>
        <pc:spChg chg="add del mod">
          <ac:chgData name="Nargas Ahmadzai (2106756)" userId="0c14ad69-c0e9-4a1c-a65d-921e15cc9471" providerId="ADAL" clId="{62682560-F350-4B2F-A895-8CFFDAB3DA38}" dt="2022-07-29T12:14:59.932" v="7806" actId="478"/>
          <ac:spMkLst>
            <pc:docMk/>
            <pc:sldMk cId="3271187227" sldId="276"/>
            <ac:spMk id="12" creationId="{8C5B48A8-BB57-3EA0-C38B-CBB4163B02D8}"/>
          </ac:spMkLst>
        </pc:spChg>
        <pc:spChg chg="add mod">
          <ac:chgData name="Nargas Ahmadzai (2106756)" userId="0c14ad69-c0e9-4a1c-a65d-921e15cc9471" providerId="ADAL" clId="{62682560-F350-4B2F-A895-8CFFDAB3DA38}" dt="2022-07-29T12:18:37.253" v="7942" actId="20577"/>
          <ac:spMkLst>
            <pc:docMk/>
            <pc:sldMk cId="3271187227" sldId="276"/>
            <ac:spMk id="13" creationId="{23718F23-12A6-D9F3-95EB-46117027417A}"/>
          </ac:spMkLst>
        </pc:spChg>
        <pc:spChg chg="add mod">
          <ac:chgData name="Nargas Ahmadzai (2106756)" userId="0c14ad69-c0e9-4a1c-a65d-921e15cc9471" providerId="ADAL" clId="{62682560-F350-4B2F-A895-8CFFDAB3DA38}" dt="2022-07-29T12:16:52.534" v="7866" actId="20577"/>
          <ac:spMkLst>
            <pc:docMk/>
            <pc:sldMk cId="3271187227" sldId="276"/>
            <ac:spMk id="19" creationId="{1AF4C29C-E204-BC8B-2B47-B5EEF7722682}"/>
          </ac:spMkLst>
        </pc:spChg>
        <pc:spChg chg="add del mod">
          <ac:chgData name="Nargas Ahmadzai (2106756)" userId="0c14ad69-c0e9-4a1c-a65d-921e15cc9471" providerId="ADAL" clId="{62682560-F350-4B2F-A895-8CFFDAB3DA38}" dt="2022-07-22T12:21:45.698" v="4000"/>
          <ac:spMkLst>
            <pc:docMk/>
            <pc:sldMk cId="3271187227" sldId="276"/>
            <ac:spMk id="20" creationId="{28EDACDB-9412-BE81-1443-57D538A03E84}"/>
          </ac:spMkLst>
        </pc:spChg>
        <pc:spChg chg="add mod">
          <ac:chgData name="Nargas Ahmadzai (2106756)" userId="0c14ad69-c0e9-4a1c-a65d-921e15cc9471" providerId="ADAL" clId="{62682560-F350-4B2F-A895-8CFFDAB3DA38}" dt="2022-07-30T18:08:15.080" v="8155" actId="20577"/>
          <ac:spMkLst>
            <pc:docMk/>
            <pc:sldMk cId="3271187227" sldId="276"/>
            <ac:spMk id="21" creationId="{06FB3D11-5E76-5C2D-F6E4-C291B222F060}"/>
          </ac:spMkLst>
        </pc:spChg>
        <pc:cxnChg chg="add mod">
          <ac:chgData name="Nargas Ahmadzai (2106756)" userId="0c14ad69-c0e9-4a1c-a65d-921e15cc9471" providerId="ADAL" clId="{62682560-F350-4B2F-A895-8CFFDAB3DA38}" dt="2022-07-22T12:15:43.933" v="3846" actId="14100"/>
          <ac:cxnSpMkLst>
            <pc:docMk/>
            <pc:sldMk cId="3271187227" sldId="276"/>
            <ac:cxnSpMk id="4" creationId="{BC334F16-3CBC-079A-3525-D8DAB81D5B8A}"/>
          </ac:cxnSpMkLst>
        </pc:cxnChg>
        <pc:cxnChg chg="add mod">
          <ac:chgData name="Nargas Ahmadzai (2106756)" userId="0c14ad69-c0e9-4a1c-a65d-921e15cc9471" providerId="ADAL" clId="{62682560-F350-4B2F-A895-8CFFDAB3DA38}" dt="2022-07-29T12:17:52.227" v="7873" actId="14100"/>
          <ac:cxnSpMkLst>
            <pc:docMk/>
            <pc:sldMk cId="3271187227" sldId="276"/>
            <ac:cxnSpMk id="8" creationId="{1BD451C3-E913-8EEA-7D7D-0C35112783B7}"/>
          </ac:cxnSpMkLst>
        </pc:cxnChg>
        <pc:cxnChg chg="add mod">
          <ac:chgData name="Nargas Ahmadzai (2106756)" userId="0c14ad69-c0e9-4a1c-a65d-921e15cc9471" providerId="ADAL" clId="{62682560-F350-4B2F-A895-8CFFDAB3DA38}" dt="2022-07-29T12:18:42.140" v="7943" actId="14100"/>
          <ac:cxnSpMkLst>
            <pc:docMk/>
            <pc:sldMk cId="3271187227" sldId="276"/>
            <ac:cxnSpMk id="15" creationId="{6653165B-5236-485E-5A88-318D70DE2DDF}"/>
          </ac:cxnSpMkLst>
        </pc:cxnChg>
        <pc:cxnChg chg="add mod">
          <ac:chgData name="Nargas Ahmadzai (2106756)" userId="0c14ad69-c0e9-4a1c-a65d-921e15cc9471" providerId="ADAL" clId="{62682560-F350-4B2F-A895-8CFFDAB3DA38}" dt="2022-07-29T12:18:46.175" v="7944" actId="14100"/>
          <ac:cxnSpMkLst>
            <pc:docMk/>
            <pc:sldMk cId="3271187227" sldId="276"/>
            <ac:cxnSpMk id="18" creationId="{8EF663F5-A9E9-4842-C3C3-BAFBE14B3540}"/>
          </ac:cxnSpMkLst>
        </pc:cxnChg>
      </pc:sldChg>
      <pc:sldChg chg="modSp new mod">
        <pc:chgData name="Nargas Ahmadzai (2106756)" userId="0c14ad69-c0e9-4a1c-a65d-921e15cc9471" providerId="ADAL" clId="{62682560-F350-4B2F-A895-8CFFDAB3DA38}" dt="2022-07-29T14:53:07.364" v="8134"/>
        <pc:sldMkLst>
          <pc:docMk/>
          <pc:sldMk cId="1918187947" sldId="277"/>
        </pc:sldMkLst>
        <pc:spChg chg="mod">
          <ac:chgData name="Nargas Ahmadzai (2106756)" userId="0c14ad69-c0e9-4a1c-a65d-921e15cc9471" providerId="ADAL" clId="{62682560-F350-4B2F-A895-8CFFDAB3DA38}" dt="2022-07-29T14:53:07.364" v="8134"/>
          <ac:spMkLst>
            <pc:docMk/>
            <pc:sldMk cId="1918187947" sldId="277"/>
            <ac:spMk id="2" creationId="{30FF9E19-42A9-F6C4-881B-3BAAABA21A84}"/>
          </ac:spMkLst>
        </pc:spChg>
        <pc:spChg chg="mod">
          <ac:chgData name="Nargas Ahmadzai (2106756)" userId="0c14ad69-c0e9-4a1c-a65d-921e15cc9471" providerId="ADAL" clId="{62682560-F350-4B2F-A895-8CFFDAB3DA38}" dt="2022-07-29T14:53:07.364" v="8134"/>
          <ac:spMkLst>
            <pc:docMk/>
            <pc:sldMk cId="1918187947" sldId="277"/>
            <ac:spMk id="3" creationId="{943D9574-9CFC-87D1-858E-CCE363150531}"/>
          </ac:spMkLst>
        </pc:spChg>
      </pc:sldChg>
      <pc:sldChg chg="addSp delSp modSp new mod setBg delDesignElem">
        <pc:chgData name="Nargas Ahmadzai (2106756)" userId="0c14ad69-c0e9-4a1c-a65d-921e15cc9471" providerId="ADAL" clId="{62682560-F350-4B2F-A895-8CFFDAB3DA38}" dt="2022-07-29T14:53:07.364" v="8134"/>
        <pc:sldMkLst>
          <pc:docMk/>
          <pc:sldMk cId="1246542755" sldId="278"/>
        </pc:sldMkLst>
        <pc:spChg chg="mod">
          <ac:chgData name="Nargas Ahmadzai (2106756)" userId="0c14ad69-c0e9-4a1c-a65d-921e15cc9471" providerId="ADAL" clId="{62682560-F350-4B2F-A895-8CFFDAB3DA38}" dt="2022-07-29T14:53:07.364" v="8134"/>
          <ac:spMkLst>
            <pc:docMk/>
            <pc:sldMk cId="1246542755" sldId="278"/>
            <ac:spMk id="2" creationId="{F059258C-45D7-A070-724D-B2545F60DC6D}"/>
          </ac:spMkLst>
        </pc:spChg>
        <pc:spChg chg="del mod">
          <ac:chgData name="Nargas Ahmadzai (2106756)" userId="0c14ad69-c0e9-4a1c-a65d-921e15cc9471" providerId="ADAL" clId="{62682560-F350-4B2F-A895-8CFFDAB3DA38}" dt="2022-07-22T12:25:12.480" v="4077" actId="3680"/>
          <ac:spMkLst>
            <pc:docMk/>
            <pc:sldMk cId="1246542755" sldId="278"/>
            <ac:spMk id="3" creationId="{3B088916-AA53-71BE-09A7-981A0592CF1E}"/>
          </ac:spMkLst>
        </pc:spChg>
        <pc:spChg chg="add del mod">
          <ac:chgData name="Nargas Ahmadzai (2106756)" userId="0c14ad69-c0e9-4a1c-a65d-921e15cc9471" providerId="ADAL" clId="{62682560-F350-4B2F-A895-8CFFDAB3DA38}" dt="2022-07-25T11:52:28.370" v="4781" actId="3680"/>
          <ac:spMkLst>
            <pc:docMk/>
            <pc:sldMk cId="1246542755" sldId="278"/>
            <ac:spMk id="4" creationId="{7F682FB7-B9F7-2FB3-330A-122AFA398C66}"/>
          </ac:spMkLst>
        </pc:spChg>
        <pc:spChg chg="add del mod">
          <ac:chgData name="Nargas Ahmadzai (2106756)" userId="0c14ad69-c0e9-4a1c-a65d-921e15cc9471" providerId="ADAL" clId="{62682560-F350-4B2F-A895-8CFFDAB3DA38}" dt="2022-07-22T12:34:11.923" v="4347" actId="3680"/>
          <ac:spMkLst>
            <pc:docMk/>
            <pc:sldMk cId="1246542755" sldId="278"/>
            <ac:spMk id="5" creationId="{22B077F7-2EB0-6BA9-BF57-2B3A2849AC6A}"/>
          </ac:spMkLst>
        </pc:spChg>
        <pc:spChg chg="add del">
          <ac:chgData name="Nargas Ahmadzai (2106756)" userId="0c14ad69-c0e9-4a1c-a65d-921e15cc9471" providerId="ADAL" clId="{62682560-F350-4B2F-A895-8CFFDAB3DA38}" dt="2022-07-25T11:52:50.923" v="4784"/>
          <ac:spMkLst>
            <pc:docMk/>
            <pc:sldMk cId="1246542755" sldId="278"/>
            <ac:spMk id="9" creationId="{C72108A5-CE2C-4966-B863-66581E6E4801}"/>
          </ac:spMkLst>
        </pc:spChg>
        <pc:graphicFrameChg chg="add del mod ord modGraphic">
          <ac:chgData name="Nargas Ahmadzai (2106756)" userId="0c14ad69-c0e9-4a1c-a65d-921e15cc9471" providerId="ADAL" clId="{62682560-F350-4B2F-A895-8CFFDAB3DA38}" dt="2022-07-22T12:34:01.416" v="4346" actId="21"/>
          <ac:graphicFrameMkLst>
            <pc:docMk/>
            <pc:sldMk cId="1246542755" sldId="278"/>
            <ac:graphicFrameMk id="4" creationId="{127A3C54-69A4-8A11-BF21-6DCE9B4C6712}"/>
          </ac:graphicFrameMkLst>
        </pc:graphicFrameChg>
        <pc:graphicFrameChg chg="add mod ord modGraphic">
          <ac:chgData name="Nargas Ahmadzai (2106756)" userId="0c14ad69-c0e9-4a1c-a65d-921e15cc9471" providerId="ADAL" clId="{62682560-F350-4B2F-A895-8CFFDAB3DA38}" dt="2022-07-26T17:17:04.832" v="6037" actId="20577"/>
          <ac:graphicFrameMkLst>
            <pc:docMk/>
            <pc:sldMk cId="1246542755" sldId="278"/>
            <ac:graphicFrameMk id="5" creationId="{55E18C8F-7FA7-1748-09AE-CFB0B1494351}"/>
          </ac:graphicFrameMkLst>
        </pc:graphicFrameChg>
        <pc:graphicFrameChg chg="add del mod modGraphic">
          <ac:chgData name="Nargas Ahmadzai (2106756)" userId="0c14ad69-c0e9-4a1c-a65d-921e15cc9471" providerId="ADAL" clId="{62682560-F350-4B2F-A895-8CFFDAB3DA38}" dt="2022-07-22T12:30:53.388" v="4340" actId="3680"/>
          <ac:graphicFrameMkLst>
            <pc:docMk/>
            <pc:sldMk cId="1246542755" sldId="278"/>
            <ac:graphicFrameMk id="5" creationId="{E521CB1C-A5F2-1F32-9D0C-C3FC77D4AFC6}"/>
          </ac:graphicFrameMkLst>
        </pc:graphicFrameChg>
        <pc:graphicFrameChg chg="add del">
          <ac:chgData name="Nargas Ahmadzai (2106756)" userId="0c14ad69-c0e9-4a1c-a65d-921e15cc9471" providerId="ADAL" clId="{62682560-F350-4B2F-A895-8CFFDAB3DA38}" dt="2022-07-22T12:31:34.474" v="4343" actId="3680"/>
          <ac:graphicFrameMkLst>
            <pc:docMk/>
            <pc:sldMk cId="1246542755" sldId="278"/>
            <ac:graphicFrameMk id="6" creationId="{88EC8910-3E95-D3C0-1E00-8F1900DA1EA0}"/>
          </ac:graphicFrameMkLst>
        </pc:graphicFrameChg>
        <pc:graphicFrameChg chg="add del mod ord modGraphic">
          <ac:chgData name="Nargas Ahmadzai (2106756)" userId="0c14ad69-c0e9-4a1c-a65d-921e15cc9471" providerId="ADAL" clId="{62682560-F350-4B2F-A895-8CFFDAB3DA38}" dt="2022-07-25T11:52:07.345" v="4780" actId="21"/>
          <ac:graphicFrameMkLst>
            <pc:docMk/>
            <pc:sldMk cId="1246542755" sldId="278"/>
            <ac:graphicFrameMk id="6" creationId="{CB8790FA-BA00-1DEE-22B4-BC180AB2204A}"/>
          </ac:graphicFrameMkLst>
        </pc:graphicFrameChg>
        <pc:graphicFrameChg chg="add del mod">
          <ac:chgData name="Nargas Ahmadzai (2106756)" userId="0c14ad69-c0e9-4a1c-a65d-921e15cc9471" providerId="ADAL" clId="{62682560-F350-4B2F-A895-8CFFDAB3DA38}" dt="2022-07-22T12:46:56.524" v="4717" actId="21"/>
          <ac:graphicFrameMkLst>
            <pc:docMk/>
            <pc:sldMk cId="1246542755" sldId="278"/>
            <ac:graphicFrameMk id="7" creationId="{DDBFE2E7-094E-A77B-D8BB-8F80AD8B839A}"/>
          </ac:graphicFrameMkLst>
        </pc:graphicFrameChg>
        <pc:picChg chg="add del">
          <ac:chgData name="Nargas Ahmadzai (2106756)" userId="0c14ad69-c0e9-4a1c-a65d-921e15cc9471" providerId="ADAL" clId="{62682560-F350-4B2F-A895-8CFFDAB3DA38}" dt="2022-07-25T11:52:50.923" v="4784"/>
          <ac:picMkLst>
            <pc:docMk/>
            <pc:sldMk cId="1246542755" sldId="278"/>
            <ac:picMk id="11" creationId="{34DF22E0-9870-4CBF-AA3A-D710A9D8D999}"/>
          </ac:picMkLst>
        </pc:picChg>
        <pc:cxnChg chg="add del">
          <ac:chgData name="Nargas Ahmadzai (2106756)" userId="0c14ad69-c0e9-4a1c-a65d-921e15cc9471" providerId="ADAL" clId="{62682560-F350-4B2F-A895-8CFFDAB3DA38}" dt="2022-07-25T11:52:50.923" v="4784"/>
          <ac:cxnSpMkLst>
            <pc:docMk/>
            <pc:sldMk cId="1246542755" sldId="278"/>
            <ac:cxnSpMk id="13" creationId="{4348DA73-B56C-4BAB-9988-C048297EF40C}"/>
          </ac:cxnSpMkLst>
        </pc:cxnChg>
      </pc:sldChg>
      <pc:sldChg chg="addSp delSp modSp mod setBg">
        <pc:chgData name="Nargas Ahmadzai (2106756)" userId="0c14ad69-c0e9-4a1c-a65d-921e15cc9471" providerId="ADAL" clId="{62682560-F350-4B2F-A895-8CFFDAB3DA38}" dt="2022-07-30T18:07:19.635" v="8154" actId="14100"/>
        <pc:sldMkLst>
          <pc:docMk/>
          <pc:sldMk cId="739720659" sldId="279"/>
        </pc:sldMkLst>
        <pc:spChg chg="add del mod">
          <ac:chgData name="Nargas Ahmadzai (2106756)" userId="0c14ad69-c0e9-4a1c-a65d-921e15cc9471" providerId="ADAL" clId="{62682560-F350-4B2F-A895-8CFFDAB3DA38}" dt="2022-07-30T18:07:04.173" v="8152" actId="1076"/>
          <ac:spMkLst>
            <pc:docMk/>
            <pc:sldMk cId="739720659" sldId="279"/>
            <ac:spMk id="2" creationId="{D4E9F727-71B3-6E07-8E27-145302408397}"/>
          </ac:spMkLst>
        </pc:spChg>
        <pc:spChg chg="add del mod">
          <ac:chgData name="Nargas Ahmadzai (2106756)" userId="0c14ad69-c0e9-4a1c-a65d-921e15cc9471" providerId="ADAL" clId="{62682560-F350-4B2F-A895-8CFFDAB3DA38}" dt="2022-07-29T14:49:27.808" v="8079"/>
          <ac:spMkLst>
            <pc:docMk/>
            <pc:sldMk cId="739720659" sldId="279"/>
            <ac:spMk id="3" creationId="{8870F39E-683D-FD1B-3F95-61109CAB2476}"/>
          </ac:spMkLst>
        </pc:spChg>
        <pc:spChg chg="add del mod">
          <ac:chgData name="Nargas Ahmadzai (2106756)" userId="0c14ad69-c0e9-4a1c-a65d-921e15cc9471" providerId="ADAL" clId="{62682560-F350-4B2F-A895-8CFFDAB3DA38}" dt="2022-07-30T18:06:44.569" v="8146"/>
          <ac:spMkLst>
            <pc:docMk/>
            <pc:sldMk cId="739720659" sldId="279"/>
            <ac:spMk id="4" creationId="{B095B821-0933-7DD9-4F41-77E7B8F3ABEA}"/>
          </ac:spMkLst>
        </pc:spChg>
        <pc:spChg chg="add del">
          <ac:chgData name="Nargas Ahmadzai (2106756)" userId="0c14ad69-c0e9-4a1c-a65d-921e15cc9471" providerId="ADAL" clId="{62682560-F350-4B2F-A895-8CFFDAB3DA38}" dt="2022-07-29T14:46:21.472" v="8078"/>
          <ac:spMkLst>
            <pc:docMk/>
            <pc:sldMk cId="739720659" sldId="279"/>
            <ac:spMk id="7" creationId="{FCC8444C-F479-5FC4-27A4-D4901E02BD8F}"/>
          </ac:spMkLst>
        </pc:spChg>
        <pc:spChg chg="add del">
          <ac:chgData name="Nargas Ahmadzai (2106756)" userId="0c14ad69-c0e9-4a1c-a65d-921e15cc9471" providerId="ADAL" clId="{62682560-F350-4B2F-A895-8CFFDAB3DA38}" dt="2022-07-29T14:36:39.297" v="7982" actId="26606"/>
          <ac:spMkLst>
            <pc:docMk/>
            <pc:sldMk cId="739720659" sldId="279"/>
            <ac:spMk id="8" creationId="{D0E538D5-995C-9935-39FE-223DC7708555}"/>
          </ac:spMkLst>
        </pc:spChg>
        <pc:spChg chg="add del mod">
          <ac:chgData name="Nargas Ahmadzai (2106756)" userId="0c14ad69-c0e9-4a1c-a65d-921e15cc9471" providerId="ADAL" clId="{62682560-F350-4B2F-A895-8CFFDAB3DA38}" dt="2022-07-29T14:52:42.430" v="8124" actId="21"/>
          <ac:spMkLst>
            <pc:docMk/>
            <pc:sldMk cId="739720659" sldId="279"/>
            <ac:spMk id="14" creationId="{4994840A-9F97-81E3-B0B0-3C0C58B68CE8}"/>
          </ac:spMkLst>
        </pc:spChg>
        <pc:spChg chg="add del">
          <ac:chgData name="Nargas Ahmadzai (2106756)" userId="0c14ad69-c0e9-4a1c-a65d-921e15cc9471" providerId="ADAL" clId="{62682560-F350-4B2F-A895-8CFFDAB3DA38}" dt="2022-07-29T14:36:39.297" v="7982" actId="26606"/>
          <ac:spMkLst>
            <pc:docMk/>
            <pc:sldMk cId="739720659" sldId="279"/>
            <ac:spMk id="15" creationId="{0B3E85F7-A121-4BE2-94EF-7251990E2B7F}"/>
          </ac:spMkLst>
        </pc:spChg>
        <pc:grpChg chg="add del">
          <ac:chgData name="Nargas Ahmadzai (2106756)" userId="0c14ad69-c0e9-4a1c-a65d-921e15cc9471" providerId="ADAL" clId="{62682560-F350-4B2F-A895-8CFFDAB3DA38}" dt="2022-07-29T14:36:39.297" v="7982" actId="26606"/>
          <ac:grpSpMkLst>
            <pc:docMk/>
            <pc:sldMk cId="739720659" sldId="279"/>
            <ac:grpSpMk id="11" creationId="{52EE9E57-6761-41DA-9027-1C974C7A2200}"/>
          </ac:grpSpMkLst>
        </pc:grpChg>
        <pc:graphicFrameChg chg="add del mod modGraphic">
          <ac:chgData name="Nargas Ahmadzai (2106756)" userId="0c14ad69-c0e9-4a1c-a65d-921e15cc9471" providerId="ADAL" clId="{62682560-F350-4B2F-A895-8CFFDAB3DA38}" dt="2022-07-29T14:42:26.457" v="8041"/>
          <ac:graphicFrameMkLst>
            <pc:docMk/>
            <pc:sldMk cId="739720659" sldId="279"/>
            <ac:graphicFrameMk id="5" creationId="{B945BEEE-2C0D-6D1A-1DF3-A2BFD8EE1A06}"/>
          </ac:graphicFrameMkLst>
        </pc:graphicFrameChg>
        <pc:graphicFrameChg chg="add del mod">
          <ac:chgData name="Nargas Ahmadzai (2106756)" userId="0c14ad69-c0e9-4a1c-a65d-921e15cc9471" providerId="ADAL" clId="{62682560-F350-4B2F-A895-8CFFDAB3DA38}" dt="2022-07-29T14:46:21.472" v="8078"/>
          <ac:graphicFrameMkLst>
            <pc:docMk/>
            <pc:sldMk cId="739720659" sldId="279"/>
            <ac:graphicFrameMk id="6" creationId="{7F1F7E7A-3183-7F46-4B9B-C766F5F153E4}"/>
          </ac:graphicFrameMkLst>
        </pc:graphicFrameChg>
        <pc:picChg chg="add del mod">
          <ac:chgData name="Nargas Ahmadzai (2106756)" userId="0c14ad69-c0e9-4a1c-a65d-921e15cc9471" providerId="ADAL" clId="{62682560-F350-4B2F-A895-8CFFDAB3DA38}" dt="2022-07-29T14:39:43.127" v="8035"/>
          <ac:picMkLst>
            <pc:docMk/>
            <pc:sldMk cId="739720659" sldId="279"/>
            <ac:picMk id="4" creationId="{F49BCBE2-F150-10CD-0EE7-3DAC46E7107B}"/>
          </ac:picMkLst>
        </pc:picChg>
        <pc:picChg chg="add mod">
          <ac:chgData name="Nargas Ahmadzai (2106756)" userId="0c14ad69-c0e9-4a1c-a65d-921e15cc9471" providerId="ADAL" clId="{62682560-F350-4B2F-A895-8CFFDAB3DA38}" dt="2022-07-30T18:07:19.635" v="8154" actId="14100"/>
          <ac:picMkLst>
            <pc:docMk/>
            <pc:sldMk cId="739720659" sldId="279"/>
            <ac:picMk id="5" creationId="{28F670CC-90C6-6D8D-E423-F86A150CD005}"/>
          </ac:picMkLst>
        </pc:picChg>
        <pc:picChg chg="add del mod">
          <ac:chgData name="Nargas Ahmadzai (2106756)" userId="0c14ad69-c0e9-4a1c-a65d-921e15cc9471" providerId="ADAL" clId="{62682560-F350-4B2F-A895-8CFFDAB3DA38}" dt="2022-07-30T18:04:25.361" v="8145" actId="21"/>
          <ac:picMkLst>
            <pc:docMk/>
            <pc:sldMk cId="739720659" sldId="279"/>
            <ac:picMk id="9" creationId="{9B9B7ACF-9759-F43F-3C95-F2C292D1C855}"/>
          </ac:picMkLst>
        </pc:picChg>
      </pc:sldChg>
      <pc:sldChg chg="addSp delSp modSp new mod setBg delDesignElem">
        <pc:chgData name="Nargas Ahmadzai (2106756)" userId="0c14ad69-c0e9-4a1c-a65d-921e15cc9471" providerId="ADAL" clId="{62682560-F350-4B2F-A895-8CFFDAB3DA38}" dt="2022-07-29T14:53:07.364" v="8134"/>
        <pc:sldMkLst>
          <pc:docMk/>
          <pc:sldMk cId="3904822960" sldId="280"/>
        </pc:sldMkLst>
        <pc:spChg chg="del mod">
          <ac:chgData name="Nargas Ahmadzai (2106756)" userId="0c14ad69-c0e9-4a1c-a65d-921e15cc9471" providerId="ADAL" clId="{62682560-F350-4B2F-A895-8CFFDAB3DA38}" dt="2022-07-29T11:59:05.394" v="6812" actId="21"/>
          <ac:spMkLst>
            <pc:docMk/>
            <pc:sldMk cId="3904822960" sldId="280"/>
            <ac:spMk id="2" creationId="{344E33CF-37C1-3F33-5F87-BB9A46513441}"/>
          </ac:spMkLst>
        </pc:spChg>
        <pc:spChg chg="add del">
          <ac:chgData name="Nargas Ahmadzai (2106756)" userId="0c14ad69-c0e9-4a1c-a65d-921e15cc9471" providerId="ADAL" clId="{62682560-F350-4B2F-A895-8CFFDAB3DA38}" dt="2022-07-29T12:10:47.725" v="7755" actId="26606"/>
          <ac:spMkLst>
            <pc:docMk/>
            <pc:sldMk cId="3904822960" sldId="280"/>
            <ac:spMk id="5" creationId="{CDDE5CDF-1512-4CDA-B956-23D223F8DE44}"/>
          </ac:spMkLst>
        </pc:spChg>
        <pc:spChg chg="add del">
          <ac:chgData name="Nargas Ahmadzai (2106756)" userId="0c14ad69-c0e9-4a1c-a65d-921e15cc9471" providerId="ADAL" clId="{62682560-F350-4B2F-A895-8CFFDAB3DA38}" dt="2022-07-29T12:00:03.353" v="6815" actId="26606"/>
          <ac:spMkLst>
            <pc:docMk/>
            <pc:sldMk cId="3904822960" sldId="280"/>
            <ac:spMk id="8" creationId="{CDDE5CDF-1512-4CDA-B956-23D223F8DE44}"/>
          </ac:spMkLst>
        </pc:spChg>
        <pc:spChg chg="add del">
          <ac:chgData name="Nargas Ahmadzai (2106756)" userId="0c14ad69-c0e9-4a1c-a65d-921e15cc9471" providerId="ADAL" clId="{62682560-F350-4B2F-A895-8CFFDAB3DA38}" dt="2022-07-29T12:10:47.725" v="7755" actId="26606"/>
          <ac:spMkLst>
            <pc:docMk/>
            <pc:sldMk cId="3904822960" sldId="280"/>
            <ac:spMk id="9" creationId="{B6E6531A-0776-43BA-A852-5FB5C77534D5}"/>
          </ac:spMkLst>
        </pc:spChg>
        <pc:spChg chg="add del">
          <ac:chgData name="Nargas Ahmadzai (2106756)" userId="0c14ad69-c0e9-4a1c-a65d-921e15cc9471" providerId="ADAL" clId="{62682560-F350-4B2F-A895-8CFFDAB3DA38}" dt="2022-07-29T12:10:47.725" v="7755" actId="26606"/>
          <ac:spMkLst>
            <pc:docMk/>
            <pc:sldMk cId="3904822960" sldId="280"/>
            <ac:spMk id="11" creationId="{F8C5273F-2B84-46BF-A94F-1A20E13B3AA1}"/>
          </ac:spMkLst>
        </pc:spChg>
        <pc:spChg chg="add del">
          <ac:chgData name="Nargas Ahmadzai (2106756)" userId="0c14ad69-c0e9-4a1c-a65d-921e15cc9471" providerId="ADAL" clId="{62682560-F350-4B2F-A895-8CFFDAB3DA38}" dt="2022-07-29T12:37:30.006" v="7969" actId="26606"/>
          <ac:spMkLst>
            <pc:docMk/>
            <pc:sldMk cId="3904822960" sldId="280"/>
            <ac:spMk id="13" creationId="{CDDE5CDF-1512-4CDA-B956-23D223F8DE44}"/>
          </ac:spMkLst>
        </pc:spChg>
        <pc:spChg chg="add del">
          <ac:chgData name="Nargas Ahmadzai (2106756)" userId="0c14ad69-c0e9-4a1c-a65d-921e15cc9471" providerId="ADAL" clId="{62682560-F350-4B2F-A895-8CFFDAB3DA38}" dt="2022-07-29T12:00:03.353" v="6815" actId="26606"/>
          <ac:spMkLst>
            <pc:docMk/>
            <pc:sldMk cId="3904822960" sldId="280"/>
            <ac:spMk id="14" creationId="{B6E6531A-0776-43BA-A852-5FB5C77534D5}"/>
          </ac:spMkLst>
        </pc:spChg>
        <pc:spChg chg="add del">
          <ac:chgData name="Nargas Ahmadzai (2106756)" userId="0c14ad69-c0e9-4a1c-a65d-921e15cc9471" providerId="ADAL" clId="{62682560-F350-4B2F-A895-8CFFDAB3DA38}" dt="2022-07-29T12:00:03.353" v="6815" actId="26606"/>
          <ac:spMkLst>
            <pc:docMk/>
            <pc:sldMk cId="3904822960" sldId="280"/>
            <ac:spMk id="16" creationId="{F8C5273F-2B84-46BF-A94F-1A20E13B3AA1}"/>
          </ac:spMkLst>
        </pc:spChg>
        <pc:spChg chg="add del">
          <ac:chgData name="Nargas Ahmadzai (2106756)" userId="0c14ad69-c0e9-4a1c-a65d-921e15cc9471" providerId="ADAL" clId="{62682560-F350-4B2F-A895-8CFFDAB3DA38}" dt="2022-07-29T12:00:17.321" v="6819" actId="26606"/>
          <ac:spMkLst>
            <pc:docMk/>
            <pc:sldMk cId="3904822960" sldId="280"/>
            <ac:spMk id="18" creationId="{6738F172-08B9-4BA5-B753-7D93472C0B11}"/>
          </ac:spMkLst>
        </pc:spChg>
        <pc:spChg chg="add del">
          <ac:chgData name="Nargas Ahmadzai (2106756)" userId="0c14ad69-c0e9-4a1c-a65d-921e15cc9471" providerId="ADAL" clId="{62682560-F350-4B2F-A895-8CFFDAB3DA38}" dt="2022-07-29T12:00:17.321" v="6819" actId="26606"/>
          <ac:spMkLst>
            <pc:docMk/>
            <pc:sldMk cId="3904822960" sldId="280"/>
            <ac:spMk id="21" creationId="{07DE5115-89C8-4B9C-B0E8-78A15C20CC50}"/>
          </ac:spMkLst>
        </pc:spChg>
        <pc:spChg chg="add del">
          <ac:chgData name="Nargas Ahmadzai (2106756)" userId="0c14ad69-c0e9-4a1c-a65d-921e15cc9471" providerId="ADAL" clId="{62682560-F350-4B2F-A895-8CFFDAB3DA38}" dt="2022-07-29T12:00:17.321" v="6819" actId="26606"/>
          <ac:spMkLst>
            <pc:docMk/>
            <pc:sldMk cId="3904822960" sldId="280"/>
            <ac:spMk id="22" creationId="{4A6402E2-72CC-4683-9B83-11265402E5CE}"/>
          </ac:spMkLst>
        </pc:spChg>
        <pc:spChg chg="add del">
          <ac:chgData name="Nargas Ahmadzai (2106756)" userId="0c14ad69-c0e9-4a1c-a65d-921e15cc9471" providerId="ADAL" clId="{62682560-F350-4B2F-A895-8CFFDAB3DA38}" dt="2022-07-29T12:37:30.006" v="7969" actId="26606"/>
          <ac:spMkLst>
            <pc:docMk/>
            <pc:sldMk cId="3904822960" sldId="280"/>
            <ac:spMk id="23" creationId="{882C17D0-0115-4E43-AF4A-3BA36E80919D}"/>
          </ac:spMkLst>
        </pc:spChg>
        <pc:spChg chg="add del">
          <ac:chgData name="Nargas Ahmadzai (2106756)" userId="0c14ad69-c0e9-4a1c-a65d-921e15cc9471" providerId="ADAL" clId="{62682560-F350-4B2F-A895-8CFFDAB3DA38}" dt="2022-07-29T12:37:30.006" v="7969" actId="26606"/>
          <ac:spMkLst>
            <pc:docMk/>
            <pc:sldMk cId="3904822960" sldId="280"/>
            <ac:spMk id="24" creationId="{A2982B51-6FEC-4000-8197-30B2EE78ADE0}"/>
          </ac:spMkLst>
        </pc:spChg>
        <pc:spChg chg="add del">
          <ac:chgData name="Nargas Ahmadzai (2106756)" userId="0c14ad69-c0e9-4a1c-a65d-921e15cc9471" providerId="ADAL" clId="{62682560-F350-4B2F-A895-8CFFDAB3DA38}" dt="2022-07-29T12:37:30.006" v="7969" actId="26606"/>
          <ac:spMkLst>
            <pc:docMk/>
            <pc:sldMk cId="3904822960" sldId="280"/>
            <ac:spMk id="26" creationId="{E5DFB8AC-1A2A-4330-B50D-AAE63C682328}"/>
          </ac:spMkLst>
        </pc:spChg>
        <pc:spChg chg="add del">
          <ac:chgData name="Nargas Ahmadzai (2106756)" userId="0c14ad69-c0e9-4a1c-a65d-921e15cc9471" providerId="ADAL" clId="{62682560-F350-4B2F-A895-8CFFDAB3DA38}" dt="2022-07-29T12:37:29.929" v="7968" actId="26606"/>
          <ac:spMkLst>
            <pc:docMk/>
            <pc:sldMk cId="3904822960" sldId="280"/>
            <ac:spMk id="31" creationId="{6738F172-08B9-4BA5-B753-7D93472C0B11}"/>
          </ac:spMkLst>
        </pc:spChg>
        <pc:spChg chg="add del">
          <ac:chgData name="Nargas Ahmadzai (2106756)" userId="0c14ad69-c0e9-4a1c-a65d-921e15cc9471" providerId="ADAL" clId="{62682560-F350-4B2F-A895-8CFFDAB3DA38}" dt="2022-07-29T12:37:29.929" v="7968" actId="26606"/>
          <ac:spMkLst>
            <pc:docMk/>
            <pc:sldMk cId="3904822960" sldId="280"/>
            <ac:spMk id="37" creationId="{07DE5115-89C8-4B9C-B0E8-78A15C20CC50}"/>
          </ac:spMkLst>
        </pc:spChg>
        <pc:spChg chg="add del">
          <ac:chgData name="Nargas Ahmadzai (2106756)" userId="0c14ad69-c0e9-4a1c-a65d-921e15cc9471" providerId="ADAL" clId="{62682560-F350-4B2F-A895-8CFFDAB3DA38}" dt="2022-07-29T12:37:29.929" v="7968" actId="26606"/>
          <ac:spMkLst>
            <pc:docMk/>
            <pc:sldMk cId="3904822960" sldId="280"/>
            <ac:spMk id="39" creationId="{4A6402E2-72CC-4683-9B83-11265402E5CE}"/>
          </ac:spMkLst>
        </pc:spChg>
        <pc:spChg chg="add del">
          <ac:chgData name="Nargas Ahmadzai (2106756)" userId="0c14ad69-c0e9-4a1c-a65d-921e15cc9471" providerId="ADAL" clId="{62682560-F350-4B2F-A895-8CFFDAB3DA38}" dt="2022-07-29T12:37:43.492" v="7973" actId="26606"/>
          <ac:spMkLst>
            <pc:docMk/>
            <pc:sldMk cId="3904822960" sldId="280"/>
            <ac:spMk id="41" creationId="{CDDE5CDF-1512-4CDA-B956-23D223F8DE44}"/>
          </ac:spMkLst>
        </pc:spChg>
        <pc:spChg chg="add del">
          <ac:chgData name="Nargas Ahmadzai (2106756)" userId="0c14ad69-c0e9-4a1c-a65d-921e15cc9471" providerId="ADAL" clId="{62682560-F350-4B2F-A895-8CFFDAB3DA38}" dt="2022-07-29T12:37:43.492" v="7973" actId="26606"/>
          <ac:spMkLst>
            <pc:docMk/>
            <pc:sldMk cId="3904822960" sldId="280"/>
            <ac:spMk id="44" creationId="{B6E6531A-0776-43BA-A852-5FB5C77534D5}"/>
          </ac:spMkLst>
        </pc:spChg>
        <pc:spChg chg="add del">
          <ac:chgData name="Nargas Ahmadzai (2106756)" userId="0c14ad69-c0e9-4a1c-a65d-921e15cc9471" providerId="ADAL" clId="{62682560-F350-4B2F-A895-8CFFDAB3DA38}" dt="2022-07-29T12:37:43.492" v="7973" actId="26606"/>
          <ac:spMkLst>
            <pc:docMk/>
            <pc:sldMk cId="3904822960" sldId="280"/>
            <ac:spMk id="45" creationId="{F8C5273F-2B84-46BF-A94F-1A20E13B3AA1}"/>
          </ac:spMkLst>
        </pc:spChg>
        <pc:spChg chg="add del">
          <ac:chgData name="Nargas Ahmadzai (2106756)" userId="0c14ad69-c0e9-4a1c-a65d-921e15cc9471" providerId="ADAL" clId="{62682560-F350-4B2F-A895-8CFFDAB3DA38}" dt="2022-07-29T14:53:07.364" v="8134"/>
          <ac:spMkLst>
            <pc:docMk/>
            <pc:sldMk cId="3904822960" sldId="280"/>
            <ac:spMk id="50" creationId="{CDDE5CDF-1512-4CDA-B956-23D223F8DE44}"/>
          </ac:spMkLst>
        </pc:spChg>
        <pc:spChg chg="add del">
          <ac:chgData name="Nargas Ahmadzai (2106756)" userId="0c14ad69-c0e9-4a1c-a65d-921e15cc9471" providerId="ADAL" clId="{62682560-F350-4B2F-A895-8CFFDAB3DA38}" dt="2022-07-29T14:53:07.364" v="8134"/>
          <ac:spMkLst>
            <pc:docMk/>
            <pc:sldMk cId="3904822960" sldId="280"/>
            <ac:spMk id="56" creationId="{882C17D0-0115-4E43-AF4A-3BA36E80919D}"/>
          </ac:spMkLst>
        </pc:spChg>
        <pc:spChg chg="add del">
          <ac:chgData name="Nargas Ahmadzai (2106756)" userId="0c14ad69-c0e9-4a1c-a65d-921e15cc9471" providerId="ADAL" clId="{62682560-F350-4B2F-A895-8CFFDAB3DA38}" dt="2022-07-29T14:53:07.364" v="8134"/>
          <ac:spMkLst>
            <pc:docMk/>
            <pc:sldMk cId="3904822960" sldId="280"/>
            <ac:spMk id="58" creationId="{A2982B51-6FEC-4000-8197-30B2EE78ADE0}"/>
          </ac:spMkLst>
        </pc:spChg>
        <pc:spChg chg="add del">
          <ac:chgData name="Nargas Ahmadzai (2106756)" userId="0c14ad69-c0e9-4a1c-a65d-921e15cc9471" providerId="ADAL" clId="{62682560-F350-4B2F-A895-8CFFDAB3DA38}" dt="2022-07-29T14:53:07.364" v="8134"/>
          <ac:spMkLst>
            <pc:docMk/>
            <pc:sldMk cId="3904822960" sldId="280"/>
            <ac:spMk id="60" creationId="{E5DFB8AC-1A2A-4330-B50D-AAE63C682328}"/>
          </ac:spMkLst>
        </pc:spChg>
        <pc:picChg chg="add del mod">
          <ac:chgData name="Nargas Ahmadzai (2106756)" userId="0c14ad69-c0e9-4a1c-a65d-921e15cc9471" providerId="ADAL" clId="{62682560-F350-4B2F-A895-8CFFDAB3DA38}" dt="2022-07-29T12:36:54.549" v="7965" actId="21"/>
          <ac:picMkLst>
            <pc:docMk/>
            <pc:sldMk cId="3904822960" sldId="280"/>
            <ac:picMk id="3" creationId="{40EAC6F2-173C-33FC-95DC-7CC802DBE678}"/>
          </ac:picMkLst>
        </pc:picChg>
        <pc:picChg chg="add mod">
          <ac:chgData name="Nargas Ahmadzai (2106756)" userId="0c14ad69-c0e9-4a1c-a65d-921e15cc9471" providerId="ADAL" clId="{62682560-F350-4B2F-A895-8CFFDAB3DA38}" dt="2022-07-29T12:38:16.338" v="7979" actId="1076"/>
          <ac:picMkLst>
            <pc:docMk/>
            <pc:sldMk cId="3904822960" sldId="280"/>
            <ac:picMk id="4" creationId="{C5839994-008E-24F1-7E49-4AEE7F770261}"/>
          </ac:picMkLst>
        </pc:picChg>
        <pc:picChg chg="add del">
          <ac:chgData name="Nargas Ahmadzai (2106756)" userId="0c14ad69-c0e9-4a1c-a65d-921e15cc9471" providerId="ADAL" clId="{62682560-F350-4B2F-A895-8CFFDAB3DA38}" dt="2022-07-29T12:10:47.725" v="7755" actId="26606"/>
          <ac:picMkLst>
            <pc:docMk/>
            <pc:sldMk cId="3904822960" sldId="280"/>
            <ac:picMk id="6" creationId="{B029D7D8-5A6B-4C76-94C8-15798C6C5ADB}"/>
          </ac:picMkLst>
        </pc:picChg>
        <pc:picChg chg="add del">
          <ac:chgData name="Nargas Ahmadzai (2106756)" userId="0c14ad69-c0e9-4a1c-a65d-921e15cc9471" providerId="ADAL" clId="{62682560-F350-4B2F-A895-8CFFDAB3DA38}" dt="2022-07-29T12:00:03.353" v="6815" actId="26606"/>
          <ac:picMkLst>
            <pc:docMk/>
            <pc:sldMk cId="3904822960" sldId="280"/>
            <ac:picMk id="10" creationId="{B029D7D8-5A6B-4C76-94C8-15798C6C5ADB}"/>
          </ac:picMkLst>
        </pc:picChg>
        <pc:picChg chg="add del">
          <ac:chgData name="Nargas Ahmadzai (2106756)" userId="0c14ad69-c0e9-4a1c-a65d-921e15cc9471" providerId="ADAL" clId="{62682560-F350-4B2F-A895-8CFFDAB3DA38}" dt="2022-07-29T12:37:30.006" v="7969" actId="26606"/>
          <ac:picMkLst>
            <pc:docMk/>
            <pc:sldMk cId="3904822960" sldId="280"/>
            <ac:picMk id="15" creationId="{B029D7D8-5A6B-4C76-94C8-15798C6C5ADB}"/>
          </ac:picMkLst>
        </pc:picChg>
        <pc:picChg chg="add del">
          <ac:chgData name="Nargas Ahmadzai (2106756)" userId="0c14ad69-c0e9-4a1c-a65d-921e15cc9471" providerId="ADAL" clId="{62682560-F350-4B2F-A895-8CFFDAB3DA38}" dt="2022-07-29T12:00:17.321" v="6819" actId="26606"/>
          <ac:picMkLst>
            <pc:docMk/>
            <pc:sldMk cId="3904822960" sldId="280"/>
            <ac:picMk id="19" creationId="{C900681B-C4FD-40B3-B5BC-C33231614C91}"/>
          </ac:picMkLst>
        </pc:picChg>
        <pc:picChg chg="add del">
          <ac:chgData name="Nargas Ahmadzai (2106756)" userId="0c14ad69-c0e9-4a1c-a65d-921e15cc9471" providerId="ADAL" clId="{62682560-F350-4B2F-A895-8CFFDAB3DA38}" dt="2022-07-29T12:37:29.929" v="7968" actId="26606"/>
          <ac:picMkLst>
            <pc:docMk/>
            <pc:sldMk cId="3904822960" sldId="280"/>
            <ac:picMk id="33" creationId="{C900681B-C4FD-40B3-B5BC-C33231614C91}"/>
          </ac:picMkLst>
        </pc:picChg>
        <pc:picChg chg="add del">
          <ac:chgData name="Nargas Ahmadzai (2106756)" userId="0c14ad69-c0e9-4a1c-a65d-921e15cc9471" providerId="ADAL" clId="{62682560-F350-4B2F-A895-8CFFDAB3DA38}" dt="2022-07-29T12:37:43.492" v="7973" actId="26606"/>
          <ac:picMkLst>
            <pc:docMk/>
            <pc:sldMk cId="3904822960" sldId="280"/>
            <ac:picMk id="42" creationId="{B029D7D8-5A6B-4C76-94C8-15798C6C5ADB}"/>
          </ac:picMkLst>
        </pc:picChg>
        <pc:picChg chg="add del">
          <ac:chgData name="Nargas Ahmadzai (2106756)" userId="0c14ad69-c0e9-4a1c-a65d-921e15cc9471" providerId="ADAL" clId="{62682560-F350-4B2F-A895-8CFFDAB3DA38}" dt="2022-07-29T14:53:07.364" v="8134"/>
          <ac:picMkLst>
            <pc:docMk/>
            <pc:sldMk cId="3904822960" sldId="280"/>
            <ac:picMk id="52" creationId="{B029D7D8-5A6B-4C76-94C8-15798C6C5ADB}"/>
          </ac:picMkLst>
        </pc:picChg>
        <pc:cxnChg chg="add del">
          <ac:chgData name="Nargas Ahmadzai (2106756)" userId="0c14ad69-c0e9-4a1c-a65d-921e15cc9471" providerId="ADAL" clId="{62682560-F350-4B2F-A895-8CFFDAB3DA38}" dt="2022-07-29T12:10:47.725" v="7755" actId="26606"/>
          <ac:cxnSpMkLst>
            <pc:docMk/>
            <pc:sldMk cId="3904822960" sldId="280"/>
            <ac:cxnSpMk id="7" creationId="{A5C9319C-E20D-4884-952F-60B6A58C3E34}"/>
          </ac:cxnSpMkLst>
        </pc:cxnChg>
        <pc:cxnChg chg="add del">
          <ac:chgData name="Nargas Ahmadzai (2106756)" userId="0c14ad69-c0e9-4a1c-a65d-921e15cc9471" providerId="ADAL" clId="{62682560-F350-4B2F-A895-8CFFDAB3DA38}" dt="2022-07-29T12:00:03.353" v="6815" actId="26606"/>
          <ac:cxnSpMkLst>
            <pc:docMk/>
            <pc:sldMk cId="3904822960" sldId="280"/>
            <ac:cxnSpMk id="12" creationId="{A5C9319C-E20D-4884-952F-60B6A58C3E34}"/>
          </ac:cxnSpMkLst>
        </pc:cxnChg>
        <pc:cxnChg chg="add del">
          <ac:chgData name="Nargas Ahmadzai (2106756)" userId="0c14ad69-c0e9-4a1c-a65d-921e15cc9471" providerId="ADAL" clId="{62682560-F350-4B2F-A895-8CFFDAB3DA38}" dt="2022-07-29T12:37:30.006" v="7969" actId="26606"/>
          <ac:cxnSpMkLst>
            <pc:docMk/>
            <pc:sldMk cId="3904822960" sldId="280"/>
            <ac:cxnSpMk id="17" creationId="{A5C9319C-E20D-4884-952F-60B6A58C3E34}"/>
          </ac:cxnSpMkLst>
        </pc:cxnChg>
        <pc:cxnChg chg="add del">
          <ac:chgData name="Nargas Ahmadzai (2106756)" userId="0c14ad69-c0e9-4a1c-a65d-921e15cc9471" providerId="ADAL" clId="{62682560-F350-4B2F-A895-8CFFDAB3DA38}" dt="2022-07-29T12:00:17.321" v="6819" actId="26606"/>
          <ac:cxnSpMkLst>
            <pc:docMk/>
            <pc:sldMk cId="3904822960" sldId="280"/>
            <ac:cxnSpMk id="20" creationId="{FEAACD67-2FB5-4530-9B74-8D946F1CE9E3}"/>
          </ac:cxnSpMkLst>
        </pc:cxnChg>
        <pc:cxnChg chg="add del">
          <ac:chgData name="Nargas Ahmadzai (2106756)" userId="0c14ad69-c0e9-4a1c-a65d-921e15cc9471" providerId="ADAL" clId="{62682560-F350-4B2F-A895-8CFFDAB3DA38}" dt="2022-07-29T12:37:29.929" v="7968" actId="26606"/>
          <ac:cxnSpMkLst>
            <pc:docMk/>
            <pc:sldMk cId="3904822960" sldId="280"/>
            <ac:cxnSpMk id="35" creationId="{FEAACD67-2FB5-4530-9B74-8D946F1CE9E3}"/>
          </ac:cxnSpMkLst>
        </pc:cxnChg>
        <pc:cxnChg chg="add del">
          <ac:chgData name="Nargas Ahmadzai (2106756)" userId="0c14ad69-c0e9-4a1c-a65d-921e15cc9471" providerId="ADAL" clId="{62682560-F350-4B2F-A895-8CFFDAB3DA38}" dt="2022-07-29T12:37:43.492" v="7973" actId="26606"/>
          <ac:cxnSpMkLst>
            <pc:docMk/>
            <pc:sldMk cId="3904822960" sldId="280"/>
            <ac:cxnSpMk id="43" creationId="{A5C9319C-E20D-4884-952F-60B6A58C3E34}"/>
          </ac:cxnSpMkLst>
        </pc:cxnChg>
        <pc:cxnChg chg="add del">
          <ac:chgData name="Nargas Ahmadzai (2106756)" userId="0c14ad69-c0e9-4a1c-a65d-921e15cc9471" providerId="ADAL" clId="{62682560-F350-4B2F-A895-8CFFDAB3DA38}" dt="2022-07-29T14:53:07.364" v="8134"/>
          <ac:cxnSpMkLst>
            <pc:docMk/>
            <pc:sldMk cId="3904822960" sldId="280"/>
            <ac:cxnSpMk id="54" creationId="{A5C9319C-E20D-4884-952F-60B6A58C3E34}"/>
          </ac:cxnSpMkLst>
        </pc:cxnChg>
      </pc:sldChg>
      <pc:sldChg chg="addSp delSp modSp new del mod">
        <pc:chgData name="Nargas Ahmadzai (2106756)" userId="0c14ad69-c0e9-4a1c-a65d-921e15cc9471" providerId="ADAL" clId="{62682560-F350-4B2F-A895-8CFFDAB3DA38}" dt="2022-07-29T14:52:40.120" v="8122" actId="680"/>
        <pc:sldMkLst>
          <pc:docMk/>
          <pc:sldMk cId="1579178259" sldId="281"/>
        </pc:sldMkLst>
        <pc:picChg chg="add del mod">
          <ac:chgData name="Nargas Ahmadzai (2106756)" userId="0c14ad69-c0e9-4a1c-a65d-921e15cc9471" providerId="ADAL" clId="{62682560-F350-4B2F-A895-8CFFDAB3DA38}" dt="2022-07-29T14:52:38.275" v="8121"/>
          <ac:picMkLst>
            <pc:docMk/>
            <pc:sldMk cId="1579178259" sldId="281"/>
            <ac:picMk id="2" creationId="{DAAAFC1B-E5A7-8793-3BC4-D3511D2D5B7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933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463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077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764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434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450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99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885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0748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826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854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82355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package" Target="../embeddings/Microsoft_Excel_Worksheet.xlsx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s/photo/1443941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65283-icons-wallpaper-desktop-fb-computer-facebook-logo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en.wikipedia.org/wiki/File:Instagram_logo_2016.svg" TargetMode="Externa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" descr="Hands-on top of each other">
            <a:extLst>
              <a:ext uri="{FF2B5EF4-FFF2-40B4-BE49-F238E27FC236}">
                <a16:creationId xmlns:a16="http://schemas.microsoft.com/office/drawing/2014/main" id="{B34F4DCA-212A-A2E1-6EC5-813532E094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l="22224" r="1" b="1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AD1E74-9C3A-B6E8-0281-85AD90D4F5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6636" y="992221"/>
            <a:ext cx="6247308" cy="48735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/>
              <a:t>Together we can plan</a:t>
            </a:r>
            <a:br>
              <a:rPr lang="en-US" sz="4800" dirty="0"/>
            </a:br>
            <a:endParaRPr lang="en-US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73B59-15C5-BBF0-CA15-066C64345C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8056" y="996610"/>
            <a:ext cx="3363901" cy="4864780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r">
              <a:lnSpc>
                <a:spcPct val="110000"/>
              </a:lnSpc>
            </a:pPr>
            <a:r>
              <a:rPr lang="en-US" sz="1700" dirty="0"/>
              <a:t>By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NARGAS AHMADZI- 2106756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YVONNE swain-2028519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OUSMANE SOW-2109242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SHAMIM ABDULLAH-2110434</a:t>
            </a:r>
          </a:p>
          <a:p>
            <a:pPr algn="r">
              <a:lnSpc>
                <a:spcPct val="110000"/>
              </a:lnSpc>
            </a:pPr>
            <a:endParaRPr lang="en-US" sz="1700" dirty="0"/>
          </a:p>
          <a:p>
            <a:pPr algn="r">
              <a:lnSpc>
                <a:spcPct val="110000"/>
              </a:lnSpc>
            </a:pPr>
            <a:endParaRPr lang="en-US" sz="1700" dirty="0"/>
          </a:p>
          <a:p>
            <a:pPr algn="r">
              <a:lnSpc>
                <a:spcPct val="110000"/>
              </a:lnSpc>
            </a:pPr>
            <a:r>
              <a:rPr lang="en-US" sz="1700" dirty="0"/>
              <a:t>                                                               LECTURES BY 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                                                                       DR OLU ADEGBITE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                                                                   BMSW 2006: MANAGING ENTERPRISES IN THE 21</a:t>
            </a:r>
            <a:r>
              <a:rPr lang="en-US" sz="1700" baseline="30000" dirty="0"/>
              <a:t>ST</a:t>
            </a:r>
            <a:r>
              <a:rPr lang="en-US" sz="1700" dirty="0"/>
              <a:t> CENTURY</a:t>
            </a:r>
          </a:p>
        </p:txBody>
      </p:sp>
    </p:spTree>
    <p:extLst>
      <p:ext uri="{BB962C8B-B14F-4D97-AF65-F5344CB8AC3E}">
        <p14:creationId xmlns:p14="http://schemas.microsoft.com/office/powerpoint/2010/main" val="16917798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D6021-55FD-08F2-099F-13D8E9461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executive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6AE85-8FB6-E7FF-3578-F2A4C7E865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Together we can plan, a company that aims to support teenagers, to find their first job in the right and safe place </a:t>
            </a:r>
          </a:p>
          <a:p>
            <a:r>
              <a:rPr lang="en-GB" dirty="0"/>
              <a:t>With no experience and no high education</a:t>
            </a:r>
          </a:p>
          <a:p>
            <a:r>
              <a:rPr lang="en-GB" dirty="0"/>
              <a:t> Mission is to provide an opportunity so they can earn money and gain experience</a:t>
            </a:r>
          </a:p>
          <a:p>
            <a:r>
              <a:rPr lang="en-GB" dirty="0"/>
              <a:t>Build a trusted bonding with parents and colleges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5876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99671-3E40-27D1-762F-3ABF9F7D6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OVERVEIW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48650-D241-3AE0-A00C-3519D4EECA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Together we can plan</a:t>
            </a:r>
          </a:p>
          <a:p>
            <a:r>
              <a:rPr lang="en-GB" dirty="0"/>
              <a:t>Support the first step towards a strong journey</a:t>
            </a:r>
          </a:p>
          <a:p>
            <a:r>
              <a:rPr lang="en-GB" dirty="0"/>
              <a:t>General partnership</a:t>
            </a:r>
          </a:p>
          <a:p>
            <a:r>
              <a:rPr lang="en-GB" dirty="0"/>
              <a:t>Service to provide teenagers (college students) with perfect jobs</a:t>
            </a:r>
          </a:p>
          <a:p>
            <a:r>
              <a:rPr lang="en-GB" dirty="0"/>
              <a:t>Birmingham city centre</a:t>
            </a:r>
          </a:p>
          <a:p>
            <a:r>
              <a:rPr lang="en-GB" dirty="0"/>
              <a:t>JANUARY 2021</a:t>
            </a:r>
          </a:p>
          <a:p>
            <a:r>
              <a:rPr lang="en-GB" dirty="0"/>
              <a:t>Mission: to build a strong connection with families and provide the best service</a:t>
            </a:r>
          </a:p>
          <a:p>
            <a:r>
              <a:rPr lang="en-GB" dirty="0"/>
              <a:t>Vision: prepare teenagers to work confidently in future </a:t>
            </a:r>
          </a:p>
        </p:txBody>
      </p:sp>
    </p:spTree>
    <p:extLst>
      <p:ext uri="{BB962C8B-B14F-4D97-AF65-F5344CB8AC3E}">
        <p14:creationId xmlns:p14="http://schemas.microsoft.com/office/powerpoint/2010/main" val="6687678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B4596-48BB-E86C-40A2-A905C9880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20"/>
            <a:ext cx="9291215" cy="587136"/>
          </a:xfrm>
        </p:spPr>
        <p:txBody>
          <a:bodyPr/>
          <a:lstStyle/>
          <a:p>
            <a:r>
              <a:rPr lang="en-GB" dirty="0"/>
              <a:t>Product and service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A09F8F-B886-3363-9ED4-C1E27DB05D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                                       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C334F16-3CBC-079A-3525-D8DAB81D5B8A}"/>
              </a:ext>
            </a:extLst>
          </p:cNvPr>
          <p:cNvCxnSpPr>
            <a:cxnSpLocks/>
          </p:cNvCxnSpPr>
          <p:nvPr/>
        </p:nvCxnSpPr>
        <p:spPr>
          <a:xfrm>
            <a:off x="5552902" y="2369127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BD451C3-E913-8EEA-7D7D-0C35112783B7}"/>
              </a:ext>
            </a:extLst>
          </p:cNvPr>
          <p:cNvCxnSpPr>
            <a:cxnSpLocks/>
          </p:cNvCxnSpPr>
          <p:nvPr/>
        </p:nvCxnSpPr>
        <p:spPr>
          <a:xfrm>
            <a:off x="5303520" y="2352502"/>
            <a:ext cx="0" cy="13885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23718F23-12A6-D9F3-95EB-46117027417A}"/>
              </a:ext>
            </a:extLst>
          </p:cNvPr>
          <p:cNvSpPr txBox="1"/>
          <p:nvPr/>
        </p:nvSpPr>
        <p:spPr>
          <a:xfrm>
            <a:off x="4322619" y="1660004"/>
            <a:ext cx="16459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does this service work?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653165B-5236-485E-5A88-318D70DE2DDF}"/>
              </a:ext>
            </a:extLst>
          </p:cNvPr>
          <p:cNvCxnSpPr>
            <a:cxnSpLocks/>
          </p:cNvCxnSpPr>
          <p:nvPr/>
        </p:nvCxnSpPr>
        <p:spPr>
          <a:xfrm flipH="1">
            <a:off x="3757353" y="4158532"/>
            <a:ext cx="1072342" cy="12114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EF663F5-A9E9-4842-C3C3-BAFBE14B3540}"/>
              </a:ext>
            </a:extLst>
          </p:cNvPr>
          <p:cNvCxnSpPr>
            <a:cxnSpLocks/>
          </p:cNvCxnSpPr>
          <p:nvPr/>
        </p:nvCxnSpPr>
        <p:spPr>
          <a:xfrm>
            <a:off x="6409113" y="4356844"/>
            <a:ext cx="1029898" cy="7401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1AF4C29C-E204-BC8B-2B47-B5EEF7722682}"/>
              </a:ext>
            </a:extLst>
          </p:cNvPr>
          <p:cNvSpPr txBox="1"/>
          <p:nvPr/>
        </p:nvSpPr>
        <p:spPr>
          <a:xfrm>
            <a:off x="1389105" y="5304401"/>
            <a:ext cx="21188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Families, private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6FB3D11-5E76-5C2D-F6E4-C291B222F060}"/>
              </a:ext>
            </a:extLst>
          </p:cNvPr>
          <p:cNvSpPr txBox="1"/>
          <p:nvPr/>
        </p:nvSpPr>
        <p:spPr>
          <a:xfrm>
            <a:off x="7439011" y="5168940"/>
            <a:ext cx="15318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Colleges/</a:t>
            </a:r>
          </a:p>
          <a:p>
            <a:r>
              <a:rPr lang="en-US" dirty="0"/>
              <a:t>sessions</a:t>
            </a:r>
            <a:endParaRPr lang="en-US" sz="1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7FC9E2-6563-583A-FD46-DB040FA06397}"/>
              </a:ext>
            </a:extLst>
          </p:cNvPr>
          <p:cNvSpPr txBox="1"/>
          <p:nvPr/>
        </p:nvSpPr>
        <p:spPr>
          <a:xfrm>
            <a:off x="4526279" y="3631784"/>
            <a:ext cx="2115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representatives</a:t>
            </a:r>
          </a:p>
        </p:txBody>
      </p:sp>
    </p:spTree>
    <p:extLst>
      <p:ext uri="{BB962C8B-B14F-4D97-AF65-F5344CB8AC3E}">
        <p14:creationId xmlns:p14="http://schemas.microsoft.com/office/powerpoint/2010/main" val="3271187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9258C-45D7-A070-724D-B2545F60DC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Target market</a:t>
            </a:r>
          </a:p>
        </p:txBody>
      </p:sp>
      <p:graphicFrame>
        <p:nvGraphicFramePr>
          <p:cNvPr id="5" name="Table 7">
            <a:extLst>
              <a:ext uri="{FF2B5EF4-FFF2-40B4-BE49-F238E27FC236}">
                <a16:creationId xmlns:a16="http://schemas.microsoft.com/office/drawing/2014/main" id="{55E18C8F-7FA7-1748-09AE-CFB0B14943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9342071"/>
              </p:ext>
            </p:extLst>
          </p:nvPr>
        </p:nvGraphicFramePr>
        <p:xfrm>
          <a:off x="847898" y="2016125"/>
          <a:ext cx="9894714" cy="4254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8238">
                  <a:extLst>
                    <a:ext uri="{9D8B030D-6E8A-4147-A177-3AD203B41FA5}">
                      <a16:colId xmlns:a16="http://schemas.microsoft.com/office/drawing/2014/main" val="4091216532"/>
                    </a:ext>
                  </a:extLst>
                </a:gridCol>
                <a:gridCol w="3298238">
                  <a:extLst>
                    <a:ext uri="{9D8B030D-6E8A-4147-A177-3AD203B41FA5}">
                      <a16:colId xmlns:a16="http://schemas.microsoft.com/office/drawing/2014/main" val="3207982942"/>
                    </a:ext>
                  </a:extLst>
                </a:gridCol>
                <a:gridCol w="3298238">
                  <a:extLst>
                    <a:ext uri="{9D8B030D-6E8A-4147-A177-3AD203B41FA5}">
                      <a16:colId xmlns:a16="http://schemas.microsoft.com/office/drawing/2014/main" val="139332951"/>
                    </a:ext>
                  </a:extLst>
                </a:gridCol>
              </a:tblGrid>
              <a:tr h="755569">
                <a:tc>
                  <a:txBody>
                    <a:bodyPr/>
                    <a:lstStyle/>
                    <a:p>
                      <a:r>
                        <a:rPr lang="en-GB" dirty="0"/>
                        <a:t>COURSES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COLLEGES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3122622"/>
                  </a:ext>
                </a:extLst>
              </a:tr>
              <a:tr h="755569">
                <a:tc>
                  <a:txBody>
                    <a:bodyPr/>
                    <a:lstStyle/>
                    <a:p>
                      <a:r>
                        <a:rPr lang="en-GB" dirty="0"/>
                        <a:t>BUSINESS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Digital marketing</a:t>
                      </a:r>
                    </a:p>
                    <a:p>
                      <a:r>
                        <a:rPr lang="en-GB" dirty="0"/>
                        <a:t>Sales management</a:t>
                      </a:r>
                    </a:p>
                    <a:p>
                      <a:r>
                        <a:rPr lang="en-GB" dirty="0"/>
                        <a:t>Customer service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South and city college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9944353"/>
                  </a:ext>
                </a:extLst>
              </a:tr>
              <a:tr h="755569">
                <a:tc>
                  <a:txBody>
                    <a:bodyPr/>
                    <a:lstStyle/>
                    <a:p>
                      <a:r>
                        <a:rPr lang="en-GB" dirty="0"/>
                        <a:t>COMPUTER SCIENCE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Video game developer</a:t>
                      </a:r>
                    </a:p>
                    <a:p>
                      <a:r>
                        <a:rPr lang="en-GB" dirty="0"/>
                        <a:t>Computer networking</a:t>
                      </a:r>
                    </a:p>
                    <a:p>
                      <a:r>
                        <a:rPr lang="en-GB" dirty="0"/>
                        <a:t>Web design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Solihull sixth form college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4299295"/>
                  </a:ext>
                </a:extLst>
              </a:tr>
              <a:tr h="755569">
                <a:tc>
                  <a:txBody>
                    <a:bodyPr/>
                    <a:lstStyle/>
                    <a:p>
                      <a:r>
                        <a:rPr lang="en-GB" dirty="0"/>
                        <a:t>EVENTS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Assistant event manager</a:t>
                      </a:r>
                    </a:p>
                    <a:p>
                      <a:r>
                        <a:rPr lang="en-GB" dirty="0"/>
                        <a:t>Catering assistant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Bournville college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6165298"/>
                  </a:ext>
                </a:extLst>
              </a:tr>
              <a:tr h="755569">
                <a:tc>
                  <a:txBody>
                    <a:bodyPr/>
                    <a:lstStyle/>
                    <a:p>
                      <a:r>
                        <a:rPr lang="en-GB" dirty="0"/>
                        <a:t>SPORTS COACHING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Lifeguard at the swimming pool </a:t>
                      </a:r>
                    </a:p>
                    <a:p>
                      <a:r>
                        <a:rPr lang="en-GB" dirty="0"/>
                        <a:t>Coach for mini football clubs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Cadbury sixth </a:t>
                      </a:r>
                      <a:r>
                        <a:rPr lang="en-GB"/>
                        <a:t>form college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8958748"/>
                  </a:ext>
                </a:extLst>
              </a:tr>
            </a:tbl>
          </a:graphicData>
        </a:graphic>
      </p:graphicFrame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DDBFE2E7-094E-A77B-D8BB-8F80AD8B839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33350019"/>
              </p:ext>
            </p:extLst>
          </p:nvPr>
        </p:nvGraphicFramePr>
        <p:xfrm>
          <a:off x="5483225" y="3240088"/>
          <a:ext cx="1225550" cy="374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1225790" imgH="374547" progId="Excel.Sheet.12">
                  <p:embed/>
                </p:oleObj>
              </mc:Choice>
              <mc:Fallback>
                <p:oleObj name="Worksheet" r:id="rId2" imgW="1225790" imgH="374547" progId="Excel.Sheet.12">
                  <p:embed/>
                  <p:pic>
                    <p:nvPicPr>
                      <p:cNvPr id="7" name="Object 6">
                        <a:extLst>
                          <a:ext uri="{FF2B5EF4-FFF2-40B4-BE49-F238E27FC236}">
                            <a16:creationId xmlns:a16="http://schemas.microsoft.com/office/drawing/2014/main" id="{DDBFE2E7-094E-A77B-D8BB-8F80AD8B839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483225" y="3240088"/>
                        <a:ext cx="1225550" cy="3746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465427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icon&#10;&#10;Description automatically generated">
            <a:extLst>
              <a:ext uri="{FF2B5EF4-FFF2-40B4-BE49-F238E27FC236}">
                <a16:creationId xmlns:a16="http://schemas.microsoft.com/office/drawing/2014/main" id="{875DBDA9-D0FE-AD9E-CC93-B5253D81FC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grayscl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472" r="-1" b="164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A97FFB-3ACE-83F6-92B4-92CE9E664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/>
              <a:t>MARKET AUDITS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E175A-243B-9B37-5830-5C2A95204A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endParaRPr lang="en-GB"/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What is a market audit?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1. COMPETITORS ANALYSIS</a:t>
            </a:r>
          </a:p>
          <a:p>
            <a:r>
              <a:rPr lang="en-GB"/>
              <a:t>2.SWOT ANALYSIS</a:t>
            </a:r>
          </a:p>
          <a:p>
            <a:r>
              <a:rPr lang="en-GB"/>
              <a:t>3. PESTLE 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7642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F9E19-42A9-F6C4-881B-3BAAABA21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Competitors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D9574-9CFC-87D1-858E-CCE3631505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Job centre </a:t>
            </a:r>
          </a:p>
          <a:p>
            <a:r>
              <a:rPr lang="en-GB" dirty="0"/>
              <a:t>National career service </a:t>
            </a:r>
          </a:p>
          <a:p>
            <a:r>
              <a:rPr lang="en-GB" dirty="0"/>
              <a:t>Youth employment.org. UK </a:t>
            </a:r>
          </a:p>
          <a:p>
            <a:r>
              <a:rPr lang="en-GB" dirty="0"/>
              <a:t>Jobs 4 Teens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81879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79ACE-E5DA-EB56-EA01-51857C972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2.SWOT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3661C4-C101-C435-7585-77069A7958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STRENTHS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F21A3B-F22C-0870-83DD-41118D649B4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Helping community</a:t>
            </a:r>
          </a:p>
          <a:p>
            <a:r>
              <a:rPr lang="en-GB" dirty="0"/>
              <a:t>Supporting young generation</a:t>
            </a:r>
          </a:p>
          <a:p>
            <a:r>
              <a:rPr lang="en-GB" dirty="0"/>
              <a:t>Unique service</a:t>
            </a:r>
          </a:p>
          <a:p>
            <a:r>
              <a:rPr lang="en-GB" dirty="0"/>
              <a:t>Providing opportunities</a:t>
            </a:r>
          </a:p>
          <a:p>
            <a:r>
              <a:rPr lang="en-GB" dirty="0"/>
              <a:t>Mentoring families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B87EAA-BAE8-4998-2AF9-8F9EABDDE4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WEAKNESSES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6A51F1-168D-5D4E-07FF-47EECC97E09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Unique service</a:t>
            </a:r>
          </a:p>
          <a:p>
            <a:r>
              <a:rPr lang="en-GB" dirty="0"/>
              <a:t>Lack of staff</a:t>
            </a:r>
          </a:p>
          <a:p>
            <a:r>
              <a:rPr lang="en-GB" dirty="0"/>
              <a:t>Less experience</a:t>
            </a:r>
          </a:p>
          <a:p>
            <a:r>
              <a:rPr lang="en-GB" dirty="0"/>
              <a:t>Limited opportunity</a:t>
            </a:r>
          </a:p>
          <a:p>
            <a:r>
              <a:rPr lang="en-GB" dirty="0"/>
              <a:t>Gaining trust</a:t>
            </a:r>
          </a:p>
        </p:txBody>
      </p:sp>
    </p:spTree>
    <p:extLst>
      <p:ext uri="{BB962C8B-B14F-4D97-AF65-F5344CB8AC3E}">
        <p14:creationId xmlns:p14="http://schemas.microsoft.com/office/powerpoint/2010/main" val="4088312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81112-D160-B2E7-C9EF-70C842876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E049A-F8F2-47E4-C05B-9C5F57626DB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OPPORTUNITIES</a:t>
            </a:r>
          </a:p>
          <a:p>
            <a:r>
              <a:rPr lang="en-GB" dirty="0"/>
              <a:t>Work experience</a:t>
            </a:r>
          </a:p>
          <a:p>
            <a:r>
              <a:rPr lang="en-GB" dirty="0"/>
              <a:t>Building fresh connections</a:t>
            </a:r>
          </a:p>
          <a:p>
            <a:r>
              <a:rPr lang="en-GB" dirty="0"/>
              <a:t>Working in an environment that reflux students’ capabilities</a:t>
            </a:r>
          </a:p>
          <a:p>
            <a:r>
              <a:rPr lang="en-GB" dirty="0"/>
              <a:t>Earning money at early age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BA8903-250C-BA9E-F5C2-673F3FADA7A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THREATS</a:t>
            </a:r>
          </a:p>
          <a:p>
            <a:r>
              <a:rPr lang="en-GB" dirty="0"/>
              <a:t>Lack of trust</a:t>
            </a:r>
          </a:p>
          <a:p>
            <a:r>
              <a:rPr lang="en-GB" dirty="0"/>
              <a:t>Law changes </a:t>
            </a:r>
          </a:p>
          <a:p>
            <a:r>
              <a:rPr lang="en-GB" dirty="0"/>
              <a:t>Age restrictions</a:t>
            </a:r>
          </a:p>
          <a:p>
            <a:r>
              <a:rPr lang="en-GB" dirty="0"/>
              <a:t>Less profit </a:t>
            </a:r>
          </a:p>
          <a:p>
            <a:r>
              <a:rPr lang="en-GB" dirty="0"/>
              <a:t> Teenagers’ behaviours or interests change 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4081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5E763-E723-8FAF-A50B-6A928A92B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1464" y="260233"/>
            <a:ext cx="9291215" cy="1049235"/>
          </a:xfrm>
        </p:spPr>
        <p:txBody>
          <a:bodyPr/>
          <a:lstStyle/>
          <a:p>
            <a:r>
              <a:rPr lang="en-GB" dirty="0"/>
              <a:t>PESTLE ANALYSIS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18DA32A-DBEC-D51D-6929-E1A14106B6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2955499"/>
              </p:ext>
            </p:extLst>
          </p:nvPr>
        </p:nvGraphicFramePr>
        <p:xfrm>
          <a:off x="705678" y="1520687"/>
          <a:ext cx="10933044" cy="49695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2602">
                  <a:extLst>
                    <a:ext uri="{9D8B030D-6E8A-4147-A177-3AD203B41FA5}">
                      <a16:colId xmlns:a16="http://schemas.microsoft.com/office/drawing/2014/main" val="1162424878"/>
                    </a:ext>
                  </a:extLst>
                </a:gridCol>
                <a:gridCol w="8050442">
                  <a:extLst>
                    <a:ext uri="{9D8B030D-6E8A-4147-A177-3AD203B41FA5}">
                      <a16:colId xmlns:a16="http://schemas.microsoft.com/office/drawing/2014/main" val="4025401465"/>
                    </a:ext>
                  </a:extLst>
                </a:gridCol>
              </a:tblGrid>
              <a:tr h="735090">
                <a:tc>
                  <a:txBody>
                    <a:bodyPr/>
                    <a:lstStyle/>
                    <a:p>
                      <a:r>
                        <a:rPr lang="en-GB" dirty="0"/>
                        <a:t>POLITICAL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Education law, age restriction, non-British students  work policy changes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1438619"/>
                  </a:ext>
                </a:extLst>
              </a:tr>
              <a:tr h="735090">
                <a:tc>
                  <a:txBody>
                    <a:bodyPr/>
                    <a:lstStyle/>
                    <a:p>
                      <a:r>
                        <a:rPr lang="en-GB" dirty="0"/>
                        <a:t>ECONOMICAL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Wages, funding, resources,</a:t>
                      </a:r>
                    </a:p>
                    <a:p>
                      <a:r>
                        <a:rPr lang="en-GB" dirty="0"/>
                        <a:t> lifestyles family refuse to go private company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381558"/>
                  </a:ext>
                </a:extLst>
              </a:tr>
              <a:tr h="1294114">
                <a:tc>
                  <a:txBody>
                    <a:bodyPr/>
                    <a:lstStyle/>
                    <a:p>
                      <a:r>
                        <a:rPr lang="en-GB" dirty="0"/>
                        <a:t>SOCIO CULTURAL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Parents’ demands in the workplace,</a:t>
                      </a:r>
                    </a:p>
                    <a:p>
                      <a:r>
                        <a:rPr lang="en-GB" dirty="0"/>
                        <a:t>Health and safety, culture</a:t>
                      </a:r>
                    </a:p>
                    <a:p>
                      <a:r>
                        <a:rPr lang="en-GB" dirty="0"/>
                        <a:t>Language, religion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0153209"/>
                  </a:ext>
                </a:extLst>
              </a:tr>
              <a:tr h="735090">
                <a:tc>
                  <a:txBody>
                    <a:bodyPr/>
                    <a:lstStyle/>
                    <a:p>
                      <a:r>
                        <a:rPr lang="en-GB" dirty="0"/>
                        <a:t>TECHNOLOGICAL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Information and communication, resources, </a:t>
                      </a:r>
                    </a:p>
                    <a:p>
                      <a:r>
                        <a:rPr lang="en-GB" dirty="0"/>
                        <a:t>Marketing, production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7671511"/>
                  </a:ext>
                </a:extLst>
              </a:tr>
              <a:tr h="735090">
                <a:tc>
                  <a:txBody>
                    <a:bodyPr/>
                    <a:lstStyle/>
                    <a:p>
                      <a:r>
                        <a:rPr lang="en-GB" dirty="0"/>
                        <a:t>LEGAL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Age restriction, equal opportunity</a:t>
                      </a:r>
                    </a:p>
                    <a:p>
                      <a:r>
                        <a:rPr lang="en-GB" dirty="0"/>
                        <a:t>Safe environment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9620195"/>
                  </a:ext>
                </a:extLst>
              </a:tr>
              <a:tr h="735090">
                <a:tc>
                  <a:txBody>
                    <a:bodyPr/>
                    <a:lstStyle/>
                    <a:p>
                      <a:r>
                        <a:rPr lang="en-GB" dirty="0"/>
                        <a:t>ENVIRONMENTAL</a:t>
                      </a:r>
                    </a:p>
                    <a:p>
                      <a:r>
                        <a:rPr lang="en-GB" dirty="0"/>
                        <a:t>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transport issues</a:t>
                      </a:r>
                    </a:p>
                    <a:p>
                      <a:r>
                        <a:rPr lang="en-GB" dirty="0"/>
                        <a:t>Location, accessibility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48727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74539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2D52B-B888-4879-1B74-3C4513237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8043" y="804520"/>
            <a:ext cx="5550355" cy="1049235"/>
          </a:xfrm>
        </p:spPr>
        <p:txBody>
          <a:bodyPr>
            <a:normAutofit/>
          </a:bodyPr>
          <a:lstStyle/>
          <a:p>
            <a:r>
              <a:rPr lang="en-GB"/>
              <a:t>MARKETING AND RUNNING SERVICE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36199-317A-65AB-603F-40118D44E6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8043" y="2015732"/>
            <a:ext cx="5550355" cy="3450613"/>
          </a:xfrm>
        </p:spPr>
        <p:txBody>
          <a:bodyPr>
            <a:normAutofit/>
          </a:bodyPr>
          <a:lstStyle/>
          <a:p>
            <a:r>
              <a:rPr lang="en-GB" dirty="0"/>
              <a:t>INSTAGRAM</a:t>
            </a:r>
          </a:p>
          <a:p>
            <a:r>
              <a:rPr lang="en-GB" dirty="0"/>
              <a:t>FACEBOOK</a:t>
            </a:r>
          </a:p>
          <a:p>
            <a:r>
              <a:rPr lang="en-GB" dirty="0"/>
              <a:t>COMPANY WEBSITE</a:t>
            </a:r>
          </a:p>
          <a:p>
            <a:r>
              <a:rPr lang="en-GB" dirty="0"/>
              <a:t>www. togetherwecandoit.co.uk</a:t>
            </a:r>
          </a:p>
          <a:p>
            <a:r>
              <a:rPr lang="en-GB" dirty="0"/>
              <a:t>POSTERS</a:t>
            </a:r>
          </a:p>
          <a:p>
            <a:r>
              <a:rPr lang="en-GB" dirty="0"/>
              <a:t>FLYERS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3330E1D8-3A92-343D-8CE1-E837D632A6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26360" y="481108"/>
            <a:ext cx="2686593" cy="2491815"/>
          </a:xfrm>
          <a:prstGeom prst="rect">
            <a:avLst/>
          </a:prstGeom>
        </p:spPr>
      </p:pic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5D81599D-E96D-A4FF-8C02-B5041BB89BC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423218" y="3137516"/>
            <a:ext cx="2492878" cy="249287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69FC35B-4F71-A257-BD18-F27613498185}"/>
              </a:ext>
            </a:extLst>
          </p:cNvPr>
          <p:cNvSpPr txBox="1"/>
          <p:nvPr/>
        </p:nvSpPr>
        <p:spPr>
          <a:xfrm>
            <a:off x="9572373" y="6657945"/>
            <a:ext cx="26196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en.wikipedia.org/wiki/File:Instagram_logo_2016.sv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4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8DFFD-FC26-A6ED-30FE-9CD60EB63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5572" y="214316"/>
            <a:ext cx="9291215" cy="1049235"/>
          </a:xfrm>
        </p:spPr>
        <p:txBody>
          <a:bodyPr/>
          <a:lstStyle/>
          <a:p>
            <a:r>
              <a:rPr lang="en-GB" dirty="0"/>
              <a:t>MANAGEMENT TEAM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964F80CD-6286-8245-4403-75B81EB621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7536772"/>
              </p:ext>
            </p:extLst>
          </p:nvPr>
        </p:nvGraphicFramePr>
        <p:xfrm>
          <a:off x="856211" y="1184851"/>
          <a:ext cx="9976356" cy="3767601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2474274">
                  <a:extLst>
                    <a:ext uri="{9D8B030D-6E8A-4147-A177-3AD203B41FA5}">
                      <a16:colId xmlns:a16="http://schemas.microsoft.com/office/drawing/2014/main" val="476345597"/>
                    </a:ext>
                  </a:extLst>
                </a:gridCol>
                <a:gridCol w="2500694">
                  <a:extLst>
                    <a:ext uri="{9D8B030D-6E8A-4147-A177-3AD203B41FA5}">
                      <a16:colId xmlns:a16="http://schemas.microsoft.com/office/drawing/2014/main" val="692835106"/>
                    </a:ext>
                  </a:extLst>
                </a:gridCol>
                <a:gridCol w="2500694">
                  <a:extLst>
                    <a:ext uri="{9D8B030D-6E8A-4147-A177-3AD203B41FA5}">
                      <a16:colId xmlns:a16="http://schemas.microsoft.com/office/drawing/2014/main" val="3027949579"/>
                    </a:ext>
                  </a:extLst>
                </a:gridCol>
                <a:gridCol w="2500694">
                  <a:extLst>
                    <a:ext uri="{9D8B030D-6E8A-4147-A177-3AD203B41FA5}">
                      <a16:colId xmlns:a16="http://schemas.microsoft.com/office/drawing/2014/main" val="4162312593"/>
                    </a:ext>
                  </a:extLst>
                </a:gridCol>
              </a:tblGrid>
              <a:tr h="585307"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JOB 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JOB 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NECESSARY SKILLS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1133043"/>
                  </a:ext>
                </a:extLst>
              </a:tr>
              <a:tr h="585307">
                <a:tc>
                  <a:txBody>
                    <a:bodyPr/>
                    <a:lstStyle/>
                    <a:p>
                      <a:r>
                        <a:rPr lang="en-GB" dirty="0"/>
                        <a:t>OUSMANE SOW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Chief executive officer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Managing the company overall operation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Management, communication, sociability skills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4127637"/>
                  </a:ext>
                </a:extLst>
              </a:tr>
              <a:tr h="585307">
                <a:tc>
                  <a:txBody>
                    <a:bodyPr/>
                    <a:lstStyle/>
                    <a:p>
                      <a:r>
                        <a:rPr lang="en-GB" dirty="0"/>
                        <a:t>SHAMIM ABDULLAH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Marketing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Promote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Creativity, market search and data analysis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0287541"/>
                  </a:ext>
                </a:extLst>
              </a:tr>
              <a:tr h="585307">
                <a:tc>
                  <a:txBody>
                    <a:bodyPr/>
                    <a:lstStyle/>
                    <a:p>
                      <a:r>
                        <a:rPr lang="en-GB" dirty="0"/>
                        <a:t>NARGAS AHMADZAI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Finance  officer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Responsible for financial health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Problem-solving, honesty and strong values and negotiating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959344"/>
                  </a:ext>
                </a:extLst>
              </a:tr>
              <a:tr h="585307">
                <a:tc>
                  <a:txBody>
                    <a:bodyPr/>
                    <a:lstStyle/>
                    <a:p>
                      <a:r>
                        <a:rPr lang="en-GB" dirty="0"/>
                        <a:t>YVONNE SWAIN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Customer service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HANDLING CUSTOMER INTERACTIONS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COMMUNICATION, SELF-CONTROL, POSITIVE ATTITUDE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5144296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7755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83968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CDDE5CDF-1512-4CDA-B956-23D223F8D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B029D7D8-5A6B-4C76-94C8-15798C6C5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A5C9319C-E20D-4884-952F-60B6A58C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882C17D0-0115-4E43-AF4A-3BA36E809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A2982B51-6FEC-4000-8197-30B2EE78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094" y="783768"/>
            <a:ext cx="10581813" cy="5290464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E5DFB8AC-1A2A-4330-B50D-AAE63C682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40" y="1019556"/>
            <a:ext cx="10104120" cy="4818888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839994-008E-24F1-7E49-4AEE7F7702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3392" y="1271340"/>
            <a:ext cx="7372245" cy="4315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8229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9F727-71B3-6E07-8E27-145302408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179" y="106250"/>
            <a:ext cx="9291215" cy="500579"/>
          </a:xfrm>
        </p:spPr>
        <p:txBody>
          <a:bodyPr>
            <a:normAutofit fontScale="90000"/>
          </a:bodyPr>
          <a:lstStyle/>
          <a:p>
            <a:r>
              <a:rPr lang="en-GB" dirty="0"/>
              <a:t>Profit and loss statement 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8F670CC-90C6-6D8D-E423-F86A150CD0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3114" y="806336"/>
            <a:ext cx="10598954" cy="594541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7397206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10044-C20B-835B-5E03-B776CF4A3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317503"/>
            <a:ext cx="9291215" cy="587136"/>
          </a:xfrm>
        </p:spPr>
        <p:txBody>
          <a:bodyPr/>
          <a:lstStyle/>
          <a:p>
            <a:r>
              <a:rPr lang="en-GB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4989A-1887-550C-3B25-36DD5C5232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2066" y="1091393"/>
            <a:ext cx="9690186" cy="5100685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Ag Associates. 2021. SWOT Analysis –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Its Importance in Planning by AG Associates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&lt;https://www.agassociates.ie/swot-analysis/&gt; [Accessed 14 July 2022].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Ali, R., 2021.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4 Steps to Creating a Financial Plan for Your Small Business.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[online] Oracle NetSuite. Available at: &lt;https://www.netsuite.com/portal/resource/articles/financial-management/small-business-financial-plan.shtml&gt; [Accessed 28 July 2022].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Indeed Career Guide. 2021.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What Is a Target Market? Definition, Examples and Importance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&lt;https://www.indeed.com/career-advice/career-development/what-is-target-market&gt; [Accessed 28 July 2022].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Majeed, M., 2019.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What a Marketing Audit Is (and How to Do One).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[online] Smartbugmedia.com. Available at: &lt;https://www.smartbugmedia.com/blog/marketing-audit&gt; [Accessed 16 July 2022].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McQuarrie, k., 2022.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How to Prepare a Profit and Loss Statement | Business.org.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[online] Business.org. Available at: &lt;https://www.business.org/finance/accounting/how-to-prepare-a-profit-and-loss-statement/&gt; [Accessed 28 July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Team, U. and profile, V., 2021.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PESTLE Analysis. [online] Undergroundwaterproject.blogspot.com.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&lt;https://undergroundwaterproject.blogspot.com/2011/03/pestle-analysis.html&gt; [Accessed 14 July 2022].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The bookkeeping master, 2016.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how to create a cash flow forecast using Microsoft Excel-basic cashflow forecast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[video] Available at: &lt;http://www.freebookkeepingaccounting.com&gt; [Accessed 28 July 2022].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Vida, D. and Vida, D., 2022.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Departments of a company What are their functions? ▷➡️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Postposm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Postposmo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&lt;https://www.postposmo.com/en/departments-of-a-company/&gt; [Accessed 28 July 2022].</a:t>
            </a:r>
          </a:p>
        </p:txBody>
      </p:sp>
    </p:spTree>
    <p:extLst>
      <p:ext uri="{BB962C8B-B14F-4D97-AF65-F5344CB8AC3E}">
        <p14:creationId xmlns:p14="http://schemas.microsoft.com/office/powerpoint/2010/main" val="223052252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552</TotalTime>
  <Words>867</Words>
  <Application>Microsoft Office PowerPoint</Application>
  <PresentationFormat>Widescreen</PresentationFormat>
  <Paragraphs>152</Paragraphs>
  <Slides>15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Rockwell</vt:lpstr>
      <vt:lpstr>Gallery</vt:lpstr>
      <vt:lpstr>Worksheet</vt:lpstr>
      <vt:lpstr>Together we can plan </vt:lpstr>
      <vt:lpstr>Business executive summary</vt:lpstr>
      <vt:lpstr>BUSINESS OVERVEIW</vt:lpstr>
      <vt:lpstr>Product and service</vt:lpstr>
      <vt:lpstr>Target market</vt:lpstr>
      <vt:lpstr>MARKET AUDITS</vt:lpstr>
      <vt:lpstr>Competitors analysis</vt:lpstr>
      <vt:lpstr>2.SWOT ANALYSIS</vt:lpstr>
      <vt:lpstr>SWOT ANALYSIS</vt:lpstr>
      <vt:lpstr>PESTLE ANALYSIS</vt:lpstr>
      <vt:lpstr>MARKETING AND RUNNING SERVICE</vt:lpstr>
      <vt:lpstr>MANAGEMENT TEAM</vt:lpstr>
      <vt:lpstr>PowerPoint Presentation</vt:lpstr>
      <vt:lpstr>Profit and loss statement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Together we can plan </dc:title>
  <dc:creator>Nargas Ahmadzai (2106756)</dc:creator>
  <cp:lastModifiedBy>Nargas Ahmadzai (2106756)</cp:lastModifiedBy>
  <cp:revision>3</cp:revision>
  <dcterms:created xsi:type="dcterms:W3CDTF">2022-07-12T19:02:49Z</dcterms:created>
  <dcterms:modified xsi:type="dcterms:W3CDTF">2022-07-30T18:09:09Z</dcterms:modified>
</cp:coreProperties>
</file>