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8" r:id="rId4"/>
    <p:sldId id="259" r:id="rId5"/>
    <p:sldId id="258" r:id="rId6"/>
    <p:sldId id="260" r:id="rId7"/>
    <p:sldId id="261" r:id="rId8"/>
    <p:sldId id="262" r:id="rId9"/>
    <p:sldId id="263" r:id="rId10"/>
    <p:sldId id="264" r:id="rId11"/>
    <p:sldId id="266" r:id="rId12"/>
    <p:sldId id="269" r:id="rId1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ACD1F6-FB0E-40CE-ADB9-1FE8C4798362}" type="doc">
      <dgm:prSet loTypeId="urn:microsoft.com/office/officeart/2005/8/layout/chevron1" loCatId="process" qsTypeId="urn:microsoft.com/office/officeart/2005/8/quickstyle/simple1" qsCatId="simple" csTypeId="urn:microsoft.com/office/officeart/2005/8/colors/accent1_2" csCatId="accent1" phldr="1"/>
      <dgm:spPr/>
    </dgm:pt>
    <dgm:pt modelId="{3393393C-BC69-403B-BB00-A9004F2AF4CF}">
      <dgm:prSet phldrT="[Text]"/>
      <dgm:spPr/>
      <dgm:t>
        <a:bodyPr/>
        <a:lstStyle/>
        <a:p>
          <a:r>
            <a:rPr lang="en-GB" dirty="0" smtClean="0"/>
            <a:t>Conceptual Framework</a:t>
          </a:r>
          <a:endParaRPr lang="en-GB" dirty="0"/>
        </a:p>
      </dgm:t>
    </dgm:pt>
    <dgm:pt modelId="{74DDE4C4-B941-4010-B211-535AF68FF00B}" type="parTrans" cxnId="{76CB7E7F-0048-40D2-BB05-BE2336F771BB}">
      <dgm:prSet/>
      <dgm:spPr/>
      <dgm:t>
        <a:bodyPr/>
        <a:lstStyle/>
        <a:p>
          <a:endParaRPr lang="en-GB"/>
        </a:p>
      </dgm:t>
    </dgm:pt>
    <dgm:pt modelId="{6A57A133-0038-491E-9A6C-39E6A6EE36ED}" type="sibTrans" cxnId="{76CB7E7F-0048-40D2-BB05-BE2336F771BB}">
      <dgm:prSet/>
      <dgm:spPr/>
      <dgm:t>
        <a:bodyPr/>
        <a:lstStyle/>
        <a:p>
          <a:endParaRPr lang="en-GB"/>
        </a:p>
      </dgm:t>
    </dgm:pt>
    <dgm:pt modelId="{6B4C684F-237A-45BD-BFE3-9D1395B9C686}">
      <dgm:prSet phldrT="[Text]"/>
      <dgm:spPr/>
      <dgm:t>
        <a:bodyPr/>
        <a:lstStyle/>
        <a:p>
          <a:r>
            <a:rPr lang="en-GB" dirty="0" smtClean="0"/>
            <a:t>Theoretical Framework</a:t>
          </a:r>
          <a:endParaRPr lang="en-GB" dirty="0"/>
        </a:p>
      </dgm:t>
    </dgm:pt>
    <dgm:pt modelId="{06149467-F0FA-428E-9ABA-9BA71096F8DA}" type="parTrans" cxnId="{D0A266F6-05CA-407C-91B4-843517B7A276}">
      <dgm:prSet/>
      <dgm:spPr/>
      <dgm:t>
        <a:bodyPr/>
        <a:lstStyle/>
        <a:p>
          <a:endParaRPr lang="en-GB"/>
        </a:p>
      </dgm:t>
    </dgm:pt>
    <dgm:pt modelId="{E06FD8B3-A765-4E56-94CF-6759413689C6}" type="sibTrans" cxnId="{D0A266F6-05CA-407C-91B4-843517B7A276}">
      <dgm:prSet/>
      <dgm:spPr/>
      <dgm:t>
        <a:bodyPr/>
        <a:lstStyle/>
        <a:p>
          <a:endParaRPr lang="en-GB"/>
        </a:p>
      </dgm:t>
    </dgm:pt>
    <dgm:pt modelId="{CCC7E144-BDBF-459A-84BC-2B34C5863EDB}">
      <dgm:prSet phldrT="[Text]"/>
      <dgm:spPr/>
      <dgm:t>
        <a:bodyPr/>
        <a:lstStyle/>
        <a:p>
          <a:r>
            <a:rPr lang="en-GB" dirty="0" smtClean="0"/>
            <a:t>Hypotheses</a:t>
          </a:r>
          <a:endParaRPr lang="en-GB" dirty="0"/>
        </a:p>
      </dgm:t>
    </dgm:pt>
    <dgm:pt modelId="{0E0B18F8-C988-4A33-9CED-973F5D947015}" type="parTrans" cxnId="{1CFE0EFD-DEE0-4E76-91CA-916F3102A754}">
      <dgm:prSet/>
      <dgm:spPr/>
      <dgm:t>
        <a:bodyPr/>
        <a:lstStyle/>
        <a:p>
          <a:endParaRPr lang="en-GB"/>
        </a:p>
      </dgm:t>
    </dgm:pt>
    <dgm:pt modelId="{257E1F19-C319-4A34-8A8E-619CDCDDC65D}" type="sibTrans" cxnId="{1CFE0EFD-DEE0-4E76-91CA-916F3102A754}">
      <dgm:prSet/>
      <dgm:spPr/>
      <dgm:t>
        <a:bodyPr/>
        <a:lstStyle/>
        <a:p>
          <a:endParaRPr lang="en-GB"/>
        </a:p>
      </dgm:t>
    </dgm:pt>
    <dgm:pt modelId="{E2E2C13A-F899-4CD3-9951-9B7BA157A172}">
      <dgm:prSet/>
      <dgm:spPr/>
      <dgm:t>
        <a:bodyPr/>
        <a:lstStyle/>
        <a:p>
          <a:r>
            <a:rPr lang="en-GB" dirty="0" smtClean="0"/>
            <a:t>Research Design</a:t>
          </a:r>
          <a:endParaRPr lang="en-GB" dirty="0"/>
        </a:p>
      </dgm:t>
    </dgm:pt>
    <dgm:pt modelId="{E3C120D3-42D7-4C7A-9347-B416D06B7224}" type="parTrans" cxnId="{A7810A94-19E8-45E8-A559-FE1493FDF5A7}">
      <dgm:prSet/>
      <dgm:spPr/>
      <dgm:t>
        <a:bodyPr/>
        <a:lstStyle/>
        <a:p>
          <a:endParaRPr lang="en-GB"/>
        </a:p>
      </dgm:t>
    </dgm:pt>
    <dgm:pt modelId="{5D8C5FE3-49CD-4246-9D30-7426D76FB58A}" type="sibTrans" cxnId="{A7810A94-19E8-45E8-A559-FE1493FDF5A7}">
      <dgm:prSet/>
      <dgm:spPr/>
      <dgm:t>
        <a:bodyPr/>
        <a:lstStyle/>
        <a:p>
          <a:endParaRPr lang="en-GB"/>
        </a:p>
      </dgm:t>
    </dgm:pt>
    <dgm:pt modelId="{825F6B17-C4EB-493B-AFC8-BF87C4717494}" type="pres">
      <dgm:prSet presAssocID="{BAACD1F6-FB0E-40CE-ADB9-1FE8C4798362}" presName="Name0" presStyleCnt="0">
        <dgm:presLayoutVars>
          <dgm:dir/>
          <dgm:animLvl val="lvl"/>
          <dgm:resizeHandles val="exact"/>
        </dgm:presLayoutVars>
      </dgm:prSet>
      <dgm:spPr/>
    </dgm:pt>
    <dgm:pt modelId="{EEE3F011-BA7F-4F58-B06D-D475CFC1F379}" type="pres">
      <dgm:prSet presAssocID="{3393393C-BC69-403B-BB00-A9004F2AF4CF}" presName="parTxOnly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8F8B97D5-B9E4-47F6-B700-22968E1C8882}" type="pres">
      <dgm:prSet presAssocID="{6A57A133-0038-491E-9A6C-39E6A6EE36ED}" presName="parTxOnlySpace" presStyleCnt="0"/>
      <dgm:spPr/>
    </dgm:pt>
    <dgm:pt modelId="{FC950CBA-152A-4D57-BE63-A3A79034500C}" type="pres">
      <dgm:prSet presAssocID="{6B4C684F-237A-45BD-BFE3-9D1395B9C686}" presName="parTxOnly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CC9EF663-B91D-4BF5-A455-C343B3C74B0B}" type="pres">
      <dgm:prSet presAssocID="{E06FD8B3-A765-4E56-94CF-6759413689C6}" presName="parTxOnlySpace" presStyleCnt="0"/>
      <dgm:spPr/>
    </dgm:pt>
    <dgm:pt modelId="{D559ED2B-8ED9-4FE7-8992-3B667CEF7D8C}" type="pres">
      <dgm:prSet presAssocID="{CCC7E144-BDBF-459A-84BC-2B34C5863EDB}" presName="parTxOnly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02A95803-2F90-4780-849C-370A41B7278F}" type="pres">
      <dgm:prSet presAssocID="{257E1F19-C319-4A34-8A8E-619CDCDDC65D}" presName="parTxOnlySpace" presStyleCnt="0"/>
      <dgm:spPr/>
    </dgm:pt>
    <dgm:pt modelId="{13F2D791-CD9C-43F6-95F6-6B7F0CAA88AD}" type="pres">
      <dgm:prSet presAssocID="{E2E2C13A-F899-4CD3-9951-9B7BA157A172}" presName="parTxOnly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76CB7E7F-0048-40D2-BB05-BE2336F771BB}" srcId="{BAACD1F6-FB0E-40CE-ADB9-1FE8C4798362}" destId="{3393393C-BC69-403B-BB00-A9004F2AF4CF}" srcOrd="0" destOrd="0" parTransId="{74DDE4C4-B941-4010-B211-535AF68FF00B}" sibTransId="{6A57A133-0038-491E-9A6C-39E6A6EE36ED}"/>
    <dgm:cxn modelId="{A6CCDE38-B7F9-4ACA-83CF-7D9E664213C9}" type="presOf" srcId="{3393393C-BC69-403B-BB00-A9004F2AF4CF}" destId="{EEE3F011-BA7F-4F58-B06D-D475CFC1F379}" srcOrd="0" destOrd="0" presId="urn:microsoft.com/office/officeart/2005/8/layout/chevron1"/>
    <dgm:cxn modelId="{1BE6732D-5F7C-4D60-BCF7-86E4F1F5659B}" type="presOf" srcId="{CCC7E144-BDBF-459A-84BC-2B34C5863EDB}" destId="{D559ED2B-8ED9-4FE7-8992-3B667CEF7D8C}" srcOrd="0" destOrd="0" presId="urn:microsoft.com/office/officeart/2005/8/layout/chevron1"/>
    <dgm:cxn modelId="{D0A266F6-05CA-407C-91B4-843517B7A276}" srcId="{BAACD1F6-FB0E-40CE-ADB9-1FE8C4798362}" destId="{6B4C684F-237A-45BD-BFE3-9D1395B9C686}" srcOrd="1" destOrd="0" parTransId="{06149467-F0FA-428E-9ABA-9BA71096F8DA}" sibTransId="{E06FD8B3-A765-4E56-94CF-6759413689C6}"/>
    <dgm:cxn modelId="{FE7FE33C-CFC8-4082-9EE4-A20D59640436}" type="presOf" srcId="{E2E2C13A-F899-4CD3-9951-9B7BA157A172}" destId="{13F2D791-CD9C-43F6-95F6-6B7F0CAA88AD}" srcOrd="0" destOrd="0" presId="urn:microsoft.com/office/officeart/2005/8/layout/chevron1"/>
    <dgm:cxn modelId="{D45E3E2B-40B4-48F8-9CE0-E253E9717F91}" type="presOf" srcId="{BAACD1F6-FB0E-40CE-ADB9-1FE8C4798362}" destId="{825F6B17-C4EB-493B-AFC8-BF87C4717494}" srcOrd="0" destOrd="0" presId="urn:microsoft.com/office/officeart/2005/8/layout/chevron1"/>
    <dgm:cxn modelId="{1CFE0EFD-DEE0-4E76-91CA-916F3102A754}" srcId="{BAACD1F6-FB0E-40CE-ADB9-1FE8C4798362}" destId="{CCC7E144-BDBF-459A-84BC-2B34C5863EDB}" srcOrd="2" destOrd="0" parTransId="{0E0B18F8-C988-4A33-9CED-973F5D947015}" sibTransId="{257E1F19-C319-4A34-8A8E-619CDCDDC65D}"/>
    <dgm:cxn modelId="{31E441CD-E82D-4B1E-BB67-70ABF350CF67}" type="presOf" srcId="{6B4C684F-237A-45BD-BFE3-9D1395B9C686}" destId="{FC950CBA-152A-4D57-BE63-A3A79034500C}" srcOrd="0" destOrd="0" presId="urn:microsoft.com/office/officeart/2005/8/layout/chevron1"/>
    <dgm:cxn modelId="{A7810A94-19E8-45E8-A559-FE1493FDF5A7}" srcId="{BAACD1F6-FB0E-40CE-ADB9-1FE8C4798362}" destId="{E2E2C13A-F899-4CD3-9951-9B7BA157A172}" srcOrd="3" destOrd="0" parTransId="{E3C120D3-42D7-4C7A-9347-B416D06B7224}" sibTransId="{5D8C5FE3-49CD-4246-9D30-7426D76FB58A}"/>
    <dgm:cxn modelId="{2AC81D50-65F2-42C9-95DE-EC6ADD97B931}" type="presParOf" srcId="{825F6B17-C4EB-493B-AFC8-BF87C4717494}" destId="{EEE3F011-BA7F-4F58-B06D-D475CFC1F379}" srcOrd="0" destOrd="0" presId="urn:microsoft.com/office/officeart/2005/8/layout/chevron1"/>
    <dgm:cxn modelId="{F5A6A8FE-E967-47E1-9DF3-25D57B640FD6}" type="presParOf" srcId="{825F6B17-C4EB-493B-AFC8-BF87C4717494}" destId="{8F8B97D5-B9E4-47F6-B700-22968E1C8882}" srcOrd="1" destOrd="0" presId="urn:microsoft.com/office/officeart/2005/8/layout/chevron1"/>
    <dgm:cxn modelId="{F06C9FB7-EF05-40B5-9914-625ABE97F64D}" type="presParOf" srcId="{825F6B17-C4EB-493B-AFC8-BF87C4717494}" destId="{FC950CBA-152A-4D57-BE63-A3A79034500C}" srcOrd="2" destOrd="0" presId="urn:microsoft.com/office/officeart/2005/8/layout/chevron1"/>
    <dgm:cxn modelId="{6204264C-ACF0-4C47-9EBC-CD7EA4918358}" type="presParOf" srcId="{825F6B17-C4EB-493B-AFC8-BF87C4717494}" destId="{CC9EF663-B91D-4BF5-A455-C343B3C74B0B}" srcOrd="3" destOrd="0" presId="urn:microsoft.com/office/officeart/2005/8/layout/chevron1"/>
    <dgm:cxn modelId="{A7678DB8-E9D7-4C3C-B1B0-46044149C611}" type="presParOf" srcId="{825F6B17-C4EB-493B-AFC8-BF87C4717494}" destId="{D559ED2B-8ED9-4FE7-8992-3B667CEF7D8C}" srcOrd="4" destOrd="0" presId="urn:microsoft.com/office/officeart/2005/8/layout/chevron1"/>
    <dgm:cxn modelId="{342ED50C-91E0-4AED-B2F9-6C11B92443E8}" type="presParOf" srcId="{825F6B17-C4EB-493B-AFC8-BF87C4717494}" destId="{02A95803-2F90-4780-849C-370A41B7278F}" srcOrd="5" destOrd="0" presId="urn:microsoft.com/office/officeart/2005/8/layout/chevron1"/>
    <dgm:cxn modelId="{47154294-44E6-4355-AC5C-CAC35FC9C622}" type="presParOf" srcId="{825F6B17-C4EB-493B-AFC8-BF87C4717494}" destId="{13F2D791-CD9C-43F6-95F6-6B7F0CAA88AD}" srcOrd="6" destOrd="0" presId="urn:microsoft.com/office/officeart/2005/8/layout/chevron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48F3520-6F97-4895-AEF8-B9DFF60004F6}" type="doc">
      <dgm:prSet loTypeId="urn:microsoft.com/office/officeart/2008/layout/RadialCluster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4851BC98-6B02-478B-8A99-A3AE6FCEC301}">
      <dgm:prSet phldrT="[Text]"/>
      <dgm:spPr/>
      <dgm:t>
        <a:bodyPr/>
        <a:lstStyle/>
        <a:p>
          <a:r>
            <a:rPr lang="en-GB" dirty="0" smtClean="0"/>
            <a:t>Authoritarian</a:t>
          </a:r>
          <a:endParaRPr lang="en-GB" dirty="0"/>
        </a:p>
      </dgm:t>
    </dgm:pt>
    <dgm:pt modelId="{2778EF69-B545-4B94-9EFB-9BFFD37DE73E}" type="parTrans" cxnId="{0EC64F89-DEE1-4B5B-956B-12A428AEA76C}">
      <dgm:prSet/>
      <dgm:spPr/>
      <dgm:t>
        <a:bodyPr/>
        <a:lstStyle/>
        <a:p>
          <a:endParaRPr lang="en-GB"/>
        </a:p>
      </dgm:t>
    </dgm:pt>
    <dgm:pt modelId="{2BC4674B-1311-41CA-B727-36E22040DED0}" type="sibTrans" cxnId="{0EC64F89-DEE1-4B5B-956B-12A428AEA76C}">
      <dgm:prSet/>
      <dgm:spPr/>
      <dgm:t>
        <a:bodyPr/>
        <a:lstStyle/>
        <a:p>
          <a:endParaRPr lang="en-GB"/>
        </a:p>
      </dgm:t>
    </dgm:pt>
    <dgm:pt modelId="{B7077977-F780-44F5-996B-6B44A55BC5F0}">
      <dgm:prSet phldrT="[Text]"/>
      <dgm:spPr/>
      <dgm:t>
        <a:bodyPr/>
        <a:lstStyle/>
        <a:p>
          <a:r>
            <a:rPr lang="en-GB" dirty="0" smtClean="0"/>
            <a:t>Democratic</a:t>
          </a:r>
          <a:endParaRPr lang="en-GB" dirty="0"/>
        </a:p>
      </dgm:t>
    </dgm:pt>
    <dgm:pt modelId="{73796AB8-29FD-472D-BFC2-AC0DDCCF5BCD}" type="parTrans" cxnId="{FFE8A6E8-7A3D-426B-9F2D-36251DA54EFD}">
      <dgm:prSet/>
      <dgm:spPr/>
      <dgm:t>
        <a:bodyPr/>
        <a:lstStyle/>
        <a:p>
          <a:endParaRPr lang="en-GB"/>
        </a:p>
      </dgm:t>
    </dgm:pt>
    <dgm:pt modelId="{3A26F82F-84BC-4546-8194-0BF6E540DA05}" type="sibTrans" cxnId="{FFE8A6E8-7A3D-426B-9F2D-36251DA54EFD}">
      <dgm:prSet/>
      <dgm:spPr/>
      <dgm:t>
        <a:bodyPr/>
        <a:lstStyle/>
        <a:p>
          <a:endParaRPr lang="en-GB"/>
        </a:p>
      </dgm:t>
    </dgm:pt>
    <dgm:pt modelId="{AAEE268D-46D9-43A1-B2CA-6C5D9EC26485}">
      <dgm:prSet phldrT="[Text]"/>
      <dgm:spPr/>
      <dgm:t>
        <a:bodyPr/>
        <a:lstStyle/>
        <a:p>
          <a:r>
            <a:rPr lang="en-GB" dirty="0" smtClean="0"/>
            <a:t>Management style</a:t>
          </a:r>
          <a:endParaRPr lang="en-GB" dirty="0"/>
        </a:p>
      </dgm:t>
    </dgm:pt>
    <dgm:pt modelId="{6EE496D2-0AC6-4264-B14C-101AD238F6DD}" type="sibTrans" cxnId="{1E591539-6CDF-4CD5-855B-281F6C2B65FD}">
      <dgm:prSet/>
      <dgm:spPr/>
      <dgm:t>
        <a:bodyPr/>
        <a:lstStyle/>
        <a:p>
          <a:endParaRPr lang="en-GB"/>
        </a:p>
      </dgm:t>
    </dgm:pt>
    <dgm:pt modelId="{17DCB890-D8ED-4653-A750-76EA091DF1FF}" type="parTrans" cxnId="{1E591539-6CDF-4CD5-855B-281F6C2B65FD}">
      <dgm:prSet/>
      <dgm:spPr/>
      <dgm:t>
        <a:bodyPr/>
        <a:lstStyle/>
        <a:p>
          <a:endParaRPr lang="en-GB"/>
        </a:p>
      </dgm:t>
    </dgm:pt>
    <dgm:pt modelId="{C4362BAF-F393-47C6-B703-BD7D662B337F}" type="pres">
      <dgm:prSet presAssocID="{B48F3520-6F97-4895-AEF8-B9DFF60004F6}" presName="Name0" presStyleCnt="0">
        <dgm:presLayoutVars>
          <dgm:chMax val="1"/>
          <dgm:chPref val="1"/>
          <dgm:dir/>
          <dgm:animOne val="branch"/>
          <dgm:animLvl val="lvl"/>
        </dgm:presLayoutVars>
      </dgm:prSet>
      <dgm:spPr/>
    </dgm:pt>
    <dgm:pt modelId="{4E4AE57B-E976-4BAB-9275-3B4F69D49758}" type="pres">
      <dgm:prSet presAssocID="{AAEE268D-46D9-43A1-B2CA-6C5D9EC26485}" presName="singleCycle" presStyleCnt="0"/>
      <dgm:spPr/>
    </dgm:pt>
    <dgm:pt modelId="{B26A83F0-02D0-41B0-897E-4091382C1A44}" type="pres">
      <dgm:prSet presAssocID="{AAEE268D-46D9-43A1-B2CA-6C5D9EC26485}" presName="singleCenter" presStyleLbl="node1" presStyleIdx="0" presStyleCnt="3" custLinFactNeighborX="853" custLinFactNeighborY="2">
        <dgm:presLayoutVars>
          <dgm:chMax val="7"/>
          <dgm:chPref val="7"/>
        </dgm:presLayoutVars>
      </dgm:prSet>
      <dgm:spPr/>
      <dgm:t>
        <a:bodyPr/>
        <a:lstStyle/>
        <a:p>
          <a:endParaRPr lang="en-GB"/>
        </a:p>
      </dgm:t>
    </dgm:pt>
    <dgm:pt modelId="{0A183872-AEC5-4BE6-9B13-318FA1854942}" type="pres">
      <dgm:prSet presAssocID="{2778EF69-B545-4B94-9EFB-9BFFD37DE73E}" presName="Name56" presStyleLbl="parChTrans1D2" presStyleIdx="0" presStyleCnt="2"/>
      <dgm:spPr/>
    </dgm:pt>
    <dgm:pt modelId="{E5A05DAF-6F4A-45FF-BB06-0334AA03E6F3}" type="pres">
      <dgm:prSet presAssocID="{4851BC98-6B02-478B-8A99-A3AE6FCEC301}" presName="text0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05E952A4-7A04-4799-A1D3-960CA04F6354}" type="pres">
      <dgm:prSet presAssocID="{73796AB8-29FD-472D-BFC2-AC0DDCCF5BCD}" presName="Name56" presStyleLbl="parChTrans1D2" presStyleIdx="1" presStyleCnt="2"/>
      <dgm:spPr/>
    </dgm:pt>
    <dgm:pt modelId="{AD1FA864-4CD3-47DA-9DBF-90C143444C0E}" type="pres">
      <dgm:prSet presAssocID="{B7077977-F780-44F5-996B-6B44A55BC5F0}" presName="text0" presStyleLbl="node1" presStyleIdx="2" presStyleCnt="3">
        <dgm:presLayoutVars>
          <dgm:bulletEnabled val="1"/>
        </dgm:presLayoutVars>
      </dgm:prSet>
      <dgm:spPr/>
    </dgm:pt>
  </dgm:ptLst>
  <dgm:cxnLst>
    <dgm:cxn modelId="{FA34C177-4A22-422B-9A2A-88D0D64FD632}" type="presOf" srcId="{B48F3520-6F97-4895-AEF8-B9DFF60004F6}" destId="{C4362BAF-F393-47C6-B703-BD7D662B337F}" srcOrd="0" destOrd="0" presId="urn:microsoft.com/office/officeart/2008/layout/RadialCluster"/>
    <dgm:cxn modelId="{8A387F10-DBD7-4B37-906D-3A47A383BC92}" type="presOf" srcId="{73796AB8-29FD-472D-BFC2-AC0DDCCF5BCD}" destId="{05E952A4-7A04-4799-A1D3-960CA04F6354}" srcOrd="0" destOrd="0" presId="urn:microsoft.com/office/officeart/2008/layout/RadialCluster"/>
    <dgm:cxn modelId="{FFE8A6E8-7A3D-426B-9F2D-36251DA54EFD}" srcId="{AAEE268D-46D9-43A1-B2CA-6C5D9EC26485}" destId="{B7077977-F780-44F5-996B-6B44A55BC5F0}" srcOrd="1" destOrd="0" parTransId="{73796AB8-29FD-472D-BFC2-AC0DDCCF5BCD}" sibTransId="{3A26F82F-84BC-4546-8194-0BF6E540DA05}"/>
    <dgm:cxn modelId="{0EC64F89-DEE1-4B5B-956B-12A428AEA76C}" srcId="{AAEE268D-46D9-43A1-B2CA-6C5D9EC26485}" destId="{4851BC98-6B02-478B-8A99-A3AE6FCEC301}" srcOrd="0" destOrd="0" parTransId="{2778EF69-B545-4B94-9EFB-9BFFD37DE73E}" sibTransId="{2BC4674B-1311-41CA-B727-36E22040DED0}"/>
    <dgm:cxn modelId="{B45EE0E9-D58F-4C92-8770-2EBCB8F6CA5F}" type="presOf" srcId="{B7077977-F780-44F5-996B-6B44A55BC5F0}" destId="{AD1FA864-4CD3-47DA-9DBF-90C143444C0E}" srcOrd="0" destOrd="0" presId="urn:microsoft.com/office/officeart/2008/layout/RadialCluster"/>
    <dgm:cxn modelId="{1E591539-6CDF-4CD5-855B-281F6C2B65FD}" srcId="{B48F3520-6F97-4895-AEF8-B9DFF60004F6}" destId="{AAEE268D-46D9-43A1-B2CA-6C5D9EC26485}" srcOrd="0" destOrd="0" parTransId="{17DCB890-D8ED-4653-A750-76EA091DF1FF}" sibTransId="{6EE496D2-0AC6-4264-B14C-101AD238F6DD}"/>
    <dgm:cxn modelId="{B129AAFE-58BB-4419-8C2C-FB33E6429EA3}" type="presOf" srcId="{4851BC98-6B02-478B-8A99-A3AE6FCEC301}" destId="{E5A05DAF-6F4A-45FF-BB06-0334AA03E6F3}" srcOrd="0" destOrd="0" presId="urn:microsoft.com/office/officeart/2008/layout/RadialCluster"/>
    <dgm:cxn modelId="{8ADB84FD-B0B2-45A2-8CAB-E73C62400F9C}" type="presOf" srcId="{AAEE268D-46D9-43A1-B2CA-6C5D9EC26485}" destId="{B26A83F0-02D0-41B0-897E-4091382C1A44}" srcOrd="0" destOrd="0" presId="urn:microsoft.com/office/officeart/2008/layout/RadialCluster"/>
    <dgm:cxn modelId="{A109FFEC-8587-42F1-B840-459C4E1705D4}" type="presOf" srcId="{2778EF69-B545-4B94-9EFB-9BFFD37DE73E}" destId="{0A183872-AEC5-4BE6-9B13-318FA1854942}" srcOrd="0" destOrd="0" presId="urn:microsoft.com/office/officeart/2008/layout/RadialCluster"/>
    <dgm:cxn modelId="{775A03C4-4DB7-48EF-85AC-4DA29AAF01CC}" type="presParOf" srcId="{C4362BAF-F393-47C6-B703-BD7D662B337F}" destId="{4E4AE57B-E976-4BAB-9275-3B4F69D49758}" srcOrd="0" destOrd="0" presId="urn:microsoft.com/office/officeart/2008/layout/RadialCluster"/>
    <dgm:cxn modelId="{EADD6E52-385B-4F69-8AF8-24190B3AF569}" type="presParOf" srcId="{4E4AE57B-E976-4BAB-9275-3B4F69D49758}" destId="{B26A83F0-02D0-41B0-897E-4091382C1A44}" srcOrd="0" destOrd="0" presId="urn:microsoft.com/office/officeart/2008/layout/RadialCluster"/>
    <dgm:cxn modelId="{CC1D8CC7-C51F-45F1-84FC-7B71B81A0BD9}" type="presParOf" srcId="{4E4AE57B-E976-4BAB-9275-3B4F69D49758}" destId="{0A183872-AEC5-4BE6-9B13-318FA1854942}" srcOrd="1" destOrd="0" presId="urn:microsoft.com/office/officeart/2008/layout/RadialCluster"/>
    <dgm:cxn modelId="{2D3686E4-B396-44BD-BE6F-726CF05954DB}" type="presParOf" srcId="{4E4AE57B-E976-4BAB-9275-3B4F69D49758}" destId="{E5A05DAF-6F4A-45FF-BB06-0334AA03E6F3}" srcOrd="2" destOrd="0" presId="urn:microsoft.com/office/officeart/2008/layout/RadialCluster"/>
    <dgm:cxn modelId="{2A730B7D-3301-4344-B759-FEDE06F5447F}" type="presParOf" srcId="{4E4AE57B-E976-4BAB-9275-3B4F69D49758}" destId="{05E952A4-7A04-4799-A1D3-960CA04F6354}" srcOrd="3" destOrd="0" presId="urn:microsoft.com/office/officeart/2008/layout/RadialCluster"/>
    <dgm:cxn modelId="{FC76954C-1E16-4643-9F56-73B6470309B2}" type="presParOf" srcId="{4E4AE57B-E976-4BAB-9275-3B4F69D49758}" destId="{AD1FA864-4CD3-47DA-9DBF-90C143444C0E}" srcOrd="4" destOrd="0" presId="urn:microsoft.com/office/officeart/2008/layout/RadialCluster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14F5BDA-628C-48CC-BEA6-E9F286F28B27}" type="doc">
      <dgm:prSet loTypeId="urn:microsoft.com/office/officeart/2005/8/layout/radial5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D2768186-3842-4227-8D60-8E9A5AF0A2FA}">
      <dgm:prSet phldrT="[Text]"/>
      <dgm:spPr/>
      <dgm:t>
        <a:bodyPr/>
        <a:lstStyle/>
        <a:p>
          <a:r>
            <a:rPr lang="en-GB" dirty="0" smtClean="0"/>
            <a:t>Stress</a:t>
          </a:r>
          <a:endParaRPr lang="en-GB" dirty="0"/>
        </a:p>
      </dgm:t>
    </dgm:pt>
    <dgm:pt modelId="{AFA920CA-58F7-4EB3-8347-17FF5948879E}" type="parTrans" cxnId="{408E683B-732A-44A5-8455-989B51147009}">
      <dgm:prSet/>
      <dgm:spPr/>
      <dgm:t>
        <a:bodyPr/>
        <a:lstStyle/>
        <a:p>
          <a:endParaRPr lang="en-GB"/>
        </a:p>
      </dgm:t>
    </dgm:pt>
    <dgm:pt modelId="{B7395D23-7B5D-40A9-ABD0-69611568ADCF}" type="sibTrans" cxnId="{408E683B-732A-44A5-8455-989B51147009}">
      <dgm:prSet/>
      <dgm:spPr/>
      <dgm:t>
        <a:bodyPr/>
        <a:lstStyle/>
        <a:p>
          <a:endParaRPr lang="en-GB"/>
        </a:p>
      </dgm:t>
    </dgm:pt>
    <dgm:pt modelId="{8E7DF73F-B038-4D19-B885-49EA331EC3E8}">
      <dgm:prSet phldrT="[Text]"/>
      <dgm:spPr/>
      <dgm:t>
        <a:bodyPr/>
        <a:lstStyle/>
        <a:p>
          <a:r>
            <a:rPr lang="en-GB" dirty="0" smtClean="0"/>
            <a:t>Physiology (blood pressure)</a:t>
          </a:r>
          <a:endParaRPr lang="en-GB" dirty="0"/>
        </a:p>
      </dgm:t>
    </dgm:pt>
    <dgm:pt modelId="{7A033941-74D4-41F7-BD03-981296D9229D}" type="parTrans" cxnId="{D5362BEB-F1EE-47C2-92A9-0C7115C52314}">
      <dgm:prSet/>
      <dgm:spPr/>
      <dgm:t>
        <a:bodyPr/>
        <a:lstStyle/>
        <a:p>
          <a:endParaRPr lang="en-GB"/>
        </a:p>
      </dgm:t>
    </dgm:pt>
    <dgm:pt modelId="{D9174A42-89AA-409E-A274-D7D373832C70}" type="sibTrans" cxnId="{D5362BEB-F1EE-47C2-92A9-0C7115C52314}">
      <dgm:prSet/>
      <dgm:spPr/>
      <dgm:t>
        <a:bodyPr/>
        <a:lstStyle/>
        <a:p>
          <a:endParaRPr lang="en-GB"/>
        </a:p>
      </dgm:t>
    </dgm:pt>
    <dgm:pt modelId="{E14FD3E3-B08B-4C97-9198-45A31ABC22D5}">
      <dgm:prSet phldrT="[Text]"/>
      <dgm:spPr/>
      <dgm:t>
        <a:bodyPr/>
        <a:lstStyle/>
        <a:p>
          <a:r>
            <a:rPr lang="en-GB" dirty="0" smtClean="0"/>
            <a:t>Health complaints (e.g. headache)</a:t>
          </a:r>
          <a:endParaRPr lang="en-GB" dirty="0"/>
        </a:p>
      </dgm:t>
    </dgm:pt>
    <dgm:pt modelId="{359E5D73-68DD-47D2-AA59-8466FB071D56}" type="parTrans" cxnId="{95005FAD-B94C-4551-9316-816EB33B5EEE}">
      <dgm:prSet/>
      <dgm:spPr/>
      <dgm:t>
        <a:bodyPr/>
        <a:lstStyle/>
        <a:p>
          <a:endParaRPr lang="en-GB"/>
        </a:p>
      </dgm:t>
    </dgm:pt>
    <dgm:pt modelId="{63D2C82E-C9B6-4699-A85E-C3C50FCA9DC8}" type="sibTrans" cxnId="{95005FAD-B94C-4551-9316-816EB33B5EEE}">
      <dgm:prSet/>
      <dgm:spPr/>
      <dgm:t>
        <a:bodyPr/>
        <a:lstStyle/>
        <a:p>
          <a:endParaRPr lang="en-GB"/>
        </a:p>
      </dgm:t>
    </dgm:pt>
    <dgm:pt modelId="{59C4D65A-0B29-42BB-B45D-1E6CD6EECBF1}">
      <dgm:prSet phldrT="[Text]"/>
      <dgm:spPr/>
      <dgm:t>
        <a:bodyPr/>
        <a:lstStyle/>
        <a:p>
          <a:r>
            <a:rPr lang="en-GB" dirty="0" smtClean="0"/>
            <a:t>Behaviour change</a:t>
          </a:r>
          <a:endParaRPr lang="en-GB" dirty="0"/>
        </a:p>
      </dgm:t>
    </dgm:pt>
    <dgm:pt modelId="{C09A3892-17FA-4F01-9A3F-A1062D77E78B}" type="parTrans" cxnId="{3B6FAA5B-CD6C-409B-B901-925898B6B310}">
      <dgm:prSet/>
      <dgm:spPr/>
      <dgm:t>
        <a:bodyPr/>
        <a:lstStyle/>
        <a:p>
          <a:endParaRPr lang="en-GB"/>
        </a:p>
      </dgm:t>
    </dgm:pt>
    <dgm:pt modelId="{D639172A-C004-4147-8881-5AF9880144C0}" type="sibTrans" cxnId="{3B6FAA5B-CD6C-409B-B901-925898B6B310}">
      <dgm:prSet/>
      <dgm:spPr/>
      <dgm:t>
        <a:bodyPr/>
        <a:lstStyle/>
        <a:p>
          <a:endParaRPr lang="en-GB"/>
        </a:p>
      </dgm:t>
    </dgm:pt>
    <dgm:pt modelId="{8E5D1558-74E3-46E9-BE0A-669DA897694D}">
      <dgm:prSet phldrT="[Text]"/>
      <dgm:spPr/>
      <dgm:t>
        <a:bodyPr/>
        <a:lstStyle/>
        <a:p>
          <a:r>
            <a:rPr lang="en-GB" dirty="0" smtClean="0"/>
            <a:t>Mental ill-health (e.g. depression)</a:t>
          </a:r>
          <a:endParaRPr lang="en-GB" dirty="0"/>
        </a:p>
      </dgm:t>
    </dgm:pt>
    <dgm:pt modelId="{5F0A9F37-B304-4B23-BF0A-AC1DD3BB685D}" type="parTrans" cxnId="{F4179949-61A2-461E-8E6E-4E609288CB31}">
      <dgm:prSet/>
      <dgm:spPr/>
      <dgm:t>
        <a:bodyPr/>
        <a:lstStyle/>
        <a:p>
          <a:endParaRPr lang="en-GB"/>
        </a:p>
      </dgm:t>
    </dgm:pt>
    <dgm:pt modelId="{80662EB1-65A4-4668-B3D1-B67D45A4C9EE}" type="sibTrans" cxnId="{F4179949-61A2-461E-8E6E-4E609288CB31}">
      <dgm:prSet/>
      <dgm:spPr/>
      <dgm:t>
        <a:bodyPr/>
        <a:lstStyle/>
        <a:p>
          <a:endParaRPr lang="en-GB"/>
        </a:p>
      </dgm:t>
    </dgm:pt>
    <dgm:pt modelId="{3E99B538-C13D-45E4-8F91-3A80A6696746}" type="pres">
      <dgm:prSet presAssocID="{C14F5BDA-628C-48CC-BEA6-E9F286F28B27}" presName="Name0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8A3993D4-34E8-4134-BE05-13DFAC3DB952}" type="pres">
      <dgm:prSet presAssocID="{D2768186-3842-4227-8D60-8E9A5AF0A2FA}" presName="centerShape" presStyleLbl="node0" presStyleIdx="0" presStyleCnt="1"/>
      <dgm:spPr/>
      <dgm:t>
        <a:bodyPr/>
        <a:lstStyle/>
        <a:p>
          <a:endParaRPr lang="en-GB"/>
        </a:p>
      </dgm:t>
    </dgm:pt>
    <dgm:pt modelId="{96F85907-F840-4A82-8DCF-3837D7E76598}" type="pres">
      <dgm:prSet presAssocID="{7A033941-74D4-41F7-BD03-981296D9229D}" presName="parTrans" presStyleLbl="sibTrans2D1" presStyleIdx="0" presStyleCnt="4"/>
      <dgm:spPr/>
    </dgm:pt>
    <dgm:pt modelId="{47D97B12-2AE8-4167-8397-A607C844AAAB}" type="pres">
      <dgm:prSet presAssocID="{7A033941-74D4-41F7-BD03-981296D9229D}" presName="connectorText" presStyleLbl="sibTrans2D1" presStyleIdx="0" presStyleCnt="4"/>
      <dgm:spPr/>
    </dgm:pt>
    <dgm:pt modelId="{A053AE4E-3B84-42F8-8133-9B75630E8C90}" type="pres">
      <dgm:prSet presAssocID="{8E7DF73F-B038-4D19-B885-49EA331EC3E8}" presName="node" presStyleLbl="node1" presStyleIdx="0" presStyleCnt="4">
        <dgm:presLayoutVars>
          <dgm:bulletEnabled val="1"/>
        </dgm:presLayoutVars>
      </dgm:prSet>
      <dgm:spPr/>
    </dgm:pt>
    <dgm:pt modelId="{8C6BD18A-C0F7-4F8E-800B-8CC7711E5B54}" type="pres">
      <dgm:prSet presAssocID="{359E5D73-68DD-47D2-AA59-8466FB071D56}" presName="parTrans" presStyleLbl="sibTrans2D1" presStyleIdx="1" presStyleCnt="4"/>
      <dgm:spPr/>
    </dgm:pt>
    <dgm:pt modelId="{EA85A626-001C-49AC-8626-9B2C0C014326}" type="pres">
      <dgm:prSet presAssocID="{359E5D73-68DD-47D2-AA59-8466FB071D56}" presName="connectorText" presStyleLbl="sibTrans2D1" presStyleIdx="1" presStyleCnt="4"/>
      <dgm:spPr/>
    </dgm:pt>
    <dgm:pt modelId="{76AF4560-59B5-4374-99A0-259C9BBF12E3}" type="pres">
      <dgm:prSet presAssocID="{E14FD3E3-B08B-4C97-9198-45A31ABC22D5}" presName="node" presStyleLbl="node1" presStyleIdx="1" presStyleCnt="4">
        <dgm:presLayoutVars>
          <dgm:bulletEnabled val="1"/>
        </dgm:presLayoutVars>
      </dgm:prSet>
      <dgm:spPr/>
    </dgm:pt>
    <dgm:pt modelId="{1ACDEFD0-6704-4AF4-A226-68BD040EB365}" type="pres">
      <dgm:prSet presAssocID="{C09A3892-17FA-4F01-9A3F-A1062D77E78B}" presName="parTrans" presStyleLbl="sibTrans2D1" presStyleIdx="2" presStyleCnt="4"/>
      <dgm:spPr/>
    </dgm:pt>
    <dgm:pt modelId="{E803B70D-EC1B-47A1-9929-41E471EB092B}" type="pres">
      <dgm:prSet presAssocID="{C09A3892-17FA-4F01-9A3F-A1062D77E78B}" presName="connectorText" presStyleLbl="sibTrans2D1" presStyleIdx="2" presStyleCnt="4"/>
      <dgm:spPr/>
    </dgm:pt>
    <dgm:pt modelId="{3B94D83B-3F0C-453B-8E92-4BC47B6F25A7}" type="pres">
      <dgm:prSet presAssocID="{59C4D65A-0B29-42BB-B45D-1E6CD6EECBF1}" presName="node" presStyleLbl="node1" presStyleIdx="2" presStyleCnt="4">
        <dgm:presLayoutVars>
          <dgm:bulletEnabled val="1"/>
        </dgm:presLayoutVars>
      </dgm:prSet>
      <dgm:spPr/>
    </dgm:pt>
    <dgm:pt modelId="{9785DAAA-A13D-44A7-9E42-4A3A72F8DB08}" type="pres">
      <dgm:prSet presAssocID="{5F0A9F37-B304-4B23-BF0A-AC1DD3BB685D}" presName="parTrans" presStyleLbl="sibTrans2D1" presStyleIdx="3" presStyleCnt="4"/>
      <dgm:spPr/>
    </dgm:pt>
    <dgm:pt modelId="{C64A42B9-9DFF-4C40-9B84-F6C3D518DDF4}" type="pres">
      <dgm:prSet presAssocID="{5F0A9F37-B304-4B23-BF0A-AC1DD3BB685D}" presName="connectorText" presStyleLbl="sibTrans2D1" presStyleIdx="3" presStyleCnt="4"/>
      <dgm:spPr/>
    </dgm:pt>
    <dgm:pt modelId="{E41302BB-DC18-42CC-972F-E4A338EB7522}" type="pres">
      <dgm:prSet presAssocID="{8E5D1558-74E3-46E9-BE0A-669DA897694D}" presName="node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9D258AB8-390B-4FE2-A5C5-E7410335DEE8}" type="presOf" srcId="{8E5D1558-74E3-46E9-BE0A-669DA897694D}" destId="{E41302BB-DC18-42CC-972F-E4A338EB7522}" srcOrd="0" destOrd="0" presId="urn:microsoft.com/office/officeart/2005/8/layout/radial5"/>
    <dgm:cxn modelId="{2D41372D-8BAF-45BF-A276-4E21275F213B}" type="presOf" srcId="{C09A3892-17FA-4F01-9A3F-A1062D77E78B}" destId="{E803B70D-EC1B-47A1-9929-41E471EB092B}" srcOrd="1" destOrd="0" presId="urn:microsoft.com/office/officeart/2005/8/layout/radial5"/>
    <dgm:cxn modelId="{13702689-8D49-4740-ABE3-0A0140565AB2}" type="presOf" srcId="{7A033941-74D4-41F7-BD03-981296D9229D}" destId="{96F85907-F840-4A82-8DCF-3837D7E76598}" srcOrd="0" destOrd="0" presId="urn:microsoft.com/office/officeart/2005/8/layout/radial5"/>
    <dgm:cxn modelId="{F4179949-61A2-461E-8E6E-4E609288CB31}" srcId="{D2768186-3842-4227-8D60-8E9A5AF0A2FA}" destId="{8E5D1558-74E3-46E9-BE0A-669DA897694D}" srcOrd="3" destOrd="0" parTransId="{5F0A9F37-B304-4B23-BF0A-AC1DD3BB685D}" sibTransId="{80662EB1-65A4-4668-B3D1-B67D45A4C9EE}"/>
    <dgm:cxn modelId="{21B7C477-D17B-4BFB-87C9-4E4EEC21F5B1}" type="presOf" srcId="{5F0A9F37-B304-4B23-BF0A-AC1DD3BB685D}" destId="{9785DAAA-A13D-44A7-9E42-4A3A72F8DB08}" srcOrd="0" destOrd="0" presId="urn:microsoft.com/office/officeart/2005/8/layout/radial5"/>
    <dgm:cxn modelId="{3B6FAA5B-CD6C-409B-B901-925898B6B310}" srcId="{D2768186-3842-4227-8D60-8E9A5AF0A2FA}" destId="{59C4D65A-0B29-42BB-B45D-1E6CD6EECBF1}" srcOrd="2" destOrd="0" parTransId="{C09A3892-17FA-4F01-9A3F-A1062D77E78B}" sibTransId="{D639172A-C004-4147-8881-5AF9880144C0}"/>
    <dgm:cxn modelId="{357B12A7-300B-4B77-9C45-28EE4111FE83}" type="presOf" srcId="{5F0A9F37-B304-4B23-BF0A-AC1DD3BB685D}" destId="{C64A42B9-9DFF-4C40-9B84-F6C3D518DDF4}" srcOrd="1" destOrd="0" presId="urn:microsoft.com/office/officeart/2005/8/layout/radial5"/>
    <dgm:cxn modelId="{EF2E3EA0-4036-4948-B3AB-5DB4E54B267F}" type="presOf" srcId="{E14FD3E3-B08B-4C97-9198-45A31ABC22D5}" destId="{76AF4560-59B5-4374-99A0-259C9BBF12E3}" srcOrd="0" destOrd="0" presId="urn:microsoft.com/office/officeart/2005/8/layout/radial5"/>
    <dgm:cxn modelId="{AA96E52B-973F-4430-9771-A69181D02E2F}" type="presOf" srcId="{C09A3892-17FA-4F01-9A3F-A1062D77E78B}" destId="{1ACDEFD0-6704-4AF4-A226-68BD040EB365}" srcOrd="0" destOrd="0" presId="urn:microsoft.com/office/officeart/2005/8/layout/radial5"/>
    <dgm:cxn modelId="{911976FC-A4A4-4C3A-BC9E-B24C00320A8F}" type="presOf" srcId="{C14F5BDA-628C-48CC-BEA6-E9F286F28B27}" destId="{3E99B538-C13D-45E4-8F91-3A80A6696746}" srcOrd="0" destOrd="0" presId="urn:microsoft.com/office/officeart/2005/8/layout/radial5"/>
    <dgm:cxn modelId="{C295DCE2-5ACD-4A8B-8618-5DB2BBFAFEF0}" type="presOf" srcId="{8E7DF73F-B038-4D19-B885-49EA331EC3E8}" destId="{A053AE4E-3B84-42F8-8133-9B75630E8C90}" srcOrd="0" destOrd="0" presId="urn:microsoft.com/office/officeart/2005/8/layout/radial5"/>
    <dgm:cxn modelId="{E6AC5644-BC0E-4818-BC3B-6157EDAACD9D}" type="presOf" srcId="{7A033941-74D4-41F7-BD03-981296D9229D}" destId="{47D97B12-2AE8-4167-8397-A607C844AAAB}" srcOrd="1" destOrd="0" presId="urn:microsoft.com/office/officeart/2005/8/layout/radial5"/>
    <dgm:cxn modelId="{F1A13D97-166B-46E6-A8F4-3877EBBD0A42}" type="presOf" srcId="{359E5D73-68DD-47D2-AA59-8466FB071D56}" destId="{8C6BD18A-C0F7-4F8E-800B-8CC7711E5B54}" srcOrd="0" destOrd="0" presId="urn:microsoft.com/office/officeart/2005/8/layout/radial5"/>
    <dgm:cxn modelId="{408E683B-732A-44A5-8455-989B51147009}" srcId="{C14F5BDA-628C-48CC-BEA6-E9F286F28B27}" destId="{D2768186-3842-4227-8D60-8E9A5AF0A2FA}" srcOrd="0" destOrd="0" parTransId="{AFA920CA-58F7-4EB3-8347-17FF5948879E}" sibTransId="{B7395D23-7B5D-40A9-ABD0-69611568ADCF}"/>
    <dgm:cxn modelId="{D5362BEB-F1EE-47C2-92A9-0C7115C52314}" srcId="{D2768186-3842-4227-8D60-8E9A5AF0A2FA}" destId="{8E7DF73F-B038-4D19-B885-49EA331EC3E8}" srcOrd="0" destOrd="0" parTransId="{7A033941-74D4-41F7-BD03-981296D9229D}" sibTransId="{D9174A42-89AA-409E-A274-D7D373832C70}"/>
    <dgm:cxn modelId="{712C6BA2-98E3-4777-A6BD-2B9ACA8EA2D7}" type="presOf" srcId="{59C4D65A-0B29-42BB-B45D-1E6CD6EECBF1}" destId="{3B94D83B-3F0C-453B-8E92-4BC47B6F25A7}" srcOrd="0" destOrd="0" presId="urn:microsoft.com/office/officeart/2005/8/layout/radial5"/>
    <dgm:cxn modelId="{95005FAD-B94C-4551-9316-816EB33B5EEE}" srcId="{D2768186-3842-4227-8D60-8E9A5AF0A2FA}" destId="{E14FD3E3-B08B-4C97-9198-45A31ABC22D5}" srcOrd="1" destOrd="0" parTransId="{359E5D73-68DD-47D2-AA59-8466FB071D56}" sibTransId="{63D2C82E-C9B6-4699-A85E-C3C50FCA9DC8}"/>
    <dgm:cxn modelId="{4F2ECAA1-5F13-41ED-8B68-EFC3FFCCF09D}" type="presOf" srcId="{359E5D73-68DD-47D2-AA59-8466FB071D56}" destId="{EA85A626-001C-49AC-8626-9B2C0C014326}" srcOrd="1" destOrd="0" presId="urn:microsoft.com/office/officeart/2005/8/layout/radial5"/>
    <dgm:cxn modelId="{06B7C993-9F36-4E99-8721-C2CDD55AC248}" type="presOf" srcId="{D2768186-3842-4227-8D60-8E9A5AF0A2FA}" destId="{8A3993D4-34E8-4134-BE05-13DFAC3DB952}" srcOrd="0" destOrd="0" presId="urn:microsoft.com/office/officeart/2005/8/layout/radial5"/>
    <dgm:cxn modelId="{DC8F2544-4D3B-402C-A887-F34EDC2D6611}" type="presParOf" srcId="{3E99B538-C13D-45E4-8F91-3A80A6696746}" destId="{8A3993D4-34E8-4134-BE05-13DFAC3DB952}" srcOrd="0" destOrd="0" presId="urn:microsoft.com/office/officeart/2005/8/layout/radial5"/>
    <dgm:cxn modelId="{454BFDBA-A2B2-4593-B3BB-49A8C2705A4C}" type="presParOf" srcId="{3E99B538-C13D-45E4-8F91-3A80A6696746}" destId="{96F85907-F840-4A82-8DCF-3837D7E76598}" srcOrd="1" destOrd="0" presId="urn:microsoft.com/office/officeart/2005/8/layout/radial5"/>
    <dgm:cxn modelId="{C1D935E5-9C90-4D50-B3A3-C153135EEC7B}" type="presParOf" srcId="{96F85907-F840-4A82-8DCF-3837D7E76598}" destId="{47D97B12-2AE8-4167-8397-A607C844AAAB}" srcOrd="0" destOrd="0" presId="urn:microsoft.com/office/officeart/2005/8/layout/radial5"/>
    <dgm:cxn modelId="{ABF27E84-891A-49A9-A1E7-3DEA9B914F86}" type="presParOf" srcId="{3E99B538-C13D-45E4-8F91-3A80A6696746}" destId="{A053AE4E-3B84-42F8-8133-9B75630E8C90}" srcOrd="2" destOrd="0" presId="urn:microsoft.com/office/officeart/2005/8/layout/radial5"/>
    <dgm:cxn modelId="{17A8C306-6E5E-4CDC-AC34-08727999DDB4}" type="presParOf" srcId="{3E99B538-C13D-45E4-8F91-3A80A6696746}" destId="{8C6BD18A-C0F7-4F8E-800B-8CC7711E5B54}" srcOrd="3" destOrd="0" presId="urn:microsoft.com/office/officeart/2005/8/layout/radial5"/>
    <dgm:cxn modelId="{C95315C4-D0CF-4D2F-9E03-A60F8C19F190}" type="presParOf" srcId="{8C6BD18A-C0F7-4F8E-800B-8CC7711E5B54}" destId="{EA85A626-001C-49AC-8626-9B2C0C014326}" srcOrd="0" destOrd="0" presId="urn:microsoft.com/office/officeart/2005/8/layout/radial5"/>
    <dgm:cxn modelId="{3B7B1519-6B4C-4BA4-AC1E-8E2717D433BD}" type="presParOf" srcId="{3E99B538-C13D-45E4-8F91-3A80A6696746}" destId="{76AF4560-59B5-4374-99A0-259C9BBF12E3}" srcOrd="4" destOrd="0" presId="urn:microsoft.com/office/officeart/2005/8/layout/radial5"/>
    <dgm:cxn modelId="{625E1501-4E25-4B2E-800A-41DF498B8F2A}" type="presParOf" srcId="{3E99B538-C13D-45E4-8F91-3A80A6696746}" destId="{1ACDEFD0-6704-4AF4-A226-68BD040EB365}" srcOrd="5" destOrd="0" presId="urn:microsoft.com/office/officeart/2005/8/layout/radial5"/>
    <dgm:cxn modelId="{51AFCB8C-7155-4970-A053-1FF0E8A03F37}" type="presParOf" srcId="{1ACDEFD0-6704-4AF4-A226-68BD040EB365}" destId="{E803B70D-EC1B-47A1-9929-41E471EB092B}" srcOrd="0" destOrd="0" presId="urn:microsoft.com/office/officeart/2005/8/layout/radial5"/>
    <dgm:cxn modelId="{1C505A4D-31B7-453F-B0A5-5E12948934CA}" type="presParOf" srcId="{3E99B538-C13D-45E4-8F91-3A80A6696746}" destId="{3B94D83B-3F0C-453B-8E92-4BC47B6F25A7}" srcOrd="6" destOrd="0" presId="urn:microsoft.com/office/officeart/2005/8/layout/radial5"/>
    <dgm:cxn modelId="{67CF098D-7C5F-43CE-8749-B7B3A9AE6496}" type="presParOf" srcId="{3E99B538-C13D-45E4-8F91-3A80A6696746}" destId="{9785DAAA-A13D-44A7-9E42-4A3A72F8DB08}" srcOrd="7" destOrd="0" presId="urn:microsoft.com/office/officeart/2005/8/layout/radial5"/>
    <dgm:cxn modelId="{BAF6F698-D235-4F48-9CE2-E6A4C17B7D03}" type="presParOf" srcId="{9785DAAA-A13D-44A7-9E42-4A3A72F8DB08}" destId="{C64A42B9-9DFF-4C40-9B84-F6C3D518DDF4}" srcOrd="0" destOrd="0" presId="urn:microsoft.com/office/officeart/2005/8/layout/radial5"/>
    <dgm:cxn modelId="{BEDDC963-BD73-4ADB-A47F-404B1E6CB6B1}" type="presParOf" srcId="{3E99B538-C13D-45E4-8F91-3A80A6696746}" destId="{E41302BB-DC18-42CC-972F-E4A338EB7522}" srcOrd="8" destOrd="0" presId="urn:microsoft.com/office/officeart/2005/8/layout/radial5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582341B0-FBB1-450C-A260-C16744826787}" type="doc">
      <dgm:prSet loTypeId="urn:microsoft.com/office/officeart/2005/8/layout/chevron1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A39B1CDD-9B66-49B3-8765-88A547CAB7F7}">
      <dgm:prSet phldrT="[Text]"/>
      <dgm:spPr/>
      <dgm:t>
        <a:bodyPr/>
        <a:lstStyle/>
        <a:p>
          <a:r>
            <a:rPr lang="en-GB" dirty="0" smtClean="0">
              <a:solidFill>
                <a:schemeClr val="bg1"/>
              </a:solidFill>
            </a:rPr>
            <a:t>Leadership Style</a:t>
          </a:r>
          <a:endParaRPr lang="en-GB" dirty="0">
            <a:solidFill>
              <a:schemeClr val="bg1"/>
            </a:solidFill>
          </a:endParaRPr>
        </a:p>
      </dgm:t>
    </dgm:pt>
    <dgm:pt modelId="{9235C573-61D2-4707-AFD9-CCC2BFA95EEB}" type="parTrans" cxnId="{E9401CA2-F95E-4E15-A6AE-4943D2D4EA9C}">
      <dgm:prSet/>
      <dgm:spPr/>
      <dgm:t>
        <a:bodyPr/>
        <a:lstStyle/>
        <a:p>
          <a:endParaRPr lang="en-GB"/>
        </a:p>
      </dgm:t>
    </dgm:pt>
    <dgm:pt modelId="{DDC87951-3744-4024-A784-21C4EEC0E110}" type="sibTrans" cxnId="{E9401CA2-F95E-4E15-A6AE-4943D2D4EA9C}">
      <dgm:prSet/>
      <dgm:spPr/>
      <dgm:t>
        <a:bodyPr/>
        <a:lstStyle/>
        <a:p>
          <a:endParaRPr lang="en-GB"/>
        </a:p>
      </dgm:t>
    </dgm:pt>
    <dgm:pt modelId="{7F6F70CF-E971-46CF-9146-8FC7E0962805}">
      <dgm:prSet phldrT="[Text]"/>
      <dgm:spPr/>
      <dgm:t>
        <a:bodyPr/>
        <a:lstStyle/>
        <a:p>
          <a:r>
            <a:rPr lang="en-GB" dirty="0" smtClean="0">
              <a:solidFill>
                <a:schemeClr val="bg1"/>
              </a:solidFill>
            </a:rPr>
            <a:t>Employee Stress</a:t>
          </a:r>
          <a:endParaRPr lang="en-GB" dirty="0">
            <a:solidFill>
              <a:schemeClr val="bg1"/>
            </a:solidFill>
          </a:endParaRPr>
        </a:p>
      </dgm:t>
    </dgm:pt>
    <dgm:pt modelId="{D4723B0F-A45A-4383-B1F4-835B06EE38F2}" type="parTrans" cxnId="{4B5BFDD0-1127-4B99-998A-4EB2170B99C8}">
      <dgm:prSet/>
      <dgm:spPr/>
      <dgm:t>
        <a:bodyPr/>
        <a:lstStyle/>
        <a:p>
          <a:endParaRPr lang="en-GB"/>
        </a:p>
      </dgm:t>
    </dgm:pt>
    <dgm:pt modelId="{8833050F-05CD-4562-8D99-09E8BE572887}" type="sibTrans" cxnId="{4B5BFDD0-1127-4B99-998A-4EB2170B99C8}">
      <dgm:prSet/>
      <dgm:spPr/>
      <dgm:t>
        <a:bodyPr/>
        <a:lstStyle/>
        <a:p>
          <a:endParaRPr lang="en-GB"/>
        </a:p>
      </dgm:t>
    </dgm:pt>
    <dgm:pt modelId="{E616A116-56EE-4237-97DC-987336F35F91}">
      <dgm:prSet phldrT="[Text]"/>
      <dgm:spPr/>
      <dgm:t>
        <a:bodyPr/>
        <a:lstStyle/>
        <a:p>
          <a:r>
            <a:rPr lang="en-GB" dirty="0" smtClean="0">
              <a:solidFill>
                <a:schemeClr val="bg1"/>
              </a:solidFill>
            </a:rPr>
            <a:t>Retention Rate</a:t>
          </a:r>
          <a:endParaRPr lang="en-GB" dirty="0">
            <a:solidFill>
              <a:schemeClr val="bg1"/>
            </a:solidFill>
          </a:endParaRPr>
        </a:p>
      </dgm:t>
    </dgm:pt>
    <dgm:pt modelId="{913C6223-59E6-4F90-B24B-9428B7BB343C}" type="parTrans" cxnId="{71B5F27C-458C-4310-9166-C1D84544A8B9}">
      <dgm:prSet/>
      <dgm:spPr/>
      <dgm:t>
        <a:bodyPr/>
        <a:lstStyle/>
        <a:p>
          <a:endParaRPr lang="en-GB"/>
        </a:p>
      </dgm:t>
    </dgm:pt>
    <dgm:pt modelId="{2B0E4FFD-148C-4D6A-868E-1EAF98414D69}" type="sibTrans" cxnId="{71B5F27C-458C-4310-9166-C1D84544A8B9}">
      <dgm:prSet/>
      <dgm:spPr/>
      <dgm:t>
        <a:bodyPr/>
        <a:lstStyle/>
        <a:p>
          <a:endParaRPr lang="en-GB"/>
        </a:p>
      </dgm:t>
    </dgm:pt>
    <dgm:pt modelId="{15FDB4AA-29D6-4607-B495-2D42F430755A}" type="pres">
      <dgm:prSet presAssocID="{582341B0-FBB1-450C-A260-C16744826787}" presName="Name0" presStyleCnt="0">
        <dgm:presLayoutVars>
          <dgm:dir/>
          <dgm:animLvl val="lvl"/>
          <dgm:resizeHandles val="exact"/>
        </dgm:presLayoutVars>
      </dgm:prSet>
      <dgm:spPr/>
    </dgm:pt>
    <dgm:pt modelId="{CF492F9D-ABC9-4270-BF55-8BD5F4D205A7}" type="pres">
      <dgm:prSet presAssocID="{A39B1CDD-9B66-49B3-8765-88A547CAB7F7}" presName="parTxOnly" presStyleLbl="node1" presStyleIdx="0" presStyleCnt="3">
        <dgm:presLayoutVars>
          <dgm:chMax val="0"/>
          <dgm:chPref val="0"/>
          <dgm:bulletEnabled val="1"/>
        </dgm:presLayoutVars>
      </dgm:prSet>
      <dgm:spPr/>
    </dgm:pt>
    <dgm:pt modelId="{1B3F1BCE-7D48-4F3F-82BA-43A102807C29}" type="pres">
      <dgm:prSet presAssocID="{DDC87951-3744-4024-A784-21C4EEC0E110}" presName="parTxOnlySpace" presStyleCnt="0"/>
      <dgm:spPr/>
    </dgm:pt>
    <dgm:pt modelId="{7F01B3B7-8815-440E-8964-2727C5F870DA}" type="pres">
      <dgm:prSet presAssocID="{7F6F70CF-E971-46CF-9146-8FC7E0962805}" presName="parTxOnly" presStyleLbl="node1" presStyleIdx="1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CB15F41D-DEC6-4672-848D-52AFDA1AED3F}" type="pres">
      <dgm:prSet presAssocID="{8833050F-05CD-4562-8D99-09E8BE572887}" presName="parTxOnlySpace" presStyleCnt="0"/>
      <dgm:spPr/>
    </dgm:pt>
    <dgm:pt modelId="{E6D29E0C-744D-417E-B3FB-315CE4AA6AF5}" type="pres">
      <dgm:prSet presAssocID="{E616A116-56EE-4237-97DC-987336F35F91}" presName="parTxOnly" presStyleLbl="node1" presStyleIdx="2" presStyleCnt="3">
        <dgm:presLayoutVars>
          <dgm:chMax val="0"/>
          <dgm:chPref val="0"/>
          <dgm:bulletEnabled val="1"/>
        </dgm:presLayoutVars>
      </dgm:prSet>
      <dgm:spPr/>
    </dgm:pt>
  </dgm:ptLst>
  <dgm:cxnLst>
    <dgm:cxn modelId="{871A3DB6-3145-4323-BD28-1EACC8E37361}" type="presOf" srcId="{A39B1CDD-9B66-49B3-8765-88A547CAB7F7}" destId="{CF492F9D-ABC9-4270-BF55-8BD5F4D205A7}" srcOrd="0" destOrd="0" presId="urn:microsoft.com/office/officeart/2005/8/layout/chevron1"/>
    <dgm:cxn modelId="{A16ADF7E-EE13-4339-840F-5893FA8782CF}" type="presOf" srcId="{582341B0-FBB1-450C-A260-C16744826787}" destId="{15FDB4AA-29D6-4607-B495-2D42F430755A}" srcOrd="0" destOrd="0" presId="urn:microsoft.com/office/officeart/2005/8/layout/chevron1"/>
    <dgm:cxn modelId="{313DF0D6-48E3-4D7A-8F1C-F243D42B68BC}" type="presOf" srcId="{7F6F70CF-E971-46CF-9146-8FC7E0962805}" destId="{7F01B3B7-8815-440E-8964-2727C5F870DA}" srcOrd="0" destOrd="0" presId="urn:microsoft.com/office/officeart/2005/8/layout/chevron1"/>
    <dgm:cxn modelId="{71B5F27C-458C-4310-9166-C1D84544A8B9}" srcId="{582341B0-FBB1-450C-A260-C16744826787}" destId="{E616A116-56EE-4237-97DC-987336F35F91}" srcOrd="2" destOrd="0" parTransId="{913C6223-59E6-4F90-B24B-9428B7BB343C}" sibTransId="{2B0E4FFD-148C-4D6A-868E-1EAF98414D69}"/>
    <dgm:cxn modelId="{E9401CA2-F95E-4E15-A6AE-4943D2D4EA9C}" srcId="{582341B0-FBB1-450C-A260-C16744826787}" destId="{A39B1CDD-9B66-49B3-8765-88A547CAB7F7}" srcOrd="0" destOrd="0" parTransId="{9235C573-61D2-4707-AFD9-CCC2BFA95EEB}" sibTransId="{DDC87951-3744-4024-A784-21C4EEC0E110}"/>
    <dgm:cxn modelId="{4B5BFDD0-1127-4B99-998A-4EB2170B99C8}" srcId="{582341B0-FBB1-450C-A260-C16744826787}" destId="{7F6F70CF-E971-46CF-9146-8FC7E0962805}" srcOrd="1" destOrd="0" parTransId="{D4723B0F-A45A-4383-B1F4-835B06EE38F2}" sibTransId="{8833050F-05CD-4562-8D99-09E8BE572887}"/>
    <dgm:cxn modelId="{2220AFAC-32D0-4313-BBD9-80C47F1E68A7}" type="presOf" srcId="{E616A116-56EE-4237-97DC-987336F35F91}" destId="{E6D29E0C-744D-417E-B3FB-315CE4AA6AF5}" srcOrd="0" destOrd="0" presId="urn:microsoft.com/office/officeart/2005/8/layout/chevron1"/>
    <dgm:cxn modelId="{88E26569-929D-4743-BC01-313E8514ECF9}" type="presParOf" srcId="{15FDB4AA-29D6-4607-B495-2D42F430755A}" destId="{CF492F9D-ABC9-4270-BF55-8BD5F4D205A7}" srcOrd="0" destOrd="0" presId="urn:microsoft.com/office/officeart/2005/8/layout/chevron1"/>
    <dgm:cxn modelId="{32F44C98-6BAA-4003-849F-FAFCD6632658}" type="presParOf" srcId="{15FDB4AA-29D6-4607-B495-2D42F430755A}" destId="{1B3F1BCE-7D48-4F3F-82BA-43A102807C29}" srcOrd="1" destOrd="0" presId="urn:microsoft.com/office/officeart/2005/8/layout/chevron1"/>
    <dgm:cxn modelId="{D4EC2E90-D8B6-4837-929A-BD1FF49E650D}" type="presParOf" srcId="{15FDB4AA-29D6-4607-B495-2D42F430755A}" destId="{7F01B3B7-8815-440E-8964-2727C5F870DA}" srcOrd="2" destOrd="0" presId="urn:microsoft.com/office/officeart/2005/8/layout/chevron1"/>
    <dgm:cxn modelId="{8F3E00E6-6855-47DD-B0FA-50341D6ED180}" type="presParOf" srcId="{15FDB4AA-29D6-4607-B495-2D42F430755A}" destId="{CB15F41D-DEC6-4672-848D-52AFDA1AED3F}" srcOrd="3" destOrd="0" presId="urn:microsoft.com/office/officeart/2005/8/layout/chevron1"/>
    <dgm:cxn modelId="{394AC918-F774-4E12-9B9C-A6B89E42E505}" type="presParOf" srcId="{15FDB4AA-29D6-4607-B495-2D42F430755A}" destId="{E6D29E0C-744D-417E-B3FB-315CE4AA6AF5}" srcOrd="4" destOrd="0" presId="urn:microsoft.com/office/officeart/2005/8/layout/chevron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E86C84F3-B9C8-428A-8817-E26E7C8B5810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4DE5C31F-F6CB-46D9-A72B-AC141D373FE7}">
      <dgm:prSet phldrT="[Text]"/>
      <dgm:spPr/>
      <dgm:t>
        <a:bodyPr/>
        <a:lstStyle/>
        <a:p>
          <a:r>
            <a:rPr lang="en-GB" dirty="0" smtClean="0"/>
            <a:t>Conceptual Framework (abstract concepts)</a:t>
          </a:r>
          <a:endParaRPr lang="en-GB" dirty="0"/>
        </a:p>
      </dgm:t>
    </dgm:pt>
    <dgm:pt modelId="{30588F15-F491-42F9-A9A7-FF9FA4588AB6}" type="parTrans" cxnId="{BB6421D5-9573-4DEE-B54E-ECEC73038EC2}">
      <dgm:prSet/>
      <dgm:spPr/>
      <dgm:t>
        <a:bodyPr/>
        <a:lstStyle/>
        <a:p>
          <a:endParaRPr lang="en-GB"/>
        </a:p>
      </dgm:t>
    </dgm:pt>
    <dgm:pt modelId="{FE9313FD-3F09-4AA3-9BE4-2940350299FB}" type="sibTrans" cxnId="{BB6421D5-9573-4DEE-B54E-ECEC73038EC2}">
      <dgm:prSet/>
      <dgm:spPr/>
      <dgm:t>
        <a:bodyPr/>
        <a:lstStyle/>
        <a:p>
          <a:endParaRPr lang="en-GB"/>
        </a:p>
      </dgm:t>
    </dgm:pt>
    <dgm:pt modelId="{55BB54AD-4FBF-4205-9860-6949B1E76ECF}">
      <dgm:prSet phldrT="[Text]"/>
      <dgm:spPr/>
      <dgm:t>
        <a:bodyPr/>
        <a:lstStyle/>
        <a:p>
          <a:r>
            <a:rPr lang="en-GB" dirty="0" err="1" smtClean="0"/>
            <a:t>Operationalisation</a:t>
          </a:r>
          <a:r>
            <a:rPr lang="en-GB" dirty="0" smtClean="0"/>
            <a:t> (makes measurable variables)</a:t>
          </a:r>
          <a:endParaRPr lang="en-GB" dirty="0"/>
        </a:p>
      </dgm:t>
    </dgm:pt>
    <dgm:pt modelId="{38B9A0E9-E395-4B7E-A35A-125948569BAE}" type="parTrans" cxnId="{2DD0CD7D-D869-4C60-83CF-8F0AAC81DAB3}">
      <dgm:prSet/>
      <dgm:spPr/>
      <dgm:t>
        <a:bodyPr/>
        <a:lstStyle/>
        <a:p>
          <a:endParaRPr lang="en-GB"/>
        </a:p>
      </dgm:t>
    </dgm:pt>
    <dgm:pt modelId="{1E6F2A0D-E541-4430-853D-151F280D2A67}" type="sibTrans" cxnId="{2DD0CD7D-D869-4C60-83CF-8F0AAC81DAB3}">
      <dgm:prSet/>
      <dgm:spPr/>
      <dgm:t>
        <a:bodyPr/>
        <a:lstStyle/>
        <a:p>
          <a:endParaRPr lang="en-GB"/>
        </a:p>
      </dgm:t>
    </dgm:pt>
    <dgm:pt modelId="{3E10C49F-DB81-4C67-B083-574D5B481FC9}">
      <dgm:prSet phldrT="[Text]"/>
      <dgm:spPr/>
      <dgm:t>
        <a:bodyPr/>
        <a:lstStyle/>
        <a:p>
          <a:r>
            <a:rPr lang="en-GB" dirty="0" smtClean="0"/>
            <a:t>Theoretical framework</a:t>
          </a:r>
          <a:endParaRPr lang="en-GB" dirty="0"/>
        </a:p>
      </dgm:t>
    </dgm:pt>
    <dgm:pt modelId="{7438A32F-83DC-4264-A809-00346E4A13E4}" type="parTrans" cxnId="{4620248D-1AFA-40AB-8F44-B9C561EFF498}">
      <dgm:prSet/>
      <dgm:spPr/>
      <dgm:t>
        <a:bodyPr/>
        <a:lstStyle/>
        <a:p>
          <a:endParaRPr lang="en-GB"/>
        </a:p>
      </dgm:t>
    </dgm:pt>
    <dgm:pt modelId="{E67266BC-980C-4C36-B68A-78358FA8B442}" type="sibTrans" cxnId="{4620248D-1AFA-40AB-8F44-B9C561EFF498}">
      <dgm:prSet/>
      <dgm:spPr/>
      <dgm:t>
        <a:bodyPr/>
        <a:lstStyle/>
        <a:p>
          <a:endParaRPr lang="en-GB"/>
        </a:p>
      </dgm:t>
    </dgm:pt>
    <dgm:pt modelId="{22D20547-A2D3-493C-90BA-E034FC6281B6}" type="pres">
      <dgm:prSet presAssocID="{E86C84F3-B9C8-428A-8817-E26E7C8B5810}" presName="outerComposite" presStyleCnt="0">
        <dgm:presLayoutVars>
          <dgm:chMax val="5"/>
          <dgm:dir/>
          <dgm:resizeHandles val="exact"/>
        </dgm:presLayoutVars>
      </dgm:prSet>
      <dgm:spPr/>
    </dgm:pt>
    <dgm:pt modelId="{9EF7F78D-D8B2-41C9-A679-DCCE31A17243}" type="pres">
      <dgm:prSet presAssocID="{E86C84F3-B9C8-428A-8817-E26E7C8B5810}" presName="dummyMaxCanvas" presStyleCnt="0">
        <dgm:presLayoutVars/>
      </dgm:prSet>
      <dgm:spPr/>
    </dgm:pt>
    <dgm:pt modelId="{224F2DDE-D800-4B35-AD18-FB53ED12070C}" type="pres">
      <dgm:prSet presAssocID="{E86C84F3-B9C8-428A-8817-E26E7C8B5810}" presName="ThreeNodes_1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5178153A-A83C-4A74-9473-19B5B02C7DBE}" type="pres">
      <dgm:prSet presAssocID="{E86C84F3-B9C8-428A-8817-E26E7C8B5810}" presName="ThreeNodes_2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0BAC79BE-F1EA-4689-AAC6-534832C3E77B}" type="pres">
      <dgm:prSet presAssocID="{E86C84F3-B9C8-428A-8817-E26E7C8B5810}" presName="ThreeNodes_3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D9AD8AF5-394B-4BAA-BBFC-775549CE3BCD}" type="pres">
      <dgm:prSet presAssocID="{E86C84F3-B9C8-428A-8817-E26E7C8B5810}" presName="ThreeConn_1-2" presStyleLbl="fgAccFollowNode1" presStyleIdx="0" presStyleCnt="2">
        <dgm:presLayoutVars>
          <dgm:bulletEnabled val="1"/>
        </dgm:presLayoutVars>
      </dgm:prSet>
      <dgm:spPr/>
    </dgm:pt>
    <dgm:pt modelId="{21EB2E15-9DB3-4D05-9B92-D4167A6DACD9}" type="pres">
      <dgm:prSet presAssocID="{E86C84F3-B9C8-428A-8817-E26E7C8B5810}" presName="ThreeConn_2-3" presStyleLbl="fgAccFollowNode1" presStyleIdx="1" presStyleCnt="2">
        <dgm:presLayoutVars>
          <dgm:bulletEnabled val="1"/>
        </dgm:presLayoutVars>
      </dgm:prSet>
      <dgm:spPr/>
    </dgm:pt>
    <dgm:pt modelId="{3851EE96-4CEC-41D8-9C9F-65B3946F5C36}" type="pres">
      <dgm:prSet presAssocID="{E86C84F3-B9C8-428A-8817-E26E7C8B5810}" presName="ThreeNodes_1_text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94775D56-6A8E-405A-889F-EFDFD440CDD8}" type="pres">
      <dgm:prSet presAssocID="{E86C84F3-B9C8-428A-8817-E26E7C8B5810}" presName="ThreeNodes_2_text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B39B4875-5255-4C1F-8542-7DF4BE309CC7}" type="pres">
      <dgm:prSet presAssocID="{E86C84F3-B9C8-428A-8817-E26E7C8B5810}" presName="ThreeNodes_3_text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E854AF17-15E9-43EC-94E8-FB97D11E3C8F}" type="presOf" srcId="{3E10C49F-DB81-4C67-B083-574D5B481FC9}" destId="{0BAC79BE-F1EA-4689-AAC6-534832C3E77B}" srcOrd="0" destOrd="0" presId="urn:microsoft.com/office/officeart/2005/8/layout/vProcess5"/>
    <dgm:cxn modelId="{F0DC6C38-D0A6-47BF-AAD8-C708797726AF}" type="presOf" srcId="{1E6F2A0D-E541-4430-853D-151F280D2A67}" destId="{21EB2E15-9DB3-4D05-9B92-D4167A6DACD9}" srcOrd="0" destOrd="0" presId="urn:microsoft.com/office/officeart/2005/8/layout/vProcess5"/>
    <dgm:cxn modelId="{7953A0EF-8F57-4EBD-ABDB-83E76A0EA692}" type="presOf" srcId="{E86C84F3-B9C8-428A-8817-E26E7C8B5810}" destId="{22D20547-A2D3-493C-90BA-E034FC6281B6}" srcOrd="0" destOrd="0" presId="urn:microsoft.com/office/officeart/2005/8/layout/vProcess5"/>
    <dgm:cxn modelId="{2DD0CD7D-D869-4C60-83CF-8F0AAC81DAB3}" srcId="{E86C84F3-B9C8-428A-8817-E26E7C8B5810}" destId="{55BB54AD-4FBF-4205-9860-6949B1E76ECF}" srcOrd="1" destOrd="0" parTransId="{38B9A0E9-E395-4B7E-A35A-125948569BAE}" sibTransId="{1E6F2A0D-E541-4430-853D-151F280D2A67}"/>
    <dgm:cxn modelId="{69B79B2E-EDF6-4A51-B63F-A05D873DF608}" type="presOf" srcId="{4DE5C31F-F6CB-46D9-A72B-AC141D373FE7}" destId="{3851EE96-4CEC-41D8-9C9F-65B3946F5C36}" srcOrd="1" destOrd="0" presId="urn:microsoft.com/office/officeart/2005/8/layout/vProcess5"/>
    <dgm:cxn modelId="{4620248D-1AFA-40AB-8F44-B9C561EFF498}" srcId="{E86C84F3-B9C8-428A-8817-E26E7C8B5810}" destId="{3E10C49F-DB81-4C67-B083-574D5B481FC9}" srcOrd="2" destOrd="0" parTransId="{7438A32F-83DC-4264-A809-00346E4A13E4}" sibTransId="{E67266BC-980C-4C36-B68A-78358FA8B442}"/>
    <dgm:cxn modelId="{538E87DC-A5E9-46CF-A9CF-529DDDEC5B3E}" type="presOf" srcId="{55BB54AD-4FBF-4205-9860-6949B1E76ECF}" destId="{94775D56-6A8E-405A-889F-EFDFD440CDD8}" srcOrd="1" destOrd="0" presId="urn:microsoft.com/office/officeart/2005/8/layout/vProcess5"/>
    <dgm:cxn modelId="{12C698F2-7AA0-4B84-BA29-FAFD84027506}" type="presOf" srcId="{55BB54AD-4FBF-4205-9860-6949B1E76ECF}" destId="{5178153A-A83C-4A74-9473-19B5B02C7DBE}" srcOrd="0" destOrd="0" presId="urn:microsoft.com/office/officeart/2005/8/layout/vProcess5"/>
    <dgm:cxn modelId="{C130BCD0-98B3-4B5D-B086-2B04EBCC80F3}" type="presOf" srcId="{3E10C49F-DB81-4C67-B083-574D5B481FC9}" destId="{B39B4875-5255-4C1F-8542-7DF4BE309CC7}" srcOrd="1" destOrd="0" presId="urn:microsoft.com/office/officeart/2005/8/layout/vProcess5"/>
    <dgm:cxn modelId="{D1252EE5-32A2-4E26-BDA3-EDC7E081A6BD}" type="presOf" srcId="{FE9313FD-3F09-4AA3-9BE4-2940350299FB}" destId="{D9AD8AF5-394B-4BAA-BBFC-775549CE3BCD}" srcOrd="0" destOrd="0" presId="urn:microsoft.com/office/officeart/2005/8/layout/vProcess5"/>
    <dgm:cxn modelId="{D3993103-9C05-4090-81D6-F330D2F95AD8}" type="presOf" srcId="{4DE5C31F-F6CB-46D9-A72B-AC141D373FE7}" destId="{224F2DDE-D800-4B35-AD18-FB53ED12070C}" srcOrd="0" destOrd="0" presId="urn:microsoft.com/office/officeart/2005/8/layout/vProcess5"/>
    <dgm:cxn modelId="{BB6421D5-9573-4DEE-B54E-ECEC73038EC2}" srcId="{E86C84F3-B9C8-428A-8817-E26E7C8B5810}" destId="{4DE5C31F-F6CB-46D9-A72B-AC141D373FE7}" srcOrd="0" destOrd="0" parTransId="{30588F15-F491-42F9-A9A7-FF9FA4588AB6}" sibTransId="{FE9313FD-3F09-4AA3-9BE4-2940350299FB}"/>
    <dgm:cxn modelId="{C3BEEE25-29B7-451C-852E-BBE8D91E0576}" type="presParOf" srcId="{22D20547-A2D3-493C-90BA-E034FC6281B6}" destId="{9EF7F78D-D8B2-41C9-A679-DCCE31A17243}" srcOrd="0" destOrd="0" presId="urn:microsoft.com/office/officeart/2005/8/layout/vProcess5"/>
    <dgm:cxn modelId="{9491500B-0F0F-429F-B64D-590C9A8EEB50}" type="presParOf" srcId="{22D20547-A2D3-493C-90BA-E034FC6281B6}" destId="{224F2DDE-D800-4B35-AD18-FB53ED12070C}" srcOrd="1" destOrd="0" presId="urn:microsoft.com/office/officeart/2005/8/layout/vProcess5"/>
    <dgm:cxn modelId="{87037FF9-1FEC-4819-ADA9-DB426D13EE67}" type="presParOf" srcId="{22D20547-A2D3-493C-90BA-E034FC6281B6}" destId="{5178153A-A83C-4A74-9473-19B5B02C7DBE}" srcOrd="2" destOrd="0" presId="urn:microsoft.com/office/officeart/2005/8/layout/vProcess5"/>
    <dgm:cxn modelId="{8316A44B-C0A9-46FE-B09A-80247C933C37}" type="presParOf" srcId="{22D20547-A2D3-493C-90BA-E034FC6281B6}" destId="{0BAC79BE-F1EA-4689-AAC6-534832C3E77B}" srcOrd="3" destOrd="0" presId="urn:microsoft.com/office/officeart/2005/8/layout/vProcess5"/>
    <dgm:cxn modelId="{557AD2B5-00D8-43B1-A94D-35DE4219A01C}" type="presParOf" srcId="{22D20547-A2D3-493C-90BA-E034FC6281B6}" destId="{D9AD8AF5-394B-4BAA-BBFC-775549CE3BCD}" srcOrd="4" destOrd="0" presId="urn:microsoft.com/office/officeart/2005/8/layout/vProcess5"/>
    <dgm:cxn modelId="{5223654B-03A8-4566-BF60-1CB3A7A2A9D5}" type="presParOf" srcId="{22D20547-A2D3-493C-90BA-E034FC6281B6}" destId="{21EB2E15-9DB3-4D05-9B92-D4167A6DACD9}" srcOrd="5" destOrd="0" presId="urn:microsoft.com/office/officeart/2005/8/layout/vProcess5"/>
    <dgm:cxn modelId="{D7A3EC99-6B80-4703-9FD9-EBFA4C374CBB}" type="presParOf" srcId="{22D20547-A2D3-493C-90BA-E034FC6281B6}" destId="{3851EE96-4CEC-41D8-9C9F-65B3946F5C36}" srcOrd="6" destOrd="0" presId="urn:microsoft.com/office/officeart/2005/8/layout/vProcess5"/>
    <dgm:cxn modelId="{F8BD744D-2B80-4DCF-8379-3B19426ED2F3}" type="presParOf" srcId="{22D20547-A2D3-493C-90BA-E034FC6281B6}" destId="{94775D56-6A8E-405A-889F-EFDFD440CDD8}" srcOrd="7" destOrd="0" presId="urn:microsoft.com/office/officeart/2005/8/layout/vProcess5"/>
    <dgm:cxn modelId="{56644E1F-5174-4810-8CDB-663E45B10832}" type="presParOf" srcId="{22D20547-A2D3-493C-90BA-E034FC6281B6}" destId="{B39B4875-5255-4C1F-8542-7DF4BE309CC7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EE3F011-BA7F-4F58-B06D-D475CFC1F379}">
      <dsp:nvSpPr>
        <dsp:cNvPr id="0" name=""/>
        <dsp:cNvSpPr/>
      </dsp:nvSpPr>
      <dsp:spPr>
        <a:xfrm>
          <a:off x="3762" y="2169972"/>
          <a:ext cx="2190458" cy="876183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010" tIns="25337" rIns="25337" bIns="25337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900" kern="1200" dirty="0" smtClean="0"/>
            <a:t>Conceptual Framework</a:t>
          </a:r>
          <a:endParaRPr lang="en-GB" sz="1900" kern="1200" dirty="0"/>
        </a:p>
      </dsp:txBody>
      <dsp:txXfrm>
        <a:off x="441854" y="2169972"/>
        <a:ext cx="1314275" cy="876183"/>
      </dsp:txXfrm>
    </dsp:sp>
    <dsp:sp modelId="{FC950CBA-152A-4D57-BE63-A3A79034500C}">
      <dsp:nvSpPr>
        <dsp:cNvPr id="0" name=""/>
        <dsp:cNvSpPr/>
      </dsp:nvSpPr>
      <dsp:spPr>
        <a:xfrm>
          <a:off x="1975176" y="2169972"/>
          <a:ext cx="2190458" cy="876183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010" tIns="25337" rIns="25337" bIns="25337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900" kern="1200" dirty="0" smtClean="0"/>
            <a:t>Theoretical Framework</a:t>
          </a:r>
          <a:endParaRPr lang="en-GB" sz="1900" kern="1200" dirty="0"/>
        </a:p>
      </dsp:txBody>
      <dsp:txXfrm>
        <a:off x="2413268" y="2169972"/>
        <a:ext cx="1314275" cy="876183"/>
      </dsp:txXfrm>
    </dsp:sp>
    <dsp:sp modelId="{D559ED2B-8ED9-4FE7-8992-3B667CEF7D8C}">
      <dsp:nvSpPr>
        <dsp:cNvPr id="0" name=""/>
        <dsp:cNvSpPr/>
      </dsp:nvSpPr>
      <dsp:spPr>
        <a:xfrm>
          <a:off x="3946589" y="2169972"/>
          <a:ext cx="2190458" cy="876183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010" tIns="25337" rIns="25337" bIns="25337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900" kern="1200" dirty="0" smtClean="0"/>
            <a:t>Hypotheses</a:t>
          </a:r>
          <a:endParaRPr lang="en-GB" sz="1900" kern="1200" dirty="0"/>
        </a:p>
      </dsp:txBody>
      <dsp:txXfrm>
        <a:off x="4384681" y="2169972"/>
        <a:ext cx="1314275" cy="876183"/>
      </dsp:txXfrm>
    </dsp:sp>
    <dsp:sp modelId="{13F2D791-CD9C-43F6-95F6-6B7F0CAA88AD}">
      <dsp:nvSpPr>
        <dsp:cNvPr id="0" name=""/>
        <dsp:cNvSpPr/>
      </dsp:nvSpPr>
      <dsp:spPr>
        <a:xfrm>
          <a:off x="5918002" y="2169972"/>
          <a:ext cx="2190458" cy="876183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010" tIns="25337" rIns="25337" bIns="25337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900" kern="1200" dirty="0" smtClean="0"/>
            <a:t>Research Design</a:t>
          </a:r>
          <a:endParaRPr lang="en-GB" sz="1900" kern="1200" dirty="0"/>
        </a:p>
      </dsp:txBody>
      <dsp:txXfrm>
        <a:off x="6356094" y="2169972"/>
        <a:ext cx="1314275" cy="87618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26A83F0-02D0-41B0-897E-4091382C1A44}">
      <dsp:nvSpPr>
        <dsp:cNvPr id="0" name=""/>
        <dsp:cNvSpPr/>
      </dsp:nvSpPr>
      <dsp:spPr>
        <a:xfrm>
          <a:off x="1656201" y="1584159"/>
          <a:ext cx="1357788" cy="135778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 dirty="0" smtClean="0"/>
            <a:t>Management style</a:t>
          </a:r>
          <a:endParaRPr lang="en-GB" sz="1600" kern="1200" dirty="0"/>
        </a:p>
      </dsp:txBody>
      <dsp:txXfrm>
        <a:off x="1722483" y="1650441"/>
        <a:ext cx="1225224" cy="1225224"/>
      </dsp:txXfrm>
    </dsp:sp>
    <dsp:sp modelId="{0A183872-AEC5-4BE6-9B13-318FA1854942}">
      <dsp:nvSpPr>
        <dsp:cNvPr id="0" name=""/>
        <dsp:cNvSpPr/>
      </dsp:nvSpPr>
      <dsp:spPr>
        <a:xfrm rot="16141360">
          <a:off x="1980690" y="1247133"/>
          <a:ext cx="674149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674149" y="0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5A05DAF-6F4A-45FF-BB06-0334AA03E6F3}">
      <dsp:nvSpPr>
        <dsp:cNvPr id="0" name=""/>
        <dsp:cNvSpPr/>
      </dsp:nvSpPr>
      <dsp:spPr>
        <a:xfrm>
          <a:off x="1849396" y="388"/>
          <a:ext cx="909718" cy="90971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100" kern="1200" dirty="0" smtClean="0"/>
            <a:t>Authoritarian</a:t>
          </a:r>
          <a:endParaRPr lang="en-GB" sz="1100" kern="1200" dirty="0"/>
        </a:p>
      </dsp:txBody>
      <dsp:txXfrm>
        <a:off x="1893805" y="44797"/>
        <a:ext cx="820900" cy="820900"/>
      </dsp:txXfrm>
    </dsp:sp>
    <dsp:sp modelId="{05E952A4-7A04-4799-A1D3-960CA04F6354}">
      <dsp:nvSpPr>
        <dsp:cNvPr id="0" name=""/>
        <dsp:cNvSpPr/>
      </dsp:nvSpPr>
      <dsp:spPr>
        <a:xfrm rot="5458645">
          <a:off x="1980762" y="3278901"/>
          <a:ext cx="674005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674005" y="0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D1FA864-4CD3-47DA-9DBF-90C143444C0E}">
      <dsp:nvSpPr>
        <dsp:cNvPr id="0" name=""/>
        <dsp:cNvSpPr/>
      </dsp:nvSpPr>
      <dsp:spPr>
        <a:xfrm>
          <a:off x="1849396" y="3615855"/>
          <a:ext cx="909718" cy="90971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kern="1200" dirty="0" smtClean="0"/>
            <a:t>Democratic</a:t>
          </a:r>
          <a:endParaRPr lang="en-GB" sz="1200" kern="1200" dirty="0"/>
        </a:p>
      </dsp:txBody>
      <dsp:txXfrm>
        <a:off x="1893805" y="3660264"/>
        <a:ext cx="820900" cy="8209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A3993D4-34E8-4134-BE05-13DFAC3DB952}">
      <dsp:nvSpPr>
        <dsp:cNvPr id="0" name=""/>
        <dsp:cNvSpPr/>
      </dsp:nvSpPr>
      <dsp:spPr>
        <a:xfrm>
          <a:off x="1602684" y="1710696"/>
          <a:ext cx="971094" cy="97109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dirty="0" smtClean="0"/>
            <a:t>Stress</a:t>
          </a:r>
          <a:endParaRPr lang="en-GB" sz="2000" kern="1200" dirty="0"/>
        </a:p>
      </dsp:txBody>
      <dsp:txXfrm>
        <a:off x="1744897" y="1852909"/>
        <a:ext cx="686668" cy="686668"/>
      </dsp:txXfrm>
    </dsp:sp>
    <dsp:sp modelId="{96F85907-F840-4A82-8DCF-3837D7E76598}">
      <dsp:nvSpPr>
        <dsp:cNvPr id="0" name=""/>
        <dsp:cNvSpPr/>
      </dsp:nvSpPr>
      <dsp:spPr>
        <a:xfrm rot="16200000">
          <a:off x="1984600" y="1374039"/>
          <a:ext cx="207262" cy="293983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200" kern="1200"/>
        </a:p>
      </dsp:txBody>
      <dsp:txXfrm>
        <a:off x="2015690" y="1463926"/>
        <a:ext cx="145083" cy="176389"/>
      </dsp:txXfrm>
    </dsp:sp>
    <dsp:sp modelId="{A053AE4E-3B84-42F8-8133-9B75630E8C90}">
      <dsp:nvSpPr>
        <dsp:cNvPr id="0" name=""/>
        <dsp:cNvSpPr/>
      </dsp:nvSpPr>
      <dsp:spPr>
        <a:xfrm>
          <a:off x="1485091" y="113353"/>
          <a:ext cx="1206281" cy="120628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300" kern="1200" dirty="0" smtClean="0"/>
            <a:t>Physiology (blood pressure)</a:t>
          </a:r>
          <a:endParaRPr lang="en-GB" sz="1300" kern="1200" dirty="0"/>
        </a:p>
      </dsp:txBody>
      <dsp:txXfrm>
        <a:off x="1661747" y="290009"/>
        <a:ext cx="852969" cy="852969"/>
      </dsp:txXfrm>
    </dsp:sp>
    <dsp:sp modelId="{8C6BD18A-C0F7-4F8E-800B-8CC7711E5B54}">
      <dsp:nvSpPr>
        <dsp:cNvPr id="0" name=""/>
        <dsp:cNvSpPr/>
      </dsp:nvSpPr>
      <dsp:spPr>
        <a:xfrm>
          <a:off x="2659812" y="2049252"/>
          <a:ext cx="207262" cy="293983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200" kern="1200"/>
        </a:p>
      </dsp:txBody>
      <dsp:txXfrm>
        <a:off x="2659812" y="2108049"/>
        <a:ext cx="145083" cy="176389"/>
      </dsp:txXfrm>
    </dsp:sp>
    <dsp:sp modelId="{76AF4560-59B5-4374-99A0-259C9BBF12E3}">
      <dsp:nvSpPr>
        <dsp:cNvPr id="0" name=""/>
        <dsp:cNvSpPr/>
      </dsp:nvSpPr>
      <dsp:spPr>
        <a:xfrm>
          <a:off x="2964841" y="1593103"/>
          <a:ext cx="1206281" cy="120628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300" kern="1200" dirty="0" smtClean="0"/>
            <a:t>Health complaints (e.g. headache)</a:t>
          </a:r>
          <a:endParaRPr lang="en-GB" sz="1300" kern="1200" dirty="0"/>
        </a:p>
      </dsp:txBody>
      <dsp:txXfrm>
        <a:off x="3141497" y="1769759"/>
        <a:ext cx="852969" cy="852969"/>
      </dsp:txXfrm>
    </dsp:sp>
    <dsp:sp modelId="{1ACDEFD0-6704-4AF4-A226-68BD040EB365}">
      <dsp:nvSpPr>
        <dsp:cNvPr id="0" name=""/>
        <dsp:cNvSpPr/>
      </dsp:nvSpPr>
      <dsp:spPr>
        <a:xfrm rot="5400000">
          <a:off x="1984600" y="2724464"/>
          <a:ext cx="207262" cy="293983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200" kern="1200"/>
        </a:p>
      </dsp:txBody>
      <dsp:txXfrm>
        <a:off x="2015690" y="2752172"/>
        <a:ext cx="145083" cy="176389"/>
      </dsp:txXfrm>
    </dsp:sp>
    <dsp:sp modelId="{3B94D83B-3F0C-453B-8E92-4BC47B6F25A7}">
      <dsp:nvSpPr>
        <dsp:cNvPr id="0" name=""/>
        <dsp:cNvSpPr/>
      </dsp:nvSpPr>
      <dsp:spPr>
        <a:xfrm>
          <a:off x="1485091" y="3072853"/>
          <a:ext cx="1206281" cy="120628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300" kern="1200" dirty="0" smtClean="0"/>
            <a:t>Behaviour change</a:t>
          </a:r>
          <a:endParaRPr lang="en-GB" sz="1300" kern="1200" dirty="0"/>
        </a:p>
      </dsp:txBody>
      <dsp:txXfrm>
        <a:off x="1661747" y="3249509"/>
        <a:ext cx="852969" cy="852969"/>
      </dsp:txXfrm>
    </dsp:sp>
    <dsp:sp modelId="{9785DAAA-A13D-44A7-9E42-4A3A72F8DB08}">
      <dsp:nvSpPr>
        <dsp:cNvPr id="0" name=""/>
        <dsp:cNvSpPr/>
      </dsp:nvSpPr>
      <dsp:spPr>
        <a:xfrm rot="10800000">
          <a:off x="1309388" y="2049252"/>
          <a:ext cx="207262" cy="293983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200" kern="1200"/>
        </a:p>
      </dsp:txBody>
      <dsp:txXfrm rot="10800000">
        <a:off x="1371567" y="2108049"/>
        <a:ext cx="145083" cy="176389"/>
      </dsp:txXfrm>
    </dsp:sp>
    <dsp:sp modelId="{E41302BB-DC18-42CC-972F-E4A338EB7522}">
      <dsp:nvSpPr>
        <dsp:cNvPr id="0" name=""/>
        <dsp:cNvSpPr/>
      </dsp:nvSpPr>
      <dsp:spPr>
        <a:xfrm>
          <a:off x="5341" y="1593103"/>
          <a:ext cx="1206281" cy="120628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300" kern="1200" dirty="0" smtClean="0"/>
            <a:t>Mental ill-health (e.g. depression)</a:t>
          </a:r>
          <a:endParaRPr lang="en-GB" sz="1300" kern="1200" dirty="0"/>
        </a:p>
      </dsp:txBody>
      <dsp:txXfrm>
        <a:off x="181997" y="1769759"/>
        <a:ext cx="852969" cy="85296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F492F9D-ABC9-4270-BF55-8BD5F4D205A7}">
      <dsp:nvSpPr>
        <dsp:cNvPr id="0" name=""/>
        <dsp:cNvSpPr/>
      </dsp:nvSpPr>
      <dsp:spPr>
        <a:xfrm>
          <a:off x="1785" y="1596826"/>
          <a:ext cx="2175867" cy="870346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4011" tIns="28004" rIns="28004" bIns="28004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100" kern="1200" dirty="0" smtClean="0">
              <a:solidFill>
                <a:schemeClr val="bg1"/>
              </a:solidFill>
            </a:rPr>
            <a:t>Leadership Style</a:t>
          </a:r>
          <a:endParaRPr lang="en-GB" sz="2100" kern="1200" dirty="0">
            <a:solidFill>
              <a:schemeClr val="bg1"/>
            </a:solidFill>
          </a:endParaRPr>
        </a:p>
      </dsp:txBody>
      <dsp:txXfrm>
        <a:off x="436958" y="1596826"/>
        <a:ext cx="1305521" cy="870346"/>
      </dsp:txXfrm>
    </dsp:sp>
    <dsp:sp modelId="{7F01B3B7-8815-440E-8964-2727C5F870DA}">
      <dsp:nvSpPr>
        <dsp:cNvPr id="0" name=""/>
        <dsp:cNvSpPr/>
      </dsp:nvSpPr>
      <dsp:spPr>
        <a:xfrm>
          <a:off x="1960066" y="1596826"/>
          <a:ext cx="2175867" cy="870346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4011" tIns="28004" rIns="28004" bIns="28004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100" kern="1200" dirty="0" smtClean="0">
              <a:solidFill>
                <a:schemeClr val="bg1"/>
              </a:solidFill>
            </a:rPr>
            <a:t>Employee Stress</a:t>
          </a:r>
          <a:endParaRPr lang="en-GB" sz="2100" kern="1200" dirty="0">
            <a:solidFill>
              <a:schemeClr val="bg1"/>
            </a:solidFill>
          </a:endParaRPr>
        </a:p>
      </dsp:txBody>
      <dsp:txXfrm>
        <a:off x="2395239" y="1596826"/>
        <a:ext cx="1305521" cy="870346"/>
      </dsp:txXfrm>
    </dsp:sp>
    <dsp:sp modelId="{E6D29E0C-744D-417E-B3FB-315CE4AA6AF5}">
      <dsp:nvSpPr>
        <dsp:cNvPr id="0" name=""/>
        <dsp:cNvSpPr/>
      </dsp:nvSpPr>
      <dsp:spPr>
        <a:xfrm>
          <a:off x="3918346" y="1596826"/>
          <a:ext cx="2175867" cy="870346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4011" tIns="28004" rIns="28004" bIns="28004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100" kern="1200" dirty="0" smtClean="0">
              <a:solidFill>
                <a:schemeClr val="bg1"/>
              </a:solidFill>
            </a:rPr>
            <a:t>Retention Rate</a:t>
          </a:r>
          <a:endParaRPr lang="en-GB" sz="2100" kern="1200" dirty="0">
            <a:solidFill>
              <a:schemeClr val="bg1"/>
            </a:solidFill>
          </a:endParaRPr>
        </a:p>
      </dsp:txBody>
      <dsp:txXfrm>
        <a:off x="4353519" y="1596826"/>
        <a:ext cx="1305521" cy="87034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24F2DDE-D800-4B35-AD18-FB53ED12070C}">
      <dsp:nvSpPr>
        <dsp:cNvPr id="0" name=""/>
        <dsp:cNvSpPr/>
      </dsp:nvSpPr>
      <dsp:spPr>
        <a:xfrm>
          <a:off x="0" y="0"/>
          <a:ext cx="6995160" cy="135778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lvl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500" kern="1200" dirty="0" smtClean="0"/>
            <a:t>Conceptual Framework (abstract concepts)</a:t>
          </a:r>
          <a:endParaRPr lang="en-GB" sz="3500" kern="1200" dirty="0"/>
        </a:p>
      </dsp:txBody>
      <dsp:txXfrm>
        <a:off x="39768" y="39768"/>
        <a:ext cx="5530000" cy="1278252"/>
      </dsp:txXfrm>
    </dsp:sp>
    <dsp:sp modelId="{5178153A-A83C-4A74-9473-19B5B02C7DBE}">
      <dsp:nvSpPr>
        <dsp:cNvPr id="0" name=""/>
        <dsp:cNvSpPr/>
      </dsp:nvSpPr>
      <dsp:spPr>
        <a:xfrm>
          <a:off x="617219" y="1584087"/>
          <a:ext cx="6995160" cy="135778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lvl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500" kern="1200" dirty="0" err="1" smtClean="0"/>
            <a:t>Operationalisation</a:t>
          </a:r>
          <a:r>
            <a:rPr lang="en-GB" sz="3500" kern="1200" dirty="0" smtClean="0"/>
            <a:t> (makes measurable variables)</a:t>
          </a:r>
          <a:endParaRPr lang="en-GB" sz="3500" kern="1200" dirty="0"/>
        </a:p>
      </dsp:txBody>
      <dsp:txXfrm>
        <a:off x="656987" y="1623855"/>
        <a:ext cx="5415841" cy="1278252"/>
      </dsp:txXfrm>
    </dsp:sp>
    <dsp:sp modelId="{0BAC79BE-F1EA-4689-AAC6-534832C3E77B}">
      <dsp:nvSpPr>
        <dsp:cNvPr id="0" name=""/>
        <dsp:cNvSpPr/>
      </dsp:nvSpPr>
      <dsp:spPr>
        <a:xfrm>
          <a:off x="1234439" y="3168174"/>
          <a:ext cx="6995160" cy="135778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lvl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500" kern="1200" dirty="0" smtClean="0"/>
            <a:t>Theoretical framework</a:t>
          </a:r>
          <a:endParaRPr lang="en-GB" sz="3500" kern="1200" dirty="0"/>
        </a:p>
      </dsp:txBody>
      <dsp:txXfrm>
        <a:off x="1274207" y="3207942"/>
        <a:ext cx="5415841" cy="1278252"/>
      </dsp:txXfrm>
    </dsp:sp>
    <dsp:sp modelId="{D9AD8AF5-394B-4BAA-BBFC-775549CE3BCD}">
      <dsp:nvSpPr>
        <dsp:cNvPr id="0" name=""/>
        <dsp:cNvSpPr/>
      </dsp:nvSpPr>
      <dsp:spPr>
        <a:xfrm>
          <a:off x="6112597" y="1029656"/>
          <a:ext cx="882562" cy="882562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3600" kern="1200"/>
        </a:p>
      </dsp:txBody>
      <dsp:txXfrm>
        <a:off x="6311173" y="1029656"/>
        <a:ext cx="485410" cy="664128"/>
      </dsp:txXfrm>
    </dsp:sp>
    <dsp:sp modelId="{21EB2E15-9DB3-4D05-9B92-D4167A6DACD9}">
      <dsp:nvSpPr>
        <dsp:cNvPr id="0" name=""/>
        <dsp:cNvSpPr/>
      </dsp:nvSpPr>
      <dsp:spPr>
        <a:xfrm>
          <a:off x="6729817" y="2604691"/>
          <a:ext cx="882562" cy="882562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3600" kern="1200"/>
        </a:p>
      </dsp:txBody>
      <dsp:txXfrm>
        <a:off x="6928393" y="2604691"/>
        <a:ext cx="485410" cy="66412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hevron1">
  <dgm:title val=""/>
  <dgm:desc val=""/>
  <dgm:catLst>
    <dgm:cat type="process" pri="9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des" func="maxDepth" op="gte" val="2">
        <dgm:constrLst>
          <dgm:constr type="h" for="ch" forName="composite" refType="h"/>
          <dgm:constr type="w" for="ch" forName="composite" refType="w"/>
          <dgm:constr type="w" for="des" forName="parTx"/>
          <dgm:constr type="h" for="des" forName="parTx" op="equ"/>
          <dgm:constr type="w" for="des" forName="desTx"/>
          <dgm:constr type="h" for="des" forName="desTx" op="equ"/>
          <dgm:constr type="primFontSz" for="des" forName="parTx" val="65"/>
          <dgm:constr type="secFontSz" for="des" forName="desTx" refType="primFontSz" refFor="des" refForName="parTx" op="equ"/>
          <dgm:constr type="h" for="des" forName="parTx" refType="primFontSz" refFor="des" refForName="parTx" fact="1.5"/>
          <dgm:constr type="h" for="des" forName="desTx" refType="primFontSz" refFor="des" refForName="parTx" fact="0.5"/>
          <dgm:constr type="w" for="ch" forName="space" op="equ" val="-6"/>
        </dgm:constrLst>
        <dgm:ruleLst>
          <dgm:rule type="w" for="ch" forName="composite" val="0" fact="NaN" max="NaN"/>
          <dgm:rule type="primFontSz" for="des" forName="parTx" val="5" fact="NaN" max="NaN"/>
        </dgm:ruleLst>
        <dgm:forEach name="Name6" axis="ch" ptType="node"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hoose name="Name7">
              <dgm:if name="Name8" func="var" arg="dir" op="equ" val="norm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if>
              <dgm:else name="Name9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 refType="w" fact="0.2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else>
            </dgm:choose>
            <dgm:ruleLst>
              <dgm:rule type="h" val="INF" fact="NaN" max="NaN"/>
            </dgm:ruleLst>
            <dgm:layoutNode name="parTx">
              <dgm:varLst>
                <dgm:chMax val="0"/>
                <dgm:chPref val="0"/>
                <dgm:bulletEnabled val="1"/>
              </dgm:varLst>
              <dgm:alg type="tx"/>
              <dgm:choose name="Name10">
                <dgm:if name="Name11" func="var" arg="dir" op="equ" val="norm">
                  <dgm:shape xmlns:r="http://schemas.openxmlformats.org/officeDocument/2006/relationships" type="chevron" r:blip="">
                    <dgm:adjLst/>
                  </dgm:shape>
                </dgm:if>
                <dgm:else name="Name12">
                  <dgm:shape xmlns:r="http://schemas.openxmlformats.org/officeDocument/2006/relationships" rot="180" type="chevron" r:blip="">
                    <dgm:adjLst/>
                  </dgm:shape>
                </dgm:else>
              </dgm:choose>
              <dgm:presOf axis="self" ptType="node"/>
              <dgm:choose name="Name13">
                <dgm:if name="Name14" func="var" arg="dir" op="equ" val="norm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315"/>
                    <dgm:constr type="rMarg" refType="primFontSz" fact="0.105"/>
                  </dgm:constrLst>
                </dgm:if>
                <dgm:else name="Name15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105"/>
                    <dgm:constr type="rMarg" refType="primFontSz" fact="0.315"/>
                  </dgm:constrLst>
                </dgm:else>
              </dgm:choose>
              <dgm:ruleLst>
                <dgm:rule type="h" val="INF" fact="NaN" max="NaN"/>
              </dgm:ruleLst>
            </dgm:layoutNode>
            <dgm:layoutNode name="desTx" styleLbl="revTx">
              <dgm:varLst>
                <dgm:bulletEnabled val="1"/>
              </dgm:varLst>
              <dgm:alg type="tx">
                <dgm:param type="stBulletLvl" val="1"/>
              </dgm:alg>
              <dgm:choose name="Name16">
                <dgm:if name="Name17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18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h"/>
                <dgm:constr type="tMarg"/>
                <dgm:constr type="bMarg"/>
                <dgm:constr type="rMarg"/>
                <dgm:constr type="lMarg"/>
              </dgm:constrLst>
              <dgm:ruleLst>
                <dgm:rule type="h" val="INF" fact="NaN" max="NaN"/>
              </dgm:ruleLst>
            </dgm:layoutNode>
          </dgm:layoutNode>
          <dgm:forEach name="Name19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20">
        <dgm:constrLst>
          <dgm:constr type="w" for="ch" forName="parTxOnly" refType="w"/>
          <dgm:constr type="h" for="des" forName="parTxOnly" op="equ"/>
          <dgm:constr type="primFontSz" for="des" forName="parTxOnly" op="equ" val="65"/>
          <dgm:constr type="w" for="ch" forName="parTxOnlySpace" refType="w" refFor="ch" refForName="parTxOnly" fact="-0.1"/>
        </dgm:constrLst>
        <dgm:ruleLst/>
        <dgm:forEach name="Name21" axis="ch" ptType="node">
          <dgm:layoutNode name="parTxOnly">
            <dgm:varLst>
              <dgm:chMax val="0"/>
              <dgm:chPref val="0"/>
              <dgm:bulletEnabled val="1"/>
            </dgm:varLst>
            <dgm:alg type="tx"/>
            <dgm:choose name="Name22">
              <dgm:if name="Name23" func="var" arg="dir" op="equ" val="norm">
                <dgm:shape xmlns:r="http://schemas.openxmlformats.org/officeDocument/2006/relationships" type="chevron" r:blip="">
                  <dgm:adjLst/>
                </dgm:shape>
              </dgm:if>
              <dgm:else name="Name24">
                <dgm:shape xmlns:r="http://schemas.openxmlformats.org/officeDocument/2006/relationships" rot="180" type="chevron" r:blip="">
                  <dgm:adjLst/>
                </dgm:shape>
              </dgm:else>
            </dgm:choose>
            <dgm:presOf axis="self" ptType="node"/>
            <dgm:choose name="Name25">
              <dgm:if name="Name26" func="var" arg="dir" op="equ" val="norm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315"/>
                  <dgm:constr type="rMarg" refType="primFontSz" fact="0.105"/>
                </dgm:constrLst>
              </dgm:if>
              <dgm:else name="Name27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105"/>
                  <dgm:constr type="rMarg" refType="primFontSz" fact="0.315"/>
                </dgm:constrLst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TxOnly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RadialCluster">
  <dgm:title val=""/>
  <dgm:desc val=""/>
  <dgm:catLst>
    <dgm:cat type="relationship" pri="19500"/>
    <dgm:cat type="cycle" pri="1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Name0">
    <dgm:varLst>
      <dgm:chMax val="1"/>
      <dgm:chPref val="1"/>
      <dgm:dir/>
      <dgm:animOne val="branch"/>
      <dgm:animLvl val="lvl"/>
    </dgm:varLst>
    <dgm:alg type="composite">
      <dgm:param type="ar" val="1.00"/>
    </dgm:alg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 ch" ptType="node node" cnt="1 0" func="cnt" op="equ" val="1">
            <dgm:constrLst>
              <dgm:constr type="l" for="ch" forName="textCenter"/>
              <dgm:constr type="ctrY" for="ch" forName="textCenter" refType="h" fact="0.5"/>
              <dgm:constr type="w" for="ch" forName="textCenter" refType="w" fact="0.32"/>
              <dgm:constr type="h" for="ch" forName="textCenter" refType="w" refFor="ch" refForName="textCenter"/>
              <dgm:constr type="r" for="ch" forName="cycle_1" refType="w"/>
              <dgm:constr type="ctrY" for="ch" forName="cycle_1" refType="h" fact="0.5"/>
              <dgm:constr type="w" for="ch" forName="cycle_1" refType="w" fact="0.56"/>
              <dgm:constr type="h" for="ch" forName="cycle_1" refType="h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userS" for="des" ptType="node" refType="w" refFor="ch" refForName="textCenter" fact="0.67"/>
            </dgm:constrLst>
          </dgm:if>
          <dgm:if name="Name5" axis="ch ch" ptType="node node" cnt="1 0" func="cnt" op="equ" val="2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5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/>
              <dgm:constr type="h" for="ch" forName="cycle_1" refType="h" fact="0.34"/>
              <dgm:constr type="ctrX" for="ch" forName="cycle_2" refType="w" fact="0.5"/>
              <dgm:constr type="b" for="ch" forName="cycle_2" refType="h"/>
              <dgm:constr type="w" for="ch" forName="cycle_2" refType="w"/>
              <dgm:constr type="h" for="ch" forName="cycle_2" refType="h" fact="0.34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userS" for="des" ptType="node" refType="w" refFor="ch" refForName="textCenter" fact="0.67"/>
            </dgm:constrLst>
          </dgm:if>
          <dgm:if name="Name6" axis="ch ch" ptType="node node" cnt="1 0" func="cnt" op="equ" val="3">
            <dgm:choose name="Name7">
              <dgm:if name="Name8" axis="ch ch ch" ptType="node node node" st="1 2 0" cnt="1 1 0" func="cnt" op="equ" val="1">
                <dgm:choose name="Name9">
                  <dgm:if name="Name10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1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if>
              <dgm:else name="Name12">
                <dgm:choose name="Name13">
                  <dgm:if name="Name14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15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else>
            </dgm:choose>
          </dgm:if>
          <dgm:if name="Name16" axis="ch ch" ptType="node node" cnt="1 0" func="cnt" op="equ" val="4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5"/>
              <dgm:constr type="h" for="ch" forName="cycle_1" refType="h" fact="0.33"/>
              <dgm:constr type="r" for="ch" forName="cycle_2" refType="w"/>
              <dgm:constr type="ctrY" for="ch" forName="cycle_2" refType="h" fact="0.5"/>
              <dgm:constr type="w" for="ch" forName="cycle_2" refType="w" fact="0.33"/>
              <dgm:constr type="h" for="ch" forName="cycle_2" refType="h" fact="0.5"/>
              <dgm:constr type="ctrX" for="ch" forName="cycle_3" refType="w" fact="0.5"/>
              <dgm:constr type="b" for="ch" forName="cycle_3" refType="h"/>
              <dgm:constr type="w" for="ch" forName="cycle_3" refType="w" fact="0.5"/>
              <dgm:constr type="h" for="ch" forName="cycle_3" refType="h" fact="0.33"/>
              <dgm:constr type="l" for="ch" forName="cycle_4"/>
              <dgm:constr type="ctrY" for="ch" forName="cycle_4" refType="h" fact="0.5"/>
              <dgm:constr type="w" for="ch" forName="cycle_4" refType="w" fact="0.33"/>
              <dgm:constr type="h" for="ch" forName="cycle_4" refType="h" fact="0.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userS" for="des" ptType="node" refType="w" refFor="ch" refForName="textCenter" fact="0.67"/>
            </dgm:constrLst>
          </dgm:if>
          <dgm:if name="Name17" axis="ch ch" ptType="node node" cnt="1 0" func="cnt" op="equ" val="5">
            <dgm:constrLst>
              <dgm:constr type="ctrX" for="ch" forName="textCenter" refType="w" fact="0.5"/>
              <dgm:constr type="t" for="ch" forName="textCenter" refType="h" fact="0.42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r" for="ch" forName="cycle_2" refType="w"/>
              <dgm:constr type="t" for="ch" forName="cycle_2" refType="h" fact="0.24"/>
              <dgm:constr type="w" for="ch" forName="cycle_2" refType="w" fact="0.33"/>
              <dgm:constr type="h" for="ch" forName="cycle_2" refType="w" refFor="ch" refForName="cycle_2"/>
              <dgm:constr type="r" for="ch" forName="cycle_3" refType="w" fact="0.89"/>
              <dgm:constr type="b" for="ch" forName="cycle_3" refType="h"/>
              <dgm:constr type="w" for="ch" forName="cycle_3" refType="w" fact="0.33"/>
              <dgm:constr type="h" for="ch" forName="cycle_3" refType="w" refFor="ch" refForName="cycle_3"/>
              <dgm:constr type="l" for="ch" forName="cycle_4" refType="w" fact="0.11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l" for="ch" forName="cycle_5"/>
              <dgm:constr type="t" for="ch" forName="cycle_5" refType="h" fact="0.24"/>
              <dgm:constr type="w" for="ch" forName="cycle_5" refType="w" fact="0.33"/>
              <dgm:constr type="h" for="ch" forName="cycle_5" refType="w" refFor="ch" refForName="cycle_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userS" for="des" ptType="node" refType="w" refFor="ch" refForName="textCenter" fact="0.67"/>
            </dgm:constrLst>
          </dgm:if>
          <dgm:if name="Name18" axis="ch ch" ptType="node node" cnt="1 0" func="cnt" op="equ" val="6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r" for="ch" forName="cycle_2" refType="w"/>
              <dgm:constr type="t" for="ch" forName="cycle_2" refType="h" fact="0.17"/>
              <dgm:constr type="w" for="ch" forName="cycle_2" refType="w" fact="0.33"/>
              <dgm:constr type="h" for="ch" forName="cycle_2" refType="w" refFor="ch" refForName="cycle_2"/>
              <dgm:constr type="r" for="ch" forName="cycle_3" refType="w"/>
              <dgm:constr type="b" for="ch" forName="cycle_3" refType="h" fact="0.83"/>
              <dgm:constr type="w" for="ch" forName="cycle_3" refType="w" fact="0.33"/>
              <dgm:constr type="h" for="ch" forName="cycle_3" refType="w" refFor="ch" refForName="cycle_3"/>
              <dgm:constr type="ctrX" for="ch" forName="cycle_4" refType="w" fact="0.5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l" for="ch" forName="cycle_5"/>
              <dgm:constr type="b" for="ch" forName="cycle_5" refType="h" fact="0.83"/>
              <dgm:constr type="w" for="ch" forName="cycle_5" refType="w" fact="0.33"/>
              <dgm:constr type="h" for="ch" forName="cycle_5" refType="w" refFor="ch" refForName="cycle_5"/>
              <dgm:constr type="l" for="ch" forName="cycle_6"/>
              <dgm:constr type="t" for="ch" forName="cycle_6" refType="h" fact="0.17"/>
              <dgm:constr type="w" for="ch" forName="cycle_6" refType="w" fact="0.33"/>
              <dgm:constr type="h" for="ch" forName="cycle_6" refType="w" refFor="ch" refForName="cycle_6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userS" for="des" ptType="node" refType="w" refFor="ch" refForName="textCenter" fact="0.67"/>
            </dgm:constrLst>
          </dgm:if>
          <dgm:else name="Name19">
            <dgm:constrLst>
              <dgm:constr type="ctrX" for="ch" forName="textCenter" refType="w" fact="0.5"/>
              <dgm:constr type="t" for="ch" forName="textCenter" refType="h" fact="0.444"/>
              <dgm:constr type="w" for="ch" forName="textCenter" refType="w" fact="0.167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263"/>
              <dgm:constr type="h" for="ch" forName="cycle_1" refType="w" refFor="ch" refForName="cycle_1"/>
              <dgm:constr type="r" for="ch" forName="cycle_2" refType="w" fact="0.938"/>
              <dgm:constr type="t" for="ch" forName="cycle_2" refType="h" fact="0.141"/>
              <dgm:constr type="w" for="ch" forName="cycle_2" refType="w" fact="0.263"/>
              <dgm:constr type="h" for="ch" forName="cycle_2" refType="w" refFor="ch" refForName="cycle_2"/>
              <dgm:constr type="r" for="ch" forName="cycle_3" refType="w"/>
              <dgm:constr type="b" for="ch" forName="cycle_3" refType="h" fact="0.74"/>
              <dgm:constr type="w" for="ch" forName="cycle_3" refType="w" fact="0.263"/>
              <dgm:constr type="h" for="ch" forName="cycle_3" refType="w" refFor="ch" refForName="cycle_3"/>
              <dgm:constr type="r" for="ch" forName="cycle_4" refType="w" fact="0.8"/>
              <dgm:constr type="b" for="ch" forName="cycle_4" refType="h"/>
              <dgm:constr type="w" for="ch" forName="cycle_4" refType="w" fact="0.263"/>
              <dgm:constr type="h" for="ch" forName="cycle_4" refType="w" refFor="ch" refForName="cycle_4"/>
              <dgm:constr type="l" for="ch" forName="cycle_5" refType="w" fact="0.2"/>
              <dgm:constr type="b" for="ch" forName="cycle_5" refType="h"/>
              <dgm:constr type="w" for="ch" forName="cycle_5" refType="w" fact="0.263"/>
              <dgm:constr type="h" for="ch" forName="cycle_5" refType="w" refFor="ch" refForName="cycle_5"/>
              <dgm:constr type="l" for="ch" forName="cycle_6"/>
              <dgm:constr type="b" for="ch" forName="cycle_6" refType="h" fact="0.74"/>
              <dgm:constr type="w" for="ch" forName="cycle_6" refType="w" fact="0.263"/>
              <dgm:constr type="h" for="ch" forName="cycle_6" refType="w" refFor="ch" refForName="cycle_6"/>
              <dgm:constr type="l" for="ch" forName="cycle_7" refType="w" fact="0.062"/>
              <dgm:constr type="t" for="ch" forName="cycle_7" refType="h" fact="0.141"/>
              <dgm:constr type="w" for="ch" forName="cycle_7" refType="w" fact="0.263"/>
              <dgm:constr type="h" for="ch" forName="cycle_7" refType="w" refFor="ch" refForName="cycle_7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primFontSz" for="des" forName="childCenter7" refType="primFontSz" refFor="des" refForName="childCenter1" op="equ"/>
              <dgm:constr type="primFontSz" for="des" forName="text7" refType="primFontSz" refFor="des" refForName="text1" op="equ"/>
              <dgm:constr type="userS" for="des" ptType="node" refType="w" refFor="ch" refForName="textCenter" fact="0.67"/>
            </dgm:constrLst>
          </dgm:else>
        </dgm:choose>
      </dgm:if>
      <dgm:else name="Name20">
        <dgm:choose name="Name21">
          <dgm:if name="Name22" axis="ch ch" ptType="node node" func="cnt" op="equ" val="1">
            <dgm:constrLst>
              <dgm:constr type="r" for="ch" forName="textCenter" refType="w"/>
              <dgm:constr type="ctrY" for="ch" forName="textCenter" refType="h" fact="0.5"/>
              <dgm:constr type="w" for="ch" forName="textCenter" refType="w" fact="0.32"/>
              <dgm:constr type="h" for="ch" forName="textCenter" refType="w" refFor="ch" refForName="textCenter"/>
              <dgm:constr type="l" for="ch" forName="cycle_1"/>
              <dgm:constr type="ctrY" for="ch" forName="cycle_1" refType="h" fact="0.5"/>
              <dgm:constr type="w" for="ch" forName="cycle_1" refType="w" fact="0.56"/>
              <dgm:constr type="h" for="ch" forName="cycle_1" refType="h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userS" for="des" ptType="node" refType="w" refFor="ch" refForName="textCenter" fact="0.67"/>
            </dgm:constrLst>
          </dgm:if>
          <dgm:if name="Name23" axis="ch ch" ptType="node node" func="cnt" op="equ" val="2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5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/>
              <dgm:constr type="h" for="ch" forName="cycle_1" refType="h" fact="0.34"/>
              <dgm:constr type="ctrX" for="ch" forName="cycle_2" refType="w" fact="0.5"/>
              <dgm:constr type="b" for="ch" forName="cycle_2" refType="h"/>
              <dgm:constr type="w" for="ch" forName="cycle_2" refType="w"/>
              <dgm:constr type="h" for="ch" forName="cycle_2" refType="h" fact="0.34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userS" for="des" ptType="node" refType="w" refFor="ch" refForName="textCenter" fact="0.67"/>
            </dgm:constrLst>
          </dgm:if>
          <dgm:if name="Name24" axis="ch ch" ptType="node node" func="cnt" op="equ" val="3">
            <dgm:choose name="Name25">
              <dgm:if name="Name26" axis="ch ch ch" ptType="node node node" st="1 2 0" cnt="1 1 0" func="cnt" op="equ" val="1">
                <dgm:choose name="Name27">
                  <dgm:if name="Name28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29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if>
              <dgm:else name="Name30">
                <dgm:choose name="Name31">
                  <dgm:if name="Name32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33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else>
            </dgm:choose>
          </dgm:if>
          <dgm:if name="Name34" axis="ch ch" ptType="node node" func="cnt" op="equ" val="4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5"/>
              <dgm:constr type="h" for="ch" forName="cycle_1" refType="h" fact="0.33"/>
              <dgm:constr type="l" for="ch" forName="cycle_2"/>
              <dgm:constr type="ctrY" for="ch" forName="cycle_2" refType="h" fact="0.5"/>
              <dgm:constr type="w" for="ch" forName="cycle_2" refType="w" fact="0.33"/>
              <dgm:constr type="h" for="ch" forName="cycle_2" refType="h" fact="0.5"/>
              <dgm:constr type="ctrX" for="ch" forName="cycle_3" refType="w" fact="0.5"/>
              <dgm:constr type="b" for="ch" forName="cycle_3" refType="h"/>
              <dgm:constr type="w" for="ch" forName="cycle_3" refType="w" fact="0.5"/>
              <dgm:constr type="h" for="ch" forName="cycle_3" refType="h" fact="0.33"/>
              <dgm:constr type="r" for="ch" forName="cycle_4" refType="w"/>
              <dgm:constr type="ctrY" for="ch" forName="cycle_4" refType="h" fact="0.5"/>
              <dgm:constr type="w" for="ch" forName="cycle_4" refType="w" fact="0.33"/>
              <dgm:constr type="h" for="ch" forName="cycle_4" refType="h" fact="0.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userS" for="des" ptType="node" refType="w" refFor="ch" refForName="textCenter" fact="0.67"/>
            </dgm:constrLst>
          </dgm:if>
          <dgm:if name="Name35" axis="ch ch" ptType="node node" func="cnt" op="equ" val="5">
            <dgm:constrLst>
              <dgm:constr type="ctrX" for="ch" forName="textCenter" refType="w" fact="0.5"/>
              <dgm:constr type="t" for="ch" forName="textCenter" refType="h" fact="0.42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l" for="ch" forName="cycle_2"/>
              <dgm:constr type="t" for="ch" forName="cycle_2" refType="h" fact="0.24"/>
              <dgm:constr type="w" for="ch" forName="cycle_2" refType="w" fact="0.33"/>
              <dgm:constr type="h" for="ch" forName="cycle_2" refType="w" refFor="ch" refForName="cycle_2"/>
              <dgm:constr type="l" for="ch" forName="cycle_3" refType="w" fact="0.11"/>
              <dgm:constr type="b" for="ch" forName="cycle_3" refType="h"/>
              <dgm:constr type="w" for="ch" forName="cycle_3" refType="w" fact="0.33"/>
              <dgm:constr type="h" for="ch" forName="cycle_3" refType="w" refFor="ch" refForName="cycle_3"/>
              <dgm:constr type="r" for="ch" forName="cycle_4" refType="w" fact="0.89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r" for="ch" forName="cycle_5" refType="w"/>
              <dgm:constr type="t" for="ch" forName="cycle_5" refType="h" fact="0.24"/>
              <dgm:constr type="w" for="ch" forName="cycle_5" refType="w" fact="0.33"/>
              <dgm:constr type="h" for="ch" forName="cycle_5" refType="w" refFor="ch" refForName="cycle_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userS" for="des" ptType="node" refType="w" refFor="ch" refForName="textCenter" fact="0.67"/>
            </dgm:constrLst>
          </dgm:if>
          <dgm:if name="Name36" axis="ch ch" ptType="node node" func="cnt" op="equ" val="6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l" for="ch" forName="cycle_2"/>
              <dgm:constr type="t" for="ch" forName="cycle_2" refType="h" fact="0.17"/>
              <dgm:constr type="w" for="ch" forName="cycle_2" refType="w" fact="0.33"/>
              <dgm:constr type="h" for="ch" forName="cycle_2" refType="w" refFor="ch" refForName="cycle_2"/>
              <dgm:constr type="l" for="ch" forName="cycle_3"/>
              <dgm:constr type="b" for="ch" forName="cycle_3" refType="h" fact="0.83"/>
              <dgm:constr type="w" for="ch" forName="cycle_3" refType="w" fact="0.33"/>
              <dgm:constr type="h" for="ch" forName="cycle_3" refType="w" refFor="ch" refForName="cycle_3"/>
              <dgm:constr type="ctrX" for="ch" forName="cycle_4" refType="w" fact="0.5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r" for="ch" forName="cycle_5" refType="w"/>
              <dgm:constr type="b" for="ch" forName="cycle_5" refType="h" fact="0.83"/>
              <dgm:constr type="w" for="ch" forName="cycle_5" refType="w" fact="0.33"/>
              <dgm:constr type="h" for="ch" forName="cycle_5" refType="w" refFor="ch" refForName="cycle_5"/>
              <dgm:constr type="r" for="ch" forName="cycle_6" refType="w"/>
              <dgm:constr type="t" for="ch" forName="cycle_6" refType="h" fact="0.17"/>
              <dgm:constr type="w" for="ch" forName="cycle_6" refType="w" fact="0.33"/>
              <dgm:constr type="h" for="ch" forName="cycle_6" refType="w" refFor="ch" refForName="cycle_6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userS" for="des" ptType="node" refType="w" refFor="ch" refForName="textCenter" fact="0.67"/>
            </dgm:constrLst>
          </dgm:if>
          <dgm:else name="Name37">
            <dgm:constrLst>
              <dgm:constr type="ctrX" for="ch" forName="textCenter" refType="w" fact="0.5"/>
              <dgm:constr type="t" for="ch" forName="textCenter" refType="h" fact="0.444"/>
              <dgm:constr type="w" for="ch" forName="textCenter" refType="w" fact="0.167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263"/>
              <dgm:constr type="h" for="ch" forName="cycle_1" refType="w" refFor="ch" refForName="cycle_1"/>
              <dgm:constr type="l" for="ch" forName="cycle_2" refType="w" fact="0.062"/>
              <dgm:constr type="t" for="ch" forName="cycle_2" refType="h" fact="0.141"/>
              <dgm:constr type="w" for="ch" forName="cycle_2" refType="w" fact="0.263"/>
              <dgm:constr type="h" for="ch" forName="cycle_2" refType="w" refFor="ch" refForName="cycle_2"/>
              <dgm:constr type="l" for="ch" forName="cycle_3"/>
              <dgm:constr type="b" for="ch" forName="cycle_3" refType="h" fact="0.74"/>
              <dgm:constr type="w" for="ch" forName="cycle_3" refType="w" fact="0.263"/>
              <dgm:constr type="h" for="ch" forName="cycle_3" refType="w" refFor="ch" refForName="cycle_3"/>
              <dgm:constr type="l" for="ch" forName="cycle_4" refType="w" fact="0.2"/>
              <dgm:constr type="b" for="ch" forName="cycle_4" refType="h"/>
              <dgm:constr type="w" for="ch" forName="cycle_4" refType="w" fact="0.263"/>
              <dgm:constr type="h" for="ch" forName="cycle_4" refType="w" refFor="ch" refForName="cycle_4"/>
              <dgm:constr type="r" for="ch" forName="cycle_5" refType="w" fact="0.8"/>
              <dgm:constr type="b" for="ch" forName="cycle_5" refType="h"/>
              <dgm:constr type="w" for="ch" forName="cycle_5" refType="w" fact="0.263"/>
              <dgm:constr type="h" for="ch" forName="cycle_5" refType="w" refFor="ch" refForName="cycle_5"/>
              <dgm:constr type="r" for="ch" forName="cycle_6" refType="w"/>
              <dgm:constr type="b" for="ch" forName="cycle_6" refType="h" fact="0.74"/>
              <dgm:constr type="w" for="ch" forName="cycle_6" refType="w" fact="0.263"/>
              <dgm:constr type="h" for="ch" forName="cycle_6" refType="w" refFor="ch" refForName="cycle_6"/>
              <dgm:constr type="r" for="ch" forName="cycle_7" refType="w" fact="0.938"/>
              <dgm:constr type="t" for="ch" forName="cycle_7" refType="h" fact="0.141"/>
              <dgm:constr type="w" for="ch" forName="cycle_7" refType="w" fact="0.263"/>
              <dgm:constr type="h" for="ch" forName="cycle_7" refType="w" refFor="ch" refForName="cycle_7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primFontSz" for="des" forName="childCenter7" refType="primFontSz" refFor="des" refForName="childCenter1" op="equ"/>
              <dgm:constr type="primFontSz" for="des" forName="text7" refType="primFontSz" refFor="des" refForName="text1" op="equ"/>
              <dgm:constr type="userS" for="des" ptType="node" refType="w" refFor="ch" refForName="textCenter" fact="0.67"/>
            </dgm:constrLst>
          </dgm:else>
        </dgm:choose>
      </dgm:else>
    </dgm:choose>
    <dgm:forEach name="Name38" axis="ch" ptType="node" cnt="1">
      <dgm:choose name="Name39">
        <dgm:if name="Name40" axis="des" func="maxDepth" op="lte" val="1">
          <dgm:layoutNode name="singleCycle">
            <dgm:choose name="Name41">
              <dgm:if name="Name42" axis="ch" ptType="node" func="cnt" op="equ" val="1">
                <dgm:choose name="Name43">
                  <dgm:if name="Name44" func="var" arg="dir" op="equ" val="norm">
                    <dgm:alg type="cycle">
                      <dgm:param type="stAng" val="90"/>
                      <dgm:param type="ctrShpMap" val="fNode"/>
                    </dgm:alg>
                  </dgm:if>
                  <dgm:else name="Name45">
                    <dgm:alg type="cycle">
                      <dgm:param type="stAng" val="-90"/>
                      <dgm:param type="spanAng" val="-360"/>
                      <dgm:param type="ctrShpMap" val="fNode"/>
                    </dgm:alg>
                  </dgm:else>
                </dgm:choose>
              </dgm:if>
              <dgm:else name="Name46">
                <dgm:choose name="Name47">
                  <dgm:if name="Name48" func="var" arg="dir" op="equ" val="norm">
                    <dgm:alg type="cycle">
                      <dgm:param type="ctrShpMap" val="fNode"/>
                    </dgm:alg>
                  </dgm:if>
                  <dgm:else name="Name49">
                    <dgm:alg type="cycle">
                      <dgm:param type="spanAng" val="-360"/>
                      <dgm:param type="ctrShpMap" val="fNode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hoose name="Name50">
              <dgm:if name="Name51" axis="ch" ptType="node" func="cnt" op="equ" val="0">
                <dgm:constrLst>
                  <dgm:constr type="w" for="ch" forName="singleCenter" refType="w"/>
                  <dgm:constr type="h" for="ch" forName="singleCenter" refType="w" refFor="ch" refForName="singleCenter"/>
                </dgm:constrLst>
              </dgm:if>
              <dgm:if name="Name52" axis="ch" ptType="node" func="cnt" op="equ" val="1">
                <dgm:constrLst>
                  <dgm:constr type="w" for="ch" forName="singleCenter" refType="w" fact="0.5"/>
                  <dgm:constr type="h" for="ch" forName="singleCenter" refType="w" refFor="ch" refForName="singleCenter"/>
                  <dgm:constr type="userS" for="ch" ptType="node" refType="w" refFor="ch" refForName="singleCenter" fact="0.67"/>
                </dgm:constrLst>
              </dgm:if>
              <dgm:else name="Name53">
                <dgm:constrLst>
                  <dgm:constr type="w" for="ch" forName="singleCenter" refType="w" fact="0.3"/>
                  <dgm:constr type="h" for="ch" forName="singleCenter" refType="w" refFor="ch" refForName="singleCenter"/>
                  <dgm:constr type="userS" for="ch" ptType="node" refType="w" refFor="ch" refForName="singleCenter" fact="0.67"/>
                </dgm:constrLst>
              </dgm:else>
            </dgm:choose>
            <dgm:layoutNode name="singleCenter" styleLbl="node1">
              <dgm:varLst>
                <dgm:chMax val="7"/>
                <dgm:chPref val="7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self" ptType="node"/>
              <dgm:constrLst>
                <dgm:constr type="tMarg" refType="primFontSz" fact="0.2"/>
                <dgm:constr type="bMarg" refType="primFontSz" fact="0.2"/>
                <dgm:constr type="lMarg" refType="primFontSz" fact="0.2"/>
                <dgm:constr type="rMarg" refType="primFontSz" fact="0.2"/>
              </dgm:constrLst>
              <dgm:ruleLst>
                <dgm:rule type="primFontSz" val="5" fact="NaN" max="NaN"/>
              </dgm:ruleLst>
            </dgm:layoutNode>
            <dgm:forEach name="Name54" axis="ch" cnt="21">
              <dgm:forEach name="Name55" axis="self" ptType="parTrans">
                <dgm:layoutNode name="Name56">
                  <dgm:alg type="conn">
                    <dgm:param type="dim" val="1D"/>
                    <dgm:param type="begPts" val="auto"/>
                    <dgm:param type="endPts" val="auto"/>
                    <dgm:param type="begSty" val="noArr"/>
                    <dgm:param type="endSty" val="noArr"/>
                  </dgm:alg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</dgm:layoutNode>
              </dgm:forEach>
              <dgm:forEach name="Name57" axis="self" ptType="node">
                <dgm:layoutNode name="text0" styleLbl="node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/>
                  </dgm:shape>
                  <dgm:presOf axis="desOrSelf" ptType="node"/>
                  <dgm:constrLst>
                    <dgm:constr type="userS"/>
                    <dgm:constr type="w" refType="userS"/>
                    <dgm:constr type="h" refType="w"/>
                    <dgm:constr type="tMarg" refType="primFontSz" fact="0.2"/>
                    <dgm:constr type="bMarg" refType="primFontSz" fact="0.2"/>
                    <dgm:constr type="lMarg" refType="primFontSz" fact="0.2"/>
                    <dgm:constr type="rMarg" refType="primFontSz" fact="0.2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if>
        <dgm:else name="Name58">
          <dgm:layoutNode name="textCenter" styleLbl="node1">
            <dgm:alg type="tx"/>
            <dgm:shape xmlns:r="http://schemas.openxmlformats.org/officeDocument/2006/relationships" type="roundRect" r:blip="">
              <dgm:adjLst/>
            </dgm:shape>
            <dgm:presOf axis="self" ptType="node"/>
            <dgm:constrLst>
              <dgm:constr type="tMarg" refType="primFontSz" fact="0.2"/>
              <dgm:constr type="bMarg" refType="primFontSz" fact="0.2"/>
              <dgm:constr type="lMarg" refType="primFontSz" fact="0.2"/>
              <dgm:constr type="rMarg" refType="primFontSz" fact="0.2"/>
            </dgm:constrLst>
            <dgm:ruleLst>
              <dgm:rule type="primFontSz" val="5" fact="NaN" max="NaN"/>
            </dgm:ruleLst>
          </dgm:layoutNode>
          <dgm:choose name="Name59">
            <dgm:if name="Name60" axis="ch" ptType="node" func="cnt" op="gte" val="1">
              <dgm:layoutNode name="cycle_1">
                <dgm:choose name="Name61">
                  <dgm:if name="Name62" func="var" arg="dir" op="equ" val="norm">
                    <dgm:choose name="Name63">
                      <dgm:if name="Name64" axis="ch" ptType="node" func="cnt" op="equ" val="1">
                        <dgm:choose name="Name65">
                          <dgm:if name="Name66" axis="ch ch" ptType="node node" st="1 1" cnt="1 0" func="cnt" op="equ" val="1">
                            <dgm:alg type="cycle">
                              <dgm:param type="ctrShpMap" val="fNode"/>
                              <dgm:param type="stAng" val="90"/>
                            </dgm:alg>
                          </dgm:if>
                          <dgm:if name="Name67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90"/>
                            </dgm:alg>
                          </dgm:if>
                          <dgm:else name="Name68">
                            <dgm:alg type="cycle">
                              <dgm:param type="ctrShpMap" val="fNode"/>
                              <dgm:param type="stAng" val="0"/>
                              <dgm:param type="spanAng" val="180"/>
                            </dgm:alg>
                          </dgm:else>
                        </dgm:choose>
                      </dgm:if>
                      <dgm:if name="Name69" axis="ch" ptType="node" func="cnt" op="equ" val="2">
                        <dgm:choose name="Name70">
                          <dgm:if name="Name71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72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73">
                            <dgm:alg type="cycle">
                              <dgm:param type="ctrShpMap" val="fNode"/>
                              <dgm:param type="stAng" val="270"/>
                              <dgm:param type="spanAng" val="180"/>
                            </dgm:alg>
                          </dgm:else>
                        </dgm:choose>
                      </dgm:if>
                      <dgm:if name="Name74" axis="ch" ptType="node" func="cnt" op="equ" val="3">
                        <dgm:choose name="Name75">
                          <dgm:if name="Name76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77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78">
                            <dgm:alg type="cycle">
                              <dgm:param type="ctrShpMap" val="fNode"/>
                              <dgm:param type="stAng" val="270"/>
                              <dgm:param type="spanAng" val="180"/>
                            </dgm:alg>
                          </dgm:else>
                        </dgm:choose>
                      </dgm:if>
                      <dgm:if name="Name79" axis="ch" ptType="node" func="cnt" op="equ" val="4">
                        <dgm:choose name="Name80">
                          <dgm:if name="Name81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82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83">
                            <dgm:alg type="cycle">
                              <dgm:param type="ctrShpMap" val="fNode"/>
                              <dgm:param type="stAng" val="292.5"/>
                              <dgm:param type="spanAng" val="135"/>
                            </dgm:alg>
                          </dgm:else>
                        </dgm:choose>
                      </dgm:if>
                      <dgm:if name="Name84" axis="ch" ptType="node" func="cnt" op="equ" val="5">
                        <dgm:choose name="Name85">
                          <dgm:if name="Name86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87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88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89" axis="ch" ptType="node" func="cnt" op="equ" val="6">
                        <dgm:choose name="Name90">
                          <dgm:if name="Name91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92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93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94" axis="ch" ptType="node" func="cnt" op="gte" val="7">
                        <dgm:choose name="Name95">
                          <dgm:if name="Name96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97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98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99"/>
                    </dgm:choose>
                  </dgm:if>
                  <dgm:else name="Name100">
                    <dgm:choose name="Name101">
                      <dgm:if name="Name102" axis="ch" ptType="node" func="cnt" op="equ" val="1">
                        <dgm:choose name="Name103">
                          <dgm:if name="Name104" axis="ch ch" ptType="node node" st="1 1" cnt="1 0" func="cnt" op="equ" val="1">
                            <dgm:alg type="cycle">
                              <dgm:param type="ctrShpMap" val="fNode"/>
                              <dgm:param type="stAng" val="270"/>
                            </dgm:alg>
                          </dgm:if>
                          <dgm:if name="Name105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-90"/>
                            </dgm:alg>
                          </dgm:if>
                          <dgm:else name="Name106">
                            <dgm:alg type="cycle">
                              <dgm:param type="ctrShpMap" val="fNode"/>
                              <dgm:param type="stAng" val="0"/>
                              <dgm:param type="spanAng" val="-180"/>
                            </dgm:alg>
                          </dgm:else>
                        </dgm:choose>
                      </dgm:if>
                      <dgm:if name="Name107" axis="ch" ptType="node" func="cnt" op="equ" val="2">
                        <dgm:choose name="Name108">
                          <dgm:if name="Name109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10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11">
                            <dgm:alg type="cycle">
                              <dgm:param type="ctrShpMap" val="fNode"/>
                              <dgm:param type="stAng" val="90"/>
                              <dgm:param type="spanAng" val="-180"/>
                            </dgm:alg>
                          </dgm:else>
                        </dgm:choose>
                      </dgm:if>
                      <dgm:if name="Name112" axis="ch" ptType="node" func="cnt" op="equ" val="3">
                        <dgm:choose name="Name113">
                          <dgm:if name="Name114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15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16">
                            <dgm:alg type="cycle">
                              <dgm:param type="ctrShpMap" val="fNode"/>
                              <dgm:param type="stAng" val="90"/>
                              <dgm:param type="spanAng" val="-180"/>
                            </dgm:alg>
                          </dgm:else>
                        </dgm:choose>
                      </dgm:if>
                      <dgm:if name="Name117" axis="ch" ptType="node" func="cnt" op="equ" val="4">
                        <dgm:choose name="Name118">
                          <dgm:if name="Name119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20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21">
                            <dgm:alg type="cycle">
                              <dgm:param type="ctrShpMap" val="fNode"/>
                              <dgm:param type="stAng" val="67.5"/>
                              <dgm:param type="spanAng" val="-135"/>
                            </dgm:alg>
                          </dgm:else>
                        </dgm:choose>
                      </dgm:if>
                      <dgm:if name="Name122" axis="ch" ptType="node" func="cnt" op="equ" val="5">
                        <dgm:choose name="Name123">
                          <dgm:if name="Name124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25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26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127" axis="ch" ptType="node" func="cnt" op="equ" val="6">
                        <dgm:choose name="Name128">
                          <dgm:if name="Name129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30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31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132" axis="ch" ptType="node" func="cnt" op="gte" val="7">
                        <dgm:choose name="Name133">
                          <dgm:if name="Name134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35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36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137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138" axis="ch" ptType="node" cnt="1">
                  <dgm:layoutNode name="childCenter1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139" axis="ch">
                    <dgm:forEach name="Name140" axis="self" ptType="parTrans">
                      <dgm:layoutNode name="Name141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142" axis="self" ptType="node">
                      <dgm:layoutNode name="text1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143" axis="ch" ptType="parTrans" cnt="1">
                <dgm:layoutNode name="Name144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1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145"/>
          </dgm:choose>
          <dgm:choose name="Name146">
            <dgm:if name="Name147" axis="ch" ptType="node" func="cnt" op="gte" val="2">
              <dgm:layoutNode name="cycle_2">
                <dgm:choose name="Name148">
                  <dgm:if name="Name149" func="var" arg="dir" op="equ" val="norm">
                    <dgm:choose name="Name150">
                      <dgm:if name="Name151" axis="ch" ptType="node" func="cnt" op="equ" val="2">
                        <dgm:choose name="Name152">
                          <dgm:if name="Name153" axis="ch ch" ptType="node node" st="2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154" axis="ch ch" ptType="node node" st="2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90"/>
                            </dgm:alg>
                          </dgm:if>
                          <dgm:else name="Name155">
                            <dgm:alg type="cycle">
                              <dgm:param type="ctrShpMap" val="fNode"/>
                              <dgm:param type="stAng" val="90"/>
                              <dgm:param type="spanAng" val="180"/>
                            </dgm:alg>
                          </dgm:else>
                        </dgm:choose>
                      </dgm:if>
                      <dgm:if name="Name156" axis="ch" ptType="node" func="cnt" op="equ" val="3">
                        <dgm:choose name="Name157">
                          <dgm:if name="Name158" axis="ch ch" ptType="node node" st="2 1" cnt="1 0" func="cnt" op="equ" val="1">
                            <dgm:alg type="cycle">
                              <dgm:param type="ctrShpMap" val="fNode"/>
                              <dgm:param type="stAng" val="120"/>
                              <dgm:param type="horzAlign" val="r"/>
                              <dgm:param type="vertAlign" val="b"/>
                            </dgm:alg>
                          </dgm:if>
                          <dgm:if name="Name159" axis="ch ch" ptType="node node" st="2 1" cnt="1 0" func="cnt" op="equ" val="2">
                            <dgm:alg type="cycle">
                              <dgm:param type="ctrShpMap" val="fNode"/>
                              <dgm:param type="stAng" val="75"/>
                              <dgm:param type="spanAng" val="90"/>
                              <dgm:param type="horzAlign" val="r"/>
                              <dgm:param type="vertAlign" val="b"/>
                            </dgm:alg>
                          </dgm:if>
                          <dgm:else name="Name160">
                            <dgm:alg type="cycle">
                              <dgm:param type="ctrShpMap" val="fNode"/>
                              <dgm:param type="stAng" val="30"/>
                              <dgm:param type="spanAng" val="180"/>
                            </dgm:alg>
                          </dgm:else>
                        </dgm:choose>
                      </dgm:if>
                      <dgm:if name="Name161" axis="ch" ptType="node" func="cnt" op="equ" val="4">
                        <dgm:choose name="Name162">
                          <dgm:if name="Name163" axis="ch ch" ptType="node node" st="2 1" cnt="1 0" func="cnt" op="equ" val="1">
                            <dgm:alg type="cycle">
                              <dgm:param type="ctrShpMap" val="fNode"/>
                              <dgm:param type="stAng" val="90"/>
                            </dgm:alg>
                          </dgm:if>
                          <dgm:if name="Name164" axis="ch ch" ptType="node node" st="2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90"/>
                            </dgm:alg>
                          </dgm:if>
                          <dgm:else name="Name165">
                            <dgm:alg type="cycle">
                              <dgm:param type="ctrShpMap" val="fNode"/>
                              <dgm:param type="stAng" val="22.5"/>
                              <dgm:param type="spanAng" val="135"/>
                            </dgm:alg>
                          </dgm:else>
                        </dgm:choose>
                      </dgm:if>
                      <dgm:if name="Name166" axis="ch" ptType="node" func="cnt" op="equ" val="5">
                        <dgm:choose name="Name167">
                          <dgm:if name="Name168" axis="ch ch" ptType="node node" st="2 1" cnt="1 0" func="cnt" op="equ" val="1">
                            <dgm:alg type="cycle">
                              <dgm:param type="ctrShpMap" val="fNode"/>
                              <dgm:param type="stAng" val="72"/>
                            </dgm:alg>
                          </dgm:if>
                          <dgm:if name="Name169" axis="ch ch" ptType="node node" st="2 1" cnt="1 0" func="cnt" op="equ" val="2">
                            <dgm:alg type="cycle">
                              <dgm:param type="ctrShpMap" val="fNode"/>
                              <dgm:param type="stAng" val="27"/>
                              <dgm:param type="spanAng" val="90"/>
                            </dgm:alg>
                          </dgm:if>
                          <dgm:else name="Name170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171" axis="ch" ptType="node" func="cnt" op="equ" val="6">
                        <dgm:choose name="Name172">
                          <dgm:if name="Name173" axis="ch ch" ptType="node node" st="2 1" cnt="1 0" func="cnt" op="equ" val="1">
                            <dgm:alg type="cycle">
                              <dgm:param type="ctrShpMap" val="fNode"/>
                              <dgm:param type="stAng" val="60"/>
                            </dgm:alg>
                          </dgm:if>
                          <dgm:if name="Name174" axis="ch ch" ptType="node node" st="2 1" cnt="1 0" func="cnt" op="equ" val="2">
                            <dgm:alg type="cycle">
                              <dgm:param type="ctrShpMap" val="fNode"/>
                              <dgm:param type="stAng" val="15"/>
                              <dgm:param type="spanAng" val="90"/>
                            </dgm:alg>
                          </dgm:if>
                          <dgm:else name="Name175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176" axis="ch" ptType="node" func="cnt" op="gte" val="7">
                        <dgm:choose name="Name177">
                          <dgm:if name="Name178" axis="ch ch" ptType="node node" st="2 1" cnt="1 0" func="cnt" op="equ" val="1">
                            <dgm:alg type="cycle">
                              <dgm:param type="ctrShpMap" val="fNode"/>
                              <dgm:param type="stAng" val="51"/>
                            </dgm:alg>
                          </dgm:if>
                          <dgm:if name="Name179" axis="ch ch" ptType="node node" st="2 1" cnt="1 0" func="cnt" op="equ" val="2">
                            <dgm:alg type="cycle">
                              <dgm:param type="ctrShpMap" val="fNode"/>
                              <dgm:param type="stAng" val="6"/>
                              <dgm:param type="spanAng" val="90"/>
                            </dgm:alg>
                          </dgm:if>
                          <dgm:else name="Name180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181"/>
                    </dgm:choose>
                  </dgm:if>
                  <dgm:else name="Name182">
                    <dgm:choose name="Name183">
                      <dgm:if name="Name184" axis="ch" ptType="node" func="cnt" op="equ" val="2">
                        <dgm:choose name="Name185">
                          <dgm:if name="Name186" axis="ch ch" ptType="node node" st="2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187" axis="ch ch" ptType="node node" st="2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-90"/>
                            </dgm:alg>
                          </dgm:if>
                          <dgm:else name="Name188">
                            <dgm:alg type="cycle">
                              <dgm:param type="ctrShpMap" val="fNode"/>
                              <dgm:param type="stAng" val="270"/>
                              <dgm:param type="spanAng" val="-180"/>
                            </dgm:alg>
                          </dgm:else>
                        </dgm:choose>
                      </dgm:if>
                      <dgm:if name="Name189" axis="ch" ptType="node" func="cnt" op="equ" val="3">
                        <dgm:choose name="Name190">
                          <dgm:if name="Name191" axis="ch ch" ptType="node node" st="2 1" cnt="1 0" func="cnt" op="equ" val="1">
                            <dgm:alg type="cycle">
                              <dgm:param type="ctrShpMap" val="fNode"/>
                              <dgm:param type="stAng" val="240"/>
                              <dgm:param type="horzAlign" val="l"/>
                              <dgm:param type="vertAlign" val="b"/>
                            </dgm:alg>
                          </dgm:if>
                          <dgm:if name="Name192" axis="ch ch" ptType="node node" st="2 1" cnt="1 0" func="cnt" op="equ" val="2">
                            <dgm:alg type="cycle">
                              <dgm:param type="ctrShpMap" val="fNode"/>
                              <dgm:param type="stAng" val="285"/>
                              <dgm:param type="spanAng" val="-90"/>
                              <dgm:param type="horzAlign" val="l"/>
                              <dgm:param type="vertAlign" val="b"/>
                            </dgm:alg>
                          </dgm:if>
                          <dgm:else name="Name193">
                            <dgm:alg type="cycle">
                              <dgm:param type="ctrShpMap" val="fNode"/>
                              <dgm:param type="stAng" val="330"/>
                              <dgm:param type="spanAng" val="-180"/>
                            </dgm:alg>
                          </dgm:else>
                        </dgm:choose>
                      </dgm:if>
                      <dgm:if name="Name194" axis="ch" ptType="node" func="cnt" op="equ" val="4">
                        <dgm:choose name="Name195">
                          <dgm:if name="Name196" axis="ch ch" ptType="node node" st="2 1" cnt="1 0" func="cnt" op="equ" val="1">
                            <dgm:alg type="cycle">
                              <dgm:param type="ctrShpMap" val="fNode"/>
                              <dgm:param type="stAng" val="270"/>
                            </dgm:alg>
                          </dgm:if>
                          <dgm:if name="Name197" axis="ch ch" ptType="node node" st="2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-90"/>
                            </dgm:alg>
                          </dgm:if>
                          <dgm:else name="Name198">
                            <dgm:alg type="cycle">
                              <dgm:param type="ctrShpMap" val="fNode"/>
                              <dgm:param type="stAng" val="337.5"/>
                              <dgm:param type="spanAng" val="-135"/>
                            </dgm:alg>
                          </dgm:else>
                        </dgm:choose>
                      </dgm:if>
                      <dgm:if name="Name199" axis="ch" ptType="node" func="cnt" op="equ" val="5">
                        <dgm:choose name="Name200">
                          <dgm:if name="Name201" axis="ch ch" ptType="node node" st="2 1" cnt="1 0" func="cnt" op="equ" val="1">
                            <dgm:alg type="cycle">
                              <dgm:param type="ctrShpMap" val="fNode"/>
                              <dgm:param type="stAng" val="288"/>
                            </dgm:alg>
                          </dgm:if>
                          <dgm:if name="Name202" axis="ch ch" ptType="node node" st="2 1" cnt="1 0" func="cnt" op="equ" val="2">
                            <dgm:alg type="cycle">
                              <dgm:param type="ctrShpMap" val="fNode"/>
                              <dgm:param type="stAng" val="333"/>
                              <dgm:param type="spanAng" val="-90"/>
                            </dgm:alg>
                          </dgm:if>
                          <dgm:else name="Name203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04" axis="ch" ptType="node" func="cnt" op="equ" val="6">
                        <dgm:choose name="Name205">
                          <dgm:if name="Name206" axis="ch ch" ptType="node node" st="2 1" cnt="1 0" func="cnt" op="equ" val="1">
                            <dgm:alg type="cycle">
                              <dgm:param type="ctrShpMap" val="fNode"/>
                              <dgm:param type="stAng" val="300"/>
                            </dgm:alg>
                          </dgm:if>
                          <dgm:if name="Name207" axis="ch ch" ptType="node node" st="2 1" cnt="1 0" func="cnt" op="equ" val="2">
                            <dgm:alg type="cycle">
                              <dgm:param type="ctrShpMap" val="fNode"/>
                              <dgm:param type="stAng" val="345"/>
                              <dgm:param type="spanAng" val="-90"/>
                            </dgm:alg>
                          </dgm:if>
                          <dgm:else name="Name208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09" axis="ch" ptType="node" func="cnt" op="gte" val="7">
                        <dgm:choose name="Name210">
                          <dgm:if name="Name211" axis="ch ch" ptType="node node" st="2 1" cnt="1 0" func="cnt" op="equ" val="1">
                            <dgm:alg type="cycle">
                              <dgm:param type="ctrShpMap" val="fNode"/>
                              <dgm:param type="stAng" val="308"/>
                            </dgm:alg>
                          </dgm:if>
                          <dgm:if name="Name212" axis="ch ch" ptType="node node" st="2 1" cnt="1 0" func="cnt" op="equ" val="2">
                            <dgm:alg type="cycle">
                              <dgm:param type="ctrShpMap" val="fNode"/>
                              <dgm:param type="stAng" val="353"/>
                              <dgm:param type="spanAng" val="-90"/>
                            </dgm:alg>
                          </dgm:if>
                          <dgm:else name="Name213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214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215" axis="ch" ptType="node" st="2" cnt="1">
                  <dgm:layoutNode name="childCenter2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216" axis="ch">
                    <dgm:forEach name="Name217" axis="self" ptType="parTrans">
                      <dgm:layoutNode name="Name218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219" axis="self" ptType="node">
                      <dgm:layoutNode name="text2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220" axis="ch" ptType="parTrans" st="2" cnt="1">
                <dgm:layoutNode name="Name221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222"/>
          </dgm:choose>
          <dgm:choose name="Name223">
            <dgm:if name="Name224" axis="ch" ptType="node" func="cnt" op="gte" val="3">
              <dgm:layoutNode name="cycle_3">
                <dgm:choose name="Name225">
                  <dgm:if name="Name226" func="var" arg="dir" op="equ" val="norm">
                    <dgm:choose name="Name227">
                      <dgm:if name="Name228" axis="ch" ptType="node" func="cnt" op="equ" val="3">
                        <dgm:choose name="Name229">
                          <dgm:if name="Name230" axis="ch ch" ptType="node node" st="3 1" cnt="1 0" func="cnt" op="equ" val="1">
                            <dgm:alg type="cycle">
                              <dgm:param type="ctrShpMap" val="fNode"/>
                              <dgm:param type="stAng" val="240"/>
                              <dgm:param type="horzAlign" val="l"/>
                              <dgm:param type="vertAlign" val="b"/>
                            </dgm:alg>
                          </dgm:if>
                          <dgm:if name="Name231" axis="ch ch" ptType="node node" st="3 1" cnt="1 0" func="cnt" op="equ" val="2">
                            <dgm:alg type="cycle">
                              <dgm:param type="ctrShpMap" val="fNode"/>
                              <dgm:param type="stAng" val="195"/>
                              <dgm:param type="spanAng" val="90"/>
                              <dgm:param type="horzAlign" val="l"/>
                              <dgm:param type="vertAlign" val="b"/>
                            </dgm:alg>
                          </dgm:if>
                          <dgm:else name="Name232">
                            <dgm:alg type="cycle">
                              <dgm:param type="ctrShpMap" val="fNode"/>
                              <dgm:param type="stAng" val="150"/>
                              <dgm:param type="spanAng" val="180"/>
                            </dgm:alg>
                          </dgm:else>
                        </dgm:choose>
                      </dgm:if>
                      <dgm:if name="Name233" axis="ch" ptType="node" func="cnt" op="equ" val="4">
                        <dgm:choose name="Name234">
                          <dgm:if name="Name235" axis="ch ch" ptType="node node" st="3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236" axis="ch ch" ptType="node node" st="3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90"/>
                            </dgm:alg>
                          </dgm:if>
                          <dgm:else name="Name237">
                            <dgm:alg type="cycle">
                              <dgm:param type="ctrShpMap" val="fNode"/>
                              <dgm:param type="stAng" val="112.5"/>
                              <dgm:param type="spanAng" val="135"/>
                            </dgm:alg>
                          </dgm:else>
                        </dgm:choose>
                      </dgm:if>
                      <dgm:if name="Name238" axis="ch" ptType="node" func="cnt" op="equ" val="5">
                        <dgm:choose name="Name239">
                          <dgm:if name="Name240" axis="ch ch" ptType="node node" st="3 1" cnt="1 0" func="cnt" op="equ" val="1">
                            <dgm:alg type="cycle">
                              <dgm:param type="ctrShpMap" val="fNode"/>
                              <dgm:param type="stAng" val="144"/>
                            </dgm:alg>
                          </dgm:if>
                          <dgm:if name="Name241" axis="ch ch" ptType="node node" st="3 1" cnt="1 0" func="cnt" op="equ" val="2">
                            <dgm:alg type="cycle">
                              <dgm:param type="ctrShpMap" val="fNode"/>
                              <dgm:param type="stAng" val="99"/>
                              <dgm:param type="spanAng" val="90"/>
                            </dgm:alg>
                          </dgm:if>
                          <dgm:else name="Name242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243" axis="ch" ptType="node" func="cnt" op="equ" val="6">
                        <dgm:choose name="Name244">
                          <dgm:if name="Name245" axis="ch ch" ptType="node node" st="3 1" cnt="1 0" func="cnt" op="equ" val="1">
                            <dgm:alg type="cycle">
                              <dgm:param type="ctrShpMap" val="fNode"/>
                              <dgm:param type="stAng" val="120"/>
                            </dgm:alg>
                          </dgm:if>
                          <dgm:if name="Name246" axis="ch ch" ptType="node node" st="3 1" cnt="1 0" func="cnt" op="equ" val="2">
                            <dgm:alg type="cycle">
                              <dgm:param type="ctrShpMap" val="fNode"/>
                              <dgm:param type="stAng" val="75"/>
                              <dgm:param type="spanAng" val="90"/>
                            </dgm:alg>
                          </dgm:if>
                          <dgm:else name="Name247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248" axis="ch" ptType="node" func="cnt" op="gte" val="7">
                        <dgm:choose name="Name249">
                          <dgm:if name="Name250" axis="ch ch" ptType="node node" st="3 1" cnt="1 0" func="cnt" op="equ" val="1">
                            <dgm:alg type="cycle">
                              <dgm:param type="ctrShpMap" val="fNode"/>
                              <dgm:param type="stAng" val="102"/>
                            </dgm:alg>
                          </dgm:if>
                          <dgm:if name="Name251" axis="ch ch" ptType="node node" st="3 1" cnt="1 0" func="cnt" op="equ" val="2">
                            <dgm:alg type="cycle">
                              <dgm:param type="ctrShpMap" val="fNode"/>
                              <dgm:param type="stAng" val="57"/>
                              <dgm:param type="spanAng" val="90"/>
                            </dgm:alg>
                          </dgm:if>
                          <dgm:else name="Name252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253"/>
                    </dgm:choose>
                  </dgm:if>
                  <dgm:else name="Name254">
                    <dgm:choose name="Name255">
                      <dgm:if name="Name256" axis="ch" ptType="node" func="cnt" op="equ" val="3">
                        <dgm:choose name="Name257">
                          <dgm:if name="Name258" axis="ch ch" ptType="node node" st="3 1" cnt="1 0" func="cnt" op="equ" val="1">
                            <dgm:alg type="cycle">
                              <dgm:param type="ctrShpMap" val="fNode"/>
                              <dgm:param type="stAng" val="120"/>
                              <dgm:param type="horzAlign" val="r"/>
                              <dgm:param type="vertAlign" val="b"/>
                            </dgm:alg>
                          </dgm:if>
                          <dgm:if name="Name259" axis="ch ch" ptType="node node" st="3 1" cnt="1 0" func="cnt" op="equ" val="2">
                            <dgm:alg type="cycle">
                              <dgm:param type="ctrShpMap" val="fNode"/>
                              <dgm:param type="stAng" val="165"/>
                              <dgm:param type="spanAng" val="-90"/>
                              <dgm:param type="horzAlign" val="r"/>
                              <dgm:param type="vertAlign" val="b"/>
                            </dgm:alg>
                          </dgm:if>
                          <dgm:else name="Name260">
                            <dgm:alg type="cycle">
                              <dgm:param type="ctrShpMap" val="fNode"/>
                              <dgm:param type="stAng" val="210"/>
                              <dgm:param type="spanAng" val="-180"/>
                            </dgm:alg>
                          </dgm:else>
                        </dgm:choose>
                      </dgm:if>
                      <dgm:if name="Name261" axis="ch" ptType="node" func="cnt" op="equ" val="4">
                        <dgm:choose name="Name262">
                          <dgm:if name="Name263" axis="ch ch" ptType="node node" st="3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264" axis="ch ch" ptType="node node" st="3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-90"/>
                            </dgm:alg>
                          </dgm:if>
                          <dgm:else name="Name265">
                            <dgm:alg type="cycle">
                              <dgm:param type="ctrShpMap" val="fNode"/>
                              <dgm:param type="stAng" val="247.5"/>
                              <dgm:param type="spanAng" val="-135"/>
                            </dgm:alg>
                          </dgm:else>
                        </dgm:choose>
                      </dgm:if>
                      <dgm:if name="Name266" axis="ch" ptType="node" func="cnt" op="equ" val="5">
                        <dgm:choose name="Name267">
                          <dgm:if name="Name268" axis="ch ch" ptType="node node" st="3 1" cnt="1 0" func="cnt" op="equ" val="1">
                            <dgm:alg type="cycle">
                              <dgm:param type="ctrShpMap" val="fNode"/>
                              <dgm:param type="stAng" val="216"/>
                            </dgm:alg>
                          </dgm:if>
                          <dgm:if name="Name269" axis="ch ch" ptType="node node" st="3 1" cnt="1 0" func="cnt" op="equ" val="2">
                            <dgm:alg type="cycle">
                              <dgm:param type="ctrShpMap" val="fNode"/>
                              <dgm:param type="stAng" val="261"/>
                              <dgm:param type="spanAng" val="-90"/>
                            </dgm:alg>
                          </dgm:if>
                          <dgm:else name="Name270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71" axis="ch" ptType="node" func="cnt" op="equ" val="6">
                        <dgm:choose name="Name272">
                          <dgm:if name="Name273" axis="ch ch" ptType="node node" st="3 1" cnt="1 0" func="cnt" op="equ" val="1">
                            <dgm:alg type="cycle">
                              <dgm:param type="ctrShpMap" val="fNode"/>
                              <dgm:param type="stAng" val="240"/>
                            </dgm:alg>
                          </dgm:if>
                          <dgm:if name="Name274" axis="ch ch" ptType="node node" st="3 1" cnt="1 0" func="cnt" op="equ" val="2">
                            <dgm:alg type="cycle">
                              <dgm:param type="ctrShpMap" val="fNode"/>
                              <dgm:param type="stAng" val="285"/>
                              <dgm:param type="spanAng" val="-90"/>
                            </dgm:alg>
                          </dgm:if>
                          <dgm:else name="Name275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76" axis="ch" ptType="node" func="cnt" op="gte" val="7">
                        <dgm:choose name="Name277">
                          <dgm:if name="Name278" axis="ch ch" ptType="node node" st="3 1" cnt="1 0" func="cnt" op="equ" val="1">
                            <dgm:alg type="cycle">
                              <dgm:param type="ctrShpMap" val="fNode"/>
                              <dgm:param type="stAng" val="257"/>
                            </dgm:alg>
                          </dgm:if>
                          <dgm:if name="Name279" axis="ch ch" ptType="node node" st="3 1" cnt="1 0" func="cnt" op="equ" val="2">
                            <dgm:alg type="cycle">
                              <dgm:param type="ctrShpMap" val="fNode"/>
                              <dgm:param type="stAng" val="302"/>
                              <dgm:param type="spanAng" val="-90"/>
                            </dgm:alg>
                          </dgm:if>
                          <dgm:else name="Name280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281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282" axis="ch" ptType="node" st="3" cnt="1">
                  <dgm:layoutNode name="childCenter3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283" axis="ch">
                    <dgm:forEach name="Name284" axis="self" ptType="parTrans">
                      <dgm:layoutNode name="Name285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286" axis="self" ptType="node">
                      <dgm:layoutNode name="text3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287" axis="ch" ptType="parTrans" st="3" cnt="1">
                <dgm:layoutNode name="Name288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3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289"/>
          </dgm:choose>
          <dgm:choose name="Name290">
            <dgm:if name="Name291" axis="ch" ptType="node" func="cnt" op="gte" val="4">
              <dgm:layoutNode name="cycle_4">
                <dgm:choose name="Name292">
                  <dgm:if name="Name293" func="var" arg="dir" op="equ" val="norm">
                    <dgm:choose name="Name294">
                      <dgm:if name="Name295" axis="ch" ptType="node" func="cnt" op="equ" val="4">
                        <dgm:choose name="Name296">
                          <dgm:if name="Name297" axis="ch ch" ptType="node node" st="4 1" cnt="1 0" func="cnt" op="equ" val="1">
                            <dgm:alg type="cycle">
                              <dgm:param type="ctrShpMap" val="fNode"/>
                              <dgm:param type="stAng" val="270"/>
                            </dgm:alg>
                          </dgm:if>
                          <dgm:if name="Name298" axis="ch ch" ptType="node node" st="4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90"/>
                            </dgm:alg>
                          </dgm:if>
                          <dgm:else name="Name299">
                            <dgm:alg type="cycle">
                              <dgm:param type="ctrShpMap" val="fNode"/>
                              <dgm:param type="stAng" val="202.5"/>
                              <dgm:param type="spanAng" val="135"/>
                            </dgm:alg>
                          </dgm:else>
                        </dgm:choose>
                      </dgm:if>
                      <dgm:if name="Name300" axis="ch" ptType="node" func="cnt" op="equ" val="5">
                        <dgm:choose name="Name301">
                          <dgm:if name="Name302" axis="ch ch" ptType="node node" st="4 1" cnt="1 0" func="cnt" op="equ" val="1">
                            <dgm:alg type="cycle">
                              <dgm:param type="ctrShpMap" val="fNode"/>
                              <dgm:param type="stAng" val="216"/>
                            </dgm:alg>
                          </dgm:if>
                          <dgm:if name="Name303" axis="ch ch" ptType="node node" st="4 1" cnt="1 0" func="cnt" op="equ" val="2">
                            <dgm:alg type="cycle">
                              <dgm:param type="ctrShpMap" val="fNode"/>
                              <dgm:param type="stAng" val="171"/>
                              <dgm:param type="spanAng" val="90"/>
                            </dgm:alg>
                          </dgm:if>
                          <dgm:else name="Name304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05" axis="ch" ptType="node" func="cnt" op="equ" val="6">
                        <dgm:choose name="Name306">
                          <dgm:if name="Name307" axis="ch ch" ptType="node node" st="4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308" axis="ch ch" ptType="node node" st="4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90"/>
                            </dgm:alg>
                          </dgm:if>
                          <dgm:else name="Name309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10" axis="ch" ptType="node" func="cnt" op="gte" val="7">
                        <dgm:choose name="Name311">
                          <dgm:if name="Name312" axis="ch ch" ptType="node node" st="4 1" cnt="1 0" func="cnt" op="equ" val="1">
                            <dgm:alg type="cycle">
                              <dgm:param type="ctrShpMap" val="fNode"/>
                              <dgm:param type="stAng" val="154"/>
                            </dgm:alg>
                          </dgm:if>
                          <dgm:if name="Name313" axis="ch ch" ptType="node node" st="4 1" cnt="1 0" func="cnt" op="equ" val="2">
                            <dgm:alg type="cycle">
                              <dgm:param type="ctrShpMap" val="fNode"/>
                              <dgm:param type="stAng" val="109"/>
                              <dgm:param type="spanAng" val="90"/>
                            </dgm:alg>
                          </dgm:if>
                          <dgm:else name="Name314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315"/>
                    </dgm:choose>
                  </dgm:if>
                  <dgm:else name="Name316">
                    <dgm:choose name="Name317">
                      <dgm:if name="Name318" axis="ch" ptType="node" func="cnt" op="equ" val="4">
                        <dgm:choose name="Name319">
                          <dgm:if name="Name320" axis="ch ch" ptType="node node" st="4 1" cnt="1 0" func="cnt" op="equ" val="1">
                            <dgm:alg type="cycle">
                              <dgm:param type="ctrShpMap" val="fNode"/>
                              <dgm:param type="stAng" val="90"/>
                            </dgm:alg>
                          </dgm:if>
                          <dgm:if name="Name321" axis="ch ch" ptType="node node" st="4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-90"/>
                            </dgm:alg>
                          </dgm:if>
                          <dgm:else name="Name322">
                            <dgm:alg type="cycle">
                              <dgm:param type="ctrShpMap" val="fNode"/>
                              <dgm:param type="stAng" val="157.5"/>
                              <dgm:param type="spanAng" val="-135"/>
                            </dgm:alg>
                          </dgm:else>
                        </dgm:choose>
                      </dgm:if>
                      <dgm:if name="Name323" axis="ch" ptType="node" func="cnt" op="equ" val="5">
                        <dgm:choose name="Name324">
                          <dgm:if name="Name325" axis="ch ch" ptType="node node" st="4 1" cnt="1 0" func="cnt" op="equ" val="1">
                            <dgm:alg type="cycle">
                              <dgm:param type="ctrShpMap" val="fNode"/>
                              <dgm:param type="stAng" val="144"/>
                            </dgm:alg>
                          </dgm:if>
                          <dgm:if name="Name326" axis="ch ch" ptType="node node" st="4 1" cnt="1 0" func="cnt" op="equ" val="2">
                            <dgm:alg type="cycle">
                              <dgm:param type="ctrShpMap" val="fNode"/>
                              <dgm:param type="stAng" val="189"/>
                              <dgm:param type="spanAng" val="-90"/>
                            </dgm:alg>
                          </dgm:if>
                          <dgm:else name="Name327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28" axis="ch" ptType="node" func="cnt" op="equ" val="6">
                        <dgm:choose name="Name329">
                          <dgm:if name="Name330" axis="ch ch" ptType="node node" st="4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331" axis="ch ch" ptType="node node" st="4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-90"/>
                            </dgm:alg>
                          </dgm:if>
                          <dgm:else name="Name332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33" axis="ch" ptType="node" func="cnt" op="gte" val="7">
                        <dgm:choose name="Name334">
                          <dgm:if name="Name335" axis="ch ch" ptType="node node" st="4 1" cnt="1 0" func="cnt" op="equ" val="1">
                            <dgm:alg type="cycle">
                              <dgm:param type="ctrShpMap" val="fNode"/>
                              <dgm:param type="stAng" val="205"/>
                            </dgm:alg>
                          </dgm:if>
                          <dgm:if name="Name336" axis="ch ch" ptType="node node" st="4 1" cnt="1 0" func="cnt" op="equ" val="2">
                            <dgm:alg type="cycle">
                              <dgm:param type="ctrShpMap" val="fNode"/>
                              <dgm:param type="stAng" val="250"/>
                              <dgm:param type="spanAng" val="-90"/>
                            </dgm:alg>
                          </dgm:if>
                          <dgm:else name="Name337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338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339" axis="ch" ptType="node" st="4" cnt="1">
                  <dgm:layoutNode name="childCenter4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340" axis="ch">
                    <dgm:forEach name="Name341" axis="self" ptType="parTrans">
                      <dgm:layoutNode name="Name342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343" axis="self" ptType="node">
                      <dgm:layoutNode name="text4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344" axis="ch" ptType="parTrans" st="4" cnt="1">
                <dgm:layoutNode name="Name345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4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346"/>
          </dgm:choose>
          <dgm:choose name="Name347">
            <dgm:if name="Name348" axis="ch" ptType="node" func="cnt" op="gte" val="5">
              <dgm:layoutNode name="cycle_5">
                <dgm:choose name="Name349">
                  <dgm:if name="Name350" func="var" arg="dir" op="equ" val="norm">
                    <dgm:choose name="Name351">
                      <dgm:if name="Name352" axis="ch" ptType="node" func="cnt" op="equ" val="5">
                        <dgm:choose name="Name353">
                          <dgm:if name="Name354" axis="ch ch" ptType="node node" st="5 1" cnt="1 0" func="cnt" op="equ" val="1">
                            <dgm:alg type="cycle">
                              <dgm:param type="ctrShpMap" val="fNode"/>
                              <dgm:param type="stAng" val="288"/>
                            </dgm:alg>
                          </dgm:if>
                          <dgm:if name="Name355" axis="ch ch" ptType="node node" st="5 1" cnt="1 0" func="cnt" op="equ" val="2">
                            <dgm:alg type="cycle">
                              <dgm:param type="ctrShpMap" val="fNode"/>
                              <dgm:param type="stAng" val="243"/>
                              <dgm:param type="spanAng" val="90"/>
                            </dgm:alg>
                          </dgm:if>
                          <dgm:else name="Name356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57" axis="ch" ptType="node" func="cnt" op="equ" val="6">
                        <dgm:choose name="Name358">
                          <dgm:if name="Name359" axis="ch ch" ptType="node node" st="5 1" cnt="1 0" func="cnt" op="equ" val="1">
                            <dgm:alg type="cycle">
                              <dgm:param type="ctrShpMap" val="fNode"/>
                              <dgm:param type="stAng" val="240"/>
                            </dgm:alg>
                          </dgm:if>
                          <dgm:if name="Name360" axis="ch ch" ptType="node node" st="5 1" cnt="1 0" func="cnt" op="equ" val="2">
                            <dgm:alg type="cycle">
                              <dgm:param type="ctrShpMap" val="fNode"/>
                              <dgm:param type="stAng" val="195"/>
                              <dgm:param type="spanAng" val="90"/>
                            </dgm:alg>
                          </dgm:if>
                          <dgm:else name="Name361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62" axis="ch" ptType="node" func="cnt" op="gte" val="7">
                        <dgm:choose name="Name363">
                          <dgm:if name="Name364" axis="ch ch" ptType="node node" st="5 1" cnt="1 0" func="cnt" op="equ" val="1">
                            <dgm:alg type="cycle">
                              <dgm:param type="ctrShpMap" val="fNode"/>
                              <dgm:param type="stAng" val="205"/>
                            </dgm:alg>
                          </dgm:if>
                          <dgm:if name="Name365" axis="ch ch" ptType="node node" st="5 1" cnt="1 0" func="cnt" op="equ" val="2">
                            <dgm:alg type="cycle">
                              <dgm:param type="ctrShpMap" val="fNode"/>
                              <dgm:param type="stAng" val="160"/>
                              <dgm:param type="spanAng" val="90"/>
                            </dgm:alg>
                          </dgm:if>
                          <dgm:else name="Name366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367"/>
                    </dgm:choose>
                  </dgm:if>
                  <dgm:else name="Name368">
                    <dgm:choose name="Name369">
                      <dgm:if name="Name370" axis="ch" ptType="node" func="cnt" op="equ" val="5">
                        <dgm:choose name="Name371">
                          <dgm:if name="Name372" axis="ch ch" ptType="node node" st="5 1" cnt="1 0" func="cnt" op="equ" val="1">
                            <dgm:alg type="cycle">
                              <dgm:param type="ctrShpMap" val="fNode"/>
                              <dgm:param type="stAng" val="72"/>
                            </dgm:alg>
                          </dgm:if>
                          <dgm:if name="Name373" axis="ch ch" ptType="node node" st="5 1" cnt="1 0" func="cnt" op="equ" val="2">
                            <dgm:alg type="cycle">
                              <dgm:param type="ctrShpMap" val="fNode"/>
                              <dgm:param type="stAng" val="117"/>
                              <dgm:param type="spanAng" val="-90"/>
                            </dgm:alg>
                          </dgm:if>
                          <dgm:else name="Name374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75" axis="ch" ptType="node" func="cnt" op="equ" val="6">
                        <dgm:choose name="Name376">
                          <dgm:if name="Name377" axis="ch ch" ptType="node node" st="5 1" cnt="1 0" func="cnt" op="equ" val="1">
                            <dgm:alg type="cycle">
                              <dgm:param type="ctrShpMap" val="fNode"/>
                              <dgm:param type="stAng" val="120"/>
                            </dgm:alg>
                          </dgm:if>
                          <dgm:if name="Name378" axis="ch ch" ptType="node node" st="5 1" cnt="1 0" func="cnt" op="equ" val="2">
                            <dgm:alg type="cycle">
                              <dgm:param type="ctrShpMap" val="fNode"/>
                              <dgm:param type="stAng" val="165"/>
                              <dgm:param type="spanAng" val="-90"/>
                            </dgm:alg>
                          </dgm:if>
                          <dgm:else name="Name379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80" axis="ch" ptType="node" func="cnt" op="gte" val="7">
                        <dgm:choose name="Name381">
                          <dgm:if name="Name382" axis="ch ch" ptType="node node" st="5 1" cnt="1 0" func="cnt" op="equ" val="1">
                            <dgm:alg type="cycle">
                              <dgm:param type="ctrShpMap" val="fNode"/>
                              <dgm:param type="stAng" val="154"/>
                            </dgm:alg>
                          </dgm:if>
                          <dgm:if name="Name383" axis="ch ch" ptType="node node" st="5 1" cnt="1 0" func="cnt" op="equ" val="2">
                            <dgm:alg type="cycle">
                              <dgm:param type="ctrShpMap" val="fNode"/>
                              <dgm:param type="stAng" val="199"/>
                              <dgm:param type="spanAng" val="-90"/>
                            </dgm:alg>
                          </dgm:if>
                          <dgm:else name="Name384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385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386" axis="ch" ptType="node" st="5" cnt="1">
                  <dgm:layoutNode name="childCenter5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387" axis="ch">
                    <dgm:forEach name="Name388" axis="self" ptType="parTrans">
                      <dgm:layoutNode name="Name389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390" axis="self" ptType="node">
                      <dgm:layoutNode name="text5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391" axis="ch" ptType="parTrans" st="5" cnt="1">
                <dgm:layoutNode name="Name392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5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393"/>
          </dgm:choose>
          <dgm:choose name="Name394">
            <dgm:if name="Name395" axis="ch" ptType="node" func="cnt" op="gte" val="6">
              <dgm:layoutNode name="cycle_6">
                <dgm:choose name="Name396">
                  <dgm:if name="Name397" func="var" arg="dir" op="equ" val="norm">
                    <dgm:choose name="Name398">
                      <dgm:if name="Name399" axis="ch" ptType="node" func="cnt" op="equ" val="6">
                        <dgm:choose name="Name400">
                          <dgm:if name="Name401" axis="ch ch" ptType="node node" st="6 1" cnt="1 0" func="cnt" op="equ" val="1">
                            <dgm:alg type="cycle">
                              <dgm:param type="ctrShpMap" val="fNode"/>
                              <dgm:param type="stAng" val="300"/>
                            </dgm:alg>
                          </dgm:if>
                          <dgm:if name="Name402" axis="ch ch" ptType="node node" st="6 1" cnt="1 0" func="cnt" op="equ" val="2">
                            <dgm:alg type="cycle">
                              <dgm:param type="ctrShpMap" val="fNode"/>
                              <dgm:param type="stAng" val="255"/>
                              <dgm:param type="spanAng" val="90"/>
                            </dgm:alg>
                          </dgm:if>
                          <dgm:else name="Name403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404" axis="ch" ptType="node" func="cnt" op="gte" val="7">
                        <dgm:choose name="Name405">
                          <dgm:if name="Name406" axis="ch ch" ptType="node node" st="6 1" cnt="1 0" func="cnt" op="equ" val="1">
                            <dgm:alg type="cycle">
                              <dgm:param type="ctrShpMap" val="fNode"/>
                              <dgm:param type="stAng" val="257"/>
                            </dgm:alg>
                          </dgm:if>
                          <dgm:if name="Name407" axis="ch ch" ptType="node node" st="6 1" cnt="1 0" func="cnt" op="equ" val="2">
                            <dgm:alg type="cycle">
                              <dgm:param type="ctrShpMap" val="fNode"/>
                              <dgm:param type="stAng" val="212"/>
                              <dgm:param type="spanAng" val="90"/>
                            </dgm:alg>
                          </dgm:if>
                          <dgm:else name="Name408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409"/>
                    </dgm:choose>
                  </dgm:if>
                  <dgm:else name="Name410">
                    <dgm:choose name="Name411">
                      <dgm:if name="Name412" axis="ch" ptType="node" func="cnt" op="equ" val="6">
                        <dgm:choose name="Name413">
                          <dgm:if name="Name414" axis="ch ch" ptType="node node" st="6 1" cnt="1 0" func="cnt" op="equ" val="1">
                            <dgm:alg type="cycle">
                              <dgm:param type="ctrShpMap" val="fNode"/>
                              <dgm:param type="stAng" val="60"/>
                            </dgm:alg>
                          </dgm:if>
                          <dgm:if name="Name415" axis="ch ch" ptType="node node" st="6 1" cnt="1 0" func="cnt" op="equ" val="2">
                            <dgm:alg type="cycle">
                              <dgm:param type="ctrShpMap" val="fNode"/>
                              <dgm:param type="stAng" val="105"/>
                              <dgm:param type="spanAng" val="-90"/>
                            </dgm:alg>
                          </dgm:if>
                          <dgm:else name="Name416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417" axis="ch" ptType="node" func="cnt" op="gte" val="7">
                        <dgm:choose name="Name418">
                          <dgm:if name="Name419" axis="ch ch" ptType="node node" st="6 1" cnt="1 0" func="cnt" op="equ" val="1">
                            <dgm:alg type="cycle">
                              <dgm:param type="ctrShpMap" val="fNode"/>
                              <dgm:param type="stAng" val="102"/>
                            </dgm:alg>
                          </dgm:if>
                          <dgm:if name="Name420" axis="ch ch" ptType="node node" st="6 1" cnt="1 0" func="cnt" op="equ" val="2">
                            <dgm:alg type="cycle">
                              <dgm:param type="ctrShpMap" val="fNode"/>
                              <dgm:param type="stAng" val="147"/>
                              <dgm:param type="spanAng" val="-90"/>
                            </dgm:alg>
                          </dgm:if>
                          <dgm:else name="Name421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422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423" axis="ch" ptType="node" st="6" cnt="1">
                  <dgm:layoutNode name="childCenter6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424" axis="ch">
                    <dgm:forEach name="Name425" axis="self" ptType="parTrans">
                      <dgm:layoutNode name="Name426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427" axis="self" ptType="node">
                      <dgm:layoutNode name="text6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428" axis="ch" ptType="parTrans" st="6" cnt="1">
                <dgm:layoutNode name="Name429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6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430"/>
          </dgm:choose>
          <dgm:choose name="Name431">
            <dgm:if name="Name432" axis="ch" ptType="node" func="cnt" op="gte" val="7">
              <dgm:layoutNode name="cycle_7">
                <dgm:choose name="Name433">
                  <dgm:if name="Name434" func="var" arg="dir" op="equ" val="norm">
                    <dgm:choose name="Name435">
                      <dgm:if name="Name436" axis="ch" ptType="node" func="cnt" op="gte" val="7">
                        <dgm:choose name="Name437">
                          <dgm:if name="Name438" axis="ch ch" ptType="node node" st="7 1" cnt="1 0" func="cnt" op="equ" val="1">
                            <dgm:alg type="cycle">
                              <dgm:param type="ctrShpMap" val="fNode"/>
                              <dgm:param type="stAng" val="308"/>
                            </dgm:alg>
                          </dgm:if>
                          <dgm:if name="Name439" axis="ch ch" ptType="node node" st="7 1" cnt="1 0" func="cnt" op="equ" val="2">
                            <dgm:alg type="cycle">
                              <dgm:param type="ctrShpMap" val="fNode"/>
                              <dgm:param type="stAng" val="263"/>
                              <dgm:param type="spanAng" val="90"/>
                            </dgm:alg>
                          </dgm:if>
                          <dgm:else name="Name440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441"/>
                    </dgm:choose>
                  </dgm:if>
                  <dgm:else name="Name442">
                    <dgm:choose name="Name443">
                      <dgm:if name="Name444" axis="ch" ptType="node" func="cnt" op="gte" val="7">
                        <dgm:choose name="Name445">
                          <dgm:if name="Name446" axis="ch ch" ptType="node node" st="7 1" cnt="1 0" func="cnt" op="equ" val="1">
                            <dgm:alg type="cycle">
                              <dgm:param type="ctrShpMap" val="fNode"/>
                              <dgm:param type="stAng" val="51"/>
                            </dgm:alg>
                          </dgm:if>
                          <dgm:if name="Name447" axis="ch ch" ptType="node node" st="7 1" cnt="1 0" func="cnt" op="equ" val="2">
                            <dgm:alg type="cycle">
                              <dgm:param type="ctrShpMap" val="fNode"/>
                              <dgm:param type="stAng" val="96"/>
                              <dgm:param type="spanAng" val="-90"/>
                            </dgm:alg>
                          </dgm:if>
                          <dgm:else name="Name448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449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450" axis="ch" ptType="node" st="7" cnt="1">
                  <dgm:layoutNode name="childCenter7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451" axis="ch">
                    <dgm:forEach name="Name452" axis="self" ptType="parTrans">
                      <dgm:layoutNode name="Name453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454" axis="self" ptType="node">
                      <dgm:layoutNode name="text7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455" axis="ch" ptType="parTrans" st="7" cnt="1">
                <dgm:layoutNode name="Name456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7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45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radial5">
  <dgm:title val=""/>
  <dgm:desc val=""/>
  <dgm:catLst>
    <dgm:cat type="relationship" pri="23000"/>
    <dgm:cat type="cycle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  <dgm:param type="ctrShpMap" val="fNode"/>
        </dgm:alg>
      </dgm:if>
      <dgm:else name="Name3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parTrans" refType="w" refFor="ch" refForName="centerShape" fact="0.4"/>
      <dgm:constr type="w" for="ch" forName="node" refType="w" refFor="ch" refForName="centerShape" op="equ" fact="1.25"/>
      <dgm:constr type="sp" refType="w" refFor="ch" refForName="centerShape" op="equ" fact="0.4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node" refType="primFontSz" refFor="ch" refForName="centerShape" op="lte"/>
      <dgm:constr type="primFontSz" for="des" forName="connectorText" op="equ" val="55"/>
      <dgm:constr type="primFontSz" for="des" forName="connectorText" refType="primFontSz" refFor="ch" refForName="centerShape" op="lte" fact="0.8"/>
      <dgm:constr type="primFontSz" for="des" forName="connectorText" refType="primFontSz" refFor="des" refForName="node" op="lte"/>
    </dgm:constrLst>
    <dgm:choose name="Name4">
      <dgm:if name="Name5" axis="ch ch" ptType="node node" st="1 1" cnt="1 0" func="cnt" op="lte" val="6">
        <dgm:ruleLst>
          <dgm:rule type="w" for="ch" forName="node" val="NaN" fact="1" max="NaN"/>
        </dgm:ruleLst>
      </dgm:if>
      <dgm:if name="Name6" axis="ch ch" ptType="node node" st="1 1" cnt="1 0" func="cnt" op="lte" val="8">
        <dgm:ruleLst>
          <dgm:rule type="w" for="ch" forName="node" val="NaN" fact="0.9" max="NaN"/>
        </dgm:ruleLst>
      </dgm:if>
      <dgm:if name="Name7" axis="ch ch" ptType="node node" st="1 1" cnt="1 0" func="cnt" op="lte" val="10">
        <dgm:ruleLst>
          <dgm:rule type="w" for="ch" forName="node" val="NaN" fact="0.8" max="NaN"/>
        </dgm:ruleLst>
      </dgm:if>
      <dgm:if name="Name8" axis="ch ch" ptType="node node" st="1 1" cnt="1 0" func="cnt" op="lte" val="12">
        <dgm:ruleLst>
          <dgm:rule type="w" for="ch" forName="node" val="NaN" fact="0.7" max="NaN"/>
        </dgm:ruleLst>
      </dgm:if>
      <dgm:if name="Name9" axis="ch ch" ptType="node node" st="1 1" cnt="1 0" func="cnt" op="lte" val="14">
        <dgm:ruleLst>
          <dgm:rule type="w" for="ch" forName="node" val="NaN" fact="0.6" max="NaN"/>
        </dgm:ruleLst>
      </dgm:if>
      <dgm:else name="Name10">
        <dgm:ruleLst>
          <dgm:rule type="w" for="ch" forName="node" val="NaN" fact="0.5" max="NaN"/>
        </dgm:ruleLst>
      </dgm:else>
    </dgm:choose>
    <dgm:forEach name="Name11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12" axis="ch">
        <dgm:forEach name="Name13" axis="self" ptType="parTrans">
          <dgm:layoutNode name="parTrans" styleLbl="sibTrans2D1">
            <dgm:alg type="conn">
              <dgm:param type="begPts" val="auto"/>
              <dgm:param type="endPts" val="auto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h" refType="w" fact="0.85"/>
            </dgm:constrLst>
            <dgm:ruleLst/>
            <dgm:layoutNode name="connectorText">
              <dgm:alg type="tx">
                <dgm:param type="autoTxRot" val="grav"/>
              </dgm:alg>
              <dgm:shape xmlns:r="http://schemas.openxmlformats.org/officeDocument/2006/relationships" type="conn" r:blip="" hideGeom="1">
                <dgm:adjLst/>
              </dgm:shape>
              <dgm:presOf axis="self"/>
              <dgm:constrLst>
                <dgm:constr type="lMarg"/>
                <dgm:constr type="rMarg"/>
                <dgm:constr type="tMarg"/>
                <dgm:constr type="bMarg"/>
              </dgm:constrLst>
              <dgm:ruleLst>
                <dgm:rule type="primFontSz" val="5" fact="NaN" max="NaN"/>
              </dgm:ruleLst>
            </dgm:layoutNode>
          </dgm:layoutNode>
        </dgm:forEach>
        <dgm:forEach name="Name14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w" val="INF" fact="NaN" max="NaN"/>
              <dgm:rule type="primFontSz" val="5" fact="NaN" max="NaN"/>
            </dgm:ruleLst>
          </dgm:layoutNode>
        </dgm:forEach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chevron1">
  <dgm:title val=""/>
  <dgm:desc val=""/>
  <dgm:catLst>
    <dgm:cat type="process" pri="9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des" func="maxDepth" op="gte" val="2">
        <dgm:constrLst>
          <dgm:constr type="h" for="ch" forName="composite" refType="h"/>
          <dgm:constr type="w" for="ch" forName="composite" refType="w"/>
          <dgm:constr type="w" for="des" forName="parTx"/>
          <dgm:constr type="h" for="des" forName="parTx" op="equ"/>
          <dgm:constr type="w" for="des" forName="desTx"/>
          <dgm:constr type="h" for="des" forName="desTx" op="equ"/>
          <dgm:constr type="primFontSz" for="des" forName="parTx" val="65"/>
          <dgm:constr type="secFontSz" for="des" forName="desTx" refType="primFontSz" refFor="des" refForName="parTx" op="equ"/>
          <dgm:constr type="h" for="des" forName="parTx" refType="primFontSz" refFor="des" refForName="parTx" fact="1.5"/>
          <dgm:constr type="h" for="des" forName="desTx" refType="primFontSz" refFor="des" refForName="parTx" fact="0.5"/>
          <dgm:constr type="w" for="ch" forName="space" op="equ" val="-6"/>
        </dgm:constrLst>
        <dgm:ruleLst>
          <dgm:rule type="w" for="ch" forName="composite" val="0" fact="NaN" max="NaN"/>
          <dgm:rule type="primFontSz" for="des" forName="parTx" val="5" fact="NaN" max="NaN"/>
        </dgm:ruleLst>
        <dgm:forEach name="Name6" axis="ch" ptType="node"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hoose name="Name7">
              <dgm:if name="Name8" func="var" arg="dir" op="equ" val="norm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if>
              <dgm:else name="Name9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 refType="w" fact="0.2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else>
            </dgm:choose>
            <dgm:ruleLst>
              <dgm:rule type="h" val="INF" fact="NaN" max="NaN"/>
            </dgm:ruleLst>
            <dgm:layoutNode name="parTx">
              <dgm:varLst>
                <dgm:chMax val="0"/>
                <dgm:chPref val="0"/>
                <dgm:bulletEnabled val="1"/>
              </dgm:varLst>
              <dgm:alg type="tx"/>
              <dgm:choose name="Name10">
                <dgm:if name="Name11" func="var" arg="dir" op="equ" val="norm">
                  <dgm:shape xmlns:r="http://schemas.openxmlformats.org/officeDocument/2006/relationships" type="chevron" r:blip="">
                    <dgm:adjLst/>
                  </dgm:shape>
                </dgm:if>
                <dgm:else name="Name12">
                  <dgm:shape xmlns:r="http://schemas.openxmlformats.org/officeDocument/2006/relationships" rot="180" type="chevron" r:blip="">
                    <dgm:adjLst/>
                  </dgm:shape>
                </dgm:else>
              </dgm:choose>
              <dgm:presOf axis="self" ptType="node"/>
              <dgm:choose name="Name13">
                <dgm:if name="Name14" func="var" arg="dir" op="equ" val="norm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315"/>
                    <dgm:constr type="rMarg" refType="primFontSz" fact="0.105"/>
                  </dgm:constrLst>
                </dgm:if>
                <dgm:else name="Name15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105"/>
                    <dgm:constr type="rMarg" refType="primFontSz" fact="0.315"/>
                  </dgm:constrLst>
                </dgm:else>
              </dgm:choose>
              <dgm:ruleLst>
                <dgm:rule type="h" val="INF" fact="NaN" max="NaN"/>
              </dgm:ruleLst>
            </dgm:layoutNode>
            <dgm:layoutNode name="desTx" styleLbl="revTx">
              <dgm:varLst>
                <dgm:bulletEnabled val="1"/>
              </dgm:varLst>
              <dgm:alg type="tx">
                <dgm:param type="stBulletLvl" val="1"/>
              </dgm:alg>
              <dgm:choose name="Name16">
                <dgm:if name="Name17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18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h"/>
                <dgm:constr type="tMarg"/>
                <dgm:constr type="bMarg"/>
                <dgm:constr type="rMarg"/>
                <dgm:constr type="lMarg"/>
              </dgm:constrLst>
              <dgm:ruleLst>
                <dgm:rule type="h" val="INF" fact="NaN" max="NaN"/>
              </dgm:ruleLst>
            </dgm:layoutNode>
          </dgm:layoutNode>
          <dgm:forEach name="Name19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20">
        <dgm:constrLst>
          <dgm:constr type="w" for="ch" forName="parTxOnly" refType="w"/>
          <dgm:constr type="h" for="des" forName="parTxOnly" op="equ"/>
          <dgm:constr type="primFontSz" for="des" forName="parTxOnly" op="equ" val="65"/>
          <dgm:constr type="w" for="ch" forName="parTxOnlySpace" refType="w" refFor="ch" refForName="parTxOnly" fact="-0.1"/>
        </dgm:constrLst>
        <dgm:ruleLst/>
        <dgm:forEach name="Name21" axis="ch" ptType="node">
          <dgm:layoutNode name="parTxOnly">
            <dgm:varLst>
              <dgm:chMax val="0"/>
              <dgm:chPref val="0"/>
              <dgm:bulletEnabled val="1"/>
            </dgm:varLst>
            <dgm:alg type="tx"/>
            <dgm:choose name="Name22">
              <dgm:if name="Name23" func="var" arg="dir" op="equ" val="norm">
                <dgm:shape xmlns:r="http://schemas.openxmlformats.org/officeDocument/2006/relationships" type="chevron" r:blip="">
                  <dgm:adjLst/>
                </dgm:shape>
              </dgm:if>
              <dgm:else name="Name24">
                <dgm:shape xmlns:r="http://schemas.openxmlformats.org/officeDocument/2006/relationships" rot="180" type="chevron" r:blip="">
                  <dgm:adjLst/>
                </dgm:shape>
              </dgm:else>
            </dgm:choose>
            <dgm:presOf axis="self" ptType="node"/>
            <dgm:choose name="Name25">
              <dgm:if name="Name26" func="var" arg="dir" op="equ" val="norm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315"/>
                  <dgm:constr type="rMarg" refType="primFontSz" fact="0.105"/>
                </dgm:constrLst>
              </dgm:if>
              <dgm:else name="Name27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105"/>
                  <dgm:constr type="rMarg" refType="primFontSz" fact="0.315"/>
                </dgm:constrLst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TxOnly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340658-5387-4A9F-8A1C-BD1A53B937C4}" type="datetimeFigureOut">
              <a:rPr lang="en-GB" smtClean="0"/>
              <a:t>15/12/2014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7D4EE-6069-4623-9C51-924B474BC4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23066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340658-5387-4A9F-8A1C-BD1A53B937C4}" type="datetimeFigureOut">
              <a:rPr lang="en-GB" smtClean="0"/>
              <a:t>15/12/2014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7D4EE-6069-4623-9C51-924B474BC4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0258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340658-5387-4A9F-8A1C-BD1A53B937C4}" type="datetimeFigureOut">
              <a:rPr lang="en-GB" smtClean="0"/>
              <a:t>15/12/2014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7D4EE-6069-4623-9C51-924B474BC4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44038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340658-5387-4A9F-8A1C-BD1A53B937C4}" type="datetimeFigureOut">
              <a:rPr lang="en-GB" smtClean="0"/>
              <a:t>15/12/2014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7D4EE-6069-4623-9C51-924B474BC4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63281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340658-5387-4A9F-8A1C-BD1A53B937C4}" type="datetimeFigureOut">
              <a:rPr lang="en-GB" smtClean="0"/>
              <a:t>15/12/2014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7D4EE-6069-4623-9C51-924B474BC4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69160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340658-5387-4A9F-8A1C-BD1A53B937C4}" type="datetimeFigureOut">
              <a:rPr lang="en-GB" smtClean="0"/>
              <a:t>15/12/2014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7D4EE-6069-4623-9C51-924B474BC4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79959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340658-5387-4A9F-8A1C-BD1A53B937C4}" type="datetimeFigureOut">
              <a:rPr lang="en-GB" smtClean="0"/>
              <a:t>15/12/2014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7D4EE-6069-4623-9C51-924B474BC4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72089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340658-5387-4A9F-8A1C-BD1A53B937C4}" type="datetimeFigureOut">
              <a:rPr lang="en-GB" smtClean="0"/>
              <a:t>15/12/2014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7D4EE-6069-4623-9C51-924B474BC4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27543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340658-5387-4A9F-8A1C-BD1A53B937C4}" type="datetimeFigureOut">
              <a:rPr lang="en-GB" smtClean="0"/>
              <a:t>15/12/2014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7D4EE-6069-4623-9C51-924B474BC4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99861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340658-5387-4A9F-8A1C-BD1A53B937C4}" type="datetimeFigureOut">
              <a:rPr lang="en-GB" smtClean="0"/>
              <a:t>15/12/2014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7D4EE-6069-4623-9C51-924B474BC4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2668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340658-5387-4A9F-8A1C-BD1A53B937C4}" type="datetimeFigureOut">
              <a:rPr lang="en-GB" smtClean="0"/>
              <a:t>15/12/2014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7D4EE-6069-4623-9C51-924B474BC4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40515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340658-5387-4A9F-8A1C-BD1A53B937C4}" type="datetimeFigureOut">
              <a:rPr lang="en-GB" smtClean="0"/>
              <a:t>15/12/2014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57D4EE-6069-4623-9C51-924B474BC4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20784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3.xml"/><Relationship Id="rId3" Type="http://schemas.openxmlformats.org/officeDocument/2006/relationships/diagramLayout" Target="../diagrams/layout2.xml"/><Relationship Id="rId7" Type="http://schemas.openxmlformats.org/officeDocument/2006/relationships/diagramData" Target="../diagrams/data3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11" Type="http://schemas.microsoft.com/office/2007/relationships/diagramDrawing" Target="../diagrams/drawing3.xml"/><Relationship Id="rId5" Type="http://schemas.openxmlformats.org/officeDocument/2006/relationships/diagramColors" Target="../diagrams/colors2.xml"/><Relationship Id="rId10" Type="http://schemas.openxmlformats.org/officeDocument/2006/relationships/diagramColors" Target="../diagrams/colors3.xml"/><Relationship Id="rId4" Type="http://schemas.openxmlformats.org/officeDocument/2006/relationships/diagramQuickStyle" Target="../diagrams/quickStyle2.xml"/><Relationship Id="rId9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SBPD7003</a:t>
            </a:r>
            <a:br>
              <a:rPr lang="en-GB" dirty="0" smtClean="0"/>
            </a:br>
            <a:r>
              <a:rPr lang="en-GB" dirty="0" smtClean="0"/>
              <a:t>Quantitative Methods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Fundamentals of Quantitative </a:t>
            </a:r>
          </a:p>
          <a:p>
            <a:r>
              <a:rPr lang="en-GB" dirty="0" smtClean="0"/>
              <a:t>Study Design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5654924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Research design begins with theory.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i="1" dirty="0" smtClean="0"/>
              <a:t>“A theory or model proposes relationships between abstract concepts and allows for generalizations based on individual situations and facts.” </a:t>
            </a:r>
            <a:r>
              <a:rPr lang="en-GB" dirty="0" smtClean="0"/>
              <a:t>(Burns, 2008, p. 70)</a:t>
            </a:r>
            <a:endParaRPr lang="en-GB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235538426"/>
              </p:ext>
            </p:extLst>
          </p:nvPr>
        </p:nvGraphicFramePr>
        <p:xfrm>
          <a:off x="611560" y="2060848"/>
          <a:ext cx="8112224" cy="52161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0130847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Types of research studies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Exploratory Studies</a:t>
            </a:r>
          </a:p>
          <a:p>
            <a:r>
              <a:rPr lang="en-GB" dirty="0" smtClean="0"/>
              <a:t>Descriptive Studies</a:t>
            </a:r>
          </a:p>
          <a:p>
            <a:r>
              <a:rPr lang="en-GB" dirty="0" smtClean="0"/>
              <a:t>Correlational Studies</a:t>
            </a:r>
          </a:p>
          <a:p>
            <a:r>
              <a:rPr lang="en-GB" dirty="0" smtClean="0"/>
              <a:t>Experimental Studies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7238926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Concepts as Building Blocks of Theory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37863160"/>
              </p:ext>
            </p:extLst>
          </p:nvPr>
        </p:nvGraphicFramePr>
        <p:xfrm>
          <a:off x="-324544" y="1484784"/>
          <a:ext cx="4608512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1674382880"/>
              </p:ext>
            </p:extLst>
          </p:nvPr>
        </p:nvGraphicFramePr>
        <p:xfrm>
          <a:off x="4572000" y="2204864"/>
          <a:ext cx="4176464" cy="43924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6" name="Oval 5"/>
          <p:cNvSpPr/>
          <p:nvPr/>
        </p:nvSpPr>
        <p:spPr>
          <a:xfrm>
            <a:off x="3563888" y="1700808"/>
            <a:ext cx="1728192" cy="1296144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Employee Retention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644673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Concepts are linked in a conceptual framework, which may be expressed: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As a verbal statement</a:t>
            </a:r>
          </a:p>
          <a:p>
            <a:pPr lvl="2"/>
            <a:r>
              <a:rPr lang="en-GB" i="1" dirty="0" smtClean="0">
                <a:solidFill>
                  <a:schemeClr val="accent5">
                    <a:lumMod val="20000"/>
                    <a:lumOff val="80000"/>
                  </a:schemeClr>
                </a:solidFill>
              </a:rPr>
              <a:t>‘leadership style influences employee retention rates, a relationship that is mediated through employee stress level.’</a:t>
            </a:r>
          </a:p>
          <a:p>
            <a:r>
              <a:rPr lang="en-GB" dirty="0" smtClean="0"/>
              <a:t>As a set of equations</a:t>
            </a:r>
          </a:p>
          <a:p>
            <a:pPr lvl="2"/>
            <a:r>
              <a:rPr lang="en-GB" i="1" dirty="0" smtClean="0">
                <a:solidFill>
                  <a:schemeClr val="accent5">
                    <a:lumMod val="20000"/>
                    <a:lumOff val="80000"/>
                  </a:schemeClr>
                </a:solidFill>
              </a:rPr>
              <a:t>ERR=LS(ST) + other unknown variables</a:t>
            </a:r>
          </a:p>
          <a:p>
            <a:pPr lvl="2"/>
            <a:r>
              <a:rPr lang="en-GB" i="1" dirty="0" smtClean="0">
                <a:solidFill>
                  <a:schemeClr val="accent5">
                    <a:lumMod val="20000"/>
                    <a:lumOff val="80000"/>
                  </a:schemeClr>
                </a:solidFill>
              </a:rPr>
              <a:t>Where: ERR=Employee Retention Rate, LS=Leadership Style, ST=Stress</a:t>
            </a:r>
            <a:endParaRPr lang="en-GB" i="1" dirty="0">
              <a:solidFill>
                <a:schemeClr val="accent5">
                  <a:lumMod val="20000"/>
                  <a:lumOff val="80000"/>
                </a:schemeClr>
              </a:solidFill>
            </a:endParaRPr>
          </a:p>
          <a:p>
            <a:r>
              <a:rPr lang="en-GB" dirty="0" smtClean="0"/>
              <a:t>Graphically</a:t>
            </a:r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770161520"/>
              </p:ext>
            </p:extLst>
          </p:nvPr>
        </p:nvGraphicFramePr>
        <p:xfrm>
          <a:off x="1619672" y="414908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2582881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62122341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5244315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Relationships among variables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i="1" dirty="0" smtClean="0"/>
              <a:t>Independent variable (IV)</a:t>
            </a:r>
            <a:r>
              <a:rPr lang="en-GB" dirty="0" smtClean="0"/>
              <a:t> – the variable that is manipulated or conditional</a:t>
            </a:r>
          </a:p>
          <a:p>
            <a:r>
              <a:rPr lang="en-GB" i="1" dirty="0" smtClean="0"/>
              <a:t>Dependent variable</a:t>
            </a:r>
            <a:r>
              <a:rPr lang="en-GB" dirty="0" smtClean="0"/>
              <a:t> </a:t>
            </a:r>
            <a:r>
              <a:rPr lang="en-GB" i="1" dirty="0" smtClean="0"/>
              <a:t>(DV) </a:t>
            </a:r>
            <a:r>
              <a:rPr lang="en-GB" dirty="0" smtClean="0"/>
              <a:t>– measured to detect changes due to variation in IV</a:t>
            </a:r>
          </a:p>
          <a:p>
            <a:r>
              <a:rPr lang="en-GB" i="1" dirty="0" smtClean="0"/>
              <a:t>Moderating variable </a:t>
            </a:r>
            <a:r>
              <a:rPr lang="en-GB" dirty="0" smtClean="0"/>
              <a:t>– affects the nature of the relationship between IV and DV</a:t>
            </a:r>
          </a:p>
          <a:p>
            <a:r>
              <a:rPr lang="en-GB" i="1" dirty="0" smtClean="0"/>
              <a:t>Mediating variable </a:t>
            </a:r>
            <a:r>
              <a:rPr lang="en-GB" dirty="0" smtClean="0"/>
              <a:t>– lies between IV and DV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55671220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Rectangle 3"/>
          <p:cNvSpPr/>
          <p:nvPr/>
        </p:nvSpPr>
        <p:spPr>
          <a:xfrm>
            <a:off x="539552" y="1771227"/>
            <a:ext cx="1944216" cy="10801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Independent Variable 1</a:t>
            </a:r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683568" y="4509120"/>
            <a:ext cx="1944216" cy="10801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Independent Variable 2</a:t>
            </a:r>
            <a:endParaRPr lang="en-GB" dirty="0"/>
          </a:p>
        </p:txBody>
      </p:sp>
      <p:sp>
        <p:nvSpPr>
          <p:cNvPr id="7" name="Rectangle 6"/>
          <p:cNvSpPr/>
          <p:nvPr/>
        </p:nvSpPr>
        <p:spPr>
          <a:xfrm>
            <a:off x="3635896" y="3068960"/>
            <a:ext cx="1944216" cy="10801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Mediating Variable</a:t>
            </a:r>
            <a:endParaRPr lang="en-GB" dirty="0"/>
          </a:p>
        </p:txBody>
      </p:sp>
      <p:sp>
        <p:nvSpPr>
          <p:cNvPr id="8" name="Rectangle 7"/>
          <p:cNvSpPr/>
          <p:nvPr/>
        </p:nvSpPr>
        <p:spPr>
          <a:xfrm>
            <a:off x="6588224" y="3068960"/>
            <a:ext cx="1944216" cy="10801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Dependent Variable</a:t>
            </a:r>
            <a:endParaRPr lang="en-GB" dirty="0"/>
          </a:p>
        </p:txBody>
      </p:sp>
      <p:sp>
        <p:nvSpPr>
          <p:cNvPr id="9" name="Rectangle 8"/>
          <p:cNvSpPr/>
          <p:nvPr/>
        </p:nvSpPr>
        <p:spPr>
          <a:xfrm>
            <a:off x="5076056" y="4869160"/>
            <a:ext cx="1944216" cy="10801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Moderating Variable</a:t>
            </a:r>
            <a:endParaRPr lang="en-GB" dirty="0"/>
          </a:p>
        </p:txBody>
      </p:sp>
      <p:cxnSp>
        <p:nvCxnSpPr>
          <p:cNvPr id="11" name="Straight Arrow Connector 10"/>
          <p:cNvCxnSpPr>
            <a:stCxn id="4" idx="3"/>
            <a:endCxn id="7" idx="1"/>
          </p:cNvCxnSpPr>
          <p:nvPr/>
        </p:nvCxnSpPr>
        <p:spPr>
          <a:xfrm>
            <a:off x="2483768" y="2311287"/>
            <a:ext cx="1152128" cy="1297733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2" name="Straight Arrow Connector 11"/>
          <p:cNvCxnSpPr>
            <a:stCxn id="5" idx="3"/>
          </p:cNvCxnSpPr>
          <p:nvPr/>
        </p:nvCxnSpPr>
        <p:spPr>
          <a:xfrm flipV="1">
            <a:off x="2627784" y="3761420"/>
            <a:ext cx="1008112" cy="128776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5" name="Straight Arrow Connector 14"/>
          <p:cNvCxnSpPr>
            <a:stCxn id="7" idx="3"/>
            <a:endCxn id="8" idx="1"/>
          </p:cNvCxnSpPr>
          <p:nvPr/>
        </p:nvCxnSpPr>
        <p:spPr>
          <a:xfrm>
            <a:off x="5580112" y="3609020"/>
            <a:ext cx="1008112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8" name="Straight Arrow Connector 17"/>
          <p:cNvCxnSpPr>
            <a:stCxn id="9" idx="0"/>
          </p:cNvCxnSpPr>
          <p:nvPr/>
        </p:nvCxnSpPr>
        <p:spPr>
          <a:xfrm flipV="1">
            <a:off x="6048164" y="3609020"/>
            <a:ext cx="0" cy="126014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3711932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Rectangle 3"/>
          <p:cNvSpPr/>
          <p:nvPr/>
        </p:nvSpPr>
        <p:spPr>
          <a:xfrm>
            <a:off x="539552" y="1771227"/>
            <a:ext cx="1944216" cy="10801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Staff Turnover</a:t>
            </a:r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683568" y="4509120"/>
            <a:ext cx="1944216" cy="10801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Training Opportunities</a:t>
            </a:r>
            <a:endParaRPr lang="en-GB" dirty="0"/>
          </a:p>
        </p:txBody>
      </p:sp>
      <p:sp>
        <p:nvSpPr>
          <p:cNvPr id="7" name="Rectangle 6"/>
          <p:cNvSpPr/>
          <p:nvPr/>
        </p:nvSpPr>
        <p:spPr>
          <a:xfrm>
            <a:off x="3635896" y="3068960"/>
            <a:ext cx="1944216" cy="10801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Job-related Skills</a:t>
            </a:r>
            <a:endParaRPr lang="en-GB" dirty="0"/>
          </a:p>
        </p:txBody>
      </p:sp>
      <p:sp>
        <p:nvSpPr>
          <p:cNvPr id="8" name="Rectangle 7"/>
          <p:cNvSpPr/>
          <p:nvPr/>
        </p:nvSpPr>
        <p:spPr>
          <a:xfrm>
            <a:off x="6588224" y="3068960"/>
            <a:ext cx="1944216" cy="10801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Employee Performance</a:t>
            </a:r>
            <a:endParaRPr lang="en-GB" dirty="0"/>
          </a:p>
        </p:txBody>
      </p:sp>
      <p:sp>
        <p:nvSpPr>
          <p:cNvPr id="9" name="Rectangle 8"/>
          <p:cNvSpPr/>
          <p:nvPr/>
        </p:nvSpPr>
        <p:spPr>
          <a:xfrm>
            <a:off x="5076056" y="4869160"/>
            <a:ext cx="1944216" cy="10801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Work type</a:t>
            </a:r>
            <a:endParaRPr lang="en-GB" dirty="0"/>
          </a:p>
        </p:txBody>
      </p:sp>
      <p:cxnSp>
        <p:nvCxnSpPr>
          <p:cNvPr id="11" name="Straight Arrow Connector 10"/>
          <p:cNvCxnSpPr>
            <a:stCxn id="4" idx="3"/>
            <a:endCxn id="7" idx="1"/>
          </p:cNvCxnSpPr>
          <p:nvPr/>
        </p:nvCxnSpPr>
        <p:spPr>
          <a:xfrm>
            <a:off x="2483768" y="2311287"/>
            <a:ext cx="1152128" cy="1297733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2" name="Straight Arrow Connector 11"/>
          <p:cNvCxnSpPr>
            <a:stCxn id="5" idx="3"/>
          </p:cNvCxnSpPr>
          <p:nvPr/>
        </p:nvCxnSpPr>
        <p:spPr>
          <a:xfrm flipV="1">
            <a:off x="2627784" y="3761420"/>
            <a:ext cx="1008112" cy="128776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5" name="Straight Arrow Connector 14"/>
          <p:cNvCxnSpPr>
            <a:stCxn id="7" idx="3"/>
            <a:endCxn id="8" idx="1"/>
          </p:cNvCxnSpPr>
          <p:nvPr/>
        </p:nvCxnSpPr>
        <p:spPr>
          <a:xfrm>
            <a:off x="5580112" y="3609020"/>
            <a:ext cx="1008112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8" name="Straight Arrow Connector 17"/>
          <p:cNvCxnSpPr>
            <a:stCxn id="9" idx="0"/>
          </p:cNvCxnSpPr>
          <p:nvPr/>
        </p:nvCxnSpPr>
        <p:spPr>
          <a:xfrm flipV="1">
            <a:off x="6048164" y="3609020"/>
            <a:ext cx="0" cy="126014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6289899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Framework to Hypotheses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Finally, we formulate testable hypotheses based on the measurable variables in our theoretical framework.</a:t>
            </a:r>
          </a:p>
          <a:p>
            <a:r>
              <a:rPr lang="en-GB" dirty="0" smtClean="0"/>
              <a:t>H</a:t>
            </a:r>
            <a:r>
              <a:rPr lang="en-GB" baseline="-25000" dirty="0" smtClean="0"/>
              <a:t>0</a:t>
            </a:r>
            <a:r>
              <a:rPr lang="en-GB" dirty="0" smtClean="0"/>
              <a:t> – null hypothesis</a:t>
            </a:r>
          </a:p>
          <a:p>
            <a:pPr lvl="1"/>
            <a:r>
              <a:rPr lang="en-GB" i="1" dirty="0" smtClean="0"/>
              <a:t>No relationship between variables</a:t>
            </a:r>
          </a:p>
          <a:p>
            <a:r>
              <a:rPr lang="en-GB" dirty="0" smtClean="0"/>
              <a:t>H</a:t>
            </a:r>
            <a:r>
              <a:rPr lang="en-GB" baseline="-25000" dirty="0" smtClean="0"/>
              <a:t>1</a:t>
            </a:r>
            <a:r>
              <a:rPr lang="en-GB" dirty="0" smtClean="0"/>
              <a:t> – alternate (research) hypothesis</a:t>
            </a:r>
          </a:p>
          <a:p>
            <a:pPr lvl="1"/>
            <a:r>
              <a:rPr lang="en-GB" i="1" dirty="0" smtClean="0"/>
              <a:t>Relationship between variables</a:t>
            </a:r>
          </a:p>
          <a:p>
            <a:pPr lvl="1"/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130838619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Considerations in research design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 smtClean="0"/>
              <a:t>Operational statement of theoretical framework</a:t>
            </a:r>
          </a:p>
          <a:p>
            <a:r>
              <a:rPr lang="en-GB" dirty="0" smtClean="0"/>
              <a:t>Unambiguous and operationally stated hypotheses</a:t>
            </a:r>
          </a:p>
          <a:p>
            <a:r>
              <a:rPr lang="en-GB" dirty="0" smtClean="0"/>
              <a:t>Cross-sectional or longitudinal</a:t>
            </a:r>
          </a:p>
          <a:p>
            <a:r>
              <a:rPr lang="en-GB" dirty="0" smtClean="0"/>
              <a:t>Allocation of subjects into groups (pre-existing or random/assigned for experiment)</a:t>
            </a:r>
          </a:p>
          <a:p>
            <a:r>
              <a:rPr lang="en-GB" dirty="0" smtClean="0"/>
              <a:t>Specifying order of treatments given (for experiments)</a:t>
            </a:r>
          </a:p>
          <a:p>
            <a:r>
              <a:rPr lang="en-GB" dirty="0" smtClean="0"/>
              <a:t>Specifying sequence and types of observations/ measurements to be taken</a:t>
            </a:r>
          </a:p>
          <a:p>
            <a:r>
              <a:rPr lang="en-GB" dirty="0" smtClean="0"/>
              <a:t>Specifying how observations/measurements will be obtained and analysed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8429525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Coming up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Survey design considerations</a:t>
            </a:r>
          </a:p>
          <a:p>
            <a:r>
              <a:rPr lang="en-GB" dirty="0" err="1" smtClean="0"/>
              <a:t>Operationalisation</a:t>
            </a:r>
            <a:r>
              <a:rPr lang="en-GB" dirty="0" smtClean="0"/>
              <a:t> and measurement</a:t>
            </a:r>
          </a:p>
          <a:p>
            <a:r>
              <a:rPr lang="en-GB" smtClean="0"/>
              <a:t>Questionnaire design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481549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65</TotalTime>
  <Words>350</Words>
  <Application>Microsoft Office PowerPoint</Application>
  <PresentationFormat>On-screen Show (4:3)</PresentationFormat>
  <Paragraphs>70</Paragraphs>
  <Slides>12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Office Theme</vt:lpstr>
      <vt:lpstr>SBPD7003 Quantitative Methods</vt:lpstr>
      <vt:lpstr>Research design begins with theory.</vt:lpstr>
      <vt:lpstr>Types of research studies</vt:lpstr>
      <vt:lpstr>Concepts as Building Blocks of Theory</vt:lpstr>
      <vt:lpstr>Concepts are linked in a conceptual framework, which may be expressed:</vt:lpstr>
      <vt:lpstr>PowerPoint Presentation</vt:lpstr>
      <vt:lpstr>Relationships among variables</vt:lpstr>
      <vt:lpstr>PowerPoint Presentation</vt:lpstr>
      <vt:lpstr>PowerPoint Presentation</vt:lpstr>
      <vt:lpstr>Framework to Hypotheses</vt:lpstr>
      <vt:lpstr>Considerations in research design</vt:lpstr>
      <vt:lpstr>Coming up</vt:lpstr>
    </vt:vector>
  </TitlesOfParts>
  <Company>University of Wales Trinity Saint David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SBPD7003 Quantitative Methods</dc:title>
  <dc:creator>Rachel Casiday</dc:creator>
  <cp:lastModifiedBy>Rachel Casiday</cp:lastModifiedBy>
  <cp:revision>7</cp:revision>
  <dcterms:created xsi:type="dcterms:W3CDTF">2014-12-15T04:35:19Z</dcterms:created>
  <dcterms:modified xsi:type="dcterms:W3CDTF">2014-12-15T05:40:50Z</dcterms:modified>
</cp:coreProperties>
</file>