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0" r:id="rId2"/>
    <p:sldId id="257" r:id="rId3"/>
    <p:sldId id="258" r:id="rId4"/>
    <p:sldId id="256" r:id="rId5"/>
    <p:sldId id="259"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ECFF"/>
    <a:srgbClr val="FF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E245918-937A-44A6-9F32-5BA61A6FDD6C}" v="7" dt="2018-04-20T19:58:06.398"/>
    <p1510:client id="{3C184E93-EF2B-4319-9C64-408C2A9AACB5}" v="407" dt="2018-04-20T22:38:39.24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than Howard (1703402)" userId="S::1703402@student.uwtsd.ac.uk::0f361855-b68d-4ca7-a4ab-08b2165224ae" providerId="AD" clId="Web-{2E245918-937A-44A6-9F32-5BA61A6FDD6C}"/>
    <pc:docChg chg="modSld">
      <pc:chgData name="Bethan Howard (1703402)" userId="S::1703402@student.uwtsd.ac.uk::0f361855-b68d-4ca7-a4ab-08b2165224ae" providerId="AD" clId="Web-{2E245918-937A-44A6-9F32-5BA61A6FDD6C}" dt="2018-04-20T19:59:23.742" v="10"/>
      <pc:docMkLst>
        <pc:docMk/>
      </pc:docMkLst>
      <pc:sldChg chg="modSp">
        <pc:chgData name="Bethan Howard (1703402)" userId="S::1703402@student.uwtsd.ac.uk::0f361855-b68d-4ca7-a4ab-08b2165224ae" providerId="AD" clId="Web-{2E245918-937A-44A6-9F32-5BA61A6FDD6C}" dt="2018-04-20T19:58:04.742" v="4"/>
        <pc:sldMkLst>
          <pc:docMk/>
          <pc:sldMk cId="2812697206" sldId="258"/>
        </pc:sldMkLst>
        <pc:spChg chg="mod">
          <ac:chgData name="Bethan Howard (1703402)" userId="S::1703402@student.uwtsd.ac.uk::0f361855-b68d-4ca7-a4ab-08b2165224ae" providerId="AD" clId="Web-{2E245918-937A-44A6-9F32-5BA61A6FDD6C}" dt="2018-04-20T19:58:04.742" v="4"/>
          <ac:spMkLst>
            <pc:docMk/>
            <pc:sldMk cId="2812697206" sldId="258"/>
            <ac:spMk id="6" creationId="{D4D11E49-389C-4E27-8EC9-984039532245}"/>
          </ac:spMkLst>
        </pc:spChg>
      </pc:sldChg>
      <pc:sldChg chg="delSp modSp">
        <pc:chgData name="Bethan Howard (1703402)" userId="S::1703402@student.uwtsd.ac.uk::0f361855-b68d-4ca7-a4ab-08b2165224ae" providerId="AD" clId="Web-{2E245918-937A-44A6-9F32-5BA61A6FDD6C}" dt="2018-04-20T19:59:23.742" v="10"/>
        <pc:sldMkLst>
          <pc:docMk/>
          <pc:sldMk cId="3364742550" sldId="259"/>
        </pc:sldMkLst>
        <pc:spChg chg="mod">
          <ac:chgData name="Bethan Howard (1703402)" userId="S::1703402@student.uwtsd.ac.uk::0f361855-b68d-4ca7-a4ab-08b2165224ae" providerId="AD" clId="Web-{2E245918-937A-44A6-9F32-5BA61A6FDD6C}" dt="2018-04-20T19:59:23.742" v="10"/>
          <ac:spMkLst>
            <pc:docMk/>
            <pc:sldMk cId="3364742550" sldId="259"/>
            <ac:spMk id="4" creationId="{00000000-0000-0000-0000-000000000000}"/>
          </ac:spMkLst>
        </pc:spChg>
        <pc:spChg chg="del mod">
          <ac:chgData name="Bethan Howard (1703402)" userId="S::1703402@student.uwtsd.ac.uk::0f361855-b68d-4ca7-a4ab-08b2165224ae" providerId="AD" clId="Web-{2E245918-937A-44A6-9F32-5BA61A6FDD6C}" dt="2018-04-20T19:59:11.695" v="8"/>
          <ac:spMkLst>
            <pc:docMk/>
            <pc:sldMk cId="3364742550" sldId="259"/>
            <ac:spMk id="14" creationId="{00000000-0000-0000-0000-000000000000}"/>
          </ac:spMkLst>
        </pc:spChg>
      </pc:sldChg>
    </pc:docChg>
  </pc:docChgLst>
  <pc:docChgLst>
    <pc:chgData name="Bethan Howard (1703402)" userId="S::1703402@student.uwtsd.ac.uk::0f361855-b68d-4ca7-a4ab-08b2165224ae" providerId="AD" clId="Web-{3C184E93-EF2B-4319-9C64-408C2A9AACB5}"/>
    <pc:docChg chg="addSld delSld modSld">
      <pc:chgData name="Bethan Howard (1703402)" userId="S::1703402@student.uwtsd.ac.uk::0f361855-b68d-4ca7-a4ab-08b2165224ae" providerId="AD" clId="Web-{3C184E93-EF2B-4319-9C64-408C2A9AACB5}" dt="2018-04-20T22:38:39.249" v="900"/>
      <pc:docMkLst>
        <pc:docMk/>
      </pc:docMkLst>
      <pc:sldChg chg="delSp modSp">
        <pc:chgData name="Bethan Howard (1703402)" userId="S::1703402@student.uwtsd.ac.uk::0f361855-b68d-4ca7-a4ab-08b2165224ae" providerId="AD" clId="Web-{3C184E93-EF2B-4319-9C64-408C2A9AACB5}" dt="2018-04-20T22:03:08.471" v="557"/>
        <pc:sldMkLst>
          <pc:docMk/>
          <pc:sldMk cId="1485137033" sldId="256"/>
        </pc:sldMkLst>
        <pc:spChg chg="mod">
          <ac:chgData name="Bethan Howard (1703402)" userId="S::1703402@student.uwtsd.ac.uk::0f361855-b68d-4ca7-a4ab-08b2165224ae" providerId="AD" clId="Web-{3C184E93-EF2B-4319-9C64-408C2A9AACB5}" dt="2018-04-20T21:56:23.529" v="526"/>
          <ac:spMkLst>
            <pc:docMk/>
            <pc:sldMk cId="1485137033" sldId="256"/>
            <ac:spMk id="7" creationId="{00000000-0000-0000-0000-000000000000}"/>
          </ac:spMkLst>
        </pc:spChg>
        <pc:spChg chg="mod">
          <ac:chgData name="Bethan Howard (1703402)" userId="S::1703402@student.uwtsd.ac.uk::0f361855-b68d-4ca7-a4ab-08b2165224ae" providerId="AD" clId="Web-{3C184E93-EF2B-4319-9C64-408C2A9AACB5}" dt="2018-04-20T22:02:57.721" v="554"/>
          <ac:spMkLst>
            <pc:docMk/>
            <pc:sldMk cId="1485137033" sldId="256"/>
            <ac:spMk id="12" creationId="{00000000-0000-0000-0000-000000000000}"/>
          </ac:spMkLst>
        </pc:spChg>
        <pc:picChg chg="del">
          <ac:chgData name="Bethan Howard (1703402)" userId="S::1703402@student.uwtsd.ac.uk::0f361855-b68d-4ca7-a4ab-08b2165224ae" providerId="AD" clId="Web-{3C184E93-EF2B-4319-9C64-408C2A9AACB5}" dt="2018-04-20T22:02:51.784" v="553"/>
          <ac:picMkLst>
            <pc:docMk/>
            <pc:sldMk cId="1485137033" sldId="256"/>
            <ac:picMk id="10" creationId="{00000000-0000-0000-0000-000000000000}"/>
          </ac:picMkLst>
        </pc:picChg>
        <pc:picChg chg="del">
          <ac:chgData name="Bethan Howard (1703402)" userId="S::1703402@student.uwtsd.ac.uk::0f361855-b68d-4ca7-a4ab-08b2165224ae" providerId="AD" clId="Web-{3C184E93-EF2B-4319-9C64-408C2A9AACB5}" dt="2018-04-20T22:02:49.065" v="552"/>
          <ac:picMkLst>
            <pc:docMk/>
            <pc:sldMk cId="1485137033" sldId="256"/>
            <ac:picMk id="11" creationId="{00000000-0000-0000-0000-000000000000}"/>
          </ac:picMkLst>
        </pc:picChg>
        <pc:picChg chg="mod">
          <ac:chgData name="Bethan Howard (1703402)" userId="S::1703402@student.uwtsd.ac.uk::0f361855-b68d-4ca7-a4ab-08b2165224ae" providerId="AD" clId="Web-{3C184E93-EF2B-4319-9C64-408C2A9AACB5}" dt="2018-04-20T22:03:08.471" v="557"/>
          <ac:picMkLst>
            <pc:docMk/>
            <pc:sldMk cId="1485137033" sldId="256"/>
            <ac:picMk id="13" creationId="{00000000-0000-0000-0000-000000000000}"/>
          </ac:picMkLst>
        </pc:picChg>
      </pc:sldChg>
      <pc:sldChg chg="modSp add del">
        <pc:chgData name="Bethan Howard (1703402)" userId="S::1703402@student.uwtsd.ac.uk::0f361855-b68d-4ca7-a4ab-08b2165224ae" providerId="AD" clId="Web-{3C184E93-EF2B-4319-9C64-408C2A9AACB5}" dt="2018-04-20T21:19:54.429" v="433"/>
        <pc:sldMkLst>
          <pc:docMk/>
          <pc:sldMk cId="2690616271" sldId="257"/>
        </pc:sldMkLst>
        <pc:spChg chg="mod">
          <ac:chgData name="Bethan Howard (1703402)" userId="S::1703402@student.uwtsd.ac.uk::0f361855-b68d-4ca7-a4ab-08b2165224ae" providerId="AD" clId="Web-{3C184E93-EF2B-4319-9C64-408C2A9AACB5}" dt="2018-04-20T21:19:37.195" v="418"/>
          <ac:spMkLst>
            <pc:docMk/>
            <pc:sldMk cId="2690616271" sldId="257"/>
            <ac:spMk id="5" creationId="{00000000-0000-0000-0000-000000000000}"/>
          </ac:spMkLst>
        </pc:spChg>
        <pc:spChg chg="mod">
          <ac:chgData name="Bethan Howard (1703402)" userId="S::1703402@student.uwtsd.ac.uk::0f361855-b68d-4ca7-a4ab-08b2165224ae" providerId="AD" clId="Web-{3C184E93-EF2B-4319-9C64-408C2A9AACB5}" dt="2018-04-20T21:19:54.429" v="433"/>
          <ac:spMkLst>
            <pc:docMk/>
            <pc:sldMk cId="2690616271" sldId="257"/>
            <ac:spMk id="12" creationId="{00000000-0000-0000-0000-000000000000}"/>
          </ac:spMkLst>
        </pc:spChg>
      </pc:sldChg>
      <pc:sldChg chg="modSp">
        <pc:chgData name="Bethan Howard (1703402)" userId="S::1703402@student.uwtsd.ac.uk::0f361855-b68d-4ca7-a4ab-08b2165224ae" providerId="AD" clId="Web-{3C184E93-EF2B-4319-9C64-408C2A9AACB5}" dt="2018-04-20T21:41:27.001" v="508"/>
        <pc:sldMkLst>
          <pc:docMk/>
          <pc:sldMk cId="2812697206" sldId="258"/>
        </pc:sldMkLst>
        <pc:spChg chg="mod">
          <ac:chgData name="Bethan Howard (1703402)" userId="S::1703402@student.uwtsd.ac.uk::0f361855-b68d-4ca7-a4ab-08b2165224ae" providerId="AD" clId="Web-{3C184E93-EF2B-4319-9C64-408C2A9AACB5}" dt="2018-04-20T21:40:49.860" v="475"/>
          <ac:spMkLst>
            <pc:docMk/>
            <pc:sldMk cId="2812697206" sldId="258"/>
            <ac:spMk id="6" creationId="{D4D11E49-389C-4E27-8EC9-984039532245}"/>
          </ac:spMkLst>
        </pc:spChg>
        <pc:spChg chg="mod">
          <ac:chgData name="Bethan Howard (1703402)" userId="S::1703402@student.uwtsd.ac.uk::0f361855-b68d-4ca7-a4ab-08b2165224ae" providerId="AD" clId="Web-{3C184E93-EF2B-4319-9C64-408C2A9AACB5}" dt="2018-04-20T21:41:05" v="492"/>
          <ac:spMkLst>
            <pc:docMk/>
            <pc:sldMk cId="2812697206" sldId="258"/>
            <ac:spMk id="7" creationId="{00000000-0000-0000-0000-000000000000}"/>
          </ac:spMkLst>
        </pc:spChg>
        <pc:spChg chg="mod">
          <ac:chgData name="Bethan Howard (1703402)" userId="S::1703402@student.uwtsd.ac.uk::0f361855-b68d-4ca7-a4ab-08b2165224ae" providerId="AD" clId="Web-{3C184E93-EF2B-4319-9C64-408C2A9AACB5}" dt="2018-04-20T21:41:27.001" v="508"/>
          <ac:spMkLst>
            <pc:docMk/>
            <pc:sldMk cId="2812697206" sldId="258"/>
            <ac:spMk id="9" creationId="{00000000-0000-0000-0000-000000000000}"/>
          </ac:spMkLst>
        </pc:spChg>
      </pc:sldChg>
      <pc:sldChg chg="addSp delSp modSp">
        <pc:chgData name="Bethan Howard (1703402)" userId="S::1703402@student.uwtsd.ac.uk::0f361855-b68d-4ca7-a4ab-08b2165224ae" providerId="AD" clId="Web-{3C184E93-EF2B-4319-9C64-408C2A9AACB5}" dt="2018-04-20T22:38:39.249" v="899"/>
        <pc:sldMkLst>
          <pc:docMk/>
          <pc:sldMk cId="3364742550" sldId="259"/>
        </pc:sldMkLst>
        <pc:spChg chg="add del mod">
          <ac:chgData name="Bethan Howard (1703402)" userId="S::1703402@student.uwtsd.ac.uk::0f361855-b68d-4ca7-a4ab-08b2165224ae" providerId="AD" clId="Web-{3C184E93-EF2B-4319-9C64-408C2A9AACB5}" dt="2018-04-20T21:03:11.549" v="326"/>
          <ac:spMkLst>
            <pc:docMk/>
            <pc:sldMk cId="3364742550" sldId="259"/>
            <ac:spMk id="3" creationId="{FB1A568C-D6BF-44B5-B926-D310ECE4644E}"/>
          </ac:spMkLst>
        </pc:spChg>
        <pc:spChg chg="mod">
          <ac:chgData name="Bethan Howard (1703402)" userId="S::1703402@student.uwtsd.ac.uk::0f361855-b68d-4ca7-a4ab-08b2165224ae" providerId="AD" clId="Web-{3C184E93-EF2B-4319-9C64-408C2A9AACB5}" dt="2018-04-20T22:37:46.920" v="895"/>
          <ac:spMkLst>
            <pc:docMk/>
            <pc:sldMk cId="3364742550" sldId="259"/>
            <ac:spMk id="4" creationId="{00000000-0000-0000-0000-000000000000}"/>
          </ac:spMkLst>
        </pc:spChg>
        <pc:spChg chg="mod">
          <ac:chgData name="Bethan Howard (1703402)" userId="S::1703402@student.uwtsd.ac.uk::0f361855-b68d-4ca7-a4ab-08b2165224ae" providerId="AD" clId="Web-{3C184E93-EF2B-4319-9C64-408C2A9AACB5}" dt="2018-04-20T22:38:39.249" v="899"/>
          <ac:spMkLst>
            <pc:docMk/>
            <pc:sldMk cId="3364742550" sldId="259"/>
            <ac:spMk id="5" creationId="{00000000-0000-0000-0000-000000000000}"/>
          </ac:spMkLst>
        </pc:spChg>
        <pc:spChg chg="mod">
          <ac:chgData name="Bethan Howard (1703402)" userId="S::1703402@student.uwtsd.ac.uk::0f361855-b68d-4ca7-a4ab-08b2165224ae" providerId="AD" clId="Web-{3C184E93-EF2B-4319-9C64-408C2A9AACB5}" dt="2018-04-20T20:01:43.798" v="1"/>
          <ac:spMkLst>
            <pc:docMk/>
            <pc:sldMk cId="3364742550" sldId="259"/>
            <ac:spMk id="7" creationId="{00000000-0000-0000-0000-000000000000}"/>
          </ac:spMkLst>
        </pc:spChg>
        <pc:picChg chg="add mod">
          <ac:chgData name="Bethan Howard (1703402)" userId="S::1703402@student.uwtsd.ac.uk::0f361855-b68d-4ca7-a4ab-08b2165224ae" providerId="AD" clId="Web-{3C184E93-EF2B-4319-9C64-408C2A9AACB5}" dt="2018-04-20T21:05:43.270" v="331"/>
          <ac:picMkLst>
            <pc:docMk/>
            <pc:sldMk cId="3364742550" sldId="259"/>
            <ac:picMk id="6" creationId="{DF0FF6F0-9B58-4E2B-95A2-A8967C876661}"/>
          </ac:picMkLst>
        </pc:picChg>
        <pc:picChg chg="add mod">
          <ac:chgData name="Bethan Howard (1703402)" userId="S::1703402@student.uwtsd.ac.uk::0f361855-b68d-4ca7-a4ab-08b2165224ae" providerId="AD" clId="Web-{3C184E93-EF2B-4319-9C64-408C2A9AACB5}" dt="2018-04-20T21:07:09.507" v="334"/>
          <ac:picMkLst>
            <pc:docMk/>
            <pc:sldMk cId="3364742550" sldId="259"/>
            <ac:picMk id="9" creationId="{2599D9BF-6124-48BC-9CE4-9B144D6FCEA9}"/>
          </ac:picMkLst>
        </pc:picChg>
        <pc:picChg chg="add del mod">
          <ac:chgData name="Bethan Howard (1703402)" userId="S::1703402@student.uwtsd.ac.uk::0f361855-b68d-4ca7-a4ab-08b2165224ae" providerId="AD" clId="Web-{3C184E93-EF2B-4319-9C64-408C2A9AACB5}" dt="2018-04-20T21:08:16.241" v="336"/>
          <ac:picMkLst>
            <pc:docMk/>
            <pc:sldMk cId="3364742550" sldId="259"/>
            <ac:picMk id="11" creationId="{00E82D67-0EFC-4D4D-B572-649713E8C959}"/>
          </ac:picMkLst>
        </pc:picChg>
        <pc:picChg chg="add del mod">
          <ac:chgData name="Bethan Howard (1703402)" userId="S::1703402@student.uwtsd.ac.uk::0f361855-b68d-4ca7-a4ab-08b2165224ae" providerId="AD" clId="Web-{3C184E93-EF2B-4319-9C64-408C2A9AACB5}" dt="2018-04-20T21:09:52.663" v="338"/>
          <ac:picMkLst>
            <pc:docMk/>
            <pc:sldMk cId="3364742550" sldId="259"/>
            <ac:picMk id="13" creationId="{2E8127DB-4D9C-4E3B-B709-82891F82936B}"/>
          </ac:picMkLst>
        </pc:picChg>
        <pc:picChg chg="add mod">
          <ac:chgData name="Bethan Howard (1703402)" userId="S::1703402@student.uwtsd.ac.uk::0f361855-b68d-4ca7-a4ab-08b2165224ae" providerId="AD" clId="Web-{3C184E93-EF2B-4319-9C64-408C2A9AACB5}" dt="2018-04-20T21:10:56.008" v="342"/>
          <ac:picMkLst>
            <pc:docMk/>
            <pc:sldMk cId="3364742550" sldId="259"/>
            <ac:picMk id="15" creationId="{CDCBF477-D8C6-4EC2-962E-6E95F73A6FF0}"/>
          </ac:picMkLst>
        </pc:picChg>
      </pc:sldChg>
      <pc:sldChg chg="new del">
        <pc:chgData name="Bethan Howard (1703402)" userId="S::1703402@student.uwtsd.ac.uk::0f361855-b68d-4ca7-a4ab-08b2165224ae" providerId="AD" clId="Web-{3C184E93-EF2B-4319-9C64-408C2A9AACB5}" dt="2018-04-20T21:13:03.664" v="346"/>
        <pc:sldMkLst>
          <pc:docMk/>
          <pc:sldMk cId="1141495850" sldId="261"/>
        </pc:sldMkLst>
      </pc:sldChg>
      <pc:sldChg chg="addSp modSp new mod setBg">
        <pc:chgData name="Bethan Howard (1703402)" userId="S::1703402@student.uwtsd.ac.uk::0f361855-b68d-4ca7-a4ab-08b2165224ae" providerId="AD" clId="Web-{3C184E93-EF2B-4319-9C64-408C2A9AACB5}" dt="2018-04-20T22:37:17.152" v="887"/>
        <pc:sldMkLst>
          <pc:docMk/>
          <pc:sldMk cId="2535814217" sldId="261"/>
        </pc:sldMkLst>
        <pc:spChg chg="add mod">
          <ac:chgData name="Bethan Howard (1703402)" userId="S::1703402@student.uwtsd.ac.uk::0f361855-b68d-4ca7-a4ab-08b2165224ae" providerId="AD" clId="Web-{3C184E93-EF2B-4319-9C64-408C2A9AACB5}" dt="2018-04-20T21:17:00.944" v="375"/>
          <ac:spMkLst>
            <pc:docMk/>
            <pc:sldMk cId="2535814217" sldId="261"/>
            <ac:spMk id="2" creationId="{1E9B6090-954B-433D-9D5A-79020A514927}"/>
          </ac:spMkLst>
        </pc:spChg>
        <pc:spChg chg="add mod">
          <ac:chgData name="Bethan Howard (1703402)" userId="S::1703402@student.uwtsd.ac.uk::0f361855-b68d-4ca7-a4ab-08b2165224ae" providerId="AD" clId="Web-{3C184E93-EF2B-4319-9C64-408C2A9AACB5}" dt="2018-04-20T21:18:02.773" v="407"/>
          <ac:spMkLst>
            <pc:docMk/>
            <pc:sldMk cId="2535814217" sldId="261"/>
            <ac:spMk id="3" creationId="{7183F29C-B2CE-457D-95E6-5E0F6C4ACF4A}"/>
          </ac:spMkLst>
        </pc:spChg>
        <pc:spChg chg="add mod">
          <ac:chgData name="Bethan Howard (1703402)" userId="S::1703402@student.uwtsd.ac.uk::0f361855-b68d-4ca7-a4ab-08b2165224ae" providerId="AD" clId="Web-{3C184E93-EF2B-4319-9C64-408C2A9AACB5}" dt="2018-04-20T21:25:27.842" v="442"/>
          <ac:spMkLst>
            <pc:docMk/>
            <pc:sldMk cId="2535814217" sldId="261"/>
            <ac:spMk id="4" creationId="{19E6824E-3BE9-4F05-9385-C1FFBF6CE93C}"/>
          </ac:spMkLst>
        </pc:spChg>
        <pc:spChg chg="add mod">
          <ac:chgData name="Bethan Howard (1703402)" userId="S::1703402@student.uwtsd.ac.uk::0f361855-b68d-4ca7-a4ab-08b2165224ae" providerId="AD" clId="Web-{3C184E93-EF2B-4319-9C64-408C2A9AACB5}" dt="2018-04-20T22:12:16.774" v="579"/>
          <ac:spMkLst>
            <pc:docMk/>
            <pc:sldMk cId="2535814217" sldId="261"/>
            <ac:spMk id="5" creationId="{F2D8EB3C-437B-40ED-B1E7-BC34FD6B438C}"/>
          </ac:spMkLst>
        </pc:spChg>
        <pc:spChg chg="add mod">
          <ac:chgData name="Bethan Howard (1703402)" userId="S::1703402@student.uwtsd.ac.uk::0f361855-b68d-4ca7-a4ab-08b2165224ae" providerId="AD" clId="Web-{3C184E93-EF2B-4319-9C64-408C2A9AACB5}" dt="2018-04-20T22:12:47.463" v="582"/>
          <ac:spMkLst>
            <pc:docMk/>
            <pc:sldMk cId="2535814217" sldId="261"/>
            <ac:spMk id="6" creationId="{AF3BED8D-7A75-4B96-A2F6-55FE881E5F15}"/>
          </ac:spMkLst>
        </pc:spChg>
        <pc:spChg chg="add mod">
          <ac:chgData name="Bethan Howard (1703402)" userId="S::1703402@student.uwtsd.ac.uk::0f361855-b68d-4ca7-a4ab-08b2165224ae" providerId="AD" clId="Web-{3C184E93-EF2B-4319-9C64-408C2A9AACB5}" dt="2018-04-20T22:12:13.305" v="578"/>
          <ac:spMkLst>
            <pc:docMk/>
            <pc:sldMk cId="2535814217" sldId="261"/>
            <ac:spMk id="7" creationId="{1F7E7800-64DA-4F6C-ACC6-E1AC4EA73985}"/>
          </ac:spMkLst>
        </pc:spChg>
        <pc:spChg chg="add mod">
          <ac:chgData name="Bethan Howard (1703402)" userId="S::1703402@student.uwtsd.ac.uk::0f361855-b68d-4ca7-a4ab-08b2165224ae" providerId="AD" clId="Web-{3C184E93-EF2B-4319-9C64-408C2A9AACB5}" dt="2018-04-20T22:12:36.823" v="581"/>
          <ac:spMkLst>
            <pc:docMk/>
            <pc:sldMk cId="2535814217" sldId="261"/>
            <ac:spMk id="8" creationId="{02B80EB6-DA99-4398-931F-20A63076BB99}"/>
          </ac:spMkLst>
        </pc:spChg>
        <pc:spChg chg="add mod">
          <ac:chgData name="Bethan Howard (1703402)" userId="S::1703402@student.uwtsd.ac.uk::0f361855-b68d-4ca7-a4ab-08b2165224ae" providerId="AD" clId="Web-{3C184E93-EF2B-4319-9C64-408C2A9AACB5}" dt="2018-04-20T22:36:14.572" v="869"/>
          <ac:spMkLst>
            <pc:docMk/>
            <pc:sldMk cId="2535814217" sldId="261"/>
            <ac:spMk id="9" creationId="{0F22B107-6945-4813-B9F3-83CB4632EB82}"/>
          </ac:spMkLst>
        </pc:spChg>
        <pc:spChg chg="add mod">
          <ac:chgData name="Bethan Howard (1703402)" userId="S::1703402@student.uwtsd.ac.uk::0f361855-b68d-4ca7-a4ab-08b2165224ae" providerId="AD" clId="Web-{3C184E93-EF2B-4319-9C64-408C2A9AACB5}" dt="2018-04-20T22:18:01.426" v="595"/>
          <ac:spMkLst>
            <pc:docMk/>
            <pc:sldMk cId="2535814217" sldId="261"/>
            <ac:spMk id="10" creationId="{6D7D0AB2-D7EC-48DD-9CAB-5501A4143838}"/>
          </ac:spMkLst>
        </pc:spChg>
        <pc:spChg chg="add">
          <ac:chgData name="Bethan Howard (1703402)" userId="S::1703402@student.uwtsd.ac.uk::0f361855-b68d-4ca7-a4ab-08b2165224ae" providerId="AD" clId="Web-{3C184E93-EF2B-4319-9C64-408C2A9AACB5}" dt="2018-04-20T22:20:20.902" v="596"/>
          <ac:spMkLst>
            <pc:docMk/>
            <pc:sldMk cId="2535814217" sldId="261"/>
            <ac:spMk id="11" creationId="{2781678F-BB02-482E-A587-D58272C3E054}"/>
          </ac:spMkLst>
        </pc:spChg>
        <pc:spChg chg="add mod">
          <ac:chgData name="Bethan Howard (1703402)" userId="S::1703402@student.uwtsd.ac.uk::0f361855-b68d-4ca7-a4ab-08b2165224ae" providerId="AD" clId="Web-{3C184E93-EF2B-4319-9C64-408C2A9AACB5}" dt="2018-04-20T22:37:17.152" v="887"/>
          <ac:spMkLst>
            <pc:docMk/>
            <pc:sldMk cId="2535814217" sldId="261"/>
            <ac:spMk id="12" creationId="{234392A0-20D1-4C7F-A215-D9E08D114B12}"/>
          </ac:spMkLst>
        </pc:spChg>
      </pc:sldChg>
    </pc:docChg>
  </pc:docChgLst>
  <pc:docChgLst>
    <pc:chgData name="Bethan Howard (1703402)" userId="S::1703402@student.uwtsd.ac.uk::0f361855-b68d-4ca7-a4ab-08b2165224ae" providerId="AD" clId="Web-{CD9E6E1E-52C0-435D-B8F0-9EDC0C65D347}"/>
    <pc:docChg chg="addSld delSld modSld">
      <pc:chgData name="Bethan Howard (1703402)" userId="S::1703402@student.uwtsd.ac.uk::0f361855-b68d-4ca7-a4ab-08b2165224ae" providerId="AD" clId="Web-{CD9E6E1E-52C0-435D-B8F0-9EDC0C65D347}" dt="2018-04-20T11:17:22.927" v="1386"/>
      <pc:docMkLst>
        <pc:docMk/>
      </pc:docMkLst>
      <pc:sldChg chg="modSp">
        <pc:chgData name="Bethan Howard (1703402)" userId="S::1703402@student.uwtsd.ac.uk::0f361855-b68d-4ca7-a4ab-08b2165224ae" providerId="AD" clId="Web-{CD9E6E1E-52C0-435D-B8F0-9EDC0C65D347}" dt="2018-04-20T10:50:45.469" v="1129"/>
        <pc:sldMkLst>
          <pc:docMk/>
          <pc:sldMk cId="1485137033" sldId="256"/>
        </pc:sldMkLst>
        <pc:spChg chg="mod">
          <ac:chgData name="Bethan Howard (1703402)" userId="S::1703402@student.uwtsd.ac.uk::0f361855-b68d-4ca7-a4ab-08b2165224ae" providerId="AD" clId="Web-{CD9E6E1E-52C0-435D-B8F0-9EDC0C65D347}" dt="2018-04-20T10:50:45.469" v="1129"/>
          <ac:spMkLst>
            <pc:docMk/>
            <pc:sldMk cId="1485137033" sldId="256"/>
            <ac:spMk id="7" creationId="{00000000-0000-0000-0000-000000000000}"/>
          </ac:spMkLst>
        </pc:spChg>
        <pc:spChg chg="mod">
          <ac:chgData name="Bethan Howard (1703402)" userId="S::1703402@student.uwtsd.ac.uk::0f361855-b68d-4ca7-a4ab-08b2165224ae" providerId="AD" clId="Web-{CD9E6E1E-52C0-435D-B8F0-9EDC0C65D347}" dt="2018-04-20T10:50:43.032" v="1124"/>
          <ac:spMkLst>
            <pc:docMk/>
            <pc:sldMk cId="1485137033" sldId="256"/>
            <ac:spMk id="12" creationId="{00000000-0000-0000-0000-000000000000}"/>
          </ac:spMkLst>
        </pc:spChg>
      </pc:sldChg>
      <pc:sldChg chg="modSp">
        <pc:chgData name="Bethan Howard (1703402)" userId="S::1703402@student.uwtsd.ac.uk::0f361855-b68d-4ca7-a4ab-08b2165224ae" providerId="AD" clId="Web-{CD9E6E1E-52C0-435D-B8F0-9EDC0C65D347}" dt="2018-04-20T10:53:35.987" v="1190"/>
        <pc:sldMkLst>
          <pc:docMk/>
          <pc:sldMk cId="2690616271" sldId="257"/>
        </pc:sldMkLst>
        <pc:spChg chg="mod">
          <ac:chgData name="Bethan Howard (1703402)" userId="S::1703402@student.uwtsd.ac.uk::0f361855-b68d-4ca7-a4ab-08b2165224ae" providerId="AD" clId="Web-{CD9E6E1E-52C0-435D-B8F0-9EDC0C65D347}" dt="2018-04-20T10:53:35.987" v="1190"/>
          <ac:spMkLst>
            <pc:docMk/>
            <pc:sldMk cId="2690616271" sldId="257"/>
            <ac:spMk id="4" creationId="{00000000-0000-0000-0000-000000000000}"/>
          </ac:spMkLst>
        </pc:spChg>
      </pc:sldChg>
      <pc:sldChg chg="addSp delSp modSp">
        <pc:chgData name="Bethan Howard (1703402)" userId="S::1703402@student.uwtsd.ac.uk::0f361855-b68d-4ca7-a4ab-08b2165224ae" providerId="AD" clId="Web-{CD9E6E1E-52C0-435D-B8F0-9EDC0C65D347}" dt="2018-04-20T11:08:54.186" v="1383"/>
        <pc:sldMkLst>
          <pc:docMk/>
          <pc:sldMk cId="2812697206" sldId="258"/>
        </pc:sldMkLst>
        <pc:spChg chg="mod">
          <ac:chgData name="Bethan Howard (1703402)" userId="S::1703402@student.uwtsd.ac.uk::0f361855-b68d-4ca7-a4ab-08b2165224ae" providerId="AD" clId="Web-{CD9E6E1E-52C0-435D-B8F0-9EDC0C65D347}" dt="2018-04-20T10:42:39.213" v="920"/>
          <ac:spMkLst>
            <pc:docMk/>
            <pc:sldMk cId="2812697206" sldId="258"/>
            <ac:spMk id="2" creationId="{00000000-0000-0000-0000-000000000000}"/>
          </ac:spMkLst>
        </pc:spChg>
        <pc:spChg chg="mod">
          <ac:chgData name="Bethan Howard (1703402)" userId="S::1703402@student.uwtsd.ac.uk::0f361855-b68d-4ca7-a4ab-08b2165224ae" providerId="AD" clId="Web-{CD9E6E1E-52C0-435D-B8F0-9EDC0C65D347}" dt="2018-04-20T10:31:13.610" v="628"/>
          <ac:spMkLst>
            <pc:docMk/>
            <pc:sldMk cId="2812697206" sldId="258"/>
            <ac:spMk id="3" creationId="{00000000-0000-0000-0000-000000000000}"/>
          </ac:spMkLst>
        </pc:spChg>
        <pc:spChg chg="mod">
          <ac:chgData name="Bethan Howard (1703402)" userId="S::1703402@student.uwtsd.ac.uk::0f361855-b68d-4ca7-a4ab-08b2165224ae" providerId="AD" clId="Web-{CD9E6E1E-52C0-435D-B8F0-9EDC0C65D347}" dt="2018-04-20T09:52:39.003" v="1"/>
          <ac:spMkLst>
            <pc:docMk/>
            <pc:sldMk cId="2812697206" sldId="258"/>
            <ac:spMk id="4" creationId="{00000000-0000-0000-0000-000000000000}"/>
          </ac:spMkLst>
        </pc:spChg>
        <pc:spChg chg="add mod">
          <ac:chgData name="Bethan Howard (1703402)" userId="S::1703402@student.uwtsd.ac.uk::0f361855-b68d-4ca7-a4ab-08b2165224ae" providerId="AD" clId="Web-{CD9E6E1E-52C0-435D-B8F0-9EDC0C65D347}" dt="2018-04-20T11:00:36.992" v="1343"/>
          <ac:spMkLst>
            <pc:docMk/>
            <pc:sldMk cId="2812697206" sldId="258"/>
            <ac:spMk id="5" creationId="{0DC9FFB1-102C-4A6F-B5FC-F3F5929356DD}"/>
          </ac:spMkLst>
        </pc:spChg>
        <pc:spChg chg="add mod">
          <ac:chgData name="Bethan Howard (1703402)" userId="S::1703402@student.uwtsd.ac.uk::0f361855-b68d-4ca7-a4ab-08b2165224ae" providerId="AD" clId="Web-{CD9E6E1E-52C0-435D-B8F0-9EDC0C65D347}" dt="2018-04-20T11:08:54.186" v="1383"/>
          <ac:spMkLst>
            <pc:docMk/>
            <pc:sldMk cId="2812697206" sldId="258"/>
            <ac:spMk id="6" creationId="{D4D11E49-389C-4E27-8EC9-984039532245}"/>
          </ac:spMkLst>
        </pc:spChg>
        <pc:spChg chg="add del mod ord">
          <ac:chgData name="Bethan Howard (1703402)" userId="S::1703402@student.uwtsd.ac.uk::0f361855-b68d-4ca7-a4ab-08b2165224ae" providerId="AD" clId="Web-{CD9E6E1E-52C0-435D-B8F0-9EDC0C65D347}" dt="2018-04-20T10:43:55.089" v="928"/>
          <ac:spMkLst>
            <pc:docMk/>
            <pc:sldMk cId="2812697206" sldId="258"/>
            <ac:spMk id="7" creationId="{1700D487-4DBA-467D-A053-F5A11D2C3530}"/>
          </ac:spMkLst>
        </pc:spChg>
      </pc:sldChg>
      <pc:sldChg chg="new">
        <pc:chgData name="Bethan Howard (1703402)" userId="S::1703402@student.uwtsd.ac.uk::0f361855-b68d-4ca7-a4ab-08b2165224ae" providerId="AD" clId="Web-{CD9E6E1E-52C0-435D-B8F0-9EDC0C65D347}" dt="2018-04-20T11:05:18.715" v="1369"/>
        <pc:sldMkLst>
          <pc:docMk/>
          <pc:sldMk cId="3364742550" sldId="259"/>
        </pc:sldMkLst>
      </pc:sldChg>
      <pc:sldChg chg="modSp new del">
        <pc:chgData name="Bethan Howard (1703402)" userId="S::1703402@student.uwtsd.ac.uk::0f361855-b68d-4ca7-a4ab-08b2165224ae" providerId="AD" clId="Web-{CD9E6E1E-52C0-435D-B8F0-9EDC0C65D347}" dt="2018-04-20T11:08:57.640" v="1384"/>
        <pc:sldMkLst>
          <pc:docMk/>
          <pc:sldMk cId="2904694101" sldId="260"/>
        </pc:sldMkLst>
        <pc:spChg chg="mod">
          <ac:chgData name="Bethan Howard (1703402)" userId="S::1703402@student.uwtsd.ac.uk::0f361855-b68d-4ca7-a4ab-08b2165224ae" providerId="AD" clId="Web-{CD9E6E1E-52C0-435D-B8F0-9EDC0C65D347}" dt="2018-04-20T11:08:23.873" v="1382"/>
          <ac:spMkLst>
            <pc:docMk/>
            <pc:sldMk cId="2904694101" sldId="260"/>
            <ac:spMk id="3" creationId="{FEC0A7AD-027D-443B-84DB-A5F46E58D69C}"/>
          </ac:spMkLst>
        </pc:spChg>
        <pc:spChg chg="mod">
          <ac:chgData name="Bethan Howard (1703402)" userId="S::1703402@student.uwtsd.ac.uk::0f361855-b68d-4ca7-a4ab-08b2165224ae" providerId="AD" clId="Web-{CD9E6E1E-52C0-435D-B8F0-9EDC0C65D347}" dt="2018-04-20T11:07:44.357" v="1373"/>
          <ac:spMkLst>
            <pc:docMk/>
            <pc:sldMk cId="2904694101" sldId="260"/>
            <ac:spMk id="4" creationId="{700C7F6D-D52F-4EA7-AA42-DD1E8DB48CB8}"/>
          </ac:spMkLst>
        </pc:spChg>
      </pc:sldChg>
      <pc:sldChg chg="add del replId">
        <pc:chgData name="Bethan Howard (1703402)" userId="S::1703402@student.uwtsd.ac.uk::0f361855-b68d-4ca7-a4ab-08b2165224ae" providerId="AD" clId="Web-{CD9E6E1E-52C0-435D-B8F0-9EDC0C65D347}" dt="2018-04-20T11:17:22.927" v="1386"/>
        <pc:sldMkLst>
          <pc:docMk/>
          <pc:sldMk cId="4224792887" sldId="260"/>
        </pc:sldMkLst>
      </pc:sldChg>
    </pc:docChg>
  </pc:docChgLst>
  <pc:docChgLst>
    <pc:chgData name="Bethan Howard (1703402)" userId="S::1703402@student.uwtsd.ac.uk::0f361855-b68d-4ca7-a4ab-08b2165224ae" providerId="AD" clId="Web-{C041CE19-9AA6-4D90-B5B3-20C9FA9A5893}"/>
    <pc:docChg chg="modSld">
      <pc:chgData name="Bethan Howard (1703402)" userId="S::1703402@student.uwtsd.ac.uk::0f361855-b68d-4ca7-a4ab-08b2165224ae" providerId="AD" clId="Web-{C041CE19-9AA6-4D90-B5B3-20C9FA9A5893}" dt="2018-04-23T00:35:48.373" v="4"/>
      <pc:docMkLst>
        <pc:docMk/>
      </pc:docMkLst>
      <pc:sldChg chg="modSp">
        <pc:chgData name="Bethan Howard (1703402)" userId="S::1703402@student.uwtsd.ac.uk::0f361855-b68d-4ca7-a4ab-08b2165224ae" providerId="AD" clId="Web-{C041CE19-9AA6-4D90-B5B3-20C9FA9A5893}" dt="2018-04-23T00:35:46.185" v="2"/>
        <pc:sldMkLst>
          <pc:docMk/>
          <pc:sldMk cId="1485137033" sldId="256"/>
        </pc:sldMkLst>
        <pc:spChg chg="mod">
          <ac:chgData name="Bethan Howard (1703402)" userId="S::1703402@student.uwtsd.ac.uk::0f361855-b68d-4ca7-a4ab-08b2165224ae" providerId="AD" clId="Web-{C041CE19-9AA6-4D90-B5B3-20C9FA9A5893}" dt="2018-04-23T00:35:46.185" v="2"/>
          <ac:spMkLst>
            <pc:docMk/>
            <pc:sldMk cId="1485137033" sldId="256"/>
            <ac:spMk id="12"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D3521ABB-FFA7-4AC4-B6E7-8A763E928C9D}" type="datetimeFigureOut">
              <a:rPr lang="en-GB" smtClean="0"/>
              <a:t>23/04/2018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C94340D-2115-4DFD-8628-FB51F2AE6E64}" type="slidenum">
              <a:rPr lang="en-GB" smtClean="0"/>
              <a:t>‹#›</a:t>
            </a:fld>
            <a:endParaRPr lang="en-GB"/>
          </a:p>
        </p:txBody>
      </p:sp>
    </p:spTree>
    <p:extLst>
      <p:ext uri="{BB962C8B-B14F-4D97-AF65-F5344CB8AC3E}">
        <p14:creationId xmlns:p14="http://schemas.microsoft.com/office/powerpoint/2010/main" val="1077904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3521ABB-FFA7-4AC4-B6E7-8A763E928C9D}" type="datetimeFigureOut">
              <a:rPr lang="en-GB" smtClean="0"/>
              <a:t>23/04/2018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C94340D-2115-4DFD-8628-FB51F2AE6E64}" type="slidenum">
              <a:rPr lang="en-GB" smtClean="0"/>
              <a:t>‹#›</a:t>
            </a:fld>
            <a:endParaRPr lang="en-GB"/>
          </a:p>
        </p:txBody>
      </p:sp>
    </p:spTree>
    <p:extLst>
      <p:ext uri="{BB962C8B-B14F-4D97-AF65-F5344CB8AC3E}">
        <p14:creationId xmlns:p14="http://schemas.microsoft.com/office/powerpoint/2010/main" val="7573937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3521ABB-FFA7-4AC4-B6E7-8A763E928C9D}" type="datetimeFigureOut">
              <a:rPr lang="en-GB" smtClean="0"/>
              <a:t>23/04/2018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C94340D-2115-4DFD-8628-FB51F2AE6E64}" type="slidenum">
              <a:rPr lang="en-GB" smtClean="0"/>
              <a:t>‹#›</a:t>
            </a:fld>
            <a:endParaRPr lang="en-GB"/>
          </a:p>
        </p:txBody>
      </p:sp>
    </p:spTree>
    <p:extLst>
      <p:ext uri="{BB962C8B-B14F-4D97-AF65-F5344CB8AC3E}">
        <p14:creationId xmlns:p14="http://schemas.microsoft.com/office/powerpoint/2010/main" val="13022883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3521ABB-FFA7-4AC4-B6E7-8A763E928C9D}" type="datetimeFigureOut">
              <a:rPr lang="en-GB" smtClean="0"/>
              <a:t>23/04/2018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C94340D-2115-4DFD-8628-FB51F2AE6E64}" type="slidenum">
              <a:rPr lang="en-GB" smtClean="0"/>
              <a:t>‹#›</a:t>
            </a:fld>
            <a:endParaRPr lang="en-GB"/>
          </a:p>
        </p:txBody>
      </p:sp>
    </p:spTree>
    <p:extLst>
      <p:ext uri="{BB962C8B-B14F-4D97-AF65-F5344CB8AC3E}">
        <p14:creationId xmlns:p14="http://schemas.microsoft.com/office/powerpoint/2010/main" val="33924011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3521ABB-FFA7-4AC4-B6E7-8A763E928C9D}" type="datetimeFigureOut">
              <a:rPr lang="en-GB" smtClean="0"/>
              <a:t>23/04/2018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C94340D-2115-4DFD-8628-FB51F2AE6E64}" type="slidenum">
              <a:rPr lang="en-GB" smtClean="0"/>
              <a:t>‹#›</a:t>
            </a:fld>
            <a:endParaRPr lang="en-GB"/>
          </a:p>
        </p:txBody>
      </p:sp>
    </p:spTree>
    <p:extLst>
      <p:ext uri="{BB962C8B-B14F-4D97-AF65-F5344CB8AC3E}">
        <p14:creationId xmlns:p14="http://schemas.microsoft.com/office/powerpoint/2010/main" val="34396861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D3521ABB-FFA7-4AC4-B6E7-8A763E928C9D}" type="datetimeFigureOut">
              <a:rPr lang="en-GB" smtClean="0"/>
              <a:t>23/04/2018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C94340D-2115-4DFD-8628-FB51F2AE6E64}" type="slidenum">
              <a:rPr lang="en-GB" smtClean="0"/>
              <a:t>‹#›</a:t>
            </a:fld>
            <a:endParaRPr lang="en-GB"/>
          </a:p>
        </p:txBody>
      </p:sp>
    </p:spTree>
    <p:extLst>
      <p:ext uri="{BB962C8B-B14F-4D97-AF65-F5344CB8AC3E}">
        <p14:creationId xmlns:p14="http://schemas.microsoft.com/office/powerpoint/2010/main" val="42390548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3521ABB-FFA7-4AC4-B6E7-8A763E928C9D}" type="datetimeFigureOut">
              <a:rPr lang="en-GB" smtClean="0"/>
              <a:t>23/04/2018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C94340D-2115-4DFD-8628-FB51F2AE6E64}" type="slidenum">
              <a:rPr lang="en-GB" smtClean="0"/>
              <a:t>‹#›</a:t>
            </a:fld>
            <a:endParaRPr lang="en-GB"/>
          </a:p>
        </p:txBody>
      </p:sp>
    </p:spTree>
    <p:extLst>
      <p:ext uri="{BB962C8B-B14F-4D97-AF65-F5344CB8AC3E}">
        <p14:creationId xmlns:p14="http://schemas.microsoft.com/office/powerpoint/2010/main" val="18791136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3521ABB-FFA7-4AC4-B6E7-8A763E928C9D}" type="datetimeFigureOut">
              <a:rPr lang="en-GB" smtClean="0"/>
              <a:t>23/04/2018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C94340D-2115-4DFD-8628-FB51F2AE6E64}" type="slidenum">
              <a:rPr lang="en-GB" smtClean="0"/>
              <a:t>‹#›</a:t>
            </a:fld>
            <a:endParaRPr lang="en-GB"/>
          </a:p>
        </p:txBody>
      </p:sp>
    </p:spTree>
    <p:extLst>
      <p:ext uri="{BB962C8B-B14F-4D97-AF65-F5344CB8AC3E}">
        <p14:creationId xmlns:p14="http://schemas.microsoft.com/office/powerpoint/2010/main" val="19003484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3521ABB-FFA7-4AC4-B6E7-8A763E928C9D}" type="datetimeFigureOut">
              <a:rPr lang="en-GB" smtClean="0"/>
              <a:t>23/04/2018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C94340D-2115-4DFD-8628-FB51F2AE6E64}" type="slidenum">
              <a:rPr lang="en-GB" smtClean="0"/>
              <a:t>‹#›</a:t>
            </a:fld>
            <a:endParaRPr lang="en-GB"/>
          </a:p>
        </p:txBody>
      </p:sp>
    </p:spTree>
    <p:extLst>
      <p:ext uri="{BB962C8B-B14F-4D97-AF65-F5344CB8AC3E}">
        <p14:creationId xmlns:p14="http://schemas.microsoft.com/office/powerpoint/2010/main" val="14514746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3521ABB-FFA7-4AC4-B6E7-8A763E928C9D}" type="datetimeFigureOut">
              <a:rPr lang="en-GB" smtClean="0"/>
              <a:t>23/04/2018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C94340D-2115-4DFD-8628-FB51F2AE6E64}" type="slidenum">
              <a:rPr lang="en-GB" smtClean="0"/>
              <a:t>‹#›</a:t>
            </a:fld>
            <a:endParaRPr lang="en-GB"/>
          </a:p>
        </p:txBody>
      </p:sp>
    </p:spTree>
    <p:extLst>
      <p:ext uri="{BB962C8B-B14F-4D97-AF65-F5344CB8AC3E}">
        <p14:creationId xmlns:p14="http://schemas.microsoft.com/office/powerpoint/2010/main" val="301933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3521ABB-FFA7-4AC4-B6E7-8A763E928C9D}" type="datetimeFigureOut">
              <a:rPr lang="en-GB" smtClean="0"/>
              <a:t>23/04/2018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C94340D-2115-4DFD-8628-FB51F2AE6E64}" type="slidenum">
              <a:rPr lang="en-GB" smtClean="0"/>
              <a:t>‹#›</a:t>
            </a:fld>
            <a:endParaRPr lang="en-GB"/>
          </a:p>
        </p:txBody>
      </p:sp>
    </p:spTree>
    <p:extLst>
      <p:ext uri="{BB962C8B-B14F-4D97-AF65-F5344CB8AC3E}">
        <p14:creationId xmlns:p14="http://schemas.microsoft.com/office/powerpoint/2010/main" val="10003068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3521ABB-FFA7-4AC4-B6E7-8A763E928C9D}" type="datetimeFigureOut">
              <a:rPr lang="en-GB" smtClean="0"/>
              <a:t>23/04/2018</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94340D-2115-4DFD-8628-FB51F2AE6E64}" type="slidenum">
              <a:rPr lang="en-GB" smtClean="0"/>
              <a:t>‹#›</a:t>
            </a:fld>
            <a:endParaRPr lang="en-GB"/>
          </a:p>
        </p:txBody>
      </p:sp>
    </p:spTree>
    <p:extLst>
      <p:ext uri="{BB962C8B-B14F-4D97-AF65-F5344CB8AC3E}">
        <p14:creationId xmlns:p14="http://schemas.microsoft.com/office/powerpoint/2010/main" val="3715830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CCECFF"/>
        </a:solidFill>
        <a:effectLst/>
      </p:bgPr>
    </p:bg>
    <p:spTree>
      <p:nvGrpSpPr>
        <p:cNvPr id="1" name=""/>
        <p:cNvGrpSpPr/>
        <p:nvPr/>
      </p:nvGrpSpPr>
      <p:grpSpPr>
        <a:xfrm>
          <a:off x="0" y="0"/>
          <a:ext cx="0" cy="0"/>
          <a:chOff x="0" y="0"/>
          <a:chExt cx="0" cy="0"/>
        </a:xfrm>
      </p:grpSpPr>
      <p:sp>
        <p:nvSpPr>
          <p:cNvPr id="6" name="Rectangle 5"/>
          <p:cNvSpPr/>
          <p:nvPr/>
        </p:nvSpPr>
        <p:spPr>
          <a:xfrm>
            <a:off x="1504120" y="2486389"/>
            <a:ext cx="9689512" cy="1323439"/>
          </a:xfrm>
          <a:prstGeom prst="rect">
            <a:avLst/>
          </a:prstGeom>
          <a:noFill/>
        </p:spPr>
        <p:txBody>
          <a:bodyPr wrap="none" lIns="91440" tIns="45720" rIns="91440" bIns="45720">
            <a:spAutoFit/>
          </a:bodyPr>
          <a:lstStyle/>
          <a:p>
            <a:pPr algn="ctr"/>
            <a:r>
              <a:rPr lang="en-US" sz="800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CLINICAL PSYCHOLOGY</a:t>
            </a:r>
            <a:endParaRPr lang="en-US" sz="8000" b="0" cap="none" spc="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spTree>
    <p:extLst>
      <p:ext uri="{BB962C8B-B14F-4D97-AF65-F5344CB8AC3E}">
        <p14:creationId xmlns:p14="http://schemas.microsoft.com/office/powerpoint/2010/main" val="10977935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CCECFF"/>
        </a:solidFill>
        <a:effectLst/>
      </p:bgPr>
    </p:bg>
    <p:spTree>
      <p:nvGrpSpPr>
        <p:cNvPr id="1" name=""/>
        <p:cNvGrpSpPr/>
        <p:nvPr/>
      </p:nvGrpSpPr>
      <p:grpSpPr>
        <a:xfrm>
          <a:off x="0" y="0"/>
          <a:ext cx="0" cy="0"/>
          <a:chOff x="0" y="0"/>
          <a:chExt cx="0" cy="0"/>
        </a:xfrm>
      </p:grpSpPr>
      <p:sp>
        <p:nvSpPr>
          <p:cNvPr id="17" name="Cloud 16"/>
          <p:cNvSpPr/>
          <p:nvPr/>
        </p:nvSpPr>
        <p:spPr>
          <a:xfrm>
            <a:off x="124484" y="239444"/>
            <a:ext cx="5808403" cy="3309387"/>
          </a:xfrm>
          <a:prstGeom prst="cloud">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Cloud 14"/>
          <p:cNvSpPr/>
          <p:nvPr/>
        </p:nvSpPr>
        <p:spPr>
          <a:xfrm>
            <a:off x="3486076" y="2803331"/>
            <a:ext cx="6124456" cy="3918273"/>
          </a:xfrm>
          <a:prstGeom prst="cloud">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782012" y="932336"/>
            <a:ext cx="4062405" cy="1815882"/>
          </a:xfrm>
          <a:prstGeom prst="rect">
            <a:avLst/>
          </a:prstGeom>
          <a:noFill/>
          <a:ln w="19050">
            <a:noFill/>
          </a:ln>
        </p:spPr>
        <p:txBody>
          <a:bodyPr wrap="square" rtlCol="0" anchor="t">
            <a:spAutoFit/>
          </a:bodyPr>
          <a:lstStyle/>
          <a:p>
            <a:pPr algn="just"/>
            <a:r>
              <a:rPr lang="en-GB" sz="1600" dirty="0"/>
              <a:t>Clinical psychologist deal with a wide range of physical health and mental health problems that include depression, addictions, learning difficulties, anxiety and relationship problems. Clinical psychologist asses the client and the assessment can lead to counselling, therapy or advice.  (</a:t>
            </a:r>
            <a:r>
              <a:rPr lang="en-GB" sz="1600" dirty="0">
                <a:cs typeface="Calibri"/>
              </a:rPr>
              <a:t>BPS, 2018)</a:t>
            </a:r>
            <a:endParaRPr lang="en-GB" sz="1600" dirty="0"/>
          </a:p>
        </p:txBody>
      </p:sp>
      <p:sp>
        <p:nvSpPr>
          <p:cNvPr id="12" name="TextBox 11"/>
          <p:cNvSpPr txBox="1"/>
          <p:nvPr/>
        </p:nvSpPr>
        <p:spPr>
          <a:xfrm>
            <a:off x="4472318" y="3468468"/>
            <a:ext cx="4278243" cy="2554545"/>
          </a:xfrm>
          <a:prstGeom prst="rect">
            <a:avLst/>
          </a:prstGeom>
          <a:noFill/>
          <a:ln w="19050">
            <a:noFill/>
          </a:ln>
        </p:spPr>
        <p:txBody>
          <a:bodyPr wrap="square" rtlCol="0" anchor="t">
            <a:spAutoFit/>
          </a:bodyPr>
          <a:lstStyle/>
          <a:p>
            <a:r>
              <a:rPr lang="en-GB" sz="1600" dirty="0"/>
              <a:t>Clinical psychologist work in many different health and social care settings such as hospitals, social services, child and adolescents mental health services and health centres. Clinical psychologist are a part of a multidisciplinary team such as working with practitioners and other health professions.  Some clinical psychologist do work in private practices, but the majority of Clinical psychologist to work for the National Health Service. </a:t>
            </a:r>
            <a:r>
              <a:rPr lang="en-GB" sz="1600" dirty="0">
                <a:cs typeface="Calibri"/>
              </a:rPr>
              <a:t>(BPS, 2018)</a:t>
            </a:r>
            <a:endParaRPr lang="en-GB" sz="1600" dirty="0"/>
          </a:p>
        </p:txBody>
      </p:sp>
      <p:sp>
        <p:nvSpPr>
          <p:cNvPr id="16" name="AutoShape 4" descr="Image result for clinical psycholog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8" name="Rectangle 17"/>
          <p:cNvSpPr/>
          <p:nvPr/>
        </p:nvSpPr>
        <p:spPr>
          <a:xfrm>
            <a:off x="5932887" y="329149"/>
            <a:ext cx="5948095" cy="1446550"/>
          </a:xfrm>
          <a:prstGeom prst="rect">
            <a:avLst/>
          </a:prstGeom>
          <a:noFill/>
        </p:spPr>
        <p:txBody>
          <a:bodyPr wrap="square" lIns="91440" tIns="45720" rIns="91440" bIns="45720">
            <a:spAutoFit/>
          </a:bodyPr>
          <a:lstStyle/>
          <a:p>
            <a:pPr algn="ctr"/>
            <a:r>
              <a:rPr lang="en-US" sz="4400" b="0" cap="none" spc="0" dirty="0">
                <a:ln w="0"/>
                <a:solidFill>
                  <a:schemeClr val="tx1"/>
                </a:solidFill>
                <a:effectLst>
                  <a:outerShdw blurRad="38100" dist="19050" dir="2700000" algn="tl" rotWithShape="0">
                    <a:schemeClr val="dk1">
                      <a:alpha val="40000"/>
                    </a:schemeClr>
                  </a:outerShdw>
                </a:effectLst>
              </a:rPr>
              <a:t>What is a Clinical Psychologist?</a:t>
            </a:r>
          </a:p>
        </p:txBody>
      </p:sp>
      <p:pic>
        <p:nvPicPr>
          <p:cNvPr id="19" name="Picture 1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1109" y="4157081"/>
            <a:ext cx="2441846" cy="1627897"/>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48464" y="2036055"/>
            <a:ext cx="2032518" cy="2059114"/>
          </a:xfrm>
          <a:prstGeom prst="rect">
            <a:avLst/>
          </a:prstGeom>
        </p:spPr>
      </p:pic>
    </p:spTree>
    <p:extLst>
      <p:ext uri="{BB962C8B-B14F-4D97-AF65-F5344CB8AC3E}">
        <p14:creationId xmlns:p14="http://schemas.microsoft.com/office/powerpoint/2010/main" val="26906162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CCECFF"/>
        </a:solidFill>
        <a:effectLst/>
      </p:bgPr>
    </p:bg>
    <p:spTree>
      <p:nvGrpSpPr>
        <p:cNvPr id="1" name=""/>
        <p:cNvGrpSpPr/>
        <p:nvPr/>
      </p:nvGrpSpPr>
      <p:grpSpPr>
        <a:xfrm>
          <a:off x="0" y="0"/>
          <a:ext cx="0" cy="0"/>
          <a:chOff x="0" y="0"/>
          <a:chExt cx="0" cy="0"/>
        </a:xfrm>
      </p:grpSpPr>
      <p:sp>
        <p:nvSpPr>
          <p:cNvPr id="2" name="Rectangle 1"/>
          <p:cNvSpPr/>
          <p:nvPr/>
        </p:nvSpPr>
        <p:spPr>
          <a:xfrm>
            <a:off x="1690007" y="247830"/>
            <a:ext cx="8864909" cy="523220"/>
          </a:xfrm>
          <a:prstGeom prst="rect">
            <a:avLst/>
          </a:prstGeom>
          <a:noFill/>
        </p:spPr>
        <p:txBody>
          <a:bodyPr wrap="square" lIns="91440" tIns="45720" rIns="91440" bIns="45720" anchor="t">
            <a:spAutoFit/>
          </a:bodyPr>
          <a:lstStyle/>
          <a:p>
            <a:pPr algn="ctr"/>
            <a:r>
              <a:rPr lang="en-GB" sz="2800"/>
              <a:t>The Training Required for </a:t>
            </a:r>
            <a:r>
              <a:rPr lang="en-GB" sz="2800">
                <a:cs typeface="Calibri"/>
              </a:rPr>
              <a:t>a Clinical Psychologist </a:t>
            </a:r>
            <a:endParaRPr lang="en-US" sz="2800" b="0" cap="none" spc="0">
              <a:ln w="0"/>
              <a:solidFill>
                <a:schemeClr val="tx1"/>
              </a:solidFill>
              <a:effectLst>
                <a:outerShdw blurRad="38100" dist="19050" dir="2700000" algn="tl" rotWithShape="0">
                  <a:schemeClr val="dk1">
                    <a:alpha val="40000"/>
                  </a:schemeClr>
                </a:outerShdw>
              </a:effectLst>
            </a:endParaRPr>
          </a:p>
        </p:txBody>
      </p:sp>
      <p:sp>
        <p:nvSpPr>
          <p:cNvPr id="3" name="TextBox 2"/>
          <p:cNvSpPr txBox="1"/>
          <p:nvPr/>
        </p:nvSpPr>
        <p:spPr>
          <a:xfrm>
            <a:off x="445325" y="5116038"/>
            <a:ext cx="3202256" cy="307777"/>
          </a:xfrm>
          <a:prstGeom prst="rect">
            <a:avLst/>
          </a:prstGeom>
          <a:noFill/>
        </p:spPr>
        <p:txBody>
          <a:bodyPr wrap="square" rtlCol="0" anchor="t">
            <a:spAutoFit/>
          </a:bodyPr>
          <a:lstStyle/>
          <a:p>
            <a:r>
              <a:rPr lang="en-GB" sz="1400"/>
              <a:t>   </a:t>
            </a:r>
          </a:p>
        </p:txBody>
      </p:sp>
      <p:sp>
        <p:nvSpPr>
          <p:cNvPr id="4" name="TextBox 3"/>
          <p:cNvSpPr txBox="1"/>
          <p:nvPr/>
        </p:nvSpPr>
        <p:spPr>
          <a:xfrm>
            <a:off x="209550" y="885825"/>
            <a:ext cx="11620500" cy="338554"/>
          </a:xfrm>
          <a:prstGeom prst="rect">
            <a:avLst/>
          </a:prstGeom>
          <a:noFill/>
        </p:spPr>
        <p:txBody>
          <a:bodyPr wrap="square" rtlCol="0" anchor="t">
            <a:spAutoFit/>
          </a:bodyPr>
          <a:lstStyle/>
          <a:p>
            <a:endParaRPr lang="en-GB" sz="1600">
              <a:cs typeface="Calibri"/>
            </a:endParaRPr>
          </a:p>
        </p:txBody>
      </p:sp>
      <p:sp>
        <p:nvSpPr>
          <p:cNvPr id="5" name="TextBox 4">
            <a:extLst>
              <a:ext uri="{FF2B5EF4-FFF2-40B4-BE49-F238E27FC236}">
                <a16:creationId xmlns:a16="http://schemas.microsoft.com/office/drawing/2014/main" id="{0DC9FFB1-102C-4A6F-B5FC-F3F5929356DD}"/>
              </a:ext>
            </a:extLst>
          </p:cNvPr>
          <p:cNvSpPr txBox="1"/>
          <p:nvPr/>
        </p:nvSpPr>
        <p:spPr>
          <a:xfrm>
            <a:off x="3497280" y="632360"/>
            <a:ext cx="4771901" cy="369332"/>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a:solidFill>
                  <a:srgbClr val="00B050"/>
                </a:solidFill>
                <a:cs typeface="Calibri"/>
              </a:rPr>
              <a:t>.</a:t>
            </a:r>
            <a:r>
              <a:rPr lang="en-US">
                <a:cs typeface="Calibri"/>
              </a:rPr>
              <a:t> </a:t>
            </a:r>
          </a:p>
        </p:txBody>
      </p:sp>
      <p:sp>
        <p:nvSpPr>
          <p:cNvPr id="6" name="TextBox 5">
            <a:extLst>
              <a:ext uri="{FF2B5EF4-FFF2-40B4-BE49-F238E27FC236}">
                <a16:creationId xmlns:a16="http://schemas.microsoft.com/office/drawing/2014/main" id="{D4D11E49-389C-4E27-8EC9-984039532245}"/>
              </a:ext>
            </a:extLst>
          </p:cNvPr>
          <p:cNvSpPr txBox="1"/>
          <p:nvPr/>
        </p:nvSpPr>
        <p:spPr>
          <a:xfrm>
            <a:off x="364979" y="1157649"/>
            <a:ext cx="4574106" cy="5262979"/>
          </a:xfrm>
          <a:prstGeom prst="rect">
            <a:avLst/>
          </a:prstGeom>
          <a:ln w="19050">
            <a:solidFill>
              <a:schemeClr val="accent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gn="just">
              <a:buFont typeface="Arial"/>
              <a:buChar char="•"/>
            </a:pPr>
            <a:r>
              <a:rPr lang="en-US" sz="1400" dirty="0">
                <a:cs typeface="Calibri"/>
              </a:rPr>
              <a:t>The training requirements for a clinical psychologist in the UK is a first degree or a high upper second class degree  in psychology or an equivalent that would make them eligible for gradate basis for chartered membership (GBC) of the British Psychology Society.</a:t>
            </a:r>
            <a:endParaRPr lang="en-US" dirty="0">
              <a:cs typeface="Calibri"/>
            </a:endParaRPr>
          </a:p>
          <a:p>
            <a:pPr marL="285750" indent="-285750" algn="just">
              <a:buFont typeface="Arial"/>
              <a:buChar char="•"/>
            </a:pPr>
            <a:endParaRPr lang="en-US" sz="1400">
              <a:cs typeface="Calibri"/>
            </a:endParaRPr>
          </a:p>
          <a:p>
            <a:pPr marL="285750" indent="-285750" algn="just">
              <a:buFont typeface="Arial"/>
              <a:buChar char="•"/>
            </a:pPr>
            <a:r>
              <a:rPr lang="en-US" sz="1400" dirty="0">
                <a:cs typeface="Calibri"/>
              </a:rPr>
              <a:t>After graduating with a first degree, students can then apply for a place on a clinical training course.    </a:t>
            </a:r>
          </a:p>
          <a:p>
            <a:pPr marL="285750" indent="-285750" algn="just">
              <a:buFont typeface="Arial"/>
              <a:buChar char="•"/>
            </a:pPr>
            <a:endParaRPr lang="en-US" sz="1400">
              <a:cs typeface="Calibri"/>
            </a:endParaRPr>
          </a:p>
          <a:p>
            <a:pPr marL="285750" indent="-285750" algn="just">
              <a:buFont typeface="Arial"/>
              <a:buChar char="•"/>
            </a:pPr>
            <a:r>
              <a:rPr lang="en-US" sz="1400" dirty="0">
                <a:cs typeface="Calibri"/>
              </a:rPr>
              <a:t>Students are required to have experience and capability in clinical, research and academic. </a:t>
            </a:r>
          </a:p>
          <a:p>
            <a:pPr marL="285750" indent="-285750" algn="just">
              <a:buFont typeface="Arial"/>
              <a:buChar char="•"/>
            </a:pPr>
            <a:endParaRPr lang="en-US" sz="1400">
              <a:cs typeface="Calibri"/>
            </a:endParaRPr>
          </a:p>
          <a:p>
            <a:pPr marL="285750" indent="-285750" algn="just">
              <a:buFont typeface="Arial"/>
              <a:buChar char="•"/>
            </a:pPr>
            <a:r>
              <a:rPr lang="en-US" sz="1400" dirty="0">
                <a:cs typeface="Calibri"/>
              </a:rPr>
              <a:t>Students are required to have experience in a mental health setting by either working as interns or volunteering or working as an assistant psychologist. </a:t>
            </a:r>
          </a:p>
          <a:p>
            <a:pPr marL="285750" indent="-285750" algn="just">
              <a:buFont typeface="Arial"/>
              <a:buChar char="•"/>
            </a:pPr>
            <a:endParaRPr lang="en-US" sz="1400">
              <a:cs typeface="Calibri"/>
            </a:endParaRPr>
          </a:p>
          <a:p>
            <a:pPr marL="285750" indent="-285750" algn="just">
              <a:buFont typeface="Arial"/>
              <a:buChar char="•"/>
            </a:pPr>
            <a:r>
              <a:rPr lang="en-US" sz="1400" dirty="0">
                <a:cs typeface="Calibri"/>
              </a:rPr>
              <a:t>Students must also possess good research skills, research skills  is a quality that is seen as important by clinical training courses. </a:t>
            </a:r>
          </a:p>
          <a:p>
            <a:pPr marL="285750" indent="-285750" algn="just">
              <a:buFont typeface="Arial"/>
              <a:buChar char="•"/>
            </a:pPr>
            <a:endParaRPr lang="en-US" sz="1400">
              <a:cs typeface="Calibri"/>
            </a:endParaRPr>
          </a:p>
          <a:p>
            <a:pPr marL="285750" indent="-285750" algn="just">
              <a:buFont typeface="Arial"/>
              <a:buChar char="•"/>
            </a:pPr>
            <a:r>
              <a:rPr lang="en-US" sz="1400" dirty="0">
                <a:cs typeface="Calibri"/>
              </a:rPr>
              <a:t>Research skills are important as they give clinical psychologist the abilities to evaluate, understand and critically appraise clinical literature. </a:t>
            </a:r>
          </a:p>
          <a:p>
            <a:pPr algn="just"/>
            <a:r>
              <a:rPr lang="en-US" sz="1400" dirty="0">
                <a:cs typeface="Calibri"/>
              </a:rPr>
              <a:t>       (Davey, 2014)</a:t>
            </a:r>
          </a:p>
        </p:txBody>
      </p:sp>
      <p:sp>
        <p:nvSpPr>
          <p:cNvPr id="7" name="TextBox 6"/>
          <p:cNvSpPr txBox="1"/>
          <p:nvPr/>
        </p:nvSpPr>
        <p:spPr>
          <a:xfrm>
            <a:off x="5243804" y="1135503"/>
            <a:ext cx="5831633" cy="1600438"/>
          </a:xfrm>
          <a:prstGeom prst="rect">
            <a:avLst/>
          </a:prstGeom>
          <a:noFill/>
          <a:ln w="19050">
            <a:solidFill>
              <a:schemeClr val="accent1"/>
            </a:solidFill>
          </a:ln>
        </p:spPr>
        <p:txBody>
          <a:bodyPr wrap="square" rtlCol="0" anchor="t">
            <a:spAutoFit/>
          </a:bodyPr>
          <a:lstStyle/>
          <a:p>
            <a:pPr marL="285750" indent="-285750">
              <a:buFont typeface="Arial" panose="020B0604020202020204" pitchFamily="34" charset="0"/>
              <a:buChar char="•"/>
            </a:pPr>
            <a:r>
              <a:rPr lang="en-GB" sz="1400" dirty="0"/>
              <a:t>Research skills are required as Clinical Psychologist can use their research skills to conduct research that could lead to new psychological theories.</a:t>
            </a:r>
          </a:p>
          <a:p>
            <a:pPr marL="285750" indent="-285750">
              <a:buFont typeface="Arial" panose="020B0604020202020204" pitchFamily="34" charset="0"/>
              <a:buChar char="•"/>
            </a:pPr>
            <a:endParaRPr lang="en-GB" sz="1400"/>
          </a:p>
          <a:p>
            <a:pPr marL="285750" indent="-285750">
              <a:buFont typeface="Arial" panose="020B0604020202020204" pitchFamily="34" charset="0"/>
              <a:buChar char="•"/>
            </a:pPr>
            <a:r>
              <a:rPr lang="en-GB" sz="1400" dirty="0"/>
              <a:t>When applying for a clinical training course, many of the </a:t>
            </a:r>
            <a:r>
              <a:rPr lang="en-GB" sz="1400" dirty="0" err="1"/>
              <a:t>tutour’s</a:t>
            </a:r>
            <a:r>
              <a:rPr lang="en-GB" sz="1400" dirty="0"/>
              <a:t> prefer an individual with good research knowledge skills, as a lot of time is taking up on the course learning clinical skills. Many courses only accepts individuals who have completed a research PhD.  (</a:t>
            </a:r>
            <a:r>
              <a:rPr lang="en-GB" sz="1400" dirty="0">
                <a:cs typeface="Calibri"/>
              </a:rPr>
              <a:t>Davey, 2014)</a:t>
            </a:r>
            <a:endParaRPr lang="en-GB" sz="1400" dirty="0"/>
          </a:p>
        </p:txBody>
      </p:sp>
      <p:sp>
        <p:nvSpPr>
          <p:cNvPr id="8" name="TextBox 7"/>
          <p:cNvSpPr txBox="1"/>
          <p:nvPr/>
        </p:nvSpPr>
        <p:spPr>
          <a:xfrm>
            <a:off x="7564066" y="2869752"/>
            <a:ext cx="5981700" cy="369332"/>
          </a:xfrm>
          <a:prstGeom prst="rect">
            <a:avLst/>
          </a:prstGeom>
          <a:noFill/>
        </p:spPr>
        <p:txBody>
          <a:bodyPr wrap="square" rtlCol="0">
            <a:spAutoFit/>
          </a:bodyPr>
          <a:lstStyle/>
          <a:p>
            <a:r>
              <a:rPr lang="en-GB"/>
              <a:t>Clinical training</a:t>
            </a:r>
          </a:p>
        </p:txBody>
      </p:sp>
      <p:sp>
        <p:nvSpPr>
          <p:cNvPr id="9" name="TextBox 8"/>
          <p:cNvSpPr txBox="1"/>
          <p:nvPr/>
        </p:nvSpPr>
        <p:spPr>
          <a:xfrm>
            <a:off x="5243804" y="3365651"/>
            <a:ext cx="5995696" cy="3108543"/>
          </a:xfrm>
          <a:prstGeom prst="rect">
            <a:avLst/>
          </a:prstGeom>
          <a:noFill/>
          <a:ln w="19050">
            <a:solidFill>
              <a:schemeClr val="accent1"/>
            </a:solidFill>
          </a:ln>
        </p:spPr>
        <p:txBody>
          <a:bodyPr wrap="square" rtlCol="0" anchor="t">
            <a:spAutoFit/>
          </a:bodyPr>
          <a:lstStyle/>
          <a:p>
            <a:pPr marL="285750" indent="-285750">
              <a:buFont typeface="Arial" panose="020B0604020202020204" pitchFamily="34" charset="0"/>
              <a:buChar char="•"/>
            </a:pPr>
            <a:r>
              <a:rPr lang="en-GB" sz="1400" dirty="0"/>
              <a:t>In the UK to achieve a doctorate in Clinical psychology, Clinical training programmes are usually 3 years. </a:t>
            </a:r>
            <a:endParaRPr lang="en-GB" sz="1400"/>
          </a:p>
          <a:p>
            <a:pPr marL="285750" indent="-285750">
              <a:buFont typeface="Arial" panose="020B0604020202020204" pitchFamily="34" charset="0"/>
              <a:buChar char="•"/>
            </a:pPr>
            <a:endParaRPr lang="en-GB" sz="1400"/>
          </a:p>
          <a:p>
            <a:pPr marL="285750" indent="-285750">
              <a:buFont typeface="Arial" panose="020B0604020202020204" pitchFamily="34" charset="0"/>
              <a:buChar char="•"/>
            </a:pPr>
            <a:r>
              <a:rPr lang="en-GB" sz="1400" dirty="0"/>
              <a:t>After and individual has obtained a doctorate then they are eligible to register with the BPS as a chartered psychologist. </a:t>
            </a:r>
            <a:endParaRPr lang="en-GB" sz="1400" dirty="0">
              <a:cs typeface="Calibri"/>
            </a:endParaRPr>
          </a:p>
          <a:p>
            <a:pPr marL="285750" indent="-285750">
              <a:buFont typeface="Arial" panose="020B0604020202020204" pitchFamily="34" charset="0"/>
              <a:buChar char="•"/>
            </a:pPr>
            <a:endParaRPr lang="en-GB" sz="1400"/>
          </a:p>
          <a:p>
            <a:pPr marL="285750" indent="-285750">
              <a:buFont typeface="Arial" panose="020B0604020202020204" pitchFamily="34" charset="0"/>
              <a:buChar char="•"/>
            </a:pPr>
            <a:r>
              <a:rPr lang="en-GB" sz="1400" dirty="0"/>
              <a:t>Training usually happens within the National Health Service which is then divided into three components</a:t>
            </a:r>
            <a:endParaRPr lang="en-GB" sz="1400" dirty="0">
              <a:cs typeface="Calibri"/>
            </a:endParaRPr>
          </a:p>
          <a:p>
            <a:pPr marL="285750" indent="-285750">
              <a:buFont typeface="Arial" panose="020B0604020202020204" pitchFamily="34" charset="0"/>
              <a:buChar char="•"/>
            </a:pPr>
            <a:endParaRPr lang="en-GB" sz="1400"/>
          </a:p>
          <a:p>
            <a:pPr marL="285750" indent="-285750">
              <a:buFont typeface="Arial" panose="020B0604020202020204" pitchFamily="34" charset="0"/>
              <a:buChar char="•"/>
            </a:pPr>
            <a:r>
              <a:rPr lang="en-GB" sz="1400" dirty="0"/>
              <a:t>An Academic component</a:t>
            </a:r>
            <a:endParaRPr lang="en-GB" sz="1400" dirty="0">
              <a:cs typeface="Calibri"/>
            </a:endParaRPr>
          </a:p>
          <a:p>
            <a:pPr marL="285750" indent="-285750">
              <a:buFont typeface="Arial" panose="020B0604020202020204" pitchFamily="34" charset="0"/>
              <a:buChar char="•"/>
            </a:pPr>
            <a:r>
              <a:rPr lang="en-GB" sz="1400" dirty="0"/>
              <a:t>A Clinical placement component</a:t>
            </a:r>
            <a:endParaRPr lang="en-GB" sz="1400" dirty="0">
              <a:cs typeface="Calibri"/>
            </a:endParaRPr>
          </a:p>
          <a:p>
            <a:pPr marL="285750" indent="-285750">
              <a:buFont typeface="Arial" panose="020B0604020202020204" pitchFamily="34" charset="0"/>
              <a:buChar char="•"/>
            </a:pPr>
            <a:r>
              <a:rPr lang="en-GB" sz="1400" dirty="0"/>
              <a:t>A research component. </a:t>
            </a:r>
            <a:endParaRPr lang="en-GB" sz="1400" dirty="0">
              <a:cs typeface="Calibri"/>
            </a:endParaRPr>
          </a:p>
          <a:p>
            <a:r>
              <a:rPr lang="en-GB" sz="1400" dirty="0">
                <a:cs typeface="Calibri"/>
              </a:rPr>
              <a:t>(Davey,2014) </a:t>
            </a:r>
            <a:endParaRPr lang="en-GB" sz="1400" dirty="0"/>
          </a:p>
          <a:p>
            <a:endParaRPr lang="en-GB" sz="1400" dirty="0">
              <a:cs typeface="Calibri"/>
            </a:endParaRPr>
          </a:p>
        </p:txBody>
      </p:sp>
    </p:spTree>
    <p:extLst>
      <p:ext uri="{BB962C8B-B14F-4D97-AF65-F5344CB8AC3E}">
        <p14:creationId xmlns:p14="http://schemas.microsoft.com/office/powerpoint/2010/main" val="28126972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CCECFF"/>
        </a:solidFill>
        <a:effectLst/>
      </p:bgPr>
    </p:bg>
    <p:spTree>
      <p:nvGrpSpPr>
        <p:cNvPr id="1" name=""/>
        <p:cNvGrpSpPr/>
        <p:nvPr/>
      </p:nvGrpSpPr>
      <p:grpSpPr>
        <a:xfrm>
          <a:off x="0" y="0"/>
          <a:ext cx="0" cy="0"/>
          <a:chOff x="0" y="0"/>
          <a:chExt cx="0" cy="0"/>
        </a:xfrm>
      </p:grpSpPr>
      <p:sp>
        <p:nvSpPr>
          <p:cNvPr id="6" name="Rectangle 5"/>
          <p:cNvSpPr/>
          <p:nvPr/>
        </p:nvSpPr>
        <p:spPr>
          <a:xfrm>
            <a:off x="448724" y="397192"/>
            <a:ext cx="11476576" cy="523220"/>
          </a:xfrm>
          <a:prstGeom prst="rect">
            <a:avLst/>
          </a:prstGeom>
          <a:noFill/>
        </p:spPr>
        <p:txBody>
          <a:bodyPr wrap="square" lIns="91440" tIns="45720" rIns="91440" bIns="45720">
            <a:spAutoFit/>
          </a:bodyPr>
          <a:lstStyle/>
          <a:p>
            <a:pPr algn="ctr"/>
            <a:r>
              <a:rPr lang="en-US" sz="2800" b="0" cap="none" spc="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Any professional competencies within that discipline</a:t>
            </a:r>
          </a:p>
        </p:txBody>
      </p:sp>
      <p:sp>
        <p:nvSpPr>
          <p:cNvPr id="7" name="TextBox 6"/>
          <p:cNvSpPr txBox="1"/>
          <p:nvPr/>
        </p:nvSpPr>
        <p:spPr>
          <a:xfrm>
            <a:off x="601124" y="1419287"/>
            <a:ext cx="8076151" cy="1569660"/>
          </a:xfrm>
          <a:prstGeom prst="rect">
            <a:avLst/>
          </a:prstGeom>
          <a:noFill/>
          <a:ln w="19050">
            <a:solidFill>
              <a:schemeClr val="accent1"/>
            </a:solidFill>
          </a:ln>
        </p:spPr>
        <p:txBody>
          <a:bodyPr wrap="square" rtlCol="0" anchor="t">
            <a:spAutoFit/>
          </a:bodyPr>
          <a:lstStyle/>
          <a:p>
            <a:pPr algn="just"/>
            <a:r>
              <a:rPr lang="en-GB" sz="1600" dirty="0">
                <a:cs typeface="Arial" panose="020B0604020202020204" pitchFamily="34" charset="0"/>
              </a:rPr>
              <a:t>There are various professional competencies that Clinical Psychologist are expected to undertake after they have qualified. Clinical Psychologist should continue to develop their professional competencies throughout their careers therefore they can develop. This can include attending training workshops and conferences, keeping updated by the latest research by reading and engaging in new activities such as supervising a trainee clinical psychologist. (Davey, 2014)</a:t>
            </a:r>
          </a:p>
        </p:txBody>
      </p:sp>
      <p:sp>
        <p:nvSpPr>
          <p:cNvPr id="12" name="TextBox 11"/>
          <p:cNvSpPr txBox="1"/>
          <p:nvPr/>
        </p:nvSpPr>
        <p:spPr>
          <a:xfrm>
            <a:off x="1700212" y="3588464"/>
            <a:ext cx="6886575" cy="2062103"/>
          </a:xfrm>
          <a:prstGeom prst="rect">
            <a:avLst/>
          </a:prstGeom>
          <a:noFill/>
          <a:ln w="19050">
            <a:solidFill>
              <a:schemeClr val="accent1"/>
            </a:solidFill>
          </a:ln>
        </p:spPr>
        <p:txBody>
          <a:bodyPr wrap="square" rtlCol="0" anchor="t">
            <a:spAutoFit/>
          </a:bodyPr>
          <a:lstStyle/>
          <a:p>
            <a:pPr algn="just"/>
            <a:r>
              <a:rPr lang="en-GB" sz="1600" dirty="0"/>
              <a:t>Clinical Psychologist provide services to vulnerable groups of people therefore it is important that the public is protected form malpractice and exploitation from untrained people, it is important that their practice needs to be properly regulated. In the UK the (HCPC) known as the Health Care Profession Council protects members of the public by ensuring that all Clinical Psychologist meet specific professional skills, behaviour and health and standards of training. The HCPC was created in 2009 and all Clinical Psychologist in the UK have been regulated by the agency in order to protect the public. </a:t>
            </a:r>
            <a:r>
              <a:rPr lang="en-GB" sz="1600" dirty="0">
                <a:cs typeface="Calibri"/>
              </a:rPr>
              <a:t>(Davey, 2014)</a:t>
            </a:r>
            <a:endParaRPr lang="en-GB" sz="1600" dirty="0"/>
          </a:p>
        </p:txBody>
      </p:sp>
      <p:pic>
        <p:nvPicPr>
          <p:cNvPr id="13" name="Picture 1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46645" y="2938585"/>
            <a:ext cx="2177719" cy="2288439"/>
          </a:xfrm>
          <a:prstGeom prst="rect">
            <a:avLst/>
          </a:prstGeom>
        </p:spPr>
      </p:pic>
    </p:spTree>
    <p:extLst>
      <p:ext uri="{BB962C8B-B14F-4D97-AF65-F5344CB8AC3E}">
        <p14:creationId xmlns:p14="http://schemas.microsoft.com/office/powerpoint/2010/main" val="14851370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CCECFF"/>
        </a:solidFill>
        <a:effectLst/>
      </p:bgPr>
    </p:bg>
    <p:spTree>
      <p:nvGrpSpPr>
        <p:cNvPr id="1" name=""/>
        <p:cNvGrpSpPr/>
        <p:nvPr/>
      </p:nvGrpSpPr>
      <p:grpSpPr>
        <a:xfrm>
          <a:off x="0" y="0"/>
          <a:ext cx="0" cy="0"/>
          <a:chOff x="0" y="0"/>
          <a:chExt cx="0" cy="0"/>
        </a:xfrm>
      </p:grpSpPr>
      <p:sp>
        <p:nvSpPr>
          <p:cNvPr id="2" name="Rectangle 1"/>
          <p:cNvSpPr/>
          <p:nvPr/>
        </p:nvSpPr>
        <p:spPr>
          <a:xfrm>
            <a:off x="2190751" y="320159"/>
            <a:ext cx="8467724" cy="461665"/>
          </a:xfrm>
          <a:prstGeom prst="rect">
            <a:avLst/>
          </a:prstGeom>
        </p:spPr>
        <p:txBody>
          <a:bodyPr wrap="square">
            <a:spAutoFit/>
          </a:bodyPr>
          <a:lstStyle/>
          <a:p>
            <a:r>
              <a:rPr lang="en-GB" sz="2400"/>
              <a:t>A practical application of the discipline within the specific field.</a:t>
            </a:r>
          </a:p>
        </p:txBody>
      </p:sp>
      <p:sp>
        <p:nvSpPr>
          <p:cNvPr id="5" name="TextBox 4"/>
          <p:cNvSpPr txBox="1"/>
          <p:nvPr/>
        </p:nvSpPr>
        <p:spPr>
          <a:xfrm>
            <a:off x="366893" y="1143557"/>
            <a:ext cx="5233987" cy="2031325"/>
          </a:xfrm>
          <a:prstGeom prst="rect">
            <a:avLst/>
          </a:prstGeom>
          <a:noFill/>
          <a:ln w="19050">
            <a:solidFill>
              <a:schemeClr val="accent1"/>
            </a:solidFill>
          </a:ln>
        </p:spPr>
        <p:txBody>
          <a:bodyPr wrap="square" rtlCol="0" anchor="t">
            <a:spAutoFit/>
          </a:bodyPr>
          <a:lstStyle/>
          <a:p>
            <a:pPr algn="just"/>
            <a:r>
              <a:rPr lang="en-GB" sz="1400" dirty="0"/>
              <a:t>Clinical psychologist work with clients who suffer from a wide range of disorders such as</a:t>
            </a:r>
          </a:p>
          <a:p>
            <a:pPr marL="285750" indent="-285750" algn="just">
              <a:buFont typeface="Arial" panose="020B0604020202020204" pitchFamily="34" charset="0"/>
              <a:buChar char="•"/>
            </a:pPr>
            <a:r>
              <a:rPr lang="en-GB" sz="1400" dirty="0"/>
              <a:t> eating disorders</a:t>
            </a:r>
            <a:endParaRPr lang="en-GB" sz="1400" dirty="0">
              <a:cs typeface="Calibri"/>
            </a:endParaRPr>
          </a:p>
          <a:p>
            <a:pPr marL="285750" indent="-285750" algn="just">
              <a:buFont typeface="Arial" panose="020B0604020202020204" pitchFamily="34" charset="0"/>
              <a:buChar char="•"/>
            </a:pPr>
            <a:r>
              <a:rPr lang="en-GB" sz="1400" dirty="0"/>
              <a:t> depression</a:t>
            </a:r>
          </a:p>
          <a:p>
            <a:pPr marL="285750" indent="-285750" algn="just">
              <a:buFont typeface="Arial" panose="020B0604020202020204" pitchFamily="34" charset="0"/>
              <a:buChar char="•"/>
            </a:pPr>
            <a:r>
              <a:rPr lang="en-GB" sz="1400" dirty="0"/>
              <a:t>Anxiety</a:t>
            </a:r>
            <a:endParaRPr lang="en-GB" sz="1400" dirty="0">
              <a:cs typeface="Calibri"/>
            </a:endParaRPr>
          </a:p>
          <a:p>
            <a:pPr marL="285750" indent="-285750" algn="just">
              <a:buFont typeface="Arial" panose="020B0604020202020204" pitchFamily="34" charset="0"/>
              <a:buChar char="•"/>
            </a:pPr>
            <a:r>
              <a:rPr lang="en-GB" sz="1400" dirty="0"/>
              <a:t>stress related problems</a:t>
            </a:r>
            <a:endParaRPr lang="en-GB" sz="1400" dirty="0">
              <a:cs typeface="Calibri"/>
            </a:endParaRPr>
          </a:p>
          <a:p>
            <a:pPr marL="285750" indent="-285750" algn="just">
              <a:buFont typeface="Arial" panose="020B0604020202020204" pitchFamily="34" charset="0"/>
              <a:buChar char="•"/>
            </a:pPr>
            <a:r>
              <a:rPr lang="en-GB" sz="1400" dirty="0"/>
              <a:t>mood disorders </a:t>
            </a:r>
            <a:endParaRPr lang="en-GB" sz="1400" dirty="0">
              <a:cs typeface="Calibri"/>
            </a:endParaRPr>
          </a:p>
          <a:p>
            <a:pPr marL="285750" indent="-285750" algn="just">
              <a:buFont typeface="Arial" panose="020B0604020202020204" pitchFamily="34" charset="0"/>
              <a:buChar char="•"/>
            </a:pPr>
            <a:r>
              <a:rPr lang="en-GB" sz="1400" dirty="0"/>
              <a:t> OCD </a:t>
            </a:r>
            <a:endParaRPr lang="en-GB" sz="1400" dirty="0">
              <a:cs typeface="Calibri"/>
            </a:endParaRPr>
          </a:p>
          <a:p>
            <a:pPr marL="285750" indent="-285750" algn="just">
              <a:buFont typeface="Arial" panose="020B0604020202020204" pitchFamily="34" charset="0"/>
              <a:buChar char="•"/>
            </a:pPr>
            <a:r>
              <a:rPr lang="en-GB" sz="1400" dirty="0"/>
              <a:t>Autism. </a:t>
            </a:r>
            <a:endParaRPr lang="en-GB" sz="1400" dirty="0">
              <a:cs typeface="Calibri"/>
            </a:endParaRPr>
          </a:p>
        </p:txBody>
      </p:sp>
      <p:sp>
        <p:nvSpPr>
          <p:cNvPr id="4" name="TextBox 3"/>
          <p:cNvSpPr txBox="1"/>
          <p:nvPr/>
        </p:nvSpPr>
        <p:spPr>
          <a:xfrm>
            <a:off x="5829364" y="1149514"/>
            <a:ext cx="6010030" cy="1600438"/>
          </a:xfrm>
          <a:prstGeom prst="rect">
            <a:avLst/>
          </a:prstGeom>
          <a:noFill/>
          <a:ln w="12700">
            <a:solidFill>
              <a:schemeClr val="accent1"/>
            </a:solidFill>
          </a:ln>
        </p:spPr>
        <p:txBody>
          <a:bodyPr wrap="square" rtlCol="0" anchor="t">
            <a:spAutoFit/>
          </a:bodyPr>
          <a:lstStyle/>
          <a:p>
            <a:r>
              <a:rPr lang="en-GB" sz="1400" dirty="0"/>
              <a:t>Research in Clinical psychology is important and a study  was conducted exploring the relation between anxiety, aggression and social understanding in children who have been diagnosed with Autism spectrum Disorders. The measure that was used was a ADOS (the Autism Diagnostic Observation Schedule) questionnaire by a PhD psychologist that had completed clinical and research reliability training. The child had to complete social and communicative skills that are aimed at children with ASDs. </a:t>
            </a:r>
            <a:r>
              <a:rPr lang="en-GB" sz="1400" dirty="0">
                <a:cs typeface="Calibri"/>
              </a:rPr>
              <a:t>(</a:t>
            </a:r>
            <a:r>
              <a:rPr lang="en-GB" sz="1400" dirty="0" err="1">
                <a:cs typeface="Calibri"/>
              </a:rPr>
              <a:t>Niditch</a:t>
            </a:r>
            <a:r>
              <a:rPr lang="en-GB" sz="1400" dirty="0">
                <a:cs typeface="Calibri"/>
              </a:rPr>
              <a:t>, 2012)</a:t>
            </a:r>
            <a:endParaRPr lang="en-GB" sz="1400" dirty="0"/>
          </a:p>
        </p:txBody>
      </p:sp>
      <p:sp>
        <p:nvSpPr>
          <p:cNvPr id="7" name="Rectangle 6"/>
          <p:cNvSpPr/>
          <p:nvPr/>
        </p:nvSpPr>
        <p:spPr>
          <a:xfrm>
            <a:off x="6581774" y="1143556"/>
            <a:ext cx="5393078" cy="369332"/>
          </a:xfrm>
          <a:prstGeom prst="rect">
            <a:avLst/>
          </a:prstGeom>
        </p:spPr>
        <p:txBody>
          <a:bodyPr wrap="square">
            <a:spAutoFit/>
          </a:bodyPr>
          <a:lstStyle/>
          <a:p>
            <a:endParaRPr lang="en-GB"/>
          </a:p>
        </p:txBody>
      </p:sp>
      <p:pic>
        <p:nvPicPr>
          <p:cNvPr id="6" name="Picture 7" descr="A close up of a logo&#10;&#10;Description generated with high confidence">
            <a:extLst>
              <a:ext uri="{FF2B5EF4-FFF2-40B4-BE49-F238E27FC236}">
                <a16:creationId xmlns:a16="http://schemas.microsoft.com/office/drawing/2014/main" id="{DF0FF6F0-9B58-4E2B-95A2-A8967C876661}"/>
              </a:ext>
            </a:extLst>
          </p:cNvPr>
          <p:cNvPicPr>
            <a:picLocks noChangeAspect="1"/>
          </p:cNvPicPr>
          <p:nvPr/>
        </p:nvPicPr>
        <p:blipFill>
          <a:blip r:embed="rId2"/>
          <a:stretch>
            <a:fillRect/>
          </a:stretch>
        </p:blipFill>
        <p:spPr>
          <a:xfrm>
            <a:off x="439946" y="3380117"/>
            <a:ext cx="2628182" cy="2628182"/>
          </a:xfrm>
          <a:prstGeom prst="rect">
            <a:avLst/>
          </a:prstGeom>
        </p:spPr>
      </p:pic>
      <p:pic>
        <p:nvPicPr>
          <p:cNvPr id="9" name="Picture 9">
            <a:extLst>
              <a:ext uri="{FF2B5EF4-FFF2-40B4-BE49-F238E27FC236}">
                <a16:creationId xmlns:a16="http://schemas.microsoft.com/office/drawing/2014/main" id="{2599D9BF-6124-48BC-9CE4-9B144D6FCEA9}"/>
              </a:ext>
            </a:extLst>
          </p:cNvPr>
          <p:cNvPicPr>
            <a:picLocks noChangeAspect="1"/>
          </p:cNvPicPr>
          <p:nvPr/>
        </p:nvPicPr>
        <p:blipFill>
          <a:blip r:embed="rId3"/>
          <a:stretch>
            <a:fillRect/>
          </a:stretch>
        </p:blipFill>
        <p:spPr>
          <a:xfrm>
            <a:off x="4465606" y="3303117"/>
            <a:ext cx="2743200" cy="2782180"/>
          </a:xfrm>
          <a:prstGeom prst="rect">
            <a:avLst/>
          </a:prstGeom>
        </p:spPr>
      </p:pic>
      <p:pic>
        <p:nvPicPr>
          <p:cNvPr id="15" name="Picture 15" descr="A person sitting at a table&#10;&#10;Description generated with very high confidence">
            <a:extLst>
              <a:ext uri="{FF2B5EF4-FFF2-40B4-BE49-F238E27FC236}">
                <a16:creationId xmlns:a16="http://schemas.microsoft.com/office/drawing/2014/main" id="{CDCBF477-D8C6-4EC2-962E-6E95F73A6FF0}"/>
              </a:ext>
            </a:extLst>
          </p:cNvPr>
          <p:cNvPicPr>
            <a:picLocks noChangeAspect="1"/>
          </p:cNvPicPr>
          <p:nvPr/>
        </p:nvPicPr>
        <p:blipFill>
          <a:blip r:embed="rId4"/>
          <a:stretch>
            <a:fillRect/>
          </a:stretch>
        </p:blipFill>
        <p:spPr>
          <a:xfrm>
            <a:off x="8261227" y="3427248"/>
            <a:ext cx="3145766" cy="2088219"/>
          </a:xfrm>
          <a:prstGeom prst="rect">
            <a:avLst/>
          </a:prstGeom>
        </p:spPr>
      </p:pic>
    </p:spTree>
    <p:extLst>
      <p:ext uri="{BB962C8B-B14F-4D97-AF65-F5344CB8AC3E}">
        <p14:creationId xmlns:p14="http://schemas.microsoft.com/office/powerpoint/2010/main" val="33647425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E9B6090-954B-433D-9D5A-79020A514927}"/>
              </a:ext>
            </a:extLst>
          </p:cNvPr>
          <p:cNvSpPr txBox="1"/>
          <p:nvPr/>
        </p:nvSpPr>
        <p:spPr>
          <a:xfrm>
            <a:off x="4724400" y="3193211"/>
            <a:ext cx="2743200" cy="369332"/>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endParaRPr lang="en-US" dirty="0">
              <a:cs typeface="Calibri"/>
            </a:endParaRPr>
          </a:p>
        </p:txBody>
      </p:sp>
      <p:sp>
        <p:nvSpPr>
          <p:cNvPr id="3" name="TextBox 2">
            <a:extLst>
              <a:ext uri="{FF2B5EF4-FFF2-40B4-BE49-F238E27FC236}">
                <a16:creationId xmlns:a16="http://schemas.microsoft.com/office/drawing/2014/main" id="{7183F29C-B2CE-457D-95E6-5E0F6C4ACF4A}"/>
              </a:ext>
            </a:extLst>
          </p:cNvPr>
          <p:cNvSpPr txBox="1"/>
          <p:nvPr/>
        </p:nvSpPr>
        <p:spPr>
          <a:xfrm>
            <a:off x="4572000" y="382438"/>
            <a:ext cx="6096000" cy="46166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latin typeface="Arial"/>
                <a:cs typeface="Arial"/>
              </a:rPr>
              <a:t>Reference List</a:t>
            </a:r>
          </a:p>
        </p:txBody>
      </p:sp>
      <p:sp>
        <p:nvSpPr>
          <p:cNvPr id="4" name="TextBox 3">
            <a:extLst>
              <a:ext uri="{FF2B5EF4-FFF2-40B4-BE49-F238E27FC236}">
                <a16:creationId xmlns:a16="http://schemas.microsoft.com/office/drawing/2014/main" id="{19E6824E-3BE9-4F05-9385-C1FFBF6CE93C}"/>
              </a:ext>
            </a:extLst>
          </p:cNvPr>
          <p:cNvSpPr txBox="1"/>
          <p:nvPr/>
        </p:nvSpPr>
        <p:spPr>
          <a:xfrm>
            <a:off x="158152" y="1201947"/>
            <a:ext cx="8813320" cy="369332"/>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err="1">
                <a:solidFill>
                  <a:srgbClr val="212529"/>
                </a:solidFill>
                <a:latin typeface="-apple-system"/>
              </a:rPr>
              <a:t>Bpsorguk</a:t>
            </a:r>
            <a:r>
              <a:rPr lang="en-US" dirty="0">
                <a:solidFill>
                  <a:srgbClr val="212529"/>
                </a:solidFill>
                <a:latin typeface="-apple-system"/>
              </a:rPr>
              <a:t>. (2018). </a:t>
            </a:r>
            <a:r>
              <a:rPr lang="en-US" dirty="0" err="1">
                <a:solidFill>
                  <a:srgbClr val="212529"/>
                </a:solidFill>
                <a:latin typeface="-apple-system"/>
              </a:rPr>
              <a:t>Bpsorguk</a:t>
            </a:r>
            <a:r>
              <a:rPr lang="en-US" dirty="0">
                <a:solidFill>
                  <a:srgbClr val="212529"/>
                </a:solidFill>
                <a:latin typeface="-apple-system"/>
              </a:rPr>
              <a:t>. Retrieved 16 April, 2018, from https://www.bps.org.uk/</a:t>
            </a:r>
            <a:endParaRPr lang="en-US" dirty="0"/>
          </a:p>
        </p:txBody>
      </p:sp>
      <p:sp>
        <p:nvSpPr>
          <p:cNvPr id="5" name="TextBox 4">
            <a:extLst>
              <a:ext uri="{FF2B5EF4-FFF2-40B4-BE49-F238E27FC236}">
                <a16:creationId xmlns:a16="http://schemas.microsoft.com/office/drawing/2014/main" id="{F2D8EB3C-437B-40ED-B1E7-BC34FD6B438C}"/>
              </a:ext>
            </a:extLst>
          </p:cNvPr>
          <p:cNvSpPr txBox="1"/>
          <p:nvPr/>
        </p:nvSpPr>
        <p:spPr>
          <a:xfrm>
            <a:off x="215660" y="2294627"/>
            <a:ext cx="8712679" cy="646331"/>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rgbClr val="333333"/>
                </a:solidFill>
                <a:latin typeface="TimesNewRoman"/>
              </a:rPr>
              <a:t>[Digital image]. (n.d.)</a:t>
            </a:r>
            <a:r>
              <a:rPr lang="en-US" i="1" dirty="0">
                <a:solidFill>
                  <a:srgbClr val="333333"/>
                </a:solidFill>
                <a:latin typeface="TimesNewRoman"/>
              </a:rPr>
              <a:t>. </a:t>
            </a:r>
            <a:r>
              <a:rPr lang="en-US" dirty="0">
                <a:solidFill>
                  <a:srgbClr val="333333"/>
                </a:solidFill>
                <a:latin typeface="TimesNewRoman"/>
              </a:rPr>
              <a:t>Retrieved from</a:t>
            </a:r>
            <a:r>
              <a:rPr lang="en-US" i="1" dirty="0">
                <a:solidFill>
                  <a:srgbClr val="333333"/>
                </a:solidFill>
                <a:latin typeface="TimesNewRoman"/>
              </a:rPr>
              <a:t> https://careersinpsychology.org/becoming-a-clinical-psychologist/</a:t>
            </a:r>
            <a:endParaRPr lang="en-US" i="1" dirty="0">
              <a:cs typeface="Calibri"/>
            </a:endParaRPr>
          </a:p>
        </p:txBody>
      </p:sp>
      <p:sp>
        <p:nvSpPr>
          <p:cNvPr id="6" name="TextBox 5">
            <a:extLst>
              <a:ext uri="{FF2B5EF4-FFF2-40B4-BE49-F238E27FC236}">
                <a16:creationId xmlns:a16="http://schemas.microsoft.com/office/drawing/2014/main" id="{AF3BED8D-7A75-4B96-A2F6-55FE881E5F15}"/>
              </a:ext>
            </a:extLst>
          </p:cNvPr>
          <p:cNvSpPr txBox="1"/>
          <p:nvPr/>
        </p:nvSpPr>
        <p:spPr>
          <a:xfrm>
            <a:off x="201284" y="3099759"/>
            <a:ext cx="8727056" cy="937707"/>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rgbClr val="333333"/>
                </a:solidFill>
                <a:latin typeface="TimesNewRoman"/>
              </a:rPr>
              <a:t>[Digital image]. (n.d.). Retrieved from </a:t>
            </a:r>
            <a:r>
              <a:rPr lang="en-US" i="1" dirty="0">
                <a:solidFill>
                  <a:srgbClr val="333333"/>
                </a:solidFill>
                <a:latin typeface="TimesNewRoman"/>
              </a:rPr>
              <a:t>http://gradweb.ucumberlands.edu/psychology/blog/psyd-or-phd-clinical-psychology-which-best-choice</a:t>
            </a:r>
            <a:endParaRPr lang="en-US" i="1" dirty="0">
              <a:cs typeface="Calibri"/>
            </a:endParaRPr>
          </a:p>
        </p:txBody>
      </p:sp>
      <p:sp>
        <p:nvSpPr>
          <p:cNvPr id="7" name="TextBox 6">
            <a:extLst>
              <a:ext uri="{FF2B5EF4-FFF2-40B4-BE49-F238E27FC236}">
                <a16:creationId xmlns:a16="http://schemas.microsoft.com/office/drawing/2014/main" id="{1F7E7800-64DA-4F6C-ACC6-E1AC4EA73985}"/>
              </a:ext>
            </a:extLst>
          </p:cNvPr>
          <p:cNvSpPr txBox="1"/>
          <p:nvPr/>
        </p:nvSpPr>
        <p:spPr>
          <a:xfrm>
            <a:off x="201284" y="1633267"/>
            <a:ext cx="8568905" cy="660708"/>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rgbClr val="212529"/>
                </a:solidFill>
                <a:latin typeface="-apple-system"/>
              </a:rPr>
              <a:t>Davey, G. (2014). Psychopathology</a:t>
            </a:r>
            <a:r>
              <a:rPr lang="en-US" i="1" dirty="0">
                <a:solidFill>
                  <a:srgbClr val="212529"/>
                </a:solidFill>
                <a:latin typeface="-apple-system"/>
              </a:rPr>
              <a:t> : research, assessment and treatment in clinical psychology</a:t>
            </a:r>
            <a:r>
              <a:rPr lang="en-US" dirty="0">
                <a:solidFill>
                  <a:srgbClr val="212529"/>
                </a:solidFill>
                <a:latin typeface="-apple-system"/>
              </a:rPr>
              <a:t>. (2nd ed.). United Kingdom: </a:t>
            </a:r>
            <a:endParaRPr lang="en-US" dirty="0"/>
          </a:p>
        </p:txBody>
      </p:sp>
      <p:sp>
        <p:nvSpPr>
          <p:cNvPr id="8" name="TextBox 7">
            <a:extLst>
              <a:ext uri="{FF2B5EF4-FFF2-40B4-BE49-F238E27FC236}">
                <a16:creationId xmlns:a16="http://schemas.microsoft.com/office/drawing/2014/main" id="{02B80EB6-DA99-4398-931F-20A63076BB99}"/>
              </a:ext>
            </a:extLst>
          </p:cNvPr>
          <p:cNvSpPr txBox="1"/>
          <p:nvPr/>
        </p:nvSpPr>
        <p:spPr>
          <a:xfrm>
            <a:off x="258793" y="4106174"/>
            <a:ext cx="8511396" cy="646331"/>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rgbClr val="333333"/>
                </a:solidFill>
                <a:latin typeface="TimesNewRoman"/>
              </a:rPr>
              <a:t>[HCPC registered]. (n.d.). Retrieved fr</a:t>
            </a:r>
            <a:r>
              <a:rPr lang="en-US" i="1" dirty="0">
                <a:solidFill>
                  <a:srgbClr val="333333"/>
                </a:solidFill>
                <a:latin typeface="TimesNewRoman"/>
              </a:rPr>
              <a:t>om https://oeac.co.uk/index.php/our-psychologists/hcpc-registered</a:t>
            </a:r>
            <a:endParaRPr lang="en-US" i="1" dirty="0">
              <a:cs typeface="Calibri"/>
            </a:endParaRPr>
          </a:p>
        </p:txBody>
      </p:sp>
      <p:sp>
        <p:nvSpPr>
          <p:cNvPr id="9" name="TextBox 8">
            <a:extLst>
              <a:ext uri="{FF2B5EF4-FFF2-40B4-BE49-F238E27FC236}">
                <a16:creationId xmlns:a16="http://schemas.microsoft.com/office/drawing/2014/main" id="{0F22B107-6945-4813-B9F3-83CB4632EB82}"/>
              </a:ext>
            </a:extLst>
          </p:cNvPr>
          <p:cNvSpPr txBox="1"/>
          <p:nvPr/>
        </p:nvSpPr>
        <p:spPr>
          <a:xfrm>
            <a:off x="258793" y="5932097"/>
            <a:ext cx="6096000" cy="646331"/>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333333"/>
                </a:solidFill>
                <a:latin typeface="TimesNewRoman"/>
              </a:rPr>
              <a:t>[Pinterest]. (n.d.). Retrieved from https://www.pinterest.com/pin/77968637277601135/</a:t>
            </a:r>
            <a:endParaRPr lang="en-US"/>
          </a:p>
        </p:txBody>
      </p:sp>
      <p:sp>
        <p:nvSpPr>
          <p:cNvPr id="10" name="TextBox 9">
            <a:extLst>
              <a:ext uri="{FF2B5EF4-FFF2-40B4-BE49-F238E27FC236}">
                <a16:creationId xmlns:a16="http://schemas.microsoft.com/office/drawing/2014/main" id="{6D7D0AB2-D7EC-48DD-9CAB-5501A4143838}"/>
              </a:ext>
            </a:extLst>
          </p:cNvPr>
          <p:cNvSpPr txBox="1"/>
          <p:nvPr/>
        </p:nvSpPr>
        <p:spPr>
          <a:xfrm>
            <a:off x="201284" y="756248"/>
            <a:ext cx="11084943" cy="369332"/>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rgbClr val="333333"/>
                </a:solidFill>
                <a:latin typeface="TimesNewRoman"/>
              </a:rPr>
              <a:t>[All-about-psychology]. (n.d.). Retrieved from</a:t>
            </a:r>
            <a:r>
              <a:rPr lang="en-US" i="1" dirty="0">
                <a:solidFill>
                  <a:srgbClr val="333333"/>
                </a:solidFill>
                <a:latin typeface="TimesNewRoman"/>
              </a:rPr>
              <a:t> https://www.all-about-psychology.com/clinical-psychology.html</a:t>
            </a:r>
            <a:endParaRPr lang="en-US" i="1" dirty="0"/>
          </a:p>
        </p:txBody>
      </p:sp>
      <p:sp>
        <p:nvSpPr>
          <p:cNvPr id="11" name="TextBox 10">
            <a:extLst>
              <a:ext uri="{FF2B5EF4-FFF2-40B4-BE49-F238E27FC236}">
                <a16:creationId xmlns:a16="http://schemas.microsoft.com/office/drawing/2014/main" id="{2781678F-BB02-482E-A587-D58272C3E054}"/>
              </a:ext>
            </a:extLst>
          </p:cNvPr>
          <p:cNvSpPr txBox="1"/>
          <p:nvPr/>
        </p:nvSpPr>
        <p:spPr>
          <a:xfrm>
            <a:off x="4724400" y="3193211"/>
            <a:ext cx="2743200" cy="457200"/>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a:t>Click to add text</a:t>
            </a:r>
          </a:p>
        </p:txBody>
      </p:sp>
      <p:sp>
        <p:nvSpPr>
          <p:cNvPr id="12" name="TextBox 11">
            <a:extLst>
              <a:ext uri="{FF2B5EF4-FFF2-40B4-BE49-F238E27FC236}">
                <a16:creationId xmlns:a16="http://schemas.microsoft.com/office/drawing/2014/main" id="{234392A0-20D1-4C7F-A215-D9E08D114B12}"/>
              </a:ext>
            </a:extLst>
          </p:cNvPr>
          <p:cNvSpPr txBox="1"/>
          <p:nvPr/>
        </p:nvSpPr>
        <p:spPr>
          <a:xfrm>
            <a:off x="209908" y="4803475"/>
            <a:ext cx="10952671" cy="923330"/>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err="1"/>
              <a:t>Niditch</a:t>
            </a:r>
            <a:r>
              <a:rPr lang="en-US" dirty="0">
                <a:cs typeface="Calibri"/>
              </a:rPr>
              <a:t>, L A., </a:t>
            </a:r>
            <a:r>
              <a:rPr lang="en-US" dirty="0" err="1">
                <a:cs typeface="Calibri"/>
              </a:rPr>
              <a:t>Varcla</a:t>
            </a:r>
            <a:r>
              <a:rPr lang="en-US" dirty="0">
                <a:cs typeface="Calibri"/>
              </a:rPr>
              <a:t>. R,. E, </a:t>
            </a:r>
            <a:r>
              <a:rPr lang="en-US" dirty="0" err="1">
                <a:cs typeface="Calibri"/>
              </a:rPr>
              <a:t>Kamps</a:t>
            </a:r>
            <a:r>
              <a:rPr lang="en-US" dirty="0">
                <a:cs typeface="Calibri"/>
              </a:rPr>
              <a:t>, J., L &amp; Hill, T. exploring the association between cognitive functioning and anxiety in children with autism spectrum Disorders; the role of understanding and aggression. </a:t>
            </a:r>
            <a:r>
              <a:rPr lang="en-US" i="1" dirty="0">
                <a:cs typeface="Calibri"/>
              </a:rPr>
              <a:t>Journal of child and adolescent psychology</a:t>
            </a:r>
            <a:r>
              <a:rPr lang="en-US" dirty="0">
                <a:cs typeface="Calibri"/>
              </a:rPr>
              <a:t> 41(2), 127-137 doi:1080</a:t>
            </a:r>
          </a:p>
        </p:txBody>
      </p:sp>
    </p:spTree>
    <p:extLst>
      <p:ext uri="{BB962C8B-B14F-4D97-AF65-F5344CB8AC3E}">
        <p14:creationId xmlns:p14="http://schemas.microsoft.com/office/powerpoint/2010/main" val="253581421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6</Slides>
  <Notes>0</Notes>
  <HiddenSlides>0</HiddenSlide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revision>99</cp:revision>
  <dcterms:modified xsi:type="dcterms:W3CDTF">2018-04-23T00:36:16Z</dcterms:modified>
</cp:coreProperties>
</file>