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61"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37EC8-0350-4EBC-BBD7-255731D7CF6A}" v="49" dt="2026-03-16T06:51:29.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28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laishais Sindu" userId="81e931bf78db0347" providerId="LiveId" clId="{EE8BC395-0505-4201-907D-F9DD773EB3B5}"/>
    <pc:docChg chg="undo custSel addSld modSld sldOrd addMainMaster delMainMaster">
      <pc:chgData name="Blaishais Sindu" userId="81e931bf78db0347" providerId="LiveId" clId="{EE8BC395-0505-4201-907D-F9DD773EB3B5}" dt="2026-03-16T07:09:01.723" v="1758" actId="26606"/>
      <pc:docMkLst>
        <pc:docMk/>
      </pc:docMkLst>
      <pc:sldChg chg="addSp delSp modSp mod modTransition modMedia modClrScheme chgLayout">
        <pc:chgData name="Blaishais Sindu" userId="81e931bf78db0347" providerId="LiveId" clId="{EE8BC395-0505-4201-907D-F9DD773EB3B5}" dt="2026-03-16T06:26:25.330" v="197"/>
        <pc:sldMkLst>
          <pc:docMk/>
          <pc:sldMk cId="1852062760" sldId="256"/>
        </pc:sldMkLst>
        <pc:spChg chg="mod">
          <ac:chgData name="Blaishais Sindu" userId="81e931bf78db0347" providerId="LiveId" clId="{EE8BC395-0505-4201-907D-F9DD773EB3B5}" dt="2026-03-16T06:22:06.880" v="174" actId="2711"/>
          <ac:spMkLst>
            <pc:docMk/>
            <pc:sldMk cId="1852062760" sldId="256"/>
            <ac:spMk id="2" creationId="{76F8448E-019F-8435-D197-C03E54556135}"/>
          </ac:spMkLst>
        </pc:spChg>
        <pc:spChg chg="mod">
          <ac:chgData name="Blaishais Sindu" userId="81e931bf78db0347" providerId="LiveId" clId="{EE8BC395-0505-4201-907D-F9DD773EB3B5}" dt="2026-03-16T06:21:59.548" v="172" actId="2711"/>
          <ac:spMkLst>
            <pc:docMk/>
            <pc:sldMk cId="1852062760" sldId="256"/>
            <ac:spMk id="3" creationId="{2590A35A-A5AD-2D18-8715-726230838BFC}"/>
          </ac:spMkLst>
        </pc:spChg>
        <pc:spChg chg="add del mod">
          <ac:chgData name="Blaishais Sindu" userId="81e931bf78db0347" providerId="LiveId" clId="{EE8BC395-0505-4201-907D-F9DD773EB3B5}" dt="2026-03-15T05:27:23.427" v="119" actId="26606"/>
          <ac:spMkLst>
            <pc:docMk/>
            <pc:sldMk cId="1852062760" sldId="256"/>
            <ac:spMk id="8" creationId="{3390C09C-3695-E15D-5E62-27403439E3CA}"/>
          </ac:spMkLst>
        </pc:spChg>
        <pc:picChg chg="add del">
          <ac:chgData name="Blaishais Sindu" userId="81e931bf78db0347" providerId="LiveId" clId="{EE8BC395-0505-4201-907D-F9DD773EB3B5}" dt="2026-03-15T05:27:23.306" v="118" actId="26606"/>
          <ac:picMkLst>
            <pc:docMk/>
            <pc:sldMk cId="1852062760" sldId="256"/>
            <ac:picMk id="10" creationId="{B99D8E51-0074-EA85-596E-39645861E99B}"/>
          </ac:picMkLst>
        </pc:picChg>
        <pc:picChg chg="add mod">
          <ac:chgData name="Blaishais Sindu" userId="81e931bf78db0347" providerId="LiveId" clId="{EE8BC395-0505-4201-907D-F9DD773EB3B5}" dt="2026-03-15T05:27:29.234" v="121"/>
          <ac:picMkLst>
            <pc:docMk/>
            <pc:sldMk cId="1852062760" sldId="256"/>
            <ac:picMk id="12" creationId="{3F2855CD-1446-5326-A959-78184F5F3D01}"/>
          </ac:picMkLst>
        </pc:picChg>
      </pc:sldChg>
      <pc:sldChg chg="addSp delSp modSp new mod modTransition modMedia modClrScheme chgLayout">
        <pc:chgData name="Blaishais Sindu" userId="81e931bf78db0347" providerId="LiveId" clId="{EE8BC395-0505-4201-907D-F9DD773EB3B5}" dt="2026-03-16T06:58:59.421" v="1159" actId="1076"/>
        <pc:sldMkLst>
          <pc:docMk/>
          <pc:sldMk cId="411855450" sldId="257"/>
        </pc:sldMkLst>
        <pc:spChg chg="add del">
          <ac:chgData name="Blaishais Sindu" userId="81e931bf78db0347" providerId="LiveId" clId="{EE8BC395-0505-4201-907D-F9DD773EB3B5}" dt="2026-03-16T06:27:52.357" v="209" actId="26606"/>
          <ac:spMkLst>
            <pc:docMk/>
            <pc:sldMk cId="411855450" sldId="257"/>
            <ac:spMk id="2" creationId="{4A881923-5846-8BE9-6437-221823585C4B}"/>
          </ac:spMkLst>
        </pc:spChg>
        <pc:spChg chg="add del">
          <ac:chgData name="Blaishais Sindu" userId="81e931bf78db0347" providerId="LiveId" clId="{EE8BC395-0505-4201-907D-F9DD773EB3B5}" dt="2026-03-16T06:27:52.357" v="209" actId="26606"/>
          <ac:spMkLst>
            <pc:docMk/>
            <pc:sldMk cId="411855450" sldId="257"/>
            <ac:spMk id="3" creationId="{9557D816-B1B1-D989-9904-03EC83875E8D}"/>
          </ac:spMkLst>
        </pc:spChg>
        <pc:spChg chg="add del mod">
          <ac:chgData name="Blaishais Sindu" userId="81e931bf78db0347" providerId="LiveId" clId="{EE8BC395-0505-4201-907D-F9DD773EB3B5}" dt="2026-03-16T06:27:52.355" v="208" actId="26606"/>
          <ac:spMkLst>
            <pc:docMk/>
            <pc:sldMk cId="411855450" sldId="257"/>
            <ac:spMk id="8" creationId="{0F31A1DD-840B-1130-A97B-E1CE62C93905}"/>
          </ac:spMkLst>
        </pc:spChg>
        <pc:spChg chg="add del mod">
          <ac:chgData name="Blaishais Sindu" userId="81e931bf78db0347" providerId="LiveId" clId="{EE8BC395-0505-4201-907D-F9DD773EB3B5}" dt="2026-03-16T06:27:52.355" v="208" actId="26606"/>
          <ac:spMkLst>
            <pc:docMk/>
            <pc:sldMk cId="411855450" sldId="257"/>
            <ac:spMk id="10" creationId="{9F2FDD3A-4C42-C1EF-1C75-7EA11FD0EE5A}"/>
          </ac:spMkLst>
        </pc:spChg>
        <pc:spChg chg="add del mod">
          <ac:chgData name="Blaishais Sindu" userId="81e931bf78db0347" providerId="LiveId" clId="{EE8BC395-0505-4201-907D-F9DD773EB3B5}" dt="2026-03-16T06:36:03.615" v="262" actId="26606"/>
          <ac:spMkLst>
            <pc:docMk/>
            <pc:sldMk cId="411855450" sldId="257"/>
            <ac:spMk id="12" creationId="{3577EAD4-C547-1B76-F6A7-BF2A17720B54}"/>
          </ac:spMkLst>
        </pc:spChg>
        <pc:spChg chg="add mod">
          <ac:chgData name="Blaishais Sindu" userId="81e931bf78db0347" providerId="LiveId" clId="{EE8BC395-0505-4201-907D-F9DD773EB3B5}" dt="2026-03-16T06:58:59.421" v="1159" actId="1076"/>
          <ac:spMkLst>
            <pc:docMk/>
            <pc:sldMk cId="411855450" sldId="257"/>
            <ac:spMk id="13" creationId="{D6231502-5BE5-16B0-FF0B-52DAFC248507}"/>
          </ac:spMkLst>
        </pc:spChg>
        <pc:spChg chg="add del mod">
          <ac:chgData name="Blaishais Sindu" userId="81e931bf78db0347" providerId="LiveId" clId="{EE8BC395-0505-4201-907D-F9DD773EB3B5}" dt="2026-03-16T06:36:03.615" v="262" actId="26606"/>
          <ac:spMkLst>
            <pc:docMk/>
            <pc:sldMk cId="411855450" sldId="257"/>
            <ac:spMk id="14" creationId="{C50D52CC-3BBA-746A-36EB-D7832BF3FAE4}"/>
          </ac:spMkLst>
        </pc:spChg>
        <pc:spChg chg="add mod">
          <ac:chgData name="Blaishais Sindu" userId="81e931bf78db0347" providerId="LiveId" clId="{EE8BC395-0505-4201-907D-F9DD773EB3B5}" dt="2026-03-16T06:58:52.876" v="1158" actId="1076"/>
          <ac:spMkLst>
            <pc:docMk/>
            <pc:sldMk cId="411855450" sldId="257"/>
            <ac:spMk id="20" creationId="{92EE2988-5609-0CEB-ECE9-BDFD796CC9C0}"/>
          </ac:spMkLst>
        </pc:spChg>
        <pc:picChg chg="add mod">
          <ac:chgData name="Blaishais Sindu" userId="81e931bf78db0347" providerId="LiveId" clId="{EE8BC395-0505-4201-907D-F9DD773EB3B5}" dt="2026-03-16T06:36:09.513" v="264"/>
          <ac:picMkLst>
            <pc:docMk/>
            <pc:sldMk cId="411855450" sldId="257"/>
            <ac:picMk id="16" creationId="{BE8AD95E-C9B0-2C33-F702-AEA4A70EFCED}"/>
          </ac:picMkLst>
        </pc:picChg>
      </pc:sldChg>
      <pc:sldChg chg="addSp delSp modSp new mod ord modTransition modClrScheme chgLayout">
        <pc:chgData name="Blaishais Sindu" userId="81e931bf78db0347" providerId="LiveId" clId="{EE8BC395-0505-4201-907D-F9DD773EB3B5}" dt="2026-03-16T06:51:01.505" v="954" actId="20577"/>
        <pc:sldMkLst>
          <pc:docMk/>
          <pc:sldMk cId="501927219" sldId="258"/>
        </pc:sldMkLst>
        <pc:spChg chg="add mod">
          <ac:chgData name="Blaishais Sindu" userId="81e931bf78db0347" providerId="LiveId" clId="{EE8BC395-0505-4201-907D-F9DD773EB3B5}" dt="2026-03-16T06:38:45.720" v="323" actId="2711"/>
          <ac:spMkLst>
            <pc:docMk/>
            <pc:sldMk cId="501927219" sldId="258"/>
            <ac:spMk id="2" creationId="{71EC84E8-B209-2EFA-1141-BA47931DE2DB}"/>
          </ac:spMkLst>
        </pc:spChg>
        <pc:spChg chg="add del mod">
          <ac:chgData name="Blaishais Sindu" userId="81e931bf78db0347" providerId="LiveId" clId="{EE8BC395-0505-4201-907D-F9DD773EB3B5}" dt="2026-03-16T06:32:30.853" v="220" actId="26606"/>
          <ac:spMkLst>
            <pc:docMk/>
            <pc:sldMk cId="501927219" sldId="258"/>
            <ac:spMk id="3" creationId="{20CB1B08-2656-2167-FB97-866E4E5ECD99}"/>
          </ac:spMkLst>
        </pc:spChg>
        <pc:spChg chg="del mod replId">
          <ac:chgData name="Blaishais Sindu" userId="81e931bf78db0347" providerId="LiveId" clId="{EE8BC395-0505-4201-907D-F9DD773EB3B5}" dt="2026-03-16T06:28:10.802" v="211" actId="26606"/>
          <ac:spMkLst>
            <pc:docMk/>
            <pc:sldMk cId="501927219" sldId="258"/>
            <ac:spMk id="5" creationId="{218A1627-57B5-6E99-B141-9AA4C113C311}"/>
          </ac:spMkLst>
        </pc:spChg>
        <pc:spChg chg="del mod replId">
          <ac:chgData name="Blaishais Sindu" userId="81e931bf78db0347" providerId="LiveId" clId="{EE8BC395-0505-4201-907D-F9DD773EB3B5}" dt="2026-03-16T06:28:10.802" v="211" actId="26606"/>
          <ac:spMkLst>
            <pc:docMk/>
            <pc:sldMk cId="501927219" sldId="258"/>
            <ac:spMk id="6" creationId="{7CE21F6E-76C9-E107-B3BD-F65D29673C23}"/>
          </ac:spMkLst>
        </pc:spChg>
        <pc:spChg chg="add del mod">
          <ac:chgData name="Blaishais Sindu" userId="81e931bf78db0347" providerId="LiveId" clId="{EE8BC395-0505-4201-907D-F9DD773EB3B5}" dt="2026-03-16T06:32:30.853" v="220" actId="26606"/>
          <ac:spMkLst>
            <pc:docMk/>
            <pc:sldMk cId="501927219" sldId="258"/>
            <ac:spMk id="8" creationId="{ADDC478C-DDCE-B016-D2D8-C17354A3C307}"/>
          </ac:spMkLst>
        </pc:spChg>
        <pc:spChg chg="add mod">
          <ac:chgData name="Blaishais Sindu" userId="81e931bf78db0347" providerId="LiveId" clId="{EE8BC395-0505-4201-907D-F9DD773EB3B5}" dt="2026-03-16T06:38:33.637" v="319" actId="1076"/>
          <ac:spMkLst>
            <pc:docMk/>
            <pc:sldMk cId="501927219" sldId="258"/>
            <ac:spMk id="9" creationId="{D23D1BFE-FD4C-C4FF-D17B-E1B332B1D8E4}"/>
          </ac:spMkLst>
        </pc:spChg>
        <pc:spChg chg="add del mod">
          <ac:chgData name="Blaishais Sindu" userId="81e931bf78db0347" providerId="LiveId" clId="{EE8BC395-0505-4201-907D-F9DD773EB3B5}" dt="2026-03-16T06:38:27.020" v="317" actId="931"/>
          <ac:spMkLst>
            <pc:docMk/>
            <pc:sldMk cId="501927219" sldId="258"/>
            <ac:spMk id="13" creationId="{7E2F5DD9-818E-86C6-1D25-74B0E11B8421}"/>
          </ac:spMkLst>
        </pc:spChg>
        <pc:graphicFrameChg chg="add del modGraphic">
          <ac:chgData name="Blaishais Sindu" userId="81e931bf78db0347" providerId="LiveId" clId="{EE8BC395-0505-4201-907D-F9DD773EB3B5}" dt="2026-03-16T06:45:50.501" v="532" actId="27309"/>
          <ac:graphicFrameMkLst>
            <pc:docMk/>
            <pc:sldMk cId="501927219" sldId="258"/>
            <ac:graphicFrameMk id="11" creationId="{FA93BB88-605A-5400-D4D4-0FC7BE839EAF}"/>
          </ac:graphicFrameMkLst>
        </pc:graphicFrameChg>
        <pc:graphicFrameChg chg="add mod modGraphic">
          <ac:chgData name="Blaishais Sindu" userId="81e931bf78db0347" providerId="LiveId" clId="{EE8BC395-0505-4201-907D-F9DD773EB3B5}" dt="2026-03-16T06:51:01.505" v="954" actId="20577"/>
          <ac:graphicFrameMkLst>
            <pc:docMk/>
            <pc:sldMk cId="501927219" sldId="258"/>
            <ac:graphicFrameMk id="14" creationId="{4F782C6E-7389-6DDD-9591-72DD94EF2013}"/>
          </ac:graphicFrameMkLst>
        </pc:graphicFrameChg>
        <pc:picChg chg="add mod">
          <ac:chgData name="Blaishais Sindu" userId="81e931bf78db0347" providerId="LiveId" clId="{EE8BC395-0505-4201-907D-F9DD773EB3B5}" dt="2026-03-16T06:38:33.637" v="319" actId="1076"/>
          <ac:picMkLst>
            <pc:docMk/>
            <pc:sldMk cId="501927219" sldId="258"/>
            <ac:picMk id="7" creationId="{05C43947-08B7-E1A0-4263-3148A2BC640F}"/>
          </ac:picMkLst>
        </pc:picChg>
      </pc:sldChg>
      <pc:sldChg chg="addSp delSp modSp new mod ord modTransition modClrScheme chgLayout">
        <pc:chgData name="Blaishais Sindu" userId="81e931bf78db0347" providerId="LiveId" clId="{EE8BC395-0505-4201-907D-F9DD773EB3B5}" dt="2026-03-16T07:09:01.723" v="1758" actId="26606"/>
        <pc:sldMkLst>
          <pc:docMk/>
          <pc:sldMk cId="1672667391" sldId="259"/>
        </pc:sldMkLst>
        <pc:spChg chg="mod">
          <ac:chgData name="Blaishais Sindu" userId="81e931bf78db0347" providerId="LiveId" clId="{EE8BC395-0505-4201-907D-F9DD773EB3B5}" dt="2026-03-16T07:09:01.723" v="1758" actId="26606"/>
          <ac:spMkLst>
            <pc:docMk/>
            <pc:sldMk cId="1672667391" sldId="259"/>
            <ac:spMk id="2" creationId="{BED5F7D6-6011-AE85-0862-7463146042ED}"/>
          </ac:spMkLst>
        </pc:spChg>
        <pc:spChg chg="del">
          <ac:chgData name="Blaishais Sindu" userId="81e931bf78db0347" providerId="LiveId" clId="{EE8BC395-0505-4201-907D-F9DD773EB3B5}" dt="2026-03-16T06:28:26.205" v="212" actId="26606"/>
          <ac:spMkLst>
            <pc:docMk/>
            <pc:sldMk cId="1672667391" sldId="259"/>
            <ac:spMk id="3" creationId="{62927D31-6982-2E8E-3139-BBC428AB2AA6}"/>
          </ac:spMkLst>
        </pc:spChg>
        <pc:spChg chg="add del mod">
          <ac:chgData name="Blaishais Sindu" userId="81e931bf78db0347" providerId="LiveId" clId="{EE8BC395-0505-4201-907D-F9DD773EB3B5}" dt="2026-03-16T07:05:40.437" v="1436" actId="26606"/>
          <ac:spMkLst>
            <pc:docMk/>
            <pc:sldMk cId="1672667391" sldId="259"/>
            <ac:spMk id="7" creationId="{6082BB2A-BBB6-605A-B907-4CE83C469DAA}"/>
          </ac:spMkLst>
        </pc:spChg>
        <pc:spChg chg="add del mod">
          <ac:chgData name="Blaishais Sindu" userId="81e931bf78db0347" providerId="LiveId" clId="{EE8BC395-0505-4201-907D-F9DD773EB3B5}" dt="2026-03-16T07:09:01.723" v="1758" actId="26606"/>
          <ac:spMkLst>
            <pc:docMk/>
            <pc:sldMk cId="1672667391" sldId="259"/>
            <ac:spMk id="12" creationId="{EDD54BDD-715E-A568-AA6E-4A2B0581DD9B}"/>
          </ac:spMkLst>
        </pc:spChg>
        <pc:spChg chg="add del mod">
          <ac:chgData name="Blaishais Sindu" userId="81e931bf78db0347" providerId="LiveId" clId="{EE8BC395-0505-4201-907D-F9DD773EB3B5}" dt="2026-03-16T07:09:01.723" v="1758" actId="26606"/>
          <ac:spMkLst>
            <pc:docMk/>
            <pc:sldMk cId="1672667391" sldId="259"/>
            <ac:spMk id="14" creationId="{C5C51D2B-6ED8-0C8D-420D-4F08A4191337}"/>
          </ac:spMkLst>
        </pc:spChg>
        <pc:spChg chg="add del mod">
          <ac:chgData name="Blaishais Sindu" userId="81e931bf78db0347" providerId="LiveId" clId="{EE8BC395-0505-4201-907D-F9DD773EB3B5}" dt="2026-03-16T06:32:14.308" v="219" actId="26606"/>
          <ac:spMkLst>
            <pc:docMk/>
            <pc:sldMk cId="1672667391" sldId="259"/>
            <ac:spMk id="1031" creationId="{88E22C83-DD0D-5DF9-8680-3AA1A458F86E}"/>
          </ac:spMkLst>
        </pc:spChg>
        <pc:graphicFrameChg chg="add mod">
          <ac:chgData name="Blaishais Sindu" userId="81e931bf78db0347" providerId="LiveId" clId="{EE8BC395-0505-4201-907D-F9DD773EB3B5}" dt="2026-03-16T07:09:01.723" v="1758" actId="26606"/>
          <ac:graphicFrameMkLst>
            <pc:docMk/>
            <pc:sldMk cId="1672667391" sldId="259"/>
            <ac:graphicFrameMk id="16" creationId="{E86D8130-205B-7203-AD85-6AFEB0605456}"/>
          </ac:graphicFrameMkLst>
        </pc:graphicFrameChg>
        <pc:picChg chg="add del mod">
          <ac:chgData name="Blaishais Sindu" userId="81e931bf78db0347" providerId="LiveId" clId="{EE8BC395-0505-4201-907D-F9DD773EB3B5}" dt="2026-03-16T06:43:26.922" v="372" actId="478"/>
          <ac:picMkLst>
            <pc:docMk/>
            <pc:sldMk cId="1672667391" sldId="259"/>
            <ac:picMk id="1026" creationId="{0DB9BE6A-DCEC-1675-EF6A-855093B7EC3E}"/>
          </ac:picMkLst>
        </pc:picChg>
      </pc:sldChg>
      <pc:sldChg chg="addSp delSp modSp new mod ord modTransition modClrScheme chgLayout">
        <pc:chgData name="Blaishais Sindu" userId="81e931bf78db0347" providerId="LiveId" clId="{EE8BC395-0505-4201-907D-F9DD773EB3B5}" dt="2026-03-16T07:02:03.134" v="1424" actId="1076"/>
        <pc:sldMkLst>
          <pc:docMk/>
          <pc:sldMk cId="4078347542" sldId="260"/>
        </pc:sldMkLst>
        <pc:spChg chg="mod">
          <ac:chgData name="Blaishais Sindu" userId="81e931bf78db0347" providerId="LiveId" clId="{EE8BC395-0505-4201-907D-F9DD773EB3B5}" dt="2026-03-16T07:02:03.134" v="1424" actId="1076"/>
          <ac:spMkLst>
            <pc:docMk/>
            <pc:sldMk cId="4078347542" sldId="260"/>
            <ac:spMk id="2" creationId="{BA99477E-5A66-CDA1-F57A-4EC177F10E30}"/>
          </ac:spMkLst>
        </pc:spChg>
        <pc:spChg chg="add del">
          <ac:chgData name="Blaishais Sindu" userId="81e931bf78db0347" providerId="LiveId" clId="{EE8BC395-0505-4201-907D-F9DD773EB3B5}" dt="2026-03-16T06:31:11.113" v="215" actId="26606"/>
          <ac:spMkLst>
            <pc:docMk/>
            <pc:sldMk cId="4078347542" sldId="260"/>
            <ac:spMk id="3" creationId="{E1875829-736E-BE84-A096-A8D1AEEC740D}"/>
          </ac:spMkLst>
        </pc:spChg>
        <pc:spChg chg="add del mod">
          <ac:chgData name="Blaishais Sindu" userId="81e931bf78db0347" providerId="LiveId" clId="{EE8BC395-0505-4201-907D-F9DD773EB3B5}" dt="2026-03-16T06:31:11.042" v="214" actId="26606"/>
          <ac:spMkLst>
            <pc:docMk/>
            <pc:sldMk cId="4078347542" sldId="260"/>
            <ac:spMk id="2055" creationId="{048C1CD3-4281-926E-C383-92550295D091}"/>
          </ac:spMkLst>
        </pc:spChg>
        <pc:spChg chg="add del mod">
          <ac:chgData name="Blaishais Sindu" userId="81e931bf78db0347" providerId="LiveId" clId="{EE8BC395-0505-4201-907D-F9DD773EB3B5}" dt="2026-03-16T06:41:15.369" v="334" actId="26606"/>
          <ac:spMkLst>
            <pc:docMk/>
            <pc:sldMk cId="4078347542" sldId="260"/>
            <ac:spMk id="2057" creationId="{F10F7B64-18EC-42BC-06DC-E92A82B579EC}"/>
          </ac:spMkLst>
        </pc:spChg>
        <pc:picChg chg="add del mod">
          <ac:chgData name="Blaishais Sindu" userId="81e931bf78db0347" providerId="LiveId" clId="{EE8BC395-0505-4201-907D-F9DD773EB3B5}" dt="2026-03-16T06:40:24.102" v="331" actId="478"/>
          <ac:picMkLst>
            <pc:docMk/>
            <pc:sldMk cId="4078347542" sldId="260"/>
            <ac:picMk id="2050" creationId="{345DA534-C84D-F286-29D3-755BA155116C}"/>
          </ac:picMkLst>
        </pc:picChg>
        <pc:picChg chg="add mod">
          <ac:chgData name="Blaishais Sindu" userId="81e931bf78db0347" providerId="LiveId" clId="{EE8BC395-0505-4201-907D-F9DD773EB3B5}" dt="2026-03-16T06:41:15.369" v="334" actId="26606"/>
          <ac:picMkLst>
            <pc:docMk/>
            <pc:sldMk cId="4078347542" sldId="260"/>
            <ac:picMk id="2052" creationId="{1DF48C5A-FF83-9B0A-346F-B08337F3C90E}"/>
          </ac:picMkLst>
        </pc:picChg>
      </pc:sldChg>
      <pc:sldChg chg="addSp delSp modSp new mod ord modTransition modClrScheme chgLayout">
        <pc:chgData name="Blaishais Sindu" userId="81e931bf78db0347" providerId="LiveId" clId="{EE8BC395-0505-4201-907D-F9DD773EB3B5}" dt="2026-03-16T07:05:19.017" v="1435" actId="14100"/>
        <pc:sldMkLst>
          <pc:docMk/>
          <pc:sldMk cId="2107906796" sldId="261"/>
        </pc:sldMkLst>
        <pc:spChg chg="mod">
          <ac:chgData name="Blaishais Sindu" userId="81e931bf78db0347" providerId="LiveId" clId="{EE8BC395-0505-4201-907D-F9DD773EB3B5}" dt="2026-03-16T07:05:10.425" v="1433" actId="26606"/>
          <ac:spMkLst>
            <pc:docMk/>
            <pc:sldMk cId="2107906796" sldId="261"/>
            <ac:spMk id="2" creationId="{8BE20FD7-D22E-7124-2717-F69D5EF2659B}"/>
          </ac:spMkLst>
        </pc:spChg>
        <pc:spChg chg="del">
          <ac:chgData name="Blaishais Sindu" userId="81e931bf78db0347" providerId="LiveId" clId="{EE8BC395-0505-4201-907D-F9DD773EB3B5}" dt="2026-03-16T06:31:48.554" v="217" actId="26606"/>
          <ac:spMkLst>
            <pc:docMk/>
            <pc:sldMk cId="2107906796" sldId="261"/>
            <ac:spMk id="3" creationId="{3D4A0C12-46E3-41F5-3154-B67EC8232784}"/>
          </ac:spMkLst>
        </pc:spChg>
        <pc:spChg chg="add del mod">
          <ac:chgData name="Blaishais Sindu" userId="81e931bf78db0347" providerId="LiveId" clId="{EE8BC395-0505-4201-907D-F9DD773EB3B5}" dt="2026-03-16T06:44:04.202" v="400" actId="26606"/>
          <ac:spMkLst>
            <pc:docMk/>
            <pc:sldMk cId="2107906796" sldId="261"/>
            <ac:spMk id="3079" creationId="{9BBB0BE4-7EF8-2707-E126-669AA1E3C087}"/>
          </ac:spMkLst>
        </pc:spChg>
        <pc:spChg chg="add mod">
          <ac:chgData name="Blaishais Sindu" userId="81e931bf78db0347" providerId="LiveId" clId="{EE8BC395-0505-4201-907D-F9DD773EB3B5}" dt="2026-03-16T07:05:10.425" v="1433" actId="26606"/>
          <ac:spMkLst>
            <pc:docMk/>
            <pc:sldMk cId="2107906796" sldId="261"/>
            <ac:spMk id="3084" creationId="{DA76B4E9-6463-59DF-4908-CF29A19E3D73}"/>
          </ac:spMkLst>
        </pc:spChg>
        <pc:picChg chg="add mod">
          <ac:chgData name="Blaishais Sindu" userId="81e931bf78db0347" providerId="LiveId" clId="{EE8BC395-0505-4201-907D-F9DD773EB3B5}" dt="2026-03-16T07:05:19.017" v="1435" actId="14100"/>
          <ac:picMkLst>
            <pc:docMk/>
            <pc:sldMk cId="2107906796" sldId="261"/>
            <ac:picMk id="5" creationId="{88F78540-F34F-0DAA-8E25-A6447369E21C}"/>
          </ac:picMkLst>
        </pc:picChg>
        <pc:picChg chg="add del mod">
          <ac:chgData name="Blaishais Sindu" userId="81e931bf78db0347" providerId="LiveId" clId="{EE8BC395-0505-4201-907D-F9DD773EB3B5}" dt="2026-03-16T06:43:13.290" v="346" actId="478"/>
          <ac:picMkLst>
            <pc:docMk/>
            <pc:sldMk cId="2107906796" sldId="261"/>
            <ac:picMk id="3074" creationId="{8F353418-4420-86CF-FBB0-5AEBAB586273}"/>
          </ac:picMkLst>
        </pc:picChg>
      </pc:sldChg>
      <pc:sldChg chg="addSp delSp modSp new mod modTransition">
        <pc:chgData name="Blaishais Sindu" userId="81e931bf78db0347" providerId="LiveId" clId="{EE8BC395-0505-4201-907D-F9DD773EB3B5}" dt="2026-03-16T06:27:13.637" v="206"/>
        <pc:sldMkLst>
          <pc:docMk/>
          <pc:sldMk cId="3190549365" sldId="262"/>
        </pc:sldMkLst>
        <pc:spChg chg="del">
          <ac:chgData name="Blaishais Sindu" userId="81e931bf78db0347" providerId="LiveId" clId="{EE8BC395-0505-4201-907D-F9DD773EB3B5}" dt="2026-03-16T05:53:49.446" v="138" actId="478"/>
          <ac:spMkLst>
            <pc:docMk/>
            <pc:sldMk cId="3190549365" sldId="262"/>
            <ac:spMk id="2" creationId="{96683FEB-5CF6-9BBF-FF73-335CAEA63A18}"/>
          </ac:spMkLst>
        </pc:spChg>
        <pc:spChg chg="del">
          <ac:chgData name="Blaishais Sindu" userId="81e931bf78db0347" providerId="LiveId" clId="{EE8BC395-0505-4201-907D-F9DD773EB3B5}" dt="2026-03-16T05:53:51.866" v="139" actId="478"/>
          <ac:spMkLst>
            <pc:docMk/>
            <pc:sldMk cId="3190549365" sldId="262"/>
            <ac:spMk id="3" creationId="{66E9BAAF-1F2C-0B16-18FD-359355DF81F0}"/>
          </ac:spMkLst>
        </pc:spChg>
        <pc:spChg chg="add mod">
          <ac:chgData name="Blaishais Sindu" userId="81e931bf78db0347" providerId="LiveId" clId="{EE8BC395-0505-4201-907D-F9DD773EB3B5}" dt="2026-03-16T05:54:35.694" v="145" actId="1076"/>
          <ac:spMkLst>
            <pc:docMk/>
            <pc:sldMk cId="3190549365" sldId="262"/>
            <ac:spMk id="6" creationId="{14E838B0-1483-4285-AEFA-9C0B9141B853}"/>
          </ac:spMkLst>
        </pc:spChg>
        <pc:picChg chg="add mod">
          <ac:chgData name="Blaishais Sindu" userId="81e931bf78db0347" providerId="LiveId" clId="{EE8BC395-0505-4201-907D-F9DD773EB3B5}" dt="2026-03-16T05:54:00.944" v="142" actId="1076"/>
          <ac:picMkLst>
            <pc:docMk/>
            <pc:sldMk cId="3190549365" sldId="262"/>
            <ac:picMk id="5" creationId="{7F32230E-0910-0873-0BAB-317F99DE15F6}"/>
          </ac:picMkLst>
        </pc:picChg>
      </pc:sldChg>
      <pc:sldMasterChg chg="add addSldLayout">
        <pc:chgData name="Blaishais Sindu" userId="81e931bf78db0347" providerId="LiveId" clId="{EE8BC395-0505-4201-907D-F9DD773EB3B5}" dt="2026-03-12T20:29:42.250" v="0" actId="26606"/>
        <pc:sldMasterMkLst>
          <pc:docMk/>
          <pc:sldMasterMk cId="4125045776" sldId="2147483805"/>
        </pc:sldMasterMkLst>
        <pc:sldLayoutChg chg="add">
          <pc:chgData name="Blaishais Sindu" userId="81e931bf78db0347" providerId="LiveId" clId="{EE8BC395-0505-4201-907D-F9DD773EB3B5}" dt="2026-03-12T20:29:42.250" v="0" actId="26606"/>
          <pc:sldLayoutMkLst>
            <pc:docMk/>
            <pc:sldMasterMk cId="4125045776" sldId="2147483805"/>
            <pc:sldLayoutMk cId="1169686267" sldId="2147483753"/>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523303491" sldId="2147483754"/>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359962923" sldId="2147483755"/>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96751750" sldId="2147483756"/>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549493644" sldId="2147483757"/>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778201500" sldId="2147483758"/>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551551094" sldId="2147483759"/>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062430325" sldId="2147483760"/>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974065376" sldId="2147483761"/>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72129316" sldId="2147483762"/>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673327443" sldId="2147483763"/>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279608066" sldId="2147483764"/>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145185165" sldId="2147483765"/>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230135940" sldId="2147483766"/>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803351679" sldId="2147483767"/>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449655930" sldId="2147483768"/>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88519213" sldId="2147483769"/>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05234673" sldId="2147483770"/>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361039135" sldId="2147483771"/>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122541271" sldId="2147483772"/>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4091352148" sldId="2147483773"/>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4246615950" sldId="2147483774"/>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699498175" sldId="2147483775"/>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746451680" sldId="2147483776"/>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27388926" sldId="2147483777"/>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809725348" sldId="2147483778"/>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814737909" sldId="2147483779"/>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519796375" sldId="2147483780"/>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292239989" sldId="2147483781"/>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74839164" sldId="2147483782"/>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629130138" sldId="2147483783"/>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875090455" sldId="2147483784"/>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573110894" sldId="2147483785"/>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262046551" sldId="2147483786"/>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978449164" sldId="2147483787"/>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142545832" sldId="2147483788"/>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340029025" sldId="2147483789"/>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213670908" sldId="2147483790"/>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808755318" sldId="2147483791"/>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275853706" sldId="2147483792"/>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392612114" sldId="2147483793"/>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826912138" sldId="2147483794"/>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974458252" sldId="2147483795"/>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318160837" sldId="2147483796"/>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527274863" sldId="2147483797"/>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560522054" sldId="2147483798"/>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1943254774" sldId="2147483799"/>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572432171" sldId="2147483800"/>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350203336" sldId="2147483801"/>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263018338" sldId="2147483802"/>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3402904190" sldId="2147483803"/>
          </pc:sldLayoutMkLst>
        </pc:sldLayoutChg>
        <pc:sldLayoutChg chg="add">
          <pc:chgData name="Blaishais Sindu" userId="81e931bf78db0347" providerId="LiveId" clId="{EE8BC395-0505-4201-907D-F9DD773EB3B5}" dt="2026-03-12T20:29:42.250" v="0" actId="26606"/>
          <pc:sldLayoutMkLst>
            <pc:docMk/>
            <pc:sldMasterMk cId="4125045776" sldId="2147483805"/>
            <pc:sldLayoutMk cId="714523492" sldId="2147483804"/>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21937D-FC6C-40B3-B021-F6D9F922D290}"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06779D9A-4269-4022-98C8-BA89CAAC589F}">
      <dgm:prSet/>
      <dgm:spPr/>
      <dgm:t>
        <a:bodyPr/>
        <a:lstStyle/>
        <a:p>
          <a:pPr algn="just">
            <a:lnSpc>
              <a:spcPct val="100000"/>
            </a:lnSpc>
            <a:defRPr b="1"/>
          </a:pPr>
          <a:r>
            <a:rPr lang="en-US" b="1" dirty="0">
              <a:latin typeface="Abadi" panose="020B0604020104020204" pitchFamily="34" charset="0"/>
            </a:rPr>
            <a:t>With the same said for LinkedIn,  this is another thing I learned throughout my time on module. </a:t>
          </a:r>
        </a:p>
        <a:p>
          <a:pPr algn="just">
            <a:lnSpc>
              <a:spcPct val="100000"/>
            </a:lnSpc>
            <a:defRPr b="1"/>
          </a:pPr>
          <a:endParaRPr lang="en-US" b="1" dirty="0">
            <a:latin typeface="Abadi" panose="020B0604020104020204" pitchFamily="34" charset="0"/>
          </a:endParaRPr>
        </a:p>
        <a:p>
          <a:pPr algn="just">
            <a:lnSpc>
              <a:spcPct val="100000"/>
            </a:lnSpc>
            <a:defRPr b="1"/>
          </a:pPr>
          <a:r>
            <a:rPr lang="en-US" b="1" dirty="0">
              <a:latin typeface="Abadi" panose="020B0604020104020204" pitchFamily="34" charset="0"/>
            </a:rPr>
            <a:t>LinkedIn is great for connecting with other people online for job opportunities and other sorts, its also good for showing casing your skills (E Learning skills) to future employers and others.</a:t>
          </a:r>
          <a:endParaRPr lang="en-US" dirty="0">
            <a:latin typeface="Abadi" panose="020B0604020104020204" pitchFamily="34" charset="0"/>
          </a:endParaRPr>
        </a:p>
      </dgm:t>
    </dgm:pt>
    <dgm:pt modelId="{F9DF9A71-99D6-45CB-B5A1-13D737C59DB6}" type="parTrans" cxnId="{575A5FAD-F0E1-4EFC-AACE-465A83EE9358}">
      <dgm:prSet/>
      <dgm:spPr/>
      <dgm:t>
        <a:bodyPr/>
        <a:lstStyle/>
        <a:p>
          <a:endParaRPr lang="en-US"/>
        </a:p>
      </dgm:t>
    </dgm:pt>
    <dgm:pt modelId="{47EFE76F-D6E5-4E24-B8F3-865EC3362956}" type="sibTrans" cxnId="{575A5FAD-F0E1-4EFC-AACE-465A83EE9358}">
      <dgm:prSet/>
      <dgm:spPr/>
      <dgm:t>
        <a:bodyPr/>
        <a:lstStyle/>
        <a:p>
          <a:pPr>
            <a:lnSpc>
              <a:spcPct val="100000"/>
            </a:lnSpc>
            <a:defRPr b="1"/>
          </a:pPr>
          <a:endParaRPr lang="en-US"/>
        </a:p>
      </dgm:t>
    </dgm:pt>
    <dgm:pt modelId="{77F0F28A-6528-45EE-B07B-F2E9A876CDB9}">
      <dgm:prSet/>
      <dgm:spPr/>
      <dgm:t>
        <a:bodyPr/>
        <a:lstStyle/>
        <a:p>
          <a:pPr>
            <a:lnSpc>
              <a:spcPct val="100000"/>
            </a:lnSpc>
          </a:pPr>
          <a:endParaRPr lang="en-US" dirty="0"/>
        </a:p>
      </dgm:t>
    </dgm:pt>
    <dgm:pt modelId="{6FA12212-2BCE-44EF-B3B5-7168738DD79F}" type="parTrans" cxnId="{950E7E1A-49B2-4765-BEA2-EB3A09E3EAD5}">
      <dgm:prSet/>
      <dgm:spPr/>
      <dgm:t>
        <a:bodyPr/>
        <a:lstStyle/>
        <a:p>
          <a:endParaRPr lang="en-US"/>
        </a:p>
      </dgm:t>
    </dgm:pt>
    <dgm:pt modelId="{6FA8E97A-499E-4924-868F-32BA2E05F9AA}" type="sibTrans" cxnId="{950E7E1A-49B2-4765-BEA2-EB3A09E3EAD5}">
      <dgm:prSet/>
      <dgm:spPr/>
      <dgm:t>
        <a:bodyPr/>
        <a:lstStyle/>
        <a:p>
          <a:endParaRPr lang="en-US"/>
        </a:p>
      </dgm:t>
    </dgm:pt>
    <dgm:pt modelId="{ADB95703-2691-49F8-9B05-1992BE86225D}" type="pres">
      <dgm:prSet presAssocID="{DC21937D-FC6C-40B3-B021-F6D9F922D290}" presName="Name0" presStyleCnt="0">
        <dgm:presLayoutVars>
          <dgm:dir/>
          <dgm:resizeHandles val="exact"/>
        </dgm:presLayoutVars>
      </dgm:prSet>
      <dgm:spPr/>
    </dgm:pt>
    <dgm:pt modelId="{541C9D9D-B6EA-433A-BA7B-6526B1DC219F}" type="pres">
      <dgm:prSet presAssocID="{06779D9A-4269-4022-98C8-BA89CAAC589F}" presName="compNode" presStyleCnt="0"/>
      <dgm:spPr/>
    </dgm:pt>
    <dgm:pt modelId="{97C88D0B-2DCB-4FAF-90B6-76BD5C0FC4FD}" type="pres">
      <dgm:prSet presAssocID="{06779D9A-4269-4022-98C8-BA89CAAC589F}" presName="pictRect" presStyleLbl="revTx" presStyleIdx="0" presStyleCnt="2">
        <dgm:presLayoutVars>
          <dgm:chMax val="0"/>
          <dgm:bulletEnabled/>
        </dgm:presLayoutVars>
      </dgm:prSet>
      <dgm:spPr/>
    </dgm:pt>
    <dgm:pt modelId="{6EC4ACC8-5776-4433-9043-3A90D8E7D935}" type="pres">
      <dgm:prSet presAssocID="{06779D9A-4269-4022-98C8-BA89CAAC589F}" presName="textRect" presStyleLbl="revTx" presStyleIdx="1" presStyleCnt="2">
        <dgm:presLayoutVars>
          <dgm:bulletEnabled/>
        </dgm:presLayoutVars>
      </dgm:prSet>
      <dgm:spPr/>
    </dgm:pt>
  </dgm:ptLst>
  <dgm:cxnLst>
    <dgm:cxn modelId="{F062F401-3E96-42FE-B456-6F9850A7C8D1}" type="presOf" srcId="{77F0F28A-6528-45EE-B07B-F2E9A876CDB9}" destId="{6EC4ACC8-5776-4433-9043-3A90D8E7D935}" srcOrd="0" destOrd="0" presId="urn:microsoft.com/office/officeart/2024/3/layout/hArchList1"/>
    <dgm:cxn modelId="{E33C1C14-1A79-4EED-8FC6-0A478A51BA85}" type="presOf" srcId="{06779D9A-4269-4022-98C8-BA89CAAC589F}" destId="{97C88D0B-2DCB-4FAF-90B6-76BD5C0FC4FD}" srcOrd="0" destOrd="0" presId="urn:microsoft.com/office/officeart/2024/3/layout/hArchList1"/>
    <dgm:cxn modelId="{950E7E1A-49B2-4765-BEA2-EB3A09E3EAD5}" srcId="{06779D9A-4269-4022-98C8-BA89CAAC589F}" destId="{77F0F28A-6528-45EE-B07B-F2E9A876CDB9}" srcOrd="0" destOrd="0" parTransId="{6FA12212-2BCE-44EF-B3B5-7168738DD79F}" sibTransId="{6FA8E97A-499E-4924-868F-32BA2E05F9AA}"/>
    <dgm:cxn modelId="{08C0D975-80CF-47F1-8423-6751822B5266}" type="presOf" srcId="{DC21937D-FC6C-40B3-B021-F6D9F922D290}" destId="{ADB95703-2691-49F8-9B05-1992BE86225D}" srcOrd="0" destOrd="0" presId="urn:microsoft.com/office/officeart/2024/3/layout/hArchList1"/>
    <dgm:cxn modelId="{575A5FAD-F0E1-4EFC-AACE-465A83EE9358}" srcId="{DC21937D-FC6C-40B3-B021-F6D9F922D290}" destId="{06779D9A-4269-4022-98C8-BA89CAAC589F}" srcOrd="0" destOrd="0" parTransId="{F9DF9A71-99D6-45CB-B5A1-13D737C59DB6}" sibTransId="{47EFE76F-D6E5-4E24-B8F3-865EC3362956}"/>
    <dgm:cxn modelId="{EB1D1C52-CDBD-47EB-815F-6C578B5D6C2E}" type="presParOf" srcId="{ADB95703-2691-49F8-9B05-1992BE86225D}" destId="{541C9D9D-B6EA-433A-BA7B-6526B1DC219F}" srcOrd="0" destOrd="0" presId="urn:microsoft.com/office/officeart/2024/3/layout/hArchList1"/>
    <dgm:cxn modelId="{B9634D8E-18FB-40E9-BF05-02A50B518E9A}" type="presParOf" srcId="{541C9D9D-B6EA-433A-BA7B-6526B1DC219F}" destId="{97C88D0B-2DCB-4FAF-90B6-76BD5C0FC4FD}" srcOrd="0" destOrd="0" presId="urn:microsoft.com/office/officeart/2024/3/layout/hArchList1"/>
    <dgm:cxn modelId="{B8F2BAE7-7F1A-49CE-A81F-244967B58178}" type="presParOf" srcId="{541C9D9D-B6EA-433A-BA7B-6526B1DC219F}" destId="{6EC4ACC8-5776-4433-9043-3A90D8E7D935}"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BE9FCA-BA3A-4897-AD02-C2D6BDC9EE1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4A91FFC-7C74-4D83-8942-5761184C2F47}">
      <dgm:prSet/>
      <dgm:spPr/>
      <dgm:t>
        <a:bodyPr/>
        <a:lstStyle/>
        <a:p>
          <a:r>
            <a:rPr lang="en-US"/>
            <a:t>I learnt how to morph on PowerPoint which I found astounded about.</a:t>
          </a:r>
        </a:p>
      </dgm:t>
    </dgm:pt>
    <dgm:pt modelId="{E56C50EB-DD9C-4F16-A5D5-EC117AA5B05F}" type="parTrans" cxnId="{9B982F9C-FBD5-472E-95F7-057E0A9C3848}">
      <dgm:prSet/>
      <dgm:spPr/>
      <dgm:t>
        <a:bodyPr/>
        <a:lstStyle/>
        <a:p>
          <a:endParaRPr lang="en-US"/>
        </a:p>
      </dgm:t>
    </dgm:pt>
    <dgm:pt modelId="{D0A683B4-7577-40E6-949F-8F9BB6BCE634}" type="sibTrans" cxnId="{9B982F9C-FBD5-472E-95F7-057E0A9C3848}">
      <dgm:prSet/>
      <dgm:spPr/>
      <dgm:t>
        <a:bodyPr/>
        <a:lstStyle/>
        <a:p>
          <a:endParaRPr lang="en-US"/>
        </a:p>
      </dgm:t>
    </dgm:pt>
    <dgm:pt modelId="{9544E5CD-E7CD-4ADE-A733-A024491D5160}">
      <dgm:prSet/>
      <dgm:spPr/>
      <dgm:t>
        <a:bodyPr/>
        <a:lstStyle/>
        <a:p>
          <a:r>
            <a:rPr lang="en-US"/>
            <a:t>I learnt how to use calculators on excel for the first time and feel that skill will take me far in life with using excel for money, data and other sorts.</a:t>
          </a:r>
        </a:p>
      </dgm:t>
    </dgm:pt>
    <dgm:pt modelId="{BCB37EF5-D791-4A8A-A7E7-84F43E67B6C1}" type="parTrans" cxnId="{2EF7E9CF-4A8A-4844-8E03-D1CE54A10813}">
      <dgm:prSet/>
      <dgm:spPr/>
      <dgm:t>
        <a:bodyPr/>
        <a:lstStyle/>
        <a:p>
          <a:endParaRPr lang="en-US"/>
        </a:p>
      </dgm:t>
    </dgm:pt>
    <dgm:pt modelId="{F27096BF-FC3D-41E4-85E9-0140447FBC1E}" type="sibTrans" cxnId="{2EF7E9CF-4A8A-4844-8E03-D1CE54A10813}">
      <dgm:prSet/>
      <dgm:spPr/>
      <dgm:t>
        <a:bodyPr/>
        <a:lstStyle/>
        <a:p>
          <a:endParaRPr lang="en-US"/>
        </a:p>
      </dgm:t>
    </dgm:pt>
    <dgm:pt modelId="{5926A3FD-025D-4B21-AD3E-96DEC82DE089}" type="pres">
      <dgm:prSet presAssocID="{C1BE9FCA-BA3A-4897-AD02-C2D6BDC9EE1D}" presName="root" presStyleCnt="0">
        <dgm:presLayoutVars>
          <dgm:dir/>
          <dgm:resizeHandles val="exact"/>
        </dgm:presLayoutVars>
      </dgm:prSet>
      <dgm:spPr/>
    </dgm:pt>
    <dgm:pt modelId="{6CE54875-5CB9-496C-8DA3-90507FC34165}" type="pres">
      <dgm:prSet presAssocID="{84A91FFC-7C74-4D83-8942-5761184C2F47}" presName="compNode" presStyleCnt="0"/>
      <dgm:spPr/>
    </dgm:pt>
    <dgm:pt modelId="{F98EE230-DCF4-4D82-AEB1-E3DA6081321C}" type="pres">
      <dgm:prSet presAssocID="{84A91FFC-7C74-4D83-8942-5761184C2F47}" presName="bgRect" presStyleLbl="bgShp" presStyleIdx="0" presStyleCnt="2"/>
      <dgm:spPr/>
    </dgm:pt>
    <dgm:pt modelId="{0378B9C9-D5C4-4B68-8E70-3A927285EA46}" type="pres">
      <dgm:prSet presAssocID="{84A91FFC-7C74-4D83-8942-5761184C2F4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1F3EEB1A-AD2E-4B3C-B7B6-CD472B02E635}" type="pres">
      <dgm:prSet presAssocID="{84A91FFC-7C74-4D83-8942-5761184C2F47}" presName="spaceRect" presStyleCnt="0"/>
      <dgm:spPr/>
    </dgm:pt>
    <dgm:pt modelId="{783C711B-DFDF-46A0-B1C0-6D05D34E090B}" type="pres">
      <dgm:prSet presAssocID="{84A91FFC-7C74-4D83-8942-5761184C2F47}" presName="parTx" presStyleLbl="revTx" presStyleIdx="0" presStyleCnt="2">
        <dgm:presLayoutVars>
          <dgm:chMax val="0"/>
          <dgm:chPref val="0"/>
        </dgm:presLayoutVars>
      </dgm:prSet>
      <dgm:spPr/>
    </dgm:pt>
    <dgm:pt modelId="{9981C519-8FC7-4491-BDBA-8E1D05BCADA0}" type="pres">
      <dgm:prSet presAssocID="{D0A683B4-7577-40E6-949F-8F9BB6BCE634}" presName="sibTrans" presStyleCnt="0"/>
      <dgm:spPr/>
    </dgm:pt>
    <dgm:pt modelId="{9D7E083F-EB56-42FA-9F70-33C901310B0C}" type="pres">
      <dgm:prSet presAssocID="{9544E5CD-E7CD-4ADE-A733-A024491D5160}" presName="compNode" presStyleCnt="0"/>
      <dgm:spPr/>
    </dgm:pt>
    <dgm:pt modelId="{3A410838-EA5C-4941-BD0A-60591C6B429A}" type="pres">
      <dgm:prSet presAssocID="{9544E5CD-E7CD-4ADE-A733-A024491D5160}" presName="bgRect" presStyleLbl="bgShp" presStyleIdx="1" presStyleCnt="2"/>
      <dgm:spPr/>
    </dgm:pt>
    <dgm:pt modelId="{D3F0DEFB-78AD-45B2-8363-A8830657A568}" type="pres">
      <dgm:prSet presAssocID="{9544E5CD-E7CD-4ADE-A733-A024491D516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culator"/>
        </a:ext>
      </dgm:extLst>
    </dgm:pt>
    <dgm:pt modelId="{EF4A90C1-ECC2-4AF8-A194-B614086C442C}" type="pres">
      <dgm:prSet presAssocID="{9544E5CD-E7CD-4ADE-A733-A024491D5160}" presName="spaceRect" presStyleCnt="0"/>
      <dgm:spPr/>
    </dgm:pt>
    <dgm:pt modelId="{C2A26718-3BC4-46EC-A311-0CFC42CAA501}" type="pres">
      <dgm:prSet presAssocID="{9544E5CD-E7CD-4ADE-A733-A024491D5160}" presName="parTx" presStyleLbl="revTx" presStyleIdx="1" presStyleCnt="2">
        <dgm:presLayoutVars>
          <dgm:chMax val="0"/>
          <dgm:chPref val="0"/>
        </dgm:presLayoutVars>
      </dgm:prSet>
      <dgm:spPr/>
    </dgm:pt>
  </dgm:ptLst>
  <dgm:cxnLst>
    <dgm:cxn modelId="{8E00F330-27C2-4332-A89C-1395EF0DBA82}" type="presOf" srcId="{9544E5CD-E7CD-4ADE-A733-A024491D5160}" destId="{C2A26718-3BC4-46EC-A311-0CFC42CAA501}" srcOrd="0" destOrd="0" presId="urn:microsoft.com/office/officeart/2018/2/layout/IconVerticalSolidList"/>
    <dgm:cxn modelId="{FA790B37-F459-4034-A51A-692D91A16AB3}" type="presOf" srcId="{C1BE9FCA-BA3A-4897-AD02-C2D6BDC9EE1D}" destId="{5926A3FD-025D-4B21-AD3E-96DEC82DE089}" srcOrd="0" destOrd="0" presId="urn:microsoft.com/office/officeart/2018/2/layout/IconVerticalSolidList"/>
    <dgm:cxn modelId="{33E0AB51-AE93-4319-8C25-EB26D816065A}" type="presOf" srcId="{84A91FFC-7C74-4D83-8942-5761184C2F47}" destId="{783C711B-DFDF-46A0-B1C0-6D05D34E090B}" srcOrd="0" destOrd="0" presId="urn:microsoft.com/office/officeart/2018/2/layout/IconVerticalSolidList"/>
    <dgm:cxn modelId="{9B982F9C-FBD5-472E-95F7-057E0A9C3848}" srcId="{C1BE9FCA-BA3A-4897-AD02-C2D6BDC9EE1D}" destId="{84A91FFC-7C74-4D83-8942-5761184C2F47}" srcOrd="0" destOrd="0" parTransId="{E56C50EB-DD9C-4F16-A5D5-EC117AA5B05F}" sibTransId="{D0A683B4-7577-40E6-949F-8F9BB6BCE634}"/>
    <dgm:cxn modelId="{2EF7E9CF-4A8A-4844-8E03-D1CE54A10813}" srcId="{C1BE9FCA-BA3A-4897-AD02-C2D6BDC9EE1D}" destId="{9544E5CD-E7CD-4ADE-A733-A024491D5160}" srcOrd="1" destOrd="0" parTransId="{BCB37EF5-D791-4A8A-A7E7-84F43E67B6C1}" sibTransId="{F27096BF-FC3D-41E4-85E9-0140447FBC1E}"/>
    <dgm:cxn modelId="{8A46DE61-1BED-4AF1-A825-ACA4FCFF599D}" type="presParOf" srcId="{5926A3FD-025D-4B21-AD3E-96DEC82DE089}" destId="{6CE54875-5CB9-496C-8DA3-90507FC34165}" srcOrd="0" destOrd="0" presId="urn:microsoft.com/office/officeart/2018/2/layout/IconVerticalSolidList"/>
    <dgm:cxn modelId="{BFA202D5-22D5-4007-8D32-1D4FDDFA1213}" type="presParOf" srcId="{6CE54875-5CB9-496C-8DA3-90507FC34165}" destId="{F98EE230-DCF4-4D82-AEB1-E3DA6081321C}" srcOrd="0" destOrd="0" presId="urn:microsoft.com/office/officeart/2018/2/layout/IconVerticalSolidList"/>
    <dgm:cxn modelId="{2770715F-07D8-411D-9E8B-1B69E73992AF}" type="presParOf" srcId="{6CE54875-5CB9-496C-8DA3-90507FC34165}" destId="{0378B9C9-D5C4-4B68-8E70-3A927285EA46}" srcOrd="1" destOrd="0" presId="urn:microsoft.com/office/officeart/2018/2/layout/IconVerticalSolidList"/>
    <dgm:cxn modelId="{645932ED-E5DF-4F4B-9026-1B7C941718F6}" type="presParOf" srcId="{6CE54875-5CB9-496C-8DA3-90507FC34165}" destId="{1F3EEB1A-AD2E-4B3C-B7B6-CD472B02E635}" srcOrd="2" destOrd="0" presId="urn:microsoft.com/office/officeart/2018/2/layout/IconVerticalSolidList"/>
    <dgm:cxn modelId="{E9679365-4FA9-4F66-B0F9-07DC2FEB210F}" type="presParOf" srcId="{6CE54875-5CB9-496C-8DA3-90507FC34165}" destId="{783C711B-DFDF-46A0-B1C0-6D05D34E090B}" srcOrd="3" destOrd="0" presId="urn:microsoft.com/office/officeart/2018/2/layout/IconVerticalSolidList"/>
    <dgm:cxn modelId="{4B95DDED-739E-4F6A-9370-437A7F943524}" type="presParOf" srcId="{5926A3FD-025D-4B21-AD3E-96DEC82DE089}" destId="{9981C519-8FC7-4491-BDBA-8E1D05BCADA0}" srcOrd="1" destOrd="0" presId="urn:microsoft.com/office/officeart/2018/2/layout/IconVerticalSolidList"/>
    <dgm:cxn modelId="{5FF6B73C-9425-4D09-AD77-DD492987368E}" type="presParOf" srcId="{5926A3FD-025D-4B21-AD3E-96DEC82DE089}" destId="{9D7E083F-EB56-42FA-9F70-33C901310B0C}" srcOrd="2" destOrd="0" presId="urn:microsoft.com/office/officeart/2018/2/layout/IconVerticalSolidList"/>
    <dgm:cxn modelId="{2B968DE1-E500-4122-AD6D-244BAE7C9366}" type="presParOf" srcId="{9D7E083F-EB56-42FA-9F70-33C901310B0C}" destId="{3A410838-EA5C-4941-BD0A-60591C6B429A}" srcOrd="0" destOrd="0" presId="urn:microsoft.com/office/officeart/2018/2/layout/IconVerticalSolidList"/>
    <dgm:cxn modelId="{0515EF77-0BE7-48CB-8920-FC84DE4909C0}" type="presParOf" srcId="{9D7E083F-EB56-42FA-9F70-33C901310B0C}" destId="{D3F0DEFB-78AD-45B2-8363-A8830657A568}" srcOrd="1" destOrd="0" presId="urn:microsoft.com/office/officeart/2018/2/layout/IconVerticalSolidList"/>
    <dgm:cxn modelId="{840E428F-54A4-4960-8249-1F89A87CE0D0}" type="presParOf" srcId="{9D7E083F-EB56-42FA-9F70-33C901310B0C}" destId="{EF4A90C1-ECC2-4AF8-A194-B614086C442C}" srcOrd="2" destOrd="0" presId="urn:microsoft.com/office/officeart/2018/2/layout/IconVerticalSolidList"/>
    <dgm:cxn modelId="{68C713E9-C7DD-441E-AFB5-F70CA0D07F21}" type="presParOf" srcId="{9D7E083F-EB56-42FA-9F70-33C901310B0C}" destId="{C2A26718-3BC4-46EC-A311-0CFC42CAA5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88D0B-2DCB-4FAF-90B6-76BD5C0FC4FD}">
      <dsp:nvSpPr>
        <dsp:cNvPr id="0" name=""/>
        <dsp:cNvSpPr/>
      </dsp:nvSpPr>
      <dsp:spPr>
        <a:xfrm>
          <a:off x="0" y="0"/>
          <a:ext cx="7772400" cy="175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just" defTabSz="800100">
            <a:lnSpc>
              <a:spcPct val="100000"/>
            </a:lnSpc>
            <a:spcBef>
              <a:spcPct val="0"/>
            </a:spcBef>
            <a:spcAft>
              <a:spcPct val="35000"/>
            </a:spcAft>
            <a:buNone/>
            <a:defRPr b="1"/>
          </a:pPr>
          <a:r>
            <a:rPr lang="en-US" sz="1800" b="1" kern="1200" dirty="0">
              <a:latin typeface="Abadi" panose="020B0604020104020204" pitchFamily="34" charset="0"/>
            </a:rPr>
            <a:t>With the same said for LinkedIn,  this is another thing I learned throughout my time on module. </a:t>
          </a:r>
        </a:p>
        <a:p>
          <a:pPr marL="0" lvl="0" indent="0" algn="just" defTabSz="800100">
            <a:lnSpc>
              <a:spcPct val="100000"/>
            </a:lnSpc>
            <a:spcBef>
              <a:spcPct val="0"/>
            </a:spcBef>
            <a:spcAft>
              <a:spcPct val="35000"/>
            </a:spcAft>
            <a:buNone/>
            <a:defRPr b="1"/>
          </a:pPr>
          <a:endParaRPr lang="en-US" sz="1800" b="1" kern="1200" dirty="0">
            <a:latin typeface="Abadi" panose="020B0604020104020204" pitchFamily="34" charset="0"/>
          </a:endParaRPr>
        </a:p>
        <a:p>
          <a:pPr marL="0" lvl="0" indent="0" algn="just" defTabSz="800100">
            <a:lnSpc>
              <a:spcPct val="100000"/>
            </a:lnSpc>
            <a:spcBef>
              <a:spcPct val="0"/>
            </a:spcBef>
            <a:spcAft>
              <a:spcPct val="35000"/>
            </a:spcAft>
            <a:buNone/>
            <a:defRPr b="1"/>
          </a:pPr>
          <a:r>
            <a:rPr lang="en-US" sz="1800" b="1" kern="1200" dirty="0">
              <a:latin typeface="Abadi" panose="020B0604020104020204" pitchFamily="34" charset="0"/>
            </a:rPr>
            <a:t>LinkedIn is great for connecting with other people online for job opportunities and other sorts, its also good for showing casing your skills (E Learning skills) to future employers and others.</a:t>
          </a:r>
          <a:endParaRPr lang="en-US" sz="1800" kern="1200" dirty="0">
            <a:latin typeface="Abadi" panose="020B0604020104020204" pitchFamily="34" charset="0"/>
          </a:endParaRPr>
        </a:p>
      </dsp:txBody>
      <dsp:txXfrm>
        <a:off x="0" y="0"/>
        <a:ext cx="7772400" cy="1756648"/>
      </dsp:txXfrm>
    </dsp:sp>
    <dsp:sp modelId="{6EC4ACC8-5776-4433-9043-3A90D8E7D935}">
      <dsp:nvSpPr>
        <dsp:cNvPr id="0" name=""/>
        <dsp:cNvSpPr/>
      </dsp:nvSpPr>
      <dsp:spPr>
        <a:xfrm>
          <a:off x="0" y="1756648"/>
          <a:ext cx="7772400" cy="483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endParaRPr lang="en-US" sz="1400" kern="1200" dirty="0"/>
        </a:p>
      </dsp:txBody>
      <dsp:txXfrm>
        <a:off x="0" y="1756648"/>
        <a:ext cx="7772400" cy="483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EE230-DCF4-4D82-AEB1-E3DA6081321C}">
      <dsp:nvSpPr>
        <dsp:cNvPr id="0" name=""/>
        <dsp:cNvSpPr/>
      </dsp:nvSpPr>
      <dsp:spPr>
        <a:xfrm>
          <a:off x="0" y="796442"/>
          <a:ext cx="10652760" cy="1470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8B9C9-D5C4-4B68-8E70-3A927285EA46}">
      <dsp:nvSpPr>
        <dsp:cNvPr id="0" name=""/>
        <dsp:cNvSpPr/>
      </dsp:nvSpPr>
      <dsp:spPr>
        <a:xfrm>
          <a:off x="444782" y="1127272"/>
          <a:ext cx="808695" cy="8086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3C711B-DFDF-46A0-B1C0-6D05D34E090B}">
      <dsp:nvSpPr>
        <dsp:cNvPr id="0" name=""/>
        <dsp:cNvSpPr/>
      </dsp:nvSpPr>
      <dsp:spPr>
        <a:xfrm>
          <a:off x="1698260" y="796442"/>
          <a:ext cx="8954499" cy="1470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613" tIns="155613" rIns="155613" bIns="155613" numCol="1" spcCol="1270" anchor="ctr" anchorCtr="0">
          <a:noAutofit/>
        </a:bodyPr>
        <a:lstStyle/>
        <a:p>
          <a:pPr marL="0" lvl="0" indent="0" algn="l" defTabSz="1111250">
            <a:lnSpc>
              <a:spcPct val="90000"/>
            </a:lnSpc>
            <a:spcBef>
              <a:spcPct val="0"/>
            </a:spcBef>
            <a:spcAft>
              <a:spcPct val="35000"/>
            </a:spcAft>
            <a:buNone/>
          </a:pPr>
          <a:r>
            <a:rPr lang="en-US" sz="2500" kern="1200"/>
            <a:t>I learnt how to morph on PowerPoint which I found astounded about.</a:t>
          </a:r>
        </a:p>
      </dsp:txBody>
      <dsp:txXfrm>
        <a:off x="1698260" y="796442"/>
        <a:ext cx="8954499" cy="1470355"/>
      </dsp:txXfrm>
    </dsp:sp>
    <dsp:sp modelId="{3A410838-EA5C-4941-BD0A-60591C6B429A}">
      <dsp:nvSpPr>
        <dsp:cNvPr id="0" name=""/>
        <dsp:cNvSpPr/>
      </dsp:nvSpPr>
      <dsp:spPr>
        <a:xfrm>
          <a:off x="0" y="2634386"/>
          <a:ext cx="10652760" cy="1470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0DEFB-78AD-45B2-8363-A8830657A568}">
      <dsp:nvSpPr>
        <dsp:cNvPr id="0" name=""/>
        <dsp:cNvSpPr/>
      </dsp:nvSpPr>
      <dsp:spPr>
        <a:xfrm>
          <a:off x="444782" y="2965216"/>
          <a:ext cx="808695" cy="8086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A26718-3BC4-46EC-A311-0CFC42CAA501}">
      <dsp:nvSpPr>
        <dsp:cNvPr id="0" name=""/>
        <dsp:cNvSpPr/>
      </dsp:nvSpPr>
      <dsp:spPr>
        <a:xfrm>
          <a:off x="1698260" y="2634386"/>
          <a:ext cx="8954499" cy="1470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613" tIns="155613" rIns="155613" bIns="155613" numCol="1" spcCol="1270" anchor="ctr" anchorCtr="0">
          <a:noAutofit/>
        </a:bodyPr>
        <a:lstStyle/>
        <a:p>
          <a:pPr marL="0" lvl="0" indent="0" algn="l" defTabSz="1111250">
            <a:lnSpc>
              <a:spcPct val="90000"/>
            </a:lnSpc>
            <a:spcBef>
              <a:spcPct val="0"/>
            </a:spcBef>
            <a:spcAft>
              <a:spcPct val="35000"/>
            </a:spcAft>
            <a:buNone/>
          </a:pPr>
          <a:r>
            <a:rPr lang="en-US" sz="2500" kern="1200"/>
            <a:t>I learnt how to use calculators on excel for the first time and feel that skill will take me far in life with using excel for money, data and other sorts.</a:t>
          </a:r>
        </a:p>
      </dsp:txBody>
      <dsp:txXfrm>
        <a:off x="1698260" y="2634386"/>
        <a:ext cx="8954499" cy="1470355"/>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3/15/2026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029041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3018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3/15/2026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1452349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3/15/2026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6968626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3/15/2026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23303491"/>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3/15/2026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5996292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3/15/2026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675175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3/15/2026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4949364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3/15/2026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77820150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3/15/2026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155109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243032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4065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129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3/15/2026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3327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79608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5185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01359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03351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96559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8519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2346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610391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225412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913521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66159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94981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64516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73889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97253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147379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197963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3/15/2026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22399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48391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3/15/2026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29130138"/>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3/15/2026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7509045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3/15/2026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7311089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3/15/2026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620465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3/15/2026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78449164"/>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3/15/2026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425458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3/15/2026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4002902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3/15/2026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2136709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3/15/2026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28087553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3/15/2026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22758537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3/15/2026</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92612114"/>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269121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3/15/2026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744582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3/15/2026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1816083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3/15/2026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72748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3/15/2026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6052205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3/15/2026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32547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2432171"/>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5020333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3/15/2026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25045776"/>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8" Type="http://schemas.openxmlformats.org/officeDocument/2006/relationships/hyperlink" Target="https://technofaq.org/posts/2018/10/8-key-benefits-of-online-learning/" TargetMode="External"/><Relationship Id="rId3" Type="http://schemas.openxmlformats.org/officeDocument/2006/relationships/diagramLayout" Target="../diagrams/layout1.xml"/><Relationship Id="rId7" Type="http://schemas.openxmlformats.org/officeDocument/2006/relationships/image" Target="../media/image12.jpg"/><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8448E-019F-8435-D197-C03E54556135}"/>
              </a:ext>
            </a:extLst>
          </p:cNvPr>
          <p:cNvSpPr>
            <a:spLocks noGrp="1"/>
          </p:cNvSpPr>
          <p:nvPr>
            <p:ph type="title"/>
          </p:nvPr>
        </p:nvSpPr>
        <p:spPr>
          <a:xfrm>
            <a:off x="429767" y="987268"/>
            <a:ext cx="3713996" cy="2212313"/>
          </a:xfrm>
        </p:spPr>
        <p:txBody>
          <a:bodyPr anchor="t">
            <a:normAutofit/>
          </a:bodyPr>
          <a:lstStyle/>
          <a:p>
            <a:r>
              <a:rPr lang="en-GB" b="1" u="sng" dirty="0">
                <a:latin typeface="Abadi" panose="020B0604020104020204" pitchFamily="34" charset="0"/>
              </a:rPr>
              <a:t>Reflective</a:t>
            </a:r>
            <a:br>
              <a:rPr lang="en-GB" b="1" u="sng" dirty="0">
                <a:latin typeface="Abadi" panose="020B0604020104020204" pitchFamily="34" charset="0"/>
              </a:rPr>
            </a:br>
            <a:r>
              <a:rPr lang="en-GB" b="1" u="sng" dirty="0">
                <a:latin typeface="Abadi" panose="020B0604020104020204" pitchFamily="34" charset="0"/>
              </a:rPr>
              <a:t>Presentation </a:t>
            </a:r>
          </a:p>
        </p:txBody>
      </p:sp>
      <p:sp>
        <p:nvSpPr>
          <p:cNvPr id="3" name="Subtitle 2">
            <a:extLst>
              <a:ext uri="{FF2B5EF4-FFF2-40B4-BE49-F238E27FC236}">
                <a16:creationId xmlns:a16="http://schemas.microsoft.com/office/drawing/2014/main" id="{2590A35A-A5AD-2D18-8715-726230838BFC}"/>
              </a:ext>
            </a:extLst>
          </p:cNvPr>
          <p:cNvSpPr>
            <a:spLocks noGrp="1"/>
          </p:cNvSpPr>
          <p:nvPr>
            <p:ph type="body" sz="half" idx="2"/>
          </p:nvPr>
        </p:nvSpPr>
        <p:spPr>
          <a:xfrm>
            <a:off x="429767" y="2552263"/>
            <a:ext cx="3310128" cy="2212314"/>
          </a:xfrm>
        </p:spPr>
        <p:txBody>
          <a:bodyPr anchor="b">
            <a:normAutofit/>
          </a:bodyPr>
          <a:lstStyle/>
          <a:p>
            <a:r>
              <a:rPr lang="en-GB" sz="3200" b="1" u="sng" dirty="0">
                <a:latin typeface="Abadi" panose="020B0604020104020204" pitchFamily="34" charset="0"/>
              </a:rPr>
              <a:t>PowerPoint Made By: Blaishais Sindu</a:t>
            </a:r>
          </a:p>
        </p:txBody>
      </p:sp>
      <p:pic>
        <p:nvPicPr>
          <p:cNvPr id="12" name="Video 11" descr="People In A Meeting">
            <a:extLst>
              <a:ext uri="{FF2B5EF4-FFF2-40B4-BE49-F238E27FC236}">
                <a16:creationId xmlns:a16="http://schemas.microsoft.com/office/drawing/2014/main" id="{3F2855CD-1446-5326-A959-78184F5F3D0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9019" r="3199" b="-1"/>
          <a:stretch>
            <a:fillRect/>
          </a:stretch>
        </p:blipFill>
        <p:spPr>
          <a:xfrm>
            <a:off x="4502843" y="10"/>
            <a:ext cx="7689157" cy="639914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noFill/>
        </p:spPr>
      </p:pic>
    </p:spTree>
    <p:extLst>
      <p:ext uri="{BB962C8B-B14F-4D97-AF65-F5344CB8AC3E}">
        <p14:creationId xmlns:p14="http://schemas.microsoft.com/office/powerpoint/2010/main" val="18520627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mute="1">
                <p:cTn id="12" repeatCount="indefinite" fill="hold" display="0">
                  <p:stCondLst>
                    <p:cond delay="indefinite"/>
                  </p:stCondLst>
                </p:cTn>
                <p:tgtEl>
                  <p:spTgt spid="1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D6231502-5BE5-16B0-FF0B-52DAFC248507}"/>
              </a:ext>
            </a:extLst>
          </p:cNvPr>
          <p:cNvSpPr>
            <a:spLocks noGrp="1"/>
          </p:cNvSpPr>
          <p:nvPr>
            <p:ph type="title"/>
          </p:nvPr>
        </p:nvSpPr>
        <p:spPr>
          <a:xfrm>
            <a:off x="7691005" y="824059"/>
            <a:ext cx="3951469" cy="1947672"/>
          </a:xfrm>
        </p:spPr>
        <p:txBody>
          <a:bodyPr anchor="b">
            <a:normAutofit/>
          </a:bodyPr>
          <a:lstStyle/>
          <a:p>
            <a:pPr algn="ctr"/>
            <a:r>
              <a:rPr lang="en-US" b="1" u="sng" dirty="0">
                <a:solidFill>
                  <a:schemeClr val="tx1"/>
                </a:solidFill>
                <a:latin typeface="Abadi" panose="020B0604020104020204" pitchFamily="34" charset="0"/>
              </a:rPr>
              <a:t>Making a LinkedIn account</a:t>
            </a:r>
          </a:p>
        </p:txBody>
      </p:sp>
      <p:pic>
        <p:nvPicPr>
          <p:cNvPr id="16" name="Video 15" descr="Wires Linked To Core Router">
            <a:extLst>
              <a:ext uri="{FF2B5EF4-FFF2-40B4-BE49-F238E27FC236}">
                <a16:creationId xmlns:a16="http://schemas.microsoft.com/office/drawing/2014/main" id="{BE8AD95E-C9B0-2C33-F702-AEA4A70EFCE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8214" r="20057" b="-1"/>
          <a:stretch>
            <a:fillRect/>
          </a:stretch>
        </p:blipFill>
        <p:spPr>
          <a:xfrm>
            <a:off x="20" y="10"/>
            <a:ext cx="7002444" cy="639914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noFill/>
        </p:spPr>
      </p:pic>
      <p:sp>
        <p:nvSpPr>
          <p:cNvPr id="20" name="Content Placeholder 3">
            <a:extLst>
              <a:ext uri="{FF2B5EF4-FFF2-40B4-BE49-F238E27FC236}">
                <a16:creationId xmlns:a16="http://schemas.microsoft.com/office/drawing/2014/main" id="{92EE2988-5609-0CEB-ECE9-BDFD796CC9C0}"/>
              </a:ext>
            </a:extLst>
          </p:cNvPr>
          <p:cNvSpPr>
            <a:spLocks noGrp="1"/>
          </p:cNvSpPr>
          <p:nvPr>
            <p:ph sz="quarter" idx="14"/>
          </p:nvPr>
        </p:nvSpPr>
        <p:spPr>
          <a:xfrm>
            <a:off x="7691006" y="3056272"/>
            <a:ext cx="3951469" cy="3084599"/>
          </a:xfrm>
        </p:spPr>
        <p:txBody>
          <a:bodyPr>
            <a:normAutofit/>
          </a:bodyPr>
          <a:lstStyle/>
          <a:p>
            <a:pPr marL="285750" indent="-285750">
              <a:buFont typeface="Arial" panose="020B0604020202020204" pitchFamily="34" charset="0"/>
              <a:buChar char="•"/>
            </a:pPr>
            <a:r>
              <a:rPr lang="en-US" b="1" dirty="0">
                <a:latin typeface="Abadi" panose="020B0604020104020204" pitchFamily="34" charset="0"/>
              </a:rPr>
              <a:t>LinkedIn is great for connecting with other people online for job opportunities and other sorts, its also good for showing casing your skills (E Learning skills) to future employers and others.</a:t>
            </a:r>
            <a:endParaRPr lang="en-US" dirty="0">
              <a:latin typeface="Abadi" panose="020B0604020104020204" pitchFamily="34" charset="0"/>
            </a:endParaRPr>
          </a:p>
          <a:p>
            <a:endParaRPr lang="en-US" dirty="0"/>
          </a:p>
        </p:txBody>
      </p:sp>
    </p:spTree>
    <p:extLst>
      <p:ext uri="{BB962C8B-B14F-4D97-AF65-F5344CB8AC3E}">
        <p14:creationId xmlns:p14="http://schemas.microsoft.com/office/powerpoint/2010/main" val="4118554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7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20FD7-D22E-7124-2717-F69D5EF2659B}"/>
              </a:ext>
            </a:extLst>
          </p:cNvPr>
          <p:cNvSpPr>
            <a:spLocks noGrp="1"/>
          </p:cNvSpPr>
          <p:nvPr>
            <p:ph type="title"/>
          </p:nvPr>
        </p:nvSpPr>
        <p:spPr>
          <a:xfrm>
            <a:off x="429768" y="283464"/>
            <a:ext cx="10652760" cy="969264"/>
          </a:xfrm>
        </p:spPr>
        <p:txBody>
          <a:bodyPr anchor="ctr">
            <a:normAutofit/>
          </a:bodyPr>
          <a:lstStyle/>
          <a:p>
            <a:r>
              <a:rPr lang="en-GB" sz="6200" b="1" u="sng"/>
              <a:t>Digital skills</a:t>
            </a:r>
          </a:p>
        </p:txBody>
      </p:sp>
      <p:sp>
        <p:nvSpPr>
          <p:cNvPr id="3084" name="Content Placeholder 2">
            <a:extLst>
              <a:ext uri="{FF2B5EF4-FFF2-40B4-BE49-F238E27FC236}">
                <a16:creationId xmlns:a16="http://schemas.microsoft.com/office/drawing/2014/main" id="{DA76B4E9-6463-59DF-4908-CF29A19E3D73}"/>
              </a:ext>
            </a:extLst>
          </p:cNvPr>
          <p:cNvSpPr>
            <a:spLocks noGrp="1"/>
          </p:cNvSpPr>
          <p:nvPr>
            <p:ph sz="quarter" idx="13"/>
          </p:nvPr>
        </p:nvSpPr>
        <p:spPr>
          <a:xfrm>
            <a:off x="8680482" y="2423160"/>
            <a:ext cx="2795238" cy="3858768"/>
          </a:xfrm>
        </p:spPr>
        <p:txBody>
          <a:bodyPr>
            <a:normAutofit/>
          </a:bodyPr>
          <a:lstStyle/>
          <a:p>
            <a:pPr marL="285750" indent="-285750">
              <a:buFont typeface="Arial" panose="020B0604020202020204" pitchFamily="34" charset="0"/>
              <a:buChar char="•"/>
            </a:pPr>
            <a:r>
              <a:rPr lang="en-US" dirty="0"/>
              <a:t>Setting up online calendars on outlook</a:t>
            </a:r>
          </a:p>
          <a:p>
            <a:pPr marL="285750" indent="-285750">
              <a:buFont typeface="Arial" panose="020B0604020202020204" pitchFamily="34" charset="0"/>
              <a:buChar char="•"/>
            </a:pPr>
            <a:r>
              <a:rPr lang="en-US" dirty="0"/>
              <a:t>Setting up folders on outlook</a:t>
            </a:r>
          </a:p>
          <a:p>
            <a:pPr marL="285750" indent="-285750">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88F78540-F34F-0DAA-8E25-A6447369E21C}"/>
              </a:ext>
            </a:extLst>
          </p:cNvPr>
          <p:cNvPicPr>
            <a:picLocks noChangeAspect="1"/>
          </p:cNvPicPr>
          <p:nvPr/>
        </p:nvPicPr>
        <p:blipFill>
          <a:blip r:embed="rId2"/>
          <a:stretch>
            <a:fillRect/>
          </a:stretch>
        </p:blipFill>
        <p:spPr>
          <a:xfrm>
            <a:off x="429768" y="1460470"/>
            <a:ext cx="7969352" cy="4821458"/>
          </a:xfrm>
          <a:prstGeom prst="rect">
            <a:avLst/>
          </a:prstGeom>
          <a:noFill/>
        </p:spPr>
      </p:pic>
    </p:spTree>
    <p:extLst>
      <p:ext uri="{BB962C8B-B14F-4D97-AF65-F5344CB8AC3E}">
        <p14:creationId xmlns:p14="http://schemas.microsoft.com/office/powerpoint/2010/main" val="21079067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84E8-B209-2EFA-1141-BA47931DE2DB}"/>
              </a:ext>
            </a:extLst>
          </p:cNvPr>
          <p:cNvSpPr>
            <a:spLocks noGrp="1"/>
          </p:cNvSpPr>
          <p:nvPr>
            <p:ph type="title"/>
          </p:nvPr>
        </p:nvSpPr>
        <p:spPr>
          <a:xfrm>
            <a:off x="321733" y="4162318"/>
            <a:ext cx="2953618" cy="1892808"/>
          </a:xfrm>
        </p:spPr>
        <p:txBody>
          <a:bodyPr anchor="t">
            <a:normAutofit/>
          </a:bodyPr>
          <a:lstStyle/>
          <a:p>
            <a:pPr algn="ctr"/>
            <a:r>
              <a:rPr lang="en-GB" b="1" u="sng" dirty="0">
                <a:latin typeface="Abadi" panose="020B0604020104020204" pitchFamily="34" charset="0"/>
              </a:rPr>
              <a:t>Making a e learning account</a:t>
            </a:r>
          </a:p>
        </p:txBody>
      </p:sp>
      <p:graphicFrame>
        <p:nvGraphicFramePr>
          <p:cNvPr id="14" name="Content Placeholder 2">
            <a:extLst>
              <a:ext uri="{FF2B5EF4-FFF2-40B4-BE49-F238E27FC236}">
                <a16:creationId xmlns:a16="http://schemas.microsoft.com/office/drawing/2014/main" id="{4F782C6E-7389-6DDD-9591-72DD94EF2013}"/>
              </a:ext>
            </a:extLst>
          </p:cNvPr>
          <p:cNvGraphicFramePr>
            <a:graphicFrameLocks noGrp="1"/>
          </p:cNvGraphicFramePr>
          <p:nvPr>
            <p:ph sz="quarter" idx="14"/>
            <p:extLst>
              <p:ext uri="{D42A27DB-BD31-4B8C-83A1-F6EECF244321}">
                <p14:modId xmlns:p14="http://schemas.microsoft.com/office/powerpoint/2010/main" val="2718379032"/>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3977640" y="4162318"/>
          <a:ext cx="7772400" cy="2240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Placeholder 6">
            <a:extLst>
              <a:ext uri="{FF2B5EF4-FFF2-40B4-BE49-F238E27FC236}">
                <a16:creationId xmlns:a16="http://schemas.microsoft.com/office/drawing/2014/main" id="{05C43947-08B7-E1A0-4263-3148A2BC640F}"/>
              </a:ext>
            </a:extLst>
          </p:cNvPr>
          <p:cNvPicPr>
            <a:picLocks noGrp="1" noChangeAspect="1"/>
          </p:cNvPicPr>
          <p:nvPr>
            <p:ph type="pic" sz="quarter" idx="15"/>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26860" b="26860"/>
          <a:stretch>
            <a:fillRect/>
          </a:stretch>
        </p:blipFill>
        <p:spPr>
          <a:xfrm>
            <a:off x="0" y="0"/>
            <a:ext cx="11750675" cy="3806825"/>
          </a:xfrm>
        </p:spPr>
      </p:pic>
      <p:sp>
        <p:nvSpPr>
          <p:cNvPr id="9" name="TextBox 8">
            <a:extLst>
              <a:ext uri="{FF2B5EF4-FFF2-40B4-BE49-F238E27FC236}">
                <a16:creationId xmlns:a16="http://schemas.microsoft.com/office/drawing/2014/main" id="{D23D1BFE-FD4C-C4FF-D17B-E1B332B1D8E4}"/>
              </a:ext>
            </a:extLst>
          </p:cNvPr>
          <p:cNvSpPr txBox="1"/>
          <p:nvPr/>
        </p:nvSpPr>
        <p:spPr>
          <a:xfrm>
            <a:off x="0" y="3806825"/>
            <a:ext cx="11750675" cy="230832"/>
          </a:xfrm>
          <a:prstGeom prst="rect">
            <a:avLst/>
          </a:prstGeom>
          <a:noFill/>
        </p:spPr>
        <p:txBody>
          <a:bodyPr wrap="square" rtlCol="0">
            <a:spAutoFit/>
          </a:bodyPr>
          <a:lstStyle/>
          <a:p>
            <a:r>
              <a:rPr lang="en-GB" sz="900">
                <a:hlinkClick r:id="rId8" tooltip="https://technofaq.org/posts/2018/10/8-key-benefits-of-online-learning/"/>
              </a:rPr>
              <a:t>This Photo</a:t>
            </a:r>
            <a:r>
              <a:rPr lang="en-GB" sz="900"/>
              <a:t> by Unknown Author is licensed under </a:t>
            </a:r>
            <a:r>
              <a:rPr lang="en-GB" sz="900">
                <a:hlinkClick r:id="rId9" tooltip="https://creativecommons.org/licenses/by-nc-sa/3.0/"/>
              </a:rPr>
              <a:t>CC BY-SA-NC</a:t>
            </a:r>
            <a:endParaRPr lang="en-GB" sz="900"/>
          </a:p>
        </p:txBody>
      </p:sp>
    </p:spTree>
    <p:extLst>
      <p:ext uri="{BB962C8B-B14F-4D97-AF65-F5344CB8AC3E}">
        <p14:creationId xmlns:p14="http://schemas.microsoft.com/office/powerpoint/2010/main" val="501927219"/>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5F7D6-6011-AE85-0862-7463146042ED}"/>
              </a:ext>
            </a:extLst>
          </p:cNvPr>
          <p:cNvSpPr>
            <a:spLocks noGrp="1"/>
          </p:cNvSpPr>
          <p:nvPr>
            <p:ph type="title"/>
          </p:nvPr>
        </p:nvSpPr>
        <p:spPr>
          <a:xfrm>
            <a:off x="429768" y="283464"/>
            <a:ext cx="10652760" cy="969264"/>
          </a:xfrm>
        </p:spPr>
        <p:txBody>
          <a:bodyPr anchor="b">
            <a:normAutofit/>
          </a:bodyPr>
          <a:lstStyle/>
          <a:p>
            <a:r>
              <a:rPr lang="en-GB" u="sng" dirty="0"/>
              <a:t>Digitals skills</a:t>
            </a:r>
          </a:p>
        </p:txBody>
      </p:sp>
      <p:graphicFrame>
        <p:nvGraphicFramePr>
          <p:cNvPr id="16" name="Content Placeholder 2">
            <a:extLst>
              <a:ext uri="{FF2B5EF4-FFF2-40B4-BE49-F238E27FC236}">
                <a16:creationId xmlns:a16="http://schemas.microsoft.com/office/drawing/2014/main" id="{E86D8130-205B-7203-AD85-6AFEB0605456}"/>
              </a:ext>
            </a:extLst>
          </p:cNvPr>
          <p:cNvGraphicFramePr>
            <a:graphicFrameLocks noGrp="1"/>
          </p:cNvGraphicFramePr>
          <p:nvPr>
            <p:ph idx="1"/>
            <p:extLst>
              <p:ext uri="{D42A27DB-BD31-4B8C-83A1-F6EECF244321}">
                <p14:modId xmlns:p14="http://schemas.microsoft.com/office/powerpoint/2010/main" val="3723870926"/>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266739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9477E-5A66-CDA1-F57A-4EC177F10E30}"/>
              </a:ext>
            </a:extLst>
          </p:cNvPr>
          <p:cNvSpPr>
            <a:spLocks noGrp="1"/>
          </p:cNvSpPr>
          <p:nvPr>
            <p:ph type="title"/>
          </p:nvPr>
        </p:nvSpPr>
        <p:spPr>
          <a:xfrm>
            <a:off x="1869948" y="4946904"/>
            <a:ext cx="8439912" cy="1490472"/>
          </a:xfrm>
        </p:spPr>
        <p:txBody>
          <a:bodyPr anchor="t">
            <a:normAutofit fontScale="90000"/>
          </a:bodyPr>
          <a:lstStyle/>
          <a:p>
            <a:pPr algn="just"/>
            <a:r>
              <a:rPr lang="en-GB" b="1" u="sng" dirty="0">
                <a:solidFill>
                  <a:schemeClr val="tx1"/>
                </a:solidFill>
                <a:latin typeface="Abadi" panose="020B0604020104020204" pitchFamily="34" charset="0"/>
              </a:rPr>
              <a:t>Canva</a:t>
            </a:r>
            <a:r>
              <a:rPr lang="en-GB" b="1" dirty="0">
                <a:solidFill>
                  <a:schemeClr val="tx1"/>
                </a:solidFill>
                <a:latin typeface="Abadi" panose="020B0604020104020204" pitchFamily="34" charset="0"/>
              </a:rPr>
              <a:t>               </a:t>
            </a:r>
            <a:br>
              <a:rPr lang="en-GB" b="1" dirty="0">
                <a:solidFill>
                  <a:schemeClr val="tx1"/>
                </a:solidFill>
                <a:latin typeface="Abadi" panose="020B0604020104020204" pitchFamily="34" charset="0"/>
              </a:rPr>
            </a:br>
            <a:r>
              <a:rPr lang="en-GB" sz="1800" b="1" dirty="0" err="1">
                <a:solidFill>
                  <a:schemeClr val="tx1"/>
                </a:solidFill>
                <a:latin typeface="Abadi" panose="020B0604020104020204" pitchFamily="34" charset="0"/>
              </a:rPr>
              <a:t>Canva</a:t>
            </a:r>
            <a:r>
              <a:rPr lang="en-GB" sz="1800" b="1" dirty="0">
                <a:solidFill>
                  <a:schemeClr val="tx1"/>
                </a:solidFill>
                <a:latin typeface="Abadi" panose="020B0604020104020204" pitchFamily="34" charset="0"/>
              </a:rPr>
              <a:t> Is a recent skill which I started picking up from e learning, it’s a great tool for publishing your online work, homework, your ideas etc. something id highly recommend to students to use.</a:t>
            </a:r>
            <a:endParaRPr lang="en-GB" b="1" u="sng" dirty="0">
              <a:solidFill>
                <a:schemeClr val="tx1"/>
              </a:solidFill>
              <a:latin typeface="Abadi" panose="020B0604020104020204" pitchFamily="34" charset="0"/>
            </a:endParaRPr>
          </a:p>
        </p:txBody>
      </p:sp>
      <p:pic>
        <p:nvPicPr>
          <p:cNvPr id="2052" name="Picture 4" descr="What is Canva? — What It Is and How It Works (2025 Guide)">
            <a:extLst>
              <a:ext uri="{FF2B5EF4-FFF2-40B4-BE49-F238E27FC236}">
                <a16:creationId xmlns:a16="http://schemas.microsoft.com/office/drawing/2014/main" id="{1DF48C5A-FF83-9B0A-346F-B08337F3C9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324" b="8446"/>
          <a:stretch>
            <a:fillRect/>
          </a:stretch>
        </p:blipFill>
        <p:spPr bwMode="auto">
          <a:xfrm>
            <a:off x="539496" y="420624"/>
            <a:ext cx="11100816" cy="433425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8347542"/>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F32230E-0910-0873-0BAB-317F99DE15F6}"/>
              </a:ext>
            </a:extLst>
          </p:cNvPr>
          <p:cNvPicPr>
            <a:picLocks noChangeAspect="1"/>
          </p:cNvPicPr>
          <p:nvPr/>
        </p:nvPicPr>
        <p:blipFill>
          <a:blip r:embed="rId2"/>
          <a:stretch>
            <a:fillRect/>
          </a:stretch>
        </p:blipFill>
        <p:spPr>
          <a:xfrm>
            <a:off x="955430" y="1232113"/>
            <a:ext cx="5140570" cy="4393774"/>
          </a:xfrm>
          <a:prstGeom prst="rect">
            <a:avLst/>
          </a:prstGeom>
        </p:spPr>
      </p:pic>
      <p:sp>
        <p:nvSpPr>
          <p:cNvPr id="6" name="TextBox 5">
            <a:extLst>
              <a:ext uri="{FF2B5EF4-FFF2-40B4-BE49-F238E27FC236}">
                <a16:creationId xmlns:a16="http://schemas.microsoft.com/office/drawing/2014/main" id="{14E838B0-1483-4285-AEFA-9C0B9141B853}"/>
              </a:ext>
            </a:extLst>
          </p:cNvPr>
          <p:cNvSpPr txBox="1"/>
          <p:nvPr/>
        </p:nvSpPr>
        <p:spPr>
          <a:xfrm>
            <a:off x="6346371" y="3189514"/>
            <a:ext cx="5140570" cy="646331"/>
          </a:xfrm>
          <a:prstGeom prst="rect">
            <a:avLst/>
          </a:prstGeom>
          <a:noFill/>
        </p:spPr>
        <p:txBody>
          <a:bodyPr wrap="square" rtlCol="0">
            <a:spAutoFit/>
          </a:bodyPr>
          <a:lstStyle/>
          <a:p>
            <a:r>
              <a:rPr lang="en-GB" dirty="0"/>
              <a:t>https://forms.office.com/e/4gtPyxAzdr?origin=lprLink</a:t>
            </a:r>
          </a:p>
        </p:txBody>
      </p:sp>
    </p:spTree>
    <p:extLst>
      <p:ext uri="{BB962C8B-B14F-4D97-AF65-F5344CB8AC3E}">
        <p14:creationId xmlns:p14="http://schemas.microsoft.com/office/powerpoint/2010/main" val="31905493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docProps/app.xml><?xml version="1.0" encoding="utf-8"?>
<Properties xmlns="http://schemas.openxmlformats.org/officeDocument/2006/extended-properties" xmlns:vt="http://schemas.openxmlformats.org/officeDocument/2006/docPropsVTypes">
  <TotalTime>1846</TotalTime>
  <Words>234</Words>
  <Application>Microsoft Office PowerPoint</Application>
  <PresentationFormat>Widescreen</PresentationFormat>
  <Paragraphs>17</Paragraphs>
  <Slides>7</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Abadi</vt:lpstr>
      <vt:lpstr>Arial</vt:lpstr>
      <vt:lpstr>Neue Haas Grotesk Text Pro</vt:lpstr>
      <vt:lpstr>Oasis</vt:lpstr>
      <vt:lpstr>Reflective Presentation </vt:lpstr>
      <vt:lpstr>Making a LinkedIn account</vt:lpstr>
      <vt:lpstr>Digital skills</vt:lpstr>
      <vt:lpstr>Making a e learning account</vt:lpstr>
      <vt:lpstr>Digitals skills</vt:lpstr>
      <vt:lpstr>Canva                Canva Is a recent skill which I started picking up from e learning, it’s a great tool for publishing your online work, homework, your ideas etc. something id highly recommend to students to use.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Blaishais Sindu</dc:creator>
  <cp:lastModifiedBy>Blaishais Sindu</cp:lastModifiedBy>
  <cp:revision>1</cp:revision>
  <dcterms:created xsi:type="dcterms:W3CDTF">2026-03-12T20:28:50Z</dcterms:created>
  <dcterms:modified xsi:type="dcterms:W3CDTF">2026-03-16T07:09:08Z</dcterms:modified>
</cp:coreProperties>
</file>