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31"/>
    <p:restoredTop sz="96110"/>
  </p:normalViewPr>
  <p:slideViewPr>
    <p:cSldViewPr snapToGrid="0">
      <p:cViewPr varScale="1">
        <p:scale>
          <a:sx n="121" d="100"/>
          <a:sy n="121" d="100"/>
        </p:scale>
        <p:origin x="30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28536-A29F-FADF-E6D7-563CDA590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7A841D-CF81-0EC6-89C4-F3456B1E60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AFC0E-54AD-4CCB-09C9-E4876741B4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01E-81E3-4840-9EEF-B629D83F304C}" type="datetimeFigureOut">
              <a:rPr lang="en-US" smtClean="0"/>
              <a:t>3/15/23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C66942-35A5-C94D-B0D4-134D7CE373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3931DF-B778-8AC7-A1C6-1F1845AE2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670F1-629F-3440-8498-EEB5FDFE0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704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A3CE6-CB69-844A-0DDD-9B4B725B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78715-0EE1-F226-33A6-0B597A5912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E9845E-A4FE-3740-08CF-0351589076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01E-81E3-4840-9EEF-B629D83F304C}" type="datetimeFigureOut">
              <a:rPr lang="en-US" smtClean="0"/>
              <a:t>3/15/23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FFE099-A915-5A86-F8A3-23DD90C583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4D5BE5-9DF9-E1BD-9FFD-3C32398AA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670F1-629F-3440-8498-EEB5FDFE0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654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5226C-83A1-B3A7-C9D4-443B2C38C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ECB447-4168-17D4-7879-60E7CD1BB3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F5B9C8-A2B5-AD8F-321B-FB5F9CD4A5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01E-81E3-4840-9EEF-B629D83F304C}" type="datetimeFigureOut">
              <a:rPr lang="en-US" smtClean="0"/>
              <a:t>3/15/23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8693DD-9E9E-C9EF-77F1-7AB029046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B1D8E2-290B-537B-1FD6-D184ACDAF8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670F1-629F-3440-8498-EEB5FDFE0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5545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336FD-52D7-D61E-A7F9-0574ABAC85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142B9B-14EC-253C-AE56-DD0370C08B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E61FC1-5078-B94A-A9FA-AD82D6648E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7BD5AC-1D52-5A55-A388-2D21EA200F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01E-81E3-4840-9EEF-B629D83F304C}" type="datetimeFigureOut">
              <a:rPr lang="en-US" smtClean="0"/>
              <a:t>3/15/23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278891-0AEF-9F0F-05DA-C338F788F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8D9FE2-E125-59E2-88EC-427586A847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670F1-629F-3440-8498-EEB5FDFE0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621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C26F6-743D-5F71-65FC-312CA2B42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B48558-1519-A7C5-F23E-B7020994CC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DEB8E9-B790-336D-660D-95C928945D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30CC42-94B7-F9EF-82AE-784D65B173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272701-BB40-B97D-6D1D-F5D93CB9B2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2A77AE-ACCE-778B-D393-356771D9C5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01E-81E3-4840-9EEF-B629D83F304C}" type="datetimeFigureOut">
              <a:rPr lang="en-US" smtClean="0"/>
              <a:t>3/15/23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3C1C12-CB2A-3C40-7FF8-98C88E1417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DE979C4-149E-691C-F7E8-FCBF5760C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670F1-629F-3440-8498-EEB5FDFE0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9538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33EA1-79C3-725D-120A-C9F5E6979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9929AE-5870-EC6D-22C6-ED9176C28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01E-81E3-4840-9EEF-B629D83F304C}" type="datetimeFigureOut">
              <a:rPr lang="en-US" smtClean="0"/>
              <a:t>3/15/23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FDF9D7-DF79-8458-6D3A-1222193ADD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90CBC3-FE45-CEFA-0C59-86AC92515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670F1-629F-3440-8498-EEB5FDFE0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364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E41408D-063F-3D95-72FE-E5F83FE276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01E-81E3-4840-9EEF-B629D83F304C}" type="datetimeFigureOut">
              <a:rPr lang="en-US" smtClean="0"/>
              <a:t>3/15/23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459274-50BE-E96A-9501-983554EA4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E1BC25-464E-6BC9-9C6B-060B66178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670F1-629F-3440-8498-EEB5FDFE0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476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D9358-4AC7-3031-E5BE-D88A1962B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A213C-5505-3CC8-8D62-6860AED38A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697B0-A6D1-E0F4-4D80-77EF6EBC47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D43B33-F9FD-BF95-4B87-A6B784E9E9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01E-81E3-4840-9EEF-B629D83F304C}" type="datetimeFigureOut">
              <a:rPr lang="en-US" smtClean="0"/>
              <a:t>3/15/23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AD25AF-94A1-F515-317E-38C28CBB43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84C030-3F2A-1088-3B95-3E5CB67C0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670F1-629F-3440-8498-EEB5FDFE0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2652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90076-3BA6-5575-4F8E-04EB2B1CD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ABAF47-EEC4-1EAA-0491-CA5D0AE5C6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7F5872-E92C-7AEE-30B9-A6C4714FDC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73C875-46CF-393D-2982-8DA34919B2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01E-81E3-4840-9EEF-B629D83F304C}" type="datetimeFigureOut">
              <a:rPr lang="en-US" smtClean="0"/>
              <a:t>3/15/23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9422E-243E-FA49-090E-3089901653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56BA8D-F515-89AB-04C5-A07E8D6C3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670F1-629F-3440-8498-EEB5FDFE0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691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C3205-80E6-4CFB-8E10-AFD365AEB4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19C2E3-B62E-78E7-F6E5-695480AD46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157D83-A312-FB33-9E81-484888451C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01E-81E3-4840-9EEF-B629D83F304C}" type="datetimeFigureOut">
              <a:rPr lang="en-US" smtClean="0"/>
              <a:t>3/15/23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6F6AD2-CFB3-3D4F-08BD-FE312A8194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57EF28-6D62-9E14-C853-D2B8477A3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670F1-629F-3440-8498-EEB5FDFE0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87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EDB8B5-BD16-0578-A46E-8F2B9A72B24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FAF7A4-CA91-6EB3-F29E-2BC4D05852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F73E09-5B41-DFB5-96BB-4491FE6A6E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01E-81E3-4840-9EEF-B629D83F304C}" type="datetimeFigureOut">
              <a:rPr lang="en-US" smtClean="0"/>
              <a:t>3/15/23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FE5B14-FD6F-FE76-01D3-0310A41582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BD465C-2546-9099-CBA7-E8B90C8035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670F1-629F-3440-8498-EEB5FDFE0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817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1DCC67-FEDC-4CEA-B8B4-C6B58045A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3C1ED7-CB8B-0649-DA73-9FBCCC17F7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D1C6EC-CB6B-CEEF-10F9-3266D95FE8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41B01E-81E3-4840-9EEF-B629D83F304C}" type="datetimeFigureOut">
              <a:rPr lang="en-US" smtClean="0"/>
              <a:t>3/15/23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E7D9B-6449-A593-DDE3-2ECDE66DBF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83CAA1-F7E3-3813-BC2A-4FEDD0B572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F670F1-629F-3440-8498-EEB5FDFE0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298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4FE6C-5B43-7FE9-693C-AA52BED4B4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kfgkrg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134A3B-9DF9-F858-FAE8-35CFDD72C67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0524F7EB-C714-C439-99A5-E584374DBF9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663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050"/>
    </mc:Choice>
    <mc:Fallback>
      <p:transition spd="slow" advTm="130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C35DD-BC55-7A11-BFE6-DD3A00CF4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4690FD-DFA2-FDCE-886C-7C26EC3972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rgkorgkro</a:t>
            </a:r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7787F6D4-0749-B6DF-8D03-0499E8D9429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433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446"/>
    </mc:Choice>
    <mc:Fallback>
      <p:transition spd="slow" advTm="144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</Words>
  <Application>Microsoft Macintosh PowerPoint</Application>
  <PresentationFormat>Widescreen</PresentationFormat>
  <Paragraphs>2</Paragraphs>
  <Slides>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kfgkrg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kfgkrg</dc:title>
  <dc:creator>Angele Parente</dc:creator>
  <cp:lastModifiedBy>Angele Parente</cp:lastModifiedBy>
  <cp:revision>2</cp:revision>
  <dcterms:created xsi:type="dcterms:W3CDTF">2023-03-15T15:50:38Z</dcterms:created>
  <dcterms:modified xsi:type="dcterms:W3CDTF">2023-03-15T15:53:15Z</dcterms:modified>
</cp:coreProperties>
</file>