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9"/>
  </p:notesMasterIdLst>
  <p:sldIdLst>
    <p:sldId id="258" r:id="rId3"/>
    <p:sldId id="257" r:id="rId4"/>
    <p:sldId id="259" r:id="rId5"/>
    <p:sldId id="262" r:id="rId6"/>
    <p:sldId id="290" r:id="rId7"/>
    <p:sldId id="260" r:id="rId8"/>
    <p:sldId id="265" r:id="rId9"/>
    <p:sldId id="266" r:id="rId10"/>
    <p:sldId id="267" r:id="rId11"/>
    <p:sldId id="268" r:id="rId12"/>
    <p:sldId id="269" r:id="rId13"/>
    <p:sldId id="270" r:id="rId14"/>
    <p:sldId id="291" r:id="rId15"/>
    <p:sldId id="261" r:id="rId16"/>
    <p:sldId id="263" r:id="rId17"/>
    <p:sldId id="271" r:id="rId18"/>
    <p:sldId id="272" r:id="rId19"/>
    <p:sldId id="273" r:id="rId20"/>
    <p:sldId id="274" r:id="rId21"/>
    <p:sldId id="275" r:id="rId22"/>
    <p:sldId id="276" r:id="rId23"/>
    <p:sldId id="277" r:id="rId24"/>
    <p:sldId id="278" r:id="rId25"/>
    <p:sldId id="279" r:id="rId26"/>
    <p:sldId id="280" r:id="rId27"/>
    <p:sldId id="281" r:id="rId28"/>
    <p:sldId id="283" r:id="rId29"/>
    <p:sldId id="284" r:id="rId30"/>
    <p:sldId id="285" r:id="rId31"/>
    <p:sldId id="292" r:id="rId32"/>
    <p:sldId id="282" r:id="rId33"/>
    <p:sldId id="286" r:id="rId34"/>
    <p:sldId id="293" r:id="rId35"/>
    <p:sldId id="287" r:id="rId36"/>
    <p:sldId id="288" r:id="rId37"/>
    <p:sldId id="28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BFBF"/>
    <a:srgbClr val="FFFFCC"/>
    <a:srgbClr val="CCCCFF"/>
    <a:srgbClr val="F1540D"/>
    <a:srgbClr val="DF9AEA"/>
    <a:srgbClr val="B6BF3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79" d="100"/>
          <a:sy n="79" d="100"/>
        </p:scale>
        <p:origin x="60" y="7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diagrams/_rels/data4.xml.rels><?xml version="1.0" encoding="UTF-8" standalone="yes"?>
<Relationships xmlns="http://schemas.openxmlformats.org/package/2006/relationships"><Relationship Id="rId1"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diagrams/_rels/drawing4.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02ABE8-D170-4203-9AB5-94999A2281C5}"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US"/>
        </a:p>
      </dgm:t>
    </dgm:pt>
    <dgm:pt modelId="{DB88620E-95B3-4563-88FC-BB59ECAD1BE8}">
      <dgm:prSet phldrT="[Text]"/>
      <dgm:spPr/>
      <dgm:t>
        <a:bodyPr/>
        <a:lstStyle/>
        <a:p>
          <a:r>
            <a:rPr lang="en-US" b="1" dirty="0">
              <a:solidFill>
                <a:schemeClr val="tx1"/>
              </a:solidFill>
            </a:rPr>
            <a:t>Response to change</a:t>
          </a:r>
        </a:p>
      </dgm:t>
    </dgm:pt>
    <dgm:pt modelId="{87FB120B-7D65-4FB6-B287-A1D34BBA89FB}" type="parTrans" cxnId="{B2CE6D60-BE06-4F97-BA7B-E07A1F26D8DF}">
      <dgm:prSet/>
      <dgm:spPr/>
      <dgm:t>
        <a:bodyPr/>
        <a:lstStyle/>
        <a:p>
          <a:endParaRPr lang="en-US" b="1">
            <a:solidFill>
              <a:schemeClr val="tx1"/>
            </a:solidFill>
          </a:endParaRPr>
        </a:p>
      </dgm:t>
    </dgm:pt>
    <dgm:pt modelId="{1DFEC0BC-E97B-46A3-9F37-D56DECAF58B6}" type="sibTrans" cxnId="{B2CE6D60-BE06-4F97-BA7B-E07A1F26D8DF}">
      <dgm:prSet/>
      <dgm:spPr/>
      <dgm:t>
        <a:bodyPr/>
        <a:lstStyle/>
        <a:p>
          <a:endParaRPr lang="en-US" b="1">
            <a:solidFill>
              <a:schemeClr val="tx1"/>
            </a:solidFill>
          </a:endParaRPr>
        </a:p>
      </dgm:t>
    </dgm:pt>
    <dgm:pt modelId="{6DEC326B-AA7D-463F-8E3B-803046B9CF91}">
      <dgm:prSet phldrT="[Text]"/>
      <dgm:spPr/>
      <dgm:t>
        <a:bodyPr/>
        <a:lstStyle/>
        <a:p>
          <a:r>
            <a:rPr lang="en-US" b="1" dirty="0">
              <a:solidFill>
                <a:schemeClr val="tx1"/>
              </a:solidFill>
            </a:rPr>
            <a:t>1. Nature of change </a:t>
          </a:r>
        </a:p>
      </dgm:t>
    </dgm:pt>
    <dgm:pt modelId="{635FAA4D-5470-496A-9104-BC337F7DA84E}" type="parTrans" cxnId="{112F31E0-61E3-4AEC-BB9C-EE468743D827}">
      <dgm:prSet/>
      <dgm:spPr/>
      <dgm:t>
        <a:bodyPr/>
        <a:lstStyle/>
        <a:p>
          <a:endParaRPr lang="en-US" b="1">
            <a:solidFill>
              <a:schemeClr val="tx1"/>
            </a:solidFill>
          </a:endParaRPr>
        </a:p>
      </dgm:t>
    </dgm:pt>
    <dgm:pt modelId="{F8585A68-72F6-4E18-A9D0-E1C178444653}" type="sibTrans" cxnId="{112F31E0-61E3-4AEC-BB9C-EE468743D827}">
      <dgm:prSet/>
      <dgm:spPr/>
      <dgm:t>
        <a:bodyPr/>
        <a:lstStyle/>
        <a:p>
          <a:endParaRPr lang="en-US" b="1">
            <a:solidFill>
              <a:schemeClr val="tx1"/>
            </a:solidFill>
          </a:endParaRPr>
        </a:p>
      </dgm:t>
    </dgm:pt>
    <dgm:pt modelId="{60204AB9-199C-482F-ADC6-8FD0D1F7BEEB}">
      <dgm:prSet phldrT="[Text]"/>
      <dgm:spPr>
        <a:solidFill>
          <a:srgbClr val="B6BF3F"/>
        </a:solidFill>
      </dgm:spPr>
      <dgm:t>
        <a:bodyPr/>
        <a:lstStyle/>
        <a:p>
          <a:r>
            <a:rPr lang="en-US" b="1" dirty="0">
              <a:solidFill>
                <a:schemeClr val="tx1"/>
              </a:solidFill>
            </a:rPr>
            <a:t>2. Consequences of change</a:t>
          </a:r>
        </a:p>
      </dgm:t>
    </dgm:pt>
    <dgm:pt modelId="{6ED1AD0E-4DA0-41AF-8A2A-A191F2A785D5}" type="parTrans" cxnId="{DE9F9A6B-B47B-4A49-9D19-8080B799CD18}">
      <dgm:prSet/>
      <dgm:spPr/>
      <dgm:t>
        <a:bodyPr/>
        <a:lstStyle/>
        <a:p>
          <a:endParaRPr lang="en-US" b="1">
            <a:solidFill>
              <a:schemeClr val="tx1"/>
            </a:solidFill>
          </a:endParaRPr>
        </a:p>
      </dgm:t>
    </dgm:pt>
    <dgm:pt modelId="{5B596BEC-A7CB-4513-9E30-32B9EFF61CBE}" type="sibTrans" cxnId="{DE9F9A6B-B47B-4A49-9D19-8080B799CD18}">
      <dgm:prSet/>
      <dgm:spPr/>
      <dgm:t>
        <a:bodyPr/>
        <a:lstStyle/>
        <a:p>
          <a:endParaRPr lang="en-US" b="1">
            <a:solidFill>
              <a:schemeClr val="tx1"/>
            </a:solidFill>
          </a:endParaRPr>
        </a:p>
      </dgm:t>
    </dgm:pt>
    <dgm:pt modelId="{5618D2AF-2CAF-468A-8567-E35FDC523525}">
      <dgm:prSet phldrT="[Text]"/>
      <dgm:spPr>
        <a:solidFill>
          <a:srgbClr val="F1540D"/>
        </a:solidFill>
      </dgm:spPr>
      <dgm:t>
        <a:bodyPr/>
        <a:lstStyle/>
        <a:p>
          <a:r>
            <a:rPr lang="en-US" b="1" dirty="0">
              <a:solidFill>
                <a:schemeClr val="tx1"/>
              </a:solidFill>
            </a:rPr>
            <a:t>3. Organizational History </a:t>
          </a:r>
        </a:p>
      </dgm:t>
    </dgm:pt>
    <dgm:pt modelId="{8D04E9C6-5E79-4339-AF8F-03B23C3E1928}" type="parTrans" cxnId="{1E4BEA0D-B09E-4582-9F5A-192514B2CD6E}">
      <dgm:prSet/>
      <dgm:spPr/>
      <dgm:t>
        <a:bodyPr/>
        <a:lstStyle/>
        <a:p>
          <a:endParaRPr lang="en-US" b="1">
            <a:solidFill>
              <a:schemeClr val="tx1"/>
            </a:solidFill>
          </a:endParaRPr>
        </a:p>
      </dgm:t>
    </dgm:pt>
    <dgm:pt modelId="{72BA8C62-E3CF-4D4A-A472-A5FC382FEF59}" type="sibTrans" cxnId="{1E4BEA0D-B09E-4582-9F5A-192514B2CD6E}">
      <dgm:prSet/>
      <dgm:spPr/>
      <dgm:t>
        <a:bodyPr/>
        <a:lstStyle/>
        <a:p>
          <a:endParaRPr lang="en-US" b="1">
            <a:solidFill>
              <a:schemeClr val="tx1"/>
            </a:solidFill>
          </a:endParaRPr>
        </a:p>
      </dgm:t>
    </dgm:pt>
    <dgm:pt modelId="{9B0D33EB-06C8-417B-A810-E998FA98A220}">
      <dgm:prSet phldrT="[Text]"/>
      <dgm:spPr/>
      <dgm:t>
        <a:bodyPr/>
        <a:lstStyle/>
        <a:p>
          <a:r>
            <a:rPr lang="en-US" b="1" dirty="0">
              <a:solidFill>
                <a:schemeClr val="tx1"/>
              </a:solidFill>
            </a:rPr>
            <a:t>5. Individual history</a:t>
          </a:r>
        </a:p>
      </dgm:t>
    </dgm:pt>
    <dgm:pt modelId="{A424D64B-7D5C-4144-856B-E17A7703A606}" type="parTrans" cxnId="{959350A1-A7A7-4333-A6ED-656B77E9D65D}">
      <dgm:prSet/>
      <dgm:spPr/>
      <dgm:t>
        <a:bodyPr/>
        <a:lstStyle/>
        <a:p>
          <a:endParaRPr lang="en-US" b="1">
            <a:solidFill>
              <a:schemeClr val="tx1"/>
            </a:solidFill>
          </a:endParaRPr>
        </a:p>
      </dgm:t>
    </dgm:pt>
    <dgm:pt modelId="{390A96CD-D221-47CE-9D21-C944B2C96718}" type="sibTrans" cxnId="{959350A1-A7A7-4333-A6ED-656B77E9D65D}">
      <dgm:prSet/>
      <dgm:spPr/>
      <dgm:t>
        <a:bodyPr/>
        <a:lstStyle/>
        <a:p>
          <a:endParaRPr lang="en-US" b="1">
            <a:solidFill>
              <a:schemeClr val="tx1"/>
            </a:solidFill>
          </a:endParaRPr>
        </a:p>
      </dgm:t>
    </dgm:pt>
    <dgm:pt modelId="{8D1279F7-3C09-437F-A845-9792101B7C67}">
      <dgm:prSet/>
      <dgm:spPr>
        <a:solidFill>
          <a:srgbClr val="DF9AEA"/>
        </a:solidFill>
      </dgm:spPr>
      <dgm:t>
        <a:bodyPr/>
        <a:lstStyle/>
        <a:p>
          <a:r>
            <a:rPr lang="en-US" b="1" dirty="0">
              <a:solidFill>
                <a:schemeClr val="tx1"/>
              </a:solidFill>
            </a:rPr>
            <a:t>4. Types of individual</a:t>
          </a:r>
        </a:p>
      </dgm:t>
    </dgm:pt>
    <dgm:pt modelId="{75156098-5BDE-4A57-A6AB-F295D7EA238C}" type="parTrans" cxnId="{47D3D0E5-ED96-433E-9356-98A30D81A0AF}">
      <dgm:prSet/>
      <dgm:spPr/>
      <dgm:t>
        <a:bodyPr/>
        <a:lstStyle/>
        <a:p>
          <a:endParaRPr lang="en-US" b="1">
            <a:solidFill>
              <a:schemeClr val="tx1"/>
            </a:solidFill>
          </a:endParaRPr>
        </a:p>
      </dgm:t>
    </dgm:pt>
    <dgm:pt modelId="{63EBC128-E9C3-4219-B758-8368379B5A20}" type="sibTrans" cxnId="{47D3D0E5-ED96-433E-9356-98A30D81A0AF}">
      <dgm:prSet/>
      <dgm:spPr/>
      <dgm:t>
        <a:bodyPr/>
        <a:lstStyle/>
        <a:p>
          <a:endParaRPr lang="en-US" b="1">
            <a:solidFill>
              <a:schemeClr val="tx1"/>
            </a:solidFill>
          </a:endParaRPr>
        </a:p>
      </dgm:t>
    </dgm:pt>
    <dgm:pt modelId="{1AF6FB3E-3AA2-453E-A9C2-EAAB1B83B85B}" type="pres">
      <dgm:prSet presAssocID="{D102ABE8-D170-4203-9AB5-94999A2281C5}" presName="Name0" presStyleCnt="0">
        <dgm:presLayoutVars>
          <dgm:chMax val="1"/>
          <dgm:dir/>
          <dgm:animLvl val="ctr"/>
          <dgm:resizeHandles val="exact"/>
        </dgm:presLayoutVars>
      </dgm:prSet>
      <dgm:spPr/>
    </dgm:pt>
    <dgm:pt modelId="{47313B27-BDC6-4BC8-B683-7FBE8BE97D06}" type="pres">
      <dgm:prSet presAssocID="{DB88620E-95B3-4563-88FC-BB59ECAD1BE8}" presName="centerShape" presStyleLbl="node0" presStyleIdx="0" presStyleCnt="1"/>
      <dgm:spPr/>
    </dgm:pt>
    <dgm:pt modelId="{EB0A2C63-DC69-47D1-8CC4-3C003198E28B}" type="pres">
      <dgm:prSet presAssocID="{635FAA4D-5470-496A-9104-BC337F7DA84E}" presName="parTrans" presStyleLbl="sibTrans2D1" presStyleIdx="0" presStyleCnt="5" custFlipHor="1" custScaleX="89748"/>
      <dgm:spPr/>
    </dgm:pt>
    <dgm:pt modelId="{B998255D-F79A-49DA-B4F9-E2554A16E459}" type="pres">
      <dgm:prSet presAssocID="{635FAA4D-5470-496A-9104-BC337F7DA84E}" presName="connectorText" presStyleLbl="sibTrans2D1" presStyleIdx="0" presStyleCnt="5"/>
      <dgm:spPr/>
    </dgm:pt>
    <dgm:pt modelId="{73D091A7-725D-4082-B415-FF221B795677}" type="pres">
      <dgm:prSet presAssocID="{6DEC326B-AA7D-463F-8E3B-803046B9CF91}" presName="node" presStyleLbl="node1" presStyleIdx="0" presStyleCnt="5">
        <dgm:presLayoutVars>
          <dgm:bulletEnabled val="1"/>
        </dgm:presLayoutVars>
      </dgm:prSet>
      <dgm:spPr/>
    </dgm:pt>
    <dgm:pt modelId="{15F59F93-4CA4-4FD3-8D35-406D2198E031}" type="pres">
      <dgm:prSet presAssocID="{6ED1AD0E-4DA0-41AF-8A2A-A191F2A785D5}" presName="parTrans" presStyleLbl="sibTrans2D1" presStyleIdx="1" presStyleCnt="5"/>
      <dgm:spPr/>
    </dgm:pt>
    <dgm:pt modelId="{D0F50268-D046-4F3E-98C6-F7C53C8039FC}" type="pres">
      <dgm:prSet presAssocID="{6ED1AD0E-4DA0-41AF-8A2A-A191F2A785D5}" presName="connectorText" presStyleLbl="sibTrans2D1" presStyleIdx="1" presStyleCnt="5"/>
      <dgm:spPr/>
    </dgm:pt>
    <dgm:pt modelId="{ED46ECD6-D3BF-46D5-837C-0734199B7C20}" type="pres">
      <dgm:prSet presAssocID="{60204AB9-199C-482F-ADC6-8FD0D1F7BEEB}" presName="node" presStyleLbl="node1" presStyleIdx="1" presStyleCnt="5">
        <dgm:presLayoutVars>
          <dgm:bulletEnabled val="1"/>
        </dgm:presLayoutVars>
      </dgm:prSet>
      <dgm:spPr/>
    </dgm:pt>
    <dgm:pt modelId="{60E79401-84BD-40A8-B983-FB2046F0A1E7}" type="pres">
      <dgm:prSet presAssocID="{8D04E9C6-5E79-4339-AF8F-03B23C3E1928}" presName="parTrans" presStyleLbl="sibTrans2D1" presStyleIdx="2" presStyleCnt="5"/>
      <dgm:spPr/>
    </dgm:pt>
    <dgm:pt modelId="{B1F95BF0-D3A7-4443-916F-5564D4FF600B}" type="pres">
      <dgm:prSet presAssocID="{8D04E9C6-5E79-4339-AF8F-03B23C3E1928}" presName="connectorText" presStyleLbl="sibTrans2D1" presStyleIdx="2" presStyleCnt="5"/>
      <dgm:spPr/>
    </dgm:pt>
    <dgm:pt modelId="{C9D040E7-0A37-43E8-830B-4766B5561934}" type="pres">
      <dgm:prSet presAssocID="{5618D2AF-2CAF-468A-8567-E35FDC523525}" presName="node" presStyleLbl="node1" presStyleIdx="2" presStyleCnt="5">
        <dgm:presLayoutVars>
          <dgm:bulletEnabled val="1"/>
        </dgm:presLayoutVars>
      </dgm:prSet>
      <dgm:spPr/>
    </dgm:pt>
    <dgm:pt modelId="{3C7EF64A-29AD-4807-A351-8749EDB68A54}" type="pres">
      <dgm:prSet presAssocID="{75156098-5BDE-4A57-A6AB-F295D7EA238C}" presName="parTrans" presStyleLbl="sibTrans2D1" presStyleIdx="3" presStyleCnt="5"/>
      <dgm:spPr/>
    </dgm:pt>
    <dgm:pt modelId="{8D116774-D3BB-4B44-938C-B00FA17F990A}" type="pres">
      <dgm:prSet presAssocID="{75156098-5BDE-4A57-A6AB-F295D7EA238C}" presName="connectorText" presStyleLbl="sibTrans2D1" presStyleIdx="3" presStyleCnt="5"/>
      <dgm:spPr/>
    </dgm:pt>
    <dgm:pt modelId="{E306EBE8-41F8-4C2B-8312-4EDC8867757C}" type="pres">
      <dgm:prSet presAssocID="{8D1279F7-3C09-437F-A845-9792101B7C67}" presName="node" presStyleLbl="node1" presStyleIdx="3" presStyleCnt="5">
        <dgm:presLayoutVars>
          <dgm:bulletEnabled val="1"/>
        </dgm:presLayoutVars>
      </dgm:prSet>
      <dgm:spPr/>
    </dgm:pt>
    <dgm:pt modelId="{C94B788E-8326-454C-A101-B736D3A51E07}" type="pres">
      <dgm:prSet presAssocID="{A424D64B-7D5C-4144-856B-E17A7703A606}" presName="parTrans" presStyleLbl="sibTrans2D1" presStyleIdx="4" presStyleCnt="5"/>
      <dgm:spPr/>
    </dgm:pt>
    <dgm:pt modelId="{06D71069-BB58-43D0-A82B-B86C8BD3F045}" type="pres">
      <dgm:prSet presAssocID="{A424D64B-7D5C-4144-856B-E17A7703A606}" presName="connectorText" presStyleLbl="sibTrans2D1" presStyleIdx="4" presStyleCnt="5"/>
      <dgm:spPr/>
    </dgm:pt>
    <dgm:pt modelId="{3B9DD822-07D6-4559-A9EA-7B47C5B707B0}" type="pres">
      <dgm:prSet presAssocID="{9B0D33EB-06C8-417B-A810-E998FA98A220}" presName="node" presStyleLbl="node1" presStyleIdx="4" presStyleCnt="5">
        <dgm:presLayoutVars>
          <dgm:bulletEnabled val="1"/>
        </dgm:presLayoutVars>
      </dgm:prSet>
      <dgm:spPr/>
    </dgm:pt>
  </dgm:ptLst>
  <dgm:cxnLst>
    <dgm:cxn modelId="{DCF28F07-325F-4803-BEB8-259FA19639F8}" type="presOf" srcId="{DB88620E-95B3-4563-88FC-BB59ECAD1BE8}" destId="{47313B27-BDC6-4BC8-B683-7FBE8BE97D06}" srcOrd="0" destOrd="0" presId="urn:microsoft.com/office/officeart/2005/8/layout/radial5"/>
    <dgm:cxn modelId="{1E4BEA0D-B09E-4582-9F5A-192514B2CD6E}" srcId="{DB88620E-95B3-4563-88FC-BB59ECAD1BE8}" destId="{5618D2AF-2CAF-468A-8567-E35FDC523525}" srcOrd="2" destOrd="0" parTransId="{8D04E9C6-5E79-4339-AF8F-03B23C3E1928}" sibTransId="{72BA8C62-E3CF-4D4A-A472-A5FC382FEF59}"/>
    <dgm:cxn modelId="{176D0313-B108-4730-BB6D-716A5ED33732}" type="presOf" srcId="{8D04E9C6-5E79-4339-AF8F-03B23C3E1928}" destId="{60E79401-84BD-40A8-B983-FB2046F0A1E7}" srcOrd="0" destOrd="0" presId="urn:microsoft.com/office/officeart/2005/8/layout/radial5"/>
    <dgm:cxn modelId="{0448F629-8B36-4D65-ACFB-4FEFAF7CACC1}" type="presOf" srcId="{60204AB9-199C-482F-ADC6-8FD0D1F7BEEB}" destId="{ED46ECD6-D3BF-46D5-837C-0734199B7C20}" srcOrd="0" destOrd="0" presId="urn:microsoft.com/office/officeart/2005/8/layout/radial5"/>
    <dgm:cxn modelId="{8D087F38-DC27-4538-B898-AC6EE17FEFA7}" type="presOf" srcId="{5618D2AF-2CAF-468A-8567-E35FDC523525}" destId="{C9D040E7-0A37-43E8-830B-4766B5561934}" srcOrd="0" destOrd="0" presId="urn:microsoft.com/office/officeart/2005/8/layout/radial5"/>
    <dgm:cxn modelId="{9F07665D-4EF5-410B-B205-0343382428A2}" type="presOf" srcId="{8D1279F7-3C09-437F-A845-9792101B7C67}" destId="{E306EBE8-41F8-4C2B-8312-4EDC8867757C}" srcOrd="0" destOrd="0" presId="urn:microsoft.com/office/officeart/2005/8/layout/radial5"/>
    <dgm:cxn modelId="{B2CE6D60-BE06-4F97-BA7B-E07A1F26D8DF}" srcId="{D102ABE8-D170-4203-9AB5-94999A2281C5}" destId="{DB88620E-95B3-4563-88FC-BB59ECAD1BE8}" srcOrd="0" destOrd="0" parTransId="{87FB120B-7D65-4FB6-B287-A1D34BBA89FB}" sibTransId="{1DFEC0BC-E97B-46A3-9F37-D56DECAF58B6}"/>
    <dgm:cxn modelId="{F74FB668-1528-49DA-A3C8-660EE6E8A256}" type="presOf" srcId="{6ED1AD0E-4DA0-41AF-8A2A-A191F2A785D5}" destId="{15F59F93-4CA4-4FD3-8D35-406D2198E031}" srcOrd="0" destOrd="0" presId="urn:microsoft.com/office/officeart/2005/8/layout/radial5"/>
    <dgm:cxn modelId="{CBA9F46A-D12E-4CA6-A3C7-2344F1260543}" type="presOf" srcId="{6DEC326B-AA7D-463F-8E3B-803046B9CF91}" destId="{73D091A7-725D-4082-B415-FF221B795677}" srcOrd="0" destOrd="0" presId="urn:microsoft.com/office/officeart/2005/8/layout/radial5"/>
    <dgm:cxn modelId="{DE9F9A6B-B47B-4A49-9D19-8080B799CD18}" srcId="{DB88620E-95B3-4563-88FC-BB59ECAD1BE8}" destId="{60204AB9-199C-482F-ADC6-8FD0D1F7BEEB}" srcOrd="1" destOrd="0" parTransId="{6ED1AD0E-4DA0-41AF-8A2A-A191F2A785D5}" sibTransId="{5B596BEC-A7CB-4513-9E30-32B9EFF61CBE}"/>
    <dgm:cxn modelId="{C47D5A7A-1324-4F37-A25C-37883DD5C683}" type="presOf" srcId="{6ED1AD0E-4DA0-41AF-8A2A-A191F2A785D5}" destId="{D0F50268-D046-4F3E-98C6-F7C53C8039FC}" srcOrd="1" destOrd="0" presId="urn:microsoft.com/office/officeart/2005/8/layout/radial5"/>
    <dgm:cxn modelId="{A7E4E089-B7B5-4FEF-892F-3587B630C533}" type="presOf" srcId="{8D04E9C6-5E79-4339-AF8F-03B23C3E1928}" destId="{B1F95BF0-D3A7-4443-916F-5564D4FF600B}" srcOrd="1" destOrd="0" presId="urn:microsoft.com/office/officeart/2005/8/layout/radial5"/>
    <dgm:cxn modelId="{E0A2388D-4D3B-4C88-8B2B-7AE605561A36}" type="presOf" srcId="{D102ABE8-D170-4203-9AB5-94999A2281C5}" destId="{1AF6FB3E-3AA2-453E-A9C2-EAAB1B83B85B}" srcOrd="0" destOrd="0" presId="urn:microsoft.com/office/officeart/2005/8/layout/radial5"/>
    <dgm:cxn modelId="{583ECC94-B7FC-4EC2-9E45-7D88E87273BB}" type="presOf" srcId="{635FAA4D-5470-496A-9104-BC337F7DA84E}" destId="{EB0A2C63-DC69-47D1-8CC4-3C003198E28B}" srcOrd="0" destOrd="0" presId="urn:microsoft.com/office/officeart/2005/8/layout/radial5"/>
    <dgm:cxn modelId="{BE775D9E-9892-4977-A8B8-0DA7FA40B3F6}" type="presOf" srcId="{9B0D33EB-06C8-417B-A810-E998FA98A220}" destId="{3B9DD822-07D6-4559-A9EA-7B47C5B707B0}" srcOrd="0" destOrd="0" presId="urn:microsoft.com/office/officeart/2005/8/layout/radial5"/>
    <dgm:cxn modelId="{959350A1-A7A7-4333-A6ED-656B77E9D65D}" srcId="{DB88620E-95B3-4563-88FC-BB59ECAD1BE8}" destId="{9B0D33EB-06C8-417B-A810-E998FA98A220}" srcOrd="4" destOrd="0" parTransId="{A424D64B-7D5C-4144-856B-E17A7703A606}" sibTransId="{390A96CD-D221-47CE-9D21-C944B2C96718}"/>
    <dgm:cxn modelId="{7DD31EC2-B825-4FB1-9433-120096547D87}" type="presOf" srcId="{A424D64B-7D5C-4144-856B-E17A7703A606}" destId="{C94B788E-8326-454C-A101-B736D3A51E07}" srcOrd="0" destOrd="0" presId="urn:microsoft.com/office/officeart/2005/8/layout/radial5"/>
    <dgm:cxn modelId="{D59FFEC2-108D-4E49-97FF-3B078C33240F}" type="presOf" srcId="{A424D64B-7D5C-4144-856B-E17A7703A606}" destId="{06D71069-BB58-43D0-A82B-B86C8BD3F045}" srcOrd="1" destOrd="0" presId="urn:microsoft.com/office/officeart/2005/8/layout/radial5"/>
    <dgm:cxn modelId="{3FCF08D6-7833-4D6C-AC62-2329750CB9B7}" type="presOf" srcId="{75156098-5BDE-4A57-A6AB-F295D7EA238C}" destId="{3C7EF64A-29AD-4807-A351-8749EDB68A54}" srcOrd="0" destOrd="0" presId="urn:microsoft.com/office/officeart/2005/8/layout/radial5"/>
    <dgm:cxn modelId="{112F31E0-61E3-4AEC-BB9C-EE468743D827}" srcId="{DB88620E-95B3-4563-88FC-BB59ECAD1BE8}" destId="{6DEC326B-AA7D-463F-8E3B-803046B9CF91}" srcOrd="0" destOrd="0" parTransId="{635FAA4D-5470-496A-9104-BC337F7DA84E}" sibTransId="{F8585A68-72F6-4E18-A9D0-E1C178444653}"/>
    <dgm:cxn modelId="{47D3D0E5-ED96-433E-9356-98A30D81A0AF}" srcId="{DB88620E-95B3-4563-88FC-BB59ECAD1BE8}" destId="{8D1279F7-3C09-437F-A845-9792101B7C67}" srcOrd="3" destOrd="0" parTransId="{75156098-5BDE-4A57-A6AB-F295D7EA238C}" sibTransId="{63EBC128-E9C3-4219-B758-8368379B5A20}"/>
    <dgm:cxn modelId="{ADF799EB-5A2B-48C8-9C36-0C9F095212DE}" type="presOf" srcId="{635FAA4D-5470-496A-9104-BC337F7DA84E}" destId="{B998255D-F79A-49DA-B4F9-E2554A16E459}" srcOrd="1" destOrd="0" presId="urn:microsoft.com/office/officeart/2005/8/layout/radial5"/>
    <dgm:cxn modelId="{36048AEC-1928-4F17-B8A7-66756F4491B5}" type="presOf" srcId="{75156098-5BDE-4A57-A6AB-F295D7EA238C}" destId="{8D116774-D3BB-4B44-938C-B00FA17F990A}" srcOrd="1" destOrd="0" presId="urn:microsoft.com/office/officeart/2005/8/layout/radial5"/>
    <dgm:cxn modelId="{6F26BCDC-3A9C-4E36-B4E8-DAFABCFCB4B5}" type="presParOf" srcId="{1AF6FB3E-3AA2-453E-A9C2-EAAB1B83B85B}" destId="{47313B27-BDC6-4BC8-B683-7FBE8BE97D06}" srcOrd="0" destOrd="0" presId="urn:microsoft.com/office/officeart/2005/8/layout/radial5"/>
    <dgm:cxn modelId="{C47790B5-79D4-47D4-A289-131407B3860F}" type="presParOf" srcId="{1AF6FB3E-3AA2-453E-A9C2-EAAB1B83B85B}" destId="{EB0A2C63-DC69-47D1-8CC4-3C003198E28B}" srcOrd="1" destOrd="0" presId="urn:microsoft.com/office/officeart/2005/8/layout/radial5"/>
    <dgm:cxn modelId="{0E498D2C-AA94-4B3B-BC49-BB8E1EB718EF}" type="presParOf" srcId="{EB0A2C63-DC69-47D1-8CC4-3C003198E28B}" destId="{B998255D-F79A-49DA-B4F9-E2554A16E459}" srcOrd="0" destOrd="0" presId="urn:microsoft.com/office/officeart/2005/8/layout/radial5"/>
    <dgm:cxn modelId="{96387E4C-B45E-4BED-AEA9-4B32078CC778}" type="presParOf" srcId="{1AF6FB3E-3AA2-453E-A9C2-EAAB1B83B85B}" destId="{73D091A7-725D-4082-B415-FF221B795677}" srcOrd="2" destOrd="0" presId="urn:microsoft.com/office/officeart/2005/8/layout/radial5"/>
    <dgm:cxn modelId="{E7FEEC9A-70B1-4B9E-9E63-FA2B73800830}" type="presParOf" srcId="{1AF6FB3E-3AA2-453E-A9C2-EAAB1B83B85B}" destId="{15F59F93-4CA4-4FD3-8D35-406D2198E031}" srcOrd="3" destOrd="0" presId="urn:microsoft.com/office/officeart/2005/8/layout/radial5"/>
    <dgm:cxn modelId="{01651B4E-6C06-4E3A-BBDF-86774A58ECFF}" type="presParOf" srcId="{15F59F93-4CA4-4FD3-8D35-406D2198E031}" destId="{D0F50268-D046-4F3E-98C6-F7C53C8039FC}" srcOrd="0" destOrd="0" presId="urn:microsoft.com/office/officeart/2005/8/layout/radial5"/>
    <dgm:cxn modelId="{73305AB0-18EC-4108-94EB-54DAA446D681}" type="presParOf" srcId="{1AF6FB3E-3AA2-453E-A9C2-EAAB1B83B85B}" destId="{ED46ECD6-D3BF-46D5-837C-0734199B7C20}" srcOrd="4" destOrd="0" presId="urn:microsoft.com/office/officeart/2005/8/layout/radial5"/>
    <dgm:cxn modelId="{D81C4F6C-7553-463A-B8AA-D7A3B30A0CC3}" type="presParOf" srcId="{1AF6FB3E-3AA2-453E-A9C2-EAAB1B83B85B}" destId="{60E79401-84BD-40A8-B983-FB2046F0A1E7}" srcOrd="5" destOrd="0" presId="urn:microsoft.com/office/officeart/2005/8/layout/radial5"/>
    <dgm:cxn modelId="{62006478-C61C-4ECA-AEFC-36EE2990C010}" type="presParOf" srcId="{60E79401-84BD-40A8-B983-FB2046F0A1E7}" destId="{B1F95BF0-D3A7-4443-916F-5564D4FF600B}" srcOrd="0" destOrd="0" presId="urn:microsoft.com/office/officeart/2005/8/layout/radial5"/>
    <dgm:cxn modelId="{1B3A482D-7DB9-4E71-8F46-935B7B3F904B}" type="presParOf" srcId="{1AF6FB3E-3AA2-453E-A9C2-EAAB1B83B85B}" destId="{C9D040E7-0A37-43E8-830B-4766B5561934}" srcOrd="6" destOrd="0" presId="urn:microsoft.com/office/officeart/2005/8/layout/radial5"/>
    <dgm:cxn modelId="{AC24363B-E26C-4B4E-80EA-E192CB64E362}" type="presParOf" srcId="{1AF6FB3E-3AA2-453E-A9C2-EAAB1B83B85B}" destId="{3C7EF64A-29AD-4807-A351-8749EDB68A54}" srcOrd="7" destOrd="0" presId="urn:microsoft.com/office/officeart/2005/8/layout/radial5"/>
    <dgm:cxn modelId="{69FE4085-DA49-4D1E-8909-9C8BB4AF2621}" type="presParOf" srcId="{3C7EF64A-29AD-4807-A351-8749EDB68A54}" destId="{8D116774-D3BB-4B44-938C-B00FA17F990A}" srcOrd="0" destOrd="0" presId="urn:microsoft.com/office/officeart/2005/8/layout/radial5"/>
    <dgm:cxn modelId="{981C6935-7045-4FDD-A595-3A9C8D7AFF4E}" type="presParOf" srcId="{1AF6FB3E-3AA2-453E-A9C2-EAAB1B83B85B}" destId="{E306EBE8-41F8-4C2B-8312-4EDC8867757C}" srcOrd="8" destOrd="0" presId="urn:microsoft.com/office/officeart/2005/8/layout/radial5"/>
    <dgm:cxn modelId="{2A3499A7-C297-47DE-B509-7859D4C74F02}" type="presParOf" srcId="{1AF6FB3E-3AA2-453E-A9C2-EAAB1B83B85B}" destId="{C94B788E-8326-454C-A101-B736D3A51E07}" srcOrd="9" destOrd="0" presId="urn:microsoft.com/office/officeart/2005/8/layout/radial5"/>
    <dgm:cxn modelId="{F30417B8-2287-468F-A00D-1FC6FB13A19A}" type="presParOf" srcId="{C94B788E-8326-454C-A101-B736D3A51E07}" destId="{06D71069-BB58-43D0-A82B-B86C8BD3F045}" srcOrd="0" destOrd="0" presId="urn:microsoft.com/office/officeart/2005/8/layout/radial5"/>
    <dgm:cxn modelId="{0919353A-B9B3-49D2-8D9D-664D97A84C30}" type="presParOf" srcId="{1AF6FB3E-3AA2-453E-A9C2-EAAB1B83B85B}" destId="{3B9DD822-07D6-4559-A9EA-7B47C5B707B0}"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1187FE-EA6C-4D55-850A-4E7AE3FE7E7B}" type="doc">
      <dgm:prSet loTypeId="urn:microsoft.com/office/officeart/2005/8/layout/vList3" loCatId="list" qsTypeId="urn:microsoft.com/office/officeart/2005/8/quickstyle/simple1" qsCatId="simple" csTypeId="urn:microsoft.com/office/officeart/2005/8/colors/accent3_1" csCatId="accent3" phldr="1"/>
      <dgm:spPr/>
      <dgm:t>
        <a:bodyPr/>
        <a:lstStyle/>
        <a:p>
          <a:endParaRPr lang="en-US"/>
        </a:p>
      </dgm:t>
    </dgm:pt>
    <dgm:pt modelId="{104C801D-C889-4FFB-8809-6B3D1B511A48}">
      <dgm:prSet phldrT="[Text]"/>
      <dgm:spPr/>
      <dgm:t>
        <a:bodyPr/>
        <a:lstStyle/>
        <a:p>
          <a:r>
            <a:rPr lang="en-GB" dirty="0">
              <a:solidFill>
                <a:schemeClr val="tx2"/>
              </a:solidFill>
            </a:rPr>
            <a:t>Organisation</a:t>
          </a:r>
          <a:r>
            <a:rPr lang="en-GB" dirty="0"/>
            <a:t> – does the change involves a system/ process or company’s structure</a:t>
          </a:r>
          <a:endParaRPr lang="en-US" dirty="0"/>
        </a:p>
      </dgm:t>
    </dgm:pt>
    <dgm:pt modelId="{659A8913-764B-4135-A351-4605998E431B}" type="parTrans" cxnId="{DC1985D0-32BF-442D-9A92-0F871A7CED9D}">
      <dgm:prSet/>
      <dgm:spPr/>
      <dgm:t>
        <a:bodyPr/>
        <a:lstStyle/>
        <a:p>
          <a:endParaRPr lang="en-US"/>
        </a:p>
      </dgm:t>
    </dgm:pt>
    <dgm:pt modelId="{4BA19460-5B65-4607-946D-42F3B4697471}" type="sibTrans" cxnId="{DC1985D0-32BF-442D-9A92-0F871A7CED9D}">
      <dgm:prSet/>
      <dgm:spPr/>
      <dgm:t>
        <a:bodyPr/>
        <a:lstStyle/>
        <a:p>
          <a:endParaRPr lang="en-US"/>
        </a:p>
      </dgm:t>
    </dgm:pt>
    <dgm:pt modelId="{769EA23E-91F6-4EAE-A0CA-66B06FDD9378}">
      <dgm:prSet phldrT="[Text]"/>
      <dgm:spPr/>
      <dgm:t>
        <a:bodyPr/>
        <a:lstStyle/>
        <a:p>
          <a:r>
            <a:rPr lang="en-GB" dirty="0"/>
            <a:t>Discomfort leads to </a:t>
          </a:r>
          <a:r>
            <a:rPr lang="en-GB" dirty="0">
              <a:solidFill>
                <a:schemeClr val="tx2"/>
              </a:solidFill>
            </a:rPr>
            <a:t>resistance</a:t>
          </a:r>
          <a:r>
            <a:rPr lang="en-GB" dirty="0"/>
            <a:t> rather than embracing change</a:t>
          </a:r>
          <a:endParaRPr lang="en-US" dirty="0"/>
        </a:p>
      </dgm:t>
    </dgm:pt>
    <dgm:pt modelId="{F566B68D-A18C-43A8-9544-2498DB8C03BB}" type="parTrans" cxnId="{6676305D-4EC2-4595-97F2-1204310B0106}">
      <dgm:prSet/>
      <dgm:spPr/>
      <dgm:t>
        <a:bodyPr/>
        <a:lstStyle/>
        <a:p>
          <a:endParaRPr lang="en-US"/>
        </a:p>
      </dgm:t>
    </dgm:pt>
    <dgm:pt modelId="{A1FDD720-C04D-4406-9961-9775469E9553}" type="sibTrans" cxnId="{6676305D-4EC2-4595-97F2-1204310B0106}">
      <dgm:prSet/>
      <dgm:spPr/>
      <dgm:t>
        <a:bodyPr/>
        <a:lstStyle/>
        <a:p>
          <a:endParaRPr lang="en-US"/>
        </a:p>
      </dgm:t>
    </dgm:pt>
    <dgm:pt modelId="{2413A1C5-43BA-49BE-9F03-2CC98E9F9460}">
      <dgm:prSet/>
      <dgm:spPr/>
      <dgm:t>
        <a:bodyPr/>
        <a:lstStyle/>
        <a:p>
          <a:r>
            <a:rPr lang="en-GB" dirty="0"/>
            <a:t>Moving </a:t>
          </a:r>
          <a:r>
            <a:rPr lang="en-GB" dirty="0">
              <a:solidFill>
                <a:schemeClr val="tx2"/>
              </a:solidFill>
            </a:rPr>
            <a:t>people</a:t>
          </a:r>
          <a:r>
            <a:rPr lang="en-GB" dirty="0"/>
            <a:t>/ their teams from familiar/ comfort to unfamiliar situations</a:t>
          </a:r>
          <a:endParaRPr lang="en-US" dirty="0"/>
        </a:p>
      </dgm:t>
    </dgm:pt>
    <dgm:pt modelId="{4C85331B-003F-414E-85E6-B5071B446246}" type="parTrans" cxnId="{A8887679-4E5C-4EDF-941F-D1FE055A72E0}">
      <dgm:prSet/>
      <dgm:spPr/>
      <dgm:t>
        <a:bodyPr/>
        <a:lstStyle/>
        <a:p>
          <a:endParaRPr lang="en-US"/>
        </a:p>
      </dgm:t>
    </dgm:pt>
    <dgm:pt modelId="{2279A260-FEF6-439F-8E45-14393D854349}" type="sibTrans" cxnId="{A8887679-4E5C-4EDF-941F-D1FE055A72E0}">
      <dgm:prSet/>
      <dgm:spPr/>
      <dgm:t>
        <a:bodyPr/>
        <a:lstStyle/>
        <a:p>
          <a:endParaRPr lang="en-US"/>
        </a:p>
      </dgm:t>
    </dgm:pt>
    <dgm:pt modelId="{72F2506A-482A-4065-A4A2-665E89974BC3}" type="pres">
      <dgm:prSet presAssocID="{3B1187FE-EA6C-4D55-850A-4E7AE3FE7E7B}" presName="linearFlow" presStyleCnt="0">
        <dgm:presLayoutVars>
          <dgm:dir/>
          <dgm:resizeHandles val="exact"/>
        </dgm:presLayoutVars>
      </dgm:prSet>
      <dgm:spPr/>
    </dgm:pt>
    <dgm:pt modelId="{501DA9EF-5087-4796-A1A1-EA3D3EFE6C67}" type="pres">
      <dgm:prSet presAssocID="{104C801D-C889-4FFB-8809-6B3D1B511A48}" presName="composite" presStyleCnt="0"/>
      <dgm:spPr/>
    </dgm:pt>
    <dgm:pt modelId="{C91B981D-4576-40AF-9821-8F39EF4E684C}" type="pres">
      <dgm:prSet presAssocID="{104C801D-C889-4FFB-8809-6B3D1B511A48}" presName="imgShp" presStyleLbl="fgImgPlace1" presStyleIdx="0" presStyleCnt="3"/>
      <dgm:spPr>
        <a:blipFill rotWithShape="1">
          <a:blip xmlns:r="http://schemas.openxmlformats.org/officeDocument/2006/relationships" r:embed="rId1"/>
          <a:stretch>
            <a:fillRect/>
          </a:stretch>
        </a:blipFill>
      </dgm:spPr>
    </dgm:pt>
    <dgm:pt modelId="{D6B5AE7C-4007-412F-B688-9AC7ABF7179C}" type="pres">
      <dgm:prSet presAssocID="{104C801D-C889-4FFB-8809-6B3D1B511A48}" presName="txShp" presStyleLbl="node1" presStyleIdx="0" presStyleCnt="3">
        <dgm:presLayoutVars>
          <dgm:bulletEnabled val="1"/>
        </dgm:presLayoutVars>
      </dgm:prSet>
      <dgm:spPr/>
    </dgm:pt>
    <dgm:pt modelId="{0A0A48F2-B283-4510-8994-2C94E0AA46E5}" type="pres">
      <dgm:prSet presAssocID="{4BA19460-5B65-4607-946D-42F3B4697471}" presName="spacing" presStyleCnt="0"/>
      <dgm:spPr/>
    </dgm:pt>
    <dgm:pt modelId="{EED23BB3-3FC1-48F3-BF9D-D8A4C4C831E2}" type="pres">
      <dgm:prSet presAssocID="{2413A1C5-43BA-49BE-9F03-2CC98E9F9460}" presName="composite" presStyleCnt="0"/>
      <dgm:spPr/>
    </dgm:pt>
    <dgm:pt modelId="{DD6A7B01-C1C0-47E1-861B-930767079763}" type="pres">
      <dgm:prSet presAssocID="{2413A1C5-43BA-49BE-9F03-2CC98E9F9460}" presName="imgShp" presStyleLbl="fgImgPlace1" presStyleIdx="1" presStyleCnt="3"/>
      <dgm:spPr>
        <a:blipFill rotWithShape="1">
          <a:blip xmlns:r="http://schemas.openxmlformats.org/officeDocument/2006/relationships" r:embed="rId2"/>
          <a:stretch>
            <a:fillRect/>
          </a:stretch>
        </a:blipFill>
      </dgm:spPr>
    </dgm:pt>
    <dgm:pt modelId="{2FDE5661-E84B-4714-954E-B0B4EBF472CC}" type="pres">
      <dgm:prSet presAssocID="{2413A1C5-43BA-49BE-9F03-2CC98E9F9460}" presName="txShp" presStyleLbl="node1" presStyleIdx="1" presStyleCnt="3">
        <dgm:presLayoutVars>
          <dgm:bulletEnabled val="1"/>
        </dgm:presLayoutVars>
      </dgm:prSet>
      <dgm:spPr/>
    </dgm:pt>
    <dgm:pt modelId="{75199110-45B9-4DB8-8143-C30F6BA12AF9}" type="pres">
      <dgm:prSet presAssocID="{2279A260-FEF6-439F-8E45-14393D854349}" presName="spacing" presStyleCnt="0"/>
      <dgm:spPr/>
    </dgm:pt>
    <dgm:pt modelId="{45630164-2C9C-4891-983E-201934D858DB}" type="pres">
      <dgm:prSet presAssocID="{769EA23E-91F6-4EAE-A0CA-66B06FDD9378}" presName="composite" presStyleCnt="0"/>
      <dgm:spPr/>
    </dgm:pt>
    <dgm:pt modelId="{3D9C71C2-F325-4208-8DEC-19812183B066}" type="pres">
      <dgm:prSet presAssocID="{769EA23E-91F6-4EAE-A0CA-66B06FDD9378}" presName="imgShp" presStyleLbl="fgImgPlace1" presStyleIdx="2" presStyleCnt="3"/>
      <dgm:spPr>
        <a:blipFill rotWithShape="1">
          <a:blip xmlns:r="http://schemas.openxmlformats.org/officeDocument/2006/relationships" r:embed="rId3"/>
          <a:stretch>
            <a:fillRect/>
          </a:stretch>
        </a:blipFill>
      </dgm:spPr>
    </dgm:pt>
    <dgm:pt modelId="{8A2325B3-B155-4823-9C19-042315100DF1}" type="pres">
      <dgm:prSet presAssocID="{769EA23E-91F6-4EAE-A0CA-66B06FDD9378}" presName="txShp" presStyleLbl="node1" presStyleIdx="2" presStyleCnt="3">
        <dgm:presLayoutVars>
          <dgm:bulletEnabled val="1"/>
        </dgm:presLayoutVars>
      </dgm:prSet>
      <dgm:spPr/>
    </dgm:pt>
  </dgm:ptLst>
  <dgm:cxnLst>
    <dgm:cxn modelId="{6676305D-4EC2-4595-97F2-1204310B0106}" srcId="{3B1187FE-EA6C-4D55-850A-4E7AE3FE7E7B}" destId="{769EA23E-91F6-4EAE-A0CA-66B06FDD9378}" srcOrd="2" destOrd="0" parTransId="{F566B68D-A18C-43A8-9544-2498DB8C03BB}" sibTransId="{A1FDD720-C04D-4406-9961-9775469E9553}"/>
    <dgm:cxn modelId="{22675D70-A33A-49AD-A1BB-33DDF960A10F}" type="presOf" srcId="{2413A1C5-43BA-49BE-9F03-2CC98E9F9460}" destId="{2FDE5661-E84B-4714-954E-B0B4EBF472CC}" srcOrd="0" destOrd="0" presId="urn:microsoft.com/office/officeart/2005/8/layout/vList3"/>
    <dgm:cxn modelId="{2D9D0C55-6444-4972-B84B-50C6B5B0E87C}" type="presOf" srcId="{769EA23E-91F6-4EAE-A0CA-66B06FDD9378}" destId="{8A2325B3-B155-4823-9C19-042315100DF1}" srcOrd="0" destOrd="0" presId="urn:microsoft.com/office/officeart/2005/8/layout/vList3"/>
    <dgm:cxn modelId="{A8887679-4E5C-4EDF-941F-D1FE055A72E0}" srcId="{3B1187FE-EA6C-4D55-850A-4E7AE3FE7E7B}" destId="{2413A1C5-43BA-49BE-9F03-2CC98E9F9460}" srcOrd="1" destOrd="0" parTransId="{4C85331B-003F-414E-85E6-B5071B446246}" sibTransId="{2279A260-FEF6-439F-8E45-14393D854349}"/>
    <dgm:cxn modelId="{1807A5A7-9D5D-4F4C-8339-E82C6E935EBB}" type="presOf" srcId="{104C801D-C889-4FFB-8809-6B3D1B511A48}" destId="{D6B5AE7C-4007-412F-B688-9AC7ABF7179C}" srcOrd="0" destOrd="0" presId="urn:microsoft.com/office/officeart/2005/8/layout/vList3"/>
    <dgm:cxn modelId="{DC1985D0-32BF-442D-9A92-0F871A7CED9D}" srcId="{3B1187FE-EA6C-4D55-850A-4E7AE3FE7E7B}" destId="{104C801D-C889-4FFB-8809-6B3D1B511A48}" srcOrd="0" destOrd="0" parTransId="{659A8913-764B-4135-A351-4605998E431B}" sibTransId="{4BA19460-5B65-4607-946D-42F3B4697471}"/>
    <dgm:cxn modelId="{42C5DBE3-349C-45FE-8F68-4C6CE9C75892}" type="presOf" srcId="{3B1187FE-EA6C-4D55-850A-4E7AE3FE7E7B}" destId="{72F2506A-482A-4065-A4A2-665E89974BC3}" srcOrd="0" destOrd="0" presId="urn:microsoft.com/office/officeart/2005/8/layout/vList3"/>
    <dgm:cxn modelId="{A0FA8C5F-9715-45B8-B941-B1661FD50C93}" type="presParOf" srcId="{72F2506A-482A-4065-A4A2-665E89974BC3}" destId="{501DA9EF-5087-4796-A1A1-EA3D3EFE6C67}" srcOrd="0" destOrd="0" presId="urn:microsoft.com/office/officeart/2005/8/layout/vList3"/>
    <dgm:cxn modelId="{20ED7EB3-4831-4527-85BD-25CC48423D9A}" type="presParOf" srcId="{501DA9EF-5087-4796-A1A1-EA3D3EFE6C67}" destId="{C91B981D-4576-40AF-9821-8F39EF4E684C}" srcOrd="0" destOrd="0" presId="urn:microsoft.com/office/officeart/2005/8/layout/vList3"/>
    <dgm:cxn modelId="{CC05B123-13B9-4029-9BB5-7929593671BB}" type="presParOf" srcId="{501DA9EF-5087-4796-A1A1-EA3D3EFE6C67}" destId="{D6B5AE7C-4007-412F-B688-9AC7ABF7179C}" srcOrd="1" destOrd="0" presId="urn:microsoft.com/office/officeart/2005/8/layout/vList3"/>
    <dgm:cxn modelId="{D1B54AC8-24FB-42E1-9CD7-DB464EA06748}" type="presParOf" srcId="{72F2506A-482A-4065-A4A2-665E89974BC3}" destId="{0A0A48F2-B283-4510-8994-2C94E0AA46E5}" srcOrd="1" destOrd="0" presId="urn:microsoft.com/office/officeart/2005/8/layout/vList3"/>
    <dgm:cxn modelId="{33312406-3B3D-4C9F-A3C1-AE8D27B75F05}" type="presParOf" srcId="{72F2506A-482A-4065-A4A2-665E89974BC3}" destId="{EED23BB3-3FC1-48F3-BF9D-D8A4C4C831E2}" srcOrd="2" destOrd="0" presId="urn:microsoft.com/office/officeart/2005/8/layout/vList3"/>
    <dgm:cxn modelId="{B10458A8-0262-4F13-AF54-D9F2D854AB14}" type="presParOf" srcId="{EED23BB3-3FC1-48F3-BF9D-D8A4C4C831E2}" destId="{DD6A7B01-C1C0-47E1-861B-930767079763}" srcOrd="0" destOrd="0" presId="urn:microsoft.com/office/officeart/2005/8/layout/vList3"/>
    <dgm:cxn modelId="{E1358CB0-1800-4240-B913-2F2D27ADFD26}" type="presParOf" srcId="{EED23BB3-3FC1-48F3-BF9D-D8A4C4C831E2}" destId="{2FDE5661-E84B-4714-954E-B0B4EBF472CC}" srcOrd="1" destOrd="0" presId="urn:microsoft.com/office/officeart/2005/8/layout/vList3"/>
    <dgm:cxn modelId="{875B2FF9-3DE7-40F0-B10B-E8DFD833A847}" type="presParOf" srcId="{72F2506A-482A-4065-A4A2-665E89974BC3}" destId="{75199110-45B9-4DB8-8143-C30F6BA12AF9}" srcOrd="3" destOrd="0" presId="urn:microsoft.com/office/officeart/2005/8/layout/vList3"/>
    <dgm:cxn modelId="{53A323E9-ECDC-444D-BF7D-4E75C7EFFD5E}" type="presParOf" srcId="{72F2506A-482A-4065-A4A2-665E89974BC3}" destId="{45630164-2C9C-4891-983E-201934D858DB}" srcOrd="4" destOrd="0" presId="urn:microsoft.com/office/officeart/2005/8/layout/vList3"/>
    <dgm:cxn modelId="{AA6684F7-7F25-4F55-B344-E9D82BF728F5}" type="presParOf" srcId="{45630164-2C9C-4891-983E-201934D858DB}" destId="{3D9C71C2-F325-4208-8DEC-19812183B066}" srcOrd="0" destOrd="0" presId="urn:microsoft.com/office/officeart/2005/8/layout/vList3"/>
    <dgm:cxn modelId="{01F80BDD-E4B3-4C1B-AF22-766F45643A41}" type="presParOf" srcId="{45630164-2C9C-4891-983E-201934D858DB}" destId="{8A2325B3-B155-4823-9C19-042315100DF1}"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D23D22-F573-4B01-B39B-7C957A8F4B18}" type="doc">
      <dgm:prSet loTypeId="urn:microsoft.com/office/officeart/2005/8/layout/radial1" loCatId="cycle" qsTypeId="urn:microsoft.com/office/officeart/2005/8/quickstyle/simple1" qsCatId="simple" csTypeId="urn:microsoft.com/office/officeart/2005/8/colors/accent3_1" csCatId="accent3" phldr="1"/>
      <dgm:spPr/>
      <dgm:t>
        <a:bodyPr/>
        <a:lstStyle/>
        <a:p>
          <a:endParaRPr lang="en-US"/>
        </a:p>
      </dgm:t>
    </dgm:pt>
    <dgm:pt modelId="{ED6F8FC4-A73B-4F96-BDE9-CB6FDE30868C}">
      <dgm:prSet phldrT="[Text]" custT="1"/>
      <dgm:spPr/>
      <dgm:t>
        <a:bodyPr/>
        <a:lstStyle/>
        <a:p>
          <a:r>
            <a:rPr lang="en-US" sz="1400" b="1" dirty="0">
              <a:solidFill>
                <a:srgbClr val="7030A0"/>
              </a:solidFill>
            </a:rPr>
            <a:t>Individual resistance to change</a:t>
          </a:r>
        </a:p>
      </dgm:t>
    </dgm:pt>
    <dgm:pt modelId="{9A033C05-B156-429B-B2FA-5519BC7F3D9D}" type="parTrans" cxnId="{0DE82C65-21C1-470F-8ADB-B0D8E03DF8CD}">
      <dgm:prSet/>
      <dgm:spPr/>
      <dgm:t>
        <a:bodyPr/>
        <a:lstStyle/>
        <a:p>
          <a:endParaRPr lang="en-US" sz="1400" b="1"/>
        </a:p>
      </dgm:t>
    </dgm:pt>
    <dgm:pt modelId="{E95A82FC-606C-4877-9762-720A089BFA0C}" type="sibTrans" cxnId="{0DE82C65-21C1-470F-8ADB-B0D8E03DF8CD}">
      <dgm:prSet/>
      <dgm:spPr/>
      <dgm:t>
        <a:bodyPr/>
        <a:lstStyle/>
        <a:p>
          <a:endParaRPr lang="en-US" sz="1400" b="1"/>
        </a:p>
      </dgm:t>
    </dgm:pt>
    <dgm:pt modelId="{8B1EA7F4-103B-4EFB-B13E-5922F4F186EF}">
      <dgm:prSet phldrT="[Text]" custT="1"/>
      <dgm:spPr/>
      <dgm:t>
        <a:bodyPr/>
        <a:lstStyle/>
        <a:p>
          <a:r>
            <a:rPr lang="en-US" sz="1400" b="1" dirty="0"/>
            <a:t>Lack of communication /</a:t>
          </a:r>
          <a:r>
            <a:rPr lang="en-US" sz="1200" b="1" dirty="0"/>
            <a:t>misunderstanding</a:t>
          </a:r>
        </a:p>
      </dgm:t>
    </dgm:pt>
    <dgm:pt modelId="{3C746838-4529-4651-84AC-DEE283691BE9}" type="parTrans" cxnId="{9DFB8FE2-D092-4A33-8F9E-14A1EECEBA9B}">
      <dgm:prSet custT="1"/>
      <dgm:spPr/>
      <dgm:t>
        <a:bodyPr/>
        <a:lstStyle/>
        <a:p>
          <a:endParaRPr lang="en-US" sz="1400" b="1"/>
        </a:p>
      </dgm:t>
    </dgm:pt>
    <dgm:pt modelId="{78F0F5D6-6D1E-42A1-8D32-52A3A51BF32C}" type="sibTrans" cxnId="{9DFB8FE2-D092-4A33-8F9E-14A1EECEBA9B}">
      <dgm:prSet/>
      <dgm:spPr/>
      <dgm:t>
        <a:bodyPr/>
        <a:lstStyle/>
        <a:p>
          <a:endParaRPr lang="en-US" sz="1400" b="1"/>
        </a:p>
      </dgm:t>
    </dgm:pt>
    <dgm:pt modelId="{8BD18DD6-03C9-45E7-98F7-D9E3B64EB2E0}">
      <dgm:prSet phldrT="[Text]" custT="1"/>
      <dgm:spPr/>
      <dgm:t>
        <a:bodyPr/>
        <a:lstStyle/>
        <a:p>
          <a:r>
            <a:rPr lang="en-US" sz="1400" b="1" dirty="0"/>
            <a:t>Restrictions/ lack of freedom</a:t>
          </a:r>
        </a:p>
      </dgm:t>
    </dgm:pt>
    <dgm:pt modelId="{1907B672-2DC2-4D7E-852D-28F2011C8CD8}" type="parTrans" cxnId="{78D6441C-F571-4427-9F98-A3E55937349F}">
      <dgm:prSet custT="1"/>
      <dgm:spPr/>
      <dgm:t>
        <a:bodyPr/>
        <a:lstStyle/>
        <a:p>
          <a:endParaRPr lang="en-US" sz="1400" b="1"/>
        </a:p>
      </dgm:t>
    </dgm:pt>
    <dgm:pt modelId="{9B45224E-A0E4-47A7-A019-52F96FA54AD3}" type="sibTrans" cxnId="{78D6441C-F571-4427-9F98-A3E55937349F}">
      <dgm:prSet/>
      <dgm:spPr/>
      <dgm:t>
        <a:bodyPr/>
        <a:lstStyle/>
        <a:p>
          <a:endParaRPr lang="en-US" sz="1400" b="1"/>
        </a:p>
      </dgm:t>
    </dgm:pt>
    <dgm:pt modelId="{1759EF33-4ACA-4425-A5A7-B9056B051778}">
      <dgm:prSet phldrT="[Text]" custT="1"/>
      <dgm:spPr/>
      <dgm:t>
        <a:bodyPr/>
        <a:lstStyle/>
        <a:p>
          <a:r>
            <a:rPr lang="en-US" sz="1400" b="1" dirty="0"/>
            <a:t>Fear of unknown/ failure</a:t>
          </a:r>
        </a:p>
      </dgm:t>
    </dgm:pt>
    <dgm:pt modelId="{FA774F6E-5E24-45FF-815E-98CBD3A720D6}" type="parTrans" cxnId="{5A3E3605-DF35-4B20-9734-188043BB30B3}">
      <dgm:prSet custT="1"/>
      <dgm:spPr/>
      <dgm:t>
        <a:bodyPr/>
        <a:lstStyle/>
        <a:p>
          <a:endParaRPr lang="en-US" sz="1400" b="1"/>
        </a:p>
      </dgm:t>
    </dgm:pt>
    <dgm:pt modelId="{2CD27D8C-4EB3-45D7-BEE6-9D6CD9DFF6BC}" type="sibTrans" cxnId="{5A3E3605-DF35-4B20-9734-188043BB30B3}">
      <dgm:prSet/>
      <dgm:spPr/>
      <dgm:t>
        <a:bodyPr/>
        <a:lstStyle/>
        <a:p>
          <a:endParaRPr lang="en-US" sz="1400" b="1"/>
        </a:p>
      </dgm:t>
    </dgm:pt>
    <dgm:pt modelId="{03754C95-0E91-4F8E-A386-05606BD43B71}">
      <dgm:prSet phldrT="[Text]" custT="1"/>
      <dgm:spPr/>
      <dgm:t>
        <a:bodyPr/>
        <a:lstStyle/>
        <a:p>
          <a:r>
            <a:rPr lang="en-US" sz="1400" b="1" dirty="0"/>
            <a:t>Lack of perceived benefit</a:t>
          </a:r>
        </a:p>
      </dgm:t>
    </dgm:pt>
    <dgm:pt modelId="{6DD41419-C04B-4ECD-9859-7D9692E30818}" type="parTrans" cxnId="{FB07CDB1-6B3C-4221-B4B0-1271683DF17F}">
      <dgm:prSet custT="1"/>
      <dgm:spPr/>
      <dgm:t>
        <a:bodyPr/>
        <a:lstStyle/>
        <a:p>
          <a:endParaRPr lang="en-US" sz="1400" b="1"/>
        </a:p>
      </dgm:t>
    </dgm:pt>
    <dgm:pt modelId="{02AAC6F4-5793-46C4-B323-219A47FF8440}" type="sibTrans" cxnId="{FB07CDB1-6B3C-4221-B4B0-1271683DF17F}">
      <dgm:prSet/>
      <dgm:spPr/>
      <dgm:t>
        <a:bodyPr/>
        <a:lstStyle/>
        <a:p>
          <a:endParaRPr lang="en-US" sz="1400" b="1"/>
        </a:p>
      </dgm:t>
    </dgm:pt>
    <dgm:pt modelId="{8F8DBD70-EB9E-42FE-81CD-69936D5830E4}">
      <dgm:prSet phldrT="[Text]" custT="1"/>
      <dgm:spPr/>
      <dgm:t>
        <a:bodyPr/>
        <a:lstStyle/>
        <a:p>
          <a:r>
            <a:rPr lang="en-US" sz="1400" b="1" dirty="0"/>
            <a:t>Previous experience</a:t>
          </a:r>
        </a:p>
      </dgm:t>
    </dgm:pt>
    <dgm:pt modelId="{636B79CC-E099-4635-B385-10E697A9A4EE}" type="parTrans" cxnId="{27499581-AF06-4F95-B2A8-66F245505C8C}">
      <dgm:prSet custT="1"/>
      <dgm:spPr/>
      <dgm:t>
        <a:bodyPr/>
        <a:lstStyle/>
        <a:p>
          <a:endParaRPr lang="en-US" sz="1400" b="1"/>
        </a:p>
      </dgm:t>
    </dgm:pt>
    <dgm:pt modelId="{6C8F479A-9855-4674-9210-3EFF65CA7AC0}" type="sibTrans" cxnId="{27499581-AF06-4F95-B2A8-66F245505C8C}">
      <dgm:prSet/>
      <dgm:spPr/>
      <dgm:t>
        <a:bodyPr/>
        <a:lstStyle/>
        <a:p>
          <a:endParaRPr lang="en-US" sz="1400" b="1"/>
        </a:p>
      </dgm:t>
    </dgm:pt>
    <dgm:pt modelId="{519CF935-EB5D-4501-B041-044F543B8DE4}">
      <dgm:prSet phldrT="[Text]" custT="1"/>
      <dgm:spPr/>
      <dgm:t>
        <a:bodyPr/>
        <a:lstStyle/>
        <a:p>
          <a:r>
            <a:rPr lang="en-US" sz="1400" b="1" dirty="0"/>
            <a:t>Threat to skill/ competence/ existing status</a:t>
          </a:r>
        </a:p>
      </dgm:t>
    </dgm:pt>
    <dgm:pt modelId="{31DFD9CD-7E13-4CA0-9D9C-05AFFC6EE346}" type="parTrans" cxnId="{B2570F60-621A-47E2-B31B-9D2424DCBAF3}">
      <dgm:prSet custT="1"/>
      <dgm:spPr/>
      <dgm:t>
        <a:bodyPr/>
        <a:lstStyle/>
        <a:p>
          <a:endParaRPr lang="en-US" sz="1400" b="1"/>
        </a:p>
      </dgm:t>
    </dgm:pt>
    <dgm:pt modelId="{C9B04EBE-F84F-4056-B537-BE6D57FDACE3}" type="sibTrans" cxnId="{B2570F60-621A-47E2-B31B-9D2424DCBAF3}">
      <dgm:prSet/>
      <dgm:spPr/>
      <dgm:t>
        <a:bodyPr/>
        <a:lstStyle/>
        <a:p>
          <a:endParaRPr lang="en-US" sz="1400" b="1"/>
        </a:p>
      </dgm:t>
    </dgm:pt>
    <dgm:pt modelId="{C55737DF-F3CE-4499-96BA-49D47D8242C2}">
      <dgm:prSet phldrT="[Text]" custT="1"/>
      <dgm:spPr/>
      <dgm:t>
        <a:bodyPr/>
        <a:lstStyle/>
        <a:p>
          <a:r>
            <a:rPr lang="en-US" sz="1400" b="1" dirty="0"/>
            <a:t>uncertainty</a:t>
          </a:r>
        </a:p>
      </dgm:t>
    </dgm:pt>
    <dgm:pt modelId="{835819C0-9769-4578-97D1-DFEE59D2BC3D}" type="parTrans" cxnId="{B55A3C57-01B2-43AB-8E3F-3672D50CED9F}">
      <dgm:prSet custT="1"/>
      <dgm:spPr/>
      <dgm:t>
        <a:bodyPr/>
        <a:lstStyle/>
        <a:p>
          <a:endParaRPr lang="en-US" sz="1400" b="1"/>
        </a:p>
      </dgm:t>
    </dgm:pt>
    <dgm:pt modelId="{244D84C5-C12F-4A28-A03E-A5E312D8A106}" type="sibTrans" cxnId="{B55A3C57-01B2-43AB-8E3F-3672D50CED9F}">
      <dgm:prSet/>
      <dgm:spPr/>
      <dgm:t>
        <a:bodyPr/>
        <a:lstStyle/>
        <a:p>
          <a:endParaRPr lang="en-US" sz="1400" b="1"/>
        </a:p>
      </dgm:t>
    </dgm:pt>
    <dgm:pt modelId="{1A9F0F41-3E80-4114-AD5A-3F051074EEEE}">
      <dgm:prSet phldrT="[Text]" custT="1"/>
      <dgm:spPr/>
      <dgm:t>
        <a:bodyPr/>
        <a:lstStyle/>
        <a:p>
          <a:r>
            <a:rPr lang="en-US" sz="1400" b="1" dirty="0"/>
            <a:t>Reluctance to let go</a:t>
          </a:r>
        </a:p>
      </dgm:t>
    </dgm:pt>
    <dgm:pt modelId="{8B54C907-DF8A-45C3-852B-8D65D928FF3C}" type="parTrans" cxnId="{793C4DBB-F6A6-4EC4-A365-E5D32F49E14C}">
      <dgm:prSet custT="1"/>
      <dgm:spPr/>
      <dgm:t>
        <a:bodyPr/>
        <a:lstStyle/>
        <a:p>
          <a:endParaRPr lang="en-US" sz="1400" b="1"/>
        </a:p>
      </dgm:t>
    </dgm:pt>
    <dgm:pt modelId="{3092100F-1B42-4D4A-B7B5-3818CC5BE77E}" type="sibTrans" cxnId="{793C4DBB-F6A6-4EC4-A365-E5D32F49E14C}">
      <dgm:prSet/>
      <dgm:spPr/>
      <dgm:t>
        <a:bodyPr/>
        <a:lstStyle/>
        <a:p>
          <a:endParaRPr lang="en-US" sz="1400" b="1"/>
        </a:p>
      </dgm:t>
    </dgm:pt>
    <dgm:pt modelId="{02432BE2-5D82-48EB-8FE1-68791E3B19B3}" type="pres">
      <dgm:prSet presAssocID="{A9D23D22-F573-4B01-B39B-7C957A8F4B18}" presName="cycle" presStyleCnt="0">
        <dgm:presLayoutVars>
          <dgm:chMax val="1"/>
          <dgm:dir/>
          <dgm:animLvl val="ctr"/>
          <dgm:resizeHandles val="exact"/>
        </dgm:presLayoutVars>
      </dgm:prSet>
      <dgm:spPr/>
    </dgm:pt>
    <dgm:pt modelId="{23AB50CE-21D6-4E59-B51C-CB25733215B1}" type="pres">
      <dgm:prSet presAssocID="{ED6F8FC4-A73B-4F96-BDE9-CB6FDE30868C}" presName="centerShape" presStyleLbl="node0" presStyleIdx="0" presStyleCnt="1"/>
      <dgm:spPr/>
    </dgm:pt>
    <dgm:pt modelId="{5821F1E2-01FC-4108-BE5E-D5CE19BF4E4E}" type="pres">
      <dgm:prSet presAssocID="{3C746838-4529-4651-84AC-DEE283691BE9}" presName="Name9" presStyleLbl="parChTrans1D2" presStyleIdx="0" presStyleCnt="8"/>
      <dgm:spPr/>
    </dgm:pt>
    <dgm:pt modelId="{6CFDE4B1-3164-4284-ACBC-ABDEE840E373}" type="pres">
      <dgm:prSet presAssocID="{3C746838-4529-4651-84AC-DEE283691BE9}" presName="connTx" presStyleLbl="parChTrans1D2" presStyleIdx="0" presStyleCnt="8"/>
      <dgm:spPr/>
    </dgm:pt>
    <dgm:pt modelId="{9C987752-25E8-4337-8CCA-22A927AD21BB}" type="pres">
      <dgm:prSet presAssocID="{8B1EA7F4-103B-4EFB-B13E-5922F4F186EF}" presName="node" presStyleLbl="node1" presStyleIdx="0" presStyleCnt="8" custScaleX="132145">
        <dgm:presLayoutVars>
          <dgm:bulletEnabled val="1"/>
        </dgm:presLayoutVars>
      </dgm:prSet>
      <dgm:spPr/>
    </dgm:pt>
    <dgm:pt modelId="{E979D370-95CF-47C4-9671-9BC20C4CC64A}" type="pres">
      <dgm:prSet presAssocID="{636B79CC-E099-4635-B385-10E697A9A4EE}" presName="Name9" presStyleLbl="parChTrans1D2" presStyleIdx="1" presStyleCnt="8"/>
      <dgm:spPr/>
    </dgm:pt>
    <dgm:pt modelId="{E033ED57-43E3-49B0-A989-79208297336E}" type="pres">
      <dgm:prSet presAssocID="{636B79CC-E099-4635-B385-10E697A9A4EE}" presName="connTx" presStyleLbl="parChTrans1D2" presStyleIdx="1" presStyleCnt="8"/>
      <dgm:spPr/>
    </dgm:pt>
    <dgm:pt modelId="{DF91C35F-0CD0-4C59-99B3-43DA2C206F97}" type="pres">
      <dgm:prSet presAssocID="{8F8DBD70-EB9E-42FE-81CD-69936D5830E4}" presName="node" presStyleLbl="node1" presStyleIdx="1" presStyleCnt="8">
        <dgm:presLayoutVars>
          <dgm:bulletEnabled val="1"/>
        </dgm:presLayoutVars>
      </dgm:prSet>
      <dgm:spPr/>
    </dgm:pt>
    <dgm:pt modelId="{905248AA-D896-41E6-BFCB-1F5AD6089532}" type="pres">
      <dgm:prSet presAssocID="{31DFD9CD-7E13-4CA0-9D9C-05AFFC6EE346}" presName="Name9" presStyleLbl="parChTrans1D2" presStyleIdx="2" presStyleCnt="8"/>
      <dgm:spPr/>
    </dgm:pt>
    <dgm:pt modelId="{EEBDB980-751F-49B9-A29A-755C3F077D4C}" type="pres">
      <dgm:prSet presAssocID="{31DFD9CD-7E13-4CA0-9D9C-05AFFC6EE346}" presName="connTx" presStyleLbl="parChTrans1D2" presStyleIdx="2" presStyleCnt="8"/>
      <dgm:spPr/>
    </dgm:pt>
    <dgm:pt modelId="{334E907A-786D-405D-A43E-4ABD80A3AB52}" type="pres">
      <dgm:prSet presAssocID="{519CF935-EB5D-4501-B041-044F543B8DE4}" presName="node" presStyleLbl="node1" presStyleIdx="2" presStyleCnt="8">
        <dgm:presLayoutVars>
          <dgm:bulletEnabled val="1"/>
        </dgm:presLayoutVars>
      </dgm:prSet>
      <dgm:spPr/>
    </dgm:pt>
    <dgm:pt modelId="{06BC6983-1480-4C36-9ACB-276165DE700A}" type="pres">
      <dgm:prSet presAssocID="{835819C0-9769-4578-97D1-DFEE59D2BC3D}" presName="Name9" presStyleLbl="parChTrans1D2" presStyleIdx="3" presStyleCnt="8"/>
      <dgm:spPr/>
    </dgm:pt>
    <dgm:pt modelId="{6B21E3DB-8676-4C24-B27D-B0702FADB91E}" type="pres">
      <dgm:prSet presAssocID="{835819C0-9769-4578-97D1-DFEE59D2BC3D}" presName="connTx" presStyleLbl="parChTrans1D2" presStyleIdx="3" presStyleCnt="8"/>
      <dgm:spPr/>
    </dgm:pt>
    <dgm:pt modelId="{E887169E-3F8B-45E5-8427-7162DF5B6622}" type="pres">
      <dgm:prSet presAssocID="{C55737DF-F3CE-4499-96BA-49D47D8242C2}" presName="node" presStyleLbl="node1" presStyleIdx="3" presStyleCnt="8">
        <dgm:presLayoutVars>
          <dgm:bulletEnabled val="1"/>
        </dgm:presLayoutVars>
      </dgm:prSet>
      <dgm:spPr/>
    </dgm:pt>
    <dgm:pt modelId="{07C37428-9C3C-43CD-AB54-8AA5F7CDC6CC}" type="pres">
      <dgm:prSet presAssocID="{1907B672-2DC2-4D7E-852D-28F2011C8CD8}" presName="Name9" presStyleLbl="parChTrans1D2" presStyleIdx="4" presStyleCnt="8"/>
      <dgm:spPr/>
    </dgm:pt>
    <dgm:pt modelId="{5A948A76-7790-4979-AF17-6A06084B5E7A}" type="pres">
      <dgm:prSet presAssocID="{1907B672-2DC2-4D7E-852D-28F2011C8CD8}" presName="connTx" presStyleLbl="parChTrans1D2" presStyleIdx="4" presStyleCnt="8"/>
      <dgm:spPr/>
    </dgm:pt>
    <dgm:pt modelId="{0549FC18-5BE6-4AF7-9BF1-85D87FCCA7D5}" type="pres">
      <dgm:prSet presAssocID="{8BD18DD6-03C9-45E7-98F7-D9E3B64EB2E0}" presName="node" presStyleLbl="node1" presStyleIdx="4" presStyleCnt="8">
        <dgm:presLayoutVars>
          <dgm:bulletEnabled val="1"/>
        </dgm:presLayoutVars>
      </dgm:prSet>
      <dgm:spPr/>
    </dgm:pt>
    <dgm:pt modelId="{838F5E5B-5953-4302-9D89-C61B73E31479}" type="pres">
      <dgm:prSet presAssocID="{FA774F6E-5E24-45FF-815E-98CBD3A720D6}" presName="Name9" presStyleLbl="parChTrans1D2" presStyleIdx="5" presStyleCnt="8"/>
      <dgm:spPr/>
    </dgm:pt>
    <dgm:pt modelId="{E6E74B2B-D27D-490F-9F38-3A7C2A3B1058}" type="pres">
      <dgm:prSet presAssocID="{FA774F6E-5E24-45FF-815E-98CBD3A720D6}" presName="connTx" presStyleLbl="parChTrans1D2" presStyleIdx="5" presStyleCnt="8"/>
      <dgm:spPr/>
    </dgm:pt>
    <dgm:pt modelId="{4F233494-343F-4006-90BB-B177C72F2BBA}" type="pres">
      <dgm:prSet presAssocID="{1759EF33-4ACA-4425-A5A7-B9056B051778}" presName="node" presStyleLbl="node1" presStyleIdx="5" presStyleCnt="8">
        <dgm:presLayoutVars>
          <dgm:bulletEnabled val="1"/>
        </dgm:presLayoutVars>
      </dgm:prSet>
      <dgm:spPr/>
    </dgm:pt>
    <dgm:pt modelId="{89CEFAD4-9469-4AE8-A02C-6B38C9AE1CF7}" type="pres">
      <dgm:prSet presAssocID="{8B54C907-DF8A-45C3-852B-8D65D928FF3C}" presName="Name9" presStyleLbl="parChTrans1D2" presStyleIdx="6" presStyleCnt="8"/>
      <dgm:spPr/>
    </dgm:pt>
    <dgm:pt modelId="{8146EEA6-CEAF-424C-B7BD-4A931A6E9DC1}" type="pres">
      <dgm:prSet presAssocID="{8B54C907-DF8A-45C3-852B-8D65D928FF3C}" presName="connTx" presStyleLbl="parChTrans1D2" presStyleIdx="6" presStyleCnt="8"/>
      <dgm:spPr/>
    </dgm:pt>
    <dgm:pt modelId="{D18FEDA6-5B2C-442C-8B87-85449698A3B4}" type="pres">
      <dgm:prSet presAssocID="{1A9F0F41-3E80-4114-AD5A-3F051074EEEE}" presName="node" presStyleLbl="node1" presStyleIdx="6" presStyleCnt="8">
        <dgm:presLayoutVars>
          <dgm:bulletEnabled val="1"/>
        </dgm:presLayoutVars>
      </dgm:prSet>
      <dgm:spPr/>
    </dgm:pt>
    <dgm:pt modelId="{08AF33D7-7204-4892-93C3-E61EE9C24615}" type="pres">
      <dgm:prSet presAssocID="{6DD41419-C04B-4ECD-9859-7D9692E30818}" presName="Name9" presStyleLbl="parChTrans1D2" presStyleIdx="7" presStyleCnt="8"/>
      <dgm:spPr/>
    </dgm:pt>
    <dgm:pt modelId="{8BBF6431-DC32-4980-9951-8FE7A360FFEF}" type="pres">
      <dgm:prSet presAssocID="{6DD41419-C04B-4ECD-9859-7D9692E30818}" presName="connTx" presStyleLbl="parChTrans1D2" presStyleIdx="7" presStyleCnt="8"/>
      <dgm:spPr/>
    </dgm:pt>
    <dgm:pt modelId="{BE16C8BB-AB2D-4648-A779-9F28F5155B4E}" type="pres">
      <dgm:prSet presAssocID="{03754C95-0E91-4F8E-A386-05606BD43B71}" presName="node" presStyleLbl="node1" presStyleIdx="7" presStyleCnt="8">
        <dgm:presLayoutVars>
          <dgm:bulletEnabled val="1"/>
        </dgm:presLayoutVars>
      </dgm:prSet>
      <dgm:spPr/>
    </dgm:pt>
  </dgm:ptLst>
  <dgm:cxnLst>
    <dgm:cxn modelId="{5A3E3605-DF35-4B20-9734-188043BB30B3}" srcId="{ED6F8FC4-A73B-4F96-BDE9-CB6FDE30868C}" destId="{1759EF33-4ACA-4425-A5A7-B9056B051778}" srcOrd="5" destOrd="0" parTransId="{FA774F6E-5E24-45FF-815E-98CBD3A720D6}" sibTransId="{2CD27D8C-4EB3-45D7-BEE6-9D6CD9DFF6BC}"/>
    <dgm:cxn modelId="{B73BFF06-B24B-4E00-970E-EB1CFD5057DE}" type="presOf" srcId="{519CF935-EB5D-4501-B041-044F543B8DE4}" destId="{334E907A-786D-405D-A43E-4ABD80A3AB52}" srcOrd="0" destOrd="0" presId="urn:microsoft.com/office/officeart/2005/8/layout/radial1"/>
    <dgm:cxn modelId="{640C370B-D90B-4D8E-B28E-B708502F57A4}" type="presOf" srcId="{1907B672-2DC2-4D7E-852D-28F2011C8CD8}" destId="{07C37428-9C3C-43CD-AB54-8AA5F7CDC6CC}" srcOrd="0" destOrd="0" presId="urn:microsoft.com/office/officeart/2005/8/layout/radial1"/>
    <dgm:cxn modelId="{EE484F10-BD99-4802-9754-2F7D5066E97E}" type="presOf" srcId="{A9D23D22-F573-4B01-B39B-7C957A8F4B18}" destId="{02432BE2-5D82-48EB-8FE1-68791E3B19B3}" srcOrd="0" destOrd="0" presId="urn:microsoft.com/office/officeart/2005/8/layout/radial1"/>
    <dgm:cxn modelId="{78D6441C-F571-4427-9F98-A3E55937349F}" srcId="{ED6F8FC4-A73B-4F96-BDE9-CB6FDE30868C}" destId="{8BD18DD6-03C9-45E7-98F7-D9E3B64EB2E0}" srcOrd="4" destOrd="0" parTransId="{1907B672-2DC2-4D7E-852D-28F2011C8CD8}" sibTransId="{9B45224E-A0E4-47A7-A019-52F96FA54AD3}"/>
    <dgm:cxn modelId="{7C5DAE1E-0FAC-4D8D-B9F7-9F7C37E35D06}" type="presOf" srcId="{6DD41419-C04B-4ECD-9859-7D9692E30818}" destId="{8BBF6431-DC32-4980-9951-8FE7A360FFEF}" srcOrd="1" destOrd="0" presId="urn:microsoft.com/office/officeart/2005/8/layout/radial1"/>
    <dgm:cxn modelId="{46A4872F-5BCF-4E65-9ABF-7A45964D9895}" type="presOf" srcId="{FA774F6E-5E24-45FF-815E-98CBD3A720D6}" destId="{838F5E5B-5953-4302-9D89-C61B73E31479}" srcOrd="0" destOrd="0" presId="urn:microsoft.com/office/officeart/2005/8/layout/radial1"/>
    <dgm:cxn modelId="{2613A331-AE9C-41C1-95C3-57949DD02062}" type="presOf" srcId="{835819C0-9769-4578-97D1-DFEE59D2BC3D}" destId="{06BC6983-1480-4C36-9ACB-276165DE700A}" srcOrd="0" destOrd="0" presId="urn:microsoft.com/office/officeart/2005/8/layout/radial1"/>
    <dgm:cxn modelId="{9D6B8235-C05A-435F-89D7-68D88563C263}" type="presOf" srcId="{8F8DBD70-EB9E-42FE-81CD-69936D5830E4}" destId="{DF91C35F-0CD0-4C59-99B3-43DA2C206F97}" srcOrd="0" destOrd="0" presId="urn:microsoft.com/office/officeart/2005/8/layout/radial1"/>
    <dgm:cxn modelId="{AD997B38-84C5-4D2F-BEF4-2A249BA68985}" type="presOf" srcId="{31DFD9CD-7E13-4CA0-9D9C-05AFFC6EE346}" destId="{905248AA-D896-41E6-BFCB-1F5AD6089532}" srcOrd="0" destOrd="0" presId="urn:microsoft.com/office/officeart/2005/8/layout/radial1"/>
    <dgm:cxn modelId="{AB558F3C-D6EC-4898-B479-320DA597B182}" type="presOf" srcId="{3C746838-4529-4651-84AC-DEE283691BE9}" destId="{5821F1E2-01FC-4108-BE5E-D5CE19BF4E4E}" srcOrd="0" destOrd="0" presId="urn:microsoft.com/office/officeart/2005/8/layout/radial1"/>
    <dgm:cxn modelId="{1D6E915D-67D2-401D-8A8F-E75594165A1E}" type="presOf" srcId="{3C746838-4529-4651-84AC-DEE283691BE9}" destId="{6CFDE4B1-3164-4284-ACBC-ABDEE840E373}" srcOrd="1" destOrd="0" presId="urn:microsoft.com/office/officeart/2005/8/layout/radial1"/>
    <dgm:cxn modelId="{B2570F60-621A-47E2-B31B-9D2424DCBAF3}" srcId="{ED6F8FC4-A73B-4F96-BDE9-CB6FDE30868C}" destId="{519CF935-EB5D-4501-B041-044F543B8DE4}" srcOrd="2" destOrd="0" parTransId="{31DFD9CD-7E13-4CA0-9D9C-05AFFC6EE346}" sibTransId="{C9B04EBE-F84F-4056-B537-BE6D57FDACE3}"/>
    <dgm:cxn modelId="{04CE9A41-283B-4E21-852B-2AA6999BBD12}" type="presOf" srcId="{ED6F8FC4-A73B-4F96-BDE9-CB6FDE30868C}" destId="{23AB50CE-21D6-4E59-B51C-CB25733215B1}" srcOrd="0" destOrd="0" presId="urn:microsoft.com/office/officeart/2005/8/layout/radial1"/>
    <dgm:cxn modelId="{0DE82C65-21C1-470F-8ADB-B0D8E03DF8CD}" srcId="{A9D23D22-F573-4B01-B39B-7C957A8F4B18}" destId="{ED6F8FC4-A73B-4F96-BDE9-CB6FDE30868C}" srcOrd="0" destOrd="0" parTransId="{9A033C05-B156-429B-B2FA-5519BC7F3D9D}" sibTransId="{E95A82FC-606C-4877-9762-720A089BFA0C}"/>
    <dgm:cxn modelId="{08BFB165-DFDA-4674-AEFF-41C0AD4E158B}" type="presOf" srcId="{8BD18DD6-03C9-45E7-98F7-D9E3B64EB2E0}" destId="{0549FC18-5BE6-4AF7-9BF1-85D87FCCA7D5}" srcOrd="0" destOrd="0" presId="urn:microsoft.com/office/officeart/2005/8/layout/radial1"/>
    <dgm:cxn modelId="{B55A3C57-01B2-43AB-8E3F-3672D50CED9F}" srcId="{ED6F8FC4-A73B-4F96-BDE9-CB6FDE30868C}" destId="{C55737DF-F3CE-4499-96BA-49D47D8242C2}" srcOrd="3" destOrd="0" parTransId="{835819C0-9769-4578-97D1-DFEE59D2BC3D}" sibTransId="{244D84C5-C12F-4A28-A03E-A5E312D8A106}"/>
    <dgm:cxn modelId="{D6D7F858-75AF-4FEA-AE8A-B3BC345BE18F}" type="presOf" srcId="{31DFD9CD-7E13-4CA0-9D9C-05AFFC6EE346}" destId="{EEBDB980-751F-49B9-A29A-755C3F077D4C}" srcOrd="1" destOrd="0" presId="urn:microsoft.com/office/officeart/2005/8/layout/radial1"/>
    <dgm:cxn modelId="{C2D87F7D-C412-4403-B233-878D5EE0A8AD}" type="presOf" srcId="{8B54C907-DF8A-45C3-852B-8D65D928FF3C}" destId="{8146EEA6-CEAF-424C-B7BD-4A931A6E9DC1}" srcOrd="1" destOrd="0" presId="urn:microsoft.com/office/officeart/2005/8/layout/radial1"/>
    <dgm:cxn modelId="{27499581-AF06-4F95-B2A8-66F245505C8C}" srcId="{ED6F8FC4-A73B-4F96-BDE9-CB6FDE30868C}" destId="{8F8DBD70-EB9E-42FE-81CD-69936D5830E4}" srcOrd="1" destOrd="0" parTransId="{636B79CC-E099-4635-B385-10E697A9A4EE}" sibTransId="{6C8F479A-9855-4674-9210-3EFF65CA7AC0}"/>
    <dgm:cxn modelId="{53EFF78D-1C28-4587-B50C-F036E49F1613}" type="presOf" srcId="{8B54C907-DF8A-45C3-852B-8D65D928FF3C}" destId="{89CEFAD4-9469-4AE8-A02C-6B38C9AE1CF7}" srcOrd="0" destOrd="0" presId="urn:microsoft.com/office/officeart/2005/8/layout/radial1"/>
    <dgm:cxn modelId="{3772E6AE-1E91-4F71-89EC-79A3A441C67C}" type="presOf" srcId="{FA774F6E-5E24-45FF-815E-98CBD3A720D6}" destId="{E6E74B2B-D27D-490F-9F38-3A7C2A3B1058}" srcOrd="1" destOrd="0" presId="urn:microsoft.com/office/officeart/2005/8/layout/radial1"/>
    <dgm:cxn modelId="{FB07CDB1-6B3C-4221-B4B0-1271683DF17F}" srcId="{ED6F8FC4-A73B-4F96-BDE9-CB6FDE30868C}" destId="{03754C95-0E91-4F8E-A386-05606BD43B71}" srcOrd="7" destOrd="0" parTransId="{6DD41419-C04B-4ECD-9859-7D9692E30818}" sibTransId="{02AAC6F4-5793-46C4-B323-219A47FF8440}"/>
    <dgm:cxn modelId="{793C4DBB-F6A6-4EC4-A365-E5D32F49E14C}" srcId="{ED6F8FC4-A73B-4F96-BDE9-CB6FDE30868C}" destId="{1A9F0F41-3E80-4114-AD5A-3F051074EEEE}" srcOrd="6" destOrd="0" parTransId="{8B54C907-DF8A-45C3-852B-8D65D928FF3C}" sibTransId="{3092100F-1B42-4D4A-B7B5-3818CC5BE77E}"/>
    <dgm:cxn modelId="{B821E1C0-209F-489C-AE0B-A5715080366D}" type="presOf" srcId="{1759EF33-4ACA-4425-A5A7-B9056B051778}" destId="{4F233494-343F-4006-90BB-B177C72F2BBA}" srcOrd="0" destOrd="0" presId="urn:microsoft.com/office/officeart/2005/8/layout/radial1"/>
    <dgm:cxn modelId="{7669BFC9-6703-4FB8-A111-81811EAE31B3}" type="presOf" srcId="{1A9F0F41-3E80-4114-AD5A-3F051074EEEE}" destId="{D18FEDA6-5B2C-442C-8B87-85449698A3B4}" srcOrd="0" destOrd="0" presId="urn:microsoft.com/office/officeart/2005/8/layout/radial1"/>
    <dgm:cxn modelId="{286E75CB-6CFE-484C-8F06-B1E379C2014F}" type="presOf" srcId="{1907B672-2DC2-4D7E-852D-28F2011C8CD8}" destId="{5A948A76-7790-4979-AF17-6A06084B5E7A}" srcOrd="1" destOrd="0" presId="urn:microsoft.com/office/officeart/2005/8/layout/radial1"/>
    <dgm:cxn modelId="{BFF5F5D2-14C0-4819-A113-B78B22486F3C}" type="presOf" srcId="{C55737DF-F3CE-4499-96BA-49D47D8242C2}" destId="{E887169E-3F8B-45E5-8427-7162DF5B6622}" srcOrd="0" destOrd="0" presId="urn:microsoft.com/office/officeart/2005/8/layout/radial1"/>
    <dgm:cxn modelId="{9DFB8FE2-D092-4A33-8F9E-14A1EECEBA9B}" srcId="{ED6F8FC4-A73B-4F96-BDE9-CB6FDE30868C}" destId="{8B1EA7F4-103B-4EFB-B13E-5922F4F186EF}" srcOrd="0" destOrd="0" parTransId="{3C746838-4529-4651-84AC-DEE283691BE9}" sibTransId="{78F0F5D6-6D1E-42A1-8D32-52A3A51BF32C}"/>
    <dgm:cxn modelId="{79E919E7-CD59-4AA3-993B-C5B7EFC415A3}" type="presOf" srcId="{636B79CC-E099-4635-B385-10E697A9A4EE}" destId="{E979D370-95CF-47C4-9671-9BC20C4CC64A}" srcOrd="0" destOrd="0" presId="urn:microsoft.com/office/officeart/2005/8/layout/radial1"/>
    <dgm:cxn modelId="{47F64AE8-E1C3-4328-B80A-416B80EE9C51}" type="presOf" srcId="{636B79CC-E099-4635-B385-10E697A9A4EE}" destId="{E033ED57-43E3-49B0-A989-79208297336E}" srcOrd="1" destOrd="0" presId="urn:microsoft.com/office/officeart/2005/8/layout/radial1"/>
    <dgm:cxn modelId="{BE1586EB-656B-4E1E-9563-B12AAF95D487}" type="presOf" srcId="{8B1EA7F4-103B-4EFB-B13E-5922F4F186EF}" destId="{9C987752-25E8-4337-8CCA-22A927AD21BB}" srcOrd="0" destOrd="0" presId="urn:microsoft.com/office/officeart/2005/8/layout/radial1"/>
    <dgm:cxn modelId="{1A397AED-88F3-4A1D-8353-7464246515AF}" type="presOf" srcId="{6DD41419-C04B-4ECD-9859-7D9692E30818}" destId="{08AF33D7-7204-4892-93C3-E61EE9C24615}" srcOrd="0" destOrd="0" presId="urn:microsoft.com/office/officeart/2005/8/layout/radial1"/>
    <dgm:cxn modelId="{E26E4DEF-D129-47FF-B479-07634BEC65E2}" type="presOf" srcId="{03754C95-0E91-4F8E-A386-05606BD43B71}" destId="{BE16C8BB-AB2D-4648-A779-9F28F5155B4E}" srcOrd="0" destOrd="0" presId="urn:microsoft.com/office/officeart/2005/8/layout/radial1"/>
    <dgm:cxn modelId="{22EC7CF1-1142-4071-A24D-3DAD5AE334B8}" type="presOf" srcId="{835819C0-9769-4578-97D1-DFEE59D2BC3D}" destId="{6B21E3DB-8676-4C24-B27D-B0702FADB91E}" srcOrd="1" destOrd="0" presId="urn:microsoft.com/office/officeart/2005/8/layout/radial1"/>
    <dgm:cxn modelId="{7F44706A-E2E6-40BD-B587-123553D3CA12}" type="presParOf" srcId="{02432BE2-5D82-48EB-8FE1-68791E3B19B3}" destId="{23AB50CE-21D6-4E59-B51C-CB25733215B1}" srcOrd="0" destOrd="0" presId="urn:microsoft.com/office/officeart/2005/8/layout/radial1"/>
    <dgm:cxn modelId="{6E1EE5EE-DC78-41D0-841C-7B96ABC3E482}" type="presParOf" srcId="{02432BE2-5D82-48EB-8FE1-68791E3B19B3}" destId="{5821F1E2-01FC-4108-BE5E-D5CE19BF4E4E}" srcOrd="1" destOrd="0" presId="urn:microsoft.com/office/officeart/2005/8/layout/radial1"/>
    <dgm:cxn modelId="{75A1106B-ACE5-4C5B-A424-526A75277A69}" type="presParOf" srcId="{5821F1E2-01FC-4108-BE5E-D5CE19BF4E4E}" destId="{6CFDE4B1-3164-4284-ACBC-ABDEE840E373}" srcOrd="0" destOrd="0" presId="urn:microsoft.com/office/officeart/2005/8/layout/radial1"/>
    <dgm:cxn modelId="{25BB3526-B6F8-405A-B22F-B1F2D8605BCC}" type="presParOf" srcId="{02432BE2-5D82-48EB-8FE1-68791E3B19B3}" destId="{9C987752-25E8-4337-8CCA-22A927AD21BB}" srcOrd="2" destOrd="0" presId="urn:microsoft.com/office/officeart/2005/8/layout/radial1"/>
    <dgm:cxn modelId="{7BBAD2D8-85A0-44B5-9CA6-333863DE5B57}" type="presParOf" srcId="{02432BE2-5D82-48EB-8FE1-68791E3B19B3}" destId="{E979D370-95CF-47C4-9671-9BC20C4CC64A}" srcOrd="3" destOrd="0" presId="urn:microsoft.com/office/officeart/2005/8/layout/radial1"/>
    <dgm:cxn modelId="{D4F9509D-1F22-47E5-8DA9-9B5F8332E2A3}" type="presParOf" srcId="{E979D370-95CF-47C4-9671-9BC20C4CC64A}" destId="{E033ED57-43E3-49B0-A989-79208297336E}" srcOrd="0" destOrd="0" presId="urn:microsoft.com/office/officeart/2005/8/layout/radial1"/>
    <dgm:cxn modelId="{5E0B5514-9BBF-49F2-8921-4781A09FD46A}" type="presParOf" srcId="{02432BE2-5D82-48EB-8FE1-68791E3B19B3}" destId="{DF91C35F-0CD0-4C59-99B3-43DA2C206F97}" srcOrd="4" destOrd="0" presId="urn:microsoft.com/office/officeart/2005/8/layout/radial1"/>
    <dgm:cxn modelId="{0ECCAC4A-FF3D-4A2B-9CC0-5F07B48B1456}" type="presParOf" srcId="{02432BE2-5D82-48EB-8FE1-68791E3B19B3}" destId="{905248AA-D896-41E6-BFCB-1F5AD6089532}" srcOrd="5" destOrd="0" presId="urn:microsoft.com/office/officeart/2005/8/layout/radial1"/>
    <dgm:cxn modelId="{551187C7-0979-43F1-81F9-091400FC6852}" type="presParOf" srcId="{905248AA-D896-41E6-BFCB-1F5AD6089532}" destId="{EEBDB980-751F-49B9-A29A-755C3F077D4C}" srcOrd="0" destOrd="0" presId="urn:microsoft.com/office/officeart/2005/8/layout/radial1"/>
    <dgm:cxn modelId="{38D85CE1-81B0-4215-92A2-59CD9B02DB8E}" type="presParOf" srcId="{02432BE2-5D82-48EB-8FE1-68791E3B19B3}" destId="{334E907A-786D-405D-A43E-4ABD80A3AB52}" srcOrd="6" destOrd="0" presId="urn:microsoft.com/office/officeart/2005/8/layout/radial1"/>
    <dgm:cxn modelId="{46ECADD1-0CC4-4F04-9FDB-EB3D10A52E8B}" type="presParOf" srcId="{02432BE2-5D82-48EB-8FE1-68791E3B19B3}" destId="{06BC6983-1480-4C36-9ACB-276165DE700A}" srcOrd="7" destOrd="0" presId="urn:microsoft.com/office/officeart/2005/8/layout/radial1"/>
    <dgm:cxn modelId="{7BAC43CE-C310-45A7-918B-076C5822269D}" type="presParOf" srcId="{06BC6983-1480-4C36-9ACB-276165DE700A}" destId="{6B21E3DB-8676-4C24-B27D-B0702FADB91E}" srcOrd="0" destOrd="0" presId="urn:microsoft.com/office/officeart/2005/8/layout/radial1"/>
    <dgm:cxn modelId="{95E3E997-8911-42BB-B2A7-3F5EF3B3B081}" type="presParOf" srcId="{02432BE2-5D82-48EB-8FE1-68791E3B19B3}" destId="{E887169E-3F8B-45E5-8427-7162DF5B6622}" srcOrd="8" destOrd="0" presId="urn:microsoft.com/office/officeart/2005/8/layout/radial1"/>
    <dgm:cxn modelId="{A97468BE-6D4F-4B04-A7C5-14D8C2869387}" type="presParOf" srcId="{02432BE2-5D82-48EB-8FE1-68791E3B19B3}" destId="{07C37428-9C3C-43CD-AB54-8AA5F7CDC6CC}" srcOrd="9" destOrd="0" presId="urn:microsoft.com/office/officeart/2005/8/layout/radial1"/>
    <dgm:cxn modelId="{88A498C2-A2E0-4C47-97F2-FBC2A1939E39}" type="presParOf" srcId="{07C37428-9C3C-43CD-AB54-8AA5F7CDC6CC}" destId="{5A948A76-7790-4979-AF17-6A06084B5E7A}" srcOrd="0" destOrd="0" presId="urn:microsoft.com/office/officeart/2005/8/layout/radial1"/>
    <dgm:cxn modelId="{2AB41DBC-2B9B-4FFF-B105-81AC6F0BF6F7}" type="presParOf" srcId="{02432BE2-5D82-48EB-8FE1-68791E3B19B3}" destId="{0549FC18-5BE6-4AF7-9BF1-85D87FCCA7D5}" srcOrd="10" destOrd="0" presId="urn:microsoft.com/office/officeart/2005/8/layout/radial1"/>
    <dgm:cxn modelId="{C79198FC-BBE6-4B17-89F6-7ECD55CBC4A5}" type="presParOf" srcId="{02432BE2-5D82-48EB-8FE1-68791E3B19B3}" destId="{838F5E5B-5953-4302-9D89-C61B73E31479}" srcOrd="11" destOrd="0" presId="urn:microsoft.com/office/officeart/2005/8/layout/radial1"/>
    <dgm:cxn modelId="{E880AC83-D727-43E9-963F-4E150E842F76}" type="presParOf" srcId="{838F5E5B-5953-4302-9D89-C61B73E31479}" destId="{E6E74B2B-D27D-490F-9F38-3A7C2A3B1058}" srcOrd="0" destOrd="0" presId="urn:microsoft.com/office/officeart/2005/8/layout/radial1"/>
    <dgm:cxn modelId="{70B92C9B-CA53-4AA4-8A7B-1E6E38BD7896}" type="presParOf" srcId="{02432BE2-5D82-48EB-8FE1-68791E3B19B3}" destId="{4F233494-343F-4006-90BB-B177C72F2BBA}" srcOrd="12" destOrd="0" presId="urn:microsoft.com/office/officeart/2005/8/layout/radial1"/>
    <dgm:cxn modelId="{EF0A1118-F40E-41C2-987C-17A68D7E8F7F}" type="presParOf" srcId="{02432BE2-5D82-48EB-8FE1-68791E3B19B3}" destId="{89CEFAD4-9469-4AE8-A02C-6B38C9AE1CF7}" srcOrd="13" destOrd="0" presId="urn:microsoft.com/office/officeart/2005/8/layout/radial1"/>
    <dgm:cxn modelId="{653DB719-9E7D-4A32-B85B-68AD832F1B9C}" type="presParOf" srcId="{89CEFAD4-9469-4AE8-A02C-6B38C9AE1CF7}" destId="{8146EEA6-CEAF-424C-B7BD-4A931A6E9DC1}" srcOrd="0" destOrd="0" presId="urn:microsoft.com/office/officeart/2005/8/layout/radial1"/>
    <dgm:cxn modelId="{160C612E-AD43-49DE-8605-E81D95CCBD01}" type="presParOf" srcId="{02432BE2-5D82-48EB-8FE1-68791E3B19B3}" destId="{D18FEDA6-5B2C-442C-8B87-85449698A3B4}" srcOrd="14" destOrd="0" presId="urn:microsoft.com/office/officeart/2005/8/layout/radial1"/>
    <dgm:cxn modelId="{D8B131A2-AA9A-4FDF-9DD9-FB4617EA5514}" type="presParOf" srcId="{02432BE2-5D82-48EB-8FE1-68791E3B19B3}" destId="{08AF33D7-7204-4892-93C3-E61EE9C24615}" srcOrd="15" destOrd="0" presId="urn:microsoft.com/office/officeart/2005/8/layout/radial1"/>
    <dgm:cxn modelId="{1D21763B-46CB-4475-B9AA-76459F913060}" type="presParOf" srcId="{08AF33D7-7204-4892-93C3-E61EE9C24615}" destId="{8BBF6431-DC32-4980-9951-8FE7A360FFEF}" srcOrd="0" destOrd="0" presId="urn:microsoft.com/office/officeart/2005/8/layout/radial1"/>
    <dgm:cxn modelId="{0AA53331-24EB-45D1-942F-EB9610C9F4BC}" type="presParOf" srcId="{02432BE2-5D82-48EB-8FE1-68791E3B19B3}" destId="{BE16C8BB-AB2D-4648-A779-9F28F5155B4E}" srcOrd="16"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932DA1-B5BD-47E6-8408-0481EC2BBF03}" type="doc">
      <dgm:prSet loTypeId="urn:microsoft.com/office/officeart/2008/layout/RadialCluster" loCatId="cycle" qsTypeId="urn:microsoft.com/office/officeart/2005/8/quickstyle/simple3" qsCatId="simple" csTypeId="urn:microsoft.com/office/officeart/2005/8/colors/accent1_2" csCatId="accent1" phldr="1"/>
      <dgm:spPr/>
      <dgm:t>
        <a:bodyPr/>
        <a:lstStyle/>
        <a:p>
          <a:endParaRPr lang="en-US"/>
        </a:p>
      </dgm:t>
    </dgm:pt>
    <dgm:pt modelId="{78C2E689-3829-49AF-91A6-99798AA389F8}">
      <dgm:prSet phldrT="[Text]"/>
      <dgm:spPr/>
      <dgm:t>
        <a:bodyPr/>
        <a:lstStyle/>
        <a:p>
          <a:r>
            <a:rPr lang="en-US" dirty="0">
              <a:solidFill>
                <a:srgbClr val="C00000"/>
              </a:solidFill>
            </a:rPr>
            <a:t>Group/ organisation resistance to change</a:t>
          </a:r>
        </a:p>
      </dgm:t>
    </dgm:pt>
    <dgm:pt modelId="{9295684E-342E-4060-840E-347EEE8458E7}" type="parTrans" cxnId="{9274A6AD-92CB-4910-950F-7FA941A373FC}">
      <dgm:prSet/>
      <dgm:spPr/>
      <dgm:t>
        <a:bodyPr/>
        <a:lstStyle/>
        <a:p>
          <a:endParaRPr lang="en-US"/>
        </a:p>
      </dgm:t>
    </dgm:pt>
    <dgm:pt modelId="{77A6974C-2A47-4C56-90A8-E60F6CC00038}" type="sibTrans" cxnId="{9274A6AD-92CB-4910-950F-7FA941A373FC}">
      <dgm:prSet/>
      <dgm:spPr/>
      <dgm:t>
        <a:bodyPr/>
        <a:lstStyle/>
        <a:p>
          <a:endParaRPr lang="en-US"/>
        </a:p>
      </dgm:t>
    </dgm:pt>
    <dgm:pt modelId="{596845DA-44BC-4108-9DA3-04042476D482}">
      <dgm:prSet phldrT="[Text]"/>
      <dgm:spPr/>
      <dgm:t>
        <a:bodyPr/>
        <a:lstStyle/>
        <a:p>
          <a:r>
            <a:rPr lang="en-US" dirty="0"/>
            <a:t>Tradition bound</a:t>
          </a:r>
        </a:p>
      </dgm:t>
    </dgm:pt>
    <dgm:pt modelId="{04BBBB25-0BE2-4D95-90DD-B1553054ABB9}" type="parTrans" cxnId="{C317B6F6-BF20-47BB-AEED-DCD435D24D95}">
      <dgm:prSet/>
      <dgm:spPr/>
      <dgm:t>
        <a:bodyPr/>
        <a:lstStyle/>
        <a:p>
          <a:endParaRPr lang="en-US"/>
        </a:p>
      </dgm:t>
    </dgm:pt>
    <dgm:pt modelId="{E637A343-B271-498F-A039-AEEBA51B3D0B}" type="sibTrans" cxnId="{C317B6F6-BF20-47BB-AEED-DCD435D24D95}">
      <dgm:prSet/>
      <dgm:spPr/>
      <dgm:t>
        <a:bodyPr/>
        <a:lstStyle/>
        <a:p>
          <a:endParaRPr lang="en-US"/>
        </a:p>
      </dgm:t>
    </dgm:pt>
    <dgm:pt modelId="{25CCFB36-5A0A-47EE-9F79-BC1A923C65D5}">
      <dgm:prSet phldrT="[Text]"/>
      <dgm:spPr/>
      <dgm:t>
        <a:bodyPr/>
        <a:lstStyle/>
        <a:p>
          <a:r>
            <a:rPr lang="en-US" dirty="0"/>
            <a:t>Resource limitations</a:t>
          </a:r>
        </a:p>
      </dgm:t>
    </dgm:pt>
    <dgm:pt modelId="{94F088C6-5AB8-4AD6-A025-48083C4358AA}" type="parTrans" cxnId="{C4F09F4D-0315-49F4-BCC2-3D5BBD0745E3}">
      <dgm:prSet/>
      <dgm:spPr/>
      <dgm:t>
        <a:bodyPr/>
        <a:lstStyle/>
        <a:p>
          <a:endParaRPr lang="en-US"/>
        </a:p>
      </dgm:t>
    </dgm:pt>
    <dgm:pt modelId="{85B00264-56A5-44D5-95B8-F81E1B8A47A7}" type="sibTrans" cxnId="{C4F09F4D-0315-49F4-BCC2-3D5BBD0745E3}">
      <dgm:prSet/>
      <dgm:spPr/>
      <dgm:t>
        <a:bodyPr/>
        <a:lstStyle/>
        <a:p>
          <a:endParaRPr lang="en-US"/>
        </a:p>
      </dgm:t>
    </dgm:pt>
    <dgm:pt modelId="{98CF82D2-7046-4528-88BD-93605DC92B31}">
      <dgm:prSet phldrT="[Text]"/>
      <dgm:spPr/>
      <dgm:t>
        <a:bodyPr/>
        <a:lstStyle/>
        <a:p>
          <a:r>
            <a:rPr lang="en-US" dirty="0"/>
            <a:t>Poor relationships</a:t>
          </a:r>
        </a:p>
      </dgm:t>
    </dgm:pt>
    <dgm:pt modelId="{5E0457E7-A703-4C30-A935-C3119A9DCDA4}" type="parTrans" cxnId="{247B15D9-50C2-4F2C-8A58-B3896197AA46}">
      <dgm:prSet/>
      <dgm:spPr/>
      <dgm:t>
        <a:bodyPr/>
        <a:lstStyle/>
        <a:p>
          <a:endParaRPr lang="en-US"/>
        </a:p>
      </dgm:t>
    </dgm:pt>
    <dgm:pt modelId="{EC20BA1A-F7A1-4C3A-8BDE-9A80DC17C0FA}" type="sibTrans" cxnId="{247B15D9-50C2-4F2C-8A58-B3896197AA46}">
      <dgm:prSet/>
      <dgm:spPr/>
      <dgm:t>
        <a:bodyPr/>
        <a:lstStyle/>
        <a:p>
          <a:endParaRPr lang="en-US"/>
        </a:p>
      </dgm:t>
    </dgm:pt>
    <dgm:pt modelId="{BBA1EE59-AB69-49BA-BB81-0CE46F30830E}">
      <dgm:prSet phldrT="[Text]"/>
      <dgm:spPr/>
      <dgm:t>
        <a:bodyPr/>
        <a:lstStyle/>
        <a:p>
          <a:r>
            <a:rPr lang="en-US" dirty="0"/>
            <a:t>Misinformation</a:t>
          </a:r>
        </a:p>
      </dgm:t>
    </dgm:pt>
    <dgm:pt modelId="{B5E42FB2-CC15-47F6-B9C7-8FF992CB20FC}" type="parTrans" cxnId="{C0B97099-8C17-406E-8615-7EEF54F055AE}">
      <dgm:prSet/>
      <dgm:spPr/>
      <dgm:t>
        <a:bodyPr/>
        <a:lstStyle/>
        <a:p>
          <a:endParaRPr lang="en-US"/>
        </a:p>
      </dgm:t>
    </dgm:pt>
    <dgm:pt modelId="{8BA79FAA-9F58-4B0A-9AF6-D91E9B7325A1}" type="sibTrans" cxnId="{C0B97099-8C17-406E-8615-7EEF54F055AE}">
      <dgm:prSet/>
      <dgm:spPr/>
      <dgm:t>
        <a:bodyPr/>
        <a:lstStyle/>
        <a:p>
          <a:endParaRPr lang="en-US"/>
        </a:p>
      </dgm:t>
    </dgm:pt>
    <dgm:pt modelId="{8F3AD551-55D1-4498-9638-7F5800D68990}">
      <dgm:prSet phldrT="[Text]"/>
      <dgm:spPr>
        <a:blipFill rotWithShape="0">
          <a:blip xmlns:r="http://schemas.openxmlformats.org/officeDocument/2006/relationships" r:embed="rId1"/>
          <a:stretch>
            <a:fillRect/>
          </a:stretch>
        </a:blipFill>
      </dgm:spPr>
      <dgm:t>
        <a:bodyPr/>
        <a:lstStyle/>
        <a:p>
          <a:r>
            <a:rPr lang="en-US" dirty="0"/>
            <a:t>Structure/ Culture</a:t>
          </a:r>
        </a:p>
      </dgm:t>
    </dgm:pt>
    <dgm:pt modelId="{89C61A73-54DC-4548-BE49-8216708DE612}" type="parTrans" cxnId="{815CC34A-4DC6-4954-8A21-CA7512A8EBEE}">
      <dgm:prSet/>
      <dgm:spPr/>
      <dgm:t>
        <a:bodyPr/>
        <a:lstStyle/>
        <a:p>
          <a:endParaRPr lang="en-US"/>
        </a:p>
      </dgm:t>
    </dgm:pt>
    <dgm:pt modelId="{08449686-F4FE-4664-838F-EB6EF35DAB9F}" type="sibTrans" cxnId="{815CC34A-4DC6-4954-8A21-CA7512A8EBEE}">
      <dgm:prSet/>
      <dgm:spPr/>
      <dgm:t>
        <a:bodyPr/>
        <a:lstStyle/>
        <a:p>
          <a:endParaRPr lang="en-US"/>
        </a:p>
      </dgm:t>
    </dgm:pt>
    <dgm:pt modelId="{5DB95FD2-91D9-4B24-BB01-7E6F982E4A5F}">
      <dgm:prSet phldrT="[Text]"/>
      <dgm:spPr/>
      <dgm:t>
        <a:bodyPr/>
        <a:lstStyle/>
        <a:p>
          <a:r>
            <a:rPr lang="en-US" dirty="0"/>
            <a:t>Lack of trust</a:t>
          </a:r>
        </a:p>
      </dgm:t>
    </dgm:pt>
    <dgm:pt modelId="{D92F0530-D3DE-47E4-BCA9-7C2FD49157BB}" type="parTrans" cxnId="{6F7DB367-84A3-481D-9E8D-FAFF416690D6}">
      <dgm:prSet/>
      <dgm:spPr/>
      <dgm:t>
        <a:bodyPr/>
        <a:lstStyle/>
        <a:p>
          <a:endParaRPr lang="en-US"/>
        </a:p>
      </dgm:t>
    </dgm:pt>
    <dgm:pt modelId="{86B95062-18C1-4F19-B690-CF2FA2D8412F}" type="sibTrans" cxnId="{6F7DB367-84A3-481D-9E8D-FAFF416690D6}">
      <dgm:prSet/>
      <dgm:spPr/>
      <dgm:t>
        <a:bodyPr/>
        <a:lstStyle/>
        <a:p>
          <a:endParaRPr lang="en-US"/>
        </a:p>
      </dgm:t>
    </dgm:pt>
    <dgm:pt modelId="{CDC19AA0-95CA-4091-A6BF-26FBF888A1BD}">
      <dgm:prSet phldrT="[Text]"/>
      <dgm:spPr/>
      <dgm:t>
        <a:bodyPr/>
        <a:lstStyle/>
        <a:p>
          <a:r>
            <a:rPr lang="en-US" dirty="0"/>
            <a:t>Power/ politics</a:t>
          </a:r>
        </a:p>
      </dgm:t>
    </dgm:pt>
    <dgm:pt modelId="{28FB269D-6366-4322-9BA5-313162BEB8FA}" type="parTrans" cxnId="{37E2155A-9E8C-4FC1-A401-042A912F7C93}">
      <dgm:prSet/>
      <dgm:spPr/>
      <dgm:t>
        <a:bodyPr/>
        <a:lstStyle/>
        <a:p>
          <a:endParaRPr lang="en-US"/>
        </a:p>
      </dgm:t>
    </dgm:pt>
    <dgm:pt modelId="{054A0E19-3C2D-40A7-9E44-BA62AD62ADC4}" type="sibTrans" cxnId="{37E2155A-9E8C-4FC1-A401-042A912F7C93}">
      <dgm:prSet/>
      <dgm:spPr/>
      <dgm:t>
        <a:bodyPr/>
        <a:lstStyle/>
        <a:p>
          <a:endParaRPr lang="en-US"/>
        </a:p>
      </dgm:t>
    </dgm:pt>
    <dgm:pt modelId="{034F0967-C1D2-44DD-A2CF-AD9F713462F1}" type="pres">
      <dgm:prSet presAssocID="{C9932DA1-B5BD-47E6-8408-0481EC2BBF03}" presName="Name0" presStyleCnt="0">
        <dgm:presLayoutVars>
          <dgm:chMax val="1"/>
          <dgm:chPref val="1"/>
          <dgm:dir/>
          <dgm:animOne val="branch"/>
          <dgm:animLvl val="lvl"/>
        </dgm:presLayoutVars>
      </dgm:prSet>
      <dgm:spPr/>
    </dgm:pt>
    <dgm:pt modelId="{85FD81ED-535B-40A1-919D-B4B795210E8D}" type="pres">
      <dgm:prSet presAssocID="{78C2E689-3829-49AF-91A6-99798AA389F8}" presName="singleCycle" presStyleCnt="0"/>
      <dgm:spPr/>
    </dgm:pt>
    <dgm:pt modelId="{D61694A6-05C2-43DC-AA50-9B6F60B73DAA}" type="pres">
      <dgm:prSet presAssocID="{78C2E689-3829-49AF-91A6-99798AA389F8}" presName="singleCenter" presStyleLbl="node1" presStyleIdx="0" presStyleCnt="8">
        <dgm:presLayoutVars>
          <dgm:chMax val="7"/>
          <dgm:chPref val="7"/>
        </dgm:presLayoutVars>
      </dgm:prSet>
      <dgm:spPr/>
    </dgm:pt>
    <dgm:pt modelId="{651D250B-27D4-45A1-B2BA-F7335390CCB1}" type="pres">
      <dgm:prSet presAssocID="{04BBBB25-0BE2-4D95-90DD-B1553054ABB9}" presName="Name56" presStyleLbl="parChTrans1D2" presStyleIdx="0" presStyleCnt="7"/>
      <dgm:spPr/>
    </dgm:pt>
    <dgm:pt modelId="{E57C7BF0-F4A8-4732-890B-01452802F0E8}" type="pres">
      <dgm:prSet presAssocID="{596845DA-44BC-4108-9DA3-04042476D482}" presName="text0" presStyleLbl="node1" presStyleIdx="1" presStyleCnt="8">
        <dgm:presLayoutVars>
          <dgm:bulletEnabled val="1"/>
        </dgm:presLayoutVars>
      </dgm:prSet>
      <dgm:spPr/>
    </dgm:pt>
    <dgm:pt modelId="{3C36004B-22A0-4F91-A5AB-E9C511FBB17B}" type="pres">
      <dgm:prSet presAssocID="{5E0457E7-A703-4C30-A935-C3119A9DCDA4}" presName="Name56" presStyleLbl="parChTrans1D2" presStyleIdx="1" presStyleCnt="7"/>
      <dgm:spPr/>
    </dgm:pt>
    <dgm:pt modelId="{4535F7B6-CDEC-48E3-AB2B-7674047EB207}" type="pres">
      <dgm:prSet presAssocID="{98CF82D2-7046-4528-88BD-93605DC92B31}" presName="text0" presStyleLbl="node1" presStyleIdx="2" presStyleCnt="8">
        <dgm:presLayoutVars>
          <dgm:bulletEnabled val="1"/>
        </dgm:presLayoutVars>
      </dgm:prSet>
      <dgm:spPr/>
    </dgm:pt>
    <dgm:pt modelId="{A88C307F-0CB0-4D18-9E7C-5D10E0E129A9}" type="pres">
      <dgm:prSet presAssocID="{B5E42FB2-CC15-47F6-B9C7-8FF992CB20FC}" presName="Name56" presStyleLbl="parChTrans1D2" presStyleIdx="2" presStyleCnt="7"/>
      <dgm:spPr/>
    </dgm:pt>
    <dgm:pt modelId="{40EE81BC-D9B5-4E72-A99C-0E265B2ACD39}" type="pres">
      <dgm:prSet presAssocID="{BBA1EE59-AB69-49BA-BB81-0CE46F30830E}" presName="text0" presStyleLbl="node1" presStyleIdx="3" presStyleCnt="8">
        <dgm:presLayoutVars>
          <dgm:bulletEnabled val="1"/>
        </dgm:presLayoutVars>
      </dgm:prSet>
      <dgm:spPr/>
    </dgm:pt>
    <dgm:pt modelId="{270F88D8-C7F0-41A2-A4BE-DA7091B027C6}" type="pres">
      <dgm:prSet presAssocID="{89C61A73-54DC-4548-BE49-8216708DE612}" presName="Name56" presStyleLbl="parChTrans1D2" presStyleIdx="3" presStyleCnt="7"/>
      <dgm:spPr/>
    </dgm:pt>
    <dgm:pt modelId="{F43A45CE-B5BC-42A5-B64B-4299A8CB91E8}" type="pres">
      <dgm:prSet presAssocID="{8F3AD551-55D1-4498-9638-7F5800D68990}" presName="text0" presStyleLbl="node1" presStyleIdx="4" presStyleCnt="8">
        <dgm:presLayoutVars>
          <dgm:bulletEnabled val="1"/>
        </dgm:presLayoutVars>
      </dgm:prSet>
      <dgm:spPr/>
    </dgm:pt>
    <dgm:pt modelId="{34A9A55B-C20B-4C6D-B8EA-906F2C9FF25E}" type="pres">
      <dgm:prSet presAssocID="{D92F0530-D3DE-47E4-BCA9-7C2FD49157BB}" presName="Name56" presStyleLbl="parChTrans1D2" presStyleIdx="4" presStyleCnt="7"/>
      <dgm:spPr/>
    </dgm:pt>
    <dgm:pt modelId="{451A046E-8801-4DFB-AEEB-0EBA821B7B44}" type="pres">
      <dgm:prSet presAssocID="{5DB95FD2-91D9-4B24-BB01-7E6F982E4A5F}" presName="text0" presStyleLbl="node1" presStyleIdx="5" presStyleCnt="8">
        <dgm:presLayoutVars>
          <dgm:bulletEnabled val="1"/>
        </dgm:presLayoutVars>
      </dgm:prSet>
      <dgm:spPr/>
    </dgm:pt>
    <dgm:pt modelId="{D2C741DE-1D32-449C-9749-648B420D4694}" type="pres">
      <dgm:prSet presAssocID="{94F088C6-5AB8-4AD6-A025-48083C4358AA}" presName="Name56" presStyleLbl="parChTrans1D2" presStyleIdx="5" presStyleCnt="7"/>
      <dgm:spPr/>
    </dgm:pt>
    <dgm:pt modelId="{A34F8763-3CFF-4B67-A634-283CF747BFC0}" type="pres">
      <dgm:prSet presAssocID="{25CCFB36-5A0A-47EE-9F79-BC1A923C65D5}" presName="text0" presStyleLbl="node1" presStyleIdx="6" presStyleCnt="8">
        <dgm:presLayoutVars>
          <dgm:bulletEnabled val="1"/>
        </dgm:presLayoutVars>
      </dgm:prSet>
      <dgm:spPr/>
    </dgm:pt>
    <dgm:pt modelId="{67E672C2-6757-49FA-A548-4E7B715F31A9}" type="pres">
      <dgm:prSet presAssocID="{28FB269D-6366-4322-9BA5-313162BEB8FA}" presName="Name56" presStyleLbl="parChTrans1D2" presStyleIdx="6" presStyleCnt="7"/>
      <dgm:spPr/>
    </dgm:pt>
    <dgm:pt modelId="{621C783E-9439-4891-9BAC-0C59E4384B5D}" type="pres">
      <dgm:prSet presAssocID="{CDC19AA0-95CA-4091-A6BF-26FBF888A1BD}" presName="text0" presStyleLbl="node1" presStyleIdx="7" presStyleCnt="8">
        <dgm:presLayoutVars>
          <dgm:bulletEnabled val="1"/>
        </dgm:presLayoutVars>
      </dgm:prSet>
      <dgm:spPr/>
    </dgm:pt>
  </dgm:ptLst>
  <dgm:cxnLst>
    <dgm:cxn modelId="{5E61EA02-B07D-462B-A818-5857A3BE4708}" type="presOf" srcId="{5DB95FD2-91D9-4B24-BB01-7E6F982E4A5F}" destId="{451A046E-8801-4DFB-AEEB-0EBA821B7B44}" srcOrd="0" destOrd="0" presId="urn:microsoft.com/office/officeart/2008/layout/RadialCluster"/>
    <dgm:cxn modelId="{C2AC9703-0392-4862-9780-E4448FCE430D}" type="presOf" srcId="{D92F0530-D3DE-47E4-BCA9-7C2FD49157BB}" destId="{34A9A55B-C20B-4C6D-B8EA-906F2C9FF25E}" srcOrd="0" destOrd="0" presId="urn:microsoft.com/office/officeart/2008/layout/RadialCluster"/>
    <dgm:cxn modelId="{E2063117-A120-4D7E-96FE-49E38C013EE8}" type="presOf" srcId="{78C2E689-3829-49AF-91A6-99798AA389F8}" destId="{D61694A6-05C2-43DC-AA50-9B6F60B73DAA}" srcOrd="0" destOrd="0" presId="urn:microsoft.com/office/officeart/2008/layout/RadialCluster"/>
    <dgm:cxn modelId="{A80F2D1F-30B6-44F1-BBE0-7FB185C36B60}" type="presOf" srcId="{04BBBB25-0BE2-4D95-90DD-B1553054ABB9}" destId="{651D250B-27D4-45A1-B2BA-F7335390CCB1}" srcOrd="0" destOrd="0" presId="urn:microsoft.com/office/officeart/2008/layout/RadialCluster"/>
    <dgm:cxn modelId="{32A04425-933F-44B5-9E08-21250149C96D}" type="presOf" srcId="{596845DA-44BC-4108-9DA3-04042476D482}" destId="{E57C7BF0-F4A8-4732-890B-01452802F0E8}" srcOrd="0" destOrd="0" presId="urn:microsoft.com/office/officeart/2008/layout/RadialCluster"/>
    <dgm:cxn modelId="{5080102D-4111-4A3B-AF83-1446BEE73265}" type="presOf" srcId="{8F3AD551-55D1-4498-9638-7F5800D68990}" destId="{F43A45CE-B5BC-42A5-B64B-4299A8CB91E8}" srcOrd="0" destOrd="0" presId="urn:microsoft.com/office/officeart/2008/layout/RadialCluster"/>
    <dgm:cxn modelId="{DE3A5E3D-0A6B-42D2-BDC8-A4CC1A0FC4D4}" type="presOf" srcId="{28FB269D-6366-4322-9BA5-313162BEB8FA}" destId="{67E672C2-6757-49FA-A548-4E7B715F31A9}" srcOrd="0" destOrd="0" presId="urn:microsoft.com/office/officeart/2008/layout/RadialCluster"/>
    <dgm:cxn modelId="{36D14341-9C99-4079-A64F-42ED2CCCF1FB}" type="presOf" srcId="{98CF82D2-7046-4528-88BD-93605DC92B31}" destId="{4535F7B6-CDEC-48E3-AB2B-7674047EB207}" srcOrd="0" destOrd="0" presId="urn:microsoft.com/office/officeart/2008/layout/RadialCluster"/>
    <dgm:cxn modelId="{03C82C47-072F-42AB-B73B-9F4A2C5AFA7E}" type="presOf" srcId="{C9932DA1-B5BD-47E6-8408-0481EC2BBF03}" destId="{034F0967-C1D2-44DD-A2CF-AD9F713462F1}" srcOrd="0" destOrd="0" presId="urn:microsoft.com/office/officeart/2008/layout/RadialCluster"/>
    <dgm:cxn modelId="{6F7DB367-84A3-481D-9E8D-FAFF416690D6}" srcId="{78C2E689-3829-49AF-91A6-99798AA389F8}" destId="{5DB95FD2-91D9-4B24-BB01-7E6F982E4A5F}" srcOrd="4" destOrd="0" parTransId="{D92F0530-D3DE-47E4-BCA9-7C2FD49157BB}" sibTransId="{86B95062-18C1-4F19-B690-CF2FA2D8412F}"/>
    <dgm:cxn modelId="{815CC34A-4DC6-4954-8A21-CA7512A8EBEE}" srcId="{78C2E689-3829-49AF-91A6-99798AA389F8}" destId="{8F3AD551-55D1-4498-9638-7F5800D68990}" srcOrd="3" destOrd="0" parTransId="{89C61A73-54DC-4548-BE49-8216708DE612}" sibTransId="{08449686-F4FE-4664-838F-EB6EF35DAB9F}"/>
    <dgm:cxn modelId="{C4F09F4D-0315-49F4-BCC2-3D5BBD0745E3}" srcId="{78C2E689-3829-49AF-91A6-99798AA389F8}" destId="{25CCFB36-5A0A-47EE-9F79-BC1A923C65D5}" srcOrd="5" destOrd="0" parTransId="{94F088C6-5AB8-4AD6-A025-48083C4358AA}" sibTransId="{85B00264-56A5-44D5-95B8-F81E1B8A47A7}"/>
    <dgm:cxn modelId="{37E2155A-9E8C-4FC1-A401-042A912F7C93}" srcId="{78C2E689-3829-49AF-91A6-99798AA389F8}" destId="{CDC19AA0-95CA-4091-A6BF-26FBF888A1BD}" srcOrd="6" destOrd="0" parTransId="{28FB269D-6366-4322-9BA5-313162BEB8FA}" sibTransId="{054A0E19-3C2D-40A7-9E44-BA62AD62ADC4}"/>
    <dgm:cxn modelId="{EA5E6885-07D8-42B2-85FC-BCCFBB53DD85}" type="presOf" srcId="{CDC19AA0-95CA-4091-A6BF-26FBF888A1BD}" destId="{621C783E-9439-4891-9BAC-0C59E4384B5D}" srcOrd="0" destOrd="0" presId="urn:microsoft.com/office/officeart/2008/layout/RadialCluster"/>
    <dgm:cxn modelId="{4BAFCA8F-F0E0-48D9-BF5A-923C7DCDE523}" type="presOf" srcId="{B5E42FB2-CC15-47F6-B9C7-8FF992CB20FC}" destId="{A88C307F-0CB0-4D18-9E7C-5D10E0E129A9}" srcOrd="0" destOrd="0" presId="urn:microsoft.com/office/officeart/2008/layout/RadialCluster"/>
    <dgm:cxn modelId="{C0B97099-8C17-406E-8615-7EEF54F055AE}" srcId="{78C2E689-3829-49AF-91A6-99798AA389F8}" destId="{BBA1EE59-AB69-49BA-BB81-0CE46F30830E}" srcOrd="2" destOrd="0" parTransId="{B5E42FB2-CC15-47F6-B9C7-8FF992CB20FC}" sibTransId="{8BA79FAA-9F58-4B0A-9AF6-D91E9B7325A1}"/>
    <dgm:cxn modelId="{71A2A2A4-D169-4FCD-A5B0-635A95A46231}" type="presOf" srcId="{5E0457E7-A703-4C30-A935-C3119A9DCDA4}" destId="{3C36004B-22A0-4F91-A5AB-E9C511FBB17B}" srcOrd="0" destOrd="0" presId="urn:microsoft.com/office/officeart/2008/layout/RadialCluster"/>
    <dgm:cxn modelId="{9274A6AD-92CB-4910-950F-7FA941A373FC}" srcId="{C9932DA1-B5BD-47E6-8408-0481EC2BBF03}" destId="{78C2E689-3829-49AF-91A6-99798AA389F8}" srcOrd="0" destOrd="0" parTransId="{9295684E-342E-4060-840E-347EEE8458E7}" sibTransId="{77A6974C-2A47-4C56-90A8-E60F6CC00038}"/>
    <dgm:cxn modelId="{DFCA48B0-55DD-4D3E-8AA7-8B3751536F4E}" type="presOf" srcId="{BBA1EE59-AB69-49BA-BB81-0CE46F30830E}" destId="{40EE81BC-D9B5-4E72-A99C-0E265B2ACD39}" srcOrd="0" destOrd="0" presId="urn:microsoft.com/office/officeart/2008/layout/RadialCluster"/>
    <dgm:cxn modelId="{C86846C2-BB17-4833-BD46-7F67AF546B14}" type="presOf" srcId="{94F088C6-5AB8-4AD6-A025-48083C4358AA}" destId="{D2C741DE-1D32-449C-9749-648B420D4694}" srcOrd="0" destOrd="0" presId="urn:microsoft.com/office/officeart/2008/layout/RadialCluster"/>
    <dgm:cxn modelId="{247B15D9-50C2-4F2C-8A58-B3896197AA46}" srcId="{78C2E689-3829-49AF-91A6-99798AA389F8}" destId="{98CF82D2-7046-4528-88BD-93605DC92B31}" srcOrd="1" destOrd="0" parTransId="{5E0457E7-A703-4C30-A935-C3119A9DCDA4}" sibTransId="{EC20BA1A-F7A1-4C3A-8BDE-9A80DC17C0FA}"/>
    <dgm:cxn modelId="{E12243E1-A8D7-43A3-BAB0-7253A4A19267}" type="presOf" srcId="{25CCFB36-5A0A-47EE-9F79-BC1A923C65D5}" destId="{A34F8763-3CFF-4B67-A634-283CF747BFC0}" srcOrd="0" destOrd="0" presId="urn:microsoft.com/office/officeart/2008/layout/RadialCluster"/>
    <dgm:cxn modelId="{C317B6F6-BF20-47BB-AEED-DCD435D24D95}" srcId="{78C2E689-3829-49AF-91A6-99798AA389F8}" destId="{596845DA-44BC-4108-9DA3-04042476D482}" srcOrd="0" destOrd="0" parTransId="{04BBBB25-0BE2-4D95-90DD-B1553054ABB9}" sibTransId="{E637A343-B271-498F-A039-AEEBA51B3D0B}"/>
    <dgm:cxn modelId="{B5075BFA-DA9C-4D60-9989-3C56321CB556}" type="presOf" srcId="{89C61A73-54DC-4548-BE49-8216708DE612}" destId="{270F88D8-C7F0-41A2-A4BE-DA7091B027C6}" srcOrd="0" destOrd="0" presId="urn:microsoft.com/office/officeart/2008/layout/RadialCluster"/>
    <dgm:cxn modelId="{6A882E9D-74D9-4215-BACB-153DA77605CE}" type="presParOf" srcId="{034F0967-C1D2-44DD-A2CF-AD9F713462F1}" destId="{85FD81ED-535B-40A1-919D-B4B795210E8D}" srcOrd="0" destOrd="0" presId="urn:microsoft.com/office/officeart/2008/layout/RadialCluster"/>
    <dgm:cxn modelId="{EDA15EE1-7231-4306-A296-20150A3A14D0}" type="presParOf" srcId="{85FD81ED-535B-40A1-919D-B4B795210E8D}" destId="{D61694A6-05C2-43DC-AA50-9B6F60B73DAA}" srcOrd="0" destOrd="0" presId="urn:microsoft.com/office/officeart/2008/layout/RadialCluster"/>
    <dgm:cxn modelId="{3302DCFB-E40C-40CD-BD8B-3ED7C49D3CD2}" type="presParOf" srcId="{85FD81ED-535B-40A1-919D-B4B795210E8D}" destId="{651D250B-27D4-45A1-B2BA-F7335390CCB1}" srcOrd="1" destOrd="0" presId="urn:microsoft.com/office/officeart/2008/layout/RadialCluster"/>
    <dgm:cxn modelId="{AF621DD2-048F-464D-AC8F-8DE0A7C1EF8A}" type="presParOf" srcId="{85FD81ED-535B-40A1-919D-B4B795210E8D}" destId="{E57C7BF0-F4A8-4732-890B-01452802F0E8}" srcOrd="2" destOrd="0" presId="urn:microsoft.com/office/officeart/2008/layout/RadialCluster"/>
    <dgm:cxn modelId="{21B26699-A09D-4750-83E1-82E9B39A7B2E}" type="presParOf" srcId="{85FD81ED-535B-40A1-919D-B4B795210E8D}" destId="{3C36004B-22A0-4F91-A5AB-E9C511FBB17B}" srcOrd="3" destOrd="0" presId="urn:microsoft.com/office/officeart/2008/layout/RadialCluster"/>
    <dgm:cxn modelId="{8B37F75C-219A-486E-9D6B-0D5E0E19406F}" type="presParOf" srcId="{85FD81ED-535B-40A1-919D-B4B795210E8D}" destId="{4535F7B6-CDEC-48E3-AB2B-7674047EB207}" srcOrd="4" destOrd="0" presId="urn:microsoft.com/office/officeart/2008/layout/RadialCluster"/>
    <dgm:cxn modelId="{4013697F-CEC0-4B66-A443-266A5FB33E94}" type="presParOf" srcId="{85FD81ED-535B-40A1-919D-B4B795210E8D}" destId="{A88C307F-0CB0-4D18-9E7C-5D10E0E129A9}" srcOrd="5" destOrd="0" presId="urn:microsoft.com/office/officeart/2008/layout/RadialCluster"/>
    <dgm:cxn modelId="{FEADCF96-B84F-4394-B085-B898BA301F57}" type="presParOf" srcId="{85FD81ED-535B-40A1-919D-B4B795210E8D}" destId="{40EE81BC-D9B5-4E72-A99C-0E265B2ACD39}" srcOrd="6" destOrd="0" presId="urn:microsoft.com/office/officeart/2008/layout/RadialCluster"/>
    <dgm:cxn modelId="{B120BAA1-BCB0-4948-8E1D-99B51D2BA0D0}" type="presParOf" srcId="{85FD81ED-535B-40A1-919D-B4B795210E8D}" destId="{270F88D8-C7F0-41A2-A4BE-DA7091B027C6}" srcOrd="7" destOrd="0" presId="urn:microsoft.com/office/officeart/2008/layout/RadialCluster"/>
    <dgm:cxn modelId="{3A92DAEF-A6CC-4F06-93D3-0D1D5703678B}" type="presParOf" srcId="{85FD81ED-535B-40A1-919D-B4B795210E8D}" destId="{F43A45CE-B5BC-42A5-B64B-4299A8CB91E8}" srcOrd="8" destOrd="0" presId="urn:microsoft.com/office/officeart/2008/layout/RadialCluster"/>
    <dgm:cxn modelId="{D9BFB064-5E6B-4CF1-99D4-710A83FA4CCA}" type="presParOf" srcId="{85FD81ED-535B-40A1-919D-B4B795210E8D}" destId="{34A9A55B-C20B-4C6D-B8EA-906F2C9FF25E}" srcOrd="9" destOrd="0" presId="urn:microsoft.com/office/officeart/2008/layout/RadialCluster"/>
    <dgm:cxn modelId="{900646C7-ED8D-47DF-8FE5-C175478228AA}" type="presParOf" srcId="{85FD81ED-535B-40A1-919D-B4B795210E8D}" destId="{451A046E-8801-4DFB-AEEB-0EBA821B7B44}" srcOrd="10" destOrd="0" presId="urn:microsoft.com/office/officeart/2008/layout/RadialCluster"/>
    <dgm:cxn modelId="{7C1B404E-3104-4C4F-A455-67001BA4F510}" type="presParOf" srcId="{85FD81ED-535B-40A1-919D-B4B795210E8D}" destId="{D2C741DE-1D32-449C-9749-648B420D4694}" srcOrd="11" destOrd="0" presId="urn:microsoft.com/office/officeart/2008/layout/RadialCluster"/>
    <dgm:cxn modelId="{D27533CE-6FA2-4145-915C-34A5471AE8A1}" type="presParOf" srcId="{85FD81ED-535B-40A1-919D-B4B795210E8D}" destId="{A34F8763-3CFF-4B67-A634-283CF747BFC0}" srcOrd="12" destOrd="0" presId="urn:microsoft.com/office/officeart/2008/layout/RadialCluster"/>
    <dgm:cxn modelId="{660437A1-B27B-4C9D-95C3-8FDB6750EEF0}" type="presParOf" srcId="{85FD81ED-535B-40A1-919D-B4B795210E8D}" destId="{67E672C2-6757-49FA-A548-4E7B715F31A9}" srcOrd="13" destOrd="0" presId="urn:microsoft.com/office/officeart/2008/layout/RadialCluster"/>
    <dgm:cxn modelId="{A49A8DE5-2273-4A73-BD50-805083C4A469}" type="presParOf" srcId="{85FD81ED-535B-40A1-919D-B4B795210E8D}" destId="{621C783E-9439-4891-9BAC-0C59E4384B5D}" srcOrd="14"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9E0BA2-02A9-4266-947A-B72BE615A94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5BC0235-E497-49F3-9847-A07CF0E5E975}">
      <dgm:prSet phldrT="[Text]"/>
      <dgm:spPr/>
      <dgm:t>
        <a:bodyPr/>
        <a:lstStyle/>
        <a:p>
          <a:r>
            <a:rPr lang="en-US" dirty="0"/>
            <a:t>Organisational level</a:t>
          </a:r>
        </a:p>
        <a:p>
          <a:r>
            <a:rPr lang="en-US" dirty="0"/>
            <a:t>Structure</a:t>
          </a:r>
        </a:p>
        <a:p>
          <a:r>
            <a:rPr lang="en-US" dirty="0"/>
            <a:t>Culture</a:t>
          </a:r>
        </a:p>
        <a:p>
          <a:r>
            <a:rPr lang="en-US" dirty="0"/>
            <a:t>Strategy </a:t>
          </a:r>
        </a:p>
      </dgm:t>
    </dgm:pt>
    <dgm:pt modelId="{A24AE31E-E0CA-48EC-8068-296A20127E52}" type="parTrans" cxnId="{DB2EBF9B-50A5-40E9-8D69-4E4293BEFCE9}">
      <dgm:prSet/>
      <dgm:spPr/>
      <dgm:t>
        <a:bodyPr/>
        <a:lstStyle/>
        <a:p>
          <a:endParaRPr lang="en-US"/>
        </a:p>
      </dgm:t>
    </dgm:pt>
    <dgm:pt modelId="{B94E0E4E-B897-4A25-BA32-F3445203C1B0}" type="sibTrans" cxnId="{DB2EBF9B-50A5-40E9-8D69-4E4293BEFCE9}">
      <dgm:prSet/>
      <dgm:spPr/>
      <dgm:t>
        <a:bodyPr/>
        <a:lstStyle/>
        <a:p>
          <a:endParaRPr lang="en-US"/>
        </a:p>
      </dgm:t>
    </dgm:pt>
    <dgm:pt modelId="{711B739C-73A4-45C8-9CD6-027C7B025BEE}">
      <dgm:prSet phldrT="[Text]"/>
      <dgm:spPr/>
      <dgm:t>
        <a:bodyPr/>
        <a:lstStyle/>
        <a:p>
          <a:r>
            <a:rPr lang="en-US" dirty="0"/>
            <a:t>Group Level</a:t>
          </a:r>
        </a:p>
        <a:p>
          <a:r>
            <a:rPr lang="en-US" dirty="0"/>
            <a:t>Norms</a:t>
          </a:r>
        </a:p>
        <a:p>
          <a:r>
            <a:rPr lang="en-US" dirty="0"/>
            <a:t>Cohesiveness</a:t>
          </a:r>
        </a:p>
        <a:p>
          <a:r>
            <a:rPr lang="en-US" dirty="0"/>
            <a:t>Groupthink</a:t>
          </a:r>
        </a:p>
      </dgm:t>
    </dgm:pt>
    <dgm:pt modelId="{2EC72003-8134-4E9C-8283-2D2E17DB2B6B}" type="parTrans" cxnId="{FAF13BBD-7EA9-455A-B541-CABB794A2A0B}">
      <dgm:prSet/>
      <dgm:spPr/>
      <dgm:t>
        <a:bodyPr/>
        <a:lstStyle/>
        <a:p>
          <a:endParaRPr lang="en-US"/>
        </a:p>
      </dgm:t>
    </dgm:pt>
    <dgm:pt modelId="{4CC440F1-0BB5-4EC3-B469-F891822B2B32}" type="sibTrans" cxnId="{FAF13BBD-7EA9-455A-B541-CABB794A2A0B}">
      <dgm:prSet/>
      <dgm:spPr/>
      <dgm:t>
        <a:bodyPr/>
        <a:lstStyle/>
        <a:p>
          <a:endParaRPr lang="en-US"/>
        </a:p>
      </dgm:t>
    </dgm:pt>
    <dgm:pt modelId="{B03F6129-E658-45A4-B85A-34AD5CF17DB3}">
      <dgm:prSet phldrT="[Text]"/>
      <dgm:spPr/>
      <dgm:t>
        <a:bodyPr/>
        <a:lstStyle/>
        <a:p>
          <a:r>
            <a:rPr lang="en-US" dirty="0"/>
            <a:t>Individual Level</a:t>
          </a:r>
        </a:p>
        <a:p>
          <a:r>
            <a:rPr lang="en-US" dirty="0"/>
            <a:t>Cognitive biases</a:t>
          </a:r>
        </a:p>
        <a:p>
          <a:r>
            <a:rPr lang="en-US" dirty="0"/>
            <a:t>Uncertainty and insecurity</a:t>
          </a:r>
        </a:p>
        <a:p>
          <a:r>
            <a:rPr lang="en-US" dirty="0"/>
            <a:t>Selective perception and retention</a:t>
          </a:r>
        </a:p>
        <a:p>
          <a:r>
            <a:rPr lang="en-US" dirty="0"/>
            <a:t>Habit</a:t>
          </a:r>
        </a:p>
      </dgm:t>
    </dgm:pt>
    <dgm:pt modelId="{C71A8578-7B49-447C-84A0-380830A71A78}" type="parTrans" cxnId="{280469A9-B147-4F8C-AB78-993A7685987A}">
      <dgm:prSet/>
      <dgm:spPr/>
      <dgm:t>
        <a:bodyPr/>
        <a:lstStyle/>
        <a:p>
          <a:endParaRPr lang="en-US"/>
        </a:p>
      </dgm:t>
    </dgm:pt>
    <dgm:pt modelId="{68E300BE-A8A7-4C41-A1AC-2CB8290CF6A4}" type="sibTrans" cxnId="{280469A9-B147-4F8C-AB78-993A7685987A}">
      <dgm:prSet/>
      <dgm:spPr/>
      <dgm:t>
        <a:bodyPr/>
        <a:lstStyle/>
        <a:p>
          <a:endParaRPr lang="en-US"/>
        </a:p>
      </dgm:t>
    </dgm:pt>
    <dgm:pt modelId="{C06B9C85-39BF-47B9-9A89-17496B5171AE}" type="pres">
      <dgm:prSet presAssocID="{B29E0BA2-02A9-4266-947A-B72BE615A94F}" presName="diagram" presStyleCnt="0">
        <dgm:presLayoutVars>
          <dgm:dir/>
          <dgm:resizeHandles val="exact"/>
        </dgm:presLayoutVars>
      </dgm:prSet>
      <dgm:spPr/>
    </dgm:pt>
    <dgm:pt modelId="{E7EC11D9-74A0-423D-993D-38863FB83139}" type="pres">
      <dgm:prSet presAssocID="{15BC0235-E497-49F3-9847-A07CF0E5E975}" presName="node" presStyleLbl="node1" presStyleIdx="0" presStyleCnt="3">
        <dgm:presLayoutVars>
          <dgm:bulletEnabled val="1"/>
        </dgm:presLayoutVars>
      </dgm:prSet>
      <dgm:spPr/>
    </dgm:pt>
    <dgm:pt modelId="{61B59867-4000-4CF3-BF99-D6939AE9CB1C}" type="pres">
      <dgm:prSet presAssocID="{B94E0E4E-B897-4A25-BA32-F3445203C1B0}" presName="sibTrans" presStyleCnt="0"/>
      <dgm:spPr/>
    </dgm:pt>
    <dgm:pt modelId="{A067CDF2-5D14-4367-886E-AE21B86203FA}" type="pres">
      <dgm:prSet presAssocID="{711B739C-73A4-45C8-9CD6-027C7B025BEE}" presName="node" presStyleLbl="node1" presStyleIdx="1" presStyleCnt="3">
        <dgm:presLayoutVars>
          <dgm:bulletEnabled val="1"/>
        </dgm:presLayoutVars>
      </dgm:prSet>
      <dgm:spPr/>
    </dgm:pt>
    <dgm:pt modelId="{9248A28A-D5D3-42D7-97DF-972F18F86844}" type="pres">
      <dgm:prSet presAssocID="{4CC440F1-0BB5-4EC3-B469-F891822B2B32}" presName="sibTrans" presStyleCnt="0"/>
      <dgm:spPr/>
    </dgm:pt>
    <dgm:pt modelId="{AE82873E-DD53-4699-9C96-EC4FD1F19E3A}" type="pres">
      <dgm:prSet presAssocID="{B03F6129-E658-45A4-B85A-34AD5CF17DB3}" presName="node" presStyleLbl="node1" presStyleIdx="2" presStyleCnt="3">
        <dgm:presLayoutVars>
          <dgm:bulletEnabled val="1"/>
        </dgm:presLayoutVars>
      </dgm:prSet>
      <dgm:spPr/>
    </dgm:pt>
  </dgm:ptLst>
  <dgm:cxnLst>
    <dgm:cxn modelId="{F205AD1E-1E84-47C1-9F9D-FD5FABA88341}" type="presOf" srcId="{B29E0BA2-02A9-4266-947A-B72BE615A94F}" destId="{C06B9C85-39BF-47B9-9A89-17496B5171AE}" srcOrd="0" destOrd="0" presId="urn:microsoft.com/office/officeart/2005/8/layout/default"/>
    <dgm:cxn modelId="{84D72951-A68A-4E86-B34E-691C3D4F3EE3}" type="presOf" srcId="{15BC0235-E497-49F3-9847-A07CF0E5E975}" destId="{E7EC11D9-74A0-423D-993D-38863FB83139}" srcOrd="0" destOrd="0" presId="urn:microsoft.com/office/officeart/2005/8/layout/default"/>
    <dgm:cxn modelId="{0C23A174-693F-477B-827B-89FE1107EB02}" type="presOf" srcId="{B03F6129-E658-45A4-B85A-34AD5CF17DB3}" destId="{AE82873E-DD53-4699-9C96-EC4FD1F19E3A}" srcOrd="0" destOrd="0" presId="urn:microsoft.com/office/officeart/2005/8/layout/default"/>
    <dgm:cxn modelId="{DB2EBF9B-50A5-40E9-8D69-4E4293BEFCE9}" srcId="{B29E0BA2-02A9-4266-947A-B72BE615A94F}" destId="{15BC0235-E497-49F3-9847-A07CF0E5E975}" srcOrd="0" destOrd="0" parTransId="{A24AE31E-E0CA-48EC-8068-296A20127E52}" sibTransId="{B94E0E4E-B897-4A25-BA32-F3445203C1B0}"/>
    <dgm:cxn modelId="{280469A9-B147-4F8C-AB78-993A7685987A}" srcId="{B29E0BA2-02A9-4266-947A-B72BE615A94F}" destId="{B03F6129-E658-45A4-B85A-34AD5CF17DB3}" srcOrd="2" destOrd="0" parTransId="{C71A8578-7B49-447C-84A0-380830A71A78}" sibTransId="{68E300BE-A8A7-4C41-A1AC-2CB8290CF6A4}"/>
    <dgm:cxn modelId="{FAF13BBD-7EA9-455A-B541-CABB794A2A0B}" srcId="{B29E0BA2-02A9-4266-947A-B72BE615A94F}" destId="{711B739C-73A4-45C8-9CD6-027C7B025BEE}" srcOrd="1" destOrd="0" parTransId="{2EC72003-8134-4E9C-8283-2D2E17DB2B6B}" sibTransId="{4CC440F1-0BB5-4EC3-B469-F891822B2B32}"/>
    <dgm:cxn modelId="{ACB124DC-D410-4BCE-8A82-0331455D8E73}" type="presOf" srcId="{711B739C-73A4-45C8-9CD6-027C7B025BEE}" destId="{A067CDF2-5D14-4367-886E-AE21B86203FA}" srcOrd="0" destOrd="0" presId="urn:microsoft.com/office/officeart/2005/8/layout/default"/>
    <dgm:cxn modelId="{2624BDD4-2490-4267-9A60-E527F7F88B9A}" type="presParOf" srcId="{C06B9C85-39BF-47B9-9A89-17496B5171AE}" destId="{E7EC11D9-74A0-423D-993D-38863FB83139}" srcOrd="0" destOrd="0" presId="urn:microsoft.com/office/officeart/2005/8/layout/default"/>
    <dgm:cxn modelId="{0460D241-51DE-41A1-AB6D-5F327CFB24E7}" type="presParOf" srcId="{C06B9C85-39BF-47B9-9A89-17496B5171AE}" destId="{61B59867-4000-4CF3-BF99-D6939AE9CB1C}" srcOrd="1" destOrd="0" presId="urn:microsoft.com/office/officeart/2005/8/layout/default"/>
    <dgm:cxn modelId="{B469A2C7-AE11-4DB4-9AEC-BD0AD5B33C9F}" type="presParOf" srcId="{C06B9C85-39BF-47B9-9A89-17496B5171AE}" destId="{A067CDF2-5D14-4367-886E-AE21B86203FA}" srcOrd="2" destOrd="0" presId="urn:microsoft.com/office/officeart/2005/8/layout/default"/>
    <dgm:cxn modelId="{C7A41C96-79B0-4C6C-B235-52AC94140143}" type="presParOf" srcId="{C06B9C85-39BF-47B9-9A89-17496B5171AE}" destId="{9248A28A-D5D3-42D7-97DF-972F18F86844}" srcOrd="3" destOrd="0" presId="urn:microsoft.com/office/officeart/2005/8/layout/default"/>
    <dgm:cxn modelId="{5BD17C02-20E5-41A3-B46A-BFB10F1A7143}" type="presParOf" srcId="{C06B9C85-39BF-47B9-9A89-17496B5171AE}" destId="{AE82873E-DD53-4699-9C96-EC4FD1F19E3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13287B-AA56-4916-80C7-9BC4B17C39FE}" type="doc">
      <dgm:prSet loTypeId="urn:microsoft.com/office/officeart/2009/3/layout/PieProcess" loCatId="list" qsTypeId="urn:microsoft.com/office/officeart/2005/8/quickstyle/simple1" qsCatId="simple" csTypeId="urn:microsoft.com/office/officeart/2005/8/colors/colorful2" csCatId="colorful" phldr="1"/>
      <dgm:spPr/>
      <dgm:t>
        <a:bodyPr/>
        <a:lstStyle/>
        <a:p>
          <a:endParaRPr lang="en-US"/>
        </a:p>
      </dgm:t>
    </dgm:pt>
    <dgm:pt modelId="{250C5363-5498-4F0F-AA62-7AA12AFD813F}">
      <dgm:prSet phldrT="[Text]"/>
      <dgm:spPr/>
      <dgm:t>
        <a:bodyPr/>
        <a:lstStyle/>
        <a:p>
          <a:r>
            <a:rPr lang="en-US" dirty="0"/>
            <a:t>Influenced by their perception of Change leader</a:t>
          </a:r>
        </a:p>
      </dgm:t>
    </dgm:pt>
    <dgm:pt modelId="{7F00FDA9-E520-4FCA-B664-CEECA22E0057}" type="parTrans" cxnId="{1C3ED5A7-3C9D-4457-ACF2-E73E4B667027}">
      <dgm:prSet/>
      <dgm:spPr/>
      <dgm:t>
        <a:bodyPr/>
        <a:lstStyle/>
        <a:p>
          <a:endParaRPr lang="en-US"/>
        </a:p>
      </dgm:t>
    </dgm:pt>
    <dgm:pt modelId="{A9E2633C-7974-47CD-A247-D258DDC48CF4}" type="sibTrans" cxnId="{1C3ED5A7-3C9D-4457-ACF2-E73E4B667027}">
      <dgm:prSet/>
      <dgm:spPr/>
      <dgm:t>
        <a:bodyPr/>
        <a:lstStyle/>
        <a:p>
          <a:endParaRPr lang="en-US"/>
        </a:p>
      </dgm:t>
    </dgm:pt>
    <dgm:pt modelId="{B4DA133A-ABD5-4719-BE68-367D8BF27453}">
      <dgm:prSet phldrT="[Text]"/>
      <dgm:spPr/>
      <dgm:t>
        <a:bodyPr/>
        <a:lstStyle/>
        <a:p>
          <a:r>
            <a:rPr lang="en-US" dirty="0"/>
            <a:t>People’s reaction to change</a:t>
          </a:r>
        </a:p>
      </dgm:t>
    </dgm:pt>
    <dgm:pt modelId="{F4F57106-A32E-4296-8A12-E733D48A60FF}" type="parTrans" cxnId="{908856EC-48DF-46C8-B370-52F0D3B3EB98}">
      <dgm:prSet/>
      <dgm:spPr/>
      <dgm:t>
        <a:bodyPr/>
        <a:lstStyle/>
        <a:p>
          <a:endParaRPr lang="en-US"/>
        </a:p>
      </dgm:t>
    </dgm:pt>
    <dgm:pt modelId="{7E31A4E6-AA78-435B-ACBA-24CA3BD359B5}" type="sibTrans" cxnId="{908856EC-48DF-46C8-B370-52F0D3B3EB98}">
      <dgm:prSet/>
      <dgm:spPr/>
      <dgm:t>
        <a:bodyPr/>
        <a:lstStyle/>
        <a:p>
          <a:endParaRPr lang="en-US"/>
        </a:p>
      </dgm:t>
    </dgm:pt>
    <dgm:pt modelId="{7C7D874B-2038-449B-867E-1C8A4A2E434D}">
      <dgm:prSet phldrT="[Text]"/>
      <dgm:spPr/>
      <dgm:t>
        <a:bodyPr/>
        <a:lstStyle/>
        <a:p>
          <a:r>
            <a:rPr lang="en-US" dirty="0"/>
            <a:t>Trust the leader</a:t>
          </a:r>
        </a:p>
      </dgm:t>
    </dgm:pt>
    <dgm:pt modelId="{00DC0051-15AB-4C47-BBA1-411156331027}" type="parTrans" cxnId="{9F74E918-E6FA-4BBC-8D2B-98BB6AED228B}">
      <dgm:prSet/>
      <dgm:spPr/>
      <dgm:t>
        <a:bodyPr/>
        <a:lstStyle/>
        <a:p>
          <a:endParaRPr lang="en-US"/>
        </a:p>
      </dgm:t>
    </dgm:pt>
    <dgm:pt modelId="{3F2A14E6-3C93-47EA-9848-A113BDAD1E38}" type="sibTrans" cxnId="{9F74E918-E6FA-4BBC-8D2B-98BB6AED228B}">
      <dgm:prSet/>
      <dgm:spPr/>
      <dgm:t>
        <a:bodyPr/>
        <a:lstStyle/>
        <a:p>
          <a:endParaRPr lang="en-US"/>
        </a:p>
      </dgm:t>
    </dgm:pt>
    <dgm:pt modelId="{63706971-3FE6-4BB2-BF5C-334728038FE2}">
      <dgm:prSet phldrT="[Text]"/>
      <dgm:spPr/>
      <dgm:t>
        <a:bodyPr/>
        <a:lstStyle/>
        <a:p>
          <a:r>
            <a:rPr lang="en-US" dirty="0"/>
            <a:t>Respond positively</a:t>
          </a:r>
        </a:p>
      </dgm:t>
    </dgm:pt>
    <dgm:pt modelId="{EDD3ECDA-61D1-41BB-A275-8523EBDE1E93}" type="parTrans" cxnId="{A68A6091-4FC8-4F33-B6F3-CC357D01AD0D}">
      <dgm:prSet/>
      <dgm:spPr/>
      <dgm:t>
        <a:bodyPr/>
        <a:lstStyle/>
        <a:p>
          <a:endParaRPr lang="en-US"/>
        </a:p>
      </dgm:t>
    </dgm:pt>
    <dgm:pt modelId="{59F97EAB-A888-49C2-9CA0-FD268B1E30E2}" type="sibTrans" cxnId="{A68A6091-4FC8-4F33-B6F3-CC357D01AD0D}">
      <dgm:prSet/>
      <dgm:spPr/>
      <dgm:t>
        <a:bodyPr/>
        <a:lstStyle/>
        <a:p>
          <a:endParaRPr lang="en-US"/>
        </a:p>
      </dgm:t>
    </dgm:pt>
    <dgm:pt modelId="{047E1218-23E2-4054-AA35-7E88602E6AC6}">
      <dgm:prSet phldrT="[Text]"/>
      <dgm:spPr/>
      <dgm:t>
        <a:bodyPr/>
        <a:lstStyle/>
        <a:p>
          <a:r>
            <a:rPr lang="en-US" dirty="0"/>
            <a:t>Believe them</a:t>
          </a:r>
        </a:p>
      </dgm:t>
    </dgm:pt>
    <dgm:pt modelId="{E3633848-F190-4ADF-BCF0-420DC7771C49}" type="parTrans" cxnId="{01DAF34A-4893-476D-83D5-E6E80A9D0421}">
      <dgm:prSet/>
      <dgm:spPr/>
      <dgm:t>
        <a:bodyPr/>
        <a:lstStyle/>
        <a:p>
          <a:endParaRPr lang="en-US"/>
        </a:p>
      </dgm:t>
    </dgm:pt>
    <dgm:pt modelId="{91E019F5-3338-4C89-81C5-2E4C3C258023}" type="sibTrans" cxnId="{01DAF34A-4893-476D-83D5-E6E80A9D0421}">
      <dgm:prSet/>
      <dgm:spPr/>
      <dgm:t>
        <a:bodyPr/>
        <a:lstStyle/>
        <a:p>
          <a:endParaRPr lang="en-US"/>
        </a:p>
      </dgm:t>
    </dgm:pt>
    <dgm:pt modelId="{8A773350-35B9-4226-858B-A4F12DE554C2}">
      <dgm:prSet phldrT="[Text]"/>
      <dgm:spPr/>
      <dgm:t>
        <a:bodyPr/>
        <a:lstStyle/>
        <a:p>
          <a:r>
            <a:rPr lang="en-US" dirty="0"/>
            <a:t>If shared and recognized interest</a:t>
          </a:r>
        </a:p>
      </dgm:t>
    </dgm:pt>
    <dgm:pt modelId="{91252167-190E-4BDB-8E77-5CD6FA06A760}" type="parTrans" cxnId="{006745DB-E60D-41BE-87E4-E0F4B484B18F}">
      <dgm:prSet/>
      <dgm:spPr/>
      <dgm:t>
        <a:bodyPr/>
        <a:lstStyle/>
        <a:p>
          <a:endParaRPr lang="en-US"/>
        </a:p>
      </dgm:t>
    </dgm:pt>
    <dgm:pt modelId="{01107E2D-ED52-4F80-9628-95C7E7C94A49}" type="sibTrans" cxnId="{006745DB-E60D-41BE-87E4-E0F4B484B18F}">
      <dgm:prSet/>
      <dgm:spPr/>
      <dgm:t>
        <a:bodyPr/>
        <a:lstStyle/>
        <a:p>
          <a:endParaRPr lang="en-US"/>
        </a:p>
      </dgm:t>
    </dgm:pt>
    <dgm:pt modelId="{0FA18C22-EC7A-4881-A55C-E8BB3FC0BC01}" type="pres">
      <dgm:prSet presAssocID="{4613287B-AA56-4916-80C7-9BC4B17C39FE}" presName="Name0" presStyleCnt="0">
        <dgm:presLayoutVars>
          <dgm:chMax val="7"/>
          <dgm:chPref val="7"/>
          <dgm:dir/>
          <dgm:animOne val="branch"/>
          <dgm:animLvl val="lvl"/>
        </dgm:presLayoutVars>
      </dgm:prSet>
      <dgm:spPr/>
    </dgm:pt>
    <dgm:pt modelId="{07E3AB2C-8DC5-4034-AB9A-436B9C1F98BE}" type="pres">
      <dgm:prSet presAssocID="{250C5363-5498-4F0F-AA62-7AA12AFD813F}" presName="ParentComposite" presStyleCnt="0"/>
      <dgm:spPr/>
    </dgm:pt>
    <dgm:pt modelId="{38845199-D187-4CE8-AD16-51753BDEAE3C}" type="pres">
      <dgm:prSet presAssocID="{250C5363-5498-4F0F-AA62-7AA12AFD813F}" presName="Chord" presStyleLbl="bgShp" presStyleIdx="0" presStyleCnt="3"/>
      <dgm:spPr/>
    </dgm:pt>
    <dgm:pt modelId="{B0BCDEC3-2405-45C4-9236-3E87E2C0251F}" type="pres">
      <dgm:prSet presAssocID="{250C5363-5498-4F0F-AA62-7AA12AFD813F}" presName="Pie" presStyleLbl="alignNode1" presStyleIdx="0" presStyleCnt="3"/>
      <dgm:spPr/>
    </dgm:pt>
    <dgm:pt modelId="{F5174473-4206-4BDE-B3B8-755B9C47BCE9}" type="pres">
      <dgm:prSet presAssocID="{250C5363-5498-4F0F-AA62-7AA12AFD813F}" presName="Parent" presStyleLbl="revTx" presStyleIdx="0" presStyleCnt="6">
        <dgm:presLayoutVars>
          <dgm:chMax val="1"/>
          <dgm:chPref val="1"/>
          <dgm:bulletEnabled val="1"/>
        </dgm:presLayoutVars>
      </dgm:prSet>
      <dgm:spPr/>
    </dgm:pt>
    <dgm:pt modelId="{7D0AA443-F58D-4C47-A75E-9B40F2D2D734}" type="pres">
      <dgm:prSet presAssocID="{7E31A4E6-AA78-435B-ACBA-24CA3BD359B5}" presName="negSibTrans" presStyleCnt="0"/>
      <dgm:spPr/>
    </dgm:pt>
    <dgm:pt modelId="{58B4CEAC-269C-4298-926A-7CA04D9BBFBC}" type="pres">
      <dgm:prSet presAssocID="{250C5363-5498-4F0F-AA62-7AA12AFD813F}" presName="composite" presStyleCnt="0"/>
      <dgm:spPr/>
    </dgm:pt>
    <dgm:pt modelId="{E789AB6F-9601-4051-9A72-D02360CEAD83}" type="pres">
      <dgm:prSet presAssocID="{250C5363-5498-4F0F-AA62-7AA12AFD813F}" presName="Child" presStyleLbl="revTx" presStyleIdx="1" presStyleCnt="6">
        <dgm:presLayoutVars>
          <dgm:chMax val="0"/>
          <dgm:chPref val="0"/>
          <dgm:bulletEnabled val="1"/>
        </dgm:presLayoutVars>
      </dgm:prSet>
      <dgm:spPr/>
    </dgm:pt>
    <dgm:pt modelId="{C042CCCB-89FC-4124-9325-355CB9915213}" type="pres">
      <dgm:prSet presAssocID="{A9E2633C-7974-47CD-A247-D258DDC48CF4}" presName="sibTrans" presStyleCnt="0"/>
      <dgm:spPr/>
    </dgm:pt>
    <dgm:pt modelId="{0C46D9F5-E6AF-423C-B94D-3AB15516F46D}" type="pres">
      <dgm:prSet presAssocID="{7C7D874B-2038-449B-867E-1C8A4A2E434D}" presName="ParentComposite" presStyleCnt="0"/>
      <dgm:spPr/>
    </dgm:pt>
    <dgm:pt modelId="{CA75A5DF-C2A8-4745-B8A8-CE5062D89207}" type="pres">
      <dgm:prSet presAssocID="{7C7D874B-2038-449B-867E-1C8A4A2E434D}" presName="Chord" presStyleLbl="bgShp" presStyleIdx="1" presStyleCnt="3"/>
      <dgm:spPr/>
    </dgm:pt>
    <dgm:pt modelId="{057CF0D8-2769-4303-A2DC-C717C4762F44}" type="pres">
      <dgm:prSet presAssocID="{7C7D874B-2038-449B-867E-1C8A4A2E434D}" presName="Pie" presStyleLbl="alignNode1" presStyleIdx="1" presStyleCnt="3"/>
      <dgm:spPr/>
    </dgm:pt>
    <dgm:pt modelId="{D1C208DC-C57A-442D-B0DC-C0016B914060}" type="pres">
      <dgm:prSet presAssocID="{7C7D874B-2038-449B-867E-1C8A4A2E434D}" presName="Parent" presStyleLbl="revTx" presStyleIdx="2" presStyleCnt="6">
        <dgm:presLayoutVars>
          <dgm:chMax val="1"/>
          <dgm:chPref val="1"/>
          <dgm:bulletEnabled val="1"/>
        </dgm:presLayoutVars>
      </dgm:prSet>
      <dgm:spPr/>
    </dgm:pt>
    <dgm:pt modelId="{F906040C-F71A-458D-A01F-1D055419C6B9}" type="pres">
      <dgm:prSet presAssocID="{59F97EAB-A888-49C2-9CA0-FD268B1E30E2}" presName="negSibTrans" presStyleCnt="0"/>
      <dgm:spPr/>
    </dgm:pt>
    <dgm:pt modelId="{D5653AC5-A4B8-4964-B1AE-D3726851894A}" type="pres">
      <dgm:prSet presAssocID="{7C7D874B-2038-449B-867E-1C8A4A2E434D}" presName="composite" presStyleCnt="0"/>
      <dgm:spPr/>
    </dgm:pt>
    <dgm:pt modelId="{97718078-773E-444A-8B96-3705A8C110B3}" type="pres">
      <dgm:prSet presAssocID="{7C7D874B-2038-449B-867E-1C8A4A2E434D}" presName="Child" presStyleLbl="revTx" presStyleIdx="3" presStyleCnt="6">
        <dgm:presLayoutVars>
          <dgm:chMax val="0"/>
          <dgm:chPref val="0"/>
          <dgm:bulletEnabled val="1"/>
        </dgm:presLayoutVars>
      </dgm:prSet>
      <dgm:spPr/>
    </dgm:pt>
    <dgm:pt modelId="{268BCE80-FD95-4932-8511-B51014178AFB}" type="pres">
      <dgm:prSet presAssocID="{3F2A14E6-3C93-47EA-9848-A113BDAD1E38}" presName="sibTrans" presStyleCnt="0"/>
      <dgm:spPr/>
    </dgm:pt>
    <dgm:pt modelId="{5CF3890E-A9CF-4E5E-BC3C-B5F492736AF6}" type="pres">
      <dgm:prSet presAssocID="{047E1218-23E2-4054-AA35-7E88602E6AC6}" presName="ParentComposite" presStyleCnt="0"/>
      <dgm:spPr/>
    </dgm:pt>
    <dgm:pt modelId="{59308533-A5AF-4D8F-A184-550885D871BB}" type="pres">
      <dgm:prSet presAssocID="{047E1218-23E2-4054-AA35-7E88602E6AC6}" presName="Chord" presStyleLbl="bgShp" presStyleIdx="2" presStyleCnt="3"/>
      <dgm:spPr/>
    </dgm:pt>
    <dgm:pt modelId="{6ADF44B4-0F8E-4401-9834-BF4F08DE9674}" type="pres">
      <dgm:prSet presAssocID="{047E1218-23E2-4054-AA35-7E88602E6AC6}" presName="Pie" presStyleLbl="alignNode1" presStyleIdx="2" presStyleCnt="3"/>
      <dgm:spPr/>
    </dgm:pt>
    <dgm:pt modelId="{43CD63FD-9289-40A6-8BA1-7FE831942E96}" type="pres">
      <dgm:prSet presAssocID="{047E1218-23E2-4054-AA35-7E88602E6AC6}" presName="Parent" presStyleLbl="revTx" presStyleIdx="4" presStyleCnt="6">
        <dgm:presLayoutVars>
          <dgm:chMax val="1"/>
          <dgm:chPref val="1"/>
          <dgm:bulletEnabled val="1"/>
        </dgm:presLayoutVars>
      </dgm:prSet>
      <dgm:spPr/>
    </dgm:pt>
    <dgm:pt modelId="{5BAE8595-7992-49AF-BFF5-F0C0A2BFCEB9}" type="pres">
      <dgm:prSet presAssocID="{01107E2D-ED52-4F80-9628-95C7E7C94A49}" presName="negSibTrans" presStyleCnt="0"/>
      <dgm:spPr/>
    </dgm:pt>
    <dgm:pt modelId="{C13C2119-CCD9-4800-A0A9-575D49C764DB}" type="pres">
      <dgm:prSet presAssocID="{047E1218-23E2-4054-AA35-7E88602E6AC6}" presName="composite" presStyleCnt="0"/>
      <dgm:spPr/>
    </dgm:pt>
    <dgm:pt modelId="{2807A083-0A46-4E20-9EC4-B3E74C59491A}" type="pres">
      <dgm:prSet presAssocID="{047E1218-23E2-4054-AA35-7E88602E6AC6}" presName="Child" presStyleLbl="revTx" presStyleIdx="5" presStyleCnt="6">
        <dgm:presLayoutVars>
          <dgm:chMax val="0"/>
          <dgm:chPref val="0"/>
          <dgm:bulletEnabled val="1"/>
        </dgm:presLayoutVars>
      </dgm:prSet>
      <dgm:spPr/>
    </dgm:pt>
  </dgm:ptLst>
  <dgm:cxnLst>
    <dgm:cxn modelId="{9F74E918-E6FA-4BBC-8D2B-98BB6AED228B}" srcId="{4613287B-AA56-4916-80C7-9BC4B17C39FE}" destId="{7C7D874B-2038-449B-867E-1C8A4A2E434D}" srcOrd="1" destOrd="0" parTransId="{00DC0051-15AB-4C47-BBA1-411156331027}" sibTransId="{3F2A14E6-3C93-47EA-9848-A113BDAD1E38}"/>
    <dgm:cxn modelId="{95B02033-9CC0-465D-9287-6430BDE306D4}" type="presOf" srcId="{8A773350-35B9-4226-858B-A4F12DE554C2}" destId="{2807A083-0A46-4E20-9EC4-B3E74C59491A}" srcOrd="0" destOrd="0" presId="urn:microsoft.com/office/officeart/2009/3/layout/PieProcess"/>
    <dgm:cxn modelId="{B9111F4A-B861-4A44-ADA6-B425EAA0C3C1}" type="presOf" srcId="{250C5363-5498-4F0F-AA62-7AA12AFD813F}" destId="{F5174473-4206-4BDE-B3B8-755B9C47BCE9}" srcOrd="0" destOrd="0" presId="urn:microsoft.com/office/officeart/2009/3/layout/PieProcess"/>
    <dgm:cxn modelId="{01DAF34A-4893-476D-83D5-E6E80A9D0421}" srcId="{4613287B-AA56-4916-80C7-9BC4B17C39FE}" destId="{047E1218-23E2-4054-AA35-7E88602E6AC6}" srcOrd="2" destOrd="0" parTransId="{E3633848-F190-4ADF-BCF0-420DC7771C49}" sibTransId="{91E019F5-3338-4C89-81C5-2E4C3C258023}"/>
    <dgm:cxn modelId="{811B216E-8DDB-4F4D-AAFC-E3E3C8C70B4B}" type="presOf" srcId="{7C7D874B-2038-449B-867E-1C8A4A2E434D}" destId="{D1C208DC-C57A-442D-B0DC-C0016B914060}" srcOrd="0" destOrd="0" presId="urn:microsoft.com/office/officeart/2009/3/layout/PieProcess"/>
    <dgm:cxn modelId="{29083559-9FA9-4D7C-9B6F-EA3EEFC9B8AC}" type="presOf" srcId="{4613287B-AA56-4916-80C7-9BC4B17C39FE}" destId="{0FA18C22-EC7A-4881-A55C-E8BB3FC0BC01}" srcOrd="0" destOrd="0" presId="urn:microsoft.com/office/officeart/2009/3/layout/PieProcess"/>
    <dgm:cxn modelId="{04C1497C-7C02-446B-9B87-A900CB219A9A}" type="presOf" srcId="{047E1218-23E2-4054-AA35-7E88602E6AC6}" destId="{43CD63FD-9289-40A6-8BA1-7FE831942E96}" srcOrd="0" destOrd="0" presId="urn:microsoft.com/office/officeart/2009/3/layout/PieProcess"/>
    <dgm:cxn modelId="{B7641C90-2587-497D-90B9-CEA47B0EAEEA}" type="presOf" srcId="{B4DA133A-ABD5-4719-BE68-367D8BF27453}" destId="{E789AB6F-9601-4051-9A72-D02360CEAD83}" srcOrd="0" destOrd="0" presId="urn:microsoft.com/office/officeart/2009/3/layout/PieProcess"/>
    <dgm:cxn modelId="{A68A6091-4FC8-4F33-B6F3-CC357D01AD0D}" srcId="{7C7D874B-2038-449B-867E-1C8A4A2E434D}" destId="{63706971-3FE6-4BB2-BF5C-334728038FE2}" srcOrd="0" destOrd="0" parTransId="{EDD3ECDA-61D1-41BB-A275-8523EBDE1E93}" sibTransId="{59F97EAB-A888-49C2-9CA0-FD268B1E30E2}"/>
    <dgm:cxn modelId="{A1B614A2-A452-4D4A-AEDE-7EA40E2B14F6}" type="presOf" srcId="{63706971-3FE6-4BB2-BF5C-334728038FE2}" destId="{97718078-773E-444A-8B96-3705A8C110B3}" srcOrd="0" destOrd="0" presId="urn:microsoft.com/office/officeart/2009/3/layout/PieProcess"/>
    <dgm:cxn modelId="{1C3ED5A7-3C9D-4457-ACF2-E73E4B667027}" srcId="{4613287B-AA56-4916-80C7-9BC4B17C39FE}" destId="{250C5363-5498-4F0F-AA62-7AA12AFD813F}" srcOrd="0" destOrd="0" parTransId="{7F00FDA9-E520-4FCA-B664-CEECA22E0057}" sibTransId="{A9E2633C-7974-47CD-A247-D258DDC48CF4}"/>
    <dgm:cxn modelId="{006745DB-E60D-41BE-87E4-E0F4B484B18F}" srcId="{047E1218-23E2-4054-AA35-7E88602E6AC6}" destId="{8A773350-35B9-4226-858B-A4F12DE554C2}" srcOrd="0" destOrd="0" parTransId="{91252167-190E-4BDB-8E77-5CD6FA06A760}" sibTransId="{01107E2D-ED52-4F80-9628-95C7E7C94A49}"/>
    <dgm:cxn modelId="{908856EC-48DF-46C8-B370-52F0D3B3EB98}" srcId="{250C5363-5498-4F0F-AA62-7AA12AFD813F}" destId="{B4DA133A-ABD5-4719-BE68-367D8BF27453}" srcOrd="0" destOrd="0" parTransId="{F4F57106-A32E-4296-8A12-E733D48A60FF}" sibTransId="{7E31A4E6-AA78-435B-ACBA-24CA3BD359B5}"/>
    <dgm:cxn modelId="{253C53C2-49F1-4B52-9804-F4BE15B2F32C}" type="presParOf" srcId="{0FA18C22-EC7A-4881-A55C-E8BB3FC0BC01}" destId="{07E3AB2C-8DC5-4034-AB9A-436B9C1F98BE}" srcOrd="0" destOrd="0" presId="urn:microsoft.com/office/officeart/2009/3/layout/PieProcess"/>
    <dgm:cxn modelId="{34552821-DB59-4CF0-91CD-1238566A440B}" type="presParOf" srcId="{07E3AB2C-8DC5-4034-AB9A-436B9C1F98BE}" destId="{38845199-D187-4CE8-AD16-51753BDEAE3C}" srcOrd="0" destOrd="0" presId="urn:microsoft.com/office/officeart/2009/3/layout/PieProcess"/>
    <dgm:cxn modelId="{DE0B5F80-A401-42E4-B31B-6D725B757676}" type="presParOf" srcId="{07E3AB2C-8DC5-4034-AB9A-436B9C1F98BE}" destId="{B0BCDEC3-2405-45C4-9236-3E87E2C0251F}" srcOrd="1" destOrd="0" presId="urn:microsoft.com/office/officeart/2009/3/layout/PieProcess"/>
    <dgm:cxn modelId="{76237E5A-6842-4D93-BC7C-26C5F4A64322}" type="presParOf" srcId="{07E3AB2C-8DC5-4034-AB9A-436B9C1F98BE}" destId="{F5174473-4206-4BDE-B3B8-755B9C47BCE9}" srcOrd="2" destOrd="0" presId="urn:microsoft.com/office/officeart/2009/3/layout/PieProcess"/>
    <dgm:cxn modelId="{3A220017-A272-4199-819B-A4F864B9A729}" type="presParOf" srcId="{0FA18C22-EC7A-4881-A55C-E8BB3FC0BC01}" destId="{7D0AA443-F58D-4C47-A75E-9B40F2D2D734}" srcOrd="1" destOrd="0" presId="urn:microsoft.com/office/officeart/2009/3/layout/PieProcess"/>
    <dgm:cxn modelId="{5EB5D5D2-6D34-44F6-BA09-7AB0244AA86F}" type="presParOf" srcId="{0FA18C22-EC7A-4881-A55C-E8BB3FC0BC01}" destId="{58B4CEAC-269C-4298-926A-7CA04D9BBFBC}" srcOrd="2" destOrd="0" presId="urn:microsoft.com/office/officeart/2009/3/layout/PieProcess"/>
    <dgm:cxn modelId="{2178592F-1D9E-445F-96AB-6271BBE29957}" type="presParOf" srcId="{58B4CEAC-269C-4298-926A-7CA04D9BBFBC}" destId="{E789AB6F-9601-4051-9A72-D02360CEAD83}" srcOrd="0" destOrd="0" presId="urn:microsoft.com/office/officeart/2009/3/layout/PieProcess"/>
    <dgm:cxn modelId="{222EAF20-1873-4CDA-8BDF-6DCEE68F7157}" type="presParOf" srcId="{0FA18C22-EC7A-4881-A55C-E8BB3FC0BC01}" destId="{C042CCCB-89FC-4124-9325-355CB9915213}" srcOrd="3" destOrd="0" presId="urn:microsoft.com/office/officeart/2009/3/layout/PieProcess"/>
    <dgm:cxn modelId="{C8A54A4B-C6E7-4115-8BC4-B2C311A3F857}" type="presParOf" srcId="{0FA18C22-EC7A-4881-A55C-E8BB3FC0BC01}" destId="{0C46D9F5-E6AF-423C-B94D-3AB15516F46D}" srcOrd="4" destOrd="0" presId="urn:microsoft.com/office/officeart/2009/3/layout/PieProcess"/>
    <dgm:cxn modelId="{1C6B09DE-354F-42F9-9185-6EE8BD161673}" type="presParOf" srcId="{0C46D9F5-E6AF-423C-B94D-3AB15516F46D}" destId="{CA75A5DF-C2A8-4745-B8A8-CE5062D89207}" srcOrd="0" destOrd="0" presId="urn:microsoft.com/office/officeart/2009/3/layout/PieProcess"/>
    <dgm:cxn modelId="{EDB6583A-820D-4DF4-9223-4DF52584F2E0}" type="presParOf" srcId="{0C46D9F5-E6AF-423C-B94D-3AB15516F46D}" destId="{057CF0D8-2769-4303-A2DC-C717C4762F44}" srcOrd="1" destOrd="0" presId="urn:microsoft.com/office/officeart/2009/3/layout/PieProcess"/>
    <dgm:cxn modelId="{FBD6779E-0BDA-405A-829A-307964200246}" type="presParOf" srcId="{0C46D9F5-E6AF-423C-B94D-3AB15516F46D}" destId="{D1C208DC-C57A-442D-B0DC-C0016B914060}" srcOrd="2" destOrd="0" presId="urn:microsoft.com/office/officeart/2009/3/layout/PieProcess"/>
    <dgm:cxn modelId="{9E0DC50F-960B-4791-B365-F6D0E66273CF}" type="presParOf" srcId="{0FA18C22-EC7A-4881-A55C-E8BB3FC0BC01}" destId="{F906040C-F71A-458D-A01F-1D055419C6B9}" srcOrd="5" destOrd="0" presId="urn:microsoft.com/office/officeart/2009/3/layout/PieProcess"/>
    <dgm:cxn modelId="{138EC581-47A1-49F8-A13C-44DBFC3C7300}" type="presParOf" srcId="{0FA18C22-EC7A-4881-A55C-E8BB3FC0BC01}" destId="{D5653AC5-A4B8-4964-B1AE-D3726851894A}" srcOrd="6" destOrd="0" presId="urn:microsoft.com/office/officeart/2009/3/layout/PieProcess"/>
    <dgm:cxn modelId="{8C9B20C9-0E52-4F67-86AF-A5C5E383E3C6}" type="presParOf" srcId="{D5653AC5-A4B8-4964-B1AE-D3726851894A}" destId="{97718078-773E-444A-8B96-3705A8C110B3}" srcOrd="0" destOrd="0" presId="urn:microsoft.com/office/officeart/2009/3/layout/PieProcess"/>
    <dgm:cxn modelId="{697F78FA-1C3E-4C40-AD1A-ABF06FB38927}" type="presParOf" srcId="{0FA18C22-EC7A-4881-A55C-E8BB3FC0BC01}" destId="{268BCE80-FD95-4932-8511-B51014178AFB}" srcOrd="7" destOrd="0" presId="urn:microsoft.com/office/officeart/2009/3/layout/PieProcess"/>
    <dgm:cxn modelId="{C7D9E6B3-E986-410C-8471-F9F3933E9A50}" type="presParOf" srcId="{0FA18C22-EC7A-4881-A55C-E8BB3FC0BC01}" destId="{5CF3890E-A9CF-4E5E-BC3C-B5F492736AF6}" srcOrd="8" destOrd="0" presId="urn:microsoft.com/office/officeart/2009/3/layout/PieProcess"/>
    <dgm:cxn modelId="{8C609545-A48D-4D42-806F-43AB522A6A1C}" type="presParOf" srcId="{5CF3890E-A9CF-4E5E-BC3C-B5F492736AF6}" destId="{59308533-A5AF-4D8F-A184-550885D871BB}" srcOrd="0" destOrd="0" presId="urn:microsoft.com/office/officeart/2009/3/layout/PieProcess"/>
    <dgm:cxn modelId="{11DFFF00-DC56-4ACD-854C-CBFB86E600D4}" type="presParOf" srcId="{5CF3890E-A9CF-4E5E-BC3C-B5F492736AF6}" destId="{6ADF44B4-0F8E-4401-9834-BF4F08DE9674}" srcOrd="1" destOrd="0" presId="urn:microsoft.com/office/officeart/2009/3/layout/PieProcess"/>
    <dgm:cxn modelId="{9AC0F865-4947-4107-B9B9-5A6308670558}" type="presParOf" srcId="{5CF3890E-A9CF-4E5E-BC3C-B5F492736AF6}" destId="{43CD63FD-9289-40A6-8BA1-7FE831942E96}" srcOrd="2" destOrd="0" presId="urn:microsoft.com/office/officeart/2009/3/layout/PieProcess"/>
    <dgm:cxn modelId="{D23B592D-6631-4364-B9B6-CDE830D488A7}" type="presParOf" srcId="{0FA18C22-EC7A-4881-A55C-E8BB3FC0BC01}" destId="{5BAE8595-7992-49AF-BFF5-F0C0A2BFCEB9}" srcOrd="9" destOrd="0" presId="urn:microsoft.com/office/officeart/2009/3/layout/PieProcess"/>
    <dgm:cxn modelId="{CC807A53-D691-4207-A1F9-63E4D55C4C02}" type="presParOf" srcId="{0FA18C22-EC7A-4881-A55C-E8BB3FC0BC01}" destId="{C13C2119-CCD9-4800-A0A9-575D49C764DB}" srcOrd="10" destOrd="0" presId="urn:microsoft.com/office/officeart/2009/3/layout/PieProcess"/>
    <dgm:cxn modelId="{0A5E5849-7B07-4947-9B49-D6EFFD06C8FE}" type="presParOf" srcId="{C13C2119-CCD9-4800-A0A9-575D49C764DB}" destId="{2807A083-0A46-4E20-9EC4-B3E74C59491A}" srcOrd="0" destOrd="0" presId="urn:microsoft.com/office/officeart/2009/3/layout/Pi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7F0C8C-4FD4-404D-BDC6-B69A213F45DB}" type="doc">
      <dgm:prSet loTypeId="urn:microsoft.com/office/officeart/2005/8/layout/hList6" loCatId="list" qsTypeId="urn:microsoft.com/office/officeart/2005/8/quickstyle/simple1" qsCatId="simple" csTypeId="urn:microsoft.com/office/officeart/2005/8/colors/accent3_1" csCatId="accent3" phldr="1"/>
      <dgm:spPr/>
      <dgm:t>
        <a:bodyPr/>
        <a:lstStyle/>
        <a:p>
          <a:endParaRPr lang="en-US"/>
        </a:p>
      </dgm:t>
    </dgm:pt>
    <dgm:pt modelId="{FBEB00B1-03DE-4D49-8221-7A71D5C5991D}">
      <dgm:prSet phldrT="[Text]"/>
      <dgm:spPr>
        <a:solidFill>
          <a:srgbClr val="CCCCFF"/>
        </a:solidFill>
      </dgm:spPr>
      <dgm:t>
        <a:bodyPr/>
        <a:lstStyle/>
        <a:p>
          <a:r>
            <a:rPr lang="en-US" dirty="0"/>
            <a:t>Involve people</a:t>
          </a:r>
        </a:p>
      </dgm:t>
    </dgm:pt>
    <dgm:pt modelId="{E261DE25-1EFD-4912-9294-5711AA96A855}" type="parTrans" cxnId="{B0A53AB4-EC63-447D-8ADB-D42F0CF16421}">
      <dgm:prSet/>
      <dgm:spPr/>
      <dgm:t>
        <a:bodyPr/>
        <a:lstStyle/>
        <a:p>
          <a:endParaRPr lang="en-US"/>
        </a:p>
      </dgm:t>
    </dgm:pt>
    <dgm:pt modelId="{861CF69A-EED7-42C2-A96E-A4E271036EF2}" type="sibTrans" cxnId="{B0A53AB4-EC63-447D-8ADB-D42F0CF16421}">
      <dgm:prSet/>
      <dgm:spPr/>
      <dgm:t>
        <a:bodyPr/>
        <a:lstStyle/>
        <a:p>
          <a:endParaRPr lang="en-US"/>
        </a:p>
      </dgm:t>
    </dgm:pt>
    <dgm:pt modelId="{88DF6BBF-F31A-4402-AA5B-14F5DAB24DFD}">
      <dgm:prSet phldrT="[Text]"/>
      <dgm:spPr>
        <a:solidFill>
          <a:srgbClr val="CCCCFF"/>
        </a:solidFill>
      </dgm:spPr>
      <dgm:t>
        <a:bodyPr/>
        <a:lstStyle/>
        <a:p>
          <a:r>
            <a:rPr lang="en-US" dirty="0"/>
            <a:t>Reward &amp; recognition</a:t>
          </a:r>
        </a:p>
      </dgm:t>
    </dgm:pt>
    <dgm:pt modelId="{56F947B1-CCAD-4332-96C2-FA8F9F2C905A}" type="parTrans" cxnId="{FADBA764-C206-47C8-B06E-85A39EB63B42}">
      <dgm:prSet/>
      <dgm:spPr/>
      <dgm:t>
        <a:bodyPr/>
        <a:lstStyle/>
        <a:p>
          <a:endParaRPr lang="en-US"/>
        </a:p>
      </dgm:t>
    </dgm:pt>
    <dgm:pt modelId="{92AD2EE6-CFD4-4F7E-9CF0-38F8BA245215}" type="sibTrans" cxnId="{FADBA764-C206-47C8-B06E-85A39EB63B42}">
      <dgm:prSet/>
      <dgm:spPr/>
      <dgm:t>
        <a:bodyPr/>
        <a:lstStyle/>
        <a:p>
          <a:endParaRPr lang="en-US"/>
        </a:p>
      </dgm:t>
    </dgm:pt>
    <dgm:pt modelId="{CF97A87C-9164-4404-9C3A-F6A6F8250400}">
      <dgm:prSet phldrT="[Text]"/>
      <dgm:spPr>
        <a:solidFill>
          <a:srgbClr val="CCCCFF"/>
        </a:solidFill>
      </dgm:spPr>
      <dgm:t>
        <a:bodyPr/>
        <a:lstStyle/>
        <a:p>
          <a:r>
            <a:rPr lang="en-US" dirty="0"/>
            <a:t>Keep people informed</a:t>
          </a:r>
        </a:p>
      </dgm:t>
    </dgm:pt>
    <dgm:pt modelId="{2FC7DA35-35FD-4295-9A2F-0480727F6E0C}" type="parTrans" cxnId="{C6945871-F6C8-47D5-AC60-28BE76E4AC09}">
      <dgm:prSet/>
      <dgm:spPr/>
      <dgm:t>
        <a:bodyPr/>
        <a:lstStyle/>
        <a:p>
          <a:endParaRPr lang="en-US"/>
        </a:p>
      </dgm:t>
    </dgm:pt>
    <dgm:pt modelId="{210D6759-25E6-4D58-8536-65B06CC6238F}" type="sibTrans" cxnId="{C6945871-F6C8-47D5-AC60-28BE76E4AC09}">
      <dgm:prSet/>
      <dgm:spPr/>
      <dgm:t>
        <a:bodyPr/>
        <a:lstStyle/>
        <a:p>
          <a:endParaRPr lang="en-US"/>
        </a:p>
      </dgm:t>
    </dgm:pt>
    <dgm:pt modelId="{2958F097-52EC-43F4-BD98-9B47568BEE47}">
      <dgm:prSet phldrT="[Text]"/>
      <dgm:spPr>
        <a:solidFill>
          <a:srgbClr val="FFFFCC"/>
        </a:solidFill>
      </dgm:spPr>
      <dgm:t>
        <a:bodyPr/>
        <a:lstStyle/>
        <a:p>
          <a:r>
            <a:rPr lang="en-US" dirty="0"/>
            <a:t>Enhance credibility</a:t>
          </a:r>
        </a:p>
      </dgm:t>
    </dgm:pt>
    <dgm:pt modelId="{6D5209DF-FBC1-4B50-815A-07B024776F7E}" type="parTrans" cxnId="{C9D1CFBE-AFBB-4717-BB06-17E84C63F165}">
      <dgm:prSet/>
      <dgm:spPr/>
      <dgm:t>
        <a:bodyPr/>
        <a:lstStyle/>
        <a:p>
          <a:endParaRPr lang="en-US"/>
        </a:p>
      </dgm:t>
    </dgm:pt>
    <dgm:pt modelId="{315F3514-682D-485C-AD29-E5C61CB53314}" type="sibTrans" cxnId="{C9D1CFBE-AFBB-4717-BB06-17E84C63F165}">
      <dgm:prSet/>
      <dgm:spPr/>
      <dgm:t>
        <a:bodyPr/>
        <a:lstStyle/>
        <a:p>
          <a:endParaRPr lang="en-US"/>
        </a:p>
      </dgm:t>
    </dgm:pt>
    <dgm:pt modelId="{702A5EEB-E824-4E0E-A4B1-50D1069D52E7}">
      <dgm:prSet phldrT="[Text]"/>
      <dgm:spPr>
        <a:solidFill>
          <a:srgbClr val="FFFFCC"/>
        </a:solidFill>
      </dgm:spPr>
      <dgm:t>
        <a:bodyPr/>
        <a:lstStyle/>
        <a:p>
          <a:r>
            <a:rPr lang="en-US" dirty="0"/>
            <a:t>Credible leaders</a:t>
          </a:r>
        </a:p>
      </dgm:t>
    </dgm:pt>
    <dgm:pt modelId="{30969E28-39E5-4E2C-97DE-186D004BCBD4}" type="parTrans" cxnId="{10A888AF-DB04-4D5A-9C0B-41961455DFB8}">
      <dgm:prSet/>
      <dgm:spPr/>
      <dgm:t>
        <a:bodyPr/>
        <a:lstStyle/>
        <a:p>
          <a:endParaRPr lang="en-US"/>
        </a:p>
      </dgm:t>
    </dgm:pt>
    <dgm:pt modelId="{8D39762C-F22D-434D-AE0E-F2B89EDD6BFE}" type="sibTrans" cxnId="{10A888AF-DB04-4D5A-9C0B-41961455DFB8}">
      <dgm:prSet/>
      <dgm:spPr/>
      <dgm:t>
        <a:bodyPr/>
        <a:lstStyle/>
        <a:p>
          <a:endParaRPr lang="en-US"/>
        </a:p>
      </dgm:t>
    </dgm:pt>
    <dgm:pt modelId="{C797EED8-1626-467B-B85D-C0B0DAF21E6B}">
      <dgm:prSet phldrT="[Text]"/>
      <dgm:spPr>
        <a:solidFill>
          <a:srgbClr val="FFFFCC"/>
        </a:solidFill>
      </dgm:spPr>
      <dgm:t>
        <a:bodyPr/>
        <a:lstStyle/>
        <a:p>
          <a:r>
            <a:rPr lang="en-US" dirty="0"/>
            <a:t>Positive messages &amp; celebrate successes</a:t>
          </a:r>
        </a:p>
      </dgm:t>
    </dgm:pt>
    <dgm:pt modelId="{0663C46D-7522-4D56-A30C-5AF071DB7468}" type="parTrans" cxnId="{C226392A-1D3F-4547-8DF9-CDBB6272DA62}">
      <dgm:prSet/>
      <dgm:spPr/>
      <dgm:t>
        <a:bodyPr/>
        <a:lstStyle/>
        <a:p>
          <a:endParaRPr lang="en-US"/>
        </a:p>
      </dgm:t>
    </dgm:pt>
    <dgm:pt modelId="{3C92FE16-6C34-46E1-8875-8BAD9BD63395}" type="sibTrans" cxnId="{C226392A-1D3F-4547-8DF9-CDBB6272DA62}">
      <dgm:prSet/>
      <dgm:spPr/>
      <dgm:t>
        <a:bodyPr/>
        <a:lstStyle/>
        <a:p>
          <a:endParaRPr lang="en-US"/>
        </a:p>
      </dgm:t>
    </dgm:pt>
    <dgm:pt modelId="{1982FEA1-3D6E-45EA-8B63-74D0AE8D419D}">
      <dgm:prSet phldrT="[Text]"/>
      <dgm:spPr>
        <a:solidFill>
          <a:srgbClr val="FDBFBF"/>
        </a:solidFill>
        <a:ln>
          <a:solidFill>
            <a:srgbClr val="FDBFBF"/>
          </a:solidFill>
        </a:ln>
      </dgm:spPr>
      <dgm:t>
        <a:bodyPr/>
        <a:lstStyle/>
        <a:p>
          <a:r>
            <a:rPr lang="en-US" dirty="0"/>
            <a:t>Timeliness of communication</a:t>
          </a:r>
        </a:p>
      </dgm:t>
    </dgm:pt>
    <dgm:pt modelId="{EBDEBB77-8562-4C34-9F62-FD7A4A6FB6C1}" type="parTrans" cxnId="{865CEF03-7665-46BD-9BC1-7A0C3AEB1E00}">
      <dgm:prSet/>
      <dgm:spPr/>
      <dgm:t>
        <a:bodyPr/>
        <a:lstStyle/>
        <a:p>
          <a:endParaRPr lang="en-US"/>
        </a:p>
      </dgm:t>
    </dgm:pt>
    <dgm:pt modelId="{1714CF5D-E927-44E5-B1AF-D7EB49656078}" type="sibTrans" cxnId="{865CEF03-7665-46BD-9BC1-7A0C3AEB1E00}">
      <dgm:prSet/>
      <dgm:spPr/>
      <dgm:t>
        <a:bodyPr/>
        <a:lstStyle/>
        <a:p>
          <a:endParaRPr lang="en-US"/>
        </a:p>
      </dgm:t>
    </dgm:pt>
    <dgm:pt modelId="{F99EA48F-18A8-499F-BD3B-A9A361023E03}">
      <dgm:prSet phldrT="[Text]"/>
      <dgm:spPr>
        <a:solidFill>
          <a:srgbClr val="FDBFBF"/>
        </a:solidFill>
        <a:ln>
          <a:solidFill>
            <a:srgbClr val="FDBFBF"/>
          </a:solidFill>
        </a:ln>
      </dgm:spPr>
      <dgm:t>
        <a:bodyPr/>
        <a:lstStyle/>
        <a:p>
          <a:r>
            <a:rPr lang="en-US" dirty="0"/>
            <a:t>Give accurate and up to date information</a:t>
          </a:r>
        </a:p>
      </dgm:t>
    </dgm:pt>
    <dgm:pt modelId="{7C33781F-AEB8-429F-88B6-EEAC2A107E10}" type="parTrans" cxnId="{DAAE3FB2-52AE-4FC3-A158-380832596685}">
      <dgm:prSet/>
      <dgm:spPr/>
      <dgm:t>
        <a:bodyPr/>
        <a:lstStyle/>
        <a:p>
          <a:endParaRPr lang="en-US"/>
        </a:p>
      </dgm:t>
    </dgm:pt>
    <dgm:pt modelId="{9F1C0BAD-9AA2-4920-B5A2-1CAEE9E5B02A}" type="sibTrans" cxnId="{DAAE3FB2-52AE-4FC3-A158-380832596685}">
      <dgm:prSet/>
      <dgm:spPr/>
      <dgm:t>
        <a:bodyPr/>
        <a:lstStyle/>
        <a:p>
          <a:endParaRPr lang="en-US"/>
        </a:p>
      </dgm:t>
    </dgm:pt>
    <dgm:pt modelId="{CACED6EA-AF9B-4645-8C52-CE49740964DF}">
      <dgm:prSet phldrT="[Text]"/>
      <dgm:spPr>
        <a:solidFill>
          <a:srgbClr val="FDBFBF"/>
        </a:solidFill>
        <a:ln>
          <a:solidFill>
            <a:srgbClr val="FDBFBF"/>
          </a:solidFill>
        </a:ln>
      </dgm:spPr>
      <dgm:t>
        <a:bodyPr/>
        <a:lstStyle/>
        <a:p>
          <a:r>
            <a:rPr lang="en-GB" dirty="0"/>
            <a:t>opportunity to vent concerns and frustrations</a:t>
          </a:r>
          <a:endParaRPr lang="en-US" dirty="0"/>
        </a:p>
      </dgm:t>
    </dgm:pt>
    <dgm:pt modelId="{B1F6ED05-0539-47D9-9F44-52FC3B087683}" type="parTrans" cxnId="{974D1B32-19CE-470A-B93F-5C9D8242DBC7}">
      <dgm:prSet/>
      <dgm:spPr/>
      <dgm:t>
        <a:bodyPr/>
        <a:lstStyle/>
        <a:p>
          <a:endParaRPr lang="en-US"/>
        </a:p>
      </dgm:t>
    </dgm:pt>
    <dgm:pt modelId="{94E06DE7-FD1C-40E7-AD1B-1D5301DD0703}" type="sibTrans" cxnId="{974D1B32-19CE-470A-B93F-5C9D8242DBC7}">
      <dgm:prSet/>
      <dgm:spPr/>
      <dgm:t>
        <a:bodyPr/>
        <a:lstStyle/>
        <a:p>
          <a:endParaRPr lang="en-US"/>
        </a:p>
      </dgm:t>
    </dgm:pt>
    <dgm:pt modelId="{67C85A04-A838-4928-AD3C-273F5128C10F}">
      <dgm:prSet/>
      <dgm:spPr>
        <a:solidFill>
          <a:srgbClr val="FDBFBF"/>
        </a:solidFill>
        <a:ln>
          <a:solidFill>
            <a:srgbClr val="FDBFBF"/>
          </a:solidFill>
        </a:ln>
      </dgm:spPr>
      <dgm:t>
        <a:bodyPr/>
        <a:lstStyle/>
        <a:p>
          <a:endParaRPr lang="en-US" dirty="0"/>
        </a:p>
      </dgm:t>
    </dgm:pt>
    <dgm:pt modelId="{5E405191-242E-4BC5-9B27-CF31B5D55DC4}" type="parTrans" cxnId="{0A192838-9C19-4884-B12D-420B294F9A6C}">
      <dgm:prSet/>
      <dgm:spPr/>
      <dgm:t>
        <a:bodyPr/>
        <a:lstStyle/>
        <a:p>
          <a:endParaRPr lang="en-US"/>
        </a:p>
      </dgm:t>
    </dgm:pt>
    <dgm:pt modelId="{DC3E5F19-A650-4894-8E7F-42163BC96CFC}" type="sibTrans" cxnId="{0A192838-9C19-4884-B12D-420B294F9A6C}">
      <dgm:prSet/>
      <dgm:spPr/>
      <dgm:t>
        <a:bodyPr/>
        <a:lstStyle/>
        <a:p>
          <a:endParaRPr lang="en-US"/>
        </a:p>
      </dgm:t>
    </dgm:pt>
    <dgm:pt modelId="{6D85663B-2B8C-46B5-AF06-9C254F2E8D4E}" type="pres">
      <dgm:prSet presAssocID="{6F7F0C8C-4FD4-404D-BDC6-B69A213F45DB}" presName="Name0" presStyleCnt="0">
        <dgm:presLayoutVars>
          <dgm:dir/>
          <dgm:resizeHandles val="exact"/>
        </dgm:presLayoutVars>
      </dgm:prSet>
      <dgm:spPr/>
    </dgm:pt>
    <dgm:pt modelId="{3EF12F43-2D9C-4086-AC39-1249498CBD1D}" type="pres">
      <dgm:prSet presAssocID="{FBEB00B1-03DE-4D49-8221-7A71D5C5991D}" presName="node" presStyleLbl="node1" presStyleIdx="0" presStyleCnt="3">
        <dgm:presLayoutVars>
          <dgm:bulletEnabled val="1"/>
        </dgm:presLayoutVars>
      </dgm:prSet>
      <dgm:spPr/>
    </dgm:pt>
    <dgm:pt modelId="{E5E07EA3-C51B-4566-AE98-5689AFA6BCD6}" type="pres">
      <dgm:prSet presAssocID="{861CF69A-EED7-42C2-A96E-A4E271036EF2}" presName="sibTrans" presStyleCnt="0"/>
      <dgm:spPr/>
    </dgm:pt>
    <dgm:pt modelId="{DFC4108F-7A96-4BA8-B023-7B4B9229FCF6}" type="pres">
      <dgm:prSet presAssocID="{2958F097-52EC-43F4-BD98-9B47568BEE47}" presName="node" presStyleLbl="node1" presStyleIdx="1" presStyleCnt="3">
        <dgm:presLayoutVars>
          <dgm:bulletEnabled val="1"/>
        </dgm:presLayoutVars>
      </dgm:prSet>
      <dgm:spPr/>
    </dgm:pt>
    <dgm:pt modelId="{F5D422F8-B21A-4E33-85E3-E56BDEC77791}" type="pres">
      <dgm:prSet presAssocID="{315F3514-682D-485C-AD29-E5C61CB53314}" presName="sibTrans" presStyleCnt="0"/>
      <dgm:spPr/>
    </dgm:pt>
    <dgm:pt modelId="{6923EAAE-2186-4A04-B109-0C7D32E3413B}" type="pres">
      <dgm:prSet presAssocID="{1982FEA1-3D6E-45EA-8B63-74D0AE8D419D}" presName="node" presStyleLbl="node1" presStyleIdx="2" presStyleCnt="3" custLinFactNeighborX="513" custLinFactNeighborY="1356">
        <dgm:presLayoutVars>
          <dgm:bulletEnabled val="1"/>
        </dgm:presLayoutVars>
      </dgm:prSet>
      <dgm:spPr/>
    </dgm:pt>
  </dgm:ptLst>
  <dgm:cxnLst>
    <dgm:cxn modelId="{865CEF03-7665-46BD-9BC1-7A0C3AEB1E00}" srcId="{6F7F0C8C-4FD4-404D-BDC6-B69A213F45DB}" destId="{1982FEA1-3D6E-45EA-8B63-74D0AE8D419D}" srcOrd="2" destOrd="0" parTransId="{EBDEBB77-8562-4C34-9F62-FD7A4A6FB6C1}" sibTransId="{1714CF5D-E927-44E5-B1AF-D7EB49656078}"/>
    <dgm:cxn modelId="{E22B9007-F898-42B4-B395-433C1473FA73}" type="presOf" srcId="{C797EED8-1626-467B-B85D-C0B0DAF21E6B}" destId="{DFC4108F-7A96-4BA8-B023-7B4B9229FCF6}" srcOrd="0" destOrd="2" presId="urn:microsoft.com/office/officeart/2005/8/layout/hList6"/>
    <dgm:cxn modelId="{C226392A-1D3F-4547-8DF9-CDBB6272DA62}" srcId="{2958F097-52EC-43F4-BD98-9B47568BEE47}" destId="{C797EED8-1626-467B-B85D-C0B0DAF21E6B}" srcOrd="1" destOrd="0" parTransId="{0663C46D-7522-4D56-A30C-5AF071DB7468}" sibTransId="{3C92FE16-6C34-46E1-8875-8BAD9BD63395}"/>
    <dgm:cxn modelId="{2C373F2A-FFAC-4A31-B073-5A96A8249F1C}" type="presOf" srcId="{2958F097-52EC-43F4-BD98-9B47568BEE47}" destId="{DFC4108F-7A96-4BA8-B023-7B4B9229FCF6}" srcOrd="0" destOrd="0" presId="urn:microsoft.com/office/officeart/2005/8/layout/hList6"/>
    <dgm:cxn modelId="{974D1B32-19CE-470A-B93F-5C9D8242DBC7}" srcId="{1982FEA1-3D6E-45EA-8B63-74D0AE8D419D}" destId="{CACED6EA-AF9B-4645-8C52-CE49740964DF}" srcOrd="1" destOrd="0" parTransId="{B1F6ED05-0539-47D9-9F44-52FC3B087683}" sibTransId="{94E06DE7-FD1C-40E7-AD1B-1D5301DD0703}"/>
    <dgm:cxn modelId="{0A192838-9C19-4884-B12D-420B294F9A6C}" srcId="{1982FEA1-3D6E-45EA-8B63-74D0AE8D419D}" destId="{67C85A04-A838-4928-AD3C-273F5128C10F}" srcOrd="2" destOrd="0" parTransId="{5E405191-242E-4BC5-9B27-CF31B5D55DC4}" sibTransId="{DC3E5F19-A650-4894-8E7F-42163BC96CFC}"/>
    <dgm:cxn modelId="{248C993E-B2A6-4A43-A946-780930F1606F}" type="presOf" srcId="{6F7F0C8C-4FD4-404D-BDC6-B69A213F45DB}" destId="{6D85663B-2B8C-46B5-AF06-9C254F2E8D4E}" srcOrd="0" destOrd="0" presId="urn:microsoft.com/office/officeart/2005/8/layout/hList6"/>
    <dgm:cxn modelId="{23937042-1AF4-4069-AA9C-787368A35894}" type="presOf" srcId="{CACED6EA-AF9B-4645-8C52-CE49740964DF}" destId="{6923EAAE-2186-4A04-B109-0C7D32E3413B}" srcOrd="0" destOrd="2" presId="urn:microsoft.com/office/officeart/2005/8/layout/hList6"/>
    <dgm:cxn modelId="{FADBA764-C206-47C8-B06E-85A39EB63B42}" srcId="{FBEB00B1-03DE-4D49-8221-7A71D5C5991D}" destId="{88DF6BBF-F31A-4402-AA5B-14F5DAB24DFD}" srcOrd="0" destOrd="0" parTransId="{56F947B1-CCAD-4332-96C2-FA8F9F2C905A}" sibTransId="{92AD2EE6-CFD4-4F7E-9CF0-38F8BA245215}"/>
    <dgm:cxn modelId="{C6945871-F6C8-47D5-AC60-28BE76E4AC09}" srcId="{FBEB00B1-03DE-4D49-8221-7A71D5C5991D}" destId="{CF97A87C-9164-4404-9C3A-F6A6F8250400}" srcOrd="1" destOrd="0" parTransId="{2FC7DA35-35FD-4295-9A2F-0480727F6E0C}" sibTransId="{210D6759-25E6-4D58-8536-65B06CC6238F}"/>
    <dgm:cxn modelId="{22609C87-9490-4830-8E46-D767BE02A3B5}" type="presOf" srcId="{88DF6BBF-F31A-4402-AA5B-14F5DAB24DFD}" destId="{3EF12F43-2D9C-4086-AC39-1249498CBD1D}" srcOrd="0" destOrd="1" presId="urn:microsoft.com/office/officeart/2005/8/layout/hList6"/>
    <dgm:cxn modelId="{57068998-139A-4914-B3A3-04EBCD5E8AF4}" type="presOf" srcId="{67C85A04-A838-4928-AD3C-273F5128C10F}" destId="{6923EAAE-2186-4A04-B109-0C7D32E3413B}" srcOrd="0" destOrd="3" presId="urn:microsoft.com/office/officeart/2005/8/layout/hList6"/>
    <dgm:cxn modelId="{1EAA2AA3-02E4-4D01-80B2-25B42668AA2F}" type="presOf" srcId="{702A5EEB-E824-4E0E-A4B1-50D1069D52E7}" destId="{DFC4108F-7A96-4BA8-B023-7B4B9229FCF6}" srcOrd="0" destOrd="1" presId="urn:microsoft.com/office/officeart/2005/8/layout/hList6"/>
    <dgm:cxn modelId="{10A888AF-DB04-4D5A-9C0B-41961455DFB8}" srcId="{2958F097-52EC-43F4-BD98-9B47568BEE47}" destId="{702A5EEB-E824-4E0E-A4B1-50D1069D52E7}" srcOrd="0" destOrd="0" parTransId="{30969E28-39E5-4E2C-97DE-186D004BCBD4}" sibTransId="{8D39762C-F22D-434D-AE0E-F2B89EDD6BFE}"/>
    <dgm:cxn modelId="{DAAE3FB2-52AE-4FC3-A158-380832596685}" srcId="{1982FEA1-3D6E-45EA-8B63-74D0AE8D419D}" destId="{F99EA48F-18A8-499F-BD3B-A9A361023E03}" srcOrd="0" destOrd="0" parTransId="{7C33781F-AEB8-429F-88B6-EEAC2A107E10}" sibTransId="{9F1C0BAD-9AA2-4920-B5A2-1CAEE9E5B02A}"/>
    <dgm:cxn modelId="{B0A53AB4-EC63-447D-8ADB-D42F0CF16421}" srcId="{6F7F0C8C-4FD4-404D-BDC6-B69A213F45DB}" destId="{FBEB00B1-03DE-4D49-8221-7A71D5C5991D}" srcOrd="0" destOrd="0" parTransId="{E261DE25-1EFD-4912-9294-5711AA96A855}" sibTransId="{861CF69A-EED7-42C2-A96E-A4E271036EF2}"/>
    <dgm:cxn modelId="{DD86CFB8-AEC8-4E26-B29C-3A9F1E1FB68D}" type="presOf" srcId="{F99EA48F-18A8-499F-BD3B-A9A361023E03}" destId="{6923EAAE-2186-4A04-B109-0C7D32E3413B}" srcOrd="0" destOrd="1" presId="urn:microsoft.com/office/officeart/2005/8/layout/hList6"/>
    <dgm:cxn modelId="{C9D1CFBE-AFBB-4717-BB06-17E84C63F165}" srcId="{6F7F0C8C-4FD4-404D-BDC6-B69A213F45DB}" destId="{2958F097-52EC-43F4-BD98-9B47568BEE47}" srcOrd="1" destOrd="0" parTransId="{6D5209DF-FBC1-4B50-815A-07B024776F7E}" sibTransId="{315F3514-682D-485C-AD29-E5C61CB53314}"/>
    <dgm:cxn modelId="{52FC21BF-AD34-48DD-88E0-EED147FCFB5E}" type="presOf" srcId="{1982FEA1-3D6E-45EA-8B63-74D0AE8D419D}" destId="{6923EAAE-2186-4A04-B109-0C7D32E3413B}" srcOrd="0" destOrd="0" presId="urn:microsoft.com/office/officeart/2005/8/layout/hList6"/>
    <dgm:cxn modelId="{FC01E2CC-F6BE-4A43-927B-25C68B884852}" type="presOf" srcId="{FBEB00B1-03DE-4D49-8221-7A71D5C5991D}" destId="{3EF12F43-2D9C-4086-AC39-1249498CBD1D}" srcOrd="0" destOrd="0" presId="urn:microsoft.com/office/officeart/2005/8/layout/hList6"/>
    <dgm:cxn modelId="{F6813BDF-F87A-45BB-8F8E-041AEF10EBFB}" type="presOf" srcId="{CF97A87C-9164-4404-9C3A-F6A6F8250400}" destId="{3EF12F43-2D9C-4086-AC39-1249498CBD1D}" srcOrd="0" destOrd="2" presId="urn:microsoft.com/office/officeart/2005/8/layout/hList6"/>
    <dgm:cxn modelId="{52E08D5C-1408-436B-BC9E-FA496E3A89CD}" type="presParOf" srcId="{6D85663B-2B8C-46B5-AF06-9C254F2E8D4E}" destId="{3EF12F43-2D9C-4086-AC39-1249498CBD1D}" srcOrd="0" destOrd="0" presId="urn:microsoft.com/office/officeart/2005/8/layout/hList6"/>
    <dgm:cxn modelId="{FE976D73-EA02-45A8-88D7-4037667ADF18}" type="presParOf" srcId="{6D85663B-2B8C-46B5-AF06-9C254F2E8D4E}" destId="{E5E07EA3-C51B-4566-AE98-5689AFA6BCD6}" srcOrd="1" destOrd="0" presId="urn:microsoft.com/office/officeart/2005/8/layout/hList6"/>
    <dgm:cxn modelId="{DCA2E1A8-F7DC-4EDA-A875-6C083AA23A97}" type="presParOf" srcId="{6D85663B-2B8C-46B5-AF06-9C254F2E8D4E}" destId="{DFC4108F-7A96-4BA8-B023-7B4B9229FCF6}" srcOrd="2" destOrd="0" presId="urn:microsoft.com/office/officeart/2005/8/layout/hList6"/>
    <dgm:cxn modelId="{793B2660-E094-4A16-A1C4-A91457A6945C}" type="presParOf" srcId="{6D85663B-2B8C-46B5-AF06-9C254F2E8D4E}" destId="{F5D422F8-B21A-4E33-85E3-E56BDEC77791}" srcOrd="3" destOrd="0" presId="urn:microsoft.com/office/officeart/2005/8/layout/hList6"/>
    <dgm:cxn modelId="{E0B8065A-8F93-425B-A3A0-2EE8FDFFF713}" type="presParOf" srcId="{6D85663B-2B8C-46B5-AF06-9C254F2E8D4E}" destId="{6923EAAE-2186-4A04-B109-0C7D32E3413B}"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69DEB6-A4A2-41B1-8F7E-4F0764FDB066}" type="doc">
      <dgm:prSet loTypeId="urn:microsoft.com/office/officeart/2008/layout/LinedList" loCatId="list" qsTypeId="urn:microsoft.com/office/officeart/2005/8/quickstyle/simple1" qsCatId="simple" csTypeId="urn:microsoft.com/office/officeart/2005/8/colors/accent1_1" csCatId="accent1" phldr="1"/>
      <dgm:spPr/>
      <dgm:t>
        <a:bodyPr/>
        <a:lstStyle/>
        <a:p>
          <a:endParaRPr lang="en-US"/>
        </a:p>
      </dgm:t>
    </dgm:pt>
    <dgm:pt modelId="{154D6155-AC34-4569-809B-272B2D289E72}">
      <dgm:prSet phldrT="[Text]"/>
      <dgm:spPr/>
      <dgm:t>
        <a:bodyPr/>
        <a:lstStyle/>
        <a:p>
          <a:r>
            <a:rPr lang="en-US" dirty="0"/>
            <a:t>Building Resilience</a:t>
          </a:r>
        </a:p>
      </dgm:t>
    </dgm:pt>
    <dgm:pt modelId="{724B7BED-2071-4736-9217-2A30A5242C61}" type="parTrans" cxnId="{7259E156-1852-4F7F-82EE-E3EFC397402F}">
      <dgm:prSet/>
      <dgm:spPr/>
      <dgm:t>
        <a:bodyPr/>
        <a:lstStyle/>
        <a:p>
          <a:endParaRPr lang="en-US"/>
        </a:p>
      </dgm:t>
    </dgm:pt>
    <dgm:pt modelId="{573AE304-1FD1-40CA-809E-8539A1BF1D75}" type="sibTrans" cxnId="{7259E156-1852-4F7F-82EE-E3EFC397402F}">
      <dgm:prSet/>
      <dgm:spPr/>
      <dgm:t>
        <a:bodyPr/>
        <a:lstStyle/>
        <a:p>
          <a:endParaRPr lang="en-US"/>
        </a:p>
      </dgm:t>
    </dgm:pt>
    <dgm:pt modelId="{17564E40-8ADF-4915-9E8D-DB1D7915755C}">
      <dgm:prSet phldrT="[Text]"/>
      <dgm:spPr/>
      <dgm:t>
        <a:bodyPr/>
        <a:lstStyle/>
        <a:p>
          <a:r>
            <a:rPr lang="en-US" dirty="0"/>
            <a:t>Building trusting relations</a:t>
          </a:r>
        </a:p>
      </dgm:t>
    </dgm:pt>
    <dgm:pt modelId="{E2558831-448E-48BC-8B77-E042709FFB99}" type="parTrans" cxnId="{97DAC54D-71E0-49FF-808E-9E827C716EB6}">
      <dgm:prSet/>
      <dgm:spPr/>
      <dgm:t>
        <a:bodyPr/>
        <a:lstStyle/>
        <a:p>
          <a:endParaRPr lang="en-US"/>
        </a:p>
      </dgm:t>
    </dgm:pt>
    <dgm:pt modelId="{5BB7A989-1099-4093-B182-9134976B8EAF}" type="sibTrans" cxnId="{97DAC54D-71E0-49FF-808E-9E827C716EB6}">
      <dgm:prSet/>
      <dgm:spPr/>
      <dgm:t>
        <a:bodyPr/>
        <a:lstStyle/>
        <a:p>
          <a:endParaRPr lang="en-US"/>
        </a:p>
      </dgm:t>
    </dgm:pt>
    <dgm:pt modelId="{E628AFDA-3C1C-46F7-931A-D9DEB315574C}">
      <dgm:prSet phldrT="[Text]"/>
      <dgm:spPr/>
      <dgm:t>
        <a:bodyPr/>
        <a:lstStyle/>
        <a:p>
          <a:r>
            <a:rPr lang="en-US" dirty="0"/>
            <a:t>Help overcome negative thoughts/ feelings/ behaviors</a:t>
          </a:r>
        </a:p>
      </dgm:t>
    </dgm:pt>
    <dgm:pt modelId="{781E02E1-6FD4-4986-AFB8-03C548A90CA3}" type="parTrans" cxnId="{94D3E0BC-0EF2-4B2E-B4F4-9B8B68282B18}">
      <dgm:prSet/>
      <dgm:spPr/>
      <dgm:t>
        <a:bodyPr/>
        <a:lstStyle/>
        <a:p>
          <a:endParaRPr lang="en-US"/>
        </a:p>
      </dgm:t>
    </dgm:pt>
    <dgm:pt modelId="{5359FF9B-ADBB-4A6F-B9FC-A153985FAA0C}" type="sibTrans" cxnId="{94D3E0BC-0EF2-4B2E-B4F4-9B8B68282B18}">
      <dgm:prSet/>
      <dgm:spPr/>
      <dgm:t>
        <a:bodyPr/>
        <a:lstStyle/>
        <a:p>
          <a:endParaRPr lang="en-US"/>
        </a:p>
      </dgm:t>
    </dgm:pt>
    <dgm:pt modelId="{0676C920-B36F-4EB4-9DF3-BA32D6276C55}">
      <dgm:prSet phldrT="[Text]"/>
      <dgm:spPr/>
      <dgm:t>
        <a:bodyPr/>
        <a:lstStyle/>
        <a:p>
          <a:r>
            <a:rPr lang="en-US" dirty="0"/>
            <a:t>Promote acceptance and value based actions</a:t>
          </a:r>
        </a:p>
      </dgm:t>
    </dgm:pt>
    <dgm:pt modelId="{4E7B950B-EB7E-4555-ADB2-02711ADAB971}" type="parTrans" cxnId="{494B360D-3AB2-4D0C-BEAC-9C885623081C}">
      <dgm:prSet/>
      <dgm:spPr/>
      <dgm:t>
        <a:bodyPr/>
        <a:lstStyle/>
        <a:p>
          <a:endParaRPr lang="en-US"/>
        </a:p>
      </dgm:t>
    </dgm:pt>
    <dgm:pt modelId="{E68D678C-51FD-469C-B4FB-6C1C6FAF1BA9}" type="sibTrans" cxnId="{494B360D-3AB2-4D0C-BEAC-9C885623081C}">
      <dgm:prSet/>
      <dgm:spPr/>
      <dgm:t>
        <a:bodyPr/>
        <a:lstStyle/>
        <a:p>
          <a:endParaRPr lang="en-US"/>
        </a:p>
      </dgm:t>
    </dgm:pt>
    <dgm:pt modelId="{83C6A9E4-ADE1-4AC8-AA3E-A0FA11C73957}">
      <dgm:prSet phldrT="[Text]"/>
      <dgm:spPr/>
      <dgm:t>
        <a:bodyPr/>
        <a:lstStyle/>
        <a:p>
          <a:r>
            <a:rPr lang="en-US" dirty="0"/>
            <a:t>Openness to ideas</a:t>
          </a:r>
        </a:p>
      </dgm:t>
    </dgm:pt>
    <dgm:pt modelId="{40124B6C-7E17-4281-9485-FDD8D38A7326}" type="parTrans" cxnId="{DE262745-F0F5-4289-8BFB-770E556B5186}">
      <dgm:prSet/>
      <dgm:spPr/>
      <dgm:t>
        <a:bodyPr/>
        <a:lstStyle/>
        <a:p>
          <a:endParaRPr lang="en-US"/>
        </a:p>
      </dgm:t>
    </dgm:pt>
    <dgm:pt modelId="{3A374A18-C0E0-4CD0-A01B-197D9CBCD72E}" type="sibTrans" cxnId="{DE262745-F0F5-4289-8BFB-770E556B5186}">
      <dgm:prSet/>
      <dgm:spPr/>
      <dgm:t>
        <a:bodyPr/>
        <a:lstStyle/>
        <a:p>
          <a:endParaRPr lang="en-US"/>
        </a:p>
      </dgm:t>
    </dgm:pt>
    <dgm:pt modelId="{A64B8DB3-1FC2-4BF4-8052-926E7222ECAC}">
      <dgm:prSet phldrT="[Text]"/>
      <dgm:spPr/>
      <dgm:t>
        <a:bodyPr/>
        <a:lstStyle/>
        <a:p>
          <a:r>
            <a:rPr lang="en-US" dirty="0"/>
            <a:t>Knowing when and how to support</a:t>
          </a:r>
        </a:p>
      </dgm:t>
    </dgm:pt>
    <dgm:pt modelId="{10213A45-C75E-4DF2-81D6-411F95088214}" type="parTrans" cxnId="{5295CBB0-8792-4E92-962E-C762EAA6FE43}">
      <dgm:prSet/>
      <dgm:spPr/>
      <dgm:t>
        <a:bodyPr/>
        <a:lstStyle/>
        <a:p>
          <a:endParaRPr lang="en-US"/>
        </a:p>
      </dgm:t>
    </dgm:pt>
    <dgm:pt modelId="{8E23FCCA-32AC-4802-8411-B4A64629D286}" type="sibTrans" cxnId="{5295CBB0-8792-4E92-962E-C762EAA6FE43}">
      <dgm:prSet/>
      <dgm:spPr/>
      <dgm:t>
        <a:bodyPr/>
        <a:lstStyle/>
        <a:p>
          <a:endParaRPr lang="en-US"/>
        </a:p>
      </dgm:t>
    </dgm:pt>
    <dgm:pt modelId="{258DFA14-9BA4-4914-ACBB-4DFC5C3BCC0C}">
      <dgm:prSet phldrT="[Text]"/>
      <dgm:spPr/>
      <dgm:t>
        <a:bodyPr/>
        <a:lstStyle/>
        <a:p>
          <a:r>
            <a:rPr lang="en-US" dirty="0"/>
            <a:t>Balance structural approach and psychological approach</a:t>
          </a:r>
        </a:p>
      </dgm:t>
    </dgm:pt>
    <dgm:pt modelId="{9431FDEB-C2D1-4916-8232-F38D896817E2}" type="parTrans" cxnId="{DB733A57-51BD-42D8-A28E-4F532D04D9A9}">
      <dgm:prSet/>
      <dgm:spPr/>
      <dgm:t>
        <a:bodyPr/>
        <a:lstStyle/>
        <a:p>
          <a:endParaRPr lang="en-US"/>
        </a:p>
      </dgm:t>
    </dgm:pt>
    <dgm:pt modelId="{4D89BF15-5446-4DBD-BC26-DDD8653D644D}" type="sibTrans" cxnId="{DB733A57-51BD-42D8-A28E-4F532D04D9A9}">
      <dgm:prSet/>
      <dgm:spPr/>
      <dgm:t>
        <a:bodyPr/>
        <a:lstStyle/>
        <a:p>
          <a:endParaRPr lang="en-US"/>
        </a:p>
      </dgm:t>
    </dgm:pt>
    <dgm:pt modelId="{5368D180-5B48-4AC5-8598-BB335C630516}" type="pres">
      <dgm:prSet presAssocID="{7969DEB6-A4A2-41B1-8F7E-4F0764FDB066}" presName="vert0" presStyleCnt="0">
        <dgm:presLayoutVars>
          <dgm:dir/>
          <dgm:animOne val="branch"/>
          <dgm:animLvl val="lvl"/>
        </dgm:presLayoutVars>
      </dgm:prSet>
      <dgm:spPr/>
    </dgm:pt>
    <dgm:pt modelId="{4E470236-CCD7-4A2B-8A22-10ED92601951}" type="pres">
      <dgm:prSet presAssocID="{154D6155-AC34-4569-809B-272B2D289E72}" presName="thickLine" presStyleLbl="alignNode1" presStyleIdx="0" presStyleCnt="1"/>
      <dgm:spPr/>
    </dgm:pt>
    <dgm:pt modelId="{F618F4E7-3185-4EBA-8A2B-3906047C16FF}" type="pres">
      <dgm:prSet presAssocID="{154D6155-AC34-4569-809B-272B2D289E72}" presName="horz1" presStyleCnt="0"/>
      <dgm:spPr/>
    </dgm:pt>
    <dgm:pt modelId="{2F2FE52E-8D33-4B7D-B5F7-729D458CDC03}" type="pres">
      <dgm:prSet presAssocID="{154D6155-AC34-4569-809B-272B2D289E72}" presName="tx1" presStyleLbl="revTx" presStyleIdx="0" presStyleCnt="7"/>
      <dgm:spPr/>
    </dgm:pt>
    <dgm:pt modelId="{5A98F08B-0D09-404F-A38E-5A198CE923AE}" type="pres">
      <dgm:prSet presAssocID="{154D6155-AC34-4569-809B-272B2D289E72}" presName="vert1" presStyleCnt="0"/>
      <dgm:spPr/>
    </dgm:pt>
    <dgm:pt modelId="{ED0B8DFA-C0E3-40AC-849A-F46CAAFDF5EC}" type="pres">
      <dgm:prSet presAssocID="{17564E40-8ADF-4915-9E8D-DB1D7915755C}" presName="vertSpace2a" presStyleCnt="0"/>
      <dgm:spPr/>
    </dgm:pt>
    <dgm:pt modelId="{AECD175C-E134-4E78-BBE1-E9BF0033B224}" type="pres">
      <dgm:prSet presAssocID="{17564E40-8ADF-4915-9E8D-DB1D7915755C}" presName="horz2" presStyleCnt="0"/>
      <dgm:spPr/>
    </dgm:pt>
    <dgm:pt modelId="{846306F5-6147-44A4-A0B4-169820CE1391}" type="pres">
      <dgm:prSet presAssocID="{17564E40-8ADF-4915-9E8D-DB1D7915755C}" presName="horzSpace2" presStyleCnt="0"/>
      <dgm:spPr/>
    </dgm:pt>
    <dgm:pt modelId="{7040D8F9-E57D-4FEB-B783-F8EA37CBAA18}" type="pres">
      <dgm:prSet presAssocID="{17564E40-8ADF-4915-9E8D-DB1D7915755C}" presName="tx2" presStyleLbl="revTx" presStyleIdx="1" presStyleCnt="7"/>
      <dgm:spPr/>
    </dgm:pt>
    <dgm:pt modelId="{F5CD3922-295D-4D2C-999D-BA2B792527A6}" type="pres">
      <dgm:prSet presAssocID="{17564E40-8ADF-4915-9E8D-DB1D7915755C}" presName="vert2" presStyleCnt="0"/>
      <dgm:spPr/>
    </dgm:pt>
    <dgm:pt modelId="{75718307-039E-4987-9B56-F904A1DA7B06}" type="pres">
      <dgm:prSet presAssocID="{17564E40-8ADF-4915-9E8D-DB1D7915755C}" presName="thinLine2b" presStyleLbl="callout" presStyleIdx="0" presStyleCnt="6"/>
      <dgm:spPr/>
    </dgm:pt>
    <dgm:pt modelId="{7DF26861-08B6-46FF-B557-6F7E1E70C86D}" type="pres">
      <dgm:prSet presAssocID="{17564E40-8ADF-4915-9E8D-DB1D7915755C}" presName="vertSpace2b" presStyleCnt="0"/>
      <dgm:spPr/>
    </dgm:pt>
    <dgm:pt modelId="{03919F38-0E3C-4F64-8290-25EDDCEC17BB}" type="pres">
      <dgm:prSet presAssocID="{83C6A9E4-ADE1-4AC8-AA3E-A0FA11C73957}" presName="horz2" presStyleCnt="0"/>
      <dgm:spPr/>
    </dgm:pt>
    <dgm:pt modelId="{BD58BEFA-5103-4CC0-8B4F-16C3C7AB5381}" type="pres">
      <dgm:prSet presAssocID="{83C6A9E4-ADE1-4AC8-AA3E-A0FA11C73957}" presName="horzSpace2" presStyleCnt="0"/>
      <dgm:spPr/>
    </dgm:pt>
    <dgm:pt modelId="{9546C102-4745-4B3B-AD56-64CB5E005C61}" type="pres">
      <dgm:prSet presAssocID="{83C6A9E4-ADE1-4AC8-AA3E-A0FA11C73957}" presName="tx2" presStyleLbl="revTx" presStyleIdx="2" presStyleCnt="7"/>
      <dgm:spPr/>
    </dgm:pt>
    <dgm:pt modelId="{74E2C412-83CE-4B73-92B6-793737638C58}" type="pres">
      <dgm:prSet presAssocID="{83C6A9E4-ADE1-4AC8-AA3E-A0FA11C73957}" presName="vert2" presStyleCnt="0"/>
      <dgm:spPr/>
    </dgm:pt>
    <dgm:pt modelId="{6FA431DB-0167-4C65-AB7A-BD749665FBEF}" type="pres">
      <dgm:prSet presAssocID="{83C6A9E4-ADE1-4AC8-AA3E-A0FA11C73957}" presName="thinLine2b" presStyleLbl="callout" presStyleIdx="1" presStyleCnt="6"/>
      <dgm:spPr/>
    </dgm:pt>
    <dgm:pt modelId="{9723DD25-B8D5-41AF-BF8F-D9D4902BA1A3}" type="pres">
      <dgm:prSet presAssocID="{83C6A9E4-ADE1-4AC8-AA3E-A0FA11C73957}" presName="vertSpace2b" presStyleCnt="0"/>
      <dgm:spPr/>
    </dgm:pt>
    <dgm:pt modelId="{5D07B2EC-7547-4C7D-8791-2FB220AD52CC}" type="pres">
      <dgm:prSet presAssocID="{A64B8DB3-1FC2-4BF4-8052-926E7222ECAC}" presName="horz2" presStyleCnt="0"/>
      <dgm:spPr/>
    </dgm:pt>
    <dgm:pt modelId="{48731B5F-F0E0-488D-9118-39EB28A9F8FA}" type="pres">
      <dgm:prSet presAssocID="{A64B8DB3-1FC2-4BF4-8052-926E7222ECAC}" presName="horzSpace2" presStyleCnt="0"/>
      <dgm:spPr/>
    </dgm:pt>
    <dgm:pt modelId="{3830269E-4FE7-47DA-A2E5-6D6705C707F7}" type="pres">
      <dgm:prSet presAssocID="{A64B8DB3-1FC2-4BF4-8052-926E7222ECAC}" presName="tx2" presStyleLbl="revTx" presStyleIdx="3" presStyleCnt="7"/>
      <dgm:spPr/>
    </dgm:pt>
    <dgm:pt modelId="{33C65879-E2F1-4EF2-84E6-B3D465F74B48}" type="pres">
      <dgm:prSet presAssocID="{A64B8DB3-1FC2-4BF4-8052-926E7222ECAC}" presName="vert2" presStyleCnt="0"/>
      <dgm:spPr/>
    </dgm:pt>
    <dgm:pt modelId="{29C207DC-7130-4FC3-B9F7-EA48B4BC9E97}" type="pres">
      <dgm:prSet presAssocID="{A64B8DB3-1FC2-4BF4-8052-926E7222ECAC}" presName="thinLine2b" presStyleLbl="callout" presStyleIdx="2" presStyleCnt="6"/>
      <dgm:spPr/>
    </dgm:pt>
    <dgm:pt modelId="{04502E99-6EB2-44F4-94D7-C55D56ACB090}" type="pres">
      <dgm:prSet presAssocID="{A64B8DB3-1FC2-4BF4-8052-926E7222ECAC}" presName="vertSpace2b" presStyleCnt="0"/>
      <dgm:spPr/>
    </dgm:pt>
    <dgm:pt modelId="{47479742-27AD-4339-9C1C-1D7D65EC3ADA}" type="pres">
      <dgm:prSet presAssocID="{258DFA14-9BA4-4914-ACBB-4DFC5C3BCC0C}" presName="horz2" presStyleCnt="0"/>
      <dgm:spPr/>
    </dgm:pt>
    <dgm:pt modelId="{0AB9F078-9670-4B44-AD0C-FA9C21462EF0}" type="pres">
      <dgm:prSet presAssocID="{258DFA14-9BA4-4914-ACBB-4DFC5C3BCC0C}" presName="horzSpace2" presStyleCnt="0"/>
      <dgm:spPr/>
    </dgm:pt>
    <dgm:pt modelId="{E7A3515E-C3BD-4C61-B749-5B052FE0698E}" type="pres">
      <dgm:prSet presAssocID="{258DFA14-9BA4-4914-ACBB-4DFC5C3BCC0C}" presName="tx2" presStyleLbl="revTx" presStyleIdx="4" presStyleCnt="7"/>
      <dgm:spPr/>
    </dgm:pt>
    <dgm:pt modelId="{256C7687-4215-41BE-A644-B52DCF1F498C}" type="pres">
      <dgm:prSet presAssocID="{258DFA14-9BA4-4914-ACBB-4DFC5C3BCC0C}" presName="vert2" presStyleCnt="0"/>
      <dgm:spPr/>
    </dgm:pt>
    <dgm:pt modelId="{1422E90F-89E6-4F97-81C1-B90A8EE2816F}" type="pres">
      <dgm:prSet presAssocID="{258DFA14-9BA4-4914-ACBB-4DFC5C3BCC0C}" presName="thinLine2b" presStyleLbl="callout" presStyleIdx="3" presStyleCnt="6"/>
      <dgm:spPr/>
    </dgm:pt>
    <dgm:pt modelId="{85AF4930-D303-4221-92CC-5C05EDEEA2C4}" type="pres">
      <dgm:prSet presAssocID="{258DFA14-9BA4-4914-ACBB-4DFC5C3BCC0C}" presName="vertSpace2b" presStyleCnt="0"/>
      <dgm:spPr/>
    </dgm:pt>
    <dgm:pt modelId="{6613F61F-F5E2-4AC2-8A48-07D83A33EA65}" type="pres">
      <dgm:prSet presAssocID="{E628AFDA-3C1C-46F7-931A-D9DEB315574C}" presName="horz2" presStyleCnt="0"/>
      <dgm:spPr/>
    </dgm:pt>
    <dgm:pt modelId="{12B70F23-1D27-41D2-A3FC-80FB0E033BDE}" type="pres">
      <dgm:prSet presAssocID="{E628AFDA-3C1C-46F7-931A-D9DEB315574C}" presName="horzSpace2" presStyleCnt="0"/>
      <dgm:spPr/>
    </dgm:pt>
    <dgm:pt modelId="{1B594535-F5F9-4C57-944A-7EC213BA494A}" type="pres">
      <dgm:prSet presAssocID="{E628AFDA-3C1C-46F7-931A-D9DEB315574C}" presName="tx2" presStyleLbl="revTx" presStyleIdx="5" presStyleCnt="7"/>
      <dgm:spPr/>
    </dgm:pt>
    <dgm:pt modelId="{47212733-7531-4CF7-B724-3BAF5FAB453D}" type="pres">
      <dgm:prSet presAssocID="{E628AFDA-3C1C-46F7-931A-D9DEB315574C}" presName="vert2" presStyleCnt="0"/>
      <dgm:spPr/>
    </dgm:pt>
    <dgm:pt modelId="{3F1CCCF3-C62D-4233-9C59-E361DC9272A8}" type="pres">
      <dgm:prSet presAssocID="{E628AFDA-3C1C-46F7-931A-D9DEB315574C}" presName="thinLine2b" presStyleLbl="callout" presStyleIdx="4" presStyleCnt="6"/>
      <dgm:spPr/>
    </dgm:pt>
    <dgm:pt modelId="{B57FCBE4-E445-47EE-A09F-77C12D4877B8}" type="pres">
      <dgm:prSet presAssocID="{E628AFDA-3C1C-46F7-931A-D9DEB315574C}" presName="vertSpace2b" presStyleCnt="0"/>
      <dgm:spPr/>
    </dgm:pt>
    <dgm:pt modelId="{E9043290-7EAB-4AA0-99FC-5C3BDE662E36}" type="pres">
      <dgm:prSet presAssocID="{0676C920-B36F-4EB4-9DF3-BA32D6276C55}" presName="horz2" presStyleCnt="0"/>
      <dgm:spPr/>
    </dgm:pt>
    <dgm:pt modelId="{94126C0D-D126-4F8F-B9B7-A953DFA86367}" type="pres">
      <dgm:prSet presAssocID="{0676C920-B36F-4EB4-9DF3-BA32D6276C55}" presName="horzSpace2" presStyleCnt="0"/>
      <dgm:spPr/>
    </dgm:pt>
    <dgm:pt modelId="{2DAB0E35-7A07-4DF0-A413-AA9D9AFFEA9E}" type="pres">
      <dgm:prSet presAssocID="{0676C920-B36F-4EB4-9DF3-BA32D6276C55}" presName="tx2" presStyleLbl="revTx" presStyleIdx="6" presStyleCnt="7"/>
      <dgm:spPr/>
    </dgm:pt>
    <dgm:pt modelId="{166FEAD4-0060-488F-9C2D-D8903AAE43A5}" type="pres">
      <dgm:prSet presAssocID="{0676C920-B36F-4EB4-9DF3-BA32D6276C55}" presName="vert2" presStyleCnt="0"/>
      <dgm:spPr/>
    </dgm:pt>
    <dgm:pt modelId="{85D25E3F-5528-45D3-BD5C-A26E091E6CEB}" type="pres">
      <dgm:prSet presAssocID="{0676C920-B36F-4EB4-9DF3-BA32D6276C55}" presName="thinLine2b" presStyleLbl="callout" presStyleIdx="5" presStyleCnt="6"/>
      <dgm:spPr/>
    </dgm:pt>
    <dgm:pt modelId="{B2085520-12B3-479B-8824-C59008534D52}" type="pres">
      <dgm:prSet presAssocID="{0676C920-B36F-4EB4-9DF3-BA32D6276C55}" presName="vertSpace2b" presStyleCnt="0"/>
      <dgm:spPr/>
    </dgm:pt>
  </dgm:ptLst>
  <dgm:cxnLst>
    <dgm:cxn modelId="{494B360D-3AB2-4D0C-BEAC-9C885623081C}" srcId="{154D6155-AC34-4569-809B-272B2D289E72}" destId="{0676C920-B36F-4EB4-9DF3-BA32D6276C55}" srcOrd="5" destOrd="0" parTransId="{4E7B950B-EB7E-4555-ADB2-02711ADAB971}" sibTransId="{E68D678C-51FD-469C-B4FB-6C1C6FAF1BA9}"/>
    <dgm:cxn modelId="{A7DC6710-11A4-4D31-9664-860486C3D4E8}" type="presOf" srcId="{7969DEB6-A4A2-41B1-8F7E-4F0764FDB066}" destId="{5368D180-5B48-4AC5-8598-BB335C630516}" srcOrd="0" destOrd="0" presId="urn:microsoft.com/office/officeart/2008/layout/LinedList"/>
    <dgm:cxn modelId="{45B2E316-1BCE-4773-B9C7-F3E0F93E9476}" type="presOf" srcId="{83C6A9E4-ADE1-4AC8-AA3E-A0FA11C73957}" destId="{9546C102-4745-4B3B-AD56-64CB5E005C61}" srcOrd="0" destOrd="0" presId="urn:microsoft.com/office/officeart/2008/layout/LinedList"/>
    <dgm:cxn modelId="{9235D85E-37E7-4103-AF7A-1649AEE6BF03}" type="presOf" srcId="{0676C920-B36F-4EB4-9DF3-BA32D6276C55}" destId="{2DAB0E35-7A07-4DF0-A413-AA9D9AFFEA9E}" srcOrd="0" destOrd="0" presId="urn:microsoft.com/office/officeart/2008/layout/LinedList"/>
    <dgm:cxn modelId="{DE262745-F0F5-4289-8BFB-770E556B5186}" srcId="{154D6155-AC34-4569-809B-272B2D289E72}" destId="{83C6A9E4-ADE1-4AC8-AA3E-A0FA11C73957}" srcOrd="1" destOrd="0" parTransId="{40124B6C-7E17-4281-9485-FDD8D38A7326}" sibTransId="{3A374A18-C0E0-4CD0-A01B-197D9CBCD72E}"/>
    <dgm:cxn modelId="{45BBAA66-CA8E-4EB1-83A5-8204445BB832}" type="presOf" srcId="{E628AFDA-3C1C-46F7-931A-D9DEB315574C}" destId="{1B594535-F5F9-4C57-944A-7EC213BA494A}" srcOrd="0" destOrd="0" presId="urn:microsoft.com/office/officeart/2008/layout/LinedList"/>
    <dgm:cxn modelId="{97DAC54D-71E0-49FF-808E-9E827C716EB6}" srcId="{154D6155-AC34-4569-809B-272B2D289E72}" destId="{17564E40-8ADF-4915-9E8D-DB1D7915755C}" srcOrd="0" destOrd="0" parTransId="{E2558831-448E-48BC-8B77-E042709FFB99}" sibTransId="{5BB7A989-1099-4093-B182-9134976B8EAF}"/>
    <dgm:cxn modelId="{C6E3234E-9CD1-41DF-9237-3D543F01F0C6}" type="presOf" srcId="{A64B8DB3-1FC2-4BF4-8052-926E7222ECAC}" destId="{3830269E-4FE7-47DA-A2E5-6D6705C707F7}" srcOrd="0" destOrd="0" presId="urn:microsoft.com/office/officeart/2008/layout/LinedList"/>
    <dgm:cxn modelId="{7259E156-1852-4F7F-82EE-E3EFC397402F}" srcId="{7969DEB6-A4A2-41B1-8F7E-4F0764FDB066}" destId="{154D6155-AC34-4569-809B-272B2D289E72}" srcOrd="0" destOrd="0" parTransId="{724B7BED-2071-4736-9217-2A30A5242C61}" sibTransId="{573AE304-1FD1-40CA-809E-8539A1BF1D75}"/>
    <dgm:cxn modelId="{DB733A57-51BD-42D8-A28E-4F532D04D9A9}" srcId="{154D6155-AC34-4569-809B-272B2D289E72}" destId="{258DFA14-9BA4-4914-ACBB-4DFC5C3BCC0C}" srcOrd="3" destOrd="0" parTransId="{9431FDEB-C2D1-4916-8232-F38D896817E2}" sibTransId="{4D89BF15-5446-4DBD-BC26-DDD8653D644D}"/>
    <dgm:cxn modelId="{5295CBB0-8792-4E92-962E-C762EAA6FE43}" srcId="{154D6155-AC34-4569-809B-272B2D289E72}" destId="{A64B8DB3-1FC2-4BF4-8052-926E7222ECAC}" srcOrd="2" destOrd="0" parTransId="{10213A45-C75E-4DF2-81D6-411F95088214}" sibTransId="{8E23FCCA-32AC-4802-8411-B4A64629D286}"/>
    <dgm:cxn modelId="{94D3E0BC-0EF2-4B2E-B4F4-9B8B68282B18}" srcId="{154D6155-AC34-4569-809B-272B2D289E72}" destId="{E628AFDA-3C1C-46F7-931A-D9DEB315574C}" srcOrd="4" destOrd="0" parTransId="{781E02E1-6FD4-4986-AFB8-03C548A90CA3}" sibTransId="{5359FF9B-ADBB-4A6F-B9FC-A153985FAA0C}"/>
    <dgm:cxn modelId="{AF3E43DA-17F4-4C73-95AB-D01E6F07274F}" type="presOf" srcId="{154D6155-AC34-4569-809B-272B2D289E72}" destId="{2F2FE52E-8D33-4B7D-B5F7-729D458CDC03}" srcOrd="0" destOrd="0" presId="urn:microsoft.com/office/officeart/2008/layout/LinedList"/>
    <dgm:cxn modelId="{A44F07DC-92CC-422D-8E44-91E4A24971BC}" type="presOf" srcId="{17564E40-8ADF-4915-9E8D-DB1D7915755C}" destId="{7040D8F9-E57D-4FEB-B783-F8EA37CBAA18}" srcOrd="0" destOrd="0" presId="urn:microsoft.com/office/officeart/2008/layout/LinedList"/>
    <dgm:cxn modelId="{C3E9ACE4-2D4A-4104-B895-D4C120FD949E}" type="presOf" srcId="{258DFA14-9BA4-4914-ACBB-4DFC5C3BCC0C}" destId="{E7A3515E-C3BD-4C61-B749-5B052FE0698E}" srcOrd="0" destOrd="0" presId="urn:microsoft.com/office/officeart/2008/layout/LinedList"/>
    <dgm:cxn modelId="{56DC7B2C-9BFC-45BB-864C-78AA3F2D9D81}" type="presParOf" srcId="{5368D180-5B48-4AC5-8598-BB335C630516}" destId="{4E470236-CCD7-4A2B-8A22-10ED92601951}" srcOrd="0" destOrd="0" presId="urn:microsoft.com/office/officeart/2008/layout/LinedList"/>
    <dgm:cxn modelId="{9A995644-DA6E-4852-BD02-0C7983A27EDE}" type="presParOf" srcId="{5368D180-5B48-4AC5-8598-BB335C630516}" destId="{F618F4E7-3185-4EBA-8A2B-3906047C16FF}" srcOrd="1" destOrd="0" presId="urn:microsoft.com/office/officeart/2008/layout/LinedList"/>
    <dgm:cxn modelId="{39B8D88F-22F8-4B21-B58B-B0D76EE754D1}" type="presParOf" srcId="{F618F4E7-3185-4EBA-8A2B-3906047C16FF}" destId="{2F2FE52E-8D33-4B7D-B5F7-729D458CDC03}" srcOrd="0" destOrd="0" presId="urn:microsoft.com/office/officeart/2008/layout/LinedList"/>
    <dgm:cxn modelId="{32B346D6-50A9-4EEF-87E1-E029487CA30A}" type="presParOf" srcId="{F618F4E7-3185-4EBA-8A2B-3906047C16FF}" destId="{5A98F08B-0D09-404F-A38E-5A198CE923AE}" srcOrd="1" destOrd="0" presId="urn:microsoft.com/office/officeart/2008/layout/LinedList"/>
    <dgm:cxn modelId="{25A7409F-1699-43A8-B3ED-39D9BB8FF07F}" type="presParOf" srcId="{5A98F08B-0D09-404F-A38E-5A198CE923AE}" destId="{ED0B8DFA-C0E3-40AC-849A-F46CAAFDF5EC}" srcOrd="0" destOrd="0" presId="urn:microsoft.com/office/officeart/2008/layout/LinedList"/>
    <dgm:cxn modelId="{1EBCB049-993A-4A8E-B3FE-B7DFF1EF7148}" type="presParOf" srcId="{5A98F08B-0D09-404F-A38E-5A198CE923AE}" destId="{AECD175C-E134-4E78-BBE1-E9BF0033B224}" srcOrd="1" destOrd="0" presId="urn:microsoft.com/office/officeart/2008/layout/LinedList"/>
    <dgm:cxn modelId="{C898E3D8-A937-4F6F-BB5B-AEA4A28B126C}" type="presParOf" srcId="{AECD175C-E134-4E78-BBE1-E9BF0033B224}" destId="{846306F5-6147-44A4-A0B4-169820CE1391}" srcOrd="0" destOrd="0" presId="urn:microsoft.com/office/officeart/2008/layout/LinedList"/>
    <dgm:cxn modelId="{3CBBE54D-A43B-4D26-A67E-B3E9ADA67716}" type="presParOf" srcId="{AECD175C-E134-4E78-BBE1-E9BF0033B224}" destId="{7040D8F9-E57D-4FEB-B783-F8EA37CBAA18}" srcOrd="1" destOrd="0" presId="urn:microsoft.com/office/officeart/2008/layout/LinedList"/>
    <dgm:cxn modelId="{E90CD1DB-40AB-4FF4-911C-5427F846330F}" type="presParOf" srcId="{AECD175C-E134-4E78-BBE1-E9BF0033B224}" destId="{F5CD3922-295D-4D2C-999D-BA2B792527A6}" srcOrd="2" destOrd="0" presId="urn:microsoft.com/office/officeart/2008/layout/LinedList"/>
    <dgm:cxn modelId="{4C679AED-EC98-4EE2-9A1E-6FF7623358E4}" type="presParOf" srcId="{5A98F08B-0D09-404F-A38E-5A198CE923AE}" destId="{75718307-039E-4987-9B56-F904A1DA7B06}" srcOrd="2" destOrd="0" presId="urn:microsoft.com/office/officeart/2008/layout/LinedList"/>
    <dgm:cxn modelId="{BC2FB90D-7C8C-493E-9579-D64BDF93562C}" type="presParOf" srcId="{5A98F08B-0D09-404F-A38E-5A198CE923AE}" destId="{7DF26861-08B6-46FF-B557-6F7E1E70C86D}" srcOrd="3" destOrd="0" presId="urn:microsoft.com/office/officeart/2008/layout/LinedList"/>
    <dgm:cxn modelId="{A8CBA158-9198-468C-9002-E8BE26B02C46}" type="presParOf" srcId="{5A98F08B-0D09-404F-A38E-5A198CE923AE}" destId="{03919F38-0E3C-4F64-8290-25EDDCEC17BB}" srcOrd="4" destOrd="0" presId="urn:microsoft.com/office/officeart/2008/layout/LinedList"/>
    <dgm:cxn modelId="{EDC7C252-112C-4430-85E3-B3298301329A}" type="presParOf" srcId="{03919F38-0E3C-4F64-8290-25EDDCEC17BB}" destId="{BD58BEFA-5103-4CC0-8B4F-16C3C7AB5381}" srcOrd="0" destOrd="0" presId="urn:microsoft.com/office/officeart/2008/layout/LinedList"/>
    <dgm:cxn modelId="{09E6BC1D-AEFE-401E-AE53-6AEBF8FE8227}" type="presParOf" srcId="{03919F38-0E3C-4F64-8290-25EDDCEC17BB}" destId="{9546C102-4745-4B3B-AD56-64CB5E005C61}" srcOrd="1" destOrd="0" presId="urn:microsoft.com/office/officeart/2008/layout/LinedList"/>
    <dgm:cxn modelId="{CD01FEEB-4696-4FD4-937D-EDD937EA6B8B}" type="presParOf" srcId="{03919F38-0E3C-4F64-8290-25EDDCEC17BB}" destId="{74E2C412-83CE-4B73-92B6-793737638C58}" srcOrd="2" destOrd="0" presId="urn:microsoft.com/office/officeart/2008/layout/LinedList"/>
    <dgm:cxn modelId="{EE7F7F98-8B19-4558-8640-D7A63AE3B49F}" type="presParOf" srcId="{5A98F08B-0D09-404F-A38E-5A198CE923AE}" destId="{6FA431DB-0167-4C65-AB7A-BD749665FBEF}" srcOrd="5" destOrd="0" presId="urn:microsoft.com/office/officeart/2008/layout/LinedList"/>
    <dgm:cxn modelId="{E64871FD-5AF3-46F7-9860-0DE01BF9E491}" type="presParOf" srcId="{5A98F08B-0D09-404F-A38E-5A198CE923AE}" destId="{9723DD25-B8D5-41AF-BF8F-D9D4902BA1A3}" srcOrd="6" destOrd="0" presId="urn:microsoft.com/office/officeart/2008/layout/LinedList"/>
    <dgm:cxn modelId="{408AAAAC-D863-4C89-AEE6-1D5E6DE02962}" type="presParOf" srcId="{5A98F08B-0D09-404F-A38E-5A198CE923AE}" destId="{5D07B2EC-7547-4C7D-8791-2FB220AD52CC}" srcOrd="7" destOrd="0" presId="urn:microsoft.com/office/officeart/2008/layout/LinedList"/>
    <dgm:cxn modelId="{0FCE72F1-7749-4FE7-BD2D-C2195ACF2DC9}" type="presParOf" srcId="{5D07B2EC-7547-4C7D-8791-2FB220AD52CC}" destId="{48731B5F-F0E0-488D-9118-39EB28A9F8FA}" srcOrd="0" destOrd="0" presId="urn:microsoft.com/office/officeart/2008/layout/LinedList"/>
    <dgm:cxn modelId="{7BF97E8F-5C2B-4229-B0A5-1B4C463B1A8D}" type="presParOf" srcId="{5D07B2EC-7547-4C7D-8791-2FB220AD52CC}" destId="{3830269E-4FE7-47DA-A2E5-6D6705C707F7}" srcOrd="1" destOrd="0" presId="urn:microsoft.com/office/officeart/2008/layout/LinedList"/>
    <dgm:cxn modelId="{29EF7FC8-6F62-47B0-97EF-ECFFDD15E802}" type="presParOf" srcId="{5D07B2EC-7547-4C7D-8791-2FB220AD52CC}" destId="{33C65879-E2F1-4EF2-84E6-B3D465F74B48}" srcOrd="2" destOrd="0" presId="urn:microsoft.com/office/officeart/2008/layout/LinedList"/>
    <dgm:cxn modelId="{2B1C3E88-8235-4E65-AB6A-4A4921A03D72}" type="presParOf" srcId="{5A98F08B-0D09-404F-A38E-5A198CE923AE}" destId="{29C207DC-7130-4FC3-B9F7-EA48B4BC9E97}" srcOrd="8" destOrd="0" presId="urn:microsoft.com/office/officeart/2008/layout/LinedList"/>
    <dgm:cxn modelId="{1EC1F5B5-455A-42D2-AF07-73E5952BF3DC}" type="presParOf" srcId="{5A98F08B-0D09-404F-A38E-5A198CE923AE}" destId="{04502E99-6EB2-44F4-94D7-C55D56ACB090}" srcOrd="9" destOrd="0" presId="urn:microsoft.com/office/officeart/2008/layout/LinedList"/>
    <dgm:cxn modelId="{5745D322-99BB-4B48-9313-5F9590098B08}" type="presParOf" srcId="{5A98F08B-0D09-404F-A38E-5A198CE923AE}" destId="{47479742-27AD-4339-9C1C-1D7D65EC3ADA}" srcOrd="10" destOrd="0" presId="urn:microsoft.com/office/officeart/2008/layout/LinedList"/>
    <dgm:cxn modelId="{41956737-CD36-4279-A8C4-090768756119}" type="presParOf" srcId="{47479742-27AD-4339-9C1C-1D7D65EC3ADA}" destId="{0AB9F078-9670-4B44-AD0C-FA9C21462EF0}" srcOrd="0" destOrd="0" presId="urn:microsoft.com/office/officeart/2008/layout/LinedList"/>
    <dgm:cxn modelId="{CF8CBB1B-B924-45A8-A017-D4C847FBBB1F}" type="presParOf" srcId="{47479742-27AD-4339-9C1C-1D7D65EC3ADA}" destId="{E7A3515E-C3BD-4C61-B749-5B052FE0698E}" srcOrd="1" destOrd="0" presId="urn:microsoft.com/office/officeart/2008/layout/LinedList"/>
    <dgm:cxn modelId="{8CB33F43-A24C-42DC-8085-41BB05419D34}" type="presParOf" srcId="{47479742-27AD-4339-9C1C-1D7D65EC3ADA}" destId="{256C7687-4215-41BE-A644-B52DCF1F498C}" srcOrd="2" destOrd="0" presId="urn:microsoft.com/office/officeart/2008/layout/LinedList"/>
    <dgm:cxn modelId="{6EE6A445-1D32-4200-BC70-85F7E7069C82}" type="presParOf" srcId="{5A98F08B-0D09-404F-A38E-5A198CE923AE}" destId="{1422E90F-89E6-4F97-81C1-B90A8EE2816F}" srcOrd="11" destOrd="0" presId="urn:microsoft.com/office/officeart/2008/layout/LinedList"/>
    <dgm:cxn modelId="{141AEF72-1AF3-45E0-B78D-70743DD37E57}" type="presParOf" srcId="{5A98F08B-0D09-404F-A38E-5A198CE923AE}" destId="{85AF4930-D303-4221-92CC-5C05EDEEA2C4}" srcOrd="12" destOrd="0" presId="urn:microsoft.com/office/officeart/2008/layout/LinedList"/>
    <dgm:cxn modelId="{7F8C6D1F-A008-4F49-B465-195C2BC4F697}" type="presParOf" srcId="{5A98F08B-0D09-404F-A38E-5A198CE923AE}" destId="{6613F61F-F5E2-4AC2-8A48-07D83A33EA65}" srcOrd="13" destOrd="0" presId="urn:microsoft.com/office/officeart/2008/layout/LinedList"/>
    <dgm:cxn modelId="{0B864F02-1992-4BA1-B717-6B1433E89A15}" type="presParOf" srcId="{6613F61F-F5E2-4AC2-8A48-07D83A33EA65}" destId="{12B70F23-1D27-41D2-A3FC-80FB0E033BDE}" srcOrd="0" destOrd="0" presId="urn:microsoft.com/office/officeart/2008/layout/LinedList"/>
    <dgm:cxn modelId="{CEE85B75-8A1D-4288-BBF5-6A96603AC883}" type="presParOf" srcId="{6613F61F-F5E2-4AC2-8A48-07D83A33EA65}" destId="{1B594535-F5F9-4C57-944A-7EC213BA494A}" srcOrd="1" destOrd="0" presId="urn:microsoft.com/office/officeart/2008/layout/LinedList"/>
    <dgm:cxn modelId="{BC6EA52A-C984-4AA8-8FA2-A4074A18B570}" type="presParOf" srcId="{6613F61F-F5E2-4AC2-8A48-07D83A33EA65}" destId="{47212733-7531-4CF7-B724-3BAF5FAB453D}" srcOrd="2" destOrd="0" presId="urn:microsoft.com/office/officeart/2008/layout/LinedList"/>
    <dgm:cxn modelId="{C780FC77-EEA8-4141-BCCF-099AEBCD4D0D}" type="presParOf" srcId="{5A98F08B-0D09-404F-A38E-5A198CE923AE}" destId="{3F1CCCF3-C62D-4233-9C59-E361DC9272A8}" srcOrd="14" destOrd="0" presId="urn:microsoft.com/office/officeart/2008/layout/LinedList"/>
    <dgm:cxn modelId="{7D8EBDC6-B111-4E92-A82A-DFC6F7C8185D}" type="presParOf" srcId="{5A98F08B-0D09-404F-A38E-5A198CE923AE}" destId="{B57FCBE4-E445-47EE-A09F-77C12D4877B8}" srcOrd="15" destOrd="0" presId="urn:microsoft.com/office/officeart/2008/layout/LinedList"/>
    <dgm:cxn modelId="{ABE2FE79-1D78-44EF-BE19-4077F35A66E6}" type="presParOf" srcId="{5A98F08B-0D09-404F-A38E-5A198CE923AE}" destId="{E9043290-7EAB-4AA0-99FC-5C3BDE662E36}" srcOrd="16" destOrd="0" presId="urn:microsoft.com/office/officeart/2008/layout/LinedList"/>
    <dgm:cxn modelId="{7DA17B8C-99F2-4A78-911F-2979E5982EBF}" type="presParOf" srcId="{E9043290-7EAB-4AA0-99FC-5C3BDE662E36}" destId="{94126C0D-D126-4F8F-B9B7-A953DFA86367}" srcOrd="0" destOrd="0" presId="urn:microsoft.com/office/officeart/2008/layout/LinedList"/>
    <dgm:cxn modelId="{40D56C64-F2E5-4DFE-A60F-0E15B7841190}" type="presParOf" srcId="{E9043290-7EAB-4AA0-99FC-5C3BDE662E36}" destId="{2DAB0E35-7A07-4DF0-A413-AA9D9AFFEA9E}" srcOrd="1" destOrd="0" presId="urn:microsoft.com/office/officeart/2008/layout/LinedList"/>
    <dgm:cxn modelId="{344B9F9F-9F35-4E7D-B3E0-63E5536FB10A}" type="presParOf" srcId="{E9043290-7EAB-4AA0-99FC-5C3BDE662E36}" destId="{166FEAD4-0060-488F-9C2D-D8903AAE43A5}" srcOrd="2" destOrd="0" presId="urn:microsoft.com/office/officeart/2008/layout/LinedList"/>
    <dgm:cxn modelId="{947CD3D1-D200-4E47-AEEA-B5172334577A}" type="presParOf" srcId="{5A98F08B-0D09-404F-A38E-5A198CE923AE}" destId="{85D25E3F-5528-45D3-BD5C-A26E091E6CEB}" srcOrd="17" destOrd="0" presId="urn:microsoft.com/office/officeart/2008/layout/LinedList"/>
    <dgm:cxn modelId="{548F289F-0269-4905-9E96-34ABFCF23BC0}" type="presParOf" srcId="{5A98F08B-0D09-404F-A38E-5A198CE923AE}" destId="{B2085520-12B3-479B-8824-C59008534D52}" srcOrd="18"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C29CF5-97EB-4762-B70F-DA7F9AB9DA97}" type="doc">
      <dgm:prSet loTypeId="urn:microsoft.com/office/officeart/2011/layout/TabList" loCatId="list" qsTypeId="urn:microsoft.com/office/officeart/2005/8/quickstyle/simple1" qsCatId="simple" csTypeId="urn:microsoft.com/office/officeart/2005/8/colors/accent6_5" csCatId="accent6" phldr="1"/>
      <dgm:spPr/>
      <dgm:t>
        <a:bodyPr/>
        <a:lstStyle/>
        <a:p>
          <a:endParaRPr lang="en-US"/>
        </a:p>
      </dgm:t>
    </dgm:pt>
    <dgm:pt modelId="{74B7BCAC-B238-4955-9BE9-DBFC2179D072}">
      <dgm:prSet phldrT="[Text]"/>
      <dgm:spPr/>
      <dgm:t>
        <a:bodyPr/>
        <a:lstStyle/>
        <a:p>
          <a:r>
            <a:rPr lang="en-US" dirty="0"/>
            <a:t>Stage one</a:t>
          </a:r>
        </a:p>
      </dgm:t>
    </dgm:pt>
    <dgm:pt modelId="{20E41E9E-7D71-482B-9E27-052F196742B8}" type="parTrans" cxnId="{29FF5BE5-72BA-4CCD-8D0E-BD0299572864}">
      <dgm:prSet/>
      <dgm:spPr/>
      <dgm:t>
        <a:bodyPr/>
        <a:lstStyle/>
        <a:p>
          <a:endParaRPr lang="en-US"/>
        </a:p>
      </dgm:t>
    </dgm:pt>
    <dgm:pt modelId="{072E411A-9602-450C-9DB3-9C6A8EC328BA}" type="sibTrans" cxnId="{29FF5BE5-72BA-4CCD-8D0E-BD0299572864}">
      <dgm:prSet/>
      <dgm:spPr/>
      <dgm:t>
        <a:bodyPr/>
        <a:lstStyle/>
        <a:p>
          <a:endParaRPr lang="en-US"/>
        </a:p>
      </dgm:t>
    </dgm:pt>
    <dgm:pt modelId="{181BB49D-471E-4A02-B16F-E67A651FC635}">
      <dgm:prSet phldrT="[Text]"/>
      <dgm:spPr/>
      <dgm:t>
        <a:bodyPr/>
        <a:lstStyle/>
        <a:p>
          <a:r>
            <a:rPr lang="en-US" dirty="0"/>
            <a:t>Unfreezing: creating the motivation to change</a:t>
          </a:r>
        </a:p>
      </dgm:t>
    </dgm:pt>
    <dgm:pt modelId="{4CE74A8E-0BDA-4405-8D20-EDB8DD13D6EA}" type="parTrans" cxnId="{289F0212-3DBD-47BA-ADFE-9847925196F9}">
      <dgm:prSet/>
      <dgm:spPr/>
      <dgm:t>
        <a:bodyPr/>
        <a:lstStyle/>
        <a:p>
          <a:endParaRPr lang="en-US"/>
        </a:p>
      </dgm:t>
    </dgm:pt>
    <dgm:pt modelId="{3BA0B51B-4184-4356-B593-0002CF96F6F8}" type="sibTrans" cxnId="{289F0212-3DBD-47BA-ADFE-9847925196F9}">
      <dgm:prSet/>
      <dgm:spPr/>
      <dgm:t>
        <a:bodyPr/>
        <a:lstStyle/>
        <a:p>
          <a:endParaRPr lang="en-US"/>
        </a:p>
      </dgm:t>
    </dgm:pt>
    <dgm:pt modelId="{CB7D3DDD-CD63-4956-8C14-4F68FAFDA291}">
      <dgm:prSet phldrT="[Text]"/>
      <dgm:spPr/>
      <dgm:t>
        <a:bodyPr/>
        <a:lstStyle/>
        <a:p>
          <a:r>
            <a:rPr lang="en-US" dirty="0"/>
            <a:t>Disconfirmation</a:t>
          </a:r>
        </a:p>
      </dgm:t>
    </dgm:pt>
    <dgm:pt modelId="{547E55F6-135D-46B6-8CD8-AD9F05657AD2}" type="parTrans" cxnId="{D269662B-125C-4732-834A-E01670B6B082}">
      <dgm:prSet/>
      <dgm:spPr/>
      <dgm:t>
        <a:bodyPr/>
        <a:lstStyle/>
        <a:p>
          <a:endParaRPr lang="en-US"/>
        </a:p>
      </dgm:t>
    </dgm:pt>
    <dgm:pt modelId="{A80F92CD-81BF-4EB9-B2D2-13E11E9021EF}" type="sibTrans" cxnId="{D269662B-125C-4732-834A-E01670B6B082}">
      <dgm:prSet/>
      <dgm:spPr/>
      <dgm:t>
        <a:bodyPr/>
        <a:lstStyle/>
        <a:p>
          <a:endParaRPr lang="en-US"/>
        </a:p>
      </dgm:t>
    </dgm:pt>
    <dgm:pt modelId="{A006E3FA-8081-43D6-86C2-EA5FC463B512}">
      <dgm:prSet phldrT="[Text]"/>
      <dgm:spPr/>
      <dgm:t>
        <a:bodyPr/>
        <a:lstStyle/>
        <a:p>
          <a:r>
            <a:rPr lang="en-US" dirty="0"/>
            <a:t>Stage two</a:t>
          </a:r>
        </a:p>
      </dgm:t>
    </dgm:pt>
    <dgm:pt modelId="{73BF63C3-14A5-43BF-B3B6-FD86A3C95D2F}" type="parTrans" cxnId="{3868C004-43CA-4F7F-AAB5-C861155D49B7}">
      <dgm:prSet/>
      <dgm:spPr/>
      <dgm:t>
        <a:bodyPr/>
        <a:lstStyle/>
        <a:p>
          <a:endParaRPr lang="en-US"/>
        </a:p>
      </dgm:t>
    </dgm:pt>
    <dgm:pt modelId="{BC09F1F3-4EB1-4B6F-842E-05090B7E751C}" type="sibTrans" cxnId="{3868C004-43CA-4F7F-AAB5-C861155D49B7}">
      <dgm:prSet/>
      <dgm:spPr/>
      <dgm:t>
        <a:bodyPr/>
        <a:lstStyle/>
        <a:p>
          <a:endParaRPr lang="en-US"/>
        </a:p>
      </dgm:t>
    </dgm:pt>
    <dgm:pt modelId="{1622498D-53A0-4C31-AA2A-613B004C4F7A}">
      <dgm:prSet phldrT="[Text]"/>
      <dgm:spPr/>
      <dgm:t>
        <a:bodyPr/>
        <a:lstStyle/>
        <a:p>
          <a:r>
            <a:rPr lang="en-US" dirty="0"/>
            <a:t>Learning new concepts and new meanings for old concepts</a:t>
          </a:r>
        </a:p>
      </dgm:t>
    </dgm:pt>
    <dgm:pt modelId="{39FDB22D-AB36-46B3-98B7-0FF18B349CB4}" type="parTrans" cxnId="{61B125E4-9C28-4D4A-9E39-94BB856234A5}">
      <dgm:prSet/>
      <dgm:spPr/>
      <dgm:t>
        <a:bodyPr/>
        <a:lstStyle/>
        <a:p>
          <a:endParaRPr lang="en-US"/>
        </a:p>
      </dgm:t>
    </dgm:pt>
    <dgm:pt modelId="{54F28527-8D2A-4418-8C9D-195EAF1B515B}" type="sibTrans" cxnId="{61B125E4-9C28-4D4A-9E39-94BB856234A5}">
      <dgm:prSet/>
      <dgm:spPr/>
      <dgm:t>
        <a:bodyPr/>
        <a:lstStyle/>
        <a:p>
          <a:endParaRPr lang="en-US"/>
        </a:p>
      </dgm:t>
    </dgm:pt>
    <dgm:pt modelId="{9CF45121-4E97-4EDE-92B0-1B41F0B30BFB}">
      <dgm:prSet phldrT="[Text]"/>
      <dgm:spPr/>
      <dgm:t>
        <a:bodyPr/>
        <a:lstStyle/>
        <a:p>
          <a:r>
            <a:rPr lang="en-US" dirty="0"/>
            <a:t>Limitations of and identifications with role models</a:t>
          </a:r>
        </a:p>
      </dgm:t>
    </dgm:pt>
    <dgm:pt modelId="{5A2C4E9A-CF56-4757-A3E1-054D39DA3FEA}" type="parTrans" cxnId="{FA4EB2C3-456B-4ADE-88A8-7DDFE1DB665A}">
      <dgm:prSet/>
      <dgm:spPr/>
      <dgm:t>
        <a:bodyPr/>
        <a:lstStyle/>
        <a:p>
          <a:endParaRPr lang="en-US"/>
        </a:p>
      </dgm:t>
    </dgm:pt>
    <dgm:pt modelId="{12C611FE-16CC-411A-8BC7-5E6C6A0C9B65}" type="sibTrans" cxnId="{FA4EB2C3-456B-4ADE-88A8-7DDFE1DB665A}">
      <dgm:prSet/>
      <dgm:spPr/>
      <dgm:t>
        <a:bodyPr/>
        <a:lstStyle/>
        <a:p>
          <a:endParaRPr lang="en-US"/>
        </a:p>
      </dgm:t>
    </dgm:pt>
    <dgm:pt modelId="{0D0C35C4-CD71-40B9-8123-87DB7A2D1387}">
      <dgm:prSet phldrT="[Text]"/>
      <dgm:spPr/>
      <dgm:t>
        <a:bodyPr/>
        <a:lstStyle/>
        <a:p>
          <a:r>
            <a:rPr lang="en-US" dirty="0"/>
            <a:t>Stage three</a:t>
          </a:r>
        </a:p>
      </dgm:t>
    </dgm:pt>
    <dgm:pt modelId="{1DA3DC41-DC2D-493B-BC7F-22CA1CC2F640}" type="parTrans" cxnId="{F9745C88-3F92-4403-83F3-44E20BBAA33B}">
      <dgm:prSet/>
      <dgm:spPr/>
      <dgm:t>
        <a:bodyPr/>
        <a:lstStyle/>
        <a:p>
          <a:endParaRPr lang="en-US"/>
        </a:p>
      </dgm:t>
    </dgm:pt>
    <dgm:pt modelId="{FB752D15-6FBF-435B-9FD1-9A433694F958}" type="sibTrans" cxnId="{F9745C88-3F92-4403-83F3-44E20BBAA33B}">
      <dgm:prSet/>
      <dgm:spPr/>
      <dgm:t>
        <a:bodyPr/>
        <a:lstStyle/>
        <a:p>
          <a:endParaRPr lang="en-US"/>
        </a:p>
      </dgm:t>
    </dgm:pt>
    <dgm:pt modelId="{2522348B-3AC0-4837-B949-1084C30F5C7F}">
      <dgm:prSet phldrT="[Text]"/>
      <dgm:spPr/>
      <dgm:t>
        <a:bodyPr/>
        <a:lstStyle/>
        <a:p>
          <a:r>
            <a:rPr lang="en-US" dirty="0"/>
            <a:t>Refreezing: internalizing new concepts and meanings</a:t>
          </a:r>
        </a:p>
      </dgm:t>
    </dgm:pt>
    <dgm:pt modelId="{72C23FEB-6779-4684-8A6B-C411A0F6C1C6}" type="parTrans" cxnId="{6F6F2621-4EF7-4504-B7A4-3F8983115009}">
      <dgm:prSet/>
      <dgm:spPr/>
      <dgm:t>
        <a:bodyPr/>
        <a:lstStyle/>
        <a:p>
          <a:endParaRPr lang="en-US"/>
        </a:p>
      </dgm:t>
    </dgm:pt>
    <dgm:pt modelId="{FAF0D92A-D714-4E4A-BC8C-09B5EA984DAD}" type="sibTrans" cxnId="{6F6F2621-4EF7-4504-B7A4-3F8983115009}">
      <dgm:prSet/>
      <dgm:spPr/>
      <dgm:t>
        <a:bodyPr/>
        <a:lstStyle/>
        <a:p>
          <a:endParaRPr lang="en-US"/>
        </a:p>
      </dgm:t>
    </dgm:pt>
    <dgm:pt modelId="{65F0EEC9-F4E9-4B28-A818-6A43D244977A}">
      <dgm:prSet phldrT="[Text]"/>
      <dgm:spPr/>
      <dgm:t>
        <a:bodyPr/>
        <a:lstStyle/>
        <a:p>
          <a:r>
            <a:rPr lang="en-US" dirty="0"/>
            <a:t>Incorporation into self- concept and identity</a:t>
          </a:r>
        </a:p>
      </dgm:t>
    </dgm:pt>
    <dgm:pt modelId="{05E8837A-8A4A-4953-9338-27571213D211}" type="parTrans" cxnId="{1FC0B373-3515-48DC-B11D-3F7212467D0D}">
      <dgm:prSet/>
      <dgm:spPr/>
      <dgm:t>
        <a:bodyPr/>
        <a:lstStyle/>
        <a:p>
          <a:endParaRPr lang="en-US"/>
        </a:p>
      </dgm:t>
    </dgm:pt>
    <dgm:pt modelId="{4598BF93-118C-48D2-8FA3-ABE6A4E1E1DF}" type="sibTrans" cxnId="{1FC0B373-3515-48DC-B11D-3F7212467D0D}">
      <dgm:prSet/>
      <dgm:spPr/>
      <dgm:t>
        <a:bodyPr/>
        <a:lstStyle/>
        <a:p>
          <a:endParaRPr lang="en-US"/>
        </a:p>
      </dgm:t>
    </dgm:pt>
    <dgm:pt modelId="{5F594524-79D0-4166-9137-0961ABBC587A}">
      <dgm:prSet phldrT="[Text]"/>
      <dgm:spPr/>
      <dgm:t>
        <a:bodyPr/>
        <a:lstStyle/>
        <a:p>
          <a:r>
            <a:rPr lang="en-US" dirty="0"/>
            <a:t>Creation of survival anxiety or guilt</a:t>
          </a:r>
        </a:p>
      </dgm:t>
    </dgm:pt>
    <dgm:pt modelId="{93E3AE75-9030-4AFD-8F2E-310FCBEC2BD5}" type="parTrans" cxnId="{57316D83-EF0D-4B44-96AF-1EA1B0337087}">
      <dgm:prSet/>
      <dgm:spPr/>
      <dgm:t>
        <a:bodyPr/>
        <a:lstStyle/>
        <a:p>
          <a:endParaRPr lang="en-US"/>
        </a:p>
      </dgm:t>
    </dgm:pt>
    <dgm:pt modelId="{4BA37FEC-E07A-4E36-AA12-DAFEDDF3CB34}" type="sibTrans" cxnId="{57316D83-EF0D-4B44-96AF-1EA1B0337087}">
      <dgm:prSet/>
      <dgm:spPr/>
      <dgm:t>
        <a:bodyPr/>
        <a:lstStyle/>
        <a:p>
          <a:endParaRPr lang="en-US"/>
        </a:p>
      </dgm:t>
    </dgm:pt>
    <dgm:pt modelId="{23757B6A-28BD-45F2-A005-916BD93B8F8C}">
      <dgm:prSet phldrT="[Text]"/>
      <dgm:spPr/>
      <dgm:t>
        <a:bodyPr/>
        <a:lstStyle/>
        <a:p>
          <a:r>
            <a:rPr lang="en-US" dirty="0"/>
            <a:t>Creation of psychological safety to overcome learning anxiety</a:t>
          </a:r>
        </a:p>
      </dgm:t>
    </dgm:pt>
    <dgm:pt modelId="{467A0A9D-6BD4-4E37-8313-F9E9E1C9F76B}" type="parTrans" cxnId="{44143A7F-0902-42B7-994B-178B619DFB04}">
      <dgm:prSet/>
      <dgm:spPr/>
      <dgm:t>
        <a:bodyPr/>
        <a:lstStyle/>
        <a:p>
          <a:endParaRPr lang="en-US"/>
        </a:p>
      </dgm:t>
    </dgm:pt>
    <dgm:pt modelId="{C496013B-B1D3-4B36-82CC-EA0ABDAF502C}" type="sibTrans" cxnId="{44143A7F-0902-42B7-994B-178B619DFB04}">
      <dgm:prSet/>
      <dgm:spPr/>
      <dgm:t>
        <a:bodyPr/>
        <a:lstStyle/>
        <a:p>
          <a:endParaRPr lang="en-US"/>
        </a:p>
      </dgm:t>
    </dgm:pt>
    <dgm:pt modelId="{312E97DA-ADCD-4DD1-8DF4-BB7CBA3EBBB3}">
      <dgm:prSet phldrT="[Text]"/>
      <dgm:spPr/>
      <dgm:t>
        <a:bodyPr/>
        <a:lstStyle/>
        <a:p>
          <a:r>
            <a:rPr lang="en-US" dirty="0"/>
            <a:t>Scanning for solutions and trail- and error learning</a:t>
          </a:r>
        </a:p>
      </dgm:t>
    </dgm:pt>
    <dgm:pt modelId="{A3EF0601-72B5-4585-BAE1-B9A7CA582541}" type="parTrans" cxnId="{58DDC2FB-0641-4554-99C8-45BF3F193A7A}">
      <dgm:prSet/>
      <dgm:spPr/>
      <dgm:t>
        <a:bodyPr/>
        <a:lstStyle/>
        <a:p>
          <a:endParaRPr lang="en-US"/>
        </a:p>
      </dgm:t>
    </dgm:pt>
    <dgm:pt modelId="{001546E0-129F-4471-9F63-87052EE5AA48}" type="sibTrans" cxnId="{58DDC2FB-0641-4554-99C8-45BF3F193A7A}">
      <dgm:prSet/>
      <dgm:spPr/>
      <dgm:t>
        <a:bodyPr/>
        <a:lstStyle/>
        <a:p>
          <a:endParaRPr lang="en-US"/>
        </a:p>
      </dgm:t>
    </dgm:pt>
    <dgm:pt modelId="{C0CD11A1-B01A-4029-BA7B-FE25D9B77821}">
      <dgm:prSet phldrT="[Text]"/>
      <dgm:spPr/>
      <dgm:t>
        <a:bodyPr/>
        <a:lstStyle/>
        <a:p>
          <a:r>
            <a:rPr lang="en-US" dirty="0"/>
            <a:t>Incorporation into ongoing relationships</a:t>
          </a:r>
        </a:p>
      </dgm:t>
    </dgm:pt>
    <dgm:pt modelId="{7A5997D9-9D71-409A-90F7-B1E283E8BA89}" type="parTrans" cxnId="{6C6199DD-B010-4ACE-B64F-5E29F2A7BC53}">
      <dgm:prSet/>
      <dgm:spPr/>
      <dgm:t>
        <a:bodyPr/>
        <a:lstStyle/>
        <a:p>
          <a:endParaRPr lang="en-US"/>
        </a:p>
      </dgm:t>
    </dgm:pt>
    <dgm:pt modelId="{75FBC31F-C09A-4C92-AC6C-C7D29AFF4EC1}" type="sibTrans" cxnId="{6C6199DD-B010-4ACE-B64F-5E29F2A7BC53}">
      <dgm:prSet/>
      <dgm:spPr/>
      <dgm:t>
        <a:bodyPr/>
        <a:lstStyle/>
        <a:p>
          <a:endParaRPr lang="en-US"/>
        </a:p>
      </dgm:t>
    </dgm:pt>
    <dgm:pt modelId="{CFD6832A-D187-4745-B389-07BA54C7E455}" type="pres">
      <dgm:prSet presAssocID="{EAC29CF5-97EB-4762-B70F-DA7F9AB9DA97}" presName="Name0" presStyleCnt="0">
        <dgm:presLayoutVars>
          <dgm:chMax/>
          <dgm:chPref val="3"/>
          <dgm:dir/>
          <dgm:animOne val="branch"/>
          <dgm:animLvl val="lvl"/>
        </dgm:presLayoutVars>
      </dgm:prSet>
      <dgm:spPr/>
    </dgm:pt>
    <dgm:pt modelId="{11C552AA-3382-402B-B671-051F4F8F08EF}" type="pres">
      <dgm:prSet presAssocID="{74B7BCAC-B238-4955-9BE9-DBFC2179D072}" presName="composite" presStyleCnt="0"/>
      <dgm:spPr/>
    </dgm:pt>
    <dgm:pt modelId="{639805BE-4320-466F-B764-C213946D8D5B}" type="pres">
      <dgm:prSet presAssocID="{74B7BCAC-B238-4955-9BE9-DBFC2179D072}" presName="FirstChild" presStyleLbl="revTx" presStyleIdx="0" presStyleCnt="6">
        <dgm:presLayoutVars>
          <dgm:chMax val="0"/>
          <dgm:chPref val="0"/>
          <dgm:bulletEnabled val="1"/>
        </dgm:presLayoutVars>
      </dgm:prSet>
      <dgm:spPr/>
    </dgm:pt>
    <dgm:pt modelId="{D2AB1476-BE48-4782-B5A5-4E2F20DBC85A}" type="pres">
      <dgm:prSet presAssocID="{74B7BCAC-B238-4955-9BE9-DBFC2179D072}" presName="Parent" presStyleLbl="alignNode1" presStyleIdx="0" presStyleCnt="3">
        <dgm:presLayoutVars>
          <dgm:chMax val="3"/>
          <dgm:chPref val="3"/>
          <dgm:bulletEnabled val="1"/>
        </dgm:presLayoutVars>
      </dgm:prSet>
      <dgm:spPr/>
    </dgm:pt>
    <dgm:pt modelId="{B7472E9F-595B-433A-8CA8-9050D3903679}" type="pres">
      <dgm:prSet presAssocID="{74B7BCAC-B238-4955-9BE9-DBFC2179D072}" presName="Accent" presStyleLbl="parChTrans1D1" presStyleIdx="0" presStyleCnt="3"/>
      <dgm:spPr/>
    </dgm:pt>
    <dgm:pt modelId="{862CDE51-E677-4B0F-BF1C-DF8279C3BC03}" type="pres">
      <dgm:prSet presAssocID="{74B7BCAC-B238-4955-9BE9-DBFC2179D072}" presName="Child" presStyleLbl="revTx" presStyleIdx="1" presStyleCnt="6">
        <dgm:presLayoutVars>
          <dgm:chMax val="0"/>
          <dgm:chPref val="0"/>
          <dgm:bulletEnabled val="1"/>
        </dgm:presLayoutVars>
      </dgm:prSet>
      <dgm:spPr/>
    </dgm:pt>
    <dgm:pt modelId="{0B6FA419-A09B-45DF-A378-E85B391E528A}" type="pres">
      <dgm:prSet presAssocID="{072E411A-9602-450C-9DB3-9C6A8EC328BA}" presName="sibTrans" presStyleCnt="0"/>
      <dgm:spPr/>
    </dgm:pt>
    <dgm:pt modelId="{C1FCA964-C32D-4759-BF1C-ACDCE2358B31}" type="pres">
      <dgm:prSet presAssocID="{A006E3FA-8081-43D6-86C2-EA5FC463B512}" presName="composite" presStyleCnt="0"/>
      <dgm:spPr/>
    </dgm:pt>
    <dgm:pt modelId="{0C79CEE6-DEC1-4168-B00A-40D56174E756}" type="pres">
      <dgm:prSet presAssocID="{A006E3FA-8081-43D6-86C2-EA5FC463B512}" presName="FirstChild" presStyleLbl="revTx" presStyleIdx="2" presStyleCnt="6">
        <dgm:presLayoutVars>
          <dgm:chMax val="0"/>
          <dgm:chPref val="0"/>
          <dgm:bulletEnabled val="1"/>
        </dgm:presLayoutVars>
      </dgm:prSet>
      <dgm:spPr/>
    </dgm:pt>
    <dgm:pt modelId="{8A19B48C-6302-482D-9ED6-2FB9CEB2EFC2}" type="pres">
      <dgm:prSet presAssocID="{A006E3FA-8081-43D6-86C2-EA5FC463B512}" presName="Parent" presStyleLbl="alignNode1" presStyleIdx="1" presStyleCnt="3">
        <dgm:presLayoutVars>
          <dgm:chMax val="3"/>
          <dgm:chPref val="3"/>
          <dgm:bulletEnabled val="1"/>
        </dgm:presLayoutVars>
      </dgm:prSet>
      <dgm:spPr/>
    </dgm:pt>
    <dgm:pt modelId="{5EC2BC8A-3BD2-40ED-8FDA-4C09D8BC6925}" type="pres">
      <dgm:prSet presAssocID="{A006E3FA-8081-43D6-86C2-EA5FC463B512}" presName="Accent" presStyleLbl="parChTrans1D1" presStyleIdx="1" presStyleCnt="3"/>
      <dgm:spPr/>
    </dgm:pt>
    <dgm:pt modelId="{BED9F1E4-1FFC-4631-9D28-92EE89A8A973}" type="pres">
      <dgm:prSet presAssocID="{A006E3FA-8081-43D6-86C2-EA5FC463B512}" presName="Child" presStyleLbl="revTx" presStyleIdx="3" presStyleCnt="6">
        <dgm:presLayoutVars>
          <dgm:chMax val="0"/>
          <dgm:chPref val="0"/>
          <dgm:bulletEnabled val="1"/>
        </dgm:presLayoutVars>
      </dgm:prSet>
      <dgm:spPr/>
    </dgm:pt>
    <dgm:pt modelId="{ED6FDB98-82E2-47E5-B29D-A790BA73CFD6}" type="pres">
      <dgm:prSet presAssocID="{BC09F1F3-4EB1-4B6F-842E-05090B7E751C}" presName="sibTrans" presStyleCnt="0"/>
      <dgm:spPr/>
    </dgm:pt>
    <dgm:pt modelId="{511F2BAD-E752-4324-8C23-6B5181A0BE97}" type="pres">
      <dgm:prSet presAssocID="{0D0C35C4-CD71-40B9-8123-87DB7A2D1387}" presName="composite" presStyleCnt="0"/>
      <dgm:spPr/>
    </dgm:pt>
    <dgm:pt modelId="{2F2160BB-8232-4612-AA80-464FCA0C8DDC}" type="pres">
      <dgm:prSet presAssocID="{0D0C35C4-CD71-40B9-8123-87DB7A2D1387}" presName="FirstChild" presStyleLbl="revTx" presStyleIdx="4" presStyleCnt="6">
        <dgm:presLayoutVars>
          <dgm:chMax val="0"/>
          <dgm:chPref val="0"/>
          <dgm:bulletEnabled val="1"/>
        </dgm:presLayoutVars>
      </dgm:prSet>
      <dgm:spPr/>
    </dgm:pt>
    <dgm:pt modelId="{F94AE12A-2CA0-4562-A0F6-B454098E09B9}" type="pres">
      <dgm:prSet presAssocID="{0D0C35C4-CD71-40B9-8123-87DB7A2D1387}" presName="Parent" presStyleLbl="alignNode1" presStyleIdx="2" presStyleCnt="3">
        <dgm:presLayoutVars>
          <dgm:chMax val="3"/>
          <dgm:chPref val="3"/>
          <dgm:bulletEnabled val="1"/>
        </dgm:presLayoutVars>
      </dgm:prSet>
      <dgm:spPr/>
    </dgm:pt>
    <dgm:pt modelId="{D0F24A5E-2CE9-4EA3-8C6B-833C79D5857C}" type="pres">
      <dgm:prSet presAssocID="{0D0C35C4-CD71-40B9-8123-87DB7A2D1387}" presName="Accent" presStyleLbl="parChTrans1D1" presStyleIdx="2" presStyleCnt="3"/>
      <dgm:spPr/>
    </dgm:pt>
    <dgm:pt modelId="{8E17712E-DCE2-49C5-BA78-E475D5E00A1D}" type="pres">
      <dgm:prSet presAssocID="{0D0C35C4-CD71-40B9-8123-87DB7A2D1387}" presName="Child" presStyleLbl="revTx" presStyleIdx="5" presStyleCnt="6">
        <dgm:presLayoutVars>
          <dgm:chMax val="0"/>
          <dgm:chPref val="0"/>
          <dgm:bulletEnabled val="1"/>
        </dgm:presLayoutVars>
      </dgm:prSet>
      <dgm:spPr/>
    </dgm:pt>
  </dgm:ptLst>
  <dgm:cxnLst>
    <dgm:cxn modelId="{3868C004-43CA-4F7F-AAB5-C861155D49B7}" srcId="{EAC29CF5-97EB-4762-B70F-DA7F9AB9DA97}" destId="{A006E3FA-8081-43D6-86C2-EA5FC463B512}" srcOrd="1" destOrd="0" parTransId="{73BF63C3-14A5-43BF-B3B6-FD86A3C95D2F}" sibTransId="{BC09F1F3-4EB1-4B6F-842E-05090B7E751C}"/>
    <dgm:cxn modelId="{5CF5D104-477D-4D64-BF2C-15E9F40DF2F6}" type="presOf" srcId="{181BB49D-471E-4A02-B16F-E67A651FC635}" destId="{639805BE-4320-466F-B764-C213946D8D5B}" srcOrd="0" destOrd="0" presId="urn:microsoft.com/office/officeart/2011/layout/TabList"/>
    <dgm:cxn modelId="{289F0212-3DBD-47BA-ADFE-9847925196F9}" srcId="{74B7BCAC-B238-4955-9BE9-DBFC2179D072}" destId="{181BB49D-471E-4A02-B16F-E67A651FC635}" srcOrd="0" destOrd="0" parTransId="{4CE74A8E-0BDA-4405-8D20-EDB8DD13D6EA}" sibTransId="{3BA0B51B-4184-4356-B593-0002CF96F6F8}"/>
    <dgm:cxn modelId="{EB4A2513-D389-40F8-A388-0BAACB8ABFA9}" type="presOf" srcId="{65F0EEC9-F4E9-4B28-A818-6A43D244977A}" destId="{8E17712E-DCE2-49C5-BA78-E475D5E00A1D}" srcOrd="0" destOrd="0" presId="urn:microsoft.com/office/officeart/2011/layout/TabList"/>
    <dgm:cxn modelId="{6F6F2621-4EF7-4504-B7A4-3F8983115009}" srcId="{0D0C35C4-CD71-40B9-8123-87DB7A2D1387}" destId="{2522348B-3AC0-4837-B949-1084C30F5C7F}" srcOrd="0" destOrd="0" parTransId="{72C23FEB-6779-4684-8A6B-C411A0F6C1C6}" sibTransId="{FAF0D92A-D714-4E4A-BC8C-09B5EA984DAD}"/>
    <dgm:cxn modelId="{8F5E1527-8CDD-45E0-B0DD-3AB21219E8EA}" type="presOf" srcId="{9CF45121-4E97-4EDE-92B0-1B41F0B30BFB}" destId="{BED9F1E4-1FFC-4631-9D28-92EE89A8A973}" srcOrd="0" destOrd="0" presId="urn:microsoft.com/office/officeart/2011/layout/TabList"/>
    <dgm:cxn modelId="{D269662B-125C-4732-834A-E01670B6B082}" srcId="{74B7BCAC-B238-4955-9BE9-DBFC2179D072}" destId="{CB7D3DDD-CD63-4956-8C14-4F68FAFDA291}" srcOrd="1" destOrd="0" parTransId="{547E55F6-135D-46B6-8CD8-AD9F05657AD2}" sibTransId="{A80F92CD-81BF-4EB9-B2D2-13E11E9021EF}"/>
    <dgm:cxn modelId="{DC909530-8FFD-4418-BD5C-4955090D7F58}" type="presOf" srcId="{C0CD11A1-B01A-4029-BA7B-FE25D9B77821}" destId="{8E17712E-DCE2-49C5-BA78-E475D5E00A1D}" srcOrd="0" destOrd="1" presId="urn:microsoft.com/office/officeart/2011/layout/TabList"/>
    <dgm:cxn modelId="{14B5A530-ACEF-4B03-8A3E-3DEC0463D3D9}" type="presOf" srcId="{2522348B-3AC0-4837-B949-1084C30F5C7F}" destId="{2F2160BB-8232-4612-AA80-464FCA0C8DDC}" srcOrd="0" destOrd="0" presId="urn:microsoft.com/office/officeart/2011/layout/TabList"/>
    <dgm:cxn modelId="{F1554838-283E-4E1E-8AD8-067A60EAA61F}" type="presOf" srcId="{1622498D-53A0-4C31-AA2A-613B004C4F7A}" destId="{0C79CEE6-DEC1-4168-B00A-40D56174E756}" srcOrd="0" destOrd="0" presId="urn:microsoft.com/office/officeart/2011/layout/TabList"/>
    <dgm:cxn modelId="{B9E7EA6F-D53B-4EA1-940C-87D0142AC7B2}" type="presOf" srcId="{5F594524-79D0-4166-9137-0961ABBC587A}" destId="{862CDE51-E677-4B0F-BF1C-DF8279C3BC03}" srcOrd="0" destOrd="1" presId="urn:microsoft.com/office/officeart/2011/layout/TabList"/>
    <dgm:cxn modelId="{D7CA2B53-4152-4ADE-9B89-696C1D004F3C}" type="presOf" srcId="{23757B6A-28BD-45F2-A005-916BD93B8F8C}" destId="{862CDE51-E677-4B0F-BF1C-DF8279C3BC03}" srcOrd="0" destOrd="2" presId="urn:microsoft.com/office/officeart/2011/layout/TabList"/>
    <dgm:cxn modelId="{1FC0B373-3515-48DC-B11D-3F7212467D0D}" srcId="{0D0C35C4-CD71-40B9-8123-87DB7A2D1387}" destId="{65F0EEC9-F4E9-4B28-A818-6A43D244977A}" srcOrd="1" destOrd="0" parTransId="{05E8837A-8A4A-4953-9338-27571213D211}" sibTransId="{4598BF93-118C-48D2-8FA3-ABE6A4E1E1DF}"/>
    <dgm:cxn modelId="{44143A7F-0902-42B7-994B-178B619DFB04}" srcId="{74B7BCAC-B238-4955-9BE9-DBFC2179D072}" destId="{23757B6A-28BD-45F2-A005-916BD93B8F8C}" srcOrd="3" destOrd="0" parTransId="{467A0A9D-6BD4-4E37-8313-F9E9E1C9F76B}" sibTransId="{C496013B-B1D3-4B36-82CC-EA0ABDAF502C}"/>
    <dgm:cxn modelId="{57316D83-EF0D-4B44-96AF-1EA1B0337087}" srcId="{74B7BCAC-B238-4955-9BE9-DBFC2179D072}" destId="{5F594524-79D0-4166-9137-0961ABBC587A}" srcOrd="2" destOrd="0" parTransId="{93E3AE75-9030-4AFD-8F2E-310FCBEC2BD5}" sibTransId="{4BA37FEC-E07A-4E36-AA12-DAFEDDF3CB34}"/>
    <dgm:cxn modelId="{F9745C88-3F92-4403-83F3-44E20BBAA33B}" srcId="{EAC29CF5-97EB-4762-B70F-DA7F9AB9DA97}" destId="{0D0C35C4-CD71-40B9-8123-87DB7A2D1387}" srcOrd="2" destOrd="0" parTransId="{1DA3DC41-DC2D-493B-BC7F-22CA1CC2F640}" sibTransId="{FB752D15-6FBF-435B-9FD1-9A433694F958}"/>
    <dgm:cxn modelId="{A02C8FB3-43D2-4DC1-8BEE-1DD3EBD4391B}" type="presOf" srcId="{0D0C35C4-CD71-40B9-8123-87DB7A2D1387}" destId="{F94AE12A-2CA0-4562-A0F6-B454098E09B9}" srcOrd="0" destOrd="0" presId="urn:microsoft.com/office/officeart/2011/layout/TabList"/>
    <dgm:cxn modelId="{FA0E2DBB-BB1B-48BC-8A9B-7A4BBEAF3E47}" type="presOf" srcId="{A006E3FA-8081-43D6-86C2-EA5FC463B512}" destId="{8A19B48C-6302-482D-9ED6-2FB9CEB2EFC2}" srcOrd="0" destOrd="0" presId="urn:microsoft.com/office/officeart/2011/layout/TabList"/>
    <dgm:cxn modelId="{7BEB61BF-80F0-4653-9B3B-6E6ADB7818B0}" type="presOf" srcId="{CB7D3DDD-CD63-4956-8C14-4F68FAFDA291}" destId="{862CDE51-E677-4B0F-BF1C-DF8279C3BC03}" srcOrd="0" destOrd="0" presId="urn:microsoft.com/office/officeart/2011/layout/TabList"/>
    <dgm:cxn modelId="{FA4EB2C3-456B-4ADE-88A8-7DDFE1DB665A}" srcId="{A006E3FA-8081-43D6-86C2-EA5FC463B512}" destId="{9CF45121-4E97-4EDE-92B0-1B41F0B30BFB}" srcOrd="1" destOrd="0" parTransId="{5A2C4E9A-CF56-4757-A3E1-054D39DA3FEA}" sibTransId="{12C611FE-16CC-411A-8BC7-5E6C6A0C9B65}"/>
    <dgm:cxn modelId="{6C6199DD-B010-4ACE-B64F-5E29F2A7BC53}" srcId="{0D0C35C4-CD71-40B9-8123-87DB7A2D1387}" destId="{C0CD11A1-B01A-4029-BA7B-FE25D9B77821}" srcOrd="2" destOrd="0" parTransId="{7A5997D9-9D71-409A-90F7-B1E283E8BA89}" sibTransId="{75FBC31F-C09A-4C92-AC6C-C7D29AFF4EC1}"/>
    <dgm:cxn modelId="{1B9721DE-E118-4566-9A96-095EC653C0E4}" type="presOf" srcId="{312E97DA-ADCD-4DD1-8DF4-BB7CBA3EBBB3}" destId="{BED9F1E4-1FFC-4631-9D28-92EE89A8A973}" srcOrd="0" destOrd="1" presId="urn:microsoft.com/office/officeart/2011/layout/TabList"/>
    <dgm:cxn modelId="{0ACCD4DF-E935-426D-9987-0F0CE963DFBC}" type="presOf" srcId="{EAC29CF5-97EB-4762-B70F-DA7F9AB9DA97}" destId="{CFD6832A-D187-4745-B389-07BA54C7E455}" srcOrd="0" destOrd="0" presId="urn:microsoft.com/office/officeart/2011/layout/TabList"/>
    <dgm:cxn modelId="{61B125E4-9C28-4D4A-9E39-94BB856234A5}" srcId="{A006E3FA-8081-43D6-86C2-EA5FC463B512}" destId="{1622498D-53A0-4C31-AA2A-613B004C4F7A}" srcOrd="0" destOrd="0" parTransId="{39FDB22D-AB36-46B3-98B7-0FF18B349CB4}" sibTransId="{54F28527-8D2A-4418-8C9D-195EAF1B515B}"/>
    <dgm:cxn modelId="{29FF5BE5-72BA-4CCD-8D0E-BD0299572864}" srcId="{EAC29CF5-97EB-4762-B70F-DA7F9AB9DA97}" destId="{74B7BCAC-B238-4955-9BE9-DBFC2179D072}" srcOrd="0" destOrd="0" parTransId="{20E41E9E-7D71-482B-9E27-052F196742B8}" sibTransId="{072E411A-9602-450C-9DB3-9C6A8EC328BA}"/>
    <dgm:cxn modelId="{3CCB04F4-0E4A-44BC-8797-CE085CCFC357}" type="presOf" srcId="{74B7BCAC-B238-4955-9BE9-DBFC2179D072}" destId="{D2AB1476-BE48-4782-B5A5-4E2F20DBC85A}" srcOrd="0" destOrd="0" presId="urn:microsoft.com/office/officeart/2011/layout/TabList"/>
    <dgm:cxn modelId="{58DDC2FB-0641-4554-99C8-45BF3F193A7A}" srcId="{A006E3FA-8081-43D6-86C2-EA5FC463B512}" destId="{312E97DA-ADCD-4DD1-8DF4-BB7CBA3EBBB3}" srcOrd="2" destOrd="0" parTransId="{A3EF0601-72B5-4585-BAE1-B9A7CA582541}" sibTransId="{001546E0-129F-4471-9F63-87052EE5AA48}"/>
    <dgm:cxn modelId="{E1ED4273-75C8-483E-9FB0-4667E3782A61}" type="presParOf" srcId="{CFD6832A-D187-4745-B389-07BA54C7E455}" destId="{11C552AA-3382-402B-B671-051F4F8F08EF}" srcOrd="0" destOrd="0" presId="urn:microsoft.com/office/officeart/2011/layout/TabList"/>
    <dgm:cxn modelId="{C0987010-CAE4-4A54-AE99-A9671F898112}" type="presParOf" srcId="{11C552AA-3382-402B-B671-051F4F8F08EF}" destId="{639805BE-4320-466F-B764-C213946D8D5B}" srcOrd="0" destOrd="0" presId="urn:microsoft.com/office/officeart/2011/layout/TabList"/>
    <dgm:cxn modelId="{40B9904C-DB7A-4499-93D4-AA2D56BDD382}" type="presParOf" srcId="{11C552AA-3382-402B-B671-051F4F8F08EF}" destId="{D2AB1476-BE48-4782-B5A5-4E2F20DBC85A}" srcOrd="1" destOrd="0" presId="urn:microsoft.com/office/officeart/2011/layout/TabList"/>
    <dgm:cxn modelId="{7760D22A-0E8A-4457-AE4B-FEDABD3F20C4}" type="presParOf" srcId="{11C552AA-3382-402B-B671-051F4F8F08EF}" destId="{B7472E9F-595B-433A-8CA8-9050D3903679}" srcOrd="2" destOrd="0" presId="urn:microsoft.com/office/officeart/2011/layout/TabList"/>
    <dgm:cxn modelId="{3C96A379-31CF-47B9-BA9F-617F38C612E0}" type="presParOf" srcId="{CFD6832A-D187-4745-B389-07BA54C7E455}" destId="{862CDE51-E677-4B0F-BF1C-DF8279C3BC03}" srcOrd="1" destOrd="0" presId="urn:microsoft.com/office/officeart/2011/layout/TabList"/>
    <dgm:cxn modelId="{74A45533-7F61-48CA-9E67-E4B3B9BD8F87}" type="presParOf" srcId="{CFD6832A-D187-4745-B389-07BA54C7E455}" destId="{0B6FA419-A09B-45DF-A378-E85B391E528A}" srcOrd="2" destOrd="0" presId="urn:microsoft.com/office/officeart/2011/layout/TabList"/>
    <dgm:cxn modelId="{09BB243A-CEB1-4250-882D-861FEB61571F}" type="presParOf" srcId="{CFD6832A-D187-4745-B389-07BA54C7E455}" destId="{C1FCA964-C32D-4759-BF1C-ACDCE2358B31}" srcOrd="3" destOrd="0" presId="urn:microsoft.com/office/officeart/2011/layout/TabList"/>
    <dgm:cxn modelId="{3FE7DBB4-36AC-4403-BBA9-9C49C32606EE}" type="presParOf" srcId="{C1FCA964-C32D-4759-BF1C-ACDCE2358B31}" destId="{0C79CEE6-DEC1-4168-B00A-40D56174E756}" srcOrd="0" destOrd="0" presId="urn:microsoft.com/office/officeart/2011/layout/TabList"/>
    <dgm:cxn modelId="{EE9AD4C4-FB6D-4AB3-BAFA-0A12018EE24D}" type="presParOf" srcId="{C1FCA964-C32D-4759-BF1C-ACDCE2358B31}" destId="{8A19B48C-6302-482D-9ED6-2FB9CEB2EFC2}" srcOrd="1" destOrd="0" presId="urn:microsoft.com/office/officeart/2011/layout/TabList"/>
    <dgm:cxn modelId="{1B6978AD-CCEC-445B-97EA-CBD54372303E}" type="presParOf" srcId="{C1FCA964-C32D-4759-BF1C-ACDCE2358B31}" destId="{5EC2BC8A-3BD2-40ED-8FDA-4C09D8BC6925}" srcOrd="2" destOrd="0" presId="urn:microsoft.com/office/officeart/2011/layout/TabList"/>
    <dgm:cxn modelId="{6054F2FF-169D-4C98-9438-3CF9EBB11CD6}" type="presParOf" srcId="{CFD6832A-D187-4745-B389-07BA54C7E455}" destId="{BED9F1E4-1FFC-4631-9D28-92EE89A8A973}" srcOrd="4" destOrd="0" presId="urn:microsoft.com/office/officeart/2011/layout/TabList"/>
    <dgm:cxn modelId="{9F639699-D5C3-4EFB-83C3-9B52C69DC1F3}" type="presParOf" srcId="{CFD6832A-D187-4745-B389-07BA54C7E455}" destId="{ED6FDB98-82E2-47E5-B29D-A790BA73CFD6}" srcOrd="5" destOrd="0" presId="urn:microsoft.com/office/officeart/2011/layout/TabList"/>
    <dgm:cxn modelId="{872676A2-19A0-49C5-8E67-8788B89D52EA}" type="presParOf" srcId="{CFD6832A-D187-4745-B389-07BA54C7E455}" destId="{511F2BAD-E752-4324-8C23-6B5181A0BE97}" srcOrd="6" destOrd="0" presId="urn:microsoft.com/office/officeart/2011/layout/TabList"/>
    <dgm:cxn modelId="{EBA9A5A2-A6EF-4D0F-B6DB-6F98A3727217}" type="presParOf" srcId="{511F2BAD-E752-4324-8C23-6B5181A0BE97}" destId="{2F2160BB-8232-4612-AA80-464FCA0C8DDC}" srcOrd="0" destOrd="0" presId="urn:microsoft.com/office/officeart/2011/layout/TabList"/>
    <dgm:cxn modelId="{B041180C-D1B0-4D92-A000-FE994F71B7E1}" type="presParOf" srcId="{511F2BAD-E752-4324-8C23-6B5181A0BE97}" destId="{F94AE12A-2CA0-4562-A0F6-B454098E09B9}" srcOrd="1" destOrd="0" presId="urn:microsoft.com/office/officeart/2011/layout/TabList"/>
    <dgm:cxn modelId="{D6409828-A793-4F55-AC39-978ED01ABBBA}" type="presParOf" srcId="{511F2BAD-E752-4324-8C23-6B5181A0BE97}" destId="{D0F24A5E-2CE9-4EA3-8C6B-833C79D5857C}" srcOrd="2" destOrd="0" presId="urn:microsoft.com/office/officeart/2011/layout/TabList"/>
    <dgm:cxn modelId="{5688FA96-DA76-45BB-8DA8-F006E1D6BF52}" type="presParOf" srcId="{CFD6832A-D187-4745-B389-07BA54C7E455}" destId="{8E17712E-DCE2-49C5-BA78-E475D5E00A1D}" srcOrd="7"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10.xml><?xml version="1.0" encoding="utf-8"?>
<dgm:dataModel xmlns:dgm="http://schemas.openxmlformats.org/drawingml/2006/diagram" xmlns:a="http://schemas.openxmlformats.org/drawingml/2006/main">
  <dgm:ptLst>
    <dgm:pt modelId="{03532B74-E77B-4784-96AF-9D4B24F01300}" type="doc">
      <dgm:prSet loTypeId="urn:microsoft.com/office/officeart/2005/8/layout/cycle1" loCatId="cycle" qsTypeId="urn:microsoft.com/office/officeart/2005/8/quickstyle/3d4" qsCatId="3D" csTypeId="urn:microsoft.com/office/officeart/2005/8/colors/accent2_2" csCatId="accent2" phldr="1"/>
      <dgm:spPr/>
      <dgm:t>
        <a:bodyPr/>
        <a:lstStyle/>
        <a:p>
          <a:endParaRPr lang="en-US"/>
        </a:p>
      </dgm:t>
    </dgm:pt>
    <dgm:pt modelId="{CFC90AF1-9F76-431E-9062-334DBEA15853}">
      <dgm:prSet phldrT="[Text]" custT="1"/>
      <dgm:spPr/>
      <dgm:t>
        <a:bodyPr/>
        <a:lstStyle/>
        <a:p>
          <a:r>
            <a:rPr lang="en-US" sz="1800" dirty="0"/>
            <a:t>Build on cultural strengths</a:t>
          </a:r>
        </a:p>
      </dgm:t>
    </dgm:pt>
    <dgm:pt modelId="{EE091D2C-7770-49EC-9A80-A285313E3E16}" type="parTrans" cxnId="{CF55CC79-D1A9-4818-9F08-2901013FA13F}">
      <dgm:prSet/>
      <dgm:spPr/>
      <dgm:t>
        <a:bodyPr/>
        <a:lstStyle/>
        <a:p>
          <a:endParaRPr lang="en-US" sz="1800"/>
        </a:p>
      </dgm:t>
    </dgm:pt>
    <dgm:pt modelId="{10BA268B-666A-4A49-BBA0-01FAA6DF5628}" type="sibTrans" cxnId="{CF55CC79-D1A9-4818-9F08-2901013FA13F}">
      <dgm:prSet/>
      <dgm:spPr/>
      <dgm:t>
        <a:bodyPr/>
        <a:lstStyle/>
        <a:p>
          <a:endParaRPr lang="en-US" sz="1800"/>
        </a:p>
      </dgm:t>
    </dgm:pt>
    <dgm:pt modelId="{CEFAFB1A-C7C0-4112-963E-3EAFC3932547}">
      <dgm:prSet phldrT="[Text]" custT="1"/>
      <dgm:spPr/>
      <dgm:t>
        <a:bodyPr/>
        <a:lstStyle/>
        <a:p>
          <a:r>
            <a:rPr lang="en-US" sz="1800" dirty="0"/>
            <a:t>Shift mindset by reinforce</a:t>
          </a:r>
        </a:p>
      </dgm:t>
    </dgm:pt>
    <dgm:pt modelId="{C2F36D7D-2C18-4C62-B722-1E553DBF0FB7}" type="parTrans" cxnId="{71738079-6713-4D37-88B5-53FDD1F8D553}">
      <dgm:prSet/>
      <dgm:spPr/>
      <dgm:t>
        <a:bodyPr/>
        <a:lstStyle/>
        <a:p>
          <a:endParaRPr lang="en-US" sz="1800"/>
        </a:p>
      </dgm:t>
    </dgm:pt>
    <dgm:pt modelId="{0A48DBE5-F22F-4843-A33B-B5042EDAE17B}" type="sibTrans" cxnId="{71738079-6713-4D37-88B5-53FDD1F8D553}">
      <dgm:prSet/>
      <dgm:spPr/>
      <dgm:t>
        <a:bodyPr/>
        <a:lstStyle/>
        <a:p>
          <a:endParaRPr lang="en-US" sz="1800"/>
        </a:p>
      </dgm:t>
    </dgm:pt>
    <dgm:pt modelId="{AE0BC1DF-7866-4CB5-8FA4-31FFAFB26066}">
      <dgm:prSet phldrT="[Text]" custT="1"/>
      <dgm:spPr/>
      <dgm:t>
        <a:bodyPr/>
        <a:lstStyle/>
        <a:p>
          <a:r>
            <a:rPr lang="en-US" sz="1800" dirty="0"/>
            <a:t>Role modeling</a:t>
          </a:r>
        </a:p>
      </dgm:t>
    </dgm:pt>
    <dgm:pt modelId="{3572856B-5C69-4BFA-AC6C-6D47D7FF23AD}" type="parTrans" cxnId="{E80C2D0A-85F3-47EC-92B9-DB879B36C343}">
      <dgm:prSet/>
      <dgm:spPr/>
      <dgm:t>
        <a:bodyPr/>
        <a:lstStyle/>
        <a:p>
          <a:endParaRPr lang="en-US" sz="1800"/>
        </a:p>
      </dgm:t>
    </dgm:pt>
    <dgm:pt modelId="{56A44D38-92AB-41B9-8209-6EB1C5DA4232}" type="sibTrans" cxnId="{E80C2D0A-85F3-47EC-92B9-DB879B36C343}">
      <dgm:prSet/>
      <dgm:spPr/>
      <dgm:t>
        <a:bodyPr/>
        <a:lstStyle/>
        <a:p>
          <a:endParaRPr lang="en-US" sz="1800"/>
        </a:p>
      </dgm:t>
    </dgm:pt>
    <dgm:pt modelId="{77FD35AC-1F55-44E2-93F1-886506B7A600}">
      <dgm:prSet phldrT="[Text]" custT="1"/>
      <dgm:spPr/>
      <dgm:t>
        <a:bodyPr/>
        <a:lstStyle/>
        <a:p>
          <a:r>
            <a:rPr lang="en-US" sz="1800" dirty="0"/>
            <a:t>Embedding mechanism</a:t>
          </a:r>
        </a:p>
      </dgm:t>
    </dgm:pt>
    <dgm:pt modelId="{6FE57618-5D45-4D40-A436-AB0F750357AF}" type="parTrans" cxnId="{F7F9DD35-52D8-41B1-AA5B-ABC5C4469BA1}">
      <dgm:prSet/>
      <dgm:spPr/>
      <dgm:t>
        <a:bodyPr/>
        <a:lstStyle/>
        <a:p>
          <a:endParaRPr lang="en-US" sz="1800"/>
        </a:p>
      </dgm:t>
    </dgm:pt>
    <dgm:pt modelId="{DE0853EB-ABE1-4BAA-A83C-41807B5E1D92}" type="sibTrans" cxnId="{F7F9DD35-52D8-41B1-AA5B-ABC5C4469BA1}">
      <dgm:prSet/>
      <dgm:spPr/>
      <dgm:t>
        <a:bodyPr/>
        <a:lstStyle/>
        <a:p>
          <a:endParaRPr lang="en-US" sz="1800"/>
        </a:p>
      </dgm:t>
    </dgm:pt>
    <dgm:pt modelId="{FF798847-07EF-4351-9155-871E3AF0BDF4}">
      <dgm:prSet phldrT="[Text]" custT="1"/>
      <dgm:spPr/>
      <dgm:t>
        <a:bodyPr/>
        <a:lstStyle/>
        <a:p>
          <a:r>
            <a:rPr lang="en-US" sz="1800" dirty="0"/>
            <a:t>Link to strategy</a:t>
          </a:r>
        </a:p>
      </dgm:t>
    </dgm:pt>
    <dgm:pt modelId="{B23F3F35-1081-47BD-83A2-1140EAC08742}" type="parTrans" cxnId="{03D5D60D-7A95-44B2-8380-52C326684C43}">
      <dgm:prSet/>
      <dgm:spPr/>
      <dgm:t>
        <a:bodyPr/>
        <a:lstStyle/>
        <a:p>
          <a:endParaRPr lang="en-US" sz="1800"/>
        </a:p>
      </dgm:t>
    </dgm:pt>
    <dgm:pt modelId="{717BD535-4445-4001-A3FD-57CE02C458D9}" type="sibTrans" cxnId="{03D5D60D-7A95-44B2-8380-52C326684C43}">
      <dgm:prSet/>
      <dgm:spPr/>
      <dgm:t>
        <a:bodyPr/>
        <a:lstStyle/>
        <a:p>
          <a:endParaRPr lang="en-US" sz="1800"/>
        </a:p>
      </dgm:t>
    </dgm:pt>
    <dgm:pt modelId="{14635ED3-2294-468B-B8C7-48BE59BD4EA7}">
      <dgm:prSet phldrT="[Text]" custT="1"/>
      <dgm:spPr/>
      <dgm:t>
        <a:bodyPr/>
        <a:lstStyle/>
        <a:p>
          <a:r>
            <a:rPr lang="en-US" sz="1800" dirty="0"/>
            <a:t>Collective ownership</a:t>
          </a:r>
        </a:p>
      </dgm:t>
    </dgm:pt>
    <dgm:pt modelId="{8614D340-56FD-4BB5-8763-AE00C1966D02}" type="parTrans" cxnId="{90D9D890-EB33-4071-8940-F0D2275B39B0}">
      <dgm:prSet/>
      <dgm:spPr/>
      <dgm:t>
        <a:bodyPr/>
        <a:lstStyle/>
        <a:p>
          <a:endParaRPr lang="en-US" sz="1800"/>
        </a:p>
      </dgm:t>
    </dgm:pt>
    <dgm:pt modelId="{A1A655EA-4D18-4763-82C8-BB4518F8929E}" type="sibTrans" cxnId="{90D9D890-EB33-4071-8940-F0D2275B39B0}">
      <dgm:prSet/>
      <dgm:spPr/>
      <dgm:t>
        <a:bodyPr/>
        <a:lstStyle/>
        <a:p>
          <a:endParaRPr lang="en-US" sz="1800"/>
        </a:p>
      </dgm:t>
    </dgm:pt>
    <dgm:pt modelId="{5DA3A36C-17BF-48DB-8E3B-7A4223110865}" type="pres">
      <dgm:prSet presAssocID="{03532B74-E77B-4784-96AF-9D4B24F01300}" presName="cycle" presStyleCnt="0">
        <dgm:presLayoutVars>
          <dgm:dir/>
          <dgm:resizeHandles val="exact"/>
        </dgm:presLayoutVars>
      </dgm:prSet>
      <dgm:spPr/>
    </dgm:pt>
    <dgm:pt modelId="{63C6D6D3-B543-45F0-AFDD-FEF9D92D7ED2}" type="pres">
      <dgm:prSet presAssocID="{CFC90AF1-9F76-431E-9062-334DBEA15853}" presName="dummy" presStyleCnt="0"/>
      <dgm:spPr/>
    </dgm:pt>
    <dgm:pt modelId="{F89FB634-992B-4C7E-9C98-A3C32A0F9F59}" type="pres">
      <dgm:prSet presAssocID="{CFC90AF1-9F76-431E-9062-334DBEA15853}" presName="node" presStyleLbl="revTx" presStyleIdx="0" presStyleCnt="6">
        <dgm:presLayoutVars>
          <dgm:bulletEnabled val="1"/>
        </dgm:presLayoutVars>
      </dgm:prSet>
      <dgm:spPr/>
    </dgm:pt>
    <dgm:pt modelId="{105BC2B6-7E2C-4BC3-BC55-B011B710CBB7}" type="pres">
      <dgm:prSet presAssocID="{10BA268B-666A-4A49-BBA0-01FAA6DF5628}" presName="sibTrans" presStyleLbl="node1" presStyleIdx="0" presStyleCnt="6"/>
      <dgm:spPr/>
    </dgm:pt>
    <dgm:pt modelId="{C64FE6A4-8986-4D21-820D-9D12522C8F50}" type="pres">
      <dgm:prSet presAssocID="{CEFAFB1A-C7C0-4112-963E-3EAFC3932547}" presName="dummy" presStyleCnt="0"/>
      <dgm:spPr/>
    </dgm:pt>
    <dgm:pt modelId="{CCF4558E-809D-4325-9363-63EF9B3CF64E}" type="pres">
      <dgm:prSet presAssocID="{CEFAFB1A-C7C0-4112-963E-3EAFC3932547}" presName="node" presStyleLbl="revTx" presStyleIdx="1" presStyleCnt="6">
        <dgm:presLayoutVars>
          <dgm:bulletEnabled val="1"/>
        </dgm:presLayoutVars>
      </dgm:prSet>
      <dgm:spPr/>
    </dgm:pt>
    <dgm:pt modelId="{F097BBCD-D0E1-4367-B500-17001649AF07}" type="pres">
      <dgm:prSet presAssocID="{0A48DBE5-F22F-4843-A33B-B5042EDAE17B}" presName="sibTrans" presStyleLbl="node1" presStyleIdx="1" presStyleCnt="6"/>
      <dgm:spPr/>
    </dgm:pt>
    <dgm:pt modelId="{ED8F5480-E131-4386-B886-34925BBC5135}" type="pres">
      <dgm:prSet presAssocID="{AE0BC1DF-7866-4CB5-8FA4-31FFAFB26066}" presName="dummy" presStyleCnt="0"/>
      <dgm:spPr/>
    </dgm:pt>
    <dgm:pt modelId="{6F2607B5-2C2A-4AA5-B343-877E5702F08D}" type="pres">
      <dgm:prSet presAssocID="{AE0BC1DF-7866-4CB5-8FA4-31FFAFB26066}" presName="node" presStyleLbl="revTx" presStyleIdx="2" presStyleCnt="6">
        <dgm:presLayoutVars>
          <dgm:bulletEnabled val="1"/>
        </dgm:presLayoutVars>
      </dgm:prSet>
      <dgm:spPr/>
    </dgm:pt>
    <dgm:pt modelId="{AA5D86CA-7070-4FF8-96C1-6ADE053B0B1D}" type="pres">
      <dgm:prSet presAssocID="{56A44D38-92AB-41B9-8209-6EB1C5DA4232}" presName="sibTrans" presStyleLbl="node1" presStyleIdx="2" presStyleCnt="6"/>
      <dgm:spPr/>
    </dgm:pt>
    <dgm:pt modelId="{DE76C83C-586C-4612-ABD0-BCC36623AFBA}" type="pres">
      <dgm:prSet presAssocID="{77FD35AC-1F55-44E2-93F1-886506B7A600}" presName="dummy" presStyleCnt="0"/>
      <dgm:spPr/>
    </dgm:pt>
    <dgm:pt modelId="{175E0332-CD48-4806-84D3-B7E0CD380E8A}" type="pres">
      <dgm:prSet presAssocID="{77FD35AC-1F55-44E2-93F1-886506B7A600}" presName="node" presStyleLbl="revTx" presStyleIdx="3" presStyleCnt="6" custScaleX="133927" custScaleY="123208">
        <dgm:presLayoutVars>
          <dgm:bulletEnabled val="1"/>
        </dgm:presLayoutVars>
      </dgm:prSet>
      <dgm:spPr/>
    </dgm:pt>
    <dgm:pt modelId="{9580EABA-3B6B-426C-8132-5806BF2C76D1}" type="pres">
      <dgm:prSet presAssocID="{DE0853EB-ABE1-4BAA-A83C-41807B5E1D92}" presName="sibTrans" presStyleLbl="node1" presStyleIdx="3" presStyleCnt="6"/>
      <dgm:spPr/>
    </dgm:pt>
    <dgm:pt modelId="{490C57FD-1163-4020-8537-891AD71E4ED0}" type="pres">
      <dgm:prSet presAssocID="{FF798847-07EF-4351-9155-871E3AF0BDF4}" presName="dummy" presStyleCnt="0"/>
      <dgm:spPr/>
    </dgm:pt>
    <dgm:pt modelId="{4C46193D-CEA4-4959-8FF7-27A0FCDCB02F}" type="pres">
      <dgm:prSet presAssocID="{FF798847-07EF-4351-9155-871E3AF0BDF4}" presName="node" presStyleLbl="revTx" presStyleIdx="4" presStyleCnt="6">
        <dgm:presLayoutVars>
          <dgm:bulletEnabled val="1"/>
        </dgm:presLayoutVars>
      </dgm:prSet>
      <dgm:spPr/>
    </dgm:pt>
    <dgm:pt modelId="{296C7E2D-4982-48F3-AC2D-70E03B5E9E3A}" type="pres">
      <dgm:prSet presAssocID="{717BD535-4445-4001-A3FD-57CE02C458D9}" presName="sibTrans" presStyleLbl="node1" presStyleIdx="4" presStyleCnt="6"/>
      <dgm:spPr/>
    </dgm:pt>
    <dgm:pt modelId="{7223E51D-6FBE-4D66-BE02-0D5B2BB7993E}" type="pres">
      <dgm:prSet presAssocID="{14635ED3-2294-468B-B8C7-48BE59BD4EA7}" presName="dummy" presStyleCnt="0"/>
      <dgm:spPr/>
    </dgm:pt>
    <dgm:pt modelId="{24F7CC22-ACC3-46B2-9F2E-080F0C9AC7DE}" type="pres">
      <dgm:prSet presAssocID="{14635ED3-2294-468B-B8C7-48BE59BD4EA7}" presName="node" presStyleLbl="revTx" presStyleIdx="5" presStyleCnt="6" custScaleX="113289">
        <dgm:presLayoutVars>
          <dgm:bulletEnabled val="1"/>
        </dgm:presLayoutVars>
      </dgm:prSet>
      <dgm:spPr/>
    </dgm:pt>
    <dgm:pt modelId="{FAB1A2A4-9128-464F-BCB3-57C8314D54F0}" type="pres">
      <dgm:prSet presAssocID="{A1A655EA-4D18-4763-82C8-BB4518F8929E}" presName="sibTrans" presStyleLbl="node1" presStyleIdx="5" presStyleCnt="6"/>
      <dgm:spPr/>
    </dgm:pt>
  </dgm:ptLst>
  <dgm:cxnLst>
    <dgm:cxn modelId="{7C6E6803-1381-4B8B-9478-FEF8AE5E5892}" type="presOf" srcId="{CFC90AF1-9F76-431E-9062-334DBEA15853}" destId="{F89FB634-992B-4C7E-9C98-A3C32A0F9F59}" srcOrd="0" destOrd="0" presId="urn:microsoft.com/office/officeart/2005/8/layout/cycle1"/>
    <dgm:cxn modelId="{DAC65803-7CCF-464D-B77D-E2B910EAE3B5}" type="presOf" srcId="{CEFAFB1A-C7C0-4112-963E-3EAFC3932547}" destId="{CCF4558E-809D-4325-9363-63EF9B3CF64E}" srcOrd="0" destOrd="0" presId="urn:microsoft.com/office/officeart/2005/8/layout/cycle1"/>
    <dgm:cxn modelId="{E80C2D0A-85F3-47EC-92B9-DB879B36C343}" srcId="{03532B74-E77B-4784-96AF-9D4B24F01300}" destId="{AE0BC1DF-7866-4CB5-8FA4-31FFAFB26066}" srcOrd="2" destOrd="0" parTransId="{3572856B-5C69-4BFA-AC6C-6D47D7FF23AD}" sibTransId="{56A44D38-92AB-41B9-8209-6EB1C5DA4232}"/>
    <dgm:cxn modelId="{03D5D60D-7A95-44B2-8380-52C326684C43}" srcId="{03532B74-E77B-4784-96AF-9D4B24F01300}" destId="{FF798847-07EF-4351-9155-871E3AF0BDF4}" srcOrd="4" destOrd="0" parTransId="{B23F3F35-1081-47BD-83A2-1140EAC08742}" sibTransId="{717BD535-4445-4001-A3FD-57CE02C458D9}"/>
    <dgm:cxn modelId="{C24E5411-1F8A-41AB-A615-160513F0CE8F}" type="presOf" srcId="{A1A655EA-4D18-4763-82C8-BB4518F8929E}" destId="{FAB1A2A4-9128-464F-BCB3-57C8314D54F0}" srcOrd="0" destOrd="0" presId="urn:microsoft.com/office/officeart/2005/8/layout/cycle1"/>
    <dgm:cxn modelId="{7C232113-E93A-4796-8A92-46BAF3B96B77}" type="presOf" srcId="{FF798847-07EF-4351-9155-871E3AF0BDF4}" destId="{4C46193D-CEA4-4959-8FF7-27A0FCDCB02F}" srcOrd="0" destOrd="0" presId="urn:microsoft.com/office/officeart/2005/8/layout/cycle1"/>
    <dgm:cxn modelId="{034A9914-8B4B-42EE-8EA2-00ADE173E918}" type="presOf" srcId="{DE0853EB-ABE1-4BAA-A83C-41807B5E1D92}" destId="{9580EABA-3B6B-426C-8132-5806BF2C76D1}" srcOrd="0" destOrd="0" presId="urn:microsoft.com/office/officeart/2005/8/layout/cycle1"/>
    <dgm:cxn modelId="{29616715-4767-4BD5-9F1D-B4A887AF79A5}" type="presOf" srcId="{56A44D38-92AB-41B9-8209-6EB1C5DA4232}" destId="{AA5D86CA-7070-4FF8-96C1-6ADE053B0B1D}" srcOrd="0" destOrd="0" presId="urn:microsoft.com/office/officeart/2005/8/layout/cycle1"/>
    <dgm:cxn modelId="{F7F9DD35-52D8-41B1-AA5B-ABC5C4469BA1}" srcId="{03532B74-E77B-4784-96AF-9D4B24F01300}" destId="{77FD35AC-1F55-44E2-93F1-886506B7A600}" srcOrd="3" destOrd="0" parTransId="{6FE57618-5D45-4D40-A436-AB0F750357AF}" sibTransId="{DE0853EB-ABE1-4BAA-A83C-41807B5E1D92}"/>
    <dgm:cxn modelId="{0557985F-BF05-4728-B567-0E64E4DC2D75}" type="presOf" srcId="{AE0BC1DF-7866-4CB5-8FA4-31FFAFB26066}" destId="{6F2607B5-2C2A-4AA5-B343-877E5702F08D}" srcOrd="0" destOrd="0" presId="urn:microsoft.com/office/officeart/2005/8/layout/cycle1"/>
    <dgm:cxn modelId="{A2978672-6AB0-405F-9438-6C694B1976D5}" type="presOf" srcId="{03532B74-E77B-4784-96AF-9D4B24F01300}" destId="{5DA3A36C-17BF-48DB-8E3B-7A4223110865}" srcOrd="0" destOrd="0" presId="urn:microsoft.com/office/officeart/2005/8/layout/cycle1"/>
    <dgm:cxn modelId="{AC9DD753-96C6-46CD-9220-4C08BF82D961}" type="presOf" srcId="{717BD535-4445-4001-A3FD-57CE02C458D9}" destId="{296C7E2D-4982-48F3-AC2D-70E03B5E9E3A}" srcOrd="0" destOrd="0" presId="urn:microsoft.com/office/officeart/2005/8/layout/cycle1"/>
    <dgm:cxn modelId="{12221C79-6D0B-42FB-A012-7229A3EAA366}" type="presOf" srcId="{14635ED3-2294-468B-B8C7-48BE59BD4EA7}" destId="{24F7CC22-ACC3-46B2-9F2E-080F0C9AC7DE}" srcOrd="0" destOrd="0" presId="urn:microsoft.com/office/officeart/2005/8/layout/cycle1"/>
    <dgm:cxn modelId="{71738079-6713-4D37-88B5-53FDD1F8D553}" srcId="{03532B74-E77B-4784-96AF-9D4B24F01300}" destId="{CEFAFB1A-C7C0-4112-963E-3EAFC3932547}" srcOrd="1" destOrd="0" parTransId="{C2F36D7D-2C18-4C62-B722-1E553DBF0FB7}" sibTransId="{0A48DBE5-F22F-4843-A33B-B5042EDAE17B}"/>
    <dgm:cxn modelId="{CF55CC79-D1A9-4818-9F08-2901013FA13F}" srcId="{03532B74-E77B-4784-96AF-9D4B24F01300}" destId="{CFC90AF1-9F76-431E-9062-334DBEA15853}" srcOrd="0" destOrd="0" parTransId="{EE091D2C-7770-49EC-9A80-A285313E3E16}" sibTransId="{10BA268B-666A-4A49-BBA0-01FAA6DF5628}"/>
    <dgm:cxn modelId="{90D9D890-EB33-4071-8940-F0D2275B39B0}" srcId="{03532B74-E77B-4784-96AF-9D4B24F01300}" destId="{14635ED3-2294-468B-B8C7-48BE59BD4EA7}" srcOrd="5" destOrd="0" parTransId="{8614D340-56FD-4BB5-8763-AE00C1966D02}" sibTransId="{A1A655EA-4D18-4763-82C8-BB4518F8929E}"/>
    <dgm:cxn modelId="{53EDA6C4-44A4-4911-AEC5-87FCD6F78165}" type="presOf" srcId="{77FD35AC-1F55-44E2-93F1-886506B7A600}" destId="{175E0332-CD48-4806-84D3-B7E0CD380E8A}" srcOrd="0" destOrd="0" presId="urn:microsoft.com/office/officeart/2005/8/layout/cycle1"/>
    <dgm:cxn modelId="{EEBCA8CC-BC11-40B9-A702-741C3AC67845}" type="presOf" srcId="{10BA268B-666A-4A49-BBA0-01FAA6DF5628}" destId="{105BC2B6-7E2C-4BC3-BC55-B011B710CBB7}" srcOrd="0" destOrd="0" presId="urn:microsoft.com/office/officeart/2005/8/layout/cycle1"/>
    <dgm:cxn modelId="{DB2148D9-1B27-4D9F-9FA9-CFDCEF23A592}" type="presOf" srcId="{0A48DBE5-F22F-4843-A33B-B5042EDAE17B}" destId="{F097BBCD-D0E1-4367-B500-17001649AF07}" srcOrd="0" destOrd="0" presId="urn:microsoft.com/office/officeart/2005/8/layout/cycle1"/>
    <dgm:cxn modelId="{92AC5E0A-AEA1-4F7F-AFDB-39EFDE0E0BD5}" type="presParOf" srcId="{5DA3A36C-17BF-48DB-8E3B-7A4223110865}" destId="{63C6D6D3-B543-45F0-AFDD-FEF9D92D7ED2}" srcOrd="0" destOrd="0" presId="urn:microsoft.com/office/officeart/2005/8/layout/cycle1"/>
    <dgm:cxn modelId="{56FDD2B3-5851-4098-AC6E-9C8C9185A52E}" type="presParOf" srcId="{5DA3A36C-17BF-48DB-8E3B-7A4223110865}" destId="{F89FB634-992B-4C7E-9C98-A3C32A0F9F59}" srcOrd="1" destOrd="0" presId="urn:microsoft.com/office/officeart/2005/8/layout/cycle1"/>
    <dgm:cxn modelId="{A6F94FD0-3D54-4CA6-9B3B-E6ABAF946217}" type="presParOf" srcId="{5DA3A36C-17BF-48DB-8E3B-7A4223110865}" destId="{105BC2B6-7E2C-4BC3-BC55-B011B710CBB7}" srcOrd="2" destOrd="0" presId="urn:microsoft.com/office/officeart/2005/8/layout/cycle1"/>
    <dgm:cxn modelId="{F0707BB3-C255-4920-B761-C2C5CFE9650C}" type="presParOf" srcId="{5DA3A36C-17BF-48DB-8E3B-7A4223110865}" destId="{C64FE6A4-8986-4D21-820D-9D12522C8F50}" srcOrd="3" destOrd="0" presId="urn:microsoft.com/office/officeart/2005/8/layout/cycle1"/>
    <dgm:cxn modelId="{7B04A73B-F472-4BA1-A91B-36EB5835C66E}" type="presParOf" srcId="{5DA3A36C-17BF-48DB-8E3B-7A4223110865}" destId="{CCF4558E-809D-4325-9363-63EF9B3CF64E}" srcOrd="4" destOrd="0" presId="urn:microsoft.com/office/officeart/2005/8/layout/cycle1"/>
    <dgm:cxn modelId="{ADCFEAA6-FDE9-437F-828A-390CA1F69FC4}" type="presParOf" srcId="{5DA3A36C-17BF-48DB-8E3B-7A4223110865}" destId="{F097BBCD-D0E1-4367-B500-17001649AF07}" srcOrd="5" destOrd="0" presId="urn:microsoft.com/office/officeart/2005/8/layout/cycle1"/>
    <dgm:cxn modelId="{70CF45F7-9C2D-4000-A49D-3F4B93253C3D}" type="presParOf" srcId="{5DA3A36C-17BF-48DB-8E3B-7A4223110865}" destId="{ED8F5480-E131-4386-B886-34925BBC5135}" srcOrd="6" destOrd="0" presId="urn:microsoft.com/office/officeart/2005/8/layout/cycle1"/>
    <dgm:cxn modelId="{37A5F3C4-D130-41EF-A948-E95808B4173A}" type="presParOf" srcId="{5DA3A36C-17BF-48DB-8E3B-7A4223110865}" destId="{6F2607B5-2C2A-4AA5-B343-877E5702F08D}" srcOrd="7" destOrd="0" presId="urn:microsoft.com/office/officeart/2005/8/layout/cycle1"/>
    <dgm:cxn modelId="{9E17CE3F-B68E-42C4-A2B6-01CD03D47078}" type="presParOf" srcId="{5DA3A36C-17BF-48DB-8E3B-7A4223110865}" destId="{AA5D86CA-7070-4FF8-96C1-6ADE053B0B1D}" srcOrd="8" destOrd="0" presId="urn:microsoft.com/office/officeart/2005/8/layout/cycle1"/>
    <dgm:cxn modelId="{3F0E8C69-396A-4543-ABAC-C854D3DE9E67}" type="presParOf" srcId="{5DA3A36C-17BF-48DB-8E3B-7A4223110865}" destId="{DE76C83C-586C-4612-ABD0-BCC36623AFBA}" srcOrd="9" destOrd="0" presId="urn:microsoft.com/office/officeart/2005/8/layout/cycle1"/>
    <dgm:cxn modelId="{00FC6671-48F2-4362-B97A-52424D5C3E11}" type="presParOf" srcId="{5DA3A36C-17BF-48DB-8E3B-7A4223110865}" destId="{175E0332-CD48-4806-84D3-B7E0CD380E8A}" srcOrd="10" destOrd="0" presId="urn:microsoft.com/office/officeart/2005/8/layout/cycle1"/>
    <dgm:cxn modelId="{5FA91B5B-7A9A-4017-BCDC-B413A7E3BADD}" type="presParOf" srcId="{5DA3A36C-17BF-48DB-8E3B-7A4223110865}" destId="{9580EABA-3B6B-426C-8132-5806BF2C76D1}" srcOrd="11" destOrd="0" presId="urn:microsoft.com/office/officeart/2005/8/layout/cycle1"/>
    <dgm:cxn modelId="{A210846F-5859-4FF6-B061-5560FEC99937}" type="presParOf" srcId="{5DA3A36C-17BF-48DB-8E3B-7A4223110865}" destId="{490C57FD-1163-4020-8537-891AD71E4ED0}" srcOrd="12" destOrd="0" presId="urn:microsoft.com/office/officeart/2005/8/layout/cycle1"/>
    <dgm:cxn modelId="{087F3729-1F99-48B2-AE76-A1C5343A1748}" type="presParOf" srcId="{5DA3A36C-17BF-48DB-8E3B-7A4223110865}" destId="{4C46193D-CEA4-4959-8FF7-27A0FCDCB02F}" srcOrd="13" destOrd="0" presId="urn:microsoft.com/office/officeart/2005/8/layout/cycle1"/>
    <dgm:cxn modelId="{C58066EE-11FB-48C9-B0D2-8EE7D1122B0D}" type="presParOf" srcId="{5DA3A36C-17BF-48DB-8E3B-7A4223110865}" destId="{296C7E2D-4982-48F3-AC2D-70E03B5E9E3A}" srcOrd="14" destOrd="0" presId="urn:microsoft.com/office/officeart/2005/8/layout/cycle1"/>
    <dgm:cxn modelId="{E6A120FD-742F-4BBB-85D6-B18DFE6F5798}" type="presParOf" srcId="{5DA3A36C-17BF-48DB-8E3B-7A4223110865}" destId="{7223E51D-6FBE-4D66-BE02-0D5B2BB7993E}" srcOrd="15" destOrd="0" presId="urn:microsoft.com/office/officeart/2005/8/layout/cycle1"/>
    <dgm:cxn modelId="{86803903-EC96-4210-A573-05F3366B2608}" type="presParOf" srcId="{5DA3A36C-17BF-48DB-8E3B-7A4223110865}" destId="{24F7CC22-ACC3-46B2-9F2E-080F0C9AC7DE}" srcOrd="16" destOrd="0" presId="urn:microsoft.com/office/officeart/2005/8/layout/cycle1"/>
    <dgm:cxn modelId="{6EFC2DFE-DA89-4795-B70A-122AB37793EC}" type="presParOf" srcId="{5DA3A36C-17BF-48DB-8E3B-7A4223110865}" destId="{FAB1A2A4-9128-464F-BCB3-57C8314D54F0}" srcOrd="17"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13B27-BDC6-4BC8-B683-7FBE8BE97D06}">
      <dsp:nvSpPr>
        <dsp:cNvPr id="0" name=""/>
        <dsp:cNvSpPr/>
      </dsp:nvSpPr>
      <dsp:spPr>
        <a:xfrm>
          <a:off x="4892826" y="2226681"/>
          <a:ext cx="1588363" cy="158836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Response to change</a:t>
          </a:r>
        </a:p>
      </dsp:txBody>
      <dsp:txXfrm>
        <a:off x="5125436" y="2459291"/>
        <a:ext cx="1123143" cy="1123143"/>
      </dsp:txXfrm>
    </dsp:sp>
    <dsp:sp modelId="{EB0A2C63-DC69-47D1-8CC4-3C003198E28B}">
      <dsp:nvSpPr>
        <dsp:cNvPr id="0" name=""/>
        <dsp:cNvSpPr/>
      </dsp:nvSpPr>
      <dsp:spPr>
        <a:xfrm rot="5400000" flipH="1">
          <a:off x="5535892" y="1648496"/>
          <a:ext cx="302231" cy="54004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a:off x="5581227" y="1801840"/>
        <a:ext cx="211562" cy="324025"/>
      </dsp:txXfrm>
    </dsp:sp>
    <dsp:sp modelId="{73D091A7-725D-4082-B415-FF221B795677}">
      <dsp:nvSpPr>
        <dsp:cNvPr id="0" name=""/>
        <dsp:cNvSpPr/>
      </dsp:nvSpPr>
      <dsp:spPr>
        <a:xfrm>
          <a:off x="4892826" y="2929"/>
          <a:ext cx="1588363" cy="158836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1. Nature of change </a:t>
          </a:r>
        </a:p>
      </dsp:txBody>
      <dsp:txXfrm>
        <a:off x="5125436" y="235539"/>
        <a:ext cx="1123143" cy="1123143"/>
      </dsp:txXfrm>
    </dsp:sp>
    <dsp:sp modelId="{15F59F93-4CA4-4FD3-8D35-406D2198E031}">
      <dsp:nvSpPr>
        <dsp:cNvPr id="0" name=""/>
        <dsp:cNvSpPr/>
      </dsp:nvSpPr>
      <dsp:spPr>
        <a:xfrm rot="20520000">
          <a:off x="6567023" y="2410198"/>
          <a:ext cx="336755" cy="540043"/>
        </a:xfrm>
        <a:prstGeom prst="rightArrow">
          <a:avLst>
            <a:gd name="adj1" fmla="val 60000"/>
            <a:gd name="adj2" fmla="val 50000"/>
          </a:avLst>
        </a:prstGeom>
        <a:solidFill>
          <a:schemeClr val="accent3">
            <a:hueOff val="-308516"/>
            <a:satOff val="-5418"/>
            <a:lumOff val="-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a:off x="6569495" y="2533816"/>
        <a:ext cx="235729" cy="324025"/>
      </dsp:txXfrm>
    </dsp:sp>
    <dsp:sp modelId="{ED46ECD6-D3BF-46D5-837C-0734199B7C20}">
      <dsp:nvSpPr>
        <dsp:cNvPr id="0" name=""/>
        <dsp:cNvSpPr/>
      </dsp:nvSpPr>
      <dsp:spPr>
        <a:xfrm>
          <a:off x="7007740" y="1539504"/>
          <a:ext cx="1588363" cy="1588363"/>
        </a:xfrm>
        <a:prstGeom prst="ellipse">
          <a:avLst/>
        </a:prstGeom>
        <a:solidFill>
          <a:srgbClr val="B6BF3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2. Consequences of change</a:t>
          </a:r>
        </a:p>
      </dsp:txBody>
      <dsp:txXfrm>
        <a:off x="7240350" y="1772114"/>
        <a:ext cx="1123143" cy="1123143"/>
      </dsp:txXfrm>
    </dsp:sp>
    <dsp:sp modelId="{60E79401-84BD-40A8-B983-FB2046F0A1E7}">
      <dsp:nvSpPr>
        <dsp:cNvPr id="0" name=""/>
        <dsp:cNvSpPr/>
      </dsp:nvSpPr>
      <dsp:spPr>
        <a:xfrm rot="3240000">
          <a:off x="6166572" y="3642657"/>
          <a:ext cx="336755" cy="540043"/>
        </a:xfrm>
        <a:prstGeom prst="rightArrow">
          <a:avLst>
            <a:gd name="adj1" fmla="val 60000"/>
            <a:gd name="adj2" fmla="val 50000"/>
          </a:avLst>
        </a:prstGeom>
        <a:solidFill>
          <a:schemeClr val="accent3">
            <a:hueOff val="-617032"/>
            <a:satOff val="-10836"/>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a:off x="6187394" y="3709800"/>
        <a:ext cx="235729" cy="324025"/>
      </dsp:txXfrm>
    </dsp:sp>
    <dsp:sp modelId="{C9D040E7-0A37-43E8-830B-4766B5561934}">
      <dsp:nvSpPr>
        <dsp:cNvPr id="0" name=""/>
        <dsp:cNvSpPr/>
      </dsp:nvSpPr>
      <dsp:spPr>
        <a:xfrm>
          <a:off x="6199915" y="4025734"/>
          <a:ext cx="1588363" cy="1588363"/>
        </a:xfrm>
        <a:prstGeom prst="ellipse">
          <a:avLst/>
        </a:prstGeom>
        <a:solidFill>
          <a:srgbClr val="F1540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3. Organizational History </a:t>
          </a:r>
        </a:p>
      </dsp:txBody>
      <dsp:txXfrm>
        <a:off x="6432525" y="4258344"/>
        <a:ext cx="1123143" cy="1123143"/>
      </dsp:txXfrm>
    </dsp:sp>
    <dsp:sp modelId="{3C7EF64A-29AD-4807-A351-8749EDB68A54}">
      <dsp:nvSpPr>
        <dsp:cNvPr id="0" name=""/>
        <dsp:cNvSpPr/>
      </dsp:nvSpPr>
      <dsp:spPr>
        <a:xfrm rot="7560000">
          <a:off x="4870688" y="3642657"/>
          <a:ext cx="336755" cy="540043"/>
        </a:xfrm>
        <a:prstGeom prst="rightArrow">
          <a:avLst>
            <a:gd name="adj1" fmla="val 60000"/>
            <a:gd name="adj2" fmla="val 50000"/>
          </a:avLst>
        </a:prstGeom>
        <a:solidFill>
          <a:schemeClr val="accent3">
            <a:hueOff val="-925547"/>
            <a:satOff val="-16253"/>
            <a:lumOff val="-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rot="10800000">
        <a:off x="4950892" y="3709800"/>
        <a:ext cx="235729" cy="324025"/>
      </dsp:txXfrm>
    </dsp:sp>
    <dsp:sp modelId="{E306EBE8-41F8-4C2B-8312-4EDC8867757C}">
      <dsp:nvSpPr>
        <dsp:cNvPr id="0" name=""/>
        <dsp:cNvSpPr/>
      </dsp:nvSpPr>
      <dsp:spPr>
        <a:xfrm>
          <a:off x="3585738" y="4025734"/>
          <a:ext cx="1588363" cy="1588363"/>
        </a:xfrm>
        <a:prstGeom prst="ellipse">
          <a:avLst/>
        </a:prstGeom>
        <a:solidFill>
          <a:srgbClr val="DF9AE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4. Types of individual</a:t>
          </a:r>
        </a:p>
      </dsp:txBody>
      <dsp:txXfrm>
        <a:off x="3818348" y="4258344"/>
        <a:ext cx="1123143" cy="1123143"/>
      </dsp:txXfrm>
    </dsp:sp>
    <dsp:sp modelId="{C94B788E-8326-454C-A101-B736D3A51E07}">
      <dsp:nvSpPr>
        <dsp:cNvPr id="0" name=""/>
        <dsp:cNvSpPr/>
      </dsp:nvSpPr>
      <dsp:spPr>
        <a:xfrm rot="11880000">
          <a:off x="4470238" y="2410198"/>
          <a:ext cx="336755" cy="540043"/>
        </a:xfrm>
        <a:prstGeom prst="rightArrow">
          <a:avLst>
            <a:gd name="adj1" fmla="val 60000"/>
            <a:gd name="adj2" fmla="val 50000"/>
          </a:avLst>
        </a:prstGeom>
        <a:solidFill>
          <a:schemeClr val="accent3">
            <a:hueOff val="-1234063"/>
            <a:satOff val="-21671"/>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rot="10800000">
        <a:off x="4568792" y="2533816"/>
        <a:ext cx="235729" cy="324025"/>
      </dsp:txXfrm>
    </dsp:sp>
    <dsp:sp modelId="{3B9DD822-07D6-4559-A9EA-7B47C5B707B0}">
      <dsp:nvSpPr>
        <dsp:cNvPr id="0" name=""/>
        <dsp:cNvSpPr/>
      </dsp:nvSpPr>
      <dsp:spPr>
        <a:xfrm>
          <a:off x="2777913" y="1539504"/>
          <a:ext cx="1588363" cy="1588363"/>
        </a:xfrm>
        <a:prstGeom prst="ellipse">
          <a:avLst/>
        </a:prstGeom>
        <a:solidFill>
          <a:schemeClr val="accent3">
            <a:hueOff val="-1234063"/>
            <a:satOff val="-21671"/>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5. Individual history</a:t>
          </a:r>
        </a:p>
      </dsp:txBody>
      <dsp:txXfrm>
        <a:off x="3010523" y="1772114"/>
        <a:ext cx="1123143" cy="1123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5AE7C-4007-412F-B688-9AC7ABF7179C}">
      <dsp:nvSpPr>
        <dsp:cNvPr id="0" name=""/>
        <dsp:cNvSpPr/>
      </dsp:nvSpPr>
      <dsp:spPr>
        <a:xfrm rot="10800000">
          <a:off x="1713765" y="2679"/>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99060" rIns="184912" bIns="9906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2"/>
              </a:solidFill>
            </a:rPr>
            <a:t>Organisation</a:t>
          </a:r>
          <a:r>
            <a:rPr lang="en-GB" sz="2600" kern="1200" dirty="0"/>
            <a:t> – does the change involves a system/ process or company’s structure</a:t>
          </a:r>
          <a:endParaRPr lang="en-US" sz="2600" kern="1200" dirty="0"/>
        </a:p>
      </dsp:txBody>
      <dsp:txXfrm rot="10800000">
        <a:off x="2066091" y="2679"/>
        <a:ext cx="5052794" cy="1409303"/>
      </dsp:txXfrm>
    </dsp:sp>
    <dsp:sp modelId="{C91B981D-4576-40AF-9821-8F39EF4E684C}">
      <dsp:nvSpPr>
        <dsp:cNvPr id="0" name=""/>
        <dsp:cNvSpPr/>
      </dsp:nvSpPr>
      <dsp:spPr>
        <a:xfrm>
          <a:off x="1009114" y="2679"/>
          <a:ext cx="1409303" cy="1409303"/>
        </a:xfrm>
        <a:prstGeom prst="ellipse">
          <a:avLst/>
        </a:prstGeom>
        <a:blipFill rotWithShape="1">
          <a:blip xmlns:r="http://schemas.openxmlformats.org/officeDocument/2006/relationships" r:embed="rId1"/>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DE5661-E84B-4714-954E-B0B4EBF472CC}">
      <dsp:nvSpPr>
        <dsp:cNvPr id="0" name=""/>
        <dsp:cNvSpPr/>
      </dsp:nvSpPr>
      <dsp:spPr>
        <a:xfrm rot="10800000">
          <a:off x="1713765" y="1832669"/>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99060" rIns="184912" bIns="99060" numCol="1" spcCol="1270" anchor="ctr" anchorCtr="0">
          <a:noAutofit/>
        </a:bodyPr>
        <a:lstStyle/>
        <a:p>
          <a:pPr marL="0" lvl="0" indent="0" algn="ctr" defTabSz="1155700">
            <a:lnSpc>
              <a:spcPct val="90000"/>
            </a:lnSpc>
            <a:spcBef>
              <a:spcPct val="0"/>
            </a:spcBef>
            <a:spcAft>
              <a:spcPct val="35000"/>
            </a:spcAft>
            <a:buNone/>
          </a:pPr>
          <a:r>
            <a:rPr lang="en-GB" sz="2600" kern="1200" dirty="0"/>
            <a:t>Moving </a:t>
          </a:r>
          <a:r>
            <a:rPr lang="en-GB" sz="2600" kern="1200" dirty="0">
              <a:solidFill>
                <a:schemeClr val="tx2"/>
              </a:solidFill>
            </a:rPr>
            <a:t>people</a:t>
          </a:r>
          <a:r>
            <a:rPr lang="en-GB" sz="2600" kern="1200" dirty="0"/>
            <a:t>/ their teams from familiar/ comfort to unfamiliar situations</a:t>
          </a:r>
          <a:endParaRPr lang="en-US" sz="2600" kern="1200" dirty="0"/>
        </a:p>
      </dsp:txBody>
      <dsp:txXfrm rot="10800000">
        <a:off x="2066091" y="1832669"/>
        <a:ext cx="5052794" cy="1409303"/>
      </dsp:txXfrm>
    </dsp:sp>
    <dsp:sp modelId="{DD6A7B01-C1C0-47E1-861B-930767079763}">
      <dsp:nvSpPr>
        <dsp:cNvPr id="0" name=""/>
        <dsp:cNvSpPr/>
      </dsp:nvSpPr>
      <dsp:spPr>
        <a:xfrm>
          <a:off x="1009114" y="1832669"/>
          <a:ext cx="1409303" cy="1409303"/>
        </a:xfrm>
        <a:prstGeom prst="ellipse">
          <a:avLst/>
        </a:prstGeom>
        <a:blipFill rotWithShape="1">
          <a:blip xmlns:r="http://schemas.openxmlformats.org/officeDocument/2006/relationships" r:embed="rId2"/>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2325B3-B155-4823-9C19-042315100DF1}">
      <dsp:nvSpPr>
        <dsp:cNvPr id="0" name=""/>
        <dsp:cNvSpPr/>
      </dsp:nvSpPr>
      <dsp:spPr>
        <a:xfrm rot="10800000">
          <a:off x="1713765" y="3662660"/>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99060" rIns="184912" bIns="99060" numCol="1" spcCol="1270" anchor="ctr" anchorCtr="0">
          <a:noAutofit/>
        </a:bodyPr>
        <a:lstStyle/>
        <a:p>
          <a:pPr marL="0" lvl="0" indent="0" algn="ctr" defTabSz="1155700">
            <a:lnSpc>
              <a:spcPct val="90000"/>
            </a:lnSpc>
            <a:spcBef>
              <a:spcPct val="0"/>
            </a:spcBef>
            <a:spcAft>
              <a:spcPct val="35000"/>
            </a:spcAft>
            <a:buNone/>
          </a:pPr>
          <a:r>
            <a:rPr lang="en-GB" sz="2600" kern="1200" dirty="0"/>
            <a:t>Discomfort leads to </a:t>
          </a:r>
          <a:r>
            <a:rPr lang="en-GB" sz="2600" kern="1200" dirty="0">
              <a:solidFill>
                <a:schemeClr val="tx2"/>
              </a:solidFill>
            </a:rPr>
            <a:t>resistance</a:t>
          </a:r>
          <a:r>
            <a:rPr lang="en-GB" sz="2600" kern="1200" dirty="0"/>
            <a:t> rather than embracing change</a:t>
          </a:r>
          <a:endParaRPr lang="en-US" sz="2600" kern="1200" dirty="0"/>
        </a:p>
      </dsp:txBody>
      <dsp:txXfrm rot="10800000">
        <a:off x="2066091" y="3662660"/>
        <a:ext cx="5052794" cy="1409303"/>
      </dsp:txXfrm>
    </dsp:sp>
    <dsp:sp modelId="{3D9C71C2-F325-4208-8DEC-19812183B066}">
      <dsp:nvSpPr>
        <dsp:cNvPr id="0" name=""/>
        <dsp:cNvSpPr/>
      </dsp:nvSpPr>
      <dsp:spPr>
        <a:xfrm>
          <a:off x="1009114" y="3662660"/>
          <a:ext cx="1409303" cy="1409303"/>
        </a:xfrm>
        <a:prstGeom prst="ellipse">
          <a:avLst/>
        </a:prstGeom>
        <a:blipFill rotWithShape="1">
          <a:blip xmlns:r="http://schemas.openxmlformats.org/officeDocument/2006/relationships" r:embed="rId3"/>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B50CE-21D6-4E59-B51C-CB25733215B1}">
      <dsp:nvSpPr>
        <dsp:cNvPr id="0" name=""/>
        <dsp:cNvSpPr/>
      </dsp:nvSpPr>
      <dsp:spPr>
        <a:xfrm>
          <a:off x="3395567" y="2298097"/>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rgbClr val="7030A0"/>
              </a:solidFill>
            </a:rPr>
            <a:t>Individual resistance to change</a:t>
          </a:r>
        </a:p>
      </dsp:txBody>
      <dsp:txXfrm>
        <a:off x="3591346" y="2493876"/>
        <a:ext cx="945306" cy="945306"/>
      </dsp:txXfrm>
    </dsp:sp>
    <dsp:sp modelId="{5821F1E2-01FC-4108-BE5E-D5CE19BF4E4E}">
      <dsp:nvSpPr>
        <dsp:cNvPr id="0" name=""/>
        <dsp:cNvSpPr/>
      </dsp:nvSpPr>
      <dsp:spPr>
        <a:xfrm rot="16200000">
          <a:off x="3595884" y="1815179"/>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4040594" y="1806576"/>
        <a:ext cx="46811" cy="46811"/>
      </dsp:txXfrm>
    </dsp:sp>
    <dsp:sp modelId="{9C987752-25E8-4337-8CCA-22A927AD21BB}">
      <dsp:nvSpPr>
        <dsp:cNvPr id="0" name=""/>
        <dsp:cNvSpPr/>
      </dsp:nvSpPr>
      <dsp:spPr>
        <a:xfrm>
          <a:off x="3180700" y="25001"/>
          <a:ext cx="1766599"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Lack of communication /</a:t>
          </a:r>
          <a:r>
            <a:rPr lang="en-US" sz="1200" b="1" kern="1200" dirty="0"/>
            <a:t>misunderstanding</a:t>
          </a:r>
        </a:p>
      </dsp:txBody>
      <dsp:txXfrm>
        <a:off x="3439412" y="220780"/>
        <a:ext cx="1249175" cy="945306"/>
      </dsp:txXfrm>
    </dsp:sp>
    <dsp:sp modelId="{E979D370-95CF-47C4-9671-9BC20C4CC64A}">
      <dsp:nvSpPr>
        <dsp:cNvPr id="0" name=""/>
        <dsp:cNvSpPr/>
      </dsp:nvSpPr>
      <dsp:spPr>
        <a:xfrm rot="18900000">
          <a:off x="4399544" y="2148066"/>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4844255" y="2139463"/>
        <a:ext cx="46811" cy="46811"/>
      </dsp:txXfrm>
    </dsp:sp>
    <dsp:sp modelId="{DF91C35F-0CD0-4C59-99B3-43DA2C206F97}">
      <dsp:nvSpPr>
        <dsp:cNvPr id="0" name=""/>
        <dsp:cNvSpPr/>
      </dsp:nvSpPr>
      <dsp:spPr>
        <a:xfrm>
          <a:off x="5002889" y="690776"/>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Previous experience</a:t>
          </a:r>
        </a:p>
      </dsp:txBody>
      <dsp:txXfrm>
        <a:off x="5198668" y="886555"/>
        <a:ext cx="945306" cy="945306"/>
      </dsp:txXfrm>
    </dsp:sp>
    <dsp:sp modelId="{905248AA-D896-41E6-BFCB-1F5AD6089532}">
      <dsp:nvSpPr>
        <dsp:cNvPr id="0" name=""/>
        <dsp:cNvSpPr/>
      </dsp:nvSpPr>
      <dsp:spPr>
        <a:xfrm>
          <a:off x="4732432" y="295172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5177142" y="2943124"/>
        <a:ext cx="46811" cy="46811"/>
      </dsp:txXfrm>
    </dsp:sp>
    <dsp:sp modelId="{334E907A-786D-405D-A43E-4ABD80A3AB52}">
      <dsp:nvSpPr>
        <dsp:cNvPr id="0" name=""/>
        <dsp:cNvSpPr/>
      </dsp:nvSpPr>
      <dsp:spPr>
        <a:xfrm>
          <a:off x="5668663" y="2298097"/>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Threat to skill/ competence/ existing status</a:t>
          </a:r>
        </a:p>
      </dsp:txBody>
      <dsp:txXfrm>
        <a:off x="5864442" y="2493876"/>
        <a:ext cx="945306" cy="945306"/>
      </dsp:txXfrm>
    </dsp:sp>
    <dsp:sp modelId="{06BC6983-1480-4C36-9ACB-276165DE700A}">
      <dsp:nvSpPr>
        <dsp:cNvPr id="0" name=""/>
        <dsp:cNvSpPr/>
      </dsp:nvSpPr>
      <dsp:spPr>
        <a:xfrm rot="2700000">
          <a:off x="4399544" y="375538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4844255" y="3746785"/>
        <a:ext cx="46811" cy="46811"/>
      </dsp:txXfrm>
    </dsp:sp>
    <dsp:sp modelId="{E887169E-3F8B-45E5-8427-7162DF5B6622}">
      <dsp:nvSpPr>
        <dsp:cNvPr id="0" name=""/>
        <dsp:cNvSpPr/>
      </dsp:nvSpPr>
      <dsp:spPr>
        <a:xfrm>
          <a:off x="5002889" y="3905419"/>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uncertainty</a:t>
          </a:r>
        </a:p>
      </dsp:txBody>
      <dsp:txXfrm>
        <a:off x="5198668" y="4101198"/>
        <a:ext cx="945306" cy="945306"/>
      </dsp:txXfrm>
    </dsp:sp>
    <dsp:sp modelId="{07C37428-9C3C-43CD-AB54-8AA5F7CDC6CC}">
      <dsp:nvSpPr>
        <dsp:cNvPr id="0" name=""/>
        <dsp:cNvSpPr/>
      </dsp:nvSpPr>
      <dsp:spPr>
        <a:xfrm rot="5400000">
          <a:off x="3595884" y="4088275"/>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4040594" y="4079672"/>
        <a:ext cx="46811" cy="46811"/>
      </dsp:txXfrm>
    </dsp:sp>
    <dsp:sp modelId="{0549FC18-5BE6-4AF7-9BF1-85D87FCCA7D5}">
      <dsp:nvSpPr>
        <dsp:cNvPr id="0" name=""/>
        <dsp:cNvSpPr/>
      </dsp:nvSpPr>
      <dsp:spPr>
        <a:xfrm>
          <a:off x="3395567" y="4571193"/>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Restrictions/ lack of freedom</a:t>
          </a:r>
        </a:p>
      </dsp:txBody>
      <dsp:txXfrm>
        <a:off x="3591346" y="4766972"/>
        <a:ext cx="945306" cy="945306"/>
      </dsp:txXfrm>
    </dsp:sp>
    <dsp:sp modelId="{838F5E5B-5953-4302-9D89-C61B73E31479}">
      <dsp:nvSpPr>
        <dsp:cNvPr id="0" name=""/>
        <dsp:cNvSpPr/>
      </dsp:nvSpPr>
      <dsp:spPr>
        <a:xfrm rot="8100000">
          <a:off x="2792223" y="375538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rot="10800000">
        <a:off x="3236933" y="3746785"/>
        <a:ext cx="46811" cy="46811"/>
      </dsp:txXfrm>
    </dsp:sp>
    <dsp:sp modelId="{4F233494-343F-4006-90BB-B177C72F2BBA}">
      <dsp:nvSpPr>
        <dsp:cNvPr id="0" name=""/>
        <dsp:cNvSpPr/>
      </dsp:nvSpPr>
      <dsp:spPr>
        <a:xfrm>
          <a:off x="1788246" y="3905419"/>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Fear of unknown/ failure</a:t>
          </a:r>
        </a:p>
      </dsp:txBody>
      <dsp:txXfrm>
        <a:off x="1984025" y="4101198"/>
        <a:ext cx="945306" cy="945306"/>
      </dsp:txXfrm>
    </dsp:sp>
    <dsp:sp modelId="{89CEFAD4-9469-4AE8-A02C-6B38C9AE1CF7}">
      <dsp:nvSpPr>
        <dsp:cNvPr id="0" name=""/>
        <dsp:cNvSpPr/>
      </dsp:nvSpPr>
      <dsp:spPr>
        <a:xfrm rot="10800000">
          <a:off x="2459336" y="295172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rot="10800000">
        <a:off x="2904046" y="2943124"/>
        <a:ext cx="46811" cy="46811"/>
      </dsp:txXfrm>
    </dsp:sp>
    <dsp:sp modelId="{D18FEDA6-5B2C-442C-8B87-85449698A3B4}">
      <dsp:nvSpPr>
        <dsp:cNvPr id="0" name=""/>
        <dsp:cNvSpPr/>
      </dsp:nvSpPr>
      <dsp:spPr>
        <a:xfrm>
          <a:off x="1122471" y="2298097"/>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Reluctance to let go</a:t>
          </a:r>
        </a:p>
      </dsp:txBody>
      <dsp:txXfrm>
        <a:off x="1318250" y="2493876"/>
        <a:ext cx="945306" cy="945306"/>
      </dsp:txXfrm>
    </dsp:sp>
    <dsp:sp modelId="{08AF33D7-7204-4892-93C3-E61EE9C24615}">
      <dsp:nvSpPr>
        <dsp:cNvPr id="0" name=""/>
        <dsp:cNvSpPr/>
      </dsp:nvSpPr>
      <dsp:spPr>
        <a:xfrm rot="13500000">
          <a:off x="2792223" y="2148066"/>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rot="10800000">
        <a:off x="3236933" y="2139463"/>
        <a:ext cx="46811" cy="46811"/>
      </dsp:txXfrm>
    </dsp:sp>
    <dsp:sp modelId="{BE16C8BB-AB2D-4648-A779-9F28F5155B4E}">
      <dsp:nvSpPr>
        <dsp:cNvPr id="0" name=""/>
        <dsp:cNvSpPr/>
      </dsp:nvSpPr>
      <dsp:spPr>
        <a:xfrm>
          <a:off x="1788246" y="690776"/>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Lack of perceived benefit</a:t>
          </a:r>
        </a:p>
      </dsp:txBody>
      <dsp:txXfrm>
        <a:off x="1984025" y="886555"/>
        <a:ext cx="945306" cy="9453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694A6-05C2-43DC-AA50-9B6F60B73DAA}">
      <dsp:nvSpPr>
        <dsp:cNvPr id="0" name=""/>
        <dsp:cNvSpPr/>
      </dsp:nvSpPr>
      <dsp:spPr>
        <a:xfrm>
          <a:off x="4311676" y="2231920"/>
          <a:ext cx="1808272" cy="180827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8420" tIns="58420" rIns="58420" bIns="5842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rgbClr val="C00000"/>
              </a:solidFill>
            </a:rPr>
            <a:t>Group/ organisation resistance to change</a:t>
          </a:r>
        </a:p>
      </dsp:txBody>
      <dsp:txXfrm>
        <a:off x="4399949" y="2320193"/>
        <a:ext cx="1631726" cy="1631726"/>
      </dsp:txXfrm>
    </dsp:sp>
    <dsp:sp modelId="{651D250B-27D4-45A1-B2BA-F7335390CCB1}">
      <dsp:nvSpPr>
        <dsp:cNvPr id="0" name=""/>
        <dsp:cNvSpPr/>
      </dsp:nvSpPr>
      <dsp:spPr>
        <a:xfrm rot="16200000">
          <a:off x="4736114" y="1752221"/>
          <a:ext cx="959396" cy="0"/>
        </a:xfrm>
        <a:custGeom>
          <a:avLst/>
          <a:gdLst/>
          <a:ahLst/>
          <a:cxnLst/>
          <a:rect l="0" t="0" r="0" b="0"/>
          <a:pathLst>
            <a:path>
              <a:moveTo>
                <a:pt x="0" y="0"/>
              </a:moveTo>
              <a:lnTo>
                <a:pt x="95939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57C7BF0-F4A8-4732-890B-01452802F0E8}">
      <dsp:nvSpPr>
        <dsp:cNvPr id="0" name=""/>
        <dsp:cNvSpPr/>
      </dsp:nvSpPr>
      <dsp:spPr>
        <a:xfrm>
          <a:off x="4610041" y="60980"/>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933450">
            <a:lnSpc>
              <a:spcPct val="90000"/>
            </a:lnSpc>
            <a:spcBef>
              <a:spcPct val="0"/>
            </a:spcBef>
            <a:spcAft>
              <a:spcPct val="35000"/>
            </a:spcAft>
            <a:buNone/>
          </a:pPr>
          <a:r>
            <a:rPr lang="en-US" sz="2100" kern="1200" dirty="0"/>
            <a:t>Tradition bound</a:t>
          </a:r>
        </a:p>
      </dsp:txBody>
      <dsp:txXfrm>
        <a:off x="4669184" y="120123"/>
        <a:ext cx="1093256" cy="1093256"/>
      </dsp:txXfrm>
    </dsp:sp>
    <dsp:sp modelId="{3C36004B-22A0-4F91-A5AB-E9C511FBB17B}">
      <dsp:nvSpPr>
        <dsp:cNvPr id="0" name=""/>
        <dsp:cNvSpPr/>
      </dsp:nvSpPr>
      <dsp:spPr>
        <a:xfrm rot="19285714">
          <a:off x="6061254" y="2247294"/>
          <a:ext cx="538060" cy="0"/>
        </a:xfrm>
        <a:custGeom>
          <a:avLst/>
          <a:gdLst/>
          <a:ahLst/>
          <a:cxnLst/>
          <a:rect l="0" t="0" r="0" b="0"/>
          <a:pathLst>
            <a:path>
              <a:moveTo>
                <a:pt x="0" y="0"/>
              </a:moveTo>
              <a:lnTo>
                <a:pt x="53806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35F7B6-CDEC-48E3-AB2B-7674047EB207}">
      <dsp:nvSpPr>
        <dsp:cNvPr id="0" name=""/>
        <dsp:cNvSpPr/>
      </dsp:nvSpPr>
      <dsp:spPr>
        <a:xfrm>
          <a:off x="6540621" y="990699"/>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US" sz="1500" kern="1200" dirty="0"/>
            <a:t>Poor relationships</a:t>
          </a:r>
        </a:p>
      </dsp:txBody>
      <dsp:txXfrm>
        <a:off x="6599764" y="1049842"/>
        <a:ext cx="1093256" cy="1093256"/>
      </dsp:txXfrm>
    </dsp:sp>
    <dsp:sp modelId="{A88C307F-0CB0-4D18-9E7C-5D10E0E129A9}">
      <dsp:nvSpPr>
        <dsp:cNvPr id="0" name=""/>
        <dsp:cNvSpPr/>
      </dsp:nvSpPr>
      <dsp:spPr>
        <a:xfrm rot="771429">
          <a:off x="6108408" y="3444842"/>
          <a:ext cx="920566" cy="0"/>
        </a:xfrm>
        <a:custGeom>
          <a:avLst/>
          <a:gdLst/>
          <a:ahLst/>
          <a:cxnLst/>
          <a:rect l="0" t="0" r="0" b="0"/>
          <a:pathLst>
            <a:path>
              <a:moveTo>
                <a:pt x="0" y="0"/>
              </a:moveTo>
              <a:lnTo>
                <a:pt x="92056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EE81BC-D9B5-4E72-A99C-0E265B2ACD39}">
      <dsp:nvSpPr>
        <dsp:cNvPr id="0" name=""/>
        <dsp:cNvSpPr/>
      </dsp:nvSpPr>
      <dsp:spPr>
        <a:xfrm>
          <a:off x="7017435" y="3079757"/>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Misinformation</a:t>
          </a:r>
        </a:p>
      </dsp:txBody>
      <dsp:txXfrm>
        <a:off x="7076578" y="3138900"/>
        <a:ext cx="1093256" cy="1093256"/>
      </dsp:txXfrm>
    </dsp:sp>
    <dsp:sp modelId="{270F88D8-C7F0-41A2-A4BE-DA7091B027C6}">
      <dsp:nvSpPr>
        <dsp:cNvPr id="0" name=""/>
        <dsp:cNvSpPr/>
      </dsp:nvSpPr>
      <dsp:spPr>
        <a:xfrm rot="3857143">
          <a:off x="5426633" y="4397622"/>
          <a:ext cx="793433" cy="0"/>
        </a:xfrm>
        <a:custGeom>
          <a:avLst/>
          <a:gdLst/>
          <a:ahLst/>
          <a:cxnLst/>
          <a:rect l="0" t="0" r="0" b="0"/>
          <a:pathLst>
            <a:path>
              <a:moveTo>
                <a:pt x="0" y="0"/>
              </a:moveTo>
              <a:lnTo>
                <a:pt x="793433"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3A45CE-B5BC-42A5-B64B-4299A8CB91E8}">
      <dsp:nvSpPr>
        <dsp:cNvPr id="0" name=""/>
        <dsp:cNvSpPr/>
      </dsp:nvSpPr>
      <dsp:spPr>
        <a:xfrm>
          <a:off x="5681432" y="4755051"/>
          <a:ext cx="1211542" cy="1211542"/>
        </a:xfrm>
        <a:prstGeom prst="roundRect">
          <a:avLst/>
        </a:prstGeom>
        <a:blipFill rotWithShape="0">
          <a:blip xmlns:r="http://schemas.openxmlformats.org/officeDocument/2006/relationships" r:embed="rId1"/>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a:t>Structure/ Culture</a:t>
          </a:r>
        </a:p>
      </dsp:txBody>
      <dsp:txXfrm>
        <a:off x="5740575" y="4814194"/>
        <a:ext cx="1093256" cy="1093256"/>
      </dsp:txXfrm>
    </dsp:sp>
    <dsp:sp modelId="{34A9A55B-C20B-4C6D-B8EA-906F2C9FF25E}">
      <dsp:nvSpPr>
        <dsp:cNvPr id="0" name=""/>
        <dsp:cNvSpPr/>
      </dsp:nvSpPr>
      <dsp:spPr>
        <a:xfrm rot="6942857">
          <a:off x="4211557" y="4397622"/>
          <a:ext cx="793433" cy="0"/>
        </a:xfrm>
        <a:custGeom>
          <a:avLst/>
          <a:gdLst/>
          <a:ahLst/>
          <a:cxnLst/>
          <a:rect l="0" t="0" r="0" b="0"/>
          <a:pathLst>
            <a:path>
              <a:moveTo>
                <a:pt x="0" y="0"/>
              </a:moveTo>
              <a:lnTo>
                <a:pt x="793433"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1A046E-8801-4DFB-AEEB-0EBA821B7B44}">
      <dsp:nvSpPr>
        <dsp:cNvPr id="0" name=""/>
        <dsp:cNvSpPr/>
      </dsp:nvSpPr>
      <dsp:spPr>
        <a:xfrm>
          <a:off x="3538650" y="4755051"/>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040"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t>Lack of trust</a:t>
          </a:r>
        </a:p>
      </dsp:txBody>
      <dsp:txXfrm>
        <a:off x="3597793" y="4814194"/>
        <a:ext cx="1093256" cy="1093256"/>
      </dsp:txXfrm>
    </dsp:sp>
    <dsp:sp modelId="{D2C741DE-1D32-449C-9749-648B420D4694}">
      <dsp:nvSpPr>
        <dsp:cNvPr id="0" name=""/>
        <dsp:cNvSpPr/>
      </dsp:nvSpPr>
      <dsp:spPr>
        <a:xfrm rot="10028571">
          <a:off x="3402649" y="3444842"/>
          <a:ext cx="920566" cy="0"/>
        </a:xfrm>
        <a:custGeom>
          <a:avLst/>
          <a:gdLst/>
          <a:ahLst/>
          <a:cxnLst/>
          <a:rect l="0" t="0" r="0" b="0"/>
          <a:pathLst>
            <a:path>
              <a:moveTo>
                <a:pt x="0" y="0"/>
              </a:moveTo>
              <a:lnTo>
                <a:pt x="92056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4F8763-3CFF-4B67-A634-283CF747BFC0}">
      <dsp:nvSpPr>
        <dsp:cNvPr id="0" name=""/>
        <dsp:cNvSpPr/>
      </dsp:nvSpPr>
      <dsp:spPr>
        <a:xfrm>
          <a:off x="2202647" y="3079757"/>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a:t>Resource limitations</a:t>
          </a:r>
        </a:p>
      </dsp:txBody>
      <dsp:txXfrm>
        <a:off x="2261790" y="3138900"/>
        <a:ext cx="1093256" cy="1093256"/>
      </dsp:txXfrm>
    </dsp:sp>
    <dsp:sp modelId="{67E672C2-6757-49FA-A548-4E7B715F31A9}">
      <dsp:nvSpPr>
        <dsp:cNvPr id="0" name=""/>
        <dsp:cNvSpPr/>
      </dsp:nvSpPr>
      <dsp:spPr>
        <a:xfrm rot="13114286">
          <a:off x="3832309" y="2247294"/>
          <a:ext cx="538060" cy="0"/>
        </a:xfrm>
        <a:custGeom>
          <a:avLst/>
          <a:gdLst/>
          <a:ahLst/>
          <a:cxnLst/>
          <a:rect l="0" t="0" r="0" b="0"/>
          <a:pathLst>
            <a:path>
              <a:moveTo>
                <a:pt x="0" y="0"/>
              </a:moveTo>
              <a:lnTo>
                <a:pt x="53806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21C783E-9439-4891-9BAC-0C59E4384B5D}">
      <dsp:nvSpPr>
        <dsp:cNvPr id="0" name=""/>
        <dsp:cNvSpPr/>
      </dsp:nvSpPr>
      <dsp:spPr>
        <a:xfrm>
          <a:off x="2679461" y="990699"/>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0" tIns="63500" rIns="63500" bIns="63500" numCol="1" spcCol="1270" anchor="ctr" anchorCtr="0">
          <a:noAutofit/>
        </a:bodyPr>
        <a:lstStyle/>
        <a:p>
          <a:pPr marL="0" lvl="0" indent="0" algn="ctr" defTabSz="1111250">
            <a:lnSpc>
              <a:spcPct val="90000"/>
            </a:lnSpc>
            <a:spcBef>
              <a:spcPct val="0"/>
            </a:spcBef>
            <a:spcAft>
              <a:spcPct val="35000"/>
            </a:spcAft>
            <a:buNone/>
          </a:pPr>
          <a:r>
            <a:rPr lang="en-US" sz="2500" kern="1200" dirty="0"/>
            <a:t>Power/ politics</a:t>
          </a:r>
        </a:p>
      </dsp:txBody>
      <dsp:txXfrm>
        <a:off x="2738604" y="1049842"/>
        <a:ext cx="1093256" cy="10932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C11D9-74A0-423D-993D-38863FB83139}">
      <dsp:nvSpPr>
        <dsp:cNvPr id="0" name=""/>
        <dsp:cNvSpPr/>
      </dsp:nvSpPr>
      <dsp:spPr>
        <a:xfrm>
          <a:off x="992" y="194138"/>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Organisational level</a:t>
          </a:r>
        </a:p>
        <a:p>
          <a:pPr marL="0" lvl="0" indent="0" algn="ctr" defTabSz="889000">
            <a:lnSpc>
              <a:spcPct val="90000"/>
            </a:lnSpc>
            <a:spcBef>
              <a:spcPct val="0"/>
            </a:spcBef>
            <a:spcAft>
              <a:spcPct val="35000"/>
            </a:spcAft>
            <a:buNone/>
          </a:pPr>
          <a:r>
            <a:rPr lang="en-US" sz="2000" kern="1200" dirty="0"/>
            <a:t>Structure</a:t>
          </a:r>
        </a:p>
        <a:p>
          <a:pPr marL="0" lvl="0" indent="0" algn="ctr" defTabSz="889000">
            <a:lnSpc>
              <a:spcPct val="90000"/>
            </a:lnSpc>
            <a:spcBef>
              <a:spcPct val="0"/>
            </a:spcBef>
            <a:spcAft>
              <a:spcPct val="35000"/>
            </a:spcAft>
            <a:buNone/>
          </a:pPr>
          <a:r>
            <a:rPr lang="en-US" sz="2000" kern="1200" dirty="0"/>
            <a:t>Culture</a:t>
          </a:r>
        </a:p>
        <a:p>
          <a:pPr marL="0" lvl="0" indent="0" algn="ctr" defTabSz="889000">
            <a:lnSpc>
              <a:spcPct val="90000"/>
            </a:lnSpc>
            <a:spcBef>
              <a:spcPct val="0"/>
            </a:spcBef>
            <a:spcAft>
              <a:spcPct val="35000"/>
            </a:spcAft>
            <a:buNone/>
          </a:pPr>
          <a:r>
            <a:rPr lang="en-US" sz="2000" kern="1200" dirty="0"/>
            <a:t>Strategy </a:t>
          </a:r>
        </a:p>
      </dsp:txBody>
      <dsp:txXfrm>
        <a:off x="992" y="194138"/>
        <a:ext cx="3869531" cy="2321718"/>
      </dsp:txXfrm>
    </dsp:sp>
    <dsp:sp modelId="{A067CDF2-5D14-4367-886E-AE21B86203FA}">
      <dsp:nvSpPr>
        <dsp:cNvPr id="0" name=""/>
        <dsp:cNvSpPr/>
      </dsp:nvSpPr>
      <dsp:spPr>
        <a:xfrm>
          <a:off x="4257476" y="194138"/>
          <a:ext cx="3869531" cy="23217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Group Level</a:t>
          </a:r>
        </a:p>
        <a:p>
          <a:pPr marL="0" lvl="0" indent="0" algn="ctr" defTabSz="889000">
            <a:lnSpc>
              <a:spcPct val="90000"/>
            </a:lnSpc>
            <a:spcBef>
              <a:spcPct val="0"/>
            </a:spcBef>
            <a:spcAft>
              <a:spcPct val="35000"/>
            </a:spcAft>
            <a:buNone/>
          </a:pPr>
          <a:r>
            <a:rPr lang="en-US" sz="2000" kern="1200" dirty="0"/>
            <a:t>Norms</a:t>
          </a:r>
        </a:p>
        <a:p>
          <a:pPr marL="0" lvl="0" indent="0" algn="ctr" defTabSz="889000">
            <a:lnSpc>
              <a:spcPct val="90000"/>
            </a:lnSpc>
            <a:spcBef>
              <a:spcPct val="0"/>
            </a:spcBef>
            <a:spcAft>
              <a:spcPct val="35000"/>
            </a:spcAft>
            <a:buNone/>
          </a:pPr>
          <a:r>
            <a:rPr lang="en-US" sz="2000" kern="1200" dirty="0"/>
            <a:t>Cohesiveness</a:t>
          </a:r>
        </a:p>
        <a:p>
          <a:pPr marL="0" lvl="0" indent="0" algn="ctr" defTabSz="889000">
            <a:lnSpc>
              <a:spcPct val="90000"/>
            </a:lnSpc>
            <a:spcBef>
              <a:spcPct val="0"/>
            </a:spcBef>
            <a:spcAft>
              <a:spcPct val="35000"/>
            </a:spcAft>
            <a:buNone/>
          </a:pPr>
          <a:r>
            <a:rPr lang="en-US" sz="2000" kern="1200" dirty="0"/>
            <a:t>Groupthink</a:t>
          </a:r>
        </a:p>
      </dsp:txBody>
      <dsp:txXfrm>
        <a:off x="4257476" y="194138"/>
        <a:ext cx="3869531" cy="2321718"/>
      </dsp:txXfrm>
    </dsp:sp>
    <dsp:sp modelId="{AE82873E-DD53-4699-9C96-EC4FD1F19E3A}">
      <dsp:nvSpPr>
        <dsp:cNvPr id="0" name=""/>
        <dsp:cNvSpPr/>
      </dsp:nvSpPr>
      <dsp:spPr>
        <a:xfrm>
          <a:off x="2129234" y="2902810"/>
          <a:ext cx="3869531" cy="23217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Individual Level</a:t>
          </a:r>
        </a:p>
        <a:p>
          <a:pPr marL="0" lvl="0" indent="0" algn="ctr" defTabSz="889000">
            <a:lnSpc>
              <a:spcPct val="90000"/>
            </a:lnSpc>
            <a:spcBef>
              <a:spcPct val="0"/>
            </a:spcBef>
            <a:spcAft>
              <a:spcPct val="35000"/>
            </a:spcAft>
            <a:buNone/>
          </a:pPr>
          <a:r>
            <a:rPr lang="en-US" sz="2000" kern="1200" dirty="0"/>
            <a:t>Cognitive biases</a:t>
          </a:r>
        </a:p>
        <a:p>
          <a:pPr marL="0" lvl="0" indent="0" algn="ctr" defTabSz="889000">
            <a:lnSpc>
              <a:spcPct val="90000"/>
            </a:lnSpc>
            <a:spcBef>
              <a:spcPct val="0"/>
            </a:spcBef>
            <a:spcAft>
              <a:spcPct val="35000"/>
            </a:spcAft>
            <a:buNone/>
          </a:pPr>
          <a:r>
            <a:rPr lang="en-US" sz="2000" kern="1200" dirty="0"/>
            <a:t>Uncertainty and insecurity</a:t>
          </a:r>
        </a:p>
        <a:p>
          <a:pPr marL="0" lvl="0" indent="0" algn="ctr" defTabSz="889000">
            <a:lnSpc>
              <a:spcPct val="90000"/>
            </a:lnSpc>
            <a:spcBef>
              <a:spcPct val="0"/>
            </a:spcBef>
            <a:spcAft>
              <a:spcPct val="35000"/>
            </a:spcAft>
            <a:buNone/>
          </a:pPr>
          <a:r>
            <a:rPr lang="en-US" sz="2000" kern="1200" dirty="0"/>
            <a:t>Selective perception and retention</a:t>
          </a:r>
        </a:p>
        <a:p>
          <a:pPr marL="0" lvl="0" indent="0" algn="ctr" defTabSz="889000">
            <a:lnSpc>
              <a:spcPct val="90000"/>
            </a:lnSpc>
            <a:spcBef>
              <a:spcPct val="0"/>
            </a:spcBef>
            <a:spcAft>
              <a:spcPct val="35000"/>
            </a:spcAft>
            <a:buNone/>
          </a:pPr>
          <a:r>
            <a:rPr lang="en-US" sz="2000" kern="1200" dirty="0"/>
            <a:t>Habit</a:t>
          </a:r>
        </a:p>
      </dsp:txBody>
      <dsp:txXfrm>
        <a:off x="2129234" y="2902810"/>
        <a:ext cx="3869531" cy="2321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45199-D187-4CE8-AD16-51753BDEAE3C}">
      <dsp:nvSpPr>
        <dsp:cNvPr id="0" name=""/>
        <dsp:cNvSpPr/>
      </dsp:nvSpPr>
      <dsp:spPr>
        <a:xfrm>
          <a:off x="3353" y="822854"/>
          <a:ext cx="943239" cy="943239"/>
        </a:xfrm>
        <a:prstGeom prst="chord">
          <a:avLst>
            <a:gd name="adj1" fmla="val 4800000"/>
            <a:gd name="adj2" fmla="val 1680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CDEC3-2405-45C4-9236-3E87E2C0251F}">
      <dsp:nvSpPr>
        <dsp:cNvPr id="0" name=""/>
        <dsp:cNvSpPr/>
      </dsp:nvSpPr>
      <dsp:spPr>
        <a:xfrm>
          <a:off x="97677" y="917178"/>
          <a:ext cx="754591" cy="754591"/>
        </a:xfrm>
        <a:prstGeom prst="pie">
          <a:avLst>
            <a:gd name="adj1" fmla="val 12600000"/>
            <a:gd name="adj2" fmla="val 162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74473-4206-4BDE-B3B8-755B9C47BCE9}">
      <dsp:nvSpPr>
        <dsp:cNvPr id="0" name=""/>
        <dsp:cNvSpPr/>
      </dsp:nvSpPr>
      <dsp:spPr>
        <a:xfrm rot="16200000">
          <a:off x="-1081372" y="2945143"/>
          <a:ext cx="2735394" cy="565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800100">
            <a:lnSpc>
              <a:spcPct val="90000"/>
            </a:lnSpc>
            <a:spcBef>
              <a:spcPct val="0"/>
            </a:spcBef>
            <a:spcAft>
              <a:spcPct val="35000"/>
            </a:spcAft>
            <a:buNone/>
          </a:pPr>
          <a:r>
            <a:rPr lang="en-US" sz="1800" kern="1200" dirty="0"/>
            <a:t>Influenced by their perception of Change leader</a:t>
          </a:r>
        </a:p>
      </dsp:txBody>
      <dsp:txXfrm>
        <a:off x="-1081372" y="2945143"/>
        <a:ext cx="2735394" cy="565943"/>
      </dsp:txXfrm>
    </dsp:sp>
    <dsp:sp modelId="{E789AB6F-9601-4051-9A72-D02360CEAD83}">
      <dsp:nvSpPr>
        <dsp:cNvPr id="0" name=""/>
        <dsp:cNvSpPr/>
      </dsp:nvSpPr>
      <dsp:spPr>
        <a:xfrm>
          <a:off x="663621" y="822854"/>
          <a:ext cx="1886479" cy="3772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pPr>
          <a:r>
            <a:rPr lang="en-US" sz="1800" kern="1200" dirty="0"/>
            <a:t>People’s reaction to change</a:t>
          </a:r>
        </a:p>
      </dsp:txBody>
      <dsp:txXfrm>
        <a:off x="663621" y="822854"/>
        <a:ext cx="1886479" cy="3772958"/>
      </dsp:txXfrm>
    </dsp:sp>
    <dsp:sp modelId="{CA75A5DF-C2A8-4745-B8A8-CE5062D89207}">
      <dsp:nvSpPr>
        <dsp:cNvPr id="0" name=""/>
        <dsp:cNvSpPr/>
      </dsp:nvSpPr>
      <dsp:spPr>
        <a:xfrm>
          <a:off x="2790626" y="822854"/>
          <a:ext cx="943239" cy="943239"/>
        </a:xfrm>
        <a:prstGeom prst="chord">
          <a:avLst>
            <a:gd name="adj1" fmla="val 4800000"/>
            <a:gd name="adj2" fmla="val 1680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7CF0D8-2769-4303-A2DC-C717C4762F44}">
      <dsp:nvSpPr>
        <dsp:cNvPr id="0" name=""/>
        <dsp:cNvSpPr/>
      </dsp:nvSpPr>
      <dsp:spPr>
        <a:xfrm>
          <a:off x="2884950" y="917178"/>
          <a:ext cx="754591" cy="754591"/>
        </a:xfrm>
        <a:prstGeom prst="pie">
          <a:avLst>
            <a:gd name="adj1" fmla="val 9000000"/>
            <a:gd name="adj2" fmla="val 16200000"/>
          </a:avLst>
        </a:prstGeom>
        <a:solidFill>
          <a:schemeClr val="accent2">
            <a:hueOff val="-661686"/>
            <a:satOff val="746"/>
            <a:lumOff val="1765"/>
            <a:alphaOff val="0"/>
          </a:schemeClr>
        </a:solidFill>
        <a:ln w="12700" cap="flat" cmpd="sng" algn="ctr">
          <a:solidFill>
            <a:schemeClr val="accent2">
              <a:hueOff val="-661686"/>
              <a:satOff val="746"/>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208DC-C57A-442D-B0DC-C0016B914060}">
      <dsp:nvSpPr>
        <dsp:cNvPr id="0" name=""/>
        <dsp:cNvSpPr/>
      </dsp:nvSpPr>
      <dsp:spPr>
        <a:xfrm rot="16200000">
          <a:off x="1705900" y="2945143"/>
          <a:ext cx="2735394" cy="565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800100">
            <a:lnSpc>
              <a:spcPct val="90000"/>
            </a:lnSpc>
            <a:spcBef>
              <a:spcPct val="0"/>
            </a:spcBef>
            <a:spcAft>
              <a:spcPct val="35000"/>
            </a:spcAft>
            <a:buNone/>
          </a:pPr>
          <a:r>
            <a:rPr lang="en-US" sz="1800" kern="1200" dirty="0"/>
            <a:t>Trust the leader</a:t>
          </a:r>
        </a:p>
      </dsp:txBody>
      <dsp:txXfrm>
        <a:off x="1705900" y="2945143"/>
        <a:ext cx="2735394" cy="565943"/>
      </dsp:txXfrm>
    </dsp:sp>
    <dsp:sp modelId="{97718078-773E-444A-8B96-3705A8C110B3}">
      <dsp:nvSpPr>
        <dsp:cNvPr id="0" name=""/>
        <dsp:cNvSpPr/>
      </dsp:nvSpPr>
      <dsp:spPr>
        <a:xfrm>
          <a:off x="3450894" y="822854"/>
          <a:ext cx="1886479" cy="3772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pPr>
          <a:r>
            <a:rPr lang="en-US" sz="1800" kern="1200" dirty="0"/>
            <a:t>Respond positively</a:t>
          </a:r>
        </a:p>
      </dsp:txBody>
      <dsp:txXfrm>
        <a:off x="3450894" y="822854"/>
        <a:ext cx="1886479" cy="3772958"/>
      </dsp:txXfrm>
    </dsp:sp>
    <dsp:sp modelId="{59308533-A5AF-4D8F-A184-550885D871BB}">
      <dsp:nvSpPr>
        <dsp:cNvPr id="0" name=""/>
        <dsp:cNvSpPr/>
      </dsp:nvSpPr>
      <dsp:spPr>
        <a:xfrm>
          <a:off x="5577899" y="822854"/>
          <a:ext cx="943239" cy="943239"/>
        </a:xfrm>
        <a:prstGeom prst="chord">
          <a:avLst>
            <a:gd name="adj1" fmla="val 4800000"/>
            <a:gd name="adj2" fmla="val 1680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F44B4-0F8E-4401-9834-BF4F08DE9674}">
      <dsp:nvSpPr>
        <dsp:cNvPr id="0" name=""/>
        <dsp:cNvSpPr/>
      </dsp:nvSpPr>
      <dsp:spPr>
        <a:xfrm>
          <a:off x="5672223" y="917178"/>
          <a:ext cx="754591" cy="754591"/>
        </a:xfrm>
        <a:prstGeom prst="pie">
          <a:avLst>
            <a:gd name="adj1" fmla="val 5400000"/>
            <a:gd name="adj2" fmla="val 16200000"/>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CD63FD-9289-40A6-8BA1-7FE831942E96}">
      <dsp:nvSpPr>
        <dsp:cNvPr id="0" name=""/>
        <dsp:cNvSpPr/>
      </dsp:nvSpPr>
      <dsp:spPr>
        <a:xfrm rot="16200000">
          <a:off x="4493174" y="2945143"/>
          <a:ext cx="2735394" cy="565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800100">
            <a:lnSpc>
              <a:spcPct val="90000"/>
            </a:lnSpc>
            <a:spcBef>
              <a:spcPct val="0"/>
            </a:spcBef>
            <a:spcAft>
              <a:spcPct val="35000"/>
            </a:spcAft>
            <a:buNone/>
          </a:pPr>
          <a:r>
            <a:rPr lang="en-US" sz="1800" kern="1200" dirty="0"/>
            <a:t>Believe them</a:t>
          </a:r>
        </a:p>
      </dsp:txBody>
      <dsp:txXfrm>
        <a:off x="4493174" y="2945143"/>
        <a:ext cx="2735394" cy="565943"/>
      </dsp:txXfrm>
    </dsp:sp>
    <dsp:sp modelId="{2807A083-0A46-4E20-9EC4-B3E74C59491A}">
      <dsp:nvSpPr>
        <dsp:cNvPr id="0" name=""/>
        <dsp:cNvSpPr/>
      </dsp:nvSpPr>
      <dsp:spPr>
        <a:xfrm>
          <a:off x="6238167" y="822854"/>
          <a:ext cx="1886479" cy="3772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pPr>
          <a:r>
            <a:rPr lang="en-US" sz="1800" kern="1200" dirty="0"/>
            <a:t>If shared and recognized interest</a:t>
          </a:r>
        </a:p>
      </dsp:txBody>
      <dsp:txXfrm>
        <a:off x="6238167" y="822854"/>
        <a:ext cx="1886479" cy="37729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12F43-2D9C-4086-AC39-1249498CBD1D}">
      <dsp:nvSpPr>
        <dsp:cNvPr id="0" name=""/>
        <dsp:cNvSpPr/>
      </dsp:nvSpPr>
      <dsp:spPr>
        <a:xfrm rot="16200000">
          <a:off x="-651546" y="652830"/>
          <a:ext cx="4643131" cy="3337470"/>
        </a:xfrm>
        <a:prstGeom prst="flowChartManualOperation">
          <a:avLst/>
        </a:prstGeom>
        <a:solidFill>
          <a:srgbClr val="CCCCFF"/>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0" rIns="170774" bIns="0" numCol="1" spcCol="1270" anchor="t" anchorCtr="0">
          <a:noAutofit/>
        </a:bodyPr>
        <a:lstStyle/>
        <a:p>
          <a:pPr marL="0" lvl="0" indent="0" algn="l" defTabSz="1200150">
            <a:lnSpc>
              <a:spcPct val="90000"/>
            </a:lnSpc>
            <a:spcBef>
              <a:spcPct val="0"/>
            </a:spcBef>
            <a:spcAft>
              <a:spcPct val="35000"/>
            </a:spcAft>
            <a:buNone/>
          </a:pPr>
          <a:r>
            <a:rPr lang="en-US" sz="2700" kern="1200" dirty="0"/>
            <a:t>Involve people</a:t>
          </a:r>
        </a:p>
        <a:p>
          <a:pPr marL="228600" lvl="1" indent="-228600" algn="l" defTabSz="933450">
            <a:lnSpc>
              <a:spcPct val="90000"/>
            </a:lnSpc>
            <a:spcBef>
              <a:spcPct val="0"/>
            </a:spcBef>
            <a:spcAft>
              <a:spcPct val="15000"/>
            </a:spcAft>
            <a:buChar char="•"/>
          </a:pPr>
          <a:r>
            <a:rPr lang="en-US" sz="2100" kern="1200" dirty="0"/>
            <a:t>Reward &amp; recognition</a:t>
          </a:r>
        </a:p>
        <a:p>
          <a:pPr marL="228600" lvl="1" indent="-228600" algn="l" defTabSz="933450">
            <a:lnSpc>
              <a:spcPct val="90000"/>
            </a:lnSpc>
            <a:spcBef>
              <a:spcPct val="0"/>
            </a:spcBef>
            <a:spcAft>
              <a:spcPct val="15000"/>
            </a:spcAft>
            <a:buChar char="•"/>
          </a:pPr>
          <a:r>
            <a:rPr lang="en-US" sz="2100" kern="1200" dirty="0"/>
            <a:t>Keep people informed</a:t>
          </a:r>
        </a:p>
      </dsp:txBody>
      <dsp:txXfrm rot="5400000">
        <a:off x="1285" y="928625"/>
        <a:ext cx="3337470" cy="2785879"/>
      </dsp:txXfrm>
    </dsp:sp>
    <dsp:sp modelId="{DFC4108F-7A96-4BA8-B023-7B4B9229FCF6}">
      <dsp:nvSpPr>
        <dsp:cNvPr id="0" name=""/>
        <dsp:cNvSpPr/>
      </dsp:nvSpPr>
      <dsp:spPr>
        <a:xfrm rot="16200000">
          <a:off x="2936234" y="652830"/>
          <a:ext cx="4643131" cy="3337470"/>
        </a:xfrm>
        <a:prstGeom prst="flowChartManualOperation">
          <a:avLst/>
        </a:prstGeom>
        <a:solidFill>
          <a:srgbClr val="FFFFCC"/>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0" rIns="170774" bIns="0" numCol="1" spcCol="1270" anchor="t" anchorCtr="0">
          <a:noAutofit/>
        </a:bodyPr>
        <a:lstStyle/>
        <a:p>
          <a:pPr marL="0" lvl="0" indent="0" algn="l" defTabSz="1200150">
            <a:lnSpc>
              <a:spcPct val="90000"/>
            </a:lnSpc>
            <a:spcBef>
              <a:spcPct val="0"/>
            </a:spcBef>
            <a:spcAft>
              <a:spcPct val="35000"/>
            </a:spcAft>
            <a:buNone/>
          </a:pPr>
          <a:r>
            <a:rPr lang="en-US" sz="2700" kern="1200" dirty="0"/>
            <a:t>Enhance credibility</a:t>
          </a:r>
        </a:p>
        <a:p>
          <a:pPr marL="228600" lvl="1" indent="-228600" algn="l" defTabSz="933450">
            <a:lnSpc>
              <a:spcPct val="90000"/>
            </a:lnSpc>
            <a:spcBef>
              <a:spcPct val="0"/>
            </a:spcBef>
            <a:spcAft>
              <a:spcPct val="15000"/>
            </a:spcAft>
            <a:buChar char="•"/>
          </a:pPr>
          <a:r>
            <a:rPr lang="en-US" sz="2100" kern="1200" dirty="0"/>
            <a:t>Credible leaders</a:t>
          </a:r>
        </a:p>
        <a:p>
          <a:pPr marL="228600" lvl="1" indent="-228600" algn="l" defTabSz="933450">
            <a:lnSpc>
              <a:spcPct val="90000"/>
            </a:lnSpc>
            <a:spcBef>
              <a:spcPct val="0"/>
            </a:spcBef>
            <a:spcAft>
              <a:spcPct val="15000"/>
            </a:spcAft>
            <a:buChar char="•"/>
          </a:pPr>
          <a:r>
            <a:rPr lang="en-US" sz="2100" kern="1200" dirty="0"/>
            <a:t>Positive messages &amp; celebrate successes</a:t>
          </a:r>
        </a:p>
      </dsp:txBody>
      <dsp:txXfrm rot="5400000">
        <a:off x="3589065" y="928625"/>
        <a:ext cx="3337470" cy="2785879"/>
      </dsp:txXfrm>
    </dsp:sp>
    <dsp:sp modelId="{6923EAAE-2186-4A04-B109-0C7D32E3413B}">
      <dsp:nvSpPr>
        <dsp:cNvPr id="0" name=""/>
        <dsp:cNvSpPr/>
      </dsp:nvSpPr>
      <dsp:spPr>
        <a:xfrm rot="16200000">
          <a:off x="6525299" y="652830"/>
          <a:ext cx="4643131" cy="3337470"/>
        </a:xfrm>
        <a:prstGeom prst="flowChartManualOperation">
          <a:avLst/>
        </a:prstGeom>
        <a:solidFill>
          <a:srgbClr val="FDBFBF"/>
        </a:solidFill>
        <a:ln w="12700" cap="flat" cmpd="sng" algn="ctr">
          <a:solidFill>
            <a:srgbClr val="FDBFBF"/>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0" rIns="170774" bIns="0" numCol="1" spcCol="1270" anchor="t" anchorCtr="0">
          <a:noAutofit/>
        </a:bodyPr>
        <a:lstStyle/>
        <a:p>
          <a:pPr marL="0" lvl="0" indent="0" algn="l" defTabSz="1200150">
            <a:lnSpc>
              <a:spcPct val="90000"/>
            </a:lnSpc>
            <a:spcBef>
              <a:spcPct val="0"/>
            </a:spcBef>
            <a:spcAft>
              <a:spcPct val="35000"/>
            </a:spcAft>
            <a:buNone/>
          </a:pPr>
          <a:r>
            <a:rPr lang="en-US" sz="2700" kern="1200" dirty="0"/>
            <a:t>Timeliness of communication</a:t>
          </a:r>
        </a:p>
        <a:p>
          <a:pPr marL="228600" lvl="1" indent="-228600" algn="l" defTabSz="933450">
            <a:lnSpc>
              <a:spcPct val="90000"/>
            </a:lnSpc>
            <a:spcBef>
              <a:spcPct val="0"/>
            </a:spcBef>
            <a:spcAft>
              <a:spcPct val="15000"/>
            </a:spcAft>
            <a:buChar char="•"/>
          </a:pPr>
          <a:r>
            <a:rPr lang="en-US" sz="2100" kern="1200" dirty="0"/>
            <a:t>Give accurate and up to date information</a:t>
          </a:r>
        </a:p>
        <a:p>
          <a:pPr marL="228600" lvl="1" indent="-228600" algn="l" defTabSz="933450">
            <a:lnSpc>
              <a:spcPct val="90000"/>
            </a:lnSpc>
            <a:spcBef>
              <a:spcPct val="0"/>
            </a:spcBef>
            <a:spcAft>
              <a:spcPct val="15000"/>
            </a:spcAft>
            <a:buChar char="•"/>
          </a:pPr>
          <a:r>
            <a:rPr lang="en-GB" sz="2100" kern="1200" dirty="0"/>
            <a:t>opportunity to vent concerns and frustrations</a:t>
          </a:r>
          <a:endParaRPr lang="en-US" sz="2100" kern="1200" dirty="0"/>
        </a:p>
        <a:p>
          <a:pPr marL="228600" lvl="1" indent="-228600" algn="l" defTabSz="933450">
            <a:lnSpc>
              <a:spcPct val="90000"/>
            </a:lnSpc>
            <a:spcBef>
              <a:spcPct val="0"/>
            </a:spcBef>
            <a:spcAft>
              <a:spcPct val="15000"/>
            </a:spcAft>
            <a:buChar char="•"/>
          </a:pPr>
          <a:endParaRPr lang="en-US" sz="2100" kern="1200" dirty="0"/>
        </a:p>
      </dsp:txBody>
      <dsp:txXfrm rot="5400000">
        <a:off x="7178130" y="928625"/>
        <a:ext cx="3337470" cy="27858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70236-CCD7-4A2B-8A22-10ED92601951}">
      <dsp:nvSpPr>
        <dsp:cNvPr id="0" name=""/>
        <dsp:cNvSpPr/>
      </dsp:nvSpPr>
      <dsp:spPr>
        <a:xfrm>
          <a:off x="0" y="0"/>
          <a:ext cx="10636045"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FE52E-8D33-4B7D-B5F7-729D458CDC03}">
      <dsp:nvSpPr>
        <dsp:cNvPr id="0" name=""/>
        <dsp:cNvSpPr/>
      </dsp:nvSpPr>
      <dsp:spPr>
        <a:xfrm>
          <a:off x="0" y="0"/>
          <a:ext cx="2127209" cy="5558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Building Resilience</a:t>
          </a:r>
        </a:p>
      </dsp:txBody>
      <dsp:txXfrm>
        <a:off x="0" y="0"/>
        <a:ext cx="2127209" cy="5558401"/>
      </dsp:txXfrm>
    </dsp:sp>
    <dsp:sp modelId="{7040D8F9-E57D-4FEB-B783-F8EA37CBAA18}">
      <dsp:nvSpPr>
        <dsp:cNvPr id="0" name=""/>
        <dsp:cNvSpPr/>
      </dsp:nvSpPr>
      <dsp:spPr>
        <a:xfrm>
          <a:off x="2286749" y="43764"/>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Building trusting relations</a:t>
          </a:r>
        </a:p>
      </dsp:txBody>
      <dsp:txXfrm>
        <a:off x="2286749" y="43764"/>
        <a:ext cx="8349295" cy="875285"/>
      </dsp:txXfrm>
    </dsp:sp>
    <dsp:sp modelId="{75718307-039E-4987-9B56-F904A1DA7B06}">
      <dsp:nvSpPr>
        <dsp:cNvPr id="0" name=""/>
        <dsp:cNvSpPr/>
      </dsp:nvSpPr>
      <dsp:spPr>
        <a:xfrm>
          <a:off x="2127208" y="919049"/>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46C102-4745-4B3B-AD56-64CB5E005C61}">
      <dsp:nvSpPr>
        <dsp:cNvPr id="0" name=""/>
        <dsp:cNvSpPr/>
      </dsp:nvSpPr>
      <dsp:spPr>
        <a:xfrm>
          <a:off x="2286749" y="962813"/>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Openness to ideas</a:t>
          </a:r>
        </a:p>
      </dsp:txBody>
      <dsp:txXfrm>
        <a:off x="2286749" y="962813"/>
        <a:ext cx="8349295" cy="875285"/>
      </dsp:txXfrm>
    </dsp:sp>
    <dsp:sp modelId="{6FA431DB-0167-4C65-AB7A-BD749665FBEF}">
      <dsp:nvSpPr>
        <dsp:cNvPr id="0" name=""/>
        <dsp:cNvSpPr/>
      </dsp:nvSpPr>
      <dsp:spPr>
        <a:xfrm>
          <a:off x="2127208" y="1838099"/>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30269E-4FE7-47DA-A2E5-6D6705C707F7}">
      <dsp:nvSpPr>
        <dsp:cNvPr id="0" name=""/>
        <dsp:cNvSpPr/>
      </dsp:nvSpPr>
      <dsp:spPr>
        <a:xfrm>
          <a:off x="2286749" y="1881863"/>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Knowing when and how to support</a:t>
          </a:r>
        </a:p>
      </dsp:txBody>
      <dsp:txXfrm>
        <a:off x="2286749" y="1881863"/>
        <a:ext cx="8349295" cy="875285"/>
      </dsp:txXfrm>
    </dsp:sp>
    <dsp:sp modelId="{29C207DC-7130-4FC3-B9F7-EA48B4BC9E97}">
      <dsp:nvSpPr>
        <dsp:cNvPr id="0" name=""/>
        <dsp:cNvSpPr/>
      </dsp:nvSpPr>
      <dsp:spPr>
        <a:xfrm>
          <a:off x="2127208" y="2757148"/>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A3515E-C3BD-4C61-B749-5B052FE0698E}">
      <dsp:nvSpPr>
        <dsp:cNvPr id="0" name=""/>
        <dsp:cNvSpPr/>
      </dsp:nvSpPr>
      <dsp:spPr>
        <a:xfrm>
          <a:off x="2286749" y="2800913"/>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Balance structural approach and psychological approach</a:t>
          </a:r>
        </a:p>
      </dsp:txBody>
      <dsp:txXfrm>
        <a:off x="2286749" y="2800913"/>
        <a:ext cx="8349295" cy="875285"/>
      </dsp:txXfrm>
    </dsp:sp>
    <dsp:sp modelId="{1422E90F-89E6-4F97-81C1-B90A8EE2816F}">
      <dsp:nvSpPr>
        <dsp:cNvPr id="0" name=""/>
        <dsp:cNvSpPr/>
      </dsp:nvSpPr>
      <dsp:spPr>
        <a:xfrm>
          <a:off x="2127208" y="3676198"/>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94535-F5F9-4C57-944A-7EC213BA494A}">
      <dsp:nvSpPr>
        <dsp:cNvPr id="0" name=""/>
        <dsp:cNvSpPr/>
      </dsp:nvSpPr>
      <dsp:spPr>
        <a:xfrm>
          <a:off x="2286749" y="3719962"/>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Help overcome negative thoughts/ feelings/ behaviors</a:t>
          </a:r>
        </a:p>
      </dsp:txBody>
      <dsp:txXfrm>
        <a:off x="2286749" y="3719962"/>
        <a:ext cx="8349295" cy="875285"/>
      </dsp:txXfrm>
    </dsp:sp>
    <dsp:sp modelId="{3F1CCCF3-C62D-4233-9C59-E361DC9272A8}">
      <dsp:nvSpPr>
        <dsp:cNvPr id="0" name=""/>
        <dsp:cNvSpPr/>
      </dsp:nvSpPr>
      <dsp:spPr>
        <a:xfrm>
          <a:off x="2127208" y="4595247"/>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AB0E35-7A07-4DF0-A413-AA9D9AFFEA9E}">
      <dsp:nvSpPr>
        <dsp:cNvPr id="0" name=""/>
        <dsp:cNvSpPr/>
      </dsp:nvSpPr>
      <dsp:spPr>
        <a:xfrm>
          <a:off x="2286749" y="4639012"/>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Promote acceptance and value based actions</a:t>
          </a:r>
        </a:p>
      </dsp:txBody>
      <dsp:txXfrm>
        <a:off x="2286749" y="4639012"/>
        <a:ext cx="8349295" cy="875285"/>
      </dsp:txXfrm>
    </dsp:sp>
    <dsp:sp modelId="{85D25E3F-5528-45D3-BD5C-A26E091E6CEB}">
      <dsp:nvSpPr>
        <dsp:cNvPr id="0" name=""/>
        <dsp:cNvSpPr/>
      </dsp:nvSpPr>
      <dsp:spPr>
        <a:xfrm>
          <a:off x="2127208" y="5514297"/>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24A5E-2CE9-4EA3-8C6B-833C79D5857C}">
      <dsp:nvSpPr>
        <dsp:cNvPr id="0" name=""/>
        <dsp:cNvSpPr/>
      </dsp:nvSpPr>
      <dsp:spPr>
        <a:xfrm>
          <a:off x="0" y="4227317"/>
          <a:ext cx="8128000" cy="0"/>
        </a:xfrm>
        <a:prstGeom prst="line">
          <a:avLst/>
        </a:pr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C2BC8A-3BD2-40ED-8FDA-4C09D8BC6925}">
      <dsp:nvSpPr>
        <dsp:cNvPr id="0" name=""/>
        <dsp:cNvSpPr/>
      </dsp:nvSpPr>
      <dsp:spPr>
        <a:xfrm>
          <a:off x="0" y="2411617"/>
          <a:ext cx="8128000" cy="0"/>
        </a:xfrm>
        <a:prstGeom prst="line">
          <a:avLst/>
        </a:pr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472E9F-595B-433A-8CA8-9050D3903679}">
      <dsp:nvSpPr>
        <dsp:cNvPr id="0" name=""/>
        <dsp:cNvSpPr/>
      </dsp:nvSpPr>
      <dsp:spPr>
        <a:xfrm>
          <a:off x="0" y="595917"/>
          <a:ext cx="8128000" cy="0"/>
        </a:xfrm>
        <a:prstGeom prst="line">
          <a:avLst/>
        </a:pr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39805BE-4320-466F-B764-C213946D8D5B}">
      <dsp:nvSpPr>
        <dsp:cNvPr id="0" name=""/>
        <dsp:cNvSpPr/>
      </dsp:nvSpPr>
      <dsp:spPr>
        <a:xfrm>
          <a:off x="2113279" y="664"/>
          <a:ext cx="6014720" cy="595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b" anchorCtr="0">
          <a:noAutofit/>
        </a:bodyPr>
        <a:lstStyle/>
        <a:p>
          <a:pPr marL="0" lvl="0" indent="0" algn="l" defTabSz="844550">
            <a:lnSpc>
              <a:spcPct val="90000"/>
            </a:lnSpc>
            <a:spcBef>
              <a:spcPct val="0"/>
            </a:spcBef>
            <a:spcAft>
              <a:spcPct val="35000"/>
            </a:spcAft>
            <a:buNone/>
          </a:pPr>
          <a:r>
            <a:rPr lang="en-US" sz="1900" kern="1200" dirty="0"/>
            <a:t>Unfreezing: creating the motivation to change</a:t>
          </a:r>
        </a:p>
      </dsp:txBody>
      <dsp:txXfrm>
        <a:off x="2113279" y="664"/>
        <a:ext cx="6014720" cy="595253"/>
      </dsp:txXfrm>
    </dsp:sp>
    <dsp:sp modelId="{D2AB1476-BE48-4782-B5A5-4E2F20DBC85A}">
      <dsp:nvSpPr>
        <dsp:cNvPr id="0" name=""/>
        <dsp:cNvSpPr/>
      </dsp:nvSpPr>
      <dsp:spPr>
        <a:xfrm>
          <a:off x="0" y="664"/>
          <a:ext cx="2113280" cy="595253"/>
        </a:xfrm>
        <a:prstGeom prst="round2SameRect">
          <a:avLst>
            <a:gd name="adj1" fmla="val 16670"/>
            <a:gd name="adj2" fmla="val 0"/>
          </a:avLst>
        </a:prstGeom>
        <a:solidFill>
          <a:schemeClr val="accent6">
            <a:alpha val="90000"/>
            <a:hueOff val="0"/>
            <a:satOff val="0"/>
            <a:lumOff val="0"/>
            <a:alphaOff val="0"/>
          </a:schemeClr>
        </a:solidFill>
        <a:ln w="12700" cap="flat" cmpd="sng" algn="ctr">
          <a:solidFill>
            <a:schemeClr val="accent6">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59055" rIns="59055" bIns="59055" numCol="1" spcCol="1270" anchor="ctr" anchorCtr="0">
          <a:noAutofit/>
        </a:bodyPr>
        <a:lstStyle/>
        <a:p>
          <a:pPr marL="0" lvl="0" indent="0" algn="ctr" defTabSz="1377950">
            <a:lnSpc>
              <a:spcPct val="90000"/>
            </a:lnSpc>
            <a:spcBef>
              <a:spcPct val="0"/>
            </a:spcBef>
            <a:spcAft>
              <a:spcPct val="35000"/>
            </a:spcAft>
            <a:buNone/>
          </a:pPr>
          <a:r>
            <a:rPr lang="en-US" sz="3100" kern="1200" dirty="0"/>
            <a:t>Stage one</a:t>
          </a:r>
        </a:p>
      </dsp:txBody>
      <dsp:txXfrm>
        <a:off x="29063" y="29727"/>
        <a:ext cx="2055154" cy="566190"/>
      </dsp:txXfrm>
    </dsp:sp>
    <dsp:sp modelId="{862CDE51-E677-4B0F-BF1C-DF8279C3BC03}">
      <dsp:nvSpPr>
        <dsp:cNvPr id="0" name=""/>
        <dsp:cNvSpPr/>
      </dsp:nvSpPr>
      <dsp:spPr>
        <a:xfrm>
          <a:off x="0" y="595917"/>
          <a:ext cx="8128000" cy="11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t" anchorCtr="0">
          <a:noAutofit/>
        </a:bodyPr>
        <a:lstStyle/>
        <a:p>
          <a:pPr marL="114300" lvl="1" indent="-114300" algn="l" defTabSz="666750">
            <a:lnSpc>
              <a:spcPct val="90000"/>
            </a:lnSpc>
            <a:spcBef>
              <a:spcPct val="0"/>
            </a:spcBef>
            <a:spcAft>
              <a:spcPct val="15000"/>
            </a:spcAft>
            <a:buChar char="•"/>
          </a:pPr>
          <a:r>
            <a:rPr lang="en-US" sz="1500" kern="1200" dirty="0"/>
            <a:t>Disconfirmation</a:t>
          </a:r>
        </a:p>
        <a:p>
          <a:pPr marL="114300" lvl="1" indent="-114300" algn="l" defTabSz="666750">
            <a:lnSpc>
              <a:spcPct val="90000"/>
            </a:lnSpc>
            <a:spcBef>
              <a:spcPct val="0"/>
            </a:spcBef>
            <a:spcAft>
              <a:spcPct val="15000"/>
            </a:spcAft>
            <a:buChar char="•"/>
          </a:pPr>
          <a:r>
            <a:rPr lang="en-US" sz="1500" kern="1200" dirty="0"/>
            <a:t>Creation of survival anxiety or guilt</a:t>
          </a:r>
        </a:p>
        <a:p>
          <a:pPr marL="114300" lvl="1" indent="-114300" algn="l" defTabSz="666750">
            <a:lnSpc>
              <a:spcPct val="90000"/>
            </a:lnSpc>
            <a:spcBef>
              <a:spcPct val="0"/>
            </a:spcBef>
            <a:spcAft>
              <a:spcPct val="15000"/>
            </a:spcAft>
            <a:buChar char="•"/>
          </a:pPr>
          <a:r>
            <a:rPr lang="en-US" sz="1500" kern="1200" dirty="0"/>
            <a:t>Creation of psychological safety to overcome learning anxiety</a:t>
          </a:r>
        </a:p>
      </dsp:txBody>
      <dsp:txXfrm>
        <a:off x="0" y="595917"/>
        <a:ext cx="8128000" cy="1190684"/>
      </dsp:txXfrm>
    </dsp:sp>
    <dsp:sp modelId="{0C79CEE6-DEC1-4168-B00A-40D56174E756}">
      <dsp:nvSpPr>
        <dsp:cNvPr id="0" name=""/>
        <dsp:cNvSpPr/>
      </dsp:nvSpPr>
      <dsp:spPr>
        <a:xfrm>
          <a:off x="2113279" y="1816364"/>
          <a:ext cx="6014720" cy="595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b" anchorCtr="0">
          <a:noAutofit/>
        </a:bodyPr>
        <a:lstStyle/>
        <a:p>
          <a:pPr marL="0" lvl="0" indent="0" algn="l" defTabSz="844550">
            <a:lnSpc>
              <a:spcPct val="90000"/>
            </a:lnSpc>
            <a:spcBef>
              <a:spcPct val="0"/>
            </a:spcBef>
            <a:spcAft>
              <a:spcPct val="35000"/>
            </a:spcAft>
            <a:buNone/>
          </a:pPr>
          <a:r>
            <a:rPr lang="en-US" sz="1900" kern="1200" dirty="0"/>
            <a:t>Learning new concepts and new meanings for old concepts</a:t>
          </a:r>
        </a:p>
      </dsp:txBody>
      <dsp:txXfrm>
        <a:off x="2113279" y="1816364"/>
        <a:ext cx="6014720" cy="595253"/>
      </dsp:txXfrm>
    </dsp:sp>
    <dsp:sp modelId="{8A19B48C-6302-482D-9ED6-2FB9CEB2EFC2}">
      <dsp:nvSpPr>
        <dsp:cNvPr id="0" name=""/>
        <dsp:cNvSpPr/>
      </dsp:nvSpPr>
      <dsp:spPr>
        <a:xfrm>
          <a:off x="0" y="1816364"/>
          <a:ext cx="2113280" cy="595253"/>
        </a:xfrm>
        <a:prstGeom prst="round2SameRect">
          <a:avLst>
            <a:gd name="adj1" fmla="val 16670"/>
            <a:gd name="adj2" fmla="val 0"/>
          </a:avLst>
        </a:prstGeom>
        <a:solidFill>
          <a:schemeClr val="accent6">
            <a:alpha val="90000"/>
            <a:hueOff val="0"/>
            <a:satOff val="0"/>
            <a:lumOff val="0"/>
            <a:alphaOff val="-20000"/>
          </a:schemeClr>
        </a:solidFill>
        <a:ln w="12700" cap="flat" cmpd="sng" algn="ctr">
          <a:solidFill>
            <a:schemeClr val="accent6">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59055" rIns="59055" bIns="59055" numCol="1" spcCol="1270" anchor="ctr" anchorCtr="0">
          <a:noAutofit/>
        </a:bodyPr>
        <a:lstStyle/>
        <a:p>
          <a:pPr marL="0" lvl="0" indent="0" algn="ctr" defTabSz="1377950">
            <a:lnSpc>
              <a:spcPct val="90000"/>
            </a:lnSpc>
            <a:spcBef>
              <a:spcPct val="0"/>
            </a:spcBef>
            <a:spcAft>
              <a:spcPct val="35000"/>
            </a:spcAft>
            <a:buNone/>
          </a:pPr>
          <a:r>
            <a:rPr lang="en-US" sz="3100" kern="1200" dirty="0"/>
            <a:t>Stage two</a:t>
          </a:r>
        </a:p>
      </dsp:txBody>
      <dsp:txXfrm>
        <a:off x="29063" y="1845427"/>
        <a:ext cx="2055154" cy="566190"/>
      </dsp:txXfrm>
    </dsp:sp>
    <dsp:sp modelId="{BED9F1E4-1FFC-4631-9D28-92EE89A8A973}">
      <dsp:nvSpPr>
        <dsp:cNvPr id="0" name=""/>
        <dsp:cNvSpPr/>
      </dsp:nvSpPr>
      <dsp:spPr>
        <a:xfrm>
          <a:off x="0" y="2411617"/>
          <a:ext cx="8128000" cy="11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t" anchorCtr="0">
          <a:noAutofit/>
        </a:bodyPr>
        <a:lstStyle/>
        <a:p>
          <a:pPr marL="114300" lvl="1" indent="-114300" algn="l" defTabSz="666750">
            <a:lnSpc>
              <a:spcPct val="90000"/>
            </a:lnSpc>
            <a:spcBef>
              <a:spcPct val="0"/>
            </a:spcBef>
            <a:spcAft>
              <a:spcPct val="15000"/>
            </a:spcAft>
            <a:buChar char="•"/>
          </a:pPr>
          <a:r>
            <a:rPr lang="en-US" sz="1500" kern="1200" dirty="0"/>
            <a:t>Limitations of and identifications with role models</a:t>
          </a:r>
        </a:p>
        <a:p>
          <a:pPr marL="114300" lvl="1" indent="-114300" algn="l" defTabSz="666750">
            <a:lnSpc>
              <a:spcPct val="90000"/>
            </a:lnSpc>
            <a:spcBef>
              <a:spcPct val="0"/>
            </a:spcBef>
            <a:spcAft>
              <a:spcPct val="15000"/>
            </a:spcAft>
            <a:buChar char="•"/>
          </a:pPr>
          <a:r>
            <a:rPr lang="en-US" sz="1500" kern="1200" dirty="0"/>
            <a:t>Scanning for solutions and trail- and error learning</a:t>
          </a:r>
        </a:p>
      </dsp:txBody>
      <dsp:txXfrm>
        <a:off x="0" y="2411617"/>
        <a:ext cx="8128000" cy="1190684"/>
      </dsp:txXfrm>
    </dsp:sp>
    <dsp:sp modelId="{2F2160BB-8232-4612-AA80-464FCA0C8DDC}">
      <dsp:nvSpPr>
        <dsp:cNvPr id="0" name=""/>
        <dsp:cNvSpPr/>
      </dsp:nvSpPr>
      <dsp:spPr>
        <a:xfrm>
          <a:off x="2113279" y="3632064"/>
          <a:ext cx="6014720" cy="595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b" anchorCtr="0">
          <a:noAutofit/>
        </a:bodyPr>
        <a:lstStyle/>
        <a:p>
          <a:pPr marL="0" lvl="0" indent="0" algn="l" defTabSz="844550">
            <a:lnSpc>
              <a:spcPct val="90000"/>
            </a:lnSpc>
            <a:spcBef>
              <a:spcPct val="0"/>
            </a:spcBef>
            <a:spcAft>
              <a:spcPct val="35000"/>
            </a:spcAft>
            <a:buNone/>
          </a:pPr>
          <a:r>
            <a:rPr lang="en-US" sz="1900" kern="1200" dirty="0"/>
            <a:t>Refreezing: internalizing new concepts and meanings</a:t>
          </a:r>
        </a:p>
      </dsp:txBody>
      <dsp:txXfrm>
        <a:off x="2113279" y="3632064"/>
        <a:ext cx="6014720" cy="595253"/>
      </dsp:txXfrm>
    </dsp:sp>
    <dsp:sp modelId="{F94AE12A-2CA0-4562-A0F6-B454098E09B9}">
      <dsp:nvSpPr>
        <dsp:cNvPr id="0" name=""/>
        <dsp:cNvSpPr/>
      </dsp:nvSpPr>
      <dsp:spPr>
        <a:xfrm>
          <a:off x="0" y="3632064"/>
          <a:ext cx="2113280" cy="595253"/>
        </a:xfrm>
        <a:prstGeom prst="round2SameRect">
          <a:avLst>
            <a:gd name="adj1" fmla="val 16670"/>
            <a:gd name="adj2" fmla="val 0"/>
          </a:avLst>
        </a:prstGeom>
        <a:solidFill>
          <a:schemeClr val="accent6">
            <a:alpha val="90000"/>
            <a:hueOff val="0"/>
            <a:satOff val="0"/>
            <a:lumOff val="0"/>
            <a:alphaOff val="-40000"/>
          </a:schemeClr>
        </a:solidFill>
        <a:ln w="12700" cap="flat" cmpd="sng" algn="ctr">
          <a:solidFill>
            <a:schemeClr val="accent6">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59055" rIns="59055" bIns="59055" numCol="1" spcCol="1270" anchor="ctr" anchorCtr="0">
          <a:noAutofit/>
        </a:bodyPr>
        <a:lstStyle/>
        <a:p>
          <a:pPr marL="0" lvl="0" indent="0" algn="ctr" defTabSz="1377950">
            <a:lnSpc>
              <a:spcPct val="90000"/>
            </a:lnSpc>
            <a:spcBef>
              <a:spcPct val="0"/>
            </a:spcBef>
            <a:spcAft>
              <a:spcPct val="35000"/>
            </a:spcAft>
            <a:buNone/>
          </a:pPr>
          <a:r>
            <a:rPr lang="en-US" sz="3100" kern="1200" dirty="0"/>
            <a:t>Stage three</a:t>
          </a:r>
        </a:p>
      </dsp:txBody>
      <dsp:txXfrm>
        <a:off x="29063" y="3661127"/>
        <a:ext cx="2055154" cy="566190"/>
      </dsp:txXfrm>
    </dsp:sp>
    <dsp:sp modelId="{8E17712E-DCE2-49C5-BA78-E475D5E00A1D}">
      <dsp:nvSpPr>
        <dsp:cNvPr id="0" name=""/>
        <dsp:cNvSpPr/>
      </dsp:nvSpPr>
      <dsp:spPr>
        <a:xfrm>
          <a:off x="0" y="4227317"/>
          <a:ext cx="8128000" cy="11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t" anchorCtr="0">
          <a:noAutofit/>
        </a:bodyPr>
        <a:lstStyle/>
        <a:p>
          <a:pPr marL="114300" lvl="1" indent="-114300" algn="l" defTabSz="666750">
            <a:lnSpc>
              <a:spcPct val="90000"/>
            </a:lnSpc>
            <a:spcBef>
              <a:spcPct val="0"/>
            </a:spcBef>
            <a:spcAft>
              <a:spcPct val="15000"/>
            </a:spcAft>
            <a:buChar char="•"/>
          </a:pPr>
          <a:r>
            <a:rPr lang="en-US" sz="1500" kern="1200" dirty="0"/>
            <a:t>Incorporation into self- concept and identity</a:t>
          </a:r>
        </a:p>
        <a:p>
          <a:pPr marL="114300" lvl="1" indent="-114300" algn="l" defTabSz="666750">
            <a:lnSpc>
              <a:spcPct val="90000"/>
            </a:lnSpc>
            <a:spcBef>
              <a:spcPct val="0"/>
            </a:spcBef>
            <a:spcAft>
              <a:spcPct val="15000"/>
            </a:spcAft>
            <a:buChar char="•"/>
          </a:pPr>
          <a:r>
            <a:rPr lang="en-US" sz="1500" kern="1200" dirty="0"/>
            <a:t>Incorporation into ongoing relationships</a:t>
          </a:r>
        </a:p>
      </dsp:txBody>
      <dsp:txXfrm>
        <a:off x="0" y="4227317"/>
        <a:ext cx="8128000" cy="119068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FB634-992B-4C7E-9C98-A3C32A0F9F59}">
      <dsp:nvSpPr>
        <dsp:cNvPr id="0" name=""/>
        <dsp:cNvSpPr/>
      </dsp:nvSpPr>
      <dsp:spPr>
        <a:xfrm>
          <a:off x="5855037" y="-41352"/>
          <a:ext cx="970433"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Build on cultural strengths</a:t>
          </a:r>
        </a:p>
      </dsp:txBody>
      <dsp:txXfrm>
        <a:off x="5855037" y="-41352"/>
        <a:ext cx="970433" cy="970433"/>
      </dsp:txXfrm>
    </dsp:sp>
    <dsp:sp modelId="{105BC2B6-7E2C-4BC3-BC55-B011B710CBB7}">
      <dsp:nvSpPr>
        <dsp:cNvPr id="0" name=""/>
        <dsp:cNvSpPr/>
      </dsp:nvSpPr>
      <dsp:spPr>
        <a:xfrm>
          <a:off x="2887886" y="-51182"/>
          <a:ext cx="4739826" cy="4739826"/>
        </a:xfrm>
        <a:prstGeom prst="circularArrow">
          <a:avLst>
            <a:gd name="adj1" fmla="val 3992"/>
            <a:gd name="adj2" fmla="val 250466"/>
            <a:gd name="adj3" fmla="val 20572437"/>
            <a:gd name="adj4" fmla="val 18983782"/>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CCF4558E-809D-4325-9363-63EF9B3CF64E}">
      <dsp:nvSpPr>
        <dsp:cNvPr id="0" name=""/>
        <dsp:cNvSpPr/>
      </dsp:nvSpPr>
      <dsp:spPr>
        <a:xfrm>
          <a:off x="6937492" y="1833513"/>
          <a:ext cx="970433"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Shift mindset by reinforce</a:t>
          </a:r>
        </a:p>
      </dsp:txBody>
      <dsp:txXfrm>
        <a:off x="6937492" y="1833513"/>
        <a:ext cx="970433" cy="970433"/>
      </dsp:txXfrm>
    </dsp:sp>
    <dsp:sp modelId="{F097BBCD-D0E1-4367-B500-17001649AF07}">
      <dsp:nvSpPr>
        <dsp:cNvPr id="0" name=""/>
        <dsp:cNvSpPr/>
      </dsp:nvSpPr>
      <dsp:spPr>
        <a:xfrm>
          <a:off x="2887886" y="-51182"/>
          <a:ext cx="4739826" cy="4739826"/>
        </a:xfrm>
        <a:prstGeom prst="circularArrow">
          <a:avLst>
            <a:gd name="adj1" fmla="val 3992"/>
            <a:gd name="adj2" fmla="val 250466"/>
            <a:gd name="adj3" fmla="val 2365752"/>
            <a:gd name="adj4" fmla="val 777097"/>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6F2607B5-2C2A-4AA5-B343-877E5702F08D}">
      <dsp:nvSpPr>
        <dsp:cNvPr id="0" name=""/>
        <dsp:cNvSpPr/>
      </dsp:nvSpPr>
      <dsp:spPr>
        <a:xfrm>
          <a:off x="5855037" y="3708379"/>
          <a:ext cx="970433"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Role modeling</a:t>
          </a:r>
        </a:p>
      </dsp:txBody>
      <dsp:txXfrm>
        <a:off x="5855037" y="3708379"/>
        <a:ext cx="970433" cy="970433"/>
      </dsp:txXfrm>
    </dsp:sp>
    <dsp:sp modelId="{AA5D86CA-7070-4FF8-96C1-6ADE053B0B1D}">
      <dsp:nvSpPr>
        <dsp:cNvPr id="0" name=""/>
        <dsp:cNvSpPr/>
      </dsp:nvSpPr>
      <dsp:spPr>
        <a:xfrm>
          <a:off x="2887886" y="-51182"/>
          <a:ext cx="4739826" cy="4739826"/>
        </a:xfrm>
        <a:prstGeom prst="circularArrow">
          <a:avLst>
            <a:gd name="adj1" fmla="val 3992"/>
            <a:gd name="adj2" fmla="val 250466"/>
            <a:gd name="adj3" fmla="val 5841162"/>
            <a:gd name="adj4" fmla="val 4439161"/>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175E0332-CD48-4806-84D3-B7E0CD380E8A}">
      <dsp:nvSpPr>
        <dsp:cNvPr id="0" name=""/>
        <dsp:cNvSpPr/>
      </dsp:nvSpPr>
      <dsp:spPr>
        <a:xfrm>
          <a:off x="3525508" y="3595770"/>
          <a:ext cx="1299672" cy="1195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Embedding mechanism</a:t>
          </a:r>
        </a:p>
      </dsp:txBody>
      <dsp:txXfrm>
        <a:off x="3525508" y="3595770"/>
        <a:ext cx="1299672" cy="1195652"/>
      </dsp:txXfrm>
    </dsp:sp>
    <dsp:sp modelId="{9580EABA-3B6B-426C-8132-5806BF2C76D1}">
      <dsp:nvSpPr>
        <dsp:cNvPr id="0" name=""/>
        <dsp:cNvSpPr/>
      </dsp:nvSpPr>
      <dsp:spPr>
        <a:xfrm>
          <a:off x="2887886" y="-51182"/>
          <a:ext cx="4739826" cy="4739826"/>
        </a:xfrm>
        <a:prstGeom prst="circularArrow">
          <a:avLst>
            <a:gd name="adj1" fmla="val 3992"/>
            <a:gd name="adj2" fmla="val 250466"/>
            <a:gd name="adj3" fmla="val 9772437"/>
            <a:gd name="adj4" fmla="val 8588769"/>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4C46193D-CEA4-4959-8FF7-27A0FCDCB02F}">
      <dsp:nvSpPr>
        <dsp:cNvPr id="0" name=""/>
        <dsp:cNvSpPr/>
      </dsp:nvSpPr>
      <dsp:spPr>
        <a:xfrm>
          <a:off x="2607673" y="1833513"/>
          <a:ext cx="970433"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Link to strategy</a:t>
          </a:r>
        </a:p>
      </dsp:txBody>
      <dsp:txXfrm>
        <a:off x="2607673" y="1833513"/>
        <a:ext cx="970433" cy="970433"/>
      </dsp:txXfrm>
    </dsp:sp>
    <dsp:sp modelId="{296C7E2D-4982-48F3-AC2D-70E03B5E9E3A}">
      <dsp:nvSpPr>
        <dsp:cNvPr id="0" name=""/>
        <dsp:cNvSpPr/>
      </dsp:nvSpPr>
      <dsp:spPr>
        <a:xfrm>
          <a:off x="2887886" y="-51182"/>
          <a:ext cx="4739826" cy="4739826"/>
        </a:xfrm>
        <a:prstGeom prst="circularArrow">
          <a:avLst>
            <a:gd name="adj1" fmla="val 3992"/>
            <a:gd name="adj2" fmla="val 250466"/>
            <a:gd name="adj3" fmla="val 13013708"/>
            <a:gd name="adj4" fmla="val 11577097"/>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24F7CC22-ACC3-46B2-9F2E-080F0C9AC7DE}">
      <dsp:nvSpPr>
        <dsp:cNvPr id="0" name=""/>
        <dsp:cNvSpPr/>
      </dsp:nvSpPr>
      <dsp:spPr>
        <a:xfrm>
          <a:off x="3625648" y="-41352"/>
          <a:ext cx="1099394"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Collective ownership</a:t>
          </a:r>
        </a:p>
      </dsp:txBody>
      <dsp:txXfrm>
        <a:off x="3625648" y="-41352"/>
        <a:ext cx="1099394" cy="970433"/>
      </dsp:txXfrm>
    </dsp:sp>
    <dsp:sp modelId="{FAB1A2A4-9128-464F-BCB3-57C8314D54F0}">
      <dsp:nvSpPr>
        <dsp:cNvPr id="0" name=""/>
        <dsp:cNvSpPr/>
      </dsp:nvSpPr>
      <dsp:spPr>
        <a:xfrm>
          <a:off x="2887886" y="-51182"/>
          <a:ext cx="4739826" cy="4739826"/>
        </a:xfrm>
        <a:prstGeom prst="circularArrow">
          <a:avLst>
            <a:gd name="adj1" fmla="val 3992"/>
            <a:gd name="adj2" fmla="val 250466"/>
            <a:gd name="adj3" fmla="val 16910373"/>
            <a:gd name="adj4" fmla="val 15345233"/>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PieProcess">
  <dgm:title val=""/>
  <dgm:desc val=""/>
  <dgm:catLst>
    <dgm:cat type="list" pri="8600"/>
    <dgm:cat type="process" pri="4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constrLst>
      <dgm:constr type="primFontSz" for="des" forName="Parent" val="65"/>
      <dgm:constr type="primFontSz" for="des" forName="Child" refType="primFontSz" refFor="des" refForName="Parent" op="lte"/>
      <dgm:constr type="w" for="ch" forName="composite" refType="w"/>
      <dgm:constr type="h" for="ch" forName="composite" refType="h"/>
      <dgm:constr type="w" for="ch" forName="ParentComposite" refType="w" fact="0.5"/>
      <dgm:constr type="h" for="ch" forName="ParentComposite" refType="h"/>
      <dgm:constr type="w" for="ch" forName="negSibTrans" refType="h" refFor="ch" refForName="composite" fact="-0.075"/>
      <dgm:constr type="w" for="ch" forName="sibTrans" refType="w" refFor="ch" refForName="composite" fact="0.0425"/>
    </dgm:constrLst>
    <dgm:forEach name="nodesForEach" axis="ch" ptType="node" cnt="7">
      <dgm:layoutNode name="ParentComposite">
        <dgm:alg type="composite">
          <dgm:param type="ar" val="0.2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275"/>
              <dgm:constr type="w" for="ch" forName="Parent" refType="w" fact="0.6"/>
              <dgm:constr type="h" for="ch" forName="Parent" refType="h" fact="0.725"/>
              <dgm:constr type="l" for="ch" forName="Chord" refType="w" fact="0"/>
              <dgm:constr type="t" for="ch" forName="Chord" refType="h" fact="0"/>
              <dgm:constr type="w" for="ch" forName="Chord" refType="w"/>
              <dgm:constr type="h" for="ch" forName="Chord" refType="h" fact="0.25"/>
              <dgm:constr type="l" for="ch" forName="Pie" refType="w" fact="0.1"/>
              <dgm:constr type="t" for="ch" forName="Pie" refType="h" fact="0.025"/>
              <dgm:constr type="w" for="ch" forName="Pie" refType="w" fact="0.8"/>
              <dgm:constr type="h" for="ch" forName="Pie" refType="h" fact="0.2"/>
            </dgm:constrLst>
          </dgm:if>
          <dgm:else name="Name6">
            <dgm:constrLst>
              <dgm:constr type="r" for="ch" forName="Parent" refType="w"/>
              <dgm:constr type="t" for="ch" forName="Parent" refType="h" fact="0.275"/>
              <dgm:constr type="w" for="ch" forName="Parent" refType="w" fact="0.6"/>
              <dgm:constr type="h" for="ch" forName="Parent" refType="h" fact="0.725"/>
              <dgm:constr type="r" for="ch" forName="Chord" refType="w"/>
              <dgm:constr type="t" for="ch" forName="Chord" refType="h" fact="0"/>
              <dgm:constr type="w" for="ch" forName="Chord" refType="w"/>
              <dgm:constr type="h" for="ch" forName="Chord" refType="h" fact="0.25"/>
              <dgm:constr type="r" for="ch" forName="Pie" refType="w" fact="0.9"/>
              <dgm:constr type="t" for="ch" forName="Pie" refType="h" fact="0.025"/>
              <dgm:constr type="w" for="ch" forName="Pie" refType="w" fact="0.8"/>
              <dgm:constr type="h" for="ch" forName="Pie" refType="h" fact="0.2"/>
            </dgm:constrLst>
          </dgm:else>
        </dgm:choose>
        <dgm:layoutNode name="Chord" styleLbl="bgShp">
          <dgm:alg type="sp"/>
          <dgm:choose name="Name7">
            <dgm:if name="Name8" func="var" arg="dir" op="equ" val="norm">
              <dgm:shape xmlns:r="http://schemas.openxmlformats.org/officeDocument/2006/relationships" type="chord" r:blip="">
                <dgm:adjLst>
                  <dgm:adj idx="1" val="80"/>
                  <dgm:adj idx="2" val="-80"/>
                </dgm:adjLst>
              </dgm:shape>
            </dgm:if>
            <dgm:else name="Name9">
              <dgm:shape xmlns:r="http://schemas.openxmlformats.org/officeDocument/2006/relationships" rot="180" type="chord" r:blip="">
                <dgm:adjLst>
                  <dgm:adj idx="1" val="80"/>
                  <dgm:adj idx="2" val="-80"/>
                </dgm:adjLst>
              </dgm:shape>
            </dgm:else>
          </dgm:choose>
          <dgm:presOf/>
        </dgm:layoutNode>
        <dgm:layoutNode name="Pie" styleLbl="alignNode1">
          <dgm:alg type="sp"/>
          <dgm:choose name="Name10">
            <dgm:if name="Name11" func="var" arg="dir" op="equ" val="norm">
              <dgm:choose name="Name12">
                <dgm:if name="Name13" axis="precedSib" ptType="node" func="cnt" op="equ" val="0">
                  <dgm:choose name="Name14">
                    <dgm:if name="Name15" axis="followSib" ptType="node" func="cnt" op="equ" val="0">
                      <dgm:shape xmlns:r="http://schemas.openxmlformats.org/officeDocument/2006/relationships" type="pie" r:blip="">
                        <dgm:adjLst>
                          <dgm:adj idx="1" val="90"/>
                          <dgm:adj idx="2" val="-90"/>
                        </dgm:adjLst>
                      </dgm:shape>
                    </dgm:if>
                    <dgm:if name="Name16" axis="followSib" ptType="node" func="cnt" op="equ" val="1">
                      <dgm:shape xmlns:r="http://schemas.openxmlformats.org/officeDocument/2006/relationships" type="pie" r:blip="">
                        <dgm:adjLst>
                          <dgm:adj idx="1" val="180"/>
                          <dgm:adj idx="2" val="-90"/>
                        </dgm:adjLst>
                      </dgm:shape>
                    </dgm:if>
                    <dgm:if name="Name17" axis="followSib" ptType="node" func="cnt" op="equ" val="2">
                      <dgm:shape xmlns:r="http://schemas.openxmlformats.org/officeDocument/2006/relationships" type="pie" r:blip="">
                        <dgm:adjLst>
                          <dgm:adj idx="1" val="-150"/>
                          <dgm:adj idx="2" val="-90"/>
                        </dgm:adjLst>
                      </dgm:shape>
                    </dgm:if>
                    <dgm:if name="Name18" axis="followSib" ptType="node" func="cnt" op="equ" val="3">
                      <dgm:shape xmlns:r="http://schemas.openxmlformats.org/officeDocument/2006/relationships" type="pie" r:blip="">
                        <dgm:adjLst>
                          <dgm:adj idx="1" val="-135"/>
                          <dgm:adj idx="2" val="-90"/>
                        </dgm:adjLst>
                      </dgm:shape>
                    </dgm:if>
                    <dgm:if name="Name19" axis="followSib" ptType="node" func="cnt" op="equ" val="4">
                      <dgm:shape xmlns:r="http://schemas.openxmlformats.org/officeDocument/2006/relationships" type="pie" r:blip="">
                        <dgm:adjLst>
                          <dgm:adj idx="1" val="-126"/>
                          <dgm:adj idx="2" val="-90"/>
                        </dgm:adjLst>
                      </dgm:shape>
                    </dgm:if>
                    <dgm:if name="Name20" axis="followSib" ptType="node" func="cnt" op="equ" val="5">
                      <dgm:shape xmlns:r="http://schemas.openxmlformats.org/officeDocument/2006/relationships" type="pie" r:blip="">
                        <dgm:adjLst>
                          <dgm:adj idx="1" val="-120"/>
                          <dgm:adj idx="2" val="-90"/>
                        </dgm:adjLst>
                      </dgm:shape>
                    </dgm:if>
                    <dgm:else name="Name21">
                      <dgm:shape xmlns:r="http://schemas.openxmlformats.org/officeDocument/2006/relationships" type="pie" r:blip="">
                        <dgm:adjLst>
                          <dgm:adj idx="1" val="-115.7143"/>
                          <dgm:adj idx="2" val="-90"/>
                        </dgm:adjLst>
                      </dgm:shape>
                    </dgm:else>
                  </dgm:choose>
                </dgm:if>
                <dgm:if name="Name22" axis="precedSib" ptType="node" func="cnt" op="equ" val="1">
                  <dgm:choose name="Name23">
                    <dgm:if name="Name24" axis="followSib" ptType="node" func="cnt" op="equ" val="0">
                      <dgm:shape xmlns:r="http://schemas.openxmlformats.org/officeDocument/2006/relationships" type="pie" r:blip="">
                        <dgm:adjLst>
                          <dgm:adj idx="1" val="90"/>
                          <dgm:adj idx="2" val="-90"/>
                        </dgm:adjLst>
                      </dgm:shape>
                    </dgm:if>
                    <dgm:if name="Name25" axis="followSib" ptType="node" func="cnt" op="equ" val="1">
                      <dgm:shape xmlns:r="http://schemas.openxmlformats.org/officeDocument/2006/relationships" type="pie" r:blip="">
                        <dgm:adjLst>
                          <dgm:adj idx="1" val="150"/>
                          <dgm:adj idx="2" val="-90"/>
                        </dgm:adjLst>
                      </dgm:shape>
                    </dgm:if>
                    <dgm:if name="Name26" axis="followSib" ptType="node" func="cnt" op="equ" val="2">
                      <dgm:shape xmlns:r="http://schemas.openxmlformats.org/officeDocument/2006/relationships" type="pie" r:blip="">
                        <dgm:adjLst>
                          <dgm:adj idx="1" val="180"/>
                          <dgm:adj idx="2" val="-90"/>
                        </dgm:adjLst>
                      </dgm:shape>
                    </dgm:if>
                    <dgm:if name="Name27" axis="followSib" ptType="node" func="cnt" op="equ" val="3">
                      <dgm:shape xmlns:r="http://schemas.openxmlformats.org/officeDocument/2006/relationships" type="pie" r:blip="">
                        <dgm:adjLst>
                          <dgm:adj idx="1" val="-162"/>
                          <dgm:adj idx="2" val="-90"/>
                        </dgm:adjLst>
                      </dgm:shape>
                    </dgm:if>
                    <dgm:if name="Name28" axis="followSib" ptType="node" func="cnt" op="equ" val="4">
                      <dgm:shape xmlns:r="http://schemas.openxmlformats.org/officeDocument/2006/relationships" type="pie" r:blip="">
                        <dgm:adjLst>
                          <dgm:adj idx="1" val="-150"/>
                          <dgm:adj idx="2" val="-90"/>
                        </dgm:adjLst>
                      </dgm:shape>
                    </dgm:if>
                    <dgm:else name="Name29">
                      <dgm:shape xmlns:r="http://schemas.openxmlformats.org/officeDocument/2006/relationships" type="pie" r:blip="">
                        <dgm:adjLst>
                          <dgm:adj idx="1" val="-141.4286"/>
                          <dgm:adj idx="2" val="-90"/>
                        </dgm:adjLst>
                      </dgm:shape>
                    </dgm:else>
                  </dgm:choose>
                </dgm:if>
                <dgm:if name="Name30" axis="precedSib" ptType="node" func="cnt" op="equ" val="2">
                  <dgm:choose name="Name31">
                    <dgm:if name="Name32" axis="followSib" ptType="node" func="cnt" op="equ" val="0">
                      <dgm:shape xmlns:r="http://schemas.openxmlformats.org/officeDocument/2006/relationships" type="pie" r:blip="">
                        <dgm:adjLst>
                          <dgm:adj idx="1" val="90"/>
                          <dgm:adj idx="2" val="-90"/>
                        </dgm:adjLst>
                      </dgm:shape>
                    </dgm:if>
                    <dgm:if name="Name33" axis="followSib" ptType="node" func="cnt" op="equ" val="1">
                      <dgm:shape xmlns:r="http://schemas.openxmlformats.org/officeDocument/2006/relationships" type="pie" r:blip="">
                        <dgm:adjLst>
                          <dgm:adj idx="1" val="135"/>
                          <dgm:adj idx="2" val="-90"/>
                        </dgm:adjLst>
                      </dgm:shape>
                    </dgm:if>
                    <dgm:if name="Name34" axis="followSib" ptType="node" func="cnt" op="equ" val="2">
                      <dgm:shape xmlns:r="http://schemas.openxmlformats.org/officeDocument/2006/relationships" type="pie" r:blip="">
                        <dgm:adjLst>
                          <dgm:adj idx="1" val="162"/>
                          <dgm:adj idx="2" val="-90"/>
                        </dgm:adjLst>
                      </dgm:shape>
                    </dgm:if>
                    <dgm:if name="Name35" axis="followSib" ptType="node" func="cnt" op="equ" val="3">
                      <dgm:shape xmlns:r="http://schemas.openxmlformats.org/officeDocument/2006/relationships" type="pie" r:blip="">
                        <dgm:adjLst>
                          <dgm:adj idx="1" val="180"/>
                          <dgm:adj idx="2" val="-90"/>
                        </dgm:adjLst>
                      </dgm:shape>
                    </dgm:if>
                    <dgm:else name="Name36">
                      <dgm:shape xmlns:r="http://schemas.openxmlformats.org/officeDocument/2006/relationships" type="pie" r:blip="">
                        <dgm:adjLst>
                          <dgm:adj idx="1" val="-167.1429"/>
                          <dgm:adj idx="2" val="-90"/>
                        </dgm:adjLst>
                      </dgm:shape>
                    </dgm:else>
                  </dgm:choose>
                </dgm:if>
                <dgm:if name="Name37" axis="precedSib" ptType="node" func="cnt" op="equ" val="3">
                  <dgm:choose name="Name38">
                    <dgm:if name="Name39" axis="followSib" ptType="node" func="cnt" op="equ" val="0">
                      <dgm:shape xmlns:r="http://schemas.openxmlformats.org/officeDocument/2006/relationships" type="pie" r:blip="">
                        <dgm:adjLst>
                          <dgm:adj idx="1" val="90"/>
                          <dgm:adj idx="2" val="-90"/>
                        </dgm:adjLst>
                      </dgm:shape>
                    </dgm:if>
                    <dgm:if name="Name40" axis="followSib" ptType="node" func="cnt" op="equ" val="1">
                      <dgm:shape xmlns:r="http://schemas.openxmlformats.org/officeDocument/2006/relationships" type="pie" r:blip="">
                        <dgm:adjLst>
                          <dgm:adj idx="1" val="126"/>
                          <dgm:adj idx="2" val="-90"/>
                        </dgm:adjLst>
                      </dgm:shape>
                    </dgm:if>
                    <dgm:if name="Name41" axis="followSib" ptType="node" func="cnt" op="equ" val="2">
                      <dgm:shape xmlns:r="http://schemas.openxmlformats.org/officeDocument/2006/relationships" type="pie" r:blip="">
                        <dgm:adjLst>
                          <dgm:adj idx="1" val="150"/>
                          <dgm:adj idx="2" val="-90"/>
                        </dgm:adjLst>
                      </dgm:shape>
                    </dgm:if>
                    <dgm:else name="Name42">
                      <dgm:shape xmlns:r="http://schemas.openxmlformats.org/officeDocument/2006/relationships" type="pie" r:blip="">
                        <dgm:adjLst>
                          <dgm:adj idx="1" val="167.1429"/>
                          <dgm:adj idx="2" val="-90"/>
                        </dgm:adjLst>
                      </dgm:shape>
                    </dgm:else>
                  </dgm:choose>
                </dgm:if>
                <dgm:if name="Name43" axis="precedSib" ptType="node" func="cnt" op="equ" val="4">
                  <dgm:choose name="Name44">
                    <dgm:if name="Name45" axis="followSib" ptType="node" func="cnt" op="equ" val="0">
                      <dgm:shape xmlns:r="http://schemas.openxmlformats.org/officeDocument/2006/relationships" type="pie" r:blip="">
                        <dgm:adjLst>
                          <dgm:adj idx="1" val="90"/>
                          <dgm:adj idx="2" val="-90"/>
                        </dgm:adjLst>
                      </dgm:shape>
                    </dgm:if>
                    <dgm:if name="Name46" axis="followSib" ptType="node" func="cnt" op="equ" val="1">
                      <dgm:shape xmlns:r="http://schemas.openxmlformats.org/officeDocument/2006/relationships" type="pie" r:blip="">
                        <dgm:adjLst>
                          <dgm:adj idx="1" val="120"/>
                          <dgm:adj idx="2" val="-90"/>
                        </dgm:adjLst>
                      </dgm:shape>
                    </dgm:if>
                    <dgm:else name="Name47">
                      <dgm:shape xmlns:r="http://schemas.openxmlformats.org/officeDocument/2006/relationships" type="pie" r:blip="">
                        <dgm:adjLst>
                          <dgm:adj idx="1" val="141.4286"/>
                          <dgm:adj idx="2" val="-90"/>
                        </dgm:adjLst>
                      </dgm:shape>
                    </dgm:else>
                  </dgm:choose>
                </dgm:if>
                <dgm:if name="Name48" axis="precedSib" ptType="node" func="cnt" op="equ" val="5">
                  <dgm:choose name="Name49">
                    <dgm:if name="Name50" axis="followSib" ptType="node" func="cnt" op="equ" val="0">
                      <dgm:shape xmlns:r="http://schemas.openxmlformats.org/officeDocument/2006/relationships" type="pie" r:blip="">
                        <dgm:adjLst>
                          <dgm:adj idx="1" val="90"/>
                          <dgm:adj idx="2" val="-90"/>
                        </dgm:adjLst>
                      </dgm:shape>
                    </dgm:if>
                    <dgm:else name="Name51">
                      <dgm:shape xmlns:r="http://schemas.openxmlformats.org/officeDocument/2006/relationships" type="pie" r:blip="">
                        <dgm:adjLst>
                          <dgm:adj idx="1" val="115.7143"/>
                          <dgm:adj idx="2" val="-90"/>
                        </dgm:adjLst>
                      </dgm:shape>
                    </dgm:else>
                  </dgm:choose>
                </dgm:if>
                <dgm:else name="Name52">
                  <dgm:shape xmlns:r="http://schemas.openxmlformats.org/officeDocument/2006/relationships" type="pie" r:blip="">
                    <dgm:adjLst>
                      <dgm:adj idx="1" val="90"/>
                      <dgm:adj idx="2" val="-90"/>
                    </dgm:adjLst>
                  </dgm:shape>
                </dgm:else>
              </dgm:choose>
            </dgm:if>
            <dgm:else name="Name53">
              <dgm:choose name="Name54">
                <dgm:if name="Name55" axis="precedSib" ptType="node" func="cnt" op="equ" val="0">
                  <dgm:choose name="Name56">
                    <dgm:if name="Name57" axis="followSib" ptType="node" func="cnt" op="equ" val="0">
                      <dgm:shape xmlns:r="http://schemas.openxmlformats.org/officeDocument/2006/relationships" rot="180" type="pie" r:blip="">
                        <dgm:adjLst>
                          <dgm:adj idx="1" val="90"/>
                          <dgm:adj idx="2" val="-90"/>
                        </dgm:adjLst>
                      </dgm:shape>
                    </dgm:if>
                    <dgm:if name="Name58" axis="followSib" ptType="node" func="cnt" op="equ" val="1">
                      <dgm:shape xmlns:r="http://schemas.openxmlformats.org/officeDocument/2006/relationships" rot="180" type="pie" r:blip="">
                        <dgm:adjLst>
                          <dgm:adj idx="1" val="90"/>
                          <dgm:adj idx="2" val="180"/>
                        </dgm:adjLst>
                      </dgm:shape>
                    </dgm:if>
                    <dgm:if name="Name59" axis="followSib" ptType="node" func="cnt" op="equ" val="2">
                      <dgm:shape xmlns:r="http://schemas.openxmlformats.org/officeDocument/2006/relationships" rot="180" type="pie" r:blip="">
                        <dgm:adjLst>
                          <dgm:adj idx="1" val="90"/>
                          <dgm:adj idx="2" val="150"/>
                        </dgm:adjLst>
                      </dgm:shape>
                    </dgm:if>
                    <dgm:if name="Name60" axis="followSib" ptType="node" func="cnt" op="equ" val="3">
                      <dgm:shape xmlns:r="http://schemas.openxmlformats.org/officeDocument/2006/relationships" rot="180" type="pie" r:blip="">
                        <dgm:adjLst>
                          <dgm:adj idx="1" val="90"/>
                          <dgm:adj idx="2" val="135"/>
                        </dgm:adjLst>
                      </dgm:shape>
                    </dgm:if>
                    <dgm:if name="Name61" axis="followSib" ptType="node" func="cnt" op="equ" val="4">
                      <dgm:shape xmlns:r="http://schemas.openxmlformats.org/officeDocument/2006/relationships" rot="180" type="pie" r:blip="">
                        <dgm:adjLst>
                          <dgm:adj idx="1" val="90"/>
                          <dgm:adj idx="2" val="126"/>
                        </dgm:adjLst>
                      </dgm:shape>
                    </dgm:if>
                    <dgm:if name="Name62" axis="followSib" ptType="node" func="cnt" op="equ" val="5">
                      <dgm:shape xmlns:r="http://schemas.openxmlformats.org/officeDocument/2006/relationships" rot="180" type="pie" r:blip="">
                        <dgm:adjLst>
                          <dgm:adj idx="1" val="90"/>
                          <dgm:adj idx="2" val="120"/>
                        </dgm:adjLst>
                      </dgm:shape>
                    </dgm:if>
                    <dgm:else name="Name63">
                      <dgm:shape xmlns:r="http://schemas.openxmlformats.org/officeDocument/2006/relationships" rot="180" type="pie" r:blip="">
                        <dgm:adjLst>
                          <dgm:adj idx="1" val="90"/>
                          <dgm:adj idx="2" val="115.7143"/>
                        </dgm:adjLst>
                      </dgm:shape>
                    </dgm:else>
                  </dgm:choose>
                </dgm:if>
                <dgm:if name="Name64" axis="precedSib" ptType="node" func="cnt" op="equ" val="1">
                  <dgm:choose name="Name65">
                    <dgm:if name="Name66" axis="followSib" ptType="node" func="cnt" op="equ" val="0">
                      <dgm:shape xmlns:r="http://schemas.openxmlformats.org/officeDocument/2006/relationships" rot="180" type="pie" r:blip="">
                        <dgm:adjLst>
                          <dgm:adj idx="1" val="90"/>
                          <dgm:adj idx="2" val="-90"/>
                        </dgm:adjLst>
                      </dgm:shape>
                    </dgm:if>
                    <dgm:if name="Name67" axis="followSib" ptType="node" func="cnt" op="equ" val="1">
                      <dgm:shape xmlns:r="http://schemas.openxmlformats.org/officeDocument/2006/relationships" rot="180" type="pie" r:blip="">
                        <dgm:adjLst>
                          <dgm:adj idx="1" val="90"/>
                          <dgm:adj idx="2" val="-150"/>
                        </dgm:adjLst>
                      </dgm:shape>
                    </dgm:if>
                    <dgm:if name="Name68" axis="followSib" ptType="node" func="cnt" op="equ" val="2">
                      <dgm:shape xmlns:r="http://schemas.openxmlformats.org/officeDocument/2006/relationships" rot="180" type="pie" r:blip="">
                        <dgm:adjLst>
                          <dgm:adj idx="1" val="90"/>
                          <dgm:adj idx="2" val="180"/>
                        </dgm:adjLst>
                      </dgm:shape>
                    </dgm:if>
                    <dgm:if name="Name69" axis="followSib" ptType="node" func="cnt" op="equ" val="3">
                      <dgm:shape xmlns:r="http://schemas.openxmlformats.org/officeDocument/2006/relationships" rot="180" type="pie" r:blip="">
                        <dgm:adjLst>
                          <dgm:adj idx="1" val="90"/>
                          <dgm:adj idx="2" val="162"/>
                        </dgm:adjLst>
                      </dgm:shape>
                    </dgm:if>
                    <dgm:if name="Name70" axis="followSib" ptType="node" func="cnt" op="equ" val="4">
                      <dgm:shape xmlns:r="http://schemas.openxmlformats.org/officeDocument/2006/relationships" rot="180" type="pie" r:blip="">
                        <dgm:adjLst>
                          <dgm:adj idx="1" val="90"/>
                          <dgm:adj idx="2" val="150"/>
                        </dgm:adjLst>
                      </dgm:shape>
                    </dgm:if>
                    <dgm:else name="Name71">
                      <dgm:shape xmlns:r="http://schemas.openxmlformats.org/officeDocument/2006/relationships" rot="180" type="pie" r:blip="">
                        <dgm:adjLst>
                          <dgm:adj idx="1" val="90"/>
                          <dgm:adj idx="2" val="141.4286"/>
                        </dgm:adjLst>
                      </dgm:shape>
                    </dgm:else>
                  </dgm:choose>
                </dgm:if>
                <dgm:if name="Name72" axis="precedSib" ptType="node" func="cnt" op="equ" val="2">
                  <dgm:choose name="Name73">
                    <dgm:if name="Name74" axis="followSib" ptType="node" func="cnt" op="equ" val="0">
                      <dgm:shape xmlns:r="http://schemas.openxmlformats.org/officeDocument/2006/relationships" rot="180" type="pie" r:blip="">
                        <dgm:adjLst>
                          <dgm:adj idx="1" val="90"/>
                          <dgm:adj idx="2" val="-90"/>
                        </dgm:adjLst>
                      </dgm:shape>
                    </dgm:if>
                    <dgm:if name="Name75" axis="followSib" ptType="node" func="cnt" op="equ" val="1">
                      <dgm:shape xmlns:r="http://schemas.openxmlformats.org/officeDocument/2006/relationships" rot="180" type="pie" r:blip="">
                        <dgm:adjLst>
                          <dgm:adj idx="1" val="90"/>
                          <dgm:adj idx="2" val="-135"/>
                        </dgm:adjLst>
                      </dgm:shape>
                    </dgm:if>
                    <dgm:if name="Name76" axis="followSib" ptType="node" func="cnt" op="equ" val="2">
                      <dgm:shape xmlns:r="http://schemas.openxmlformats.org/officeDocument/2006/relationships" rot="180" type="pie" r:blip="">
                        <dgm:adjLst>
                          <dgm:adj idx="1" val="90"/>
                          <dgm:adj idx="2" val="-162"/>
                        </dgm:adjLst>
                      </dgm:shape>
                    </dgm:if>
                    <dgm:if name="Name77" axis="followSib" ptType="node" func="cnt" op="equ" val="3">
                      <dgm:shape xmlns:r="http://schemas.openxmlformats.org/officeDocument/2006/relationships" rot="180" type="pie" r:blip="">
                        <dgm:adjLst>
                          <dgm:adj idx="1" val="90"/>
                          <dgm:adj idx="2" val="180"/>
                        </dgm:adjLst>
                      </dgm:shape>
                    </dgm:if>
                    <dgm:else name="Name78">
                      <dgm:shape xmlns:r="http://schemas.openxmlformats.org/officeDocument/2006/relationships" rot="180" type="pie" r:blip="">
                        <dgm:adjLst>
                          <dgm:adj idx="1" val="90"/>
                          <dgm:adj idx="2" val="167.1429"/>
                        </dgm:adjLst>
                      </dgm:shape>
                    </dgm:else>
                  </dgm:choose>
                </dgm:if>
                <dgm:if name="Name79" axis="precedSib" ptType="node" func="cnt" op="equ" val="3">
                  <dgm:choose name="Name80">
                    <dgm:if name="Name81" axis="followSib" ptType="node" func="cnt" op="equ" val="0">
                      <dgm:shape xmlns:r="http://schemas.openxmlformats.org/officeDocument/2006/relationships" rot="180" type="pie" r:blip="">
                        <dgm:adjLst>
                          <dgm:adj idx="1" val="90"/>
                          <dgm:adj idx="2" val="-90"/>
                        </dgm:adjLst>
                      </dgm:shape>
                    </dgm:if>
                    <dgm:if name="Name82" axis="followSib" ptType="node" func="cnt" op="equ" val="1">
                      <dgm:shape xmlns:r="http://schemas.openxmlformats.org/officeDocument/2006/relationships" rot="180" type="pie" r:blip="">
                        <dgm:adjLst>
                          <dgm:adj idx="1" val="90"/>
                          <dgm:adj idx="2" val="-126"/>
                        </dgm:adjLst>
                      </dgm:shape>
                    </dgm:if>
                    <dgm:if name="Name83" axis="followSib" ptType="node" func="cnt" op="equ" val="2">
                      <dgm:shape xmlns:r="http://schemas.openxmlformats.org/officeDocument/2006/relationships" rot="180" type="pie" r:blip="">
                        <dgm:adjLst>
                          <dgm:adj idx="1" val="90"/>
                          <dgm:adj idx="2" val="-150"/>
                        </dgm:adjLst>
                      </dgm:shape>
                    </dgm:if>
                    <dgm:else name="Name84">
                      <dgm:shape xmlns:r="http://schemas.openxmlformats.org/officeDocument/2006/relationships" rot="180" type="pie" r:blip="">
                        <dgm:adjLst>
                          <dgm:adj idx="1" val="90"/>
                          <dgm:adj idx="2" val="-167.1429"/>
                        </dgm:adjLst>
                      </dgm:shape>
                    </dgm:else>
                  </dgm:choose>
                </dgm:if>
                <dgm:if name="Name85" axis="precedSib" ptType="node" func="cnt" op="equ" val="4">
                  <dgm:choose name="Name86">
                    <dgm:if name="Name87" axis="followSib" ptType="node" func="cnt" op="equ" val="0">
                      <dgm:shape xmlns:r="http://schemas.openxmlformats.org/officeDocument/2006/relationships" rot="180" type="pie" r:blip="">
                        <dgm:adjLst>
                          <dgm:adj idx="1" val="90"/>
                          <dgm:adj idx="2" val="-90"/>
                        </dgm:adjLst>
                      </dgm:shape>
                    </dgm:if>
                    <dgm:if name="Name88" axis="followSib" ptType="node" func="cnt" op="equ" val="1">
                      <dgm:shape xmlns:r="http://schemas.openxmlformats.org/officeDocument/2006/relationships" rot="180" type="pie" r:blip="">
                        <dgm:adjLst>
                          <dgm:adj idx="1" val="90"/>
                          <dgm:adj idx="2" val="-120"/>
                        </dgm:adjLst>
                      </dgm:shape>
                    </dgm:if>
                    <dgm:else name="Name89">
                      <dgm:shape xmlns:r="http://schemas.openxmlformats.org/officeDocument/2006/relationships" rot="180" type="pie" r:blip="">
                        <dgm:adjLst>
                          <dgm:adj idx="1" val="90"/>
                          <dgm:adj idx="2" val="-141.4286"/>
                        </dgm:adjLst>
                      </dgm:shape>
                    </dgm:else>
                  </dgm:choose>
                </dgm:if>
                <dgm:if name="Name90" axis="precedSib" ptType="node" func="cnt" op="equ" val="5">
                  <dgm:choose name="Name91">
                    <dgm:if name="Name92" axis="followSib" ptType="node" func="cnt" op="equ" val="0">
                      <dgm:shape xmlns:r="http://schemas.openxmlformats.org/officeDocument/2006/relationships" rot="180" type="pie" r:blip="">
                        <dgm:adjLst>
                          <dgm:adj idx="1" val="90"/>
                          <dgm:adj idx="2" val="-90"/>
                        </dgm:adjLst>
                      </dgm:shape>
                    </dgm:if>
                    <dgm:else name="Name93">
                      <dgm:shape xmlns:r="http://schemas.openxmlformats.org/officeDocument/2006/relationships" rot="180" type="pie" r:blip="">
                        <dgm:adjLst>
                          <dgm:adj idx="1" val="90"/>
                          <dgm:adj idx="2" val="-115.7143"/>
                        </dgm:adjLst>
                      </dgm:shape>
                    </dgm:else>
                  </dgm:choose>
                </dgm:if>
                <dgm:else name="Name94">
                  <dgm:shape xmlns:r="http://schemas.openxmlformats.org/officeDocument/2006/relationships" rot="180" type="pie" r:blip="">
                    <dgm:adjLst>
                      <dgm:adj idx="1" val="90"/>
                      <dgm:adj idx="2" val="-90"/>
                    </dgm:adjLst>
                  </dgm:shape>
                </dgm:else>
              </dgm:choose>
            </dgm:else>
          </dgm:choose>
          <dgm:presOf/>
        </dgm:layoutNode>
        <dgm:layoutNode name="Parent" styleLbl="revTx">
          <dgm:varLst>
            <dgm:chMax val="1"/>
            <dgm:chPref val="1"/>
            <dgm:bulletEnabled val="1"/>
          </dgm:varLst>
          <dgm:choose name="Name95">
            <dgm:if name="Name96" func="var" arg="dir" op="equ" val="norm">
              <dgm:alg type="tx">
                <dgm:param type="parTxLTRAlign" val="r"/>
                <dgm:param type="parTxRTLAlign" val="r"/>
                <dgm:param type="shpTxLTRAlignCh" val="r"/>
                <dgm:param type="shpTxRTLAlignCh" val="r"/>
                <dgm:param type="txAnchorVert" val="b"/>
                <dgm:param type="autoTxRot" val="grav"/>
              </dgm:alg>
            </dgm:if>
            <dgm:else name="Name97">
              <dgm:alg type="tx">
                <dgm:param type="parTxLTRAlign" val="l"/>
                <dgm:param type="parTxRTLAlign" val="l"/>
                <dgm:param type="shpTxLTRAlignCh" val="l"/>
                <dgm:param type="shpTxRTLAlignCh" val="l"/>
                <dgm:param type="txAnchorVert" val="b"/>
                <dgm:param type="autoTxRot" val="grav"/>
              </dgm:alg>
            </dgm:else>
          </dgm:choose>
          <dgm:choose name="Name98">
            <dgm:if name="Name99" func="var" arg="dir" op="equ" val="norm">
              <dgm:shape xmlns:r="http://schemas.openxmlformats.org/officeDocument/2006/relationships" rot="-90" type="rect" r:blip="">
                <dgm:adjLst/>
              </dgm:shape>
            </dgm:if>
            <dgm:else name="Name100">
              <dgm:shape xmlns:r="http://schemas.openxmlformats.org/officeDocument/2006/relationships" rot="90" type="rect" r:blip="">
                <dgm:adjLst/>
              </dgm:shape>
            </dgm:else>
          </dgm:choose>
          <dgm:presOf axis="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choose name="Name101">
        <dgm:if name="Name102" axis="ch" ptType="node" func="cnt" op="gte" val="1">
          <dgm:forEach name="negSibTransForEach" axis="ch" ptType="sibTrans" hideLastTrans="0" cnt="1">
            <dgm:layoutNode name="negSibTrans">
              <dgm:alg type="sp"/>
              <dgm:shape xmlns:r="http://schemas.openxmlformats.org/officeDocument/2006/relationships" r:blip="">
                <dgm:adjLst/>
              </dgm:shape>
            </dgm:layoutNode>
          </dgm:forEach>
          <dgm:layoutNode name="composite">
            <dgm:alg type="composite">
              <dgm:param type="ar" val="0.5"/>
            </dgm:alg>
            <dgm:shape xmlns:r="http://schemas.openxmlformats.org/officeDocument/2006/relationships" r:blip="">
              <dgm:adjLst/>
            </dgm:shape>
            <dgm:choose name="Name103">
              <dgm:if name="Name104" func="var" arg="dir" op="equ" val="norm">
                <dgm:constrLst>
                  <dgm:constr type="l" for="ch" forName="Child" refType="w" fact="0"/>
                  <dgm:constr type="t" for="ch" forName="Child" refType="h" fact="0"/>
                  <dgm:constr type="w" for="ch" forName="Child" refType="w"/>
                  <dgm:constr type="h" for="ch" forName="Child" refType="h"/>
                </dgm:constrLst>
              </dgm:if>
              <dgm:else name="Name105">
                <dgm:constrLst>
                  <dgm:constr type="r" for="ch" forName="Child" refType="w"/>
                  <dgm:constr type="t" for="ch" forName="Child" refType="h" fact="0"/>
                  <dgm:constr type="w" for="ch" forName="Child" refType="w"/>
                  <dgm:constr type="h" for="ch" forName="Child" refType="h"/>
                </dgm:constrLst>
              </dgm:else>
            </dgm:choose>
            <dgm:ruleLst/>
            <dgm:layoutNode name="Child" styleLbl="revTx">
              <dgm:varLst>
                <dgm:chMax val="0"/>
                <dgm:chPref val="0"/>
                <dgm:bulletEnabled val="1"/>
              </dgm:varLst>
              <dgm:choose name="Name106">
                <dgm:if name="Name107" func="var" arg="dir" op="equ" val="norm">
                  <dgm:alg type="tx">
                    <dgm:param type="parTxLTRAlign" val="l"/>
                    <dgm:param type="parTxRTLAlign" val="r"/>
                    <dgm:param type="txAnchorVert" val="t"/>
                  </dgm:alg>
                </dgm:if>
                <dgm:else name="Name108">
                  <dgm:alg type="tx">
                    <dgm:param type="parTxLTRAlign" val="r"/>
                    <dgm:param type="parTxRTLAlign" val="l"/>
                    <dgm:param type="txAnchorVert" val="t"/>
                  </dgm:alg>
                </dgm:else>
              </dgm:choose>
              <dgm:shape xmlns:r="http://schemas.openxmlformats.org/officeDocument/2006/relationships" type="rect" r:blip="">
                <dgm:adjLst/>
              </dgm:shape>
              <dgm:presOf axis="des"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if>
        <dgm:else name="Name109"/>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75B46-D5AF-48C4-BA4C-D7675A7D0E9C}" type="datetimeFigureOut">
              <a:rPr lang="en-GB" smtClean="0"/>
              <a:t>05/04/2022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06D28-DE8B-40CD-99A1-D5C3DF76B895}" type="slidenum">
              <a:rPr lang="en-GB" smtClean="0"/>
              <a:t>‹#›</a:t>
            </a:fld>
            <a:endParaRPr lang="en-GB"/>
          </a:p>
        </p:txBody>
      </p:sp>
    </p:spTree>
    <p:extLst>
      <p:ext uri="{BB962C8B-B14F-4D97-AF65-F5344CB8AC3E}">
        <p14:creationId xmlns:p14="http://schemas.microsoft.com/office/powerpoint/2010/main" val="2068771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areers.twitter.com/" TargetMode="External"/><Relationship Id="rId2" Type="http://schemas.openxmlformats.org/officeDocument/2006/relationships/slide" Target="../slides/slide30.xml"/><Relationship Id="rId1" Type="http://schemas.openxmlformats.org/officeDocument/2006/relationships/notesMaster" Target="../notesMasters/notesMaster1.xml"/><Relationship Id="rId5" Type="http://schemas.openxmlformats.org/officeDocument/2006/relationships/hyperlink" Target="https://careers.google.com/" TargetMode="External"/><Relationship Id="rId4" Type="http://schemas.openxmlformats.org/officeDocument/2006/relationships/hyperlink" Target="https://surveysparrow.com/blog/ultimate-organizational-culture-definition-15-tips-make-culture-best/"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83DCDCC-ABE8-4DFF-9B16-C8E122CB0607}" type="slidenum">
              <a:rPr kumimoji="0" lang="en-GB" altLang="en-US" sz="13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303614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that want to overcome resistance to change must collect data to identify the relative strength of each factor that is causing the resistance and how it varies by stakeholder group. Once this has been determined, the most appropriate tactics for reducing resistance can be implemented. </a:t>
            </a:r>
          </a:p>
        </p:txBody>
      </p:sp>
      <p:sp>
        <p:nvSpPr>
          <p:cNvPr id="4" name="Slide Number Placeholder 3"/>
          <p:cNvSpPr>
            <a:spLocks noGrp="1"/>
          </p:cNvSpPr>
          <p:nvPr>
            <p:ph type="sldNum" sz="quarter" idx="10"/>
          </p:nvPr>
        </p:nvSpPr>
        <p:spPr/>
        <p:txBody>
          <a:bodyPr/>
          <a:lstStyle/>
          <a:p>
            <a:fld id="{AF506D28-DE8B-40CD-99A1-D5C3DF76B895}" type="slidenum">
              <a:rPr lang="en-GB" smtClean="0"/>
              <a:t>4</a:t>
            </a:fld>
            <a:endParaRPr lang="en-GB"/>
          </a:p>
        </p:txBody>
      </p:sp>
    </p:spTree>
    <p:extLst>
      <p:ext uri="{BB962C8B-B14F-4D97-AF65-F5344CB8AC3E}">
        <p14:creationId xmlns:p14="http://schemas.microsoft.com/office/powerpoint/2010/main" val="836935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factors that’s influence an individual response to change</a:t>
            </a:r>
          </a:p>
          <a:p>
            <a:pPr marL="228600" indent="-228600">
              <a:buAutoNum type="arabicPeriod"/>
            </a:pPr>
            <a:r>
              <a:rPr lang="en-GB" dirty="0"/>
              <a:t>Nature of</a:t>
            </a:r>
            <a:r>
              <a:rPr lang="en-GB" baseline="0" dirty="0"/>
              <a:t> change – externally imposed / internally generated. Routine or one off, transformative or mundane but all types provoke different behaviours and attitudes.</a:t>
            </a:r>
          </a:p>
          <a:p>
            <a:pPr marL="228600" indent="-228600">
              <a:buAutoNum type="arabicPeriod"/>
            </a:pPr>
            <a:r>
              <a:rPr lang="en-GB" baseline="0" dirty="0"/>
              <a:t>Consequences – significant winners and losers</a:t>
            </a:r>
          </a:p>
          <a:p>
            <a:pPr marL="228600" indent="-228600">
              <a:buAutoNum type="arabicPeriod"/>
            </a:pPr>
            <a:r>
              <a:rPr lang="en-GB" baseline="0" dirty="0"/>
              <a:t>History shows track record, how its handled change in the past, capacity, management expertise, resources, beyond change</a:t>
            </a:r>
          </a:p>
          <a:p>
            <a:pPr marL="228600" indent="-228600">
              <a:buAutoNum type="arabicPeriod"/>
            </a:pPr>
            <a:r>
              <a:rPr lang="en-GB" baseline="0" dirty="0"/>
              <a:t>Personality types factor how we respond (Myer Brigs) motivational factors – responses to change</a:t>
            </a:r>
          </a:p>
          <a:p>
            <a:pPr marL="228600" indent="-228600">
              <a:buAutoNum type="arabicPeriod"/>
            </a:pPr>
            <a:r>
              <a:rPr lang="en-GB" baseline="0" dirty="0"/>
              <a:t>History – previous exposures to change level of knowledge, experience, skills, being stable in life, career</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6</a:t>
            </a:fld>
            <a:endParaRPr lang="en-GB"/>
          </a:p>
        </p:txBody>
      </p:sp>
    </p:spTree>
    <p:extLst>
      <p:ext uri="{BB962C8B-B14F-4D97-AF65-F5344CB8AC3E}">
        <p14:creationId xmlns:p14="http://schemas.microsoft.com/office/powerpoint/2010/main" val="1907623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10</a:t>
            </a:fld>
            <a:endParaRPr lang="en-GB"/>
          </a:p>
        </p:txBody>
      </p:sp>
    </p:spTree>
    <p:extLst>
      <p:ext uri="{BB962C8B-B14F-4D97-AF65-F5344CB8AC3E}">
        <p14:creationId xmlns:p14="http://schemas.microsoft.com/office/powerpoint/2010/main" val="4022607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organisation’s inability to change is due to organisational activity that maintains the status quo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Resistance to change lowers an organisation’s effectiveness and reduces its chances of survival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Three factors affect organisational response to 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values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12</a:t>
            </a:fld>
            <a:endParaRPr lang="en-GB"/>
          </a:p>
        </p:txBody>
      </p:sp>
    </p:spTree>
    <p:extLst>
      <p:ext uri="{BB962C8B-B14F-4D97-AF65-F5344CB8AC3E}">
        <p14:creationId xmlns:p14="http://schemas.microsoft.com/office/powerpoint/2010/main" val="798675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cost of failure is not just the wasted time, money and lost opportunity. Failed change initiatives breed cynicism, kill motivation and trigger withdrawal from involvement in future efforts.</a:t>
            </a:r>
          </a:p>
          <a:p>
            <a:r>
              <a:rPr lang="en-GB" dirty="0"/>
              <a:t>Resistance</a:t>
            </a:r>
            <a:r>
              <a:rPr lang="en-GB" baseline="0" dirty="0"/>
              <a:t> comes in layers and must be overcome sequentially to get a buy in from all key players – they fall into 3 broad categories</a:t>
            </a:r>
          </a:p>
          <a:p>
            <a:pPr marL="228600" indent="-228600">
              <a:buAutoNum type="arabicPeriod"/>
            </a:pPr>
            <a:r>
              <a:rPr lang="en-GB" baseline="0" dirty="0"/>
              <a:t>What to change – what's the problem that needs addressing. </a:t>
            </a:r>
          </a:p>
          <a:p>
            <a:pPr marL="228600" indent="-228600">
              <a:buAutoNum type="arabicPeriod"/>
            </a:pPr>
            <a:r>
              <a:rPr lang="en-GB" baseline="0" dirty="0"/>
              <a:t>What to change (solution to problem)</a:t>
            </a:r>
          </a:p>
          <a:p>
            <a:pPr marL="228600" indent="-228600">
              <a:buAutoNum type="arabicPeriod"/>
            </a:pPr>
            <a:r>
              <a:rPr lang="en-GB" baseline="0" dirty="0"/>
              <a:t>How to cause the change  - how to implement the solution </a:t>
            </a:r>
          </a:p>
          <a:p>
            <a:pPr marL="0" indent="0">
              <a:buNone/>
            </a:pPr>
            <a:r>
              <a:rPr lang="en-GB" dirty="0"/>
              <a:t>Encouraging ownership – the key to buy in through logic overcome fear/ emotions. Psychological approach give psychological ownership so instead of people building walls of resistance help run through it so initial initiator has to be willing to share ownership. Lead teams to solutions through gentle guidance and get them to discover the solution for themselves, involve key players </a:t>
            </a:r>
          </a:p>
          <a:p>
            <a:pPr marL="228600" indent="-228600">
              <a:buAutoNum type="arabicPeriod"/>
            </a:pPr>
            <a:r>
              <a:rPr lang="en-GB" dirty="0"/>
              <a:t>People might disagree about the problem – being unaware, they accept the problem and not want to address it</a:t>
            </a:r>
            <a:r>
              <a:rPr lang="en-GB" baseline="0" dirty="0"/>
              <a:t>, sometimes they think its being linked to their performance– so to help them understand the full extent of the issue will help to work towards the solution</a:t>
            </a:r>
          </a:p>
          <a:p>
            <a:pPr marL="228600" indent="-228600">
              <a:buAutoNum type="arabicPeriod"/>
            </a:pPr>
            <a:r>
              <a:rPr lang="en-GB" baseline="0" dirty="0"/>
              <a:t>To ovoid disagreement about solution – instead of going through detailed solutions from all.. Instead agree on criterion of good solution and consider negative side effects of each solution</a:t>
            </a:r>
          </a:p>
          <a:p>
            <a:pPr marL="228600" indent="-228600">
              <a:buAutoNum type="arabicPeriod"/>
            </a:pPr>
            <a:r>
              <a:rPr lang="en-GB" baseline="0" dirty="0"/>
              <a:t>The implementation has to  have a clear plan with clearly marked millstones and identify potential obstacles so they can be looked at being addressed and get everyone's agreement.</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14</a:t>
            </a:fld>
            <a:endParaRPr lang="en-GB"/>
          </a:p>
        </p:txBody>
      </p:sp>
    </p:spTree>
    <p:extLst>
      <p:ext uri="{BB962C8B-B14F-4D97-AF65-F5344CB8AC3E}">
        <p14:creationId xmlns:p14="http://schemas.microsoft.com/office/powerpoint/2010/main" val="271712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level resistance to change stems from:</a:t>
            </a:r>
          </a:p>
          <a:p>
            <a:r>
              <a:rPr lang="en-GB" dirty="0"/>
              <a:t>–Power and conflict - When change causes power struggle and conflicts, there is resistance</a:t>
            </a:r>
          </a:p>
          <a:p>
            <a:r>
              <a:rPr lang="en-GB" dirty="0"/>
              <a:t>–Differences in functional orientation</a:t>
            </a:r>
          </a:p>
          <a:p>
            <a:r>
              <a:rPr lang="en-GB" dirty="0"/>
              <a:t>–Mechanistic structure - </a:t>
            </a:r>
            <a:r>
              <a:rPr lang="en-GB" sz="1200" b="0" i="0" u="none" strike="noStrike" kern="1200" baseline="0" dirty="0">
                <a:solidFill>
                  <a:schemeClr val="tx1"/>
                </a:solidFill>
                <a:latin typeface="+mn-lt"/>
                <a:ea typeface="+mn-ea"/>
                <a:cs typeface="+mn-cs"/>
              </a:rPr>
              <a:t>People in a mechanistic structure are expected to act a certain way, and are not given the freedom to change. Mechanistic structures are more resistant to change because people behave a certain way and do not adjust their behaviour to changing conditions. Sometimes revolutionary change is needed to adapt the structure</a:t>
            </a:r>
          </a:p>
          <a:p>
            <a:r>
              <a:rPr lang="en-GB" dirty="0"/>
              <a:t>Organic structure –Extensive use of mutual adjustment and decentralised authority fosters the development of skills that allow workers to be creative, responsive and able to find solutions for new problems.</a:t>
            </a:r>
          </a:p>
          <a:p>
            <a:r>
              <a:rPr lang="en-GB" dirty="0"/>
              <a:t>–Organisational culture - Values and norms in an organisation’s culture can be another source of resistance to change.</a:t>
            </a:r>
            <a:r>
              <a:rPr lang="en-GB" baseline="0" dirty="0"/>
              <a:t> </a:t>
            </a:r>
            <a:r>
              <a:rPr lang="en-GB" dirty="0"/>
              <a:t>If organisational change disrupts taken-for-granted values and norms and forces people to change what they do and how they do it, an organisation’s culture will cause resistance to change</a:t>
            </a:r>
          </a:p>
          <a:p>
            <a:r>
              <a:rPr lang="en-GB" dirty="0"/>
              <a:t>Examples of organisational resistance -  </a:t>
            </a:r>
            <a:r>
              <a:rPr lang="en-GB" sz="1200" b="0" i="0" u="none" strike="noStrike" kern="1200" baseline="0" dirty="0">
                <a:solidFill>
                  <a:schemeClr val="tx1"/>
                </a:solidFill>
                <a:latin typeface="+mn-lt"/>
                <a:ea typeface="+mn-ea"/>
                <a:cs typeface="+mn-cs"/>
              </a:rPr>
              <a:t>Level of investment – change often requires large resources that may already be committed to investments in other areas or strategies. </a:t>
            </a:r>
          </a:p>
          <a:p>
            <a:r>
              <a:rPr lang="en-GB" sz="1200" b="0" i="0" u="none" strike="noStrike" kern="1200" baseline="0" dirty="0">
                <a:solidFill>
                  <a:schemeClr val="tx1"/>
                </a:solidFill>
                <a:latin typeface="+mn-lt"/>
                <a:ea typeface="+mn-ea"/>
                <a:cs typeface="+mn-cs"/>
              </a:rPr>
              <a:t>•Assets such as buildings, technology, equipment and people cannot be easily altered. </a:t>
            </a:r>
          </a:p>
          <a:p>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Groupthink </a:t>
            </a:r>
            <a:r>
              <a:rPr lang="en-GB" sz="1200" b="0" i="0" u="none" strike="noStrike" kern="1200" baseline="0" dirty="0">
                <a:solidFill>
                  <a:schemeClr val="tx1"/>
                </a:solidFill>
                <a:latin typeface="+mn-lt"/>
                <a:ea typeface="+mn-ea"/>
                <a:cs typeface="+mn-cs"/>
              </a:rPr>
              <a:t>- occurs when members ignore negative information to achieve harmony </a:t>
            </a:r>
          </a:p>
          <a:p>
            <a:r>
              <a:rPr lang="en-GB" sz="1200" b="0" i="0" u="none" strike="noStrike" kern="1200" baseline="0" dirty="0">
                <a:solidFill>
                  <a:schemeClr val="tx1"/>
                </a:solidFill>
                <a:latin typeface="+mn-lt"/>
                <a:ea typeface="+mn-ea"/>
                <a:cs typeface="+mn-cs"/>
              </a:rPr>
              <a:t>Individual – as mentioned previously – uncertainty/ perceptions/ fear/ economic implications/ loss of freedom/ loss of power/ trust/ lack of ability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•Past contracts or agreements </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15</a:t>
            </a:fld>
            <a:endParaRPr lang="en-GB"/>
          </a:p>
        </p:txBody>
      </p:sp>
    </p:spTree>
    <p:extLst>
      <p:ext uri="{BB962C8B-B14F-4D97-AF65-F5344CB8AC3E}">
        <p14:creationId xmlns:p14="http://schemas.microsoft.com/office/powerpoint/2010/main" val="4149577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Kotter and Cohen (2002) also reference the influential role of managers in change efforts, suggesting that often the biggest barrier to change is when a manager or supervisor either explicitly, or implicitly, fails to support the change and shuts down support from employees, thereby effectively disempowering them.</a:t>
            </a:r>
          </a:p>
        </p:txBody>
      </p:sp>
      <p:sp>
        <p:nvSpPr>
          <p:cNvPr id="4" name="Slide Number Placeholder 3"/>
          <p:cNvSpPr>
            <a:spLocks noGrp="1"/>
          </p:cNvSpPr>
          <p:nvPr>
            <p:ph type="sldNum" sz="quarter" idx="10"/>
          </p:nvPr>
        </p:nvSpPr>
        <p:spPr/>
        <p:txBody>
          <a:bodyPr/>
          <a:lstStyle/>
          <a:p>
            <a:fld id="{AF506D28-DE8B-40CD-99A1-D5C3DF76B895}" type="slidenum">
              <a:rPr lang="en-GB" smtClean="0"/>
              <a:t>19</a:t>
            </a:fld>
            <a:endParaRPr lang="en-GB"/>
          </a:p>
        </p:txBody>
      </p:sp>
    </p:spTree>
    <p:extLst>
      <p:ext uri="{BB962C8B-B14F-4D97-AF65-F5344CB8AC3E}">
        <p14:creationId xmlns:p14="http://schemas.microsoft.com/office/powerpoint/2010/main" val="3209960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leadership</a:t>
            </a:r>
          </a:p>
          <a:p>
            <a:r>
              <a:rPr lang="en-GB" dirty="0"/>
              <a:t>Have the right structure and culture in place</a:t>
            </a:r>
          </a:p>
          <a:p>
            <a:r>
              <a:rPr lang="en-GB" dirty="0"/>
              <a:t>Create a communication strategy  (business necessity for change, vision/ timelines, what and who, benefits origination / individual)</a:t>
            </a:r>
          </a:p>
          <a:p>
            <a:r>
              <a:rPr lang="en-GB" dirty="0"/>
              <a:t>Pilot initiatives</a:t>
            </a:r>
          </a:p>
          <a:p>
            <a:r>
              <a:rPr lang="en-GB" dirty="0"/>
              <a:t>Develop procedures and processes to address needs of those who might lose out</a:t>
            </a:r>
          </a:p>
          <a:p>
            <a:r>
              <a:rPr lang="en-GB" dirty="0"/>
              <a:t>Modify performance measures (acknowledge dip) introduce rewards </a:t>
            </a:r>
          </a:p>
          <a:p>
            <a:r>
              <a:rPr lang="en-GB" dirty="0"/>
              <a:t>Link the old to new</a:t>
            </a:r>
          </a:p>
          <a:p>
            <a:r>
              <a:rPr lang="en-GB" dirty="0"/>
              <a:t>training opportunities</a:t>
            </a:r>
          </a:p>
          <a:p>
            <a:r>
              <a:rPr lang="en-GB" dirty="0"/>
              <a:t>Adequate resources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20</a:t>
            </a:fld>
            <a:endParaRPr lang="en-GB"/>
          </a:p>
        </p:txBody>
      </p:sp>
    </p:spTree>
    <p:extLst>
      <p:ext uri="{BB962C8B-B14F-4D97-AF65-F5344CB8AC3E}">
        <p14:creationId xmlns:p14="http://schemas.microsoft.com/office/powerpoint/2010/main" val="1758740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and reward leaders and</a:t>
            </a:r>
            <a:r>
              <a:rPr lang="en-GB" baseline="0" dirty="0"/>
              <a:t> supervisors who foster two way communication, establish respectful relationships</a:t>
            </a:r>
          </a:p>
          <a:p>
            <a:r>
              <a:rPr lang="en-GB" baseline="0" dirty="0"/>
              <a:t>Keep everyone informed have honest conversations, identify risks, costs and benefits together</a:t>
            </a:r>
          </a:p>
          <a:p>
            <a:r>
              <a:rPr lang="en-GB" baseline="0" dirty="0"/>
              <a:t>Anticipate questions have regular communication about change</a:t>
            </a:r>
          </a:p>
          <a:p>
            <a:endParaRPr lang="en-GB" baseline="0" dirty="0"/>
          </a:p>
          <a:p>
            <a:r>
              <a:rPr lang="en-GB" baseline="0" dirty="0"/>
              <a:t>Build on credibility by giving employees opportunity to express feelings and receive reassurance</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24</a:t>
            </a:fld>
            <a:endParaRPr lang="en-GB"/>
          </a:p>
        </p:txBody>
      </p:sp>
    </p:spTree>
    <p:extLst>
      <p:ext uri="{BB962C8B-B14F-4D97-AF65-F5344CB8AC3E}">
        <p14:creationId xmlns:p14="http://schemas.microsoft.com/office/powerpoint/2010/main" val="3003193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25</a:t>
            </a:fld>
            <a:endParaRPr lang="en-GB"/>
          </a:p>
        </p:txBody>
      </p:sp>
    </p:spTree>
    <p:extLst>
      <p:ext uri="{BB962C8B-B14F-4D97-AF65-F5344CB8AC3E}">
        <p14:creationId xmlns:p14="http://schemas.microsoft.com/office/powerpoint/2010/main" val="756233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developing resilience is an effective way for both individuals and organisation's to deal with disruptions and uneased caused by change. The successful adaptation to life tasks in the face of social disadvantage will cause resilience. Resilience is key capability to help people deal with change in a more positive manner</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27</a:t>
            </a:fld>
            <a:endParaRPr lang="en-GB"/>
          </a:p>
        </p:txBody>
      </p:sp>
    </p:spTree>
    <p:extLst>
      <p:ext uri="{BB962C8B-B14F-4D97-AF65-F5344CB8AC3E}">
        <p14:creationId xmlns:p14="http://schemas.microsoft.com/office/powerpoint/2010/main" val="31186017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Schein sees change in three stages </a:t>
            </a:r>
          </a:p>
          <a:p>
            <a:r>
              <a:rPr lang="en-GB" dirty="0"/>
              <a:t>Freezing – creating motivation to change.</a:t>
            </a:r>
            <a:r>
              <a:rPr lang="en-GB" baseline="0" dirty="0"/>
              <a:t> </a:t>
            </a:r>
          </a:p>
          <a:p>
            <a:r>
              <a:rPr lang="en-GB" baseline="0" dirty="0"/>
              <a:t>He says there are two forces that effect each </a:t>
            </a:r>
            <a:r>
              <a:rPr lang="en-GB" baseline="0" dirty="0" err="1"/>
              <a:t>indivudla</a:t>
            </a:r>
            <a:r>
              <a:rPr lang="en-GB" baseline="0" dirty="0"/>
              <a:t> undergoing change, the force of learning anxiety (will I be able to learn new things) and second thing is survival anxiety concerning pressures to change, what if I don’t want to change or </a:t>
            </a:r>
            <a:r>
              <a:rPr lang="en-GB" baseline="0" dirty="0" err="1"/>
              <a:t>wil</a:t>
            </a:r>
            <a:r>
              <a:rPr lang="en-GB" baseline="0" dirty="0"/>
              <a:t>  I get left behind and as a result there are 4 fears </a:t>
            </a:r>
            <a:r>
              <a:rPr lang="en-GB" baseline="0" dirty="0" err="1"/>
              <a:t>asspcoited</a:t>
            </a:r>
            <a:r>
              <a:rPr lang="en-GB" baseline="0" dirty="0"/>
              <a:t> with it</a:t>
            </a:r>
          </a:p>
          <a:p>
            <a:pPr marL="228600" indent="-228600">
              <a:buAutoNum type="arabicPeriod"/>
            </a:pPr>
            <a:r>
              <a:rPr lang="en-GB" baseline="0" dirty="0"/>
              <a:t>Temporary incompetence – lack of competence</a:t>
            </a:r>
          </a:p>
          <a:p>
            <a:pPr marL="228600" indent="-228600">
              <a:buAutoNum type="arabicPeriod"/>
            </a:pPr>
            <a:r>
              <a:rPr lang="en-GB" baseline="0" dirty="0"/>
              <a:t>Punishment for incompetence – punishment when this incompetence is discovered</a:t>
            </a:r>
          </a:p>
          <a:p>
            <a:pPr marL="228600" indent="-228600">
              <a:buAutoNum type="arabicPeriod"/>
            </a:pPr>
            <a:r>
              <a:rPr lang="en-GB" baseline="0" dirty="0"/>
              <a:t>Loss of personal identity – sense of self or own position no longer recognised by organisation</a:t>
            </a:r>
          </a:p>
          <a:p>
            <a:pPr marL="228600" indent="-228600">
              <a:buAutoNum type="arabicPeriod"/>
            </a:pPr>
            <a:r>
              <a:rPr lang="en-GB" baseline="0" dirty="0"/>
              <a:t>Loss of group membership – instability caused by shifting teams</a:t>
            </a:r>
          </a:p>
          <a:p>
            <a:pPr marL="228600" indent="-228600">
              <a:buAutoNum type="arabicPeriod"/>
            </a:pPr>
            <a:endParaRPr lang="en-GB" baseline="0" dirty="0"/>
          </a:p>
          <a:p>
            <a:pPr marL="0" indent="0">
              <a:buNone/>
            </a:pPr>
            <a:r>
              <a:rPr lang="en-GB" baseline="0" dirty="0"/>
              <a:t>In order to transform with change, Survival anxiety must be greater than learning anxiety or learning anxiety must be reduced and comparing it with Lewin’s force field model, we would see survival anxiety as a driving force and learning anxiety as a restraining force by increasing the learners </a:t>
            </a:r>
            <a:r>
              <a:rPr lang="en-GB" baseline="0" dirty="0" err="1"/>
              <a:t>psycological</a:t>
            </a:r>
            <a:r>
              <a:rPr lang="en-GB" baseline="0" dirty="0"/>
              <a:t> safety (using psychological approaches) – formal training opportunities, involvement of learners, feedback, positive role models, support groups</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28</a:t>
            </a:fld>
            <a:endParaRPr lang="en-GB"/>
          </a:p>
        </p:txBody>
      </p:sp>
    </p:spTree>
    <p:extLst>
      <p:ext uri="{BB962C8B-B14F-4D97-AF65-F5344CB8AC3E}">
        <p14:creationId xmlns:p14="http://schemas.microsoft.com/office/powerpoint/2010/main" val="846490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Managers can use behavioural perspective to help others to change. Reward policies and performance management can help to align</a:t>
            </a:r>
            <a:r>
              <a:rPr lang="en-GB" baseline="0" dirty="0"/>
              <a:t> the change taking place. Managers should explain in detail what is required of their </a:t>
            </a:r>
            <a:r>
              <a:rPr lang="en-GB" baseline="0" dirty="0" err="1"/>
              <a:t>performce</a:t>
            </a:r>
            <a:r>
              <a:rPr lang="en-GB" baseline="0" dirty="0"/>
              <a:t> and how the behaviour needs to be defined.</a:t>
            </a:r>
          </a:p>
          <a:p>
            <a:r>
              <a:rPr lang="en-GB" baseline="0" dirty="0"/>
              <a:t>Managers can use the cognitive approach by motivating employees by clearly showing how the change is linked to organisational goals and vision. Ongoing coaching can also help in bringing about positive change </a:t>
            </a:r>
          </a:p>
          <a:p>
            <a:r>
              <a:rPr lang="en-GB" baseline="0" dirty="0"/>
              <a:t>Psychodynamic approach – can be taken by managers by treating people with respect and understanding their emotional state and show them the benefits of change and work with their feelings</a:t>
            </a:r>
          </a:p>
          <a:p>
            <a:r>
              <a:rPr lang="en-GB" baseline="0" dirty="0"/>
              <a:t>And the humanistic approach builds on psychological perspective ad that managers believe people are capable of change just need the right structures in place to enable the change and having open communication will enable this along with right strategies in place to help individual grow and develop.</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29</a:t>
            </a:fld>
            <a:endParaRPr lang="en-GB"/>
          </a:p>
        </p:txBody>
      </p:sp>
    </p:spTree>
    <p:extLst>
      <p:ext uri="{BB962C8B-B14F-4D97-AF65-F5344CB8AC3E}">
        <p14:creationId xmlns:p14="http://schemas.microsoft.com/office/powerpoint/2010/main" val="3788306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 </a:t>
            </a:r>
            <a:r>
              <a:rPr lang="en-GB" sz="1200" b="0" i="0" kern="1200" dirty="0">
                <a:solidFill>
                  <a:schemeClr val="tx1"/>
                </a:solidFill>
                <a:effectLst/>
                <a:latin typeface="+mn-lt"/>
                <a:ea typeface="+mn-ea"/>
                <a:cs typeface="+mn-cs"/>
              </a:rPr>
              <a:t>Unparalleled heritage, pride and culture, wonderful community, amazing growth opportunity, and a creative atmosphere sets them apart, says a Disney employee.  Disney only hires people who align with what their brand stands for. The organizational benefits of being a Disney employee include access to Mickey’s Retreat (an exclusive area accessible only to Cast Members and their families), generous discounts on Disney parks, hotels and merchandise, incentive schemes and private healthcare.</a:t>
            </a:r>
          </a:p>
          <a:p>
            <a:pPr fontAlgn="base"/>
            <a:r>
              <a:rPr lang="en-GB" sz="1200" b="0" i="0" kern="1200" dirty="0">
                <a:solidFill>
                  <a:schemeClr val="tx1"/>
                </a:solidFill>
                <a:effectLst/>
                <a:latin typeface="+mn-lt"/>
                <a:ea typeface="+mn-ea"/>
                <a:cs typeface="+mn-cs"/>
              </a:rPr>
              <a:t>Twitter - When someone says rooftop meetings, I think </a:t>
            </a:r>
            <a:r>
              <a:rPr lang="en-GB" sz="1200" b="0" i="0" u="none" strike="noStrike" kern="1200" dirty="0">
                <a:solidFill>
                  <a:schemeClr val="tx1"/>
                </a:solidFill>
                <a:effectLst/>
                <a:latin typeface="+mn-lt"/>
                <a:ea typeface="+mn-ea"/>
                <a:cs typeface="+mn-cs"/>
                <a:hlinkClick r:id="rId3"/>
              </a:rPr>
              <a:t>Twitter</a:t>
            </a:r>
            <a:r>
              <a:rPr lang="en-GB" sz="1200" b="0" i="0" kern="1200" dirty="0">
                <a:solidFill>
                  <a:schemeClr val="tx1"/>
                </a:solidFill>
                <a:effectLst/>
                <a:latin typeface="+mn-lt"/>
                <a:ea typeface="+mn-ea"/>
                <a:cs typeface="+mn-cs"/>
              </a:rPr>
              <a:t>! Twitter employees can’t stop raving about their wonderful work culture.</a:t>
            </a:r>
          </a:p>
          <a:p>
            <a:pPr fontAlgn="base"/>
            <a:r>
              <a:rPr lang="en-GB" sz="1200" b="1" i="0" kern="1200" dirty="0">
                <a:solidFill>
                  <a:schemeClr val="tx1"/>
                </a:solidFill>
                <a:effectLst/>
                <a:latin typeface="+mn-lt"/>
                <a:ea typeface="+mn-ea"/>
                <a:cs typeface="+mn-cs"/>
              </a:rPr>
              <a:t>What Sets Them Apart:</a:t>
            </a:r>
            <a:r>
              <a:rPr lang="en-GB" sz="1200" b="0" i="0" kern="1200" dirty="0">
                <a:solidFill>
                  <a:schemeClr val="tx1"/>
                </a:solidFill>
                <a:effectLst/>
                <a:latin typeface="+mn-lt"/>
                <a:ea typeface="+mn-ea"/>
                <a:cs typeface="+mn-cs"/>
              </a:rPr>
              <a:t>  From rooftop meetings to paid lunches, yoga classes and even unlimited vacation for some, Twitter employees get to have all the fun. Guess what’s even better than these countless perks? The team-oriented environment in which every person is motivated by the company’s goals.</a:t>
            </a:r>
          </a:p>
          <a:p>
            <a:pPr fontAlgn="base"/>
            <a:r>
              <a:rPr lang="en-GB" sz="1200" b="0" i="0" kern="1200" dirty="0">
                <a:solidFill>
                  <a:schemeClr val="tx1"/>
                </a:solidFill>
                <a:effectLst/>
                <a:latin typeface="+mn-lt"/>
                <a:ea typeface="+mn-ea"/>
                <a:cs typeface="+mn-cs"/>
              </a:rPr>
              <a:t>On top of that, Twitter runs a quarterly ‘Hack Week’ when employees are encouraged to explore their crazy ideas. People are allowed to have concentrated time to go wild. This is a breath of fresh air and keeps the work-</a:t>
            </a:r>
          </a:p>
          <a:p>
            <a:pPr fontAlgn="base"/>
            <a:r>
              <a:rPr lang="en-GB" sz="1200" b="0" i="0" kern="1200" dirty="0">
                <a:solidFill>
                  <a:schemeClr val="tx1"/>
                </a:solidFill>
                <a:effectLst/>
                <a:latin typeface="+mn-lt"/>
                <a:ea typeface="+mn-ea"/>
                <a:cs typeface="+mn-cs"/>
              </a:rPr>
              <a:t>Nike has an amazing work culture that its employees swear by. We’ll tell you why Nike made it to this top organizational culture examples list. The culture – fun, employee perks and high energy are just the tip of the reasons that make their contagiously energetic work culture.  Nike’s </a:t>
            </a:r>
            <a:r>
              <a:rPr lang="en-GB" sz="1200" b="0" i="0" u="none" strike="noStrike" kern="1200" dirty="0">
                <a:solidFill>
                  <a:schemeClr val="tx1"/>
                </a:solidFill>
                <a:effectLst/>
                <a:latin typeface="+mn-lt"/>
                <a:ea typeface="+mn-ea"/>
                <a:cs typeface="+mn-cs"/>
                <a:hlinkClick r:id="rId4"/>
              </a:rPr>
              <a:t>organizational culture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defintion</a:t>
            </a:r>
            <a:r>
              <a:rPr lang="en-GB" sz="1200" b="0" i="0" kern="1200" dirty="0">
                <a:solidFill>
                  <a:schemeClr val="tx1"/>
                </a:solidFill>
                <a:effectLst/>
                <a:latin typeface="+mn-lt"/>
                <a:ea typeface="+mn-ea"/>
                <a:cs typeface="+mn-cs"/>
              </a:rPr>
              <a:t> is </a:t>
            </a:r>
            <a:r>
              <a:rPr lang="en-GB" sz="1200" b="0" i="0" kern="1200" dirty="0" err="1">
                <a:solidFill>
                  <a:schemeClr val="tx1"/>
                </a:solidFill>
                <a:effectLst/>
                <a:latin typeface="+mn-lt"/>
                <a:ea typeface="+mn-ea"/>
                <a:cs typeface="+mn-cs"/>
              </a:rPr>
              <a:t>centered</a:t>
            </a:r>
            <a:r>
              <a:rPr lang="en-GB" sz="1200" b="0" i="0" kern="1200" dirty="0">
                <a:solidFill>
                  <a:schemeClr val="tx1"/>
                </a:solidFill>
                <a:effectLst/>
                <a:latin typeface="+mn-lt"/>
                <a:ea typeface="+mn-ea"/>
                <a:cs typeface="+mn-cs"/>
              </a:rPr>
              <a:t> on creativity and innovation to provide products that are cutting-edge and stays that way.</a:t>
            </a:r>
          </a:p>
          <a:p>
            <a:pPr fontAlgn="base"/>
            <a:r>
              <a:rPr lang="en-GB" sz="1200" b="1" i="0" kern="1200" dirty="0">
                <a:solidFill>
                  <a:schemeClr val="tx1"/>
                </a:solidFill>
                <a:effectLst/>
                <a:latin typeface="+mn-lt"/>
                <a:ea typeface="+mn-ea"/>
                <a:cs typeface="+mn-cs"/>
              </a:rPr>
              <a:t>Takeaway:</a:t>
            </a:r>
            <a:r>
              <a:rPr lang="en-GB" sz="1200" b="0" i="0" kern="1200" dirty="0">
                <a:solidFill>
                  <a:schemeClr val="tx1"/>
                </a:solidFill>
                <a:effectLst/>
                <a:latin typeface="+mn-lt"/>
                <a:ea typeface="+mn-ea"/>
                <a:cs typeface="+mn-cs"/>
              </a:rPr>
              <a:t> The people you work with make the job worthwhile. Build a brand that your employees will be proud to call their own. It pays to think about cultural practices critically and rigorously.</a:t>
            </a:r>
          </a:p>
          <a:p>
            <a:pPr fontAlgn="base"/>
            <a:r>
              <a:rPr lang="en-GB" sz="1200" b="0" i="0" u="none" strike="noStrike" kern="1200" dirty="0">
                <a:solidFill>
                  <a:schemeClr val="tx1"/>
                </a:solidFill>
                <a:effectLst/>
                <a:latin typeface="+mn-lt"/>
                <a:ea typeface="+mn-ea"/>
                <a:cs typeface="+mn-cs"/>
                <a:hlinkClick r:id="rId5"/>
              </a:rPr>
              <a:t>Google</a:t>
            </a:r>
            <a:r>
              <a:rPr lang="en-GB" sz="1200" b="0" i="0" kern="1200" dirty="0">
                <a:solidFill>
                  <a:schemeClr val="tx1"/>
                </a:solidFill>
                <a:effectLst/>
                <a:latin typeface="+mn-lt"/>
                <a:ea typeface="+mn-ea"/>
                <a:cs typeface="+mn-cs"/>
              </a:rPr>
              <a:t> is renowned as an amazing employer with many other organizations trying to mimic it and sets the tone for many of the perks and benefits </a:t>
            </a:r>
            <a:r>
              <a:rPr lang="en-GB" sz="1200" b="0" i="0" kern="1200" dirty="0" err="1">
                <a:solidFill>
                  <a:schemeClr val="tx1"/>
                </a:solidFill>
                <a:effectLst/>
                <a:latin typeface="+mn-lt"/>
                <a:ea typeface="+mn-ea"/>
                <a:cs typeface="+mn-cs"/>
              </a:rPr>
              <a:t>startups</a:t>
            </a:r>
            <a:r>
              <a:rPr lang="en-GB" sz="1200" b="0" i="0" kern="1200" dirty="0">
                <a:solidFill>
                  <a:schemeClr val="tx1"/>
                </a:solidFill>
                <a:effectLst/>
                <a:latin typeface="+mn-lt"/>
                <a:ea typeface="+mn-ea"/>
                <a:cs typeface="+mn-cs"/>
              </a:rPr>
              <a:t> are now known for. Googlers are renowned to be driven, talented and among the best of the best.</a:t>
            </a:r>
          </a:p>
          <a:p>
            <a:pPr fontAlgn="base"/>
            <a:r>
              <a:rPr lang="en-GB" sz="1200" b="1" i="0" kern="1200" dirty="0">
                <a:solidFill>
                  <a:schemeClr val="tx1"/>
                </a:solidFill>
                <a:effectLst/>
                <a:latin typeface="+mn-lt"/>
                <a:ea typeface="+mn-ea"/>
                <a:cs typeface="+mn-cs"/>
              </a:rPr>
              <a:t>What Sets Them Apart:</a:t>
            </a:r>
            <a:r>
              <a:rPr lang="en-GB" sz="1200" b="0" i="0" kern="1200" dirty="0">
                <a:solidFill>
                  <a:schemeClr val="tx1"/>
                </a:solidFill>
                <a:effectLst/>
                <a:latin typeface="+mn-lt"/>
                <a:ea typeface="+mn-ea"/>
                <a:cs typeface="+mn-cs"/>
              </a:rPr>
              <a:t> With perks galore from free food, employee trips and parties, financial bonuses, open presentations by high-level executives, employee recognition, gyms, a pet-friendly environment to the main campus that rivals a world-class resort, Google’s corporate culture is the standard by which all other tech companies are measured.</a:t>
            </a:r>
          </a:p>
          <a:p>
            <a:pPr fontAlgn="base"/>
            <a:r>
              <a:rPr lang="en-GB" sz="1200" b="0" i="0" kern="1200" dirty="0">
                <a:solidFill>
                  <a:schemeClr val="tx1"/>
                </a:solidFill>
                <a:effectLst/>
                <a:latin typeface="+mn-lt"/>
                <a:ea typeface="+mn-ea"/>
                <a:cs typeface="+mn-cs"/>
              </a:rPr>
              <a:t>Another factor that sets apart Googlers from the rest is their drive and loyalty to the organization which makes them stay on with the company and receive a number of promotions throughout the year.</a:t>
            </a:r>
          </a:p>
          <a:p>
            <a:pPr fontAlgn="base"/>
            <a:r>
              <a:rPr lang="en-GB" dirty="0"/>
              <a:t>Netflix - </a:t>
            </a:r>
            <a:r>
              <a:rPr lang="en-GB" sz="1200" b="0" i="0" kern="1200" dirty="0">
                <a:solidFill>
                  <a:schemeClr val="tx1"/>
                </a:solidFill>
                <a:effectLst/>
                <a:latin typeface="+mn-lt"/>
                <a:ea typeface="+mn-ea"/>
                <a:cs typeface="+mn-cs"/>
              </a:rPr>
              <a:t>makes to this organizational culture examples list? Because they actually trust their employees! They trust their employees to put in their best efforts at work. Unlike most organizations, Netflix doesn’t measure employees’ efforts by the number of hours they work, but rather on the end product they deliver. In turn, employees love this sense of trust and flexibility.</a:t>
            </a:r>
          </a:p>
          <a:p>
            <a:pPr fontAlgn="base"/>
            <a:r>
              <a:rPr lang="en-GB" sz="1200" b="1" i="0" kern="1200" dirty="0">
                <a:solidFill>
                  <a:schemeClr val="tx1"/>
                </a:solidFill>
                <a:effectLst/>
                <a:latin typeface="+mn-lt"/>
                <a:ea typeface="+mn-ea"/>
                <a:cs typeface="+mn-cs"/>
              </a:rPr>
              <a:t>What Sets Them Apart:</a:t>
            </a:r>
            <a:r>
              <a:rPr lang="en-GB" sz="1200" b="0" i="0" kern="1200" dirty="0">
                <a:solidFill>
                  <a:schemeClr val="tx1"/>
                </a:solidFill>
                <a:effectLst/>
                <a:latin typeface="+mn-lt"/>
                <a:ea typeface="+mn-ea"/>
                <a:cs typeface="+mn-cs"/>
              </a:rPr>
              <a:t> Did you know that Netflix has no set schedule, but offers unlimited vacation days to its employees? It’s not for all companies and certainly easier said than done. </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30</a:t>
            </a:fld>
            <a:endParaRPr lang="en-GB"/>
          </a:p>
        </p:txBody>
      </p:sp>
    </p:spTree>
    <p:extLst>
      <p:ext uri="{BB962C8B-B14F-4D97-AF65-F5344CB8AC3E}">
        <p14:creationId xmlns:p14="http://schemas.microsoft.com/office/powerpoint/2010/main" val="18095466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organisational culture can be a catalyst or gets in the way of change efforts- people</a:t>
            </a:r>
            <a:r>
              <a:rPr lang="en-GB" baseline="0" dirty="0"/>
              <a:t> might even suggest to change the culture. It is tricky to change culture as its mainly invisible and </a:t>
            </a:r>
            <a:r>
              <a:rPr lang="en-GB" baseline="0" dirty="0" err="1"/>
              <a:t>unconcious</a:t>
            </a:r>
            <a:r>
              <a:rPr lang="en-GB" baseline="0" dirty="0"/>
              <a:t> element from the way building are laid out to what is worn , how meetings are run, decisions are made, rewards and recognitions- ‘the way things are done here’</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31</a:t>
            </a:fld>
            <a:endParaRPr lang="en-GB"/>
          </a:p>
        </p:txBody>
      </p:sp>
    </p:spTree>
    <p:extLst>
      <p:ext uri="{BB962C8B-B14F-4D97-AF65-F5344CB8AC3E}">
        <p14:creationId xmlns:p14="http://schemas.microsoft.com/office/powerpoint/2010/main" val="37749360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 things are done and behaviours that happen are actually manifested in much deeper roots in an organisation. – culture is seen as the identity of the organisation built on basic</a:t>
            </a:r>
            <a:r>
              <a:rPr lang="en-GB" baseline="0" dirty="0"/>
              <a:t> assumptions below the level of consciousness and take for granted. Below the surface is also values that are enacted by day to day behaviours and values are originated from founders and leaders. When organisations bring about change, it requires to reinstate values or reshaped and staff and middle managers might express resistance and so work needs to take place to help all re align their values. Once values are aligned then there is commitment form all and greater job satisfaction.  The outer layer of culture are the artefacts visible the way things are done here.. the norms.</a:t>
            </a:r>
          </a:p>
          <a:p>
            <a:r>
              <a:rPr lang="en-GB" baseline="0" dirty="0"/>
              <a:t>Changing culture is very hard as people are immersed in it and difficult to step aside from it</a:t>
            </a:r>
          </a:p>
          <a:p>
            <a:r>
              <a:rPr lang="en-GB" baseline="0" dirty="0"/>
              <a:t>It is formed by – leaders , organisation's adaptation to environment, evolution of teams and learning from one another, planned cultures through systems</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32</a:t>
            </a:fld>
            <a:endParaRPr lang="en-GB"/>
          </a:p>
        </p:txBody>
      </p:sp>
    </p:spTree>
    <p:extLst>
      <p:ext uri="{BB962C8B-B14F-4D97-AF65-F5344CB8AC3E}">
        <p14:creationId xmlns:p14="http://schemas.microsoft.com/office/powerpoint/2010/main" val="468059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blame culture we will hear the words from that frame. They might have been meant as opinion or encouragement but that is probably not the way they will be heard. Secondly, the prevailing paradigm encourages certain types of behaviour. If everyone believes there is a blame culture it is much more likely that people will behave in blaming ways; in a similar situation in a forgiveness culture (how nice it would be if they were as common) people would be more likely to act in a constructive and encouraging way. Thirdly, the paradigm tends to be self-sustaining. Because I hear the words, “I hope you do better next time” as a threat I accept them as proof there that is indeed a blame culture: “Did you hear that? She just threatened me—that’s so typical of the way things are around here.” A paradigm is like a </a:t>
            </a:r>
            <a:r>
              <a:rPr lang="en-GB" dirty="0" err="1"/>
              <a:t>selffulfilling</a:t>
            </a:r>
            <a:r>
              <a:rPr lang="en-GB" dirty="0"/>
              <a:t> prophecy; there is a kind of circular logic attached to it which makes it hard to break.</a:t>
            </a:r>
          </a:p>
        </p:txBody>
      </p:sp>
      <p:sp>
        <p:nvSpPr>
          <p:cNvPr id="4" name="Slide Number Placeholder 3"/>
          <p:cNvSpPr>
            <a:spLocks noGrp="1"/>
          </p:cNvSpPr>
          <p:nvPr>
            <p:ph type="sldNum" sz="quarter" idx="10"/>
          </p:nvPr>
        </p:nvSpPr>
        <p:spPr/>
        <p:txBody>
          <a:bodyPr/>
          <a:lstStyle/>
          <a:p>
            <a:fld id="{AF506D28-DE8B-40CD-99A1-D5C3DF76B895}" type="slidenum">
              <a:rPr lang="en-GB" smtClean="0"/>
              <a:t>33</a:t>
            </a:fld>
            <a:endParaRPr lang="en-GB"/>
          </a:p>
        </p:txBody>
      </p:sp>
    </p:spTree>
    <p:extLst>
      <p:ext uri="{BB962C8B-B14F-4D97-AF65-F5344CB8AC3E}">
        <p14:creationId xmlns:p14="http://schemas.microsoft.com/office/powerpoint/2010/main" val="1056238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change can be approached by using </a:t>
            </a:r>
            <a:r>
              <a:rPr lang="en-GB" dirty="0" err="1"/>
              <a:t>Mckinsey’s</a:t>
            </a:r>
            <a:r>
              <a:rPr lang="en-GB" dirty="0"/>
              <a:t> 7 S Model – by shaping the 7 S and their interactions. It is a useful way of assessing the infrastructure of the organisation and how to maintain effective performance.</a:t>
            </a:r>
          </a:p>
          <a:p>
            <a:r>
              <a:rPr lang="en-GB" dirty="0"/>
              <a:t>Staff – important categories of people within organisation (looking at their potential/ retention and maximising their potential)</a:t>
            </a:r>
          </a:p>
          <a:p>
            <a:r>
              <a:rPr lang="en-GB" dirty="0"/>
              <a:t>Skills – distinct capabilities and experiences of key people </a:t>
            </a:r>
          </a:p>
          <a:p>
            <a:r>
              <a:rPr lang="en-GB" dirty="0"/>
              <a:t>Systems – Processes (IT/ HR/ Management Systems)</a:t>
            </a:r>
          </a:p>
          <a:p>
            <a:r>
              <a:rPr lang="en-GB" dirty="0"/>
              <a:t>Style – Management style and </a:t>
            </a:r>
            <a:r>
              <a:rPr lang="en-GB" dirty="0" err="1"/>
              <a:t>cultue</a:t>
            </a:r>
            <a:endParaRPr lang="en-GB" dirty="0"/>
          </a:p>
          <a:p>
            <a:r>
              <a:rPr lang="en-GB" dirty="0" err="1"/>
              <a:t>Srtetegy</a:t>
            </a:r>
            <a:r>
              <a:rPr lang="en-GB" dirty="0"/>
              <a:t> – </a:t>
            </a:r>
            <a:r>
              <a:rPr lang="en-GB" dirty="0" err="1"/>
              <a:t>organsitional</a:t>
            </a:r>
            <a:r>
              <a:rPr lang="en-GB" dirty="0"/>
              <a:t> goals, plans use of resources</a:t>
            </a:r>
          </a:p>
          <a:p>
            <a:r>
              <a:rPr lang="en-GB" dirty="0"/>
              <a:t>Structure – Roles, responsibilities accountability</a:t>
            </a:r>
          </a:p>
          <a:p>
            <a:r>
              <a:rPr lang="en-GB" dirty="0"/>
              <a:t>Shared values</a:t>
            </a:r>
            <a:r>
              <a:rPr lang="en-GB" baseline="0" dirty="0"/>
              <a:t> – guiding principles</a:t>
            </a:r>
          </a:p>
          <a:p>
            <a:r>
              <a:rPr lang="en-GB" baseline="0" dirty="0"/>
              <a:t>Strategy, structure and systems – are most tangible hence people concentrate on these when managing change. These are also interconnected and when changing these.. It will effect other aspects as well. Using the 7s – we can identify the right structures that will enable the change to be moved forward.</a:t>
            </a:r>
          </a:p>
          <a:p>
            <a:r>
              <a:rPr lang="en-GB" baseline="0" dirty="0"/>
              <a:t>The 7 S can be used to diagnose the current internal state and what needs to be done to get to desired future state.</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34</a:t>
            </a:fld>
            <a:endParaRPr lang="en-GB"/>
          </a:p>
        </p:txBody>
      </p:sp>
    </p:spTree>
    <p:extLst>
      <p:ext uri="{BB962C8B-B14F-4D97-AF65-F5344CB8AC3E}">
        <p14:creationId xmlns:p14="http://schemas.microsoft.com/office/powerpoint/2010/main" val="6270261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strategy to core values/ vision- this will catalyse action </a:t>
            </a:r>
          </a:p>
          <a:p>
            <a:r>
              <a:rPr lang="en-GB" dirty="0"/>
              <a:t>Share ownership – two</a:t>
            </a:r>
            <a:r>
              <a:rPr lang="en-GB" baseline="0" dirty="0"/>
              <a:t> way communication generate collective solutions, bridge gap between management and staff to get the momentum of change going </a:t>
            </a:r>
            <a:endParaRPr lang="en-GB" dirty="0"/>
          </a:p>
          <a:p>
            <a:r>
              <a:rPr lang="en-GB" dirty="0"/>
              <a:t>Recognising</a:t>
            </a:r>
            <a:r>
              <a:rPr lang="en-GB" baseline="0" dirty="0"/>
              <a:t> the exciting culture and building on its strengths taking into account exiting behaviours</a:t>
            </a:r>
          </a:p>
          <a:p>
            <a:r>
              <a:rPr lang="en-GB" baseline="0" dirty="0"/>
              <a:t>Shifting the mind-set  is introducing the foreign element and kick start the change process</a:t>
            </a:r>
          </a:p>
          <a:p>
            <a:r>
              <a:rPr lang="en-GB" baseline="0" dirty="0"/>
              <a:t>Managers need to act as role models, using internal and external stakeholders and their power base </a:t>
            </a:r>
          </a:p>
          <a:p>
            <a:r>
              <a:rPr lang="en-GB" baseline="0" dirty="0"/>
              <a:t>Introduce rewards systems – and embed mechanism of encouraging change (7S model) how all elements are interconnected to get desired </a:t>
            </a:r>
            <a:r>
              <a:rPr lang="en-GB" baseline="0" dirty="0" err="1"/>
              <a:t>bevaiours</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35</a:t>
            </a:fld>
            <a:endParaRPr lang="en-GB"/>
          </a:p>
        </p:txBody>
      </p:sp>
    </p:spTree>
    <p:extLst>
      <p:ext uri="{BB962C8B-B14F-4D97-AF65-F5344CB8AC3E}">
        <p14:creationId xmlns:p14="http://schemas.microsoft.com/office/powerpoint/2010/main" val="1346322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14BAF6-F873-417E-9A1F-0573FBEFF58E}"/>
              </a:ext>
            </a:extLst>
          </p:cNvPr>
          <p:cNvSpPr>
            <a:spLocks noGrp="1"/>
          </p:cNvSpPr>
          <p:nvPr>
            <p:ph type="dt" sz="half" idx="10"/>
          </p:nvPr>
        </p:nvSpPr>
        <p:spPr>
          <a:xfrm>
            <a:off x="527051" y="6524626"/>
            <a:ext cx="1295400" cy="219075"/>
          </a:xfrm>
        </p:spPr>
        <p:txBody>
          <a:bodyPr/>
          <a:lstStyle>
            <a:lvl1pPr fontAlgn="base">
              <a:spcBef>
                <a:spcPct val="0"/>
              </a:spcBef>
              <a:spcAft>
                <a:spcPct val="0"/>
              </a:spcAft>
              <a:defRPr>
                <a:latin typeface="Corbel" pitchFamily="34" charset="0"/>
                <a:cs typeface="Arial" pitchFamily="34" charset="0"/>
              </a:defRPr>
            </a:lvl1pPr>
          </a:lstStyle>
          <a:p>
            <a:pPr>
              <a:defRPr/>
            </a:pPr>
            <a:fld id="{959EC2F7-514F-4674-8E6C-3069E0FCDA2B}" type="datetimeFigureOut">
              <a:rPr lang="en-GB"/>
              <a:pPr>
                <a:defRPr/>
              </a:pPr>
              <a:t>05/04/2022</a:t>
            </a:fld>
            <a:endParaRPr lang="en-GB"/>
          </a:p>
        </p:txBody>
      </p:sp>
      <p:sp>
        <p:nvSpPr>
          <p:cNvPr id="5" name="Footer Placeholder 4">
            <a:extLst>
              <a:ext uri="{FF2B5EF4-FFF2-40B4-BE49-F238E27FC236}">
                <a16:creationId xmlns:a16="http://schemas.microsoft.com/office/drawing/2014/main" id="{E8918703-0610-40A7-B7C6-73F3FAE4F1E6}"/>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CABA8E7-7FFE-4743-BFD7-6D8BDE627F6E}"/>
              </a:ext>
            </a:extLst>
          </p:cNvPr>
          <p:cNvSpPr>
            <a:spLocks noGrp="1"/>
          </p:cNvSpPr>
          <p:nvPr>
            <p:ph type="sldNum" sz="quarter" idx="12"/>
          </p:nvPr>
        </p:nvSpPr>
        <p:spPr/>
        <p:txBody>
          <a:bodyPr/>
          <a:lstStyle>
            <a:lvl1pPr>
              <a:defRPr>
                <a:latin typeface="Corbel" panose="020B0503020204020204" pitchFamily="34" charset="0"/>
              </a:defRPr>
            </a:lvl1pPr>
          </a:lstStyle>
          <a:p>
            <a:fld id="{B72C3FE1-E0C8-4164-9701-7BF887991A42}" type="slidenum">
              <a:rPr lang="en-GB" altLang="en-US"/>
              <a:pPr/>
              <a:t>‹#›</a:t>
            </a:fld>
            <a:endParaRPr lang="en-GB" altLang="en-US"/>
          </a:p>
        </p:txBody>
      </p:sp>
    </p:spTree>
    <p:extLst>
      <p:ext uri="{BB962C8B-B14F-4D97-AF65-F5344CB8AC3E}">
        <p14:creationId xmlns:p14="http://schemas.microsoft.com/office/powerpoint/2010/main" val="35348935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E2E57-614F-4358-96C3-C2AB9A3E877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832179A-4FC2-4FEA-A33B-0306D6AB2F76}" type="datetimeFigureOut">
              <a:rPr lang="en-GB"/>
              <a:pPr>
                <a:defRPr/>
              </a:pPr>
              <a:t>05/04/2022</a:t>
            </a:fld>
            <a:endParaRPr lang="en-GB"/>
          </a:p>
        </p:txBody>
      </p:sp>
      <p:sp>
        <p:nvSpPr>
          <p:cNvPr id="5" name="Footer Placeholder 4">
            <a:extLst>
              <a:ext uri="{FF2B5EF4-FFF2-40B4-BE49-F238E27FC236}">
                <a16:creationId xmlns:a16="http://schemas.microsoft.com/office/drawing/2014/main" id="{CBEFFA52-CEFC-432F-9843-0AAA4DDC256E}"/>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4C43E56B-D138-43E6-99AD-E71505FAE1B4}"/>
              </a:ext>
            </a:extLst>
          </p:cNvPr>
          <p:cNvSpPr>
            <a:spLocks noGrp="1"/>
          </p:cNvSpPr>
          <p:nvPr>
            <p:ph type="sldNum" sz="quarter" idx="12"/>
          </p:nvPr>
        </p:nvSpPr>
        <p:spPr/>
        <p:txBody>
          <a:bodyPr/>
          <a:lstStyle>
            <a:lvl1pPr>
              <a:defRPr>
                <a:latin typeface="Corbel" panose="020B0503020204020204" pitchFamily="34" charset="0"/>
              </a:defRPr>
            </a:lvl1pPr>
          </a:lstStyle>
          <a:p>
            <a:fld id="{29A9DC1C-4FA3-4B2E-8849-744643CC878F}" type="slidenum">
              <a:rPr lang="en-GB" altLang="en-US"/>
              <a:pPr/>
              <a:t>‹#›</a:t>
            </a:fld>
            <a:endParaRPr lang="en-GB" altLang="en-US"/>
          </a:p>
        </p:txBody>
      </p:sp>
    </p:spTree>
    <p:extLst>
      <p:ext uri="{BB962C8B-B14F-4D97-AF65-F5344CB8AC3E}">
        <p14:creationId xmlns:p14="http://schemas.microsoft.com/office/powerpoint/2010/main" val="31694883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672FF3-4A9E-40E3-A741-DE9F989B402B}"/>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D895858-369D-4255-968C-F9C476BA5448}" type="datetimeFigureOut">
              <a:rPr lang="en-GB"/>
              <a:pPr>
                <a:defRPr/>
              </a:pPr>
              <a:t>05/04/2022</a:t>
            </a:fld>
            <a:endParaRPr lang="en-GB"/>
          </a:p>
        </p:txBody>
      </p:sp>
      <p:sp>
        <p:nvSpPr>
          <p:cNvPr id="5" name="Slide Number Placeholder 5">
            <a:extLst>
              <a:ext uri="{FF2B5EF4-FFF2-40B4-BE49-F238E27FC236}">
                <a16:creationId xmlns:a16="http://schemas.microsoft.com/office/drawing/2014/main" id="{9D410046-D0B3-49C2-8A7B-3A3B3F56540E}"/>
              </a:ext>
            </a:extLst>
          </p:cNvPr>
          <p:cNvSpPr>
            <a:spLocks noGrp="1"/>
          </p:cNvSpPr>
          <p:nvPr>
            <p:ph type="sldNum" sz="quarter" idx="11"/>
          </p:nvPr>
        </p:nvSpPr>
        <p:spPr/>
        <p:txBody>
          <a:bodyPr/>
          <a:lstStyle>
            <a:lvl1pPr>
              <a:defRPr>
                <a:latin typeface="Corbel" panose="020B0503020204020204" pitchFamily="34" charset="0"/>
              </a:defRPr>
            </a:lvl1pPr>
          </a:lstStyle>
          <a:p>
            <a:fld id="{34F23A21-662F-48A2-96F8-C857A42761A0}" type="slidenum">
              <a:rPr lang="en-GB" altLang="en-US"/>
              <a:pPr/>
              <a:t>‹#›</a:t>
            </a:fld>
            <a:endParaRPr lang="en-GB" altLang="en-US"/>
          </a:p>
        </p:txBody>
      </p:sp>
    </p:spTree>
    <p:extLst>
      <p:ext uri="{BB962C8B-B14F-4D97-AF65-F5344CB8AC3E}">
        <p14:creationId xmlns:p14="http://schemas.microsoft.com/office/powerpoint/2010/main" val="36374040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1E61AD-DEBB-45F6-B42B-804BC89833A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69BC4567-2D5B-4D2C-807F-D34C6FD6B04D}" type="datetimeFigureOut">
              <a:rPr lang="en-GB"/>
              <a:pPr>
                <a:defRPr/>
              </a:pPr>
              <a:t>05/04/2022</a:t>
            </a:fld>
            <a:endParaRPr lang="en-GB"/>
          </a:p>
        </p:txBody>
      </p:sp>
      <p:sp>
        <p:nvSpPr>
          <p:cNvPr id="6" name="Slide Number Placeholder 6">
            <a:extLst>
              <a:ext uri="{FF2B5EF4-FFF2-40B4-BE49-F238E27FC236}">
                <a16:creationId xmlns:a16="http://schemas.microsoft.com/office/drawing/2014/main" id="{2E9DDB21-0F13-4CCC-A080-62F1D88B26CD}"/>
              </a:ext>
            </a:extLst>
          </p:cNvPr>
          <p:cNvSpPr>
            <a:spLocks noGrp="1"/>
          </p:cNvSpPr>
          <p:nvPr>
            <p:ph type="sldNum" sz="quarter" idx="11"/>
          </p:nvPr>
        </p:nvSpPr>
        <p:spPr/>
        <p:txBody>
          <a:bodyPr/>
          <a:lstStyle>
            <a:lvl1pPr>
              <a:defRPr>
                <a:latin typeface="Corbel" panose="020B0503020204020204" pitchFamily="34" charset="0"/>
              </a:defRPr>
            </a:lvl1pPr>
          </a:lstStyle>
          <a:p>
            <a:fld id="{F9F0B65E-3CE4-43ED-95F0-F556CDA0C717}" type="slidenum">
              <a:rPr lang="en-GB" altLang="en-US"/>
              <a:pPr/>
              <a:t>‹#›</a:t>
            </a:fld>
            <a:endParaRPr lang="en-GB" altLang="en-US"/>
          </a:p>
        </p:txBody>
      </p:sp>
    </p:spTree>
    <p:extLst>
      <p:ext uri="{BB962C8B-B14F-4D97-AF65-F5344CB8AC3E}">
        <p14:creationId xmlns:p14="http://schemas.microsoft.com/office/powerpoint/2010/main" val="22284059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62BE2-FC6D-4AF8-B62B-585DEA32EFAA}"/>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2E675C7-E22B-4E8D-8DD4-94CF9EB69D2D}" type="datetimeFigureOut">
              <a:rPr lang="en-GB"/>
              <a:pPr>
                <a:defRPr/>
              </a:pPr>
              <a:t>05/04/2022</a:t>
            </a:fld>
            <a:endParaRPr lang="en-GB"/>
          </a:p>
        </p:txBody>
      </p:sp>
      <p:sp>
        <p:nvSpPr>
          <p:cNvPr id="8" name="Slide Number Placeholder 8">
            <a:extLst>
              <a:ext uri="{FF2B5EF4-FFF2-40B4-BE49-F238E27FC236}">
                <a16:creationId xmlns:a16="http://schemas.microsoft.com/office/drawing/2014/main" id="{150485AE-A729-4EC6-A7B5-426B60267A6A}"/>
              </a:ext>
            </a:extLst>
          </p:cNvPr>
          <p:cNvSpPr>
            <a:spLocks noGrp="1"/>
          </p:cNvSpPr>
          <p:nvPr>
            <p:ph type="sldNum" sz="quarter" idx="11"/>
          </p:nvPr>
        </p:nvSpPr>
        <p:spPr/>
        <p:txBody>
          <a:bodyPr/>
          <a:lstStyle>
            <a:lvl1pPr>
              <a:defRPr>
                <a:latin typeface="Corbel" panose="020B0503020204020204" pitchFamily="34" charset="0"/>
              </a:defRPr>
            </a:lvl1pPr>
          </a:lstStyle>
          <a:p>
            <a:fld id="{36A07995-BBD7-4DF4-99D3-299A171705AE}" type="slidenum">
              <a:rPr lang="en-GB" altLang="en-US"/>
              <a:pPr/>
              <a:t>‹#›</a:t>
            </a:fld>
            <a:endParaRPr lang="en-GB" altLang="en-US"/>
          </a:p>
        </p:txBody>
      </p:sp>
    </p:spTree>
    <p:extLst>
      <p:ext uri="{BB962C8B-B14F-4D97-AF65-F5344CB8AC3E}">
        <p14:creationId xmlns:p14="http://schemas.microsoft.com/office/powerpoint/2010/main" val="27290530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39922B-5CFF-4A6A-BCF3-D71C5CEBB51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494B7EF-FC13-4EAC-8278-AE16B96257F0}" type="datetimeFigureOut">
              <a:rPr lang="en-GB"/>
              <a:pPr>
                <a:defRPr/>
              </a:pPr>
              <a:t>05/04/2022</a:t>
            </a:fld>
            <a:endParaRPr lang="en-GB"/>
          </a:p>
        </p:txBody>
      </p:sp>
      <p:sp>
        <p:nvSpPr>
          <p:cNvPr id="4" name="Slide Number Placeholder 4">
            <a:extLst>
              <a:ext uri="{FF2B5EF4-FFF2-40B4-BE49-F238E27FC236}">
                <a16:creationId xmlns:a16="http://schemas.microsoft.com/office/drawing/2014/main" id="{AEF7D0F4-480A-43AD-B4BA-3AC942E53B6D}"/>
              </a:ext>
            </a:extLst>
          </p:cNvPr>
          <p:cNvSpPr>
            <a:spLocks noGrp="1"/>
          </p:cNvSpPr>
          <p:nvPr>
            <p:ph type="sldNum" sz="quarter" idx="11"/>
          </p:nvPr>
        </p:nvSpPr>
        <p:spPr/>
        <p:txBody>
          <a:bodyPr/>
          <a:lstStyle>
            <a:lvl1pPr>
              <a:defRPr>
                <a:latin typeface="Corbel" panose="020B0503020204020204" pitchFamily="34" charset="0"/>
              </a:defRPr>
            </a:lvl1pPr>
          </a:lstStyle>
          <a:p>
            <a:fld id="{9C9F0920-85E4-48D5-B2CA-532B0D5B41ED}" type="slidenum">
              <a:rPr lang="en-GB" altLang="en-US"/>
              <a:pPr/>
              <a:t>‹#›</a:t>
            </a:fld>
            <a:endParaRPr lang="en-GB" altLang="en-US"/>
          </a:p>
        </p:txBody>
      </p:sp>
    </p:spTree>
    <p:extLst>
      <p:ext uri="{BB962C8B-B14F-4D97-AF65-F5344CB8AC3E}">
        <p14:creationId xmlns:p14="http://schemas.microsoft.com/office/powerpoint/2010/main" val="7794087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47CC7E-30E9-4235-B507-398D3BD30FF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07E491-1F98-442B-B959-351FA8D0EB34}" type="datetimeFigureOut">
              <a:rPr lang="en-GB"/>
              <a:pPr>
                <a:defRPr/>
              </a:pPr>
              <a:t>05/04/2022</a:t>
            </a:fld>
            <a:endParaRPr lang="en-GB"/>
          </a:p>
        </p:txBody>
      </p:sp>
      <p:sp>
        <p:nvSpPr>
          <p:cNvPr id="3" name="Slide Number Placeholder 3">
            <a:extLst>
              <a:ext uri="{FF2B5EF4-FFF2-40B4-BE49-F238E27FC236}">
                <a16:creationId xmlns:a16="http://schemas.microsoft.com/office/drawing/2014/main" id="{926991E6-3F75-4C89-80CE-E2B37310C1E7}"/>
              </a:ext>
            </a:extLst>
          </p:cNvPr>
          <p:cNvSpPr>
            <a:spLocks noGrp="1"/>
          </p:cNvSpPr>
          <p:nvPr>
            <p:ph type="sldNum" sz="quarter" idx="11"/>
          </p:nvPr>
        </p:nvSpPr>
        <p:spPr/>
        <p:txBody>
          <a:bodyPr/>
          <a:lstStyle>
            <a:lvl1pPr>
              <a:defRPr>
                <a:latin typeface="Corbel" panose="020B0503020204020204" pitchFamily="34" charset="0"/>
              </a:defRPr>
            </a:lvl1pPr>
          </a:lstStyle>
          <a:p>
            <a:fld id="{8B2E4DD5-5943-4361-859C-F14C5D20F949}" type="slidenum">
              <a:rPr lang="en-GB" altLang="en-US"/>
              <a:pPr/>
              <a:t>‹#›</a:t>
            </a:fld>
            <a:endParaRPr lang="en-GB" altLang="en-US"/>
          </a:p>
        </p:txBody>
      </p:sp>
    </p:spTree>
    <p:extLst>
      <p:ext uri="{BB962C8B-B14F-4D97-AF65-F5344CB8AC3E}">
        <p14:creationId xmlns:p14="http://schemas.microsoft.com/office/powerpoint/2010/main" val="39301928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76B9F2B-21F8-4C6E-8274-3B99C9F0CD1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7D202F-81B1-4E67-9C13-53489E48A778}" type="datetimeFigureOut">
              <a:rPr lang="en-GB"/>
              <a:pPr>
                <a:defRPr/>
              </a:pPr>
              <a:t>05/04/2022</a:t>
            </a:fld>
            <a:endParaRPr lang="en-GB"/>
          </a:p>
        </p:txBody>
      </p:sp>
      <p:sp>
        <p:nvSpPr>
          <p:cNvPr id="6" name="Slide Number Placeholder 6">
            <a:extLst>
              <a:ext uri="{FF2B5EF4-FFF2-40B4-BE49-F238E27FC236}">
                <a16:creationId xmlns:a16="http://schemas.microsoft.com/office/drawing/2014/main" id="{943E5228-3781-4522-BC0F-C25C2938CB6C}"/>
              </a:ext>
            </a:extLst>
          </p:cNvPr>
          <p:cNvSpPr>
            <a:spLocks noGrp="1"/>
          </p:cNvSpPr>
          <p:nvPr>
            <p:ph type="sldNum" sz="quarter" idx="11"/>
          </p:nvPr>
        </p:nvSpPr>
        <p:spPr/>
        <p:txBody>
          <a:bodyPr/>
          <a:lstStyle>
            <a:lvl1pPr>
              <a:defRPr>
                <a:latin typeface="Corbel" panose="020B0503020204020204" pitchFamily="34" charset="0"/>
              </a:defRPr>
            </a:lvl1pPr>
          </a:lstStyle>
          <a:p>
            <a:fld id="{27A9834E-A6D0-4941-BDBF-069ADC6D3E9A}" type="slidenum">
              <a:rPr lang="en-GB" altLang="en-US"/>
              <a:pPr/>
              <a:t>‹#›</a:t>
            </a:fld>
            <a:endParaRPr lang="en-GB" altLang="en-US"/>
          </a:p>
        </p:txBody>
      </p:sp>
    </p:spTree>
    <p:extLst>
      <p:ext uri="{BB962C8B-B14F-4D97-AF65-F5344CB8AC3E}">
        <p14:creationId xmlns:p14="http://schemas.microsoft.com/office/powerpoint/2010/main" val="1186220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8D2BA78D-AB36-4459-9B46-B1FAFCD39562}"/>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804D5A4-0687-486F-969D-EA7899DC2F4E}" type="datetimeFigureOut">
              <a:rPr lang="en-GB"/>
              <a:pPr>
                <a:defRPr/>
              </a:pPr>
              <a:t>05/04/2022</a:t>
            </a:fld>
            <a:endParaRPr lang="en-GB"/>
          </a:p>
        </p:txBody>
      </p:sp>
      <p:sp>
        <p:nvSpPr>
          <p:cNvPr id="6" name="Slide Number Placeholder 6">
            <a:extLst>
              <a:ext uri="{FF2B5EF4-FFF2-40B4-BE49-F238E27FC236}">
                <a16:creationId xmlns:a16="http://schemas.microsoft.com/office/drawing/2014/main" id="{963FD7A0-3026-43A2-BB4F-ACFDF388CACB}"/>
              </a:ext>
            </a:extLst>
          </p:cNvPr>
          <p:cNvSpPr>
            <a:spLocks noGrp="1"/>
          </p:cNvSpPr>
          <p:nvPr>
            <p:ph type="sldNum" sz="quarter" idx="11"/>
          </p:nvPr>
        </p:nvSpPr>
        <p:spPr/>
        <p:txBody>
          <a:bodyPr/>
          <a:lstStyle>
            <a:lvl1pPr>
              <a:defRPr>
                <a:latin typeface="Corbel" panose="020B0503020204020204" pitchFamily="34" charset="0"/>
              </a:defRPr>
            </a:lvl1pPr>
          </a:lstStyle>
          <a:p>
            <a:fld id="{2EC0F5C8-D781-4012-AF7A-71AC12483A5C}" type="slidenum">
              <a:rPr lang="en-GB" altLang="en-US"/>
              <a:pPr/>
              <a:t>‹#›</a:t>
            </a:fld>
            <a:endParaRPr lang="en-GB" altLang="en-US"/>
          </a:p>
        </p:txBody>
      </p:sp>
    </p:spTree>
    <p:extLst>
      <p:ext uri="{BB962C8B-B14F-4D97-AF65-F5344CB8AC3E}">
        <p14:creationId xmlns:p14="http://schemas.microsoft.com/office/powerpoint/2010/main" val="12711262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D3617-83A3-4DB6-9F2B-F58D7D31D305}"/>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269CF20-B2D9-4840-99E0-E95901BCAA0B}" type="datetimeFigureOut">
              <a:rPr lang="en-GB"/>
              <a:pPr>
                <a:defRPr/>
              </a:pPr>
              <a:t>05/04/2022</a:t>
            </a:fld>
            <a:endParaRPr lang="en-GB"/>
          </a:p>
        </p:txBody>
      </p:sp>
      <p:sp>
        <p:nvSpPr>
          <p:cNvPr id="5" name="Slide Number Placeholder 5">
            <a:extLst>
              <a:ext uri="{FF2B5EF4-FFF2-40B4-BE49-F238E27FC236}">
                <a16:creationId xmlns:a16="http://schemas.microsoft.com/office/drawing/2014/main" id="{576DEDEF-C945-440A-899C-4E2A77CA79B6}"/>
              </a:ext>
            </a:extLst>
          </p:cNvPr>
          <p:cNvSpPr>
            <a:spLocks noGrp="1"/>
          </p:cNvSpPr>
          <p:nvPr>
            <p:ph type="sldNum" sz="quarter" idx="11"/>
          </p:nvPr>
        </p:nvSpPr>
        <p:spPr/>
        <p:txBody>
          <a:bodyPr/>
          <a:lstStyle>
            <a:lvl1pPr>
              <a:defRPr>
                <a:latin typeface="Corbel" panose="020B0503020204020204" pitchFamily="34" charset="0"/>
              </a:defRPr>
            </a:lvl1pPr>
          </a:lstStyle>
          <a:p>
            <a:fld id="{E8AE4597-7059-4008-B0DD-7F90E850D576}" type="slidenum">
              <a:rPr lang="en-GB" altLang="en-US"/>
              <a:pPr/>
              <a:t>‹#›</a:t>
            </a:fld>
            <a:endParaRPr lang="en-GB" altLang="en-US"/>
          </a:p>
        </p:txBody>
      </p:sp>
    </p:spTree>
    <p:extLst>
      <p:ext uri="{BB962C8B-B14F-4D97-AF65-F5344CB8AC3E}">
        <p14:creationId xmlns:p14="http://schemas.microsoft.com/office/powerpoint/2010/main" val="13900202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232C1E-FD3E-4C12-B231-28533D1E935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7FE6320-2C3D-4A96-B085-F67AD7BBE6F6}" type="datetimeFigureOut">
              <a:rPr lang="en-GB"/>
              <a:pPr>
                <a:defRPr/>
              </a:pPr>
              <a:t>05/04/2022</a:t>
            </a:fld>
            <a:endParaRPr lang="en-GB"/>
          </a:p>
        </p:txBody>
      </p:sp>
      <p:sp>
        <p:nvSpPr>
          <p:cNvPr id="5" name="Slide Number Placeholder 5">
            <a:extLst>
              <a:ext uri="{FF2B5EF4-FFF2-40B4-BE49-F238E27FC236}">
                <a16:creationId xmlns:a16="http://schemas.microsoft.com/office/drawing/2014/main" id="{C6897F18-9577-4F62-ACCE-8933555B921B}"/>
              </a:ext>
            </a:extLst>
          </p:cNvPr>
          <p:cNvSpPr>
            <a:spLocks noGrp="1"/>
          </p:cNvSpPr>
          <p:nvPr>
            <p:ph type="sldNum" sz="quarter" idx="11"/>
          </p:nvPr>
        </p:nvSpPr>
        <p:spPr/>
        <p:txBody>
          <a:bodyPr/>
          <a:lstStyle>
            <a:lvl1pPr>
              <a:defRPr>
                <a:latin typeface="Corbel" panose="020B0503020204020204" pitchFamily="34" charset="0"/>
              </a:defRPr>
            </a:lvl1pPr>
          </a:lstStyle>
          <a:p>
            <a:fld id="{2E043B7C-0FA7-4B48-8170-F22D9A53B7D9}" type="slidenum">
              <a:rPr lang="en-GB" altLang="en-US"/>
              <a:pPr/>
              <a:t>‹#›</a:t>
            </a:fld>
            <a:endParaRPr lang="en-GB" altLang="en-US"/>
          </a:p>
        </p:txBody>
      </p:sp>
    </p:spTree>
    <p:extLst>
      <p:ext uri="{BB962C8B-B14F-4D97-AF65-F5344CB8AC3E}">
        <p14:creationId xmlns:p14="http://schemas.microsoft.com/office/powerpoint/2010/main" val="197922875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86C9278-CC4B-40B5-ACD3-F167BB8A86F9}"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1296795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6C9278-CC4B-40B5-ACD3-F167BB8A86F9}"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1692203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C9278-CC4B-40B5-ACD3-F167BB8A86F9}"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218649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6C9278-CC4B-40B5-ACD3-F167BB8A86F9}" type="datetimeFigureOut">
              <a:rPr lang="en-GB" smtClean="0"/>
              <a:t>05/04/2022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922245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6C9278-CC4B-40B5-ACD3-F167BB8A86F9}" type="datetimeFigureOut">
              <a:rPr lang="en-GB" smtClean="0"/>
              <a:t>05/04/2022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561335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6C9278-CC4B-40B5-ACD3-F167BB8A86F9}" type="datetimeFigureOut">
              <a:rPr lang="en-GB" smtClean="0"/>
              <a:t>05/04/2022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14920124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6C9278-CC4B-40B5-ACD3-F167BB8A86F9}" type="datetimeFigureOut">
              <a:rPr lang="en-GB" smtClean="0"/>
              <a:t>05/04/2022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18178241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86C9278-CC4B-40B5-ACD3-F167BB8A86F9}" type="datetimeFigureOut">
              <a:rPr lang="en-GB" smtClean="0"/>
              <a:t>05/04/2022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1155313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86C9278-CC4B-40B5-ACD3-F167BB8A86F9}" type="datetimeFigureOut">
              <a:rPr lang="en-GB" smtClean="0"/>
              <a:t>05/04/2022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992470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6C9278-CC4B-40B5-ACD3-F167BB8A86F9}"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4303428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6C9278-CC4B-40B5-ACD3-F167BB8A86F9}"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454931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628D993-987D-49FB-B031-77685D5B2A35}"/>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910CB48-0D53-42C4-8073-3D320F3B7DFA}"/>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509D037-4955-47DA-AFC1-D1B4787EAB47}"/>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18F416BA-490F-4451-8C02-BF9EAA5F5B45}" type="datetimeFigureOut">
              <a:rPr lang="en-GB"/>
              <a:pPr>
                <a:defRPr/>
              </a:pPr>
              <a:t>05/04/2022</a:t>
            </a:fld>
            <a:endParaRPr lang="en-GB" dirty="0"/>
          </a:p>
        </p:txBody>
      </p:sp>
      <p:sp>
        <p:nvSpPr>
          <p:cNvPr id="6" name="Slide Number Placeholder 5">
            <a:extLst>
              <a:ext uri="{FF2B5EF4-FFF2-40B4-BE49-F238E27FC236}">
                <a16:creationId xmlns:a16="http://schemas.microsoft.com/office/drawing/2014/main" id="{77298A2B-E52E-4210-BBE3-61FFC879AA14}"/>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BFEEF75-6AF6-4970-9E1C-3DAF687A43E7}" type="slidenum">
              <a:rPr lang="en-GB" altLang="en-US"/>
              <a:pPr/>
              <a:t>‹#›</a:t>
            </a:fld>
            <a:endParaRPr lang="en-GB" altLang="en-US"/>
          </a:p>
        </p:txBody>
      </p:sp>
    </p:spTree>
    <p:extLst>
      <p:ext uri="{BB962C8B-B14F-4D97-AF65-F5344CB8AC3E}">
        <p14:creationId xmlns:p14="http://schemas.microsoft.com/office/powerpoint/2010/main" val="10293738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6C9278-CC4B-40B5-ACD3-F167BB8A86F9}" type="datetimeFigureOut">
              <a:rPr lang="en-GB" smtClean="0"/>
              <a:t>05/04/2022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E3D07D-E0DB-4B56-B40E-DFB0CC1ECD1A}" type="slidenum">
              <a:rPr lang="en-GB" smtClean="0"/>
              <a:t>‹#›</a:t>
            </a:fld>
            <a:endParaRPr lang="en-GB"/>
          </a:p>
        </p:txBody>
      </p:sp>
    </p:spTree>
    <p:extLst>
      <p:ext uri="{BB962C8B-B14F-4D97-AF65-F5344CB8AC3E}">
        <p14:creationId xmlns:p14="http://schemas.microsoft.com/office/powerpoint/2010/main" val="31665364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microsoft.com/office/2007/relationships/hdphoto" Target="../media/hdphoto3.wdp"/></Relationships>
</file>

<file path=ppt/slides/_rels/slide2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BCF11BD-2CC3-444A-95D4-D4ADDBF6861C}"/>
              </a:ext>
            </a:extLst>
          </p:cNvPr>
          <p:cNvSpPr>
            <a:spLocks noGrp="1"/>
          </p:cNvSpPr>
          <p:nvPr>
            <p:ph type="ctrTitle"/>
          </p:nvPr>
        </p:nvSpPr>
        <p:spPr>
          <a:xfrm>
            <a:off x="2279576" y="1196753"/>
            <a:ext cx="7772400" cy="1470025"/>
          </a:xfrm>
        </p:spPr>
        <p:txBody>
          <a:bodyPr/>
          <a:lstStyle/>
          <a:p>
            <a:pPr eaLnBrk="1" hangingPunct="1"/>
            <a:r>
              <a:rPr lang="en-GB" sz="3500" b="1" dirty="0">
                <a:solidFill>
                  <a:schemeClr val="accent5">
                    <a:lumMod val="50000"/>
                  </a:schemeClr>
                </a:solidFill>
                <a:latin typeface="Calibri" panose="020F0502020204030204" pitchFamily="34" charset="0"/>
                <a:ea typeface="Calibri" panose="020F0502020204030204" pitchFamily="34" charset="0"/>
                <a:cs typeface="Times New Roman" panose="02020603050405020304" pitchFamily="18" charset="0"/>
              </a:rPr>
              <a:t>CHANGE &amp; STABILITY MANAGEMENT</a:t>
            </a:r>
            <a:br>
              <a:rPr lang="en-GB" sz="3500" dirty="0">
                <a:solidFill>
                  <a:schemeClr val="accent5">
                    <a:lumMod val="50000"/>
                  </a:schemeClr>
                </a:solidFill>
                <a:latin typeface="Calibri" panose="020F0502020204030204" pitchFamily="34" charset="0"/>
                <a:ea typeface="Calibri" panose="020F0502020204030204" pitchFamily="34" charset="0"/>
                <a:cs typeface="Times New Roman" panose="02020603050405020304" pitchFamily="18" charset="0"/>
              </a:rPr>
            </a:br>
            <a:r>
              <a:rPr lang="en-GB" sz="3500" b="1" dirty="0">
                <a:solidFill>
                  <a:schemeClr val="accent5">
                    <a:lumMod val="50000"/>
                  </a:schemeClr>
                </a:solidFill>
                <a:latin typeface="Calibri" panose="020F0502020204030204" pitchFamily="34" charset="0"/>
                <a:ea typeface="Calibri" panose="020F0502020204030204" pitchFamily="34" charset="0"/>
                <a:cs typeface="Times New Roman" panose="02020603050405020304" pitchFamily="18" charset="0"/>
              </a:rPr>
              <a:t>BMMB7000</a:t>
            </a:r>
            <a:endParaRPr lang="en-GB" altLang="en-US" sz="3500" dirty="0">
              <a:solidFill>
                <a:schemeClr val="accent5">
                  <a:lumMod val="50000"/>
                </a:schemeClr>
              </a:solidFill>
            </a:endParaRPr>
          </a:p>
        </p:txBody>
      </p:sp>
      <p:sp>
        <p:nvSpPr>
          <p:cNvPr id="14339" name="Subtitle 2">
            <a:extLst>
              <a:ext uri="{FF2B5EF4-FFF2-40B4-BE49-F238E27FC236}">
                <a16:creationId xmlns:a16="http://schemas.microsoft.com/office/drawing/2014/main" id="{271BD467-B90F-4464-9281-83267539844D}"/>
              </a:ext>
            </a:extLst>
          </p:cNvPr>
          <p:cNvSpPr>
            <a:spLocks noGrp="1"/>
          </p:cNvSpPr>
          <p:nvPr>
            <p:ph type="subTitle" idx="1"/>
          </p:nvPr>
        </p:nvSpPr>
        <p:spPr>
          <a:xfrm>
            <a:off x="2965376" y="3366655"/>
            <a:ext cx="6400800" cy="2419150"/>
          </a:xfrm>
        </p:spPr>
        <p:txBody>
          <a:bodyPr/>
          <a:lstStyle/>
          <a:p>
            <a:pPr eaLnBrk="1" hangingPunct="1"/>
            <a:r>
              <a:rPr lang="en-GB" altLang="en-US" dirty="0">
                <a:solidFill>
                  <a:schemeClr val="accent5">
                    <a:lumMod val="50000"/>
                  </a:schemeClr>
                </a:solidFill>
              </a:rPr>
              <a:t>By: Change Team</a:t>
            </a:r>
          </a:p>
          <a:p>
            <a:pPr eaLnBrk="1" hangingPunct="1"/>
            <a:r>
              <a:rPr lang="en-GB" altLang="en-US" dirty="0">
                <a:solidFill>
                  <a:schemeClr val="accent5">
                    <a:lumMod val="50000"/>
                  </a:schemeClr>
                </a:solidFill>
              </a:rPr>
              <a:t>Dr </a:t>
            </a:r>
            <a:r>
              <a:rPr lang="en-GB" altLang="en-US" dirty="0" err="1">
                <a:solidFill>
                  <a:schemeClr val="accent5">
                    <a:lumMod val="50000"/>
                  </a:schemeClr>
                </a:solidFill>
              </a:rPr>
              <a:t>Shehla</a:t>
            </a:r>
            <a:r>
              <a:rPr lang="en-GB" altLang="en-US" dirty="0">
                <a:solidFill>
                  <a:schemeClr val="accent5">
                    <a:lumMod val="50000"/>
                  </a:schemeClr>
                </a:solidFill>
              </a:rPr>
              <a:t> Khan </a:t>
            </a:r>
          </a:p>
          <a:p>
            <a:pPr eaLnBrk="1" hangingPunct="1"/>
            <a:r>
              <a:rPr lang="en-GB" altLang="en-US" dirty="0">
                <a:solidFill>
                  <a:schemeClr val="accent5">
                    <a:lumMod val="50000"/>
                  </a:schemeClr>
                </a:solidFill>
              </a:rPr>
              <a:t>and</a:t>
            </a:r>
          </a:p>
          <a:p>
            <a:pPr eaLnBrk="1" hangingPunct="1"/>
            <a:r>
              <a:rPr lang="en-GB" altLang="en-US" dirty="0">
                <a:solidFill>
                  <a:schemeClr val="accent5">
                    <a:lumMod val="50000"/>
                  </a:schemeClr>
                </a:solidFill>
              </a:rPr>
              <a:t>Dr Roisin Mullins</a:t>
            </a:r>
          </a:p>
        </p:txBody>
      </p:sp>
    </p:spTree>
    <p:extLst>
      <p:ext uri="{BB962C8B-B14F-4D97-AF65-F5344CB8AC3E}">
        <p14:creationId xmlns:p14="http://schemas.microsoft.com/office/powerpoint/2010/main" val="36381853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objectives</a:t>
            </a:r>
          </a:p>
        </p:txBody>
      </p:sp>
      <p:sp>
        <p:nvSpPr>
          <p:cNvPr id="3" name="Content Placeholder 2"/>
          <p:cNvSpPr>
            <a:spLocks noGrp="1"/>
          </p:cNvSpPr>
          <p:nvPr>
            <p:ph idx="1"/>
          </p:nvPr>
        </p:nvSpPr>
        <p:spPr/>
        <p:txBody>
          <a:bodyPr/>
          <a:lstStyle/>
          <a:p>
            <a:pPr marL="0" indent="0">
              <a:buNone/>
            </a:pPr>
            <a:r>
              <a:rPr lang="en-GB" dirty="0"/>
              <a:t>To consider </a:t>
            </a:r>
          </a:p>
          <a:p>
            <a:r>
              <a:rPr lang="en-GB" dirty="0"/>
              <a:t>Resistance to change</a:t>
            </a:r>
          </a:p>
          <a:p>
            <a:pPr marL="0" indent="0">
              <a:buNone/>
            </a:pPr>
            <a:r>
              <a:rPr lang="en-GB" dirty="0"/>
              <a:t>- Reasons for</a:t>
            </a:r>
          </a:p>
          <a:p>
            <a:pPr marL="0" indent="0">
              <a:buNone/>
            </a:pPr>
            <a:r>
              <a:rPr lang="en-GB" dirty="0"/>
              <a:t>- Types of</a:t>
            </a:r>
          </a:p>
          <a:p>
            <a:pPr marL="0" indent="0">
              <a:buNone/>
            </a:pPr>
            <a:r>
              <a:rPr lang="en-GB" dirty="0"/>
              <a:t>- Responses to</a:t>
            </a:r>
          </a:p>
          <a:p>
            <a:pPr>
              <a:buFontTx/>
              <a:buChar char="-"/>
            </a:pPr>
            <a:r>
              <a:rPr lang="en-GB" dirty="0"/>
              <a:t>Challenges arsing</a:t>
            </a:r>
          </a:p>
          <a:p>
            <a:pPr marL="0" indent="0">
              <a:buNone/>
            </a:pPr>
            <a:endParaRPr lang="en-GB" dirty="0"/>
          </a:p>
          <a:p>
            <a:r>
              <a:rPr lang="en-GB" dirty="0"/>
              <a:t>Organisational structures and cultures</a:t>
            </a:r>
          </a:p>
        </p:txBody>
      </p:sp>
      <p:pic>
        <p:nvPicPr>
          <p:cNvPr id="1026" name="Picture 2" descr="Persuasion—and Resistance"/>
          <p:cNvPicPr>
            <a:picLocks noChangeAspect="1" noChangeArrowheads="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66913" y="2055885"/>
            <a:ext cx="4882187" cy="309800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239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Resistance defined</a:t>
            </a:r>
          </a:p>
        </p:txBody>
      </p:sp>
      <p:sp>
        <p:nvSpPr>
          <p:cNvPr id="3" name="Content Placeholder 2"/>
          <p:cNvSpPr>
            <a:spLocks noGrp="1"/>
          </p:cNvSpPr>
          <p:nvPr>
            <p:ph idx="1"/>
          </p:nvPr>
        </p:nvSpPr>
        <p:spPr/>
        <p:txBody>
          <a:bodyPr/>
          <a:lstStyle/>
          <a:p>
            <a:pPr marL="0" indent="0">
              <a:buNone/>
            </a:pPr>
            <a:r>
              <a:rPr lang="en-GB" dirty="0"/>
              <a:t>“.. </a:t>
            </a:r>
            <a:r>
              <a:rPr lang="en-GB" b="1" dirty="0"/>
              <a:t>An unwillingness or inability to accept or to discuss changes that are perceived to be damaging or threatening to the individual”</a:t>
            </a:r>
          </a:p>
          <a:p>
            <a:pPr marL="0" indent="0">
              <a:buNone/>
            </a:pPr>
            <a:endParaRPr lang="en-GB" dirty="0"/>
          </a:p>
          <a:p>
            <a:pPr marL="0" indent="0">
              <a:buNone/>
            </a:pPr>
            <a:r>
              <a:rPr lang="en-GB" dirty="0"/>
              <a:t>(Buchanan &amp; </a:t>
            </a:r>
            <a:r>
              <a:rPr lang="en-GB" dirty="0" err="1"/>
              <a:t>Huczynski</a:t>
            </a:r>
            <a:r>
              <a:rPr lang="en-GB" dirty="0"/>
              <a:t>, 2013:628)</a:t>
            </a:r>
          </a:p>
        </p:txBody>
      </p:sp>
      <p:pic>
        <p:nvPicPr>
          <p:cNvPr id="2050" name="Picture 2" descr="Optimum Project - The science of persuas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8210" y="4457700"/>
            <a:ext cx="2167088" cy="194209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814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Resistance defined</a:t>
            </a:r>
          </a:p>
        </p:txBody>
      </p:sp>
      <p:sp>
        <p:nvSpPr>
          <p:cNvPr id="3" name="Content Placeholder 2"/>
          <p:cNvSpPr>
            <a:spLocks noGrp="1"/>
          </p:cNvSpPr>
          <p:nvPr>
            <p:ph idx="1"/>
          </p:nvPr>
        </p:nvSpPr>
        <p:spPr/>
        <p:txBody>
          <a:bodyPr/>
          <a:lstStyle/>
          <a:p>
            <a:pPr marL="0" indent="0">
              <a:buNone/>
            </a:pPr>
            <a:r>
              <a:rPr lang="en-GB" dirty="0"/>
              <a:t>“ </a:t>
            </a:r>
            <a:r>
              <a:rPr lang="en-GB" b="1" dirty="0"/>
              <a:t>Resistance towards change encompasses behaviours that are acted out by recipients in order to slow down or terminate an intended organisational change” </a:t>
            </a:r>
          </a:p>
          <a:p>
            <a:pPr marL="0" indent="0">
              <a:buNone/>
            </a:pPr>
            <a:endParaRPr lang="en-GB" dirty="0"/>
          </a:p>
          <a:p>
            <a:pPr marL="0" indent="0">
              <a:buNone/>
            </a:pPr>
            <a:r>
              <a:rPr lang="en-GB" dirty="0"/>
              <a:t>(Lines, 2004:198)</a:t>
            </a:r>
          </a:p>
        </p:txBody>
      </p:sp>
    </p:spTree>
    <p:extLst>
      <p:ext uri="{BB962C8B-B14F-4D97-AF65-F5344CB8AC3E}">
        <p14:creationId xmlns:p14="http://schemas.microsoft.com/office/powerpoint/2010/main" val="1370607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Why resistance </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artisticPhotocopy/>
                    </a14:imgEffect>
                    <a14:imgEffect>
                      <a14:colorTemperature colorTemp="4700"/>
                    </a14:imgEffect>
                  </a14:imgLayer>
                </a14:imgProps>
              </a:ext>
            </a:extLst>
          </a:blip>
          <a:stretch>
            <a:fillRect/>
          </a:stretch>
        </p:blipFill>
        <p:spPr>
          <a:xfrm>
            <a:off x="3071812" y="2115649"/>
            <a:ext cx="6048375" cy="3095625"/>
          </a:xfrm>
          <a:prstGeom prst="rect">
            <a:avLst/>
          </a:prstGeom>
        </p:spPr>
      </p:pic>
    </p:spTree>
    <p:extLst>
      <p:ext uri="{BB962C8B-B14F-4D97-AF65-F5344CB8AC3E}">
        <p14:creationId xmlns:p14="http://schemas.microsoft.com/office/powerpoint/2010/main" val="4176183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779" y="0"/>
            <a:ext cx="10515600" cy="1325563"/>
          </a:xfrm>
        </p:spPr>
        <p:txBody>
          <a:bodyPr/>
          <a:lstStyle/>
          <a:p>
            <a:pPr algn="ctr"/>
            <a:r>
              <a:rPr lang="en-GB" dirty="0"/>
              <a:t>Tendency for change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22836981"/>
              </p:ext>
            </p:extLst>
          </p:nvPr>
        </p:nvGraphicFramePr>
        <p:xfrm>
          <a:off x="326571" y="895740"/>
          <a:ext cx="11374017" cy="5617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4124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Kurt Lewin’s Force Field Analysis</a:t>
            </a:r>
          </a:p>
        </p:txBody>
      </p:sp>
      <p:pic>
        <p:nvPicPr>
          <p:cNvPr id="4" name="Picture 3"/>
          <p:cNvPicPr>
            <a:picLocks noChangeAspect="1"/>
          </p:cNvPicPr>
          <p:nvPr/>
        </p:nvPicPr>
        <p:blipFill>
          <a:blip r:embed="rId2"/>
          <a:stretch>
            <a:fillRect/>
          </a:stretch>
        </p:blipFill>
        <p:spPr>
          <a:xfrm>
            <a:off x="2845837" y="1414211"/>
            <a:ext cx="7109927" cy="5061234"/>
          </a:xfrm>
          <a:prstGeom prst="rect">
            <a:avLst/>
          </a:prstGeom>
        </p:spPr>
      </p:pic>
    </p:spTree>
    <p:extLst>
      <p:ext uri="{BB962C8B-B14F-4D97-AF65-F5344CB8AC3E}">
        <p14:creationId xmlns:p14="http://schemas.microsoft.com/office/powerpoint/2010/main" val="254896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Stakeholders Analysis/ Mapping</a:t>
            </a:r>
          </a:p>
        </p:txBody>
      </p:sp>
      <p:sp>
        <p:nvSpPr>
          <p:cNvPr id="3" name="Content Placeholder 2"/>
          <p:cNvSpPr>
            <a:spLocks noGrp="1"/>
          </p:cNvSpPr>
          <p:nvPr>
            <p:ph idx="1"/>
          </p:nvPr>
        </p:nvSpPr>
        <p:spPr/>
        <p:txBody>
          <a:bodyPr/>
          <a:lstStyle/>
          <a:p>
            <a:pPr marL="0" indent="0">
              <a:buNone/>
            </a:pPr>
            <a:r>
              <a:rPr lang="en-GB" dirty="0"/>
              <a:t>Using this technique to address possible resistance to change as well as identifying and strengthening support for change</a:t>
            </a:r>
          </a:p>
        </p:txBody>
      </p:sp>
      <p:sp>
        <p:nvSpPr>
          <p:cNvPr id="4" name="AutoShape 6" descr="What is Stakeholder Analysi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3893575" y="2900079"/>
            <a:ext cx="4035220" cy="3668382"/>
          </a:xfrm>
          <a:prstGeom prst="rect">
            <a:avLst/>
          </a:prstGeom>
        </p:spPr>
      </p:pic>
    </p:spTree>
    <p:extLst>
      <p:ext uri="{BB962C8B-B14F-4D97-AF65-F5344CB8AC3E}">
        <p14:creationId xmlns:p14="http://schemas.microsoft.com/office/powerpoint/2010/main" val="1656952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094" y="206505"/>
            <a:ext cx="10515600" cy="1325563"/>
          </a:xfrm>
        </p:spPr>
        <p:txBody>
          <a:bodyPr/>
          <a:lstStyle/>
          <a:p>
            <a:pPr algn="ctr"/>
            <a:r>
              <a:rPr lang="en-GB" dirty="0"/>
              <a:t>Why is change so difficult</a:t>
            </a:r>
          </a:p>
        </p:txBody>
      </p:sp>
      <p:graphicFrame>
        <p:nvGraphicFramePr>
          <p:cNvPr id="5" name="Diagram 4"/>
          <p:cNvGraphicFramePr/>
          <p:nvPr>
            <p:extLst>
              <p:ext uri="{D42A27DB-BD31-4B8C-83A1-F6EECF244321}">
                <p14:modId xmlns:p14="http://schemas.microsoft.com/office/powerpoint/2010/main" val="2567269413"/>
              </p:ext>
            </p:extLst>
          </p:nvPr>
        </p:nvGraphicFramePr>
        <p:xfrm>
          <a:off x="2143967" y="1334277"/>
          <a:ext cx="8128000" cy="5074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5299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Resistance to change</a:t>
            </a:r>
          </a:p>
        </p:txBody>
      </p:sp>
      <p:sp>
        <p:nvSpPr>
          <p:cNvPr id="4" name="Rectangle 3"/>
          <p:cNvSpPr/>
          <p:nvPr/>
        </p:nvSpPr>
        <p:spPr>
          <a:xfrm>
            <a:off x="914400" y="1884784"/>
            <a:ext cx="1978090" cy="93306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Individual resistance</a:t>
            </a:r>
          </a:p>
        </p:txBody>
      </p:sp>
      <p:sp>
        <p:nvSpPr>
          <p:cNvPr id="10" name="Rectangle 9"/>
          <p:cNvSpPr/>
          <p:nvPr/>
        </p:nvSpPr>
        <p:spPr>
          <a:xfrm>
            <a:off x="3371461" y="3147526"/>
            <a:ext cx="1978090" cy="93306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Technical resistance </a:t>
            </a:r>
          </a:p>
        </p:txBody>
      </p:sp>
      <p:sp>
        <p:nvSpPr>
          <p:cNvPr id="12" name="Rectangle 11"/>
          <p:cNvSpPr/>
          <p:nvPr/>
        </p:nvSpPr>
        <p:spPr>
          <a:xfrm>
            <a:off x="8624596" y="1884784"/>
            <a:ext cx="1978090" cy="93306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Cultural resistance</a:t>
            </a:r>
          </a:p>
        </p:txBody>
      </p:sp>
      <p:sp>
        <p:nvSpPr>
          <p:cNvPr id="13" name="Rectangle 12"/>
          <p:cNvSpPr/>
          <p:nvPr/>
        </p:nvSpPr>
        <p:spPr>
          <a:xfrm>
            <a:off x="6509656" y="3131975"/>
            <a:ext cx="1978090" cy="933061"/>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Political resistance</a:t>
            </a:r>
          </a:p>
        </p:txBody>
      </p:sp>
      <p:sp>
        <p:nvSpPr>
          <p:cNvPr id="14" name="Rectangle 13"/>
          <p:cNvSpPr/>
          <p:nvPr/>
        </p:nvSpPr>
        <p:spPr>
          <a:xfrm>
            <a:off x="4867468" y="5246915"/>
            <a:ext cx="1978090" cy="93306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Structural resistance</a:t>
            </a:r>
          </a:p>
        </p:txBody>
      </p:sp>
    </p:spTree>
    <p:extLst>
      <p:ext uri="{BB962C8B-B14F-4D97-AF65-F5344CB8AC3E}">
        <p14:creationId xmlns:p14="http://schemas.microsoft.com/office/powerpoint/2010/main" val="4192402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647589740"/>
              </p:ext>
            </p:extLst>
          </p:nvPr>
        </p:nvGraphicFramePr>
        <p:xfrm>
          <a:off x="2032000" y="205274"/>
          <a:ext cx="8128000" cy="5933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6009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766027118"/>
              </p:ext>
            </p:extLst>
          </p:nvPr>
        </p:nvGraphicFramePr>
        <p:xfrm>
          <a:off x="933061" y="289249"/>
          <a:ext cx="10431625" cy="6027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8697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47800" y="450972"/>
            <a:ext cx="9296400" cy="52292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Rectangle 4"/>
          <p:cNvSpPr/>
          <p:nvPr/>
        </p:nvSpPr>
        <p:spPr>
          <a:xfrm rot="20569223">
            <a:off x="812965" y="3745279"/>
            <a:ext cx="10981640" cy="13880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solidFill>
                  <a:srgbClr val="FFFF00"/>
                </a:solidFill>
              </a:rPr>
              <a:t>Resistance to change</a:t>
            </a:r>
          </a:p>
        </p:txBody>
      </p:sp>
    </p:spTree>
    <p:extLst>
      <p:ext uri="{BB962C8B-B14F-4D97-AF65-F5344CB8AC3E}">
        <p14:creationId xmlns:p14="http://schemas.microsoft.com/office/powerpoint/2010/main" val="416865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6902" y="710358"/>
            <a:ext cx="10515600" cy="1325563"/>
          </a:xfrm>
        </p:spPr>
        <p:txBody>
          <a:bodyPr/>
          <a:lstStyle/>
          <a:p>
            <a:pPr algn="ctr"/>
            <a:r>
              <a:rPr lang="en-GB" dirty="0"/>
              <a:t>A Cry for Change (</a:t>
            </a:r>
            <a:r>
              <a:rPr lang="en-GB" dirty="0" err="1"/>
              <a:t>Umble</a:t>
            </a:r>
            <a:r>
              <a:rPr lang="en-GB" dirty="0"/>
              <a:t> &amp; </a:t>
            </a:r>
            <a:r>
              <a:rPr lang="en-GB" dirty="0" err="1"/>
              <a:t>Umble</a:t>
            </a:r>
            <a:r>
              <a:rPr lang="en-GB" dirty="0"/>
              <a:t> 2014)</a:t>
            </a:r>
          </a:p>
        </p:txBody>
      </p:sp>
      <p:pic>
        <p:nvPicPr>
          <p:cNvPr id="4" name="Picture 3"/>
          <p:cNvPicPr>
            <a:picLocks noChangeAspect="1"/>
          </p:cNvPicPr>
          <p:nvPr/>
        </p:nvPicPr>
        <p:blipFill rotWithShape="1">
          <a:blip r:embed="rId3"/>
          <a:srcRect t="5084"/>
          <a:stretch/>
        </p:blipFill>
        <p:spPr>
          <a:xfrm>
            <a:off x="4251163" y="2035921"/>
            <a:ext cx="4467225" cy="4032185"/>
          </a:xfrm>
          <a:prstGeom prst="rect">
            <a:avLst/>
          </a:prstGeom>
        </p:spPr>
      </p:pic>
    </p:spTree>
    <p:extLst>
      <p:ext uri="{BB962C8B-B14F-4D97-AF65-F5344CB8AC3E}">
        <p14:creationId xmlns:p14="http://schemas.microsoft.com/office/powerpoint/2010/main" val="122647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Resistance to Change </a:t>
            </a:r>
          </a:p>
        </p:txBody>
      </p:sp>
      <p:graphicFrame>
        <p:nvGraphicFramePr>
          <p:cNvPr id="4" name="Diagram 3"/>
          <p:cNvGraphicFramePr/>
          <p:nvPr>
            <p:extLst>
              <p:ext uri="{D42A27DB-BD31-4B8C-83A1-F6EECF244321}">
                <p14:modId xmlns:p14="http://schemas.microsoft.com/office/powerpoint/2010/main" val="4186733723"/>
              </p:ext>
            </p:extLst>
          </p:nvPr>
        </p:nvGraphicFramePr>
        <p:xfrm>
          <a:off x="2032000" y="131682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8385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normAutofit fontScale="92500" lnSpcReduction="10000"/>
          </a:bodyPr>
          <a:lstStyle/>
          <a:p>
            <a:r>
              <a:rPr lang="en-GB" dirty="0">
                <a:solidFill>
                  <a:srgbClr val="C00000"/>
                </a:solidFill>
              </a:rPr>
              <a:t>Enthusiasts</a:t>
            </a:r>
          </a:p>
          <a:p>
            <a:pPr marL="0" indent="0">
              <a:buNone/>
            </a:pPr>
            <a:r>
              <a:rPr lang="en-GB" dirty="0"/>
              <a:t>-change recipients are </a:t>
            </a:r>
            <a:r>
              <a:rPr lang="en-GB" dirty="0">
                <a:solidFill>
                  <a:srgbClr val="F1540D"/>
                </a:solidFill>
              </a:rPr>
              <a:t>committed</a:t>
            </a:r>
            <a:r>
              <a:rPr lang="en-GB" dirty="0"/>
              <a:t> to the change idea.</a:t>
            </a:r>
          </a:p>
          <a:p>
            <a:pPr marL="0" indent="0">
              <a:buNone/>
            </a:pPr>
            <a:r>
              <a:rPr lang="en-GB" dirty="0"/>
              <a:t>-may </a:t>
            </a:r>
            <a:r>
              <a:rPr lang="en-GB" dirty="0">
                <a:solidFill>
                  <a:srgbClr val="F1540D"/>
                </a:solidFill>
              </a:rPr>
              <a:t>agree</a:t>
            </a:r>
            <a:r>
              <a:rPr lang="en-GB" dirty="0"/>
              <a:t> that the change will be of </a:t>
            </a:r>
            <a:r>
              <a:rPr lang="en-GB" dirty="0">
                <a:solidFill>
                  <a:srgbClr val="F1540D"/>
                </a:solidFill>
              </a:rPr>
              <a:t>benefit</a:t>
            </a:r>
            <a:r>
              <a:rPr lang="en-GB" dirty="0"/>
              <a:t> to the organisation, or they may stand to receive some </a:t>
            </a:r>
            <a:r>
              <a:rPr lang="en-GB" dirty="0">
                <a:solidFill>
                  <a:srgbClr val="F1540D"/>
                </a:solidFill>
              </a:rPr>
              <a:t>personal gain </a:t>
            </a:r>
            <a:r>
              <a:rPr lang="en-GB" dirty="0"/>
              <a:t>from the change, such as a guarantee of job security, more status or a higher salary.</a:t>
            </a:r>
          </a:p>
          <a:p>
            <a:pPr marL="0" indent="0">
              <a:buNone/>
            </a:pPr>
            <a:r>
              <a:rPr lang="en-GB" dirty="0"/>
              <a:t>-will use </a:t>
            </a:r>
            <a:r>
              <a:rPr lang="en-GB" dirty="0">
                <a:solidFill>
                  <a:srgbClr val="F1540D"/>
                </a:solidFill>
              </a:rPr>
              <a:t>opportunities</a:t>
            </a:r>
            <a:r>
              <a:rPr lang="en-GB" dirty="0"/>
              <a:t> to broadcast approval for the change and will try to convince others of its merits.</a:t>
            </a:r>
          </a:p>
          <a:p>
            <a:pPr marL="0" indent="0">
              <a:buNone/>
            </a:pPr>
            <a:r>
              <a:rPr lang="en-GB" dirty="0"/>
              <a:t>-will also model </a:t>
            </a:r>
            <a:r>
              <a:rPr lang="en-GB" dirty="0">
                <a:solidFill>
                  <a:srgbClr val="F1540D"/>
                </a:solidFill>
              </a:rPr>
              <a:t>the new behaviour </a:t>
            </a:r>
            <a:r>
              <a:rPr lang="en-GB" dirty="0"/>
              <a:t>early and will volunteer for membership of teams.</a:t>
            </a:r>
          </a:p>
          <a:p>
            <a:pPr marL="0" indent="0">
              <a:buNone/>
            </a:pPr>
            <a:r>
              <a:rPr lang="en-GB" dirty="0"/>
              <a:t>-These early adopters may also make good choices as trainers and coaches during the implementation process.</a:t>
            </a:r>
          </a:p>
        </p:txBody>
      </p:sp>
    </p:spTree>
    <p:extLst>
      <p:ext uri="{BB962C8B-B14F-4D97-AF65-F5344CB8AC3E}">
        <p14:creationId xmlns:p14="http://schemas.microsoft.com/office/powerpoint/2010/main" val="2347827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2730" y="793238"/>
            <a:ext cx="10515600" cy="4351338"/>
          </a:xfrm>
        </p:spPr>
        <p:txBody>
          <a:bodyPr/>
          <a:lstStyle/>
          <a:p>
            <a:pPr marL="0" indent="0">
              <a:buNone/>
            </a:pPr>
            <a:r>
              <a:rPr lang="en-GB" dirty="0">
                <a:solidFill>
                  <a:srgbClr val="C00000"/>
                </a:solidFill>
              </a:rPr>
              <a:t>Followers</a:t>
            </a:r>
          </a:p>
          <a:p>
            <a:pPr marL="0" indent="0">
              <a:buNone/>
            </a:pPr>
            <a:r>
              <a:rPr lang="en-GB" dirty="0"/>
              <a:t>• Followers range from those that are generally </a:t>
            </a:r>
            <a:r>
              <a:rPr lang="en-GB" dirty="0">
                <a:solidFill>
                  <a:srgbClr val="F1540D"/>
                </a:solidFill>
              </a:rPr>
              <a:t>compliant</a:t>
            </a:r>
            <a:r>
              <a:rPr lang="en-GB" dirty="0"/>
              <a:t>, wishing to take the path of least resistance, to those that are initially reserved to adapt, but eventually do so once they accept the inevitability of the change.</a:t>
            </a:r>
          </a:p>
          <a:p>
            <a:pPr marL="0" indent="0">
              <a:buNone/>
            </a:pPr>
            <a:r>
              <a:rPr lang="en-GB" dirty="0"/>
              <a:t>• These change recipients will do what is required, but no more.</a:t>
            </a:r>
          </a:p>
        </p:txBody>
      </p:sp>
      <p:pic>
        <p:nvPicPr>
          <p:cNvPr id="1026" name="Picture 2" descr="See the source image"/>
          <p:cNvPicPr>
            <a:picLocks noChangeAspect="1" noChangeArrowheads="1"/>
          </p:cNvPicPr>
          <p:nvPr/>
        </p:nvPicPr>
        <p:blipFill>
          <a:blip r:embed="rId2" cstate="print">
            <a:extLst>
              <a:ext uri="{BEBA8EAE-BF5A-486C-A8C5-ECC9F3942E4B}">
                <a14:imgProps xmlns:a14="http://schemas.microsoft.com/office/drawing/2010/main">
                  <a14:imgLayer r:embed="rId3">
                    <a14:imgEffect>
                      <a14:artisticMarker/>
                    </a14:imgEffect>
                  </a14:imgLayer>
                </a14:imgProps>
              </a:ext>
              <a:ext uri="{28A0092B-C50C-407E-A947-70E740481C1C}">
                <a14:useLocalDpi xmlns:a14="http://schemas.microsoft.com/office/drawing/2010/main" val="0"/>
              </a:ext>
            </a:extLst>
          </a:blip>
          <a:srcRect/>
          <a:stretch>
            <a:fillRect/>
          </a:stretch>
        </p:blipFill>
        <p:spPr bwMode="auto">
          <a:xfrm>
            <a:off x="4282750" y="3630241"/>
            <a:ext cx="2948474" cy="2733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31758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0716" y="704748"/>
            <a:ext cx="10515600" cy="4351338"/>
          </a:xfrm>
        </p:spPr>
        <p:txBody>
          <a:bodyPr>
            <a:normAutofit fontScale="92500" lnSpcReduction="10000"/>
          </a:bodyPr>
          <a:lstStyle/>
          <a:p>
            <a:pPr marL="0" indent="0">
              <a:buNone/>
            </a:pPr>
            <a:r>
              <a:rPr lang="en-GB" dirty="0">
                <a:solidFill>
                  <a:srgbClr val="C00000"/>
                </a:solidFill>
              </a:rPr>
              <a:t>Objectors</a:t>
            </a:r>
          </a:p>
          <a:p>
            <a:pPr marL="0" indent="0">
              <a:buNone/>
            </a:pPr>
            <a:r>
              <a:rPr lang="en-GB" dirty="0"/>
              <a:t>• Objectors will </a:t>
            </a:r>
            <a:r>
              <a:rPr lang="en-GB" dirty="0">
                <a:solidFill>
                  <a:srgbClr val="F1540D"/>
                </a:solidFill>
              </a:rPr>
              <a:t>display</a:t>
            </a:r>
            <a:r>
              <a:rPr lang="en-GB" dirty="0"/>
              <a:t> their </a:t>
            </a:r>
            <a:r>
              <a:rPr lang="en-GB" dirty="0">
                <a:solidFill>
                  <a:srgbClr val="F1540D"/>
                </a:solidFill>
              </a:rPr>
              <a:t>resistance</a:t>
            </a:r>
            <a:r>
              <a:rPr lang="en-GB" dirty="0"/>
              <a:t> to change whenever the opportunity arises.</a:t>
            </a:r>
          </a:p>
          <a:p>
            <a:pPr marL="0" indent="0">
              <a:buNone/>
            </a:pPr>
            <a:r>
              <a:rPr lang="en-GB" dirty="0"/>
              <a:t>• They may </a:t>
            </a:r>
            <a:r>
              <a:rPr lang="en-GB" dirty="0">
                <a:solidFill>
                  <a:srgbClr val="F1540D"/>
                </a:solidFill>
              </a:rPr>
              <a:t>disrupt</a:t>
            </a:r>
            <a:r>
              <a:rPr lang="en-GB" dirty="0"/>
              <a:t> meetings, not attend training, take unapproved leave and refuse to carry out instructions.</a:t>
            </a:r>
          </a:p>
          <a:p>
            <a:pPr marL="0" indent="0">
              <a:buNone/>
            </a:pPr>
            <a:r>
              <a:rPr lang="en-GB" dirty="0"/>
              <a:t>• Objectors will continue to use outdated systems and processes when others are taking up the new ways of doing things.</a:t>
            </a:r>
          </a:p>
          <a:p>
            <a:pPr marL="0" indent="0">
              <a:buNone/>
            </a:pPr>
            <a:r>
              <a:rPr lang="en-GB" dirty="0"/>
              <a:t>• They are not averse to </a:t>
            </a:r>
            <a:r>
              <a:rPr lang="en-GB" dirty="0">
                <a:solidFill>
                  <a:srgbClr val="F1540D"/>
                </a:solidFill>
              </a:rPr>
              <a:t>arguing</a:t>
            </a:r>
            <a:r>
              <a:rPr lang="en-GB" dirty="0"/>
              <a:t> with managers and fellow workers and will try to convince others to continue with the old ways. In a unionised environment, resistance can take the form of strikes, lockouts, “work to rule”, legal challenges and boycotts.</a:t>
            </a:r>
          </a:p>
        </p:txBody>
      </p:sp>
    </p:spTree>
    <p:extLst>
      <p:ext uri="{BB962C8B-B14F-4D97-AF65-F5344CB8AC3E}">
        <p14:creationId xmlns:p14="http://schemas.microsoft.com/office/powerpoint/2010/main" val="3625620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62064"/>
            <a:ext cx="10515600" cy="4771820"/>
          </a:xfrm>
        </p:spPr>
        <p:txBody>
          <a:bodyPr>
            <a:normAutofit fontScale="92500"/>
          </a:bodyPr>
          <a:lstStyle/>
          <a:p>
            <a:pPr marL="0" indent="0">
              <a:buNone/>
            </a:pPr>
            <a:r>
              <a:rPr lang="en-GB" dirty="0">
                <a:solidFill>
                  <a:srgbClr val="C00000"/>
                </a:solidFill>
              </a:rPr>
              <a:t>Underground</a:t>
            </a:r>
          </a:p>
          <a:p>
            <a:pPr marL="0" indent="0">
              <a:buNone/>
            </a:pPr>
            <a:r>
              <a:rPr lang="en-GB" dirty="0"/>
              <a:t>• Change recipients working for the underground have solid motivations for not making their resistance public.</a:t>
            </a:r>
          </a:p>
          <a:p>
            <a:pPr marL="0" indent="0">
              <a:buNone/>
            </a:pPr>
            <a:r>
              <a:rPr lang="en-GB" dirty="0"/>
              <a:t>• They may fear direct punishment, such as termination or fines, or more personal costs, such as ridicule or loss of status and authority.</a:t>
            </a:r>
          </a:p>
          <a:p>
            <a:pPr marL="0" indent="0">
              <a:buNone/>
            </a:pPr>
            <a:r>
              <a:rPr lang="en-GB" dirty="0"/>
              <a:t>• Managers who are against the change but need to be seen to be in support of it are prime candidates for promoting underground resistance.</a:t>
            </a:r>
          </a:p>
          <a:p>
            <a:pPr marL="0" indent="0">
              <a:buNone/>
            </a:pPr>
            <a:r>
              <a:rPr lang="en-GB" dirty="0"/>
              <a:t>• This style of resistance is, by its nature, always covert and can take many forms. Common among these are falsifying reports, inputting incorrect data, stealing, damaging infrastructure and equipment, using sarcasm, spreading rumours, excessive absences, shoddy work and “go slow”.</a:t>
            </a:r>
          </a:p>
        </p:txBody>
      </p:sp>
    </p:spTree>
    <p:extLst>
      <p:ext uri="{BB962C8B-B14F-4D97-AF65-F5344CB8AC3E}">
        <p14:creationId xmlns:p14="http://schemas.microsoft.com/office/powerpoint/2010/main" val="1056260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065" y="393117"/>
            <a:ext cx="10515600" cy="1325563"/>
          </a:xfrm>
        </p:spPr>
        <p:txBody>
          <a:bodyPr/>
          <a:lstStyle/>
          <a:p>
            <a:r>
              <a:rPr lang="en-GB" b="1" dirty="0">
                <a:solidFill>
                  <a:srgbClr val="00B050"/>
                </a:solidFill>
              </a:rPr>
              <a:t>Actions to secure effective change</a:t>
            </a:r>
            <a:br>
              <a:rPr lang="en-GB" b="1" dirty="0">
                <a:solidFill>
                  <a:srgbClr val="00B050"/>
                </a:solidFill>
              </a:rPr>
            </a:br>
            <a:endParaRPr lang="en-GB" b="1" dirty="0">
              <a:solidFill>
                <a:srgbClr val="00B050"/>
              </a:solidFill>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dirty="0"/>
              <a:t>1.Create a sense of urgency among relevant people</a:t>
            </a:r>
          </a:p>
          <a:p>
            <a:pPr marL="0" indent="0">
              <a:buNone/>
            </a:pPr>
            <a:r>
              <a:rPr lang="en-GB" dirty="0"/>
              <a:t>2.Build a guiding team which has credibility</a:t>
            </a:r>
          </a:p>
          <a:p>
            <a:pPr marL="0" indent="0">
              <a:buNone/>
            </a:pPr>
            <a:r>
              <a:rPr lang="en-GB" dirty="0"/>
              <a:t>3.Create visions that are sensible, clear and uplifting</a:t>
            </a:r>
          </a:p>
          <a:p>
            <a:pPr marL="0" indent="0">
              <a:buNone/>
            </a:pPr>
            <a:r>
              <a:rPr lang="en-GB" dirty="0"/>
              <a:t>4.Communicate the vision and strategy to induce understanding and commitment</a:t>
            </a:r>
          </a:p>
          <a:p>
            <a:pPr marL="0" indent="0">
              <a:buNone/>
            </a:pPr>
            <a:r>
              <a:rPr lang="en-GB" dirty="0"/>
              <a:t>5.Empower action and remove obstacles</a:t>
            </a:r>
          </a:p>
          <a:p>
            <a:pPr marL="0" indent="0">
              <a:buNone/>
            </a:pPr>
            <a:r>
              <a:rPr lang="en-GB" dirty="0"/>
              <a:t>6.Produce short term wins</a:t>
            </a:r>
          </a:p>
          <a:p>
            <a:pPr marL="0" indent="0">
              <a:buNone/>
            </a:pPr>
            <a:r>
              <a:rPr lang="en-GB" dirty="0"/>
              <a:t>7.Do not let up but maintain momentum</a:t>
            </a:r>
          </a:p>
          <a:p>
            <a:pPr marL="0" indent="0">
              <a:buNone/>
            </a:pPr>
            <a:r>
              <a:rPr lang="en-GB" dirty="0"/>
              <a:t>8.Make change stick by nurturing a new culture</a:t>
            </a:r>
          </a:p>
          <a:p>
            <a:pPr marL="0" indent="0">
              <a:buNone/>
            </a:pPr>
            <a:r>
              <a:rPr lang="en-GB" sz="1500" dirty="0"/>
              <a:t>Kotter and Cohen</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11200"/>
                    </a14:imgEffect>
                    <a14:imgEffect>
                      <a14:brightnessContrast bright="20000" contrast="-40000"/>
                    </a14:imgEffect>
                  </a14:imgLayer>
                </a14:imgProps>
              </a:ext>
            </a:extLst>
          </a:blip>
          <a:srcRect l="10824" t="28076" r="6671" b="25090"/>
          <a:stretch/>
        </p:blipFill>
        <p:spPr>
          <a:xfrm>
            <a:off x="8641713" y="606589"/>
            <a:ext cx="3058875" cy="1968660"/>
          </a:xfrm>
          <a:prstGeom prst="rect">
            <a:avLst/>
          </a:prstGeom>
        </p:spPr>
      </p:pic>
    </p:spTree>
    <p:extLst>
      <p:ext uri="{BB962C8B-B14F-4D97-AF65-F5344CB8AC3E}">
        <p14:creationId xmlns:p14="http://schemas.microsoft.com/office/powerpoint/2010/main" val="1585305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1540D"/>
                </a:solidFill>
              </a:rPr>
              <a:t>Influence of Co –workers on Change recipients</a:t>
            </a:r>
          </a:p>
        </p:txBody>
      </p:sp>
      <p:sp>
        <p:nvSpPr>
          <p:cNvPr id="3" name="Content Placeholder 2"/>
          <p:cNvSpPr>
            <a:spLocks noGrp="1"/>
          </p:cNvSpPr>
          <p:nvPr>
            <p:ph idx="1"/>
          </p:nvPr>
        </p:nvSpPr>
        <p:spPr/>
        <p:txBody>
          <a:bodyPr/>
          <a:lstStyle/>
          <a:p>
            <a:pPr marL="0" indent="0">
              <a:buNone/>
            </a:pPr>
            <a:r>
              <a:rPr lang="en-GB" dirty="0"/>
              <a:t>•Co-workers and Work Teams will greatly influence Change Recipients views towards change.</a:t>
            </a:r>
          </a:p>
          <a:p>
            <a:pPr marL="0" indent="0">
              <a:buNone/>
            </a:pPr>
            <a:r>
              <a:rPr lang="en-GB" dirty="0"/>
              <a:t>•Co-workers who are trusted will have greater influence.</a:t>
            </a:r>
          </a:p>
          <a:p>
            <a:pPr marL="0" indent="0">
              <a:buNone/>
            </a:pPr>
            <a:r>
              <a:rPr lang="en-GB" dirty="0"/>
              <a:t>•Cohesive teams will tend to become more cohesive when threatened.</a:t>
            </a:r>
          </a:p>
          <a:p>
            <a:pPr marL="0" indent="0">
              <a:buNone/>
            </a:pPr>
            <a:r>
              <a:rPr lang="en-GB" dirty="0"/>
              <a:t>•Cohesive teams will be more influential.</a:t>
            </a:r>
          </a:p>
          <a:p>
            <a:pPr marL="0" indent="0">
              <a:buNone/>
            </a:pPr>
            <a:r>
              <a:rPr lang="en-GB" dirty="0"/>
              <a:t>•Context is therefore relevant</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Effect>
                      <a14:brightnessContrast bright="40000" contrast="-20000"/>
                    </a14:imgEffect>
                  </a14:imgLayer>
                </a14:imgProps>
              </a:ext>
            </a:extLst>
          </a:blip>
          <a:stretch>
            <a:fillRect/>
          </a:stretch>
        </p:blipFill>
        <p:spPr>
          <a:xfrm>
            <a:off x="4786312" y="4955430"/>
            <a:ext cx="2619375" cy="1743075"/>
          </a:xfrm>
          <a:prstGeom prst="rect">
            <a:avLst/>
          </a:prstGeom>
        </p:spPr>
      </p:pic>
    </p:spTree>
    <p:extLst>
      <p:ext uri="{BB962C8B-B14F-4D97-AF65-F5344CB8AC3E}">
        <p14:creationId xmlns:p14="http://schemas.microsoft.com/office/powerpoint/2010/main" val="1879545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Organisational / Individual Consequences &amp; Support for Change </a:t>
            </a:r>
          </a:p>
        </p:txBody>
      </p:sp>
      <p:pic>
        <p:nvPicPr>
          <p:cNvPr id="7" name="Picture 6"/>
          <p:cNvPicPr>
            <a:picLocks noChangeAspect="1"/>
          </p:cNvPicPr>
          <p:nvPr/>
        </p:nvPicPr>
        <p:blipFill>
          <a:blip r:embed="rId2"/>
          <a:stretch>
            <a:fillRect/>
          </a:stretch>
        </p:blipFill>
        <p:spPr>
          <a:xfrm>
            <a:off x="1764704" y="1690688"/>
            <a:ext cx="8309149" cy="4701170"/>
          </a:xfrm>
          <a:prstGeom prst="rect">
            <a:avLst/>
          </a:prstGeom>
        </p:spPr>
      </p:pic>
    </p:spTree>
    <p:extLst>
      <p:ext uri="{BB962C8B-B14F-4D97-AF65-F5344CB8AC3E}">
        <p14:creationId xmlns:p14="http://schemas.microsoft.com/office/powerpoint/2010/main" val="6194665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Feelings about Change Leaders matter</a:t>
            </a:r>
          </a:p>
        </p:txBody>
      </p:sp>
      <p:graphicFrame>
        <p:nvGraphicFramePr>
          <p:cNvPr id="4" name="Diagram 3"/>
          <p:cNvGraphicFramePr/>
          <p:nvPr>
            <p:extLst>
              <p:ext uri="{D42A27DB-BD31-4B8C-83A1-F6EECF244321}">
                <p14:modId xmlns:p14="http://schemas.microsoft.com/office/powerpoint/2010/main" val="1583669074"/>
              </p:ext>
            </p:extLst>
          </p:nvPr>
        </p:nvGraphicFramePr>
        <p:xfrm>
          <a:off x="1612122" y="113954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8022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Minimising Cynicism towards change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11941679"/>
              </p:ext>
            </p:extLst>
          </p:nvPr>
        </p:nvGraphicFramePr>
        <p:xfrm>
          <a:off x="838200" y="1533832"/>
          <a:ext cx="10515600" cy="4643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8316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1540D"/>
                </a:solidFill>
              </a:rPr>
              <a:t>Strategies for Coping with Change </a:t>
            </a:r>
          </a:p>
        </p:txBody>
      </p:sp>
      <p:graphicFrame>
        <p:nvGraphicFramePr>
          <p:cNvPr id="6" name="Table 5"/>
          <p:cNvGraphicFramePr>
            <a:graphicFrameLocks noGrp="1"/>
          </p:cNvGraphicFramePr>
          <p:nvPr>
            <p:extLst>
              <p:ext uri="{D42A27DB-BD31-4B8C-83A1-F6EECF244321}">
                <p14:modId xmlns:p14="http://schemas.microsoft.com/office/powerpoint/2010/main" val="359410016"/>
              </p:ext>
            </p:extLst>
          </p:nvPr>
        </p:nvGraphicFramePr>
        <p:xfrm>
          <a:off x="2094270" y="1690688"/>
          <a:ext cx="8829368" cy="4302760"/>
        </p:xfrm>
        <a:graphic>
          <a:graphicData uri="http://schemas.openxmlformats.org/drawingml/2006/table">
            <a:tbl>
              <a:tblPr firstRow="1" bandRow="1">
                <a:tableStyleId>{00A15C55-8517-42AA-B614-E9B94910E393}</a:tableStyleId>
              </a:tblPr>
              <a:tblGrid>
                <a:gridCol w="4414684">
                  <a:extLst>
                    <a:ext uri="{9D8B030D-6E8A-4147-A177-3AD203B41FA5}">
                      <a16:colId xmlns:a16="http://schemas.microsoft.com/office/drawing/2014/main" val="1132429063"/>
                    </a:ext>
                  </a:extLst>
                </a:gridCol>
                <a:gridCol w="4414684">
                  <a:extLst>
                    <a:ext uri="{9D8B030D-6E8A-4147-A177-3AD203B41FA5}">
                      <a16:colId xmlns:a16="http://schemas.microsoft.com/office/drawing/2014/main" val="4076326471"/>
                    </a:ext>
                  </a:extLst>
                </a:gridCol>
              </a:tblGrid>
              <a:tr h="370840">
                <a:tc>
                  <a:txBody>
                    <a:bodyPr/>
                    <a:lstStyle/>
                    <a:p>
                      <a:r>
                        <a:rPr lang="en-GB" dirty="0"/>
                        <a:t>Recipients’ strategies</a:t>
                      </a:r>
                    </a:p>
                  </a:txBody>
                  <a:tcPr/>
                </a:tc>
                <a:tc>
                  <a:txBody>
                    <a:bodyPr/>
                    <a:lstStyle/>
                    <a:p>
                      <a:r>
                        <a:rPr lang="en-GB" dirty="0"/>
                        <a:t>Change leaders’ strategies</a:t>
                      </a:r>
                    </a:p>
                    <a:p>
                      <a:endParaRPr lang="en-GB" dirty="0"/>
                    </a:p>
                  </a:txBody>
                  <a:tcPr/>
                </a:tc>
                <a:extLst>
                  <a:ext uri="{0D108BD9-81ED-4DB2-BD59-A6C34878D82A}">
                    <a16:rowId xmlns:a16="http://schemas.microsoft.com/office/drawing/2014/main" val="1086542673"/>
                  </a:ext>
                </a:extLst>
              </a:tr>
              <a:tr h="370840">
                <a:tc>
                  <a:txBody>
                    <a:bodyPr/>
                    <a:lstStyle/>
                    <a:p>
                      <a:r>
                        <a:rPr lang="en-GB" b="1" dirty="0"/>
                        <a:t>Accepting Feelings as Natural</a:t>
                      </a:r>
                    </a:p>
                  </a:txBody>
                  <a:tcPr/>
                </a:tc>
                <a:tc>
                  <a:txBody>
                    <a:bodyPr/>
                    <a:lstStyle/>
                    <a:p>
                      <a:r>
                        <a:rPr lang="en-GB" b="1" dirty="0"/>
                        <a:t>Rethinking Resistance</a:t>
                      </a:r>
                    </a:p>
                  </a:txBody>
                  <a:tcPr/>
                </a:tc>
                <a:extLst>
                  <a:ext uri="{0D108BD9-81ED-4DB2-BD59-A6C34878D82A}">
                    <a16:rowId xmlns:a16="http://schemas.microsoft.com/office/drawing/2014/main" val="1300599044"/>
                  </a:ext>
                </a:extLst>
              </a:tr>
              <a:tr h="370840">
                <a:tc>
                  <a:txBody>
                    <a:bodyPr/>
                    <a:lstStyle/>
                    <a:p>
                      <a:pPr marL="285750" indent="-285750">
                        <a:buFont typeface="Arial" panose="020B0604020202020204" pitchFamily="34" charset="0"/>
                        <a:buChar char="•"/>
                      </a:pPr>
                      <a:r>
                        <a:rPr lang="en-GB" dirty="0"/>
                        <a:t>Self permission to feel and mourn</a:t>
                      </a:r>
                    </a:p>
                    <a:p>
                      <a:pPr marL="285750" indent="-285750">
                        <a:buFont typeface="Arial" panose="020B0604020202020204" pitchFamily="34" charset="0"/>
                        <a:buChar char="•"/>
                      </a:pPr>
                      <a:r>
                        <a:rPr lang="en-GB" dirty="0"/>
                        <a:t>Taking time to work through feelings</a:t>
                      </a:r>
                    </a:p>
                    <a:p>
                      <a:pPr marL="285750" indent="-285750">
                        <a:buFont typeface="Arial" panose="020B0604020202020204" pitchFamily="34" charset="0"/>
                        <a:buChar char="•"/>
                      </a:pPr>
                      <a:r>
                        <a:rPr lang="en-GB" dirty="0"/>
                        <a:t>Tolerating uncertainty</a:t>
                      </a:r>
                    </a:p>
                  </a:txBody>
                  <a:tcPr/>
                </a:tc>
                <a:tc>
                  <a:txBody>
                    <a:bodyPr/>
                    <a:lstStyle/>
                    <a:p>
                      <a:pPr marL="285750" indent="-285750">
                        <a:buFont typeface="Arial" panose="020B0604020202020204" pitchFamily="34" charset="0"/>
                        <a:buChar char="•"/>
                      </a:pPr>
                      <a:r>
                        <a:rPr lang="en-GB" dirty="0"/>
                        <a:t>As natural </a:t>
                      </a:r>
                    </a:p>
                    <a:p>
                      <a:pPr marL="285750" indent="-285750">
                        <a:buFont typeface="Arial" panose="020B0604020202020204" pitchFamily="34" charset="0"/>
                        <a:buChar char="•"/>
                      </a:pPr>
                      <a:r>
                        <a:rPr lang="en-GB" dirty="0"/>
                        <a:t>As a positive step toward change</a:t>
                      </a:r>
                    </a:p>
                    <a:p>
                      <a:pPr marL="285750" indent="-285750">
                        <a:buFont typeface="Arial" panose="020B0604020202020204" pitchFamily="34" charset="0"/>
                        <a:buChar char="•"/>
                      </a:pPr>
                      <a:r>
                        <a:rPr lang="en-GB" dirty="0"/>
                        <a:t>As energy to work with</a:t>
                      </a:r>
                    </a:p>
                    <a:p>
                      <a:pPr marL="285750" indent="-285750">
                        <a:buFont typeface="Arial" panose="020B0604020202020204" pitchFamily="34" charset="0"/>
                        <a:buChar char="•"/>
                      </a:pPr>
                      <a:r>
                        <a:rPr lang="en-GB" dirty="0"/>
                        <a:t>As information critical to change process</a:t>
                      </a:r>
                    </a:p>
                  </a:txBody>
                  <a:tcPr/>
                </a:tc>
                <a:extLst>
                  <a:ext uri="{0D108BD9-81ED-4DB2-BD59-A6C34878D82A}">
                    <a16:rowId xmlns:a16="http://schemas.microsoft.com/office/drawing/2014/main" val="2009479752"/>
                  </a:ext>
                </a:extLst>
              </a:tr>
              <a:tr h="370840">
                <a:tc>
                  <a:txBody>
                    <a:bodyPr/>
                    <a:lstStyle/>
                    <a:p>
                      <a:r>
                        <a:rPr lang="en-GB" b="1" dirty="0"/>
                        <a:t>Managing stress</a:t>
                      </a:r>
                    </a:p>
                  </a:txBody>
                  <a:tcPr/>
                </a:tc>
                <a:tc>
                  <a:txBody>
                    <a:bodyPr/>
                    <a:lstStyle/>
                    <a:p>
                      <a:r>
                        <a:rPr lang="en-GB" b="1" dirty="0"/>
                        <a:t>Giving first aid</a:t>
                      </a:r>
                    </a:p>
                    <a:p>
                      <a:endParaRPr lang="en-GB" b="1" dirty="0"/>
                    </a:p>
                  </a:txBody>
                  <a:tcPr/>
                </a:tc>
                <a:extLst>
                  <a:ext uri="{0D108BD9-81ED-4DB2-BD59-A6C34878D82A}">
                    <a16:rowId xmlns:a16="http://schemas.microsoft.com/office/drawing/2014/main" val="2467224573"/>
                  </a:ext>
                </a:extLst>
              </a:tr>
              <a:tr h="370840">
                <a:tc>
                  <a:txBody>
                    <a:bodyPr/>
                    <a:lstStyle/>
                    <a:p>
                      <a:pPr marL="285750" indent="-285750">
                        <a:buFont typeface="Arial" panose="020B0604020202020204" pitchFamily="34" charset="0"/>
                        <a:buChar char="•"/>
                      </a:pPr>
                      <a:r>
                        <a:rPr lang="en-GB" dirty="0"/>
                        <a:t>Maintaining physical</a:t>
                      </a:r>
                      <a:r>
                        <a:rPr lang="en-GB" baseline="0" dirty="0"/>
                        <a:t> well being</a:t>
                      </a:r>
                    </a:p>
                    <a:p>
                      <a:pPr marL="285750" indent="-285750">
                        <a:buFont typeface="Arial" panose="020B0604020202020204" pitchFamily="34" charset="0"/>
                        <a:buChar char="•"/>
                      </a:pPr>
                      <a:r>
                        <a:rPr lang="en-GB" baseline="0" dirty="0"/>
                        <a:t>Seeking information about change</a:t>
                      </a:r>
                    </a:p>
                    <a:p>
                      <a:pPr marL="285750" indent="-285750">
                        <a:buFont typeface="Arial" panose="020B0604020202020204" pitchFamily="34" charset="0"/>
                        <a:buChar char="•"/>
                      </a:pPr>
                      <a:r>
                        <a:rPr lang="en-GB" baseline="0" dirty="0"/>
                        <a:t>Limiting extraneous stressors</a:t>
                      </a:r>
                    </a:p>
                    <a:p>
                      <a:pPr marL="285750" indent="-285750">
                        <a:buFont typeface="Arial" panose="020B0604020202020204" pitchFamily="34" charset="0"/>
                        <a:buChar char="•"/>
                      </a:pPr>
                      <a:r>
                        <a:rPr lang="en-GB" baseline="0" dirty="0"/>
                        <a:t>Taking regular breaks</a:t>
                      </a:r>
                    </a:p>
                    <a:p>
                      <a:pPr marL="285750" indent="-285750">
                        <a:buFont typeface="Arial" panose="020B0604020202020204" pitchFamily="34" charset="0"/>
                        <a:buChar char="•"/>
                      </a:pPr>
                      <a:r>
                        <a:rPr lang="en-GB" baseline="0" dirty="0"/>
                        <a:t>Seeking support</a:t>
                      </a:r>
                      <a:endParaRPr lang="en-GB" dirty="0"/>
                    </a:p>
                  </a:txBody>
                  <a:tcPr/>
                </a:tc>
                <a:tc>
                  <a:txBody>
                    <a:bodyPr/>
                    <a:lstStyle/>
                    <a:p>
                      <a:pPr marL="285750" indent="-285750">
                        <a:buFont typeface="Arial" panose="020B0604020202020204" pitchFamily="34" charset="0"/>
                        <a:buChar char="•"/>
                      </a:pPr>
                      <a:r>
                        <a:rPr lang="en-GB" dirty="0"/>
                        <a:t>Accepting emotions</a:t>
                      </a:r>
                    </a:p>
                    <a:p>
                      <a:pPr marL="285750" indent="-285750">
                        <a:buFont typeface="Arial" panose="020B0604020202020204" pitchFamily="34" charset="0"/>
                        <a:buChar char="•"/>
                      </a:pPr>
                      <a:r>
                        <a:rPr lang="en-GB" dirty="0"/>
                        <a:t>Listening</a:t>
                      </a:r>
                    </a:p>
                    <a:p>
                      <a:pPr marL="285750" indent="-285750">
                        <a:buFont typeface="Arial" panose="020B0604020202020204" pitchFamily="34" charset="0"/>
                        <a:buChar char="•"/>
                      </a:pPr>
                      <a:r>
                        <a:rPr lang="en-GB" dirty="0"/>
                        <a:t>Providing safety</a:t>
                      </a:r>
                    </a:p>
                    <a:p>
                      <a:pPr marL="285750" indent="-285750">
                        <a:buFont typeface="Arial" panose="020B0604020202020204" pitchFamily="34" charset="0"/>
                        <a:buChar char="•"/>
                      </a:pPr>
                      <a:r>
                        <a:rPr lang="en-GB" dirty="0"/>
                        <a:t>Marking endings</a:t>
                      </a:r>
                    </a:p>
                    <a:p>
                      <a:pPr marL="285750" indent="-285750">
                        <a:buFont typeface="Arial" panose="020B0604020202020204" pitchFamily="34" charset="0"/>
                        <a:buChar char="•"/>
                      </a:pPr>
                      <a:r>
                        <a:rPr lang="en-GB" dirty="0"/>
                        <a:t>Providing resources and support</a:t>
                      </a:r>
                    </a:p>
                  </a:txBody>
                  <a:tcPr/>
                </a:tc>
                <a:extLst>
                  <a:ext uri="{0D108BD9-81ED-4DB2-BD59-A6C34878D82A}">
                    <a16:rowId xmlns:a16="http://schemas.microsoft.com/office/drawing/2014/main" val="2065025991"/>
                  </a:ext>
                </a:extLst>
              </a:tr>
            </a:tbl>
          </a:graphicData>
        </a:graphic>
      </p:graphicFrame>
    </p:spTree>
    <p:extLst>
      <p:ext uri="{BB962C8B-B14F-4D97-AF65-F5344CB8AC3E}">
        <p14:creationId xmlns:p14="http://schemas.microsoft.com/office/powerpoint/2010/main" val="2169513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3411487413"/>
              </p:ext>
            </p:extLst>
          </p:nvPr>
        </p:nvGraphicFramePr>
        <p:xfrm>
          <a:off x="1277464" y="1506220"/>
          <a:ext cx="8417142" cy="3571240"/>
        </p:xfrm>
        <a:graphic>
          <a:graphicData uri="http://schemas.openxmlformats.org/drawingml/2006/table">
            <a:tbl>
              <a:tblPr firstRow="1" bandRow="1">
                <a:tableStyleId>{5C22544A-7EE6-4342-B048-85BDC9FD1C3A}</a:tableStyleId>
              </a:tblPr>
              <a:tblGrid>
                <a:gridCol w="4208571">
                  <a:extLst>
                    <a:ext uri="{9D8B030D-6E8A-4147-A177-3AD203B41FA5}">
                      <a16:colId xmlns:a16="http://schemas.microsoft.com/office/drawing/2014/main" val="4126639856"/>
                    </a:ext>
                  </a:extLst>
                </a:gridCol>
                <a:gridCol w="4208571">
                  <a:extLst>
                    <a:ext uri="{9D8B030D-6E8A-4147-A177-3AD203B41FA5}">
                      <a16:colId xmlns:a16="http://schemas.microsoft.com/office/drawing/2014/main" val="3277965558"/>
                    </a:ext>
                  </a:extLst>
                </a:gridCol>
              </a:tblGrid>
              <a:tr h="0">
                <a:tc>
                  <a:txBody>
                    <a:bodyPr/>
                    <a:lstStyle/>
                    <a:p>
                      <a:r>
                        <a:rPr lang="en-GB" dirty="0"/>
                        <a:t>Recipients' strategies</a:t>
                      </a:r>
                    </a:p>
                  </a:txBody>
                  <a:tcPr/>
                </a:tc>
                <a:tc>
                  <a:txBody>
                    <a:bodyPr/>
                    <a:lstStyle/>
                    <a:p>
                      <a:r>
                        <a:rPr lang="en-GB" dirty="0"/>
                        <a:t>Change leaders' Strategies</a:t>
                      </a:r>
                    </a:p>
                  </a:txBody>
                  <a:tcPr/>
                </a:tc>
                <a:extLst>
                  <a:ext uri="{0D108BD9-81ED-4DB2-BD59-A6C34878D82A}">
                    <a16:rowId xmlns:a16="http://schemas.microsoft.com/office/drawing/2014/main" val="340786813"/>
                  </a:ext>
                </a:extLst>
              </a:tr>
              <a:tr h="370840">
                <a:tc>
                  <a:txBody>
                    <a:bodyPr/>
                    <a:lstStyle/>
                    <a:p>
                      <a:r>
                        <a:rPr lang="en-GB" dirty="0"/>
                        <a:t>Exercising Responsibility</a:t>
                      </a:r>
                    </a:p>
                  </a:txBody>
                  <a:tcPr/>
                </a:tc>
                <a:tc>
                  <a:txBody>
                    <a:bodyPr/>
                    <a:lstStyle/>
                    <a:p>
                      <a:r>
                        <a:rPr lang="en-GB" dirty="0"/>
                        <a:t>Creating cap[ability for change</a:t>
                      </a:r>
                    </a:p>
                  </a:txBody>
                  <a:tcPr/>
                </a:tc>
                <a:extLst>
                  <a:ext uri="{0D108BD9-81ED-4DB2-BD59-A6C34878D82A}">
                    <a16:rowId xmlns:a16="http://schemas.microsoft.com/office/drawing/2014/main" val="3709430448"/>
                  </a:ext>
                </a:extLst>
              </a:tr>
              <a:tr h="370840">
                <a:tc>
                  <a:txBody>
                    <a:bodyPr/>
                    <a:lstStyle/>
                    <a:p>
                      <a:pPr marL="285750" indent="-285750">
                        <a:buFont typeface="Arial" panose="020B0604020202020204" pitchFamily="34" charset="0"/>
                        <a:buChar char="•"/>
                      </a:pPr>
                      <a:r>
                        <a:rPr lang="en-GB" dirty="0"/>
                        <a:t>Identifying options and gains</a:t>
                      </a:r>
                    </a:p>
                    <a:p>
                      <a:pPr marL="285750" indent="-285750">
                        <a:buFont typeface="Arial" panose="020B0604020202020204" pitchFamily="34" charset="0"/>
                        <a:buChar char="•"/>
                      </a:pPr>
                      <a:r>
                        <a:rPr lang="en-GB" dirty="0"/>
                        <a:t>Learning from losses</a:t>
                      </a:r>
                    </a:p>
                    <a:p>
                      <a:pPr marL="285750" indent="-285750">
                        <a:buFont typeface="Arial" panose="020B0604020202020204" pitchFamily="34" charset="0"/>
                        <a:buChar char="•"/>
                      </a:pPr>
                      <a:r>
                        <a:rPr lang="en-GB" dirty="0"/>
                        <a:t>Participating in the change</a:t>
                      </a:r>
                    </a:p>
                    <a:p>
                      <a:pPr marL="285750" indent="-285750">
                        <a:buFont typeface="Arial" panose="020B0604020202020204" pitchFamily="34" charset="0"/>
                        <a:buChar char="•"/>
                      </a:pPr>
                      <a:r>
                        <a:rPr lang="en-GB" dirty="0"/>
                        <a:t>Inventorying</a:t>
                      </a:r>
                      <a:r>
                        <a:rPr lang="en-GB" baseline="0" dirty="0"/>
                        <a:t> strengths</a:t>
                      </a:r>
                    </a:p>
                    <a:p>
                      <a:pPr marL="285750" indent="-285750">
                        <a:buFont typeface="Arial" panose="020B0604020202020204" pitchFamily="34" charset="0"/>
                        <a:buChar char="•"/>
                      </a:pPr>
                      <a:r>
                        <a:rPr lang="en-GB" baseline="0" dirty="0"/>
                        <a:t>Learning new skills</a:t>
                      </a:r>
                    </a:p>
                    <a:p>
                      <a:pPr marL="285750" indent="-285750">
                        <a:buFont typeface="Arial" panose="020B0604020202020204" pitchFamily="34" charset="0"/>
                        <a:buChar char="•"/>
                      </a:pPr>
                      <a:r>
                        <a:rPr lang="en-GB" baseline="0" dirty="0"/>
                        <a:t>Diversifying emotional; investing</a:t>
                      </a:r>
                      <a:endParaRPr lang="en-GB" dirty="0"/>
                    </a:p>
                  </a:txBody>
                  <a:tcPr/>
                </a:tc>
                <a:tc>
                  <a:txBody>
                    <a:bodyPr/>
                    <a:lstStyle/>
                    <a:p>
                      <a:pPr marL="285750" indent="-285750">
                        <a:buFont typeface="Arial" panose="020B0604020202020204" pitchFamily="34" charset="0"/>
                        <a:buChar char="•"/>
                      </a:pPr>
                      <a:r>
                        <a:rPr lang="en-GB" dirty="0"/>
                        <a:t>Making organisational support for risks</a:t>
                      </a:r>
                    </a:p>
                    <a:p>
                      <a:pPr marL="285750" indent="-285750">
                        <a:buFont typeface="Arial" panose="020B0604020202020204" pitchFamily="34" charset="0"/>
                        <a:buChar char="•"/>
                      </a:pPr>
                      <a:r>
                        <a:rPr lang="en-GB" dirty="0"/>
                        <a:t>Providing</a:t>
                      </a:r>
                      <a:r>
                        <a:rPr lang="en-GB" baseline="0" dirty="0"/>
                        <a:t> a continuing safety net</a:t>
                      </a:r>
                    </a:p>
                    <a:p>
                      <a:pPr marL="285750" indent="-285750">
                        <a:buFont typeface="Arial" panose="020B0604020202020204" pitchFamily="34" charset="0"/>
                        <a:buChar char="•"/>
                      </a:pPr>
                      <a:r>
                        <a:rPr lang="en-GB" baseline="0" dirty="0"/>
                        <a:t>Emphasising continuities, gains of change</a:t>
                      </a:r>
                    </a:p>
                    <a:p>
                      <a:pPr marL="285750" indent="-285750">
                        <a:buFont typeface="Arial" panose="020B0604020202020204" pitchFamily="34" charset="0"/>
                        <a:buChar char="•"/>
                      </a:pPr>
                      <a:r>
                        <a:rPr lang="en-GB" baseline="0" dirty="0"/>
                        <a:t>Helping employees explore risks, options</a:t>
                      </a:r>
                    </a:p>
                    <a:p>
                      <a:pPr marL="285750" indent="-285750">
                        <a:buFont typeface="Arial" panose="020B0604020202020204" pitchFamily="34" charset="0"/>
                        <a:buChar char="•"/>
                      </a:pPr>
                      <a:r>
                        <a:rPr lang="en-GB" baseline="0" dirty="0"/>
                        <a:t>Suspending judgement</a:t>
                      </a:r>
                    </a:p>
                    <a:p>
                      <a:pPr marL="285750" indent="-285750">
                        <a:buFont typeface="Arial" panose="020B0604020202020204" pitchFamily="34" charset="0"/>
                        <a:buChar char="•"/>
                      </a:pPr>
                      <a:r>
                        <a:rPr lang="en-GB" baseline="0" dirty="0"/>
                        <a:t>Involving people in decision making</a:t>
                      </a:r>
                    </a:p>
                    <a:p>
                      <a:pPr marL="285750" indent="-285750">
                        <a:buFont typeface="Arial" panose="020B0604020202020204" pitchFamily="34" charset="0"/>
                        <a:buChar char="•"/>
                      </a:pPr>
                      <a:r>
                        <a:rPr lang="en-GB" baseline="0" dirty="0"/>
                        <a:t>Providing opportunities for individual growth</a:t>
                      </a:r>
                      <a:endParaRPr lang="en-GB" dirty="0"/>
                    </a:p>
                  </a:txBody>
                  <a:tcPr/>
                </a:tc>
                <a:extLst>
                  <a:ext uri="{0D108BD9-81ED-4DB2-BD59-A6C34878D82A}">
                    <a16:rowId xmlns:a16="http://schemas.microsoft.com/office/drawing/2014/main" val="90695677"/>
                  </a:ext>
                </a:extLst>
              </a:tr>
            </a:tbl>
          </a:graphicData>
        </a:graphic>
      </p:graphicFrame>
      <p:sp>
        <p:nvSpPr>
          <p:cNvPr id="10" name="TextBox 9"/>
          <p:cNvSpPr txBox="1"/>
          <p:nvPr/>
        </p:nvSpPr>
        <p:spPr>
          <a:xfrm>
            <a:off x="1199536" y="491613"/>
            <a:ext cx="8495071"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4000" dirty="0">
                <a:solidFill>
                  <a:schemeClr val="accent1">
                    <a:lumMod val="50000"/>
                  </a:schemeClr>
                </a:solidFill>
              </a:rPr>
              <a:t>Strategies for coping with change </a:t>
            </a:r>
            <a:r>
              <a:rPr lang="en-GB" sz="4000" dirty="0" err="1">
                <a:solidFill>
                  <a:schemeClr val="accent1">
                    <a:lumMod val="50000"/>
                  </a:schemeClr>
                </a:solidFill>
              </a:rPr>
              <a:t>cont</a:t>
            </a:r>
            <a:r>
              <a:rPr lang="en-GB" sz="4000" dirty="0">
                <a:solidFill>
                  <a:schemeClr val="accent1">
                    <a:lumMod val="50000"/>
                  </a:schemeClr>
                </a:solidFill>
              </a:rPr>
              <a:t>…</a:t>
            </a:r>
          </a:p>
        </p:txBody>
      </p:sp>
    </p:spTree>
    <p:extLst>
      <p:ext uri="{BB962C8B-B14F-4D97-AF65-F5344CB8AC3E}">
        <p14:creationId xmlns:p14="http://schemas.microsoft.com/office/powerpoint/2010/main" val="8592857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718167146"/>
              </p:ext>
            </p:extLst>
          </p:nvPr>
        </p:nvGraphicFramePr>
        <p:xfrm>
          <a:off x="838199" y="419611"/>
          <a:ext cx="10636045" cy="55584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34740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267112511"/>
              </p:ext>
            </p:extLst>
          </p:nvPr>
        </p:nvGraphicFramePr>
        <p:xfrm>
          <a:off x="2032000" y="143933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2025445" y="255639"/>
            <a:ext cx="7787149" cy="914400"/>
          </a:xfrm>
          <a:prstGeom prst="rect">
            <a:avLst/>
          </a:prstGeom>
          <a:noFill/>
        </p:spPr>
        <p:style>
          <a:lnRef idx="2">
            <a:schemeClr val="accent3"/>
          </a:lnRef>
          <a:fillRef idx="1">
            <a:schemeClr val="lt1"/>
          </a:fillRef>
          <a:effectRef idx="0">
            <a:schemeClr val="accent3"/>
          </a:effectRef>
          <a:fontRef idx="minor">
            <a:schemeClr val="dk1"/>
          </a:fontRef>
        </p:style>
        <p:txBody>
          <a:bodyPr rtlCol="0" anchor="ctr"/>
          <a:lstStyle/>
          <a:p>
            <a:pPr algn="ctr"/>
            <a:r>
              <a:rPr lang="en-GB" sz="3600" dirty="0">
                <a:solidFill>
                  <a:schemeClr val="accent1">
                    <a:lumMod val="50000"/>
                  </a:schemeClr>
                </a:solidFill>
              </a:rPr>
              <a:t>Schein’s Elaboration of Lewin’s Model</a:t>
            </a:r>
          </a:p>
        </p:txBody>
      </p:sp>
    </p:spTree>
    <p:extLst>
      <p:ext uri="{BB962C8B-B14F-4D97-AF65-F5344CB8AC3E}">
        <p14:creationId xmlns:p14="http://schemas.microsoft.com/office/powerpoint/2010/main" val="1912405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lumMod val="75000"/>
                  </a:schemeClr>
                </a:solidFill>
              </a:rPr>
              <a:t>Minimising resistance to change </a:t>
            </a:r>
          </a:p>
        </p:txBody>
      </p:sp>
      <p:sp>
        <p:nvSpPr>
          <p:cNvPr id="3" name="Content Placeholder 2"/>
          <p:cNvSpPr>
            <a:spLocks noGrp="1"/>
          </p:cNvSpPr>
          <p:nvPr>
            <p:ph idx="1"/>
          </p:nvPr>
        </p:nvSpPr>
        <p:spPr>
          <a:xfrm>
            <a:off x="838200" y="1825625"/>
            <a:ext cx="11534192" cy="4351338"/>
          </a:xfrm>
        </p:spPr>
        <p:style>
          <a:lnRef idx="1">
            <a:schemeClr val="accent6"/>
          </a:lnRef>
          <a:fillRef idx="2">
            <a:schemeClr val="accent6"/>
          </a:fillRef>
          <a:effectRef idx="1">
            <a:schemeClr val="accent6"/>
          </a:effectRef>
          <a:fontRef idx="minor">
            <a:schemeClr val="dk1"/>
          </a:fontRef>
        </p:style>
        <p:txBody>
          <a:bodyPr>
            <a:normAutofit fontScale="92500" lnSpcReduction="10000"/>
          </a:bodyPr>
          <a:lstStyle/>
          <a:p>
            <a:r>
              <a:rPr lang="en-GB" dirty="0">
                <a:solidFill>
                  <a:schemeClr val="accent1">
                    <a:lumMod val="75000"/>
                  </a:schemeClr>
                </a:solidFill>
              </a:rPr>
              <a:t>Communication</a:t>
            </a:r>
            <a:r>
              <a:rPr lang="en-GB" dirty="0"/>
              <a:t> – two way and not just top down, asking for feedback, reinforce why change required, reduce uncertainty</a:t>
            </a:r>
          </a:p>
          <a:p>
            <a:r>
              <a:rPr lang="en-GB" dirty="0">
                <a:solidFill>
                  <a:schemeClr val="accent1">
                    <a:lumMod val="75000"/>
                  </a:schemeClr>
                </a:solidFill>
              </a:rPr>
              <a:t>Training and development </a:t>
            </a:r>
            <a:r>
              <a:rPr lang="en-GB" dirty="0"/>
              <a:t>– demonstrates commitment and providing resources</a:t>
            </a:r>
          </a:p>
          <a:p>
            <a:r>
              <a:rPr lang="en-GB" dirty="0">
                <a:solidFill>
                  <a:schemeClr val="accent1">
                    <a:lumMod val="75000"/>
                  </a:schemeClr>
                </a:solidFill>
              </a:rPr>
              <a:t>Employee involvement </a:t>
            </a:r>
            <a:r>
              <a:rPr lang="en-GB" dirty="0"/>
              <a:t>– gets a buy in and increases ownership</a:t>
            </a:r>
          </a:p>
          <a:p>
            <a:r>
              <a:rPr lang="en-GB" dirty="0">
                <a:solidFill>
                  <a:schemeClr val="accent1">
                    <a:lumMod val="75000"/>
                  </a:schemeClr>
                </a:solidFill>
              </a:rPr>
              <a:t>Support and challenge </a:t>
            </a:r>
            <a:r>
              <a:rPr lang="en-GB" dirty="0"/>
              <a:t>– line managers provide emotional understanding (</a:t>
            </a:r>
            <a:r>
              <a:rPr lang="en-GB" dirty="0" err="1"/>
              <a:t>Kubler_Ross</a:t>
            </a:r>
            <a:r>
              <a:rPr lang="en-GB" dirty="0"/>
              <a:t> curve)- Situational leadership, not dependent on the skills of a leader; rather based on a leader's ability to adjust to the requirements of a team</a:t>
            </a:r>
          </a:p>
          <a:p>
            <a:r>
              <a:rPr lang="en-GB" dirty="0">
                <a:solidFill>
                  <a:schemeClr val="accent1">
                    <a:lumMod val="75000"/>
                  </a:schemeClr>
                </a:solidFill>
              </a:rPr>
              <a:t>Negotiation</a:t>
            </a:r>
            <a:r>
              <a:rPr lang="en-GB" dirty="0"/>
              <a:t> – using power and politics with different stakeholders – trade-offs, bargaining</a:t>
            </a:r>
          </a:p>
          <a:p>
            <a:r>
              <a:rPr lang="en-GB" dirty="0">
                <a:solidFill>
                  <a:schemeClr val="accent1">
                    <a:lumMod val="75000"/>
                  </a:schemeClr>
                </a:solidFill>
              </a:rPr>
              <a:t>Coercion</a:t>
            </a:r>
            <a:r>
              <a:rPr lang="en-GB" dirty="0"/>
              <a:t> – when all else fails enforcement is an option (behavioural approach) can be an effective initiator</a:t>
            </a:r>
          </a:p>
        </p:txBody>
      </p:sp>
    </p:spTree>
    <p:extLst>
      <p:ext uri="{BB962C8B-B14F-4D97-AF65-F5344CB8AC3E}">
        <p14:creationId xmlns:p14="http://schemas.microsoft.com/office/powerpoint/2010/main" val="739908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2983523" y="1702837"/>
            <a:ext cx="5972907" cy="345232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a:t>Organisational culture -  examples</a:t>
            </a:r>
          </a:p>
        </p:txBody>
      </p:sp>
      <p:pic>
        <p:nvPicPr>
          <p:cNvPr id="3074" name="Picture 2"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53183" y="211017"/>
            <a:ext cx="3702024" cy="19343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twit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590" y="211017"/>
            <a:ext cx="2423502" cy="249274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googl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359" y="4656866"/>
            <a:ext cx="3571875" cy="1971676"/>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25530" y="5260528"/>
            <a:ext cx="3726604" cy="1474338"/>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See the source image"/>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956430" y="4656867"/>
            <a:ext cx="3106616" cy="1971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881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4">
                    <a:lumMod val="50000"/>
                  </a:schemeClr>
                </a:solidFill>
              </a:rPr>
              <a:t>Organisational Culture and Change</a:t>
            </a:r>
          </a:p>
        </p:txBody>
      </p:sp>
      <p:sp>
        <p:nvSpPr>
          <p:cNvPr id="3" name="Content Placeholder 2"/>
          <p:cNvSpPr>
            <a:spLocks noGrp="1"/>
          </p:cNvSpPr>
          <p:nvPr>
            <p:ph idx="1"/>
          </p:nvPr>
        </p:nvSpPr>
        <p:spPr>
          <a:xfrm>
            <a:off x="1164772" y="1513406"/>
            <a:ext cx="10515600" cy="4351338"/>
          </a:xfrm>
        </p:spPr>
        <p:style>
          <a:lnRef idx="1">
            <a:schemeClr val="accent5"/>
          </a:lnRef>
          <a:fillRef idx="2">
            <a:schemeClr val="accent5"/>
          </a:fillRef>
          <a:effectRef idx="1">
            <a:schemeClr val="accent5"/>
          </a:effectRef>
          <a:fontRef idx="minor">
            <a:schemeClr val="dk1"/>
          </a:fontRef>
        </p:style>
        <p:txBody>
          <a:bodyPr/>
          <a:lstStyle/>
          <a:p>
            <a:pPr marL="0" indent="0">
              <a:buNone/>
            </a:pPr>
            <a:r>
              <a:rPr lang="en-GB" b="1" dirty="0">
                <a:solidFill>
                  <a:schemeClr val="accent4">
                    <a:lumMod val="50000"/>
                  </a:schemeClr>
                </a:solidFill>
              </a:rPr>
              <a:t>Culture is pattern of basic assumptions that a given group has invented, discovered or developed in learning to cope with its problems of external adaptation and internal integration, and that have worked well enough to be considered valid and therefore to be taught to new members as the correct way to perceive, think and feel in relation to those problems </a:t>
            </a:r>
          </a:p>
          <a:p>
            <a:pPr marL="0" indent="0">
              <a:buNone/>
            </a:pPr>
            <a:endParaRPr lang="en-GB" b="1" dirty="0">
              <a:solidFill>
                <a:schemeClr val="accent4">
                  <a:lumMod val="50000"/>
                </a:schemeClr>
              </a:solidFill>
            </a:endParaRPr>
          </a:p>
          <a:p>
            <a:pPr marL="0" indent="0">
              <a:buNone/>
            </a:pPr>
            <a:r>
              <a:rPr lang="en-GB" b="1" dirty="0">
                <a:solidFill>
                  <a:schemeClr val="accent4">
                    <a:lumMod val="50000"/>
                  </a:schemeClr>
                </a:solidFill>
              </a:rPr>
              <a:t>(Schein, 1990)</a:t>
            </a:r>
          </a:p>
        </p:txBody>
      </p:sp>
    </p:spTree>
    <p:extLst>
      <p:ext uri="{BB962C8B-B14F-4D97-AF65-F5344CB8AC3E}">
        <p14:creationId xmlns:p14="http://schemas.microsoft.com/office/powerpoint/2010/main" val="1380378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6068" r="24349"/>
          <a:stretch/>
        </p:blipFill>
        <p:spPr>
          <a:xfrm>
            <a:off x="2248676" y="137813"/>
            <a:ext cx="7063275" cy="6413247"/>
          </a:xfrm>
          <a:prstGeom prst="rect">
            <a:avLst/>
          </a:prstGeom>
        </p:spPr>
      </p:pic>
    </p:spTree>
    <p:extLst>
      <p:ext uri="{BB962C8B-B14F-4D97-AF65-F5344CB8AC3E}">
        <p14:creationId xmlns:p14="http://schemas.microsoft.com/office/powerpoint/2010/main" val="21354764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397299040"/>
              </p:ext>
            </p:extLst>
          </p:nvPr>
        </p:nvGraphicFramePr>
        <p:xfrm>
          <a:off x="1174866" y="1452017"/>
          <a:ext cx="10230195" cy="3810000"/>
        </p:xfrm>
        <a:graphic>
          <a:graphicData uri="http://schemas.openxmlformats.org/drawingml/2006/table">
            <a:tbl>
              <a:tblPr firstRow="1" bandRow="1">
                <a:tableStyleId>{7DF18680-E054-41AD-8BC1-D1AEF772440D}</a:tableStyleId>
              </a:tblPr>
              <a:tblGrid>
                <a:gridCol w="3410065">
                  <a:extLst>
                    <a:ext uri="{9D8B030D-6E8A-4147-A177-3AD203B41FA5}">
                      <a16:colId xmlns:a16="http://schemas.microsoft.com/office/drawing/2014/main" val="638775242"/>
                    </a:ext>
                  </a:extLst>
                </a:gridCol>
                <a:gridCol w="3410065">
                  <a:extLst>
                    <a:ext uri="{9D8B030D-6E8A-4147-A177-3AD203B41FA5}">
                      <a16:colId xmlns:a16="http://schemas.microsoft.com/office/drawing/2014/main" val="3882209944"/>
                    </a:ext>
                  </a:extLst>
                </a:gridCol>
                <a:gridCol w="3410065">
                  <a:extLst>
                    <a:ext uri="{9D8B030D-6E8A-4147-A177-3AD203B41FA5}">
                      <a16:colId xmlns:a16="http://schemas.microsoft.com/office/drawing/2014/main" val="1795943782"/>
                    </a:ext>
                  </a:extLst>
                </a:gridCol>
              </a:tblGrid>
              <a:tr h="370840">
                <a:tc>
                  <a:txBody>
                    <a:bodyPr/>
                    <a:lstStyle/>
                    <a:p>
                      <a:endParaRPr lang="en-GB" dirty="0"/>
                    </a:p>
                  </a:txBody>
                  <a:tcPr/>
                </a:tc>
                <a:tc>
                  <a:txBody>
                    <a:bodyPr/>
                    <a:lstStyle/>
                    <a:p>
                      <a:r>
                        <a:rPr lang="en-GB" sz="3600" dirty="0"/>
                        <a:t>Blame Culture</a:t>
                      </a:r>
                    </a:p>
                  </a:txBody>
                  <a:tcPr/>
                </a:tc>
                <a:tc>
                  <a:txBody>
                    <a:bodyPr/>
                    <a:lstStyle/>
                    <a:p>
                      <a:pPr algn="ctr"/>
                      <a:r>
                        <a:rPr lang="en-GB" sz="3200" dirty="0"/>
                        <a:t>Forgiveness Culture</a:t>
                      </a:r>
                    </a:p>
                  </a:txBody>
                  <a:tcPr/>
                </a:tc>
                <a:extLst>
                  <a:ext uri="{0D108BD9-81ED-4DB2-BD59-A6C34878D82A}">
                    <a16:rowId xmlns:a16="http://schemas.microsoft.com/office/drawing/2014/main" val="1020646803"/>
                  </a:ext>
                </a:extLst>
              </a:tr>
              <a:tr h="370840">
                <a:tc>
                  <a:txBody>
                    <a:bodyPr/>
                    <a:lstStyle/>
                    <a:p>
                      <a:r>
                        <a:rPr lang="en-GB" sz="2400" dirty="0"/>
                        <a:t>You didn’t do that very</a:t>
                      </a:r>
                    </a:p>
                    <a:p>
                      <a:r>
                        <a:rPr lang="en-GB" sz="2400" dirty="0"/>
                        <a:t>well”</a:t>
                      </a:r>
                    </a:p>
                    <a:p>
                      <a:endParaRPr lang="en-GB" sz="2400" dirty="0"/>
                    </a:p>
                  </a:txBody>
                  <a:tcPr/>
                </a:tc>
                <a:tc>
                  <a:txBody>
                    <a:bodyPr/>
                    <a:lstStyle/>
                    <a:p>
                      <a:r>
                        <a:rPr lang="en-GB" sz="2400" dirty="0"/>
                        <a:t>Accusation</a:t>
                      </a:r>
                    </a:p>
                  </a:txBody>
                  <a:tcPr/>
                </a:tc>
                <a:tc>
                  <a:txBody>
                    <a:bodyPr/>
                    <a:lstStyle/>
                    <a:p>
                      <a:r>
                        <a:rPr lang="en-GB" sz="2400" dirty="0"/>
                        <a:t>Opinion</a:t>
                      </a:r>
                    </a:p>
                    <a:p>
                      <a:endParaRPr lang="en-GB" sz="2400" dirty="0"/>
                    </a:p>
                  </a:txBody>
                  <a:tcPr/>
                </a:tc>
                <a:extLst>
                  <a:ext uri="{0D108BD9-81ED-4DB2-BD59-A6C34878D82A}">
                    <a16:rowId xmlns:a16="http://schemas.microsoft.com/office/drawing/2014/main" val="4047327571"/>
                  </a:ext>
                </a:extLst>
              </a:tr>
              <a:tr h="370840">
                <a:tc>
                  <a:txBody>
                    <a:bodyPr/>
                    <a:lstStyle/>
                    <a:p>
                      <a:r>
                        <a:rPr lang="en-GB" sz="2400" dirty="0"/>
                        <a:t>“I hope you do better next</a:t>
                      </a:r>
                    </a:p>
                    <a:p>
                      <a:r>
                        <a:rPr lang="en-GB" sz="2400" dirty="0"/>
                        <a:t>time”</a:t>
                      </a:r>
                    </a:p>
                    <a:p>
                      <a:endParaRPr lang="en-GB" sz="2400" dirty="0"/>
                    </a:p>
                  </a:txBody>
                  <a:tcPr/>
                </a:tc>
                <a:tc>
                  <a:txBody>
                    <a:bodyPr/>
                    <a:lstStyle/>
                    <a:p>
                      <a:r>
                        <a:rPr lang="en-GB" sz="2400" dirty="0"/>
                        <a:t>Threat</a:t>
                      </a:r>
                    </a:p>
                  </a:txBody>
                  <a:tcPr/>
                </a:tc>
                <a:tc>
                  <a:txBody>
                    <a:bodyPr/>
                    <a:lstStyle/>
                    <a:p>
                      <a:r>
                        <a:rPr lang="en-GB" sz="2400" dirty="0"/>
                        <a:t>Encouragement</a:t>
                      </a:r>
                    </a:p>
                    <a:p>
                      <a:endParaRPr lang="en-GB" sz="2400" dirty="0"/>
                    </a:p>
                  </a:txBody>
                  <a:tcPr/>
                </a:tc>
                <a:extLst>
                  <a:ext uri="{0D108BD9-81ED-4DB2-BD59-A6C34878D82A}">
                    <a16:rowId xmlns:a16="http://schemas.microsoft.com/office/drawing/2014/main" val="3401516827"/>
                  </a:ext>
                </a:extLst>
              </a:tr>
            </a:tbl>
          </a:graphicData>
        </a:graphic>
      </p:graphicFrame>
    </p:spTree>
    <p:extLst>
      <p:ext uri="{BB962C8B-B14F-4D97-AF65-F5344CB8AC3E}">
        <p14:creationId xmlns:p14="http://schemas.microsoft.com/office/powerpoint/2010/main" val="224506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Culture &amp; Managing Change</a:t>
            </a:r>
          </a:p>
        </p:txBody>
      </p:sp>
      <p:pic>
        <p:nvPicPr>
          <p:cNvPr id="2050" name="Picture 2" descr="http://yourfreetemplates.com/wp-content/uploads/2019/01/McKinsey-7S-Framework-e1546330793960.png"/>
          <p:cNvPicPr>
            <a:picLocks noChangeAspect="1" noChangeArrowheads="1"/>
          </p:cNvPicPr>
          <p:nvPr/>
        </p:nvPicPr>
        <p:blipFill rotWithShape="1">
          <a:blip r:embed="rId3">
            <a:extLst>
              <a:ext uri="{28A0092B-C50C-407E-A947-70E740481C1C}">
                <a14:useLocalDpi xmlns:a14="http://schemas.microsoft.com/office/drawing/2010/main" val="0"/>
              </a:ext>
            </a:extLst>
          </a:blip>
          <a:srcRect l="11523" r="14699" b="5573"/>
          <a:stretch/>
        </p:blipFill>
        <p:spPr bwMode="auto">
          <a:xfrm>
            <a:off x="3219450" y="1409701"/>
            <a:ext cx="5753100" cy="5020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43574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3839" y="237305"/>
            <a:ext cx="10515600" cy="1325563"/>
          </a:xfrm>
        </p:spPr>
        <p:txBody>
          <a:bodyPr/>
          <a:lstStyle/>
          <a:p>
            <a:pPr algn="ctr"/>
            <a:r>
              <a:rPr lang="en-GB" dirty="0">
                <a:solidFill>
                  <a:srgbClr val="002060"/>
                </a:solidFill>
              </a:rPr>
              <a:t>Key principles of cultural change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9504724"/>
              </p:ext>
            </p:extLst>
          </p:nvPr>
        </p:nvGraphicFramePr>
        <p:xfrm>
          <a:off x="838200" y="1435510"/>
          <a:ext cx="10515600" cy="4741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63833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08903" y="432620"/>
            <a:ext cx="7875639" cy="5601160"/>
          </a:xfrm>
          <a:prstGeom prst="rect">
            <a:avLst/>
          </a:prstGeom>
        </p:spPr>
      </p:pic>
    </p:spTree>
    <p:extLst>
      <p:ext uri="{BB962C8B-B14F-4D97-AF65-F5344CB8AC3E}">
        <p14:creationId xmlns:p14="http://schemas.microsoft.com/office/powerpoint/2010/main" val="64445487"/>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4005</Words>
  <Application>Microsoft Office PowerPoint</Application>
  <PresentationFormat>Widescreen</PresentationFormat>
  <Paragraphs>341</Paragraphs>
  <Slides>36</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36</vt:i4>
      </vt:variant>
    </vt:vector>
  </HeadingPairs>
  <TitlesOfParts>
    <vt:vector size="43" baseType="lpstr">
      <vt:lpstr>Myriad Pro</vt:lpstr>
      <vt:lpstr>Arial</vt:lpstr>
      <vt:lpstr>Calibri</vt:lpstr>
      <vt:lpstr>Calibri Light</vt:lpstr>
      <vt:lpstr>Corbel</vt:lpstr>
      <vt:lpstr>SftWP July 15</vt:lpstr>
      <vt:lpstr>Office Theme</vt:lpstr>
      <vt:lpstr>CHANGE &amp; STABILITY MANAGEMENT BMMB7000</vt:lpstr>
      <vt:lpstr>Today’s objectives</vt:lpstr>
      <vt:lpstr>Resistance defined</vt:lpstr>
      <vt:lpstr>Resistance defined</vt:lpstr>
      <vt:lpstr>Why resistance </vt:lpstr>
      <vt:lpstr>Tendency for change</vt:lpstr>
      <vt:lpstr>Kurt Lewin’s Force Field Analysis</vt:lpstr>
      <vt:lpstr>Stakeholders Analysis/ Mapping</vt:lpstr>
      <vt:lpstr>Why is change so difficult</vt:lpstr>
      <vt:lpstr>Types of Resistance to change</vt:lpstr>
      <vt:lpstr>PowerPoint Presentation</vt:lpstr>
      <vt:lpstr>PowerPoint Presentation</vt:lpstr>
      <vt:lpstr>PowerPoint Presentation</vt:lpstr>
      <vt:lpstr>A Cry for Change (Umble &amp; Umble 2014)</vt:lpstr>
      <vt:lpstr>Resistance to Change </vt:lpstr>
      <vt:lpstr>Reactions</vt:lpstr>
      <vt:lpstr>PowerPoint Presentation</vt:lpstr>
      <vt:lpstr>PowerPoint Presentation</vt:lpstr>
      <vt:lpstr>PowerPoint Presentation</vt:lpstr>
      <vt:lpstr>Actions to secure effective change </vt:lpstr>
      <vt:lpstr>Influence of Co –workers on Change recipients</vt:lpstr>
      <vt:lpstr>Organisational / Individual Consequences &amp; Support for Change </vt:lpstr>
      <vt:lpstr>Feelings about Change Leaders matter</vt:lpstr>
      <vt:lpstr>Minimising Cynicism towards change</vt:lpstr>
      <vt:lpstr>Strategies for Coping with Change </vt:lpstr>
      <vt:lpstr>PowerPoint Presentation</vt:lpstr>
      <vt:lpstr>PowerPoint Presentation</vt:lpstr>
      <vt:lpstr>PowerPoint Presentation</vt:lpstr>
      <vt:lpstr>Minimising resistance to change </vt:lpstr>
      <vt:lpstr>PowerPoint Presentation</vt:lpstr>
      <vt:lpstr>Organisational Culture and Change</vt:lpstr>
      <vt:lpstr>PowerPoint Presentation</vt:lpstr>
      <vt:lpstr>PowerPoint Presentation</vt:lpstr>
      <vt:lpstr>Culture &amp; Managing Change</vt:lpstr>
      <vt:lpstr>Key principles of cultural change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 BMMB7000</dc:title>
  <dc:creator>Shehla Khan</dc:creator>
  <cp:lastModifiedBy>Roisin Mullins</cp:lastModifiedBy>
  <cp:revision>56</cp:revision>
  <dcterms:created xsi:type="dcterms:W3CDTF">2021-04-28T09:42:54Z</dcterms:created>
  <dcterms:modified xsi:type="dcterms:W3CDTF">2022-04-05T10:13:59Z</dcterms:modified>
</cp:coreProperties>
</file>