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20"/>
  </p:normalViewPr>
  <p:slideViewPr>
    <p:cSldViewPr snapToGrid="0" snapToObjects="1">
      <p:cViewPr varScale="1">
        <p:scale>
          <a:sx n="90" d="100"/>
          <a:sy n="90" d="100"/>
        </p:scale>
        <p:origin x="23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DC4DE-BD73-A246-9696-405CE4E9B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C15552-963B-4764-6BDE-E9FFE975BE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1FCCA-855A-8B2A-4656-EE19CB9F3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EB46F-731B-AEFF-57FF-507713192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DA9C4-4FFB-7CF9-3CBF-61CE77FF6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007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B3F8F-A22B-AA75-6BBF-8406395D6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8FF31-75D9-1339-2CD9-CC9930602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EEC54-2423-C299-E5C2-0C63B2CA6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3A860-F4C8-DDA9-FDD3-3214F6AE7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A223DE-7841-7F15-629A-FECA57A67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380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D4AC2-B299-BBAB-DCCA-D215BFA3E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1F1D08-8158-FE8C-2823-5B27418EDE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874DD-278C-D98C-C760-920C4BD93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58F331-0976-40E5-FC53-2095575F2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15C73-65E3-7DC1-0BEE-58743AC05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024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27CA2-0CD6-A6AB-3191-E7939DB70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7F053-EAB1-60CE-FC60-03EDC851D3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EBD41D-45B6-5AB8-B97C-B5D00C108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54139F-750C-D753-4DFA-713E9DECB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8468E7-AD9C-C99B-1E5F-582B5517C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4B970F-D5F6-0EDC-A23E-DFA3FED82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132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DADA2-F2AD-EFC6-5E0B-2A630E09A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D766EA-F6D3-BF9B-6B96-2C549AB6E4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668A57-5FCC-319C-09B2-8EAE99030B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0A5897-FC95-4CAB-5FF2-31FC317BA0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3EEE63-26A8-A173-64FD-C6A0922851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D3E4EF-5CA2-3089-C868-AD8A1CA76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CBE7A4-A1E4-A2F5-CFC9-438C96FAB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9266F8-14B6-905E-A1E2-40756988A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39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CC43F-5F4F-A253-598D-53E1BD863D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1939FF-A022-CFB2-876D-098C625DA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4890C2-23C3-BEBD-510C-AF58EF19A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3AD864-E1DC-F852-42AA-D4C0FEA84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1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5D95F-13C3-DAA8-8005-21D63E22D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CDC9BB-CC71-CB99-AD3F-84C7173D7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1F3F3B-9983-6977-F5BE-F802FC502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827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F44A9-62F9-1A0E-A57D-183DE5944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39A3F-6D3E-CF9D-9E7E-EE5E49C20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A24936-3B4B-00FA-3167-F99659EAD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4CB896-8F81-D85A-908A-BBF14F70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E3E64E-BA4D-08EC-C02C-628D472F1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9D91E8-76E6-9C89-371A-6CB930B25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82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4D309-745D-DC42-DB72-07216D529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997244-087D-B804-BAF5-891B9D3091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904EA0-A78D-1B10-8697-3C3074F23E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8759A0-65EF-8731-D678-DB64CE317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355D12-C56A-97D6-9CFF-14DAB950C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73CD31-3F5E-6DED-0431-AAEBBDED2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357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8E41C-8762-7552-F425-D3C9E9B6B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5EA6AF-BA8C-8E72-917D-52B91C11CC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F728AC-6859-A3E6-AF6F-F53C43C54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08704-DC42-872D-8075-18A5BFC68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5C3ADC-9832-AC7B-B814-3730ECD57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141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26219D-E2A2-4682-232A-20AC99BA90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7BCFC3-3A75-F54D-95A3-BBA2901168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74FEB-2478-F331-522F-A6128D390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54606-70F9-690E-12DA-208956D23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266BEF-A03D-2320-C18E-956D39087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342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875ABA-98ED-C0E8-1A80-3390CD51D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E3EFAD-CF7B-A9BC-17E3-99FF1BA38D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6A4016-F180-48D4-C930-9D8020BC07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BF806E-4C33-E24F-A0BC-4171C6DC5623}" type="datetimeFigureOut">
              <a:rPr lang="en-US" smtClean="0"/>
              <a:t>6/23/22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77F4D-2526-980B-E426-FE3E70FB86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F532E-3FA6-A8BE-99DF-11C5E58AA3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79317A-116C-C44A-B6C7-81A1DF8E34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0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exit-sign-imag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9">
            <a:extLst>
              <a:ext uri="{FF2B5EF4-FFF2-40B4-BE49-F238E27FC236}">
                <a16:creationId xmlns:a16="http://schemas.microsoft.com/office/drawing/2014/main" id="{ACBE1851-2230-47A9-B000-CE9046EA6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2D2CF-F2B6-2E2C-7AB6-7A22D57320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276" y="803705"/>
            <a:ext cx="4208656" cy="3034857"/>
          </a:xfrm>
        </p:spPr>
        <p:txBody>
          <a:bodyPr anchor="b">
            <a:normAutofit/>
          </a:bodyPr>
          <a:lstStyle/>
          <a:p>
            <a:pPr algn="r"/>
            <a:r>
              <a:rPr lang="en-US" sz="5400" b="1">
                <a:solidFill>
                  <a:srgbClr val="FFFFFF"/>
                </a:solidFill>
              </a:rPr>
              <a:t>Signos de precauciones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0394D0-721E-BF4E-31FA-6E24FA730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921" y="4013165"/>
            <a:ext cx="4204012" cy="2205732"/>
          </a:xfrm>
        </p:spPr>
        <p:txBody>
          <a:bodyPr anchor="t">
            <a:normAutofit/>
          </a:bodyPr>
          <a:lstStyle/>
          <a:p>
            <a:pPr algn="r"/>
            <a:r>
              <a:rPr lang="en-US" sz="1800">
                <a:solidFill>
                  <a:srgbClr val="FFFFFF"/>
                </a:solidFill>
              </a:rPr>
              <a:t>Salida de incendios</a:t>
            </a:r>
          </a:p>
          <a:p>
            <a:pPr algn="r"/>
            <a:r>
              <a:rPr lang="en-US" sz="1800">
                <a:solidFill>
                  <a:srgbClr val="FFFFFF"/>
                </a:solidFill>
              </a:rPr>
              <a:t>Fire exit</a:t>
            </a:r>
          </a:p>
        </p:txBody>
      </p:sp>
      <p:cxnSp>
        <p:nvCxnSpPr>
          <p:cNvPr id="25" name="Straight Connector 11">
            <a:extLst>
              <a:ext uri="{FF2B5EF4-FFF2-40B4-BE49-F238E27FC236}">
                <a16:creationId xmlns:a16="http://schemas.microsoft.com/office/drawing/2014/main" id="{23B93832-6514-44F4-849B-5EE2C8A2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6679" y="3928939"/>
            <a:ext cx="393192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7B174522-705E-703A-46EF-0AAFB7A08D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699753"/>
            <a:ext cx="5459470" cy="545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521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8</Words>
  <Application>Microsoft Macintosh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Signos de precauciones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Signos de precauciones</dc:title>
  <dc:creator>Md Shahidul Islam (2026286)</dc:creator>
  <cp:lastModifiedBy>Md Shahidul Islam (2026286)</cp:lastModifiedBy>
  <cp:revision>1</cp:revision>
  <dcterms:created xsi:type="dcterms:W3CDTF">2022-06-23T22:01:33Z</dcterms:created>
  <dcterms:modified xsi:type="dcterms:W3CDTF">2022-06-23T22:35:46Z</dcterms:modified>
</cp:coreProperties>
</file>