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322" r:id="rId5"/>
    <p:sldId id="321" r:id="rId6"/>
    <p:sldId id="319" r:id="rId7"/>
    <p:sldId id="318" r:id="rId8"/>
    <p:sldId id="324" r:id="rId9"/>
    <p:sldId id="326" r:id="rId10"/>
    <p:sldId id="327" r:id="rId11"/>
    <p:sldId id="328" r:id="rId12"/>
    <p:sldId id="329" r:id="rId13"/>
    <p:sldId id="310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B9D4276B-9A29-4268-8AFE-FC7C1AC9673E}">
          <p14:sldIdLst>
            <p14:sldId id="322"/>
            <p14:sldId id="321"/>
            <p14:sldId id="319"/>
            <p14:sldId id="318"/>
          </p14:sldIdLst>
        </p14:section>
        <p14:section name="Untitled Section" id="{BB05F1F8-8DAA-44E2-BDE6-C2D1B0BD5F88}">
          <p14:sldIdLst>
            <p14:sldId id="324"/>
            <p14:sldId id="326"/>
            <p14:sldId id="327"/>
            <p14:sldId id="328"/>
            <p14:sldId id="329"/>
            <p14:sldId id="310"/>
          </p14:sldIdLst>
        </p14:section>
      </p14:section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5B8BF"/>
    <a:srgbClr val="5869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B822D2-D1B9-C72D-50B4-12C281C2A191}" v="412" dt="2026-03-15T12:00:37.728"/>
    <p1510:client id="{01BD28B2-CD87-1C38-CBB0-F1DFE4E0E820}" v="313" dt="2026-03-16T02:49:34.229"/>
    <p1510:client id="{0B909D25-65A0-4E45-C371-64EE4D04E374}" v="175" dt="2026-03-14T12:12:11.734"/>
    <p1510:client id="{1EF4596D-0969-FB48-9D85-6AC311481E88}" v="15" dt="2026-03-16T03:04:31.632"/>
    <p1510:client id="{457233DC-6719-F7FF-111A-CE5D45642D4B}" v="721" dt="2026-03-15T19:13:40.415"/>
    <p1510:client id="{99F8106D-A60E-0D69-74D9-34A018EB2048}" v="1626" dt="2026-03-15T23:13:02.666"/>
    <p1510:client id="{B44A346C-107E-9AA5-25DD-24C7270A3C2C}" v="81" dt="2026-03-14T11:15:10.515"/>
    <p1510:client id="{C69E509F-72A7-B8CF-9259-DABB7D3A109D}" v="86" dt="2026-03-14T11:32:24.423"/>
    <p1510:client id="{CC45769B-3850-ED16-F304-C306F71C2B4D}" v="5" dt="2026-03-14T10:58:07.235"/>
    <p1510:client id="{DA07F5C5-A4B0-93EF-FFC4-BBF9E10806AE}" v="2" dt="2026-03-14T10:17:13.687"/>
    <p1510:client id="{DCF77D0A-FE90-F2EA-9E4A-685BF7347386}" v="1818" dt="2026-03-16T02:15:36.524"/>
    <p1510:client id="{E94ED6FF-D9AE-970D-BC2E-B6D40119962A}" v="142" dt="2026-03-14T10:14:28.915"/>
    <p1510:client id="{F11436FD-88F7-EE26-C017-42008FD433FA}" v="171" dt="2026-03-14T10:54:54.956"/>
  </p1510:revLst>
</p1510:revInfo>
</file>

<file path=ppt/tableStyles.xml><?xml version="1.0" encoding="utf-8"?>
<a:tblStyleLst xmlns:a="http://schemas.openxmlformats.org/drawingml/2006/main" def="{0E3FDE45-AF77-4B5C-9715-49D594BDF05E}"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8D230F3-CF80-4859-8CE7-A43EE81993B5}" styleName="Light Style 1 - Accent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C083E6E3-FA7D-4D7B-A595-EF9225AFEA82}" styleName="Light Style 1 - Accent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microsoft.com/office/2018/10/relationships/authors" Target="authors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a Lizza Reyes Marquez (2512366)" userId="S::2512366@student.uwtsd.ac.uk::e202f33a-1a16-471f-8750-2a02bdfbec7b" providerId="AD" clId="Web-{E94ED6FF-D9AE-970D-BC2E-B6D40119962A}"/>
    <pc:docChg chg="addSld delSld modSld sldOrd">
      <pc:chgData name="Anna Lizza Reyes Marquez (2512366)" userId="S::2512366@student.uwtsd.ac.uk::e202f33a-1a16-471f-8750-2a02bdfbec7b" providerId="AD" clId="Web-{E94ED6FF-D9AE-970D-BC2E-B6D40119962A}" dt="2026-03-14T10:14:28.915" v="137" actId="14100"/>
      <pc:docMkLst>
        <pc:docMk/>
      </pc:docMkLst>
      <pc:sldChg chg="modSp">
        <pc:chgData name="Anna Lizza Reyes Marquez (2512366)" userId="S::2512366@student.uwtsd.ac.uk::e202f33a-1a16-471f-8750-2a02bdfbec7b" providerId="AD" clId="Web-{E94ED6FF-D9AE-970D-BC2E-B6D40119962A}" dt="2026-03-14T09:22:57.447" v="1" actId="20577"/>
        <pc:sldMkLst>
          <pc:docMk/>
          <pc:sldMk cId="704370842" sldId="310"/>
        </pc:sldMkLst>
        <pc:spChg chg="mod">
          <ac:chgData name="Anna Lizza Reyes Marquez (2512366)" userId="S::2512366@student.uwtsd.ac.uk::e202f33a-1a16-471f-8750-2a02bdfbec7b" providerId="AD" clId="Web-{E94ED6FF-D9AE-970D-BC2E-B6D40119962A}" dt="2026-03-14T09:22:57.447" v="1" actId="20577"/>
          <ac:spMkLst>
            <pc:docMk/>
            <pc:sldMk cId="704370842" sldId="310"/>
            <ac:spMk id="2" creationId="{70ECFE66-A9E7-A365-967B-2FD670CB3923}"/>
          </ac:spMkLst>
        </pc:spChg>
      </pc:sldChg>
      <pc:sldChg chg="modSp ord">
        <pc:chgData name="Anna Lizza Reyes Marquez (2512366)" userId="S::2512366@student.uwtsd.ac.uk::e202f33a-1a16-471f-8750-2a02bdfbec7b" providerId="AD" clId="Web-{E94ED6FF-D9AE-970D-BC2E-B6D40119962A}" dt="2026-03-14T10:11:26.754" v="119" actId="20577"/>
        <pc:sldMkLst>
          <pc:docMk/>
          <pc:sldMk cId="2906152353" sldId="318"/>
        </pc:sldMkLst>
        <pc:spChg chg="mod">
          <ac:chgData name="Anna Lizza Reyes Marquez (2512366)" userId="S::2512366@student.uwtsd.ac.uk::e202f33a-1a16-471f-8750-2a02bdfbec7b" providerId="AD" clId="Web-{E94ED6FF-D9AE-970D-BC2E-B6D40119962A}" dt="2026-03-14T10:11:26.754" v="119" actId="20577"/>
          <ac:spMkLst>
            <pc:docMk/>
            <pc:sldMk cId="2906152353" sldId="318"/>
            <ac:spMk id="2" creationId="{CFDEBC60-AA38-5DEF-3160-0CAA68F3D28C}"/>
          </ac:spMkLst>
        </pc:spChg>
        <pc:spChg chg="mod">
          <ac:chgData name="Anna Lizza Reyes Marquez (2512366)" userId="S::2512366@student.uwtsd.ac.uk::e202f33a-1a16-471f-8750-2a02bdfbec7b" providerId="AD" clId="Web-{E94ED6FF-D9AE-970D-BC2E-B6D40119962A}" dt="2026-03-14T10:07:30.353" v="110" actId="14100"/>
          <ac:spMkLst>
            <pc:docMk/>
            <pc:sldMk cId="2906152353" sldId="318"/>
            <ac:spMk id="3" creationId="{1EBEE570-1B5E-FFD1-485D-D77E4E6FE7C0}"/>
          </ac:spMkLst>
        </pc:spChg>
      </pc:sldChg>
      <pc:sldChg chg="add del ord">
        <pc:chgData name="Anna Lizza Reyes Marquez (2512366)" userId="S::2512366@student.uwtsd.ac.uk::e202f33a-1a16-471f-8750-2a02bdfbec7b" providerId="AD" clId="Web-{E94ED6FF-D9AE-970D-BC2E-B6D40119962A}" dt="2026-03-14T09:38:14.995" v="33"/>
        <pc:sldMkLst>
          <pc:docMk/>
          <pc:sldMk cId="3421680658" sldId="319"/>
        </pc:sldMkLst>
      </pc:sldChg>
      <pc:sldChg chg="modSp">
        <pc:chgData name="Anna Lizza Reyes Marquez (2512366)" userId="S::2512366@student.uwtsd.ac.uk::e202f33a-1a16-471f-8750-2a02bdfbec7b" providerId="AD" clId="Web-{E94ED6FF-D9AE-970D-BC2E-B6D40119962A}" dt="2026-03-14T09:32:53.788" v="30" actId="20577"/>
        <pc:sldMkLst>
          <pc:docMk/>
          <pc:sldMk cId="1607455252" sldId="321"/>
        </pc:sldMkLst>
        <pc:spChg chg="mod">
          <ac:chgData name="Anna Lizza Reyes Marquez (2512366)" userId="S::2512366@student.uwtsd.ac.uk::e202f33a-1a16-471f-8750-2a02bdfbec7b" providerId="AD" clId="Web-{E94ED6FF-D9AE-970D-BC2E-B6D40119962A}" dt="2026-03-14T09:32:08.987" v="23" actId="14100"/>
          <ac:spMkLst>
            <pc:docMk/>
            <pc:sldMk cId="1607455252" sldId="321"/>
            <ac:spMk id="2" creationId="{2CD97761-0B88-A5E8-0B78-C39173D05F4D}"/>
          </ac:spMkLst>
        </pc:spChg>
        <pc:spChg chg="mod">
          <ac:chgData name="Anna Lizza Reyes Marquez (2512366)" userId="S::2512366@student.uwtsd.ac.uk::e202f33a-1a16-471f-8750-2a02bdfbec7b" providerId="AD" clId="Web-{E94ED6FF-D9AE-970D-BC2E-B6D40119962A}" dt="2026-03-14T09:32:53.788" v="30" actId="20577"/>
          <ac:spMkLst>
            <pc:docMk/>
            <pc:sldMk cId="1607455252" sldId="321"/>
            <ac:spMk id="3" creationId="{02BA04E6-CD61-B962-4287-DEC1993C32D6}"/>
          </ac:spMkLst>
        </pc:spChg>
      </pc:sldChg>
    </pc:docChg>
  </pc:docChgLst>
  <pc:docChgLst>
    <pc:chgData name="Anna Lizza Reyes Marquez (2512366)" userId="S::2512366@student.uwtsd.ac.uk::e202f33a-1a16-471f-8750-2a02bdfbec7b" providerId="AD" clId="Web-{049E8B64-B3F9-F7F7-57F7-29E148367582}"/>
    <pc:docChg chg="modSld">
      <pc:chgData name="Anna Lizza Reyes Marquez (2512366)" userId="S::2512366@student.uwtsd.ac.uk::e202f33a-1a16-471f-8750-2a02bdfbec7b" providerId="AD" clId="Web-{049E8B64-B3F9-F7F7-57F7-29E148367582}" dt="2026-03-08T10:36:48.640" v="11" actId="20577"/>
      <pc:docMkLst>
        <pc:docMk/>
      </pc:docMkLst>
      <pc:sldChg chg="modSp">
        <pc:chgData name="Anna Lizza Reyes Marquez (2512366)" userId="S::2512366@student.uwtsd.ac.uk::e202f33a-1a16-471f-8750-2a02bdfbec7b" providerId="AD" clId="Web-{049E8B64-B3F9-F7F7-57F7-29E148367582}" dt="2026-03-08T10:36:48.640" v="11" actId="20577"/>
        <pc:sldMkLst>
          <pc:docMk/>
          <pc:sldMk cId="1607455252" sldId="321"/>
        </pc:sldMkLst>
        <pc:spChg chg="mod">
          <ac:chgData name="Anna Lizza Reyes Marquez (2512366)" userId="S::2512366@student.uwtsd.ac.uk::e202f33a-1a16-471f-8750-2a02bdfbec7b" providerId="AD" clId="Web-{049E8B64-B3F9-F7F7-57F7-29E148367582}" dt="2026-03-08T10:36:48.640" v="11" actId="20577"/>
          <ac:spMkLst>
            <pc:docMk/>
            <pc:sldMk cId="1607455252" sldId="321"/>
            <ac:spMk id="3" creationId="{02BA04E6-CD61-B962-4287-DEC1993C32D6}"/>
          </ac:spMkLst>
        </pc:spChg>
      </pc:sldChg>
      <pc:sldChg chg="modSp">
        <pc:chgData name="Anna Lizza Reyes Marquez (2512366)" userId="S::2512366@student.uwtsd.ac.uk::e202f33a-1a16-471f-8750-2a02bdfbec7b" providerId="AD" clId="Web-{049E8B64-B3F9-F7F7-57F7-29E148367582}" dt="2026-03-08T10:35:48.623" v="10" actId="14100"/>
        <pc:sldMkLst>
          <pc:docMk/>
          <pc:sldMk cId="3378822495" sldId="322"/>
        </pc:sldMkLst>
        <pc:spChg chg="mod">
          <ac:chgData name="Anna Lizza Reyes Marquez (2512366)" userId="S::2512366@student.uwtsd.ac.uk::e202f33a-1a16-471f-8750-2a02bdfbec7b" providerId="AD" clId="Web-{049E8B64-B3F9-F7F7-57F7-29E148367582}" dt="2026-03-08T10:35:48.623" v="10" actId="14100"/>
          <ac:spMkLst>
            <pc:docMk/>
            <pc:sldMk cId="3378822495" sldId="322"/>
            <ac:spMk id="2" creationId="{75454C9E-20FB-B999-9303-C71D1334BAD7}"/>
          </ac:spMkLst>
        </pc:spChg>
      </pc:sldChg>
    </pc:docChg>
  </pc:docChgLst>
  <pc:docChgLst>
    <pc:chgData name="Anna Lizza Reyes Marquez (2512366)" userId="S::2512366@student.uwtsd.ac.uk::e202f33a-1a16-471f-8750-2a02bdfbec7b" providerId="AD" clId="Web-{1EF4596D-0969-FB48-9D85-6AC311481E88}"/>
    <pc:docChg chg="modSld">
      <pc:chgData name="Anna Lizza Reyes Marquez (2512366)" userId="S::2512366@student.uwtsd.ac.uk::e202f33a-1a16-471f-8750-2a02bdfbec7b" providerId="AD" clId="Web-{1EF4596D-0969-FB48-9D85-6AC311481E88}" dt="2026-03-16T03:04:31.632" v="12" actId="20577"/>
      <pc:docMkLst>
        <pc:docMk/>
      </pc:docMkLst>
      <pc:sldChg chg="modSp">
        <pc:chgData name="Anna Lizza Reyes Marquez (2512366)" userId="S::2512366@student.uwtsd.ac.uk::e202f33a-1a16-471f-8750-2a02bdfbec7b" providerId="AD" clId="Web-{1EF4596D-0969-FB48-9D85-6AC311481E88}" dt="2026-03-16T03:04:31.632" v="12" actId="20577"/>
        <pc:sldMkLst>
          <pc:docMk/>
          <pc:sldMk cId="3378822495" sldId="322"/>
        </pc:sldMkLst>
        <pc:spChg chg="mod">
          <ac:chgData name="Anna Lizza Reyes Marquez (2512366)" userId="S::2512366@student.uwtsd.ac.uk::e202f33a-1a16-471f-8750-2a02bdfbec7b" providerId="AD" clId="Web-{1EF4596D-0969-FB48-9D85-6AC311481E88}" dt="2026-03-16T03:04:31.632" v="12" actId="20577"/>
          <ac:spMkLst>
            <pc:docMk/>
            <pc:sldMk cId="3378822495" sldId="322"/>
            <ac:spMk id="2" creationId="{75454C9E-20FB-B999-9303-C71D1334BAD7}"/>
          </ac:spMkLst>
        </pc:spChg>
      </pc:sldChg>
    </pc:docChg>
  </pc:docChgLst>
  <pc:docChgLst>
    <pc:chgData name="Anna Lizza Reyes Marquez (2512366)" userId="S::2512366@student.uwtsd.ac.uk::e202f33a-1a16-471f-8750-2a02bdfbec7b" providerId="AD" clId="Web-{DCF77D0A-FE90-F2EA-9E4A-685BF7347386}"/>
    <pc:docChg chg="addSld delSld modSld sldOrd modSection">
      <pc:chgData name="Anna Lizza Reyes Marquez (2512366)" userId="S::2512366@student.uwtsd.ac.uk::e202f33a-1a16-471f-8750-2a02bdfbec7b" providerId="AD" clId="Web-{DCF77D0A-FE90-F2EA-9E4A-685BF7347386}" dt="2026-03-16T02:15:36.524" v="1619" actId="1076"/>
      <pc:docMkLst>
        <pc:docMk/>
      </pc:docMkLst>
      <pc:sldChg chg="modSp">
        <pc:chgData name="Anna Lizza Reyes Marquez (2512366)" userId="S::2512366@student.uwtsd.ac.uk::e202f33a-1a16-471f-8750-2a02bdfbec7b" providerId="AD" clId="Web-{DCF77D0A-FE90-F2EA-9E4A-685BF7347386}" dt="2026-03-16T01:23:26.573" v="947" actId="20577"/>
        <pc:sldMkLst>
          <pc:docMk/>
          <pc:sldMk cId="704370842" sldId="310"/>
        </pc:sldMkLst>
        <pc:spChg chg="mod">
          <ac:chgData name="Anna Lizza Reyes Marquez (2512366)" userId="S::2512366@student.uwtsd.ac.uk::e202f33a-1a16-471f-8750-2a02bdfbec7b" providerId="AD" clId="Web-{DCF77D0A-FE90-F2EA-9E4A-685BF7347386}" dt="2026-03-16T01:23:26.573" v="947" actId="20577"/>
          <ac:spMkLst>
            <pc:docMk/>
            <pc:sldMk cId="704370842" sldId="310"/>
            <ac:spMk id="2" creationId="{70ECFE66-A9E7-A365-967B-2FD670CB3923}"/>
          </ac:spMkLst>
        </pc:spChg>
      </pc:sldChg>
      <pc:sldChg chg="del">
        <pc:chgData name="Anna Lizza Reyes Marquez (2512366)" userId="S::2512366@student.uwtsd.ac.uk::e202f33a-1a16-471f-8750-2a02bdfbec7b" providerId="AD" clId="Web-{DCF77D0A-FE90-F2EA-9E4A-685BF7347386}" dt="2026-03-16T01:23:05.321" v="945"/>
        <pc:sldMkLst>
          <pc:docMk/>
          <pc:sldMk cId="1669023770" sldId="311"/>
        </pc:sldMkLst>
      </pc:sldChg>
      <pc:sldChg chg="del">
        <pc:chgData name="Anna Lizza Reyes Marquez (2512366)" userId="S::2512366@student.uwtsd.ac.uk::e202f33a-1a16-471f-8750-2a02bdfbec7b" providerId="AD" clId="Web-{DCF77D0A-FE90-F2EA-9E4A-685BF7347386}" dt="2026-03-16T01:23:01.899" v="944"/>
        <pc:sldMkLst>
          <pc:docMk/>
          <pc:sldMk cId="952135350" sldId="312"/>
        </pc:sldMkLst>
      </pc:sldChg>
      <pc:sldChg chg="del">
        <pc:chgData name="Anna Lizza Reyes Marquez (2512366)" userId="S::2512366@student.uwtsd.ac.uk::e202f33a-1a16-471f-8750-2a02bdfbec7b" providerId="AD" clId="Web-{DCF77D0A-FE90-F2EA-9E4A-685BF7347386}" dt="2026-03-16T01:22:53.899" v="943"/>
        <pc:sldMkLst>
          <pc:docMk/>
          <pc:sldMk cId="82250651" sldId="314"/>
        </pc:sldMkLst>
      </pc:sldChg>
      <pc:sldChg chg="del">
        <pc:chgData name="Anna Lizza Reyes Marquez (2512366)" userId="S::2512366@student.uwtsd.ac.uk::e202f33a-1a16-471f-8750-2a02bdfbec7b" providerId="AD" clId="Web-{DCF77D0A-FE90-F2EA-9E4A-685BF7347386}" dt="2026-03-16T01:22:50.289" v="942"/>
        <pc:sldMkLst>
          <pc:docMk/>
          <pc:sldMk cId="2302010161" sldId="315"/>
        </pc:sldMkLst>
      </pc:sldChg>
      <pc:sldChg chg="del">
        <pc:chgData name="Anna Lizza Reyes Marquez (2512366)" userId="S::2512366@student.uwtsd.ac.uk::e202f33a-1a16-471f-8750-2a02bdfbec7b" providerId="AD" clId="Web-{DCF77D0A-FE90-F2EA-9E4A-685BF7347386}" dt="2026-03-16T01:22:46.930" v="941"/>
        <pc:sldMkLst>
          <pc:docMk/>
          <pc:sldMk cId="554382460" sldId="316"/>
        </pc:sldMkLst>
      </pc:sldChg>
      <pc:sldChg chg="del">
        <pc:chgData name="Anna Lizza Reyes Marquez (2512366)" userId="S::2512366@student.uwtsd.ac.uk::e202f33a-1a16-471f-8750-2a02bdfbec7b" providerId="AD" clId="Web-{DCF77D0A-FE90-F2EA-9E4A-685BF7347386}" dt="2026-03-16T01:22:36.648" v="939"/>
        <pc:sldMkLst>
          <pc:docMk/>
          <pc:sldMk cId="4011334062" sldId="317"/>
        </pc:sldMkLst>
      </pc:sldChg>
      <pc:sldChg chg="modSp">
        <pc:chgData name="Anna Lizza Reyes Marquez (2512366)" userId="S::2512366@student.uwtsd.ac.uk::e202f33a-1a16-471f-8750-2a02bdfbec7b" providerId="AD" clId="Web-{DCF77D0A-FE90-F2EA-9E4A-685BF7347386}" dt="2026-03-15T23:58:18.558" v="307" actId="20577"/>
        <pc:sldMkLst>
          <pc:docMk/>
          <pc:sldMk cId="2906152353" sldId="318"/>
        </pc:sldMkLst>
        <pc:spChg chg="mod">
          <ac:chgData name="Anna Lizza Reyes Marquez (2512366)" userId="S::2512366@student.uwtsd.ac.uk::e202f33a-1a16-471f-8750-2a02bdfbec7b" providerId="AD" clId="Web-{DCF77D0A-FE90-F2EA-9E4A-685BF7347386}" dt="2026-03-15T23:58:18.558" v="307" actId="20577"/>
          <ac:spMkLst>
            <pc:docMk/>
            <pc:sldMk cId="2906152353" sldId="318"/>
            <ac:spMk id="3" creationId="{1EBEE570-1B5E-FFD1-485D-D77E4E6FE7C0}"/>
          </ac:spMkLst>
        </pc:spChg>
      </pc:sldChg>
      <pc:sldChg chg="addSp delSp modSp">
        <pc:chgData name="Anna Lizza Reyes Marquez (2512366)" userId="S::2512366@student.uwtsd.ac.uk::e202f33a-1a16-471f-8750-2a02bdfbec7b" providerId="AD" clId="Web-{DCF77D0A-FE90-F2EA-9E4A-685BF7347386}" dt="2026-03-15T23:55:44.524" v="297" actId="20577"/>
        <pc:sldMkLst>
          <pc:docMk/>
          <pc:sldMk cId="3421680658" sldId="319"/>
        </pc:sldMkLst>
        <pc:spChg chg="mod">
          <ac:chgData name="Anna Lizza Reyes Marquez (2512366)" userId="S::2512366@student.uwtsd.ac.uk::e202f33a-1a16-471f-8750-2a02bdfbec7b" providerId="AD" clId="Web-{DCF77D0A-FE90-F2EA-9E4A-685BF7347386}" dt="2026-03-15T23:55:44.524" v="297" actId="20577"/>
          <ac:spMkLst>
            <pc:docMk/>
            <pc:sldMk cId="3421680658" sldId="319"/>
            <ac:spMk id="2" creationId="{A44A5099-3755-CB45-066E-F2EC640398AF}"/>
          </ac:spMkLst>
        </pc:spChg>
        <pc:spChg chg="mod">
          <ac:chgData name="Anna Lizza Reyes Marquez (2512366)" userId="S::2512366@student.uwtsd.ac.uk::e202f33a-1a16-471f-8750-2a02bdfbec7b" providerId="AD" clId="Web-{DCF77D0A-FE90-F2EA-9E4A-685BF7347386}" dt="2026-03-15T23:52:26.737" v="279" actId="20577"/>
          <ac:spMkLst>
            <pc:docMk/>
            <pc:sldMk cId="3421680658" sldId="319"/>
            <ac:spMk id="11" creationId="{18B11D2F-839F-6D07-EC9C-1C565A0CD883}"/>
          </ac:spMkLst>
        </pc:spChg>
        <pc:picChg chg="del mod">
          <ac:chgData name="Anna Lizza Reyes Marquez (2512366)" userId="S::2512366@student.uwtsd.ac.uk::e202f33a-1a16-471f-8750-2a02bdfbec7b" providerId="AD" clId="Web-{DCF77D0A-FE90-F2EA-9E4A-685BF7347386}" dt="2026-03-15T23:27:42.370" v="111"/>
          <ac:picMkLst>
            <pc:docMk/>
            <pc:sldMk cId="3421680658" sldId="319"/>
            <ac:picMk id="3" creationId="{D125BB8B-CFD1-921A-E697-C1E86D83CDF5}"/>
          </ac:picMkLst>
        </pc:picChg>
        <pc:picChg chg="add mod">
          <ac:chgData name="Anna Lizza Reyes Marquez (2512366)" userId="S::2512366@student.uwtsd.ac.uk::e202f33a-1a16-471f-8750-2a02bdfbec7b" providerId="AD" clId="Web-{DCF77D0A-FE90-F2EA-9E4A-685BF7347386}" dt="2026-03-15T23:53:50.552" v="287" actId="1076"/>
          <ac:picMkLst>
            <pc:docMk/>
            <pc:sldMk cId="3421680658" sldId="319"/>
            <ac:picMk id="5" creationId="{311ACB23-3453-4D5E-1838-769EB4E98971}"/>
          </ac:picMkLst>
        </pc:picChg>
        <pc:picChg chg="add mod">
          <ac:chgData name="Anna Lizza Reyes Marquez (2512366)" userId="S::2512366@student.uwtsd.ac.uk::e202f33a-1a16-471f-8750-2a02bdfbec7b" providerId="AD" clId="Web-{DCF77D0A-FE90-F2EA-9E4A-685BF7347386}" dt="2026-03-15T23:53:56.224" v="288" actId="1076"/>
          <ac:picMkLst>
            <pc:docMk/>
            <pc:sldMk cId="3421680658" sldId="319"/>
            <ac:picMk id="6" creationId="{2264B429-1C17-CACE-E098-7FF69199243C}"/>
          </ac:picMkLst>
        </pc:picChg>
        <pc:picChg chg="add del mod">
          <ac:chgData name="Anna Lizza Reyes Marquez (2512366)" userId="S::2512366@student.uwtsd.ac.uk::e202f33a-1a16-471f-8750-2a02bdfbec7b" providerId="AD" clId="Web-{DCF77D0A-FE90-F2EA-9E4A-685BF7347386}" dt="2026-03-15T23:26:22.525" v="99"/>
          <ac:picMkLst>
            <pc:docMk/>
            <pc:sldMk cId="3421680658" sldId="319"/>
            <ac:picMk id="7" creationId="{453FE114-B802-5076-7304-D8350FC7E7BC}"/>
          </ac:picMkLst>
        </pc:picChg>
        <pc:picChg chg="add mod">
          <ac:chgData name="Anna Lizza Reyes Marquez (2512366)" userId="S::2512366@student.uwtsd.ac.uk::e202f33a-1a16-471f-8750-2a02bdfbec7b" providerId="AD" clId="Web-{DCF77D0A-FE90-F2EA-9E4A-685BF7347386}" dt="2026-03-15T23:54:10.818" v="291" actId="1076"/>
          <ac:picMkLst>
            <pc:docMk/>
            <pc:sldMk cId="3421680658" sldId="319"/>
            <ac:picMk id="8" creationId="{D65CBE9B-2210-2EE0-4A14-6233FAFF3704}"/>
          </ac:picMkLst>
        </pc:picChg>
        <pc:picChg chg="add mod">
          <ac:chgData name="Anna Lizza Reyes Marquez (2512366)" userId="S::2512366@student.uwtsd.ac.uk::e202f33a-1a16-471f-8750-2a02bdfbec7b" providerId="AD" clId="Web-{DCF77D0A-FE90-F2EA-9E4A-685BF7347386}" dt="2026-03-15T23:54:07.225" v="290" actId="1076"/>
          <ac:picMkLst>
            <pc:docMk/>
            <pc:sldMk cId="3421680658" sldId="319"/>
            <ac:picMk id="9" creationId="{2B808C62-1C89-D546-38A4-63F139861808}"/>
          </ac:picMkLst>
        </pc:picChg>
        <pc:picChg chg="add mod">
          <ac:chgData name="Anna Lizza Reyes Marquez (2512366)" userId="S::2512366@student.uwtsd.ac.uk::e202f33a-1a16-471f-8750-2a02bdfbec7b" providerId="AD" clId="Web-{DCF77D0A-FE90-F2EA-9E4A-685BF7347386}" dt="2026-03-15T23:53:44.021" v="286" actId="1076"/>
          <ac:picMkLst>
            <pc:docMk/>
            <pc:sldMk cId="3421680658" sldId="319"/>
            <ac:picMk id="10" creationId="{3562C678-9F7A-F12B-9FDE-552C4C6CAFA2}"/>
          </ac:picMkLst>
        </pc:picChg>
      </pc:sldChg>
      <pc:sldChg chg="modSp ord">
        <pc:chgData name="Anna Lizza Reyes Marquez (2512366)" userId="S::2512366@student.uwtsd.ac.uk::e202f33a-1a16-471f-8750-2a02bdfbec7b" providerId="AD" clId="Web-{DCF77D0A-FE90-F2EA-9E4A-685BF7347386}" dt="2026-03-15T23:55:25.133" v="296" actId="20577"/>
        <pc:sldMkLst>
          <pc:docMk/>
          <pc:sldMk cId="1607455252" sldId="321"/>
        </pc:sldMkLst>
        <pc:spChg chg="mod">
          <ac:chgData name="Anna Lizza Reyes Marquez (2512366)" userId="S::2512366@student.uwtsd.ac.uk::e202f33a-1a16-471f-8750-2a02bdfbec7b" providerId="AD" clId="Web-{DCF77D0A-FE90-F2EA-9E4A-685BF7347386}" dt="2026-03-15T23:55:01.023" v="294" actId="20577"/>
          <ac:spMkLst>
            <pc:docMk/>
            <pc:sldMk cId="1607455252" sldId="321"/>
            <ac:spMk id="2" creationId="{2CD97761-0B88-A5E8-0B78-C39173D05F4D}"/>
          </ac:spMkLst>
        </pc:spChg>
        <pc:spChg chg="mod">
          <ac:chgData name="Anna Lizza Reyes Marquez (2512366)" userId="S::2512366@student.uwtsd.ac.uk::e202f33a-1a16-471f-8750-2a02bdfbec7b" providerId="AD" clId="Web-{DCF77D0A-FE90-F2EA-9E4A-685BF7347386}" dt="2026-03-15T23:55:25.133" v="296" actId="20577"/>
          <ac:spMkLst>
            <pc:docMk/>
            <pc:sldMk cId="1607455252" sldId="321"/>
            <ac:spMk id="3" creationId="{02BA04E6-CD61-B962-4287-DEC1993C32D6}"/>
          </ac:spMkLst>
        </pc:spChg>
      </pc:sldChg>
      <pc:sldChg chg="del">
        <pc:chgData name="Anna Lizza Reyes Marquez (2512366)" userId="S::2512366@student.uwtsd.ac.uk::e202f33a-1a16-471f-8750-2a02bdfbec7b" providerId="AD" clId="Web-{DCF77D0A-FE90-F2EA-9E4A-685BF7347386}" dt="2026-03-16T01:22:42.429" v="940"/>
        <pc:sldMkLst>
          <pc:docMk/>
          <pc:sldMk cId="183002984" sldId="323"/>
        </pc:sldMkLst>
      </pc:sldChg>
      <pc:sldChg chg="addSp modSp">
        <pc:chgData name="Anna Lizza Reyes Marquez (2512366)" userId="S::2512366@student.uwtsd.ac.uk::e202f33a-1a16-471f-8750-2a02bdfbec7b" providerId="AD" clId="Web-{DCF77D0A-FE90-F2EA-9E4A-685BF7347386}" dt="2026-03-16T01:20:36.097" v="938" actId="20577"/>
        <pc:sldMkLst>
          <pc:docMk/>
          <pc:sldMk cId="1077807597" sldId="324"/>
        </pc:sldMkLst>
        <pc:spChg chg="add mod">
          <ac:chgData name="Anna Lizza Reyes Marquez (2512366)" userId="S::2512366@student.uwtsd.ac.uk::e202f33a-1a16-471f-8750-2a02bdfbec7b" providerId="AD" clId="Web-{DCF77D0A-FE90-F2EA-9E4A-685BF7347386}" dt="2026-03-16T00:55:40.358" v="704" actId="20577"/>
          <ac:spMkLst>
            <pc:docMk/>
            <pc:sldMk cId="1077807597" sldId="324"/>
            <ac:spMk id="3" creationId="{8ACB082E-911C-38AD-AD69-C28337322C1C}"/>
          </ac:spMkLst>
        </pc:spChg>
        <pc:spChg chg="mod">
          <ac:chgData name="Anna Lizza Reyes Marquez (2512366)" userId="S::2512366@student.uwtsd.ac.uk::e202f33a-1a16-471f-8750-2a02bdfbec7b" providerId="AD" clId="Web-{DCF77D0A-FE90-F2EA-9E4A-685BF7347386}" dt="2026-03-16T01:20:36.097" v="938" actId="20577"/>
          <ac:spMkLst>
            <pc:docMk/>
            <pc:sldMk cId="1077807597" sldId="324"/>
            <ac:spMk id="4" creationId="{7ECA47DD-AB49-275E-27EA-50F154A6D43B}"/>
          </ac:spMkLst>
        </pc:spChg>
      </pc:sldChg>
      <pc:sldChg chg="del">
        <pc:chgData name="Anna Lizza Reyes Marquez (2512366)" userId="S::2512366@student.uwtsd.ac.uk::e202f33a-1a16-471f-8750-2a02bdfbec7b" providerId="AD" clId="Web-{DCF77D0A-FE90-F2EA-9E4A-685BF7347386}" dt="2026-03-16T00:22:46.121" v="518"/>
        <pc:sldMkLst>
          <pc:docMk/>
          <pc:sldMk cId="3869203075" sldId="325"/>
        </pc:sldMkLst>
      </pc:sldChg>
      <pc:sldChg chg="addSp modSp">
        <pc:chgData name="Anna Lizza Reyes Marquez (2512366)" userId="S::2512366@student.uwtsd.ac.uk::e202f33a-1a16-471f-8750-2a02bdfbec7b" providerId="AD" clId="Web-{DCF77D0A-FE90-F2EA-9E4A-685BF7347386}" dt="2026-03-16T01:18:40.361" v="933" actId="20577"/>
        <pc:sldMkLst>
          <pc:docMk/>
          <pc:sldMk cId="1478597268" sldId="326"/>
        </pc:sldMkLst>
        <pc:spChg chg="mod">
          <ac:chgData name="Anna Lizza Reyes Marquez (2512366)" userId="S::2512366@student.uwtsd.ac.uk::e202f33a-1a16-471f-8750-2a02bdfbec7b" providerId="AD" clId="Web-{DCF77D0A-FE90-F2EA-9E4A-685BF7347386}" dt="2026-03-16T00:20:29.439" v="517" actId="20577"/>
          <ac:spMkLst>
            <pc:docMk/>
            <pc:sldMk cId="1478597268" sldId="326"/>
            <ac:spMk id="3" creationId="{CF135DAE-B2F4-6C2C-B9D5-BB71AA3867C4}"/>
          </ac:spMkLst>
        </pc:spChg>
        <pc:spChg chg="add mod">
          <ac:chgData name="Anna Lizza Reyes Marquez (2512366)" userId="S::2512366@student.uwtsd.ac.uk::e202f33a-1a16-471f-8750-2a02bdfbec7b" providerId="AD" clId="Web-{DCF77D0A-FE90-F2EA-9E4A-685BF7347386}" dt="2026-03-16T01:18:40.361" v="933" actId="20577"/>
          <ac:spMkLst>
            <pc:docMk/>
            <pc:sldMk cId="1478597268" sldId="326"/>
            <ac:spMk id="5" creationId="{B9E419C7-46E5-5D67-9BFE-CD72C6042306}"/>
          </ac:spMkLst>
        </pc:spChg>
      </pc:sldChg>
      <pc:sldChg chg="addSp modSp">
        <pc:chgData name="Anna Lizza Reyes Marquez (2512366)" userId="S::2512366@student.uwtsd.ac.uk::e202f33a-1a16-471f-8750-2a02bdfbec7b" providerId="AD" clId="Web-{DCF77D0A-FE90-F2EA-9E4A-685BF7347386}" dt="2026-03-16T02:15:36.524" v="1619" actId="1076"/>
        <pc:sldMkLst>
          <pc:docMk/>
          <pc:sldMk cId="865168653" sldId="327"/>
        </pc:sldMkLst>
        <pc:spChg chg="mod">
          <ac:chgData name="Anna Lizza Reyes Marquez (2512366)" userId="S::2512366@student.uwtsd.ac.uk::e202f33a-1a16-471f-8750-2a02bdfbec7b" providerId="AD" clId="Web-{DCF77D0A-FE90-F2EA-9E4A-685BF7347386}" dt="2026-03-16T02:11:45.877" v="1618" actId="20577"/>
          <ac:spMkLst>
            <pc:docMk/>
            <pc:sldMk cId="865168653" sldId="327"/>
            <ac:spMk id="5" creationId="{FCB07029-5918-2889-B755-40A8FB1687BE}"/>
          </ac:spMkLst>
        </pc:spChg>
        <pc:spChg chg="add mod">
          <ac:chgData name="Anna Lizza Reyes Marquez (2512366)" userId="S::2512366@student.uwtsd.ac.uk::e202f33a-1a16-471f-8750-2a02bdfbec7b" providerId="AD" clId="Web-{DCF77D0A-FE90-F2EA-9E4A-685BF7347386}" dt="2026-03-16T01:19:41.659" v="936" actId="20577"/>
          <ac:spMkLst>
            <pc:docMk/>
            <pc:sldMk cId="865168653" sldId="327"/>
            <ac:spMk id="6" creationId="{48BC3C2A-ADE7-73BC-C41A-E4F3B70A4A49}"/>
          </ac:spMkLst>
        </pc:spChg>
        <pc:spChg chg="mod">
          <ac:chgData name="Anna Lizza Reyes Marquez (2512366)" userId="S::2512366@student.uwtsd.ac.uk::e202f33a-1a16-471f-8750-2a02bdfbec7b" providerId="AD" clId="Web-{DCF77D0A-FE90-F2EA-9E4A-685BF7347386}" dt="2026-03-16T00:30:15.627" v="622" actId="20577"/>
          <ac:spMkLst>
            <pc:docMk/>
            <pc:sldMk cId="865168653" sldId="327"/>
            <ac:spMk id="10" creationId="{BC9C84F8-940E-C020-E192-5902D1803BF2}"/>
          </ac:spMkLst>
        </pc:spChg>
        <pc:spChg chg="mod">
          <ac:chgData name="Anna Lizza Reyes Marquez (2512366)" userId="S::2512366@student.uwtsd.ac.uk::e202f33a-1a16-471f-8750-2a02bdfbec7b" providerId="AD" clId="Web-{DCF77D0A-FE90-F2EA-9E4A-685BF7347386}" dt="2026-03-16T02:15:36.524" v="1619" actId="1076"/>
          <ac:spMkLst>
            <pc:docMk/>
            <pc:sldMk cId="865168653" sldId="327"/>
            <ac:spMk id="26" creationId="{48DBF225-6845-856B-6DF0-63649641449E}"/>
          </ac:spMkLst>
        </pc:spChg>
        <pc:spChg chg="mod">
          <ac:chgData name="Anna Lizza Reyes Marquez (2512366)" userId="S::2512366@student.uwtsd.ac.uk::e202f33a-1a16-471f-8750-2a02bdfbec7b" providerId="AD" clId="Web-{DCF77D0A-FE90-F2EA-9E4A-685BF7347386}" dt="2026-03-16T00:28:06.765" v="598" actId="20577"/>
          <ac:spMkLst>
            <pc:docMk/>
            <pc:sldMk cId="865168653" sldId="327"/>
            <ac:spMk id="38" creationId="{556F3A58-3F5F-43FD-8492-A0919272FD5C}"/>
          </ac:spMkLst>
        </pc:spChg>
      </pc:sldChg>
      <pc:sldChg chg="modSp new">
        <pc:chgData name="Anna Lizza Reyes Marquez (2512366)" userId="S::2512366@student.uwtsd.ac.uk::e202f33a-1a16-471f-8750-2a02bdfbec7b" providerId="AD" clId="Web-{DCF77D0A-FE90-F2EA-9E4A-685BF7347386}" dt="2026-03-16T01:15:58.217" v="926" actId="20577"/>
        <pc:sldMkLst>
          <pc:docMk/>
          <pc:sldMk cId="376723109" sldId="328"/>
        </pc:sldMkLst>
        <pc:spChg chg="mod">
          <ac:chgData name="Anna Lizza Reyes Marquez (2512366)" userId="S::2512366@student.uwtsd.ac.uk::e202f33a-1a16-471f-8750-2a02bdfbec7b" providerId="AD" clId="Web-{DCF77D0A-FE90-F2EA-9E4A-685BF7347386}" dt="2026-03-16T00:57:30.445" v="714" actId="20577"/>
          <ac:spMkLst>
            <pc:docMk/>
            <pc:sldMk cId="376723109" sldId="328"/>
            <ac:spMk id="2" creationId="{09E78A64-1AC1-51B7-9495-508A71D6E20C}"/>
          </ac:spMkLst>
        </pc:spChg>
        <pc:spChg chg="mod ord">
          <ac:chgData name="Anna Lizza Reyes Marquez (2512366)" userId="S::2512366@student.uwtsd.ac.uk::e202f33a-1a16-471f-8750-2a02bdfbec7b" providerId="AD" clId="Web-{DCF77D0A-FE90-F2EA-9E4A-685BF7347386}" dt="2026-03-16T01:15:58.217" v="926" actId="20577"/>
          <ac:spMkLst>
            <pc:docMk/>
            <pc:sldMk cId="376723109" sldId="328"/>
            <ac:spMk id="3" creationId="{4BA2A4C0-E0AC-EFC6-9D22-9B0C66C976CD}"/>
          </ac:spMkLst>
        </pc:spChg>
        <pc:spChg chg="ord">
          <ac:chgData name="Anna Lizza Reyes Marquez (2512366)" userId="S::2512366@student.uwtsd.ac.uk::e202f33a-1a16-471f-8750-2a02bdfbec7b" providerId="AD" clId="Web-{DCF77D0A-FE90-F2EA-9E4A-685BF7347386}" dt="2026-03-16T01:00:56.453" v="768"/>
          <ac:spMkLst>
            <pc:docMk/>
            <pc:sldMk cId="376723109" sldId="328"/>
            <ac:spMk id="4" creationId="{45701AA2-19BB-4BB5-F7B1-E9343183B1B1}"/>
          </ac:spMkLst>
        </pc:spChg>
      </pc:sldChg>
      <pc:sldChg chg="new del">
        <pc:chgData name="Anna Lizza Reyes Marquez (2512366)" userId="S::2512366@student.uwtsd.ac.uk::e202f33a-1a16-471f-8750-2a02bdfbec7b" providerId="AD" clId="Web-{DCF77D0A-FE90-F2EA-9E4A-685BF7347386}" dt="2026-03-16T00:23:11.670" v="520"/>
        <pc:sldMkLst>
          <pc:docMk/>
          <pc:sldMk cId="1690252536" sldId="328"/>
        </pc:sldMkLst>
      </pc:sldChg>
      <pc:sldChg chg="addSp delSp modSp new">
        <pc:chgData name="Anna Lizza Reyes Marquez (2512366)" userId="S::2512366@student.uwtsd.ac.uk::e202f33a-1a16-471f-8750-2a02bdfbec7b" providerId="AD" clId="Web-{DCF77D0A-FE90-F2EA-9E4A-685BF7347386}" dt="2026-03-16T02:08:54.429" v="1606" actId="20577"/>
        <pc:sldMkLst>
          <pc:docMk/>
          <pc:sldMk cId="1583039834" sldId="329"/>
        </pc:sldMkLst>
        <pc:spChg chg="mod">
          <ac:chgData name="Anna Lizza Reyes Marquez (2512366)" userId="S::2512366@student.uwtsd.ac.uk::e202f33a-1a16-471f-8750-2a02bdfbec7b" providerId="AD" clId="Web-{DCF77D0A-FE90-F2EA-9E4A-685BF7347386}" dt="2026-03-16T01:44:00.748" v="1141" actId="20577"/>
          <ac:spMkLst>
            <pc:docMk/>
            <pc:sldMk cId="1583039834" sldId="329"/>
            <ac:spMk id="2" creationId="{FCD9BC4A-7B5D-AD43-9A46-F7647A6461FD}"/>
          </ac:spMkLst>
        </pc:spChg>
        <pc:spChg chg="del">
          <ac:chgData name="Anna Lizza Reyes Marquez (2512366)" userId="S::2512366@student.uwtsd.ac.uk::e202f33a-1a16-471f-8750-2a02bdfbec7b" providerId="AD" clId="Web-{DCF77D0A-FE90-F2EA-9E4A-685BF7347386}" dt="2026-03-16T01:29:49.072" v="957"/>
          <ac:spMkLst>
            <pc:docMk/>
            <pc:sldMk cId="1583039834" sldId="329"/>
            <ac:spMk id="3" creationId="{D0D54C35-5268-0B52-1F57-80483E0A82FB}"/>
          </ac:spMkLst>
        </pc:spChg>
        <pc:spChg chg="add del">
          <ac:chgData name="Anna Lizza Reyes Marquez (2512366)" userId="S::2512366@student.uwtsd.ac.uk::e202f33a-1a16-471f-8750-2a02bdfbec7b" providerId="AD" clId="Web-{DCF77D0A-FE90-F2EA-9E4A-685BF7347386}" dt="2026-03-16T01:28:59.149" v="956"/>
          <ac:spMkLst>
            <pc:docMk/>
            <pc:sldMk cId="1583039834" sldId="329"/>
            <ac:spMk id="5" creationId="{10BA1791-1189-A42A-F4F9-D8C6F6098F24}"/>
          </ac:spMkLst>
        </pc:spChg>
        <pc:spChg chg="add mod">
          <ac:chgData name="Anna Lizza Reyes Marquez (2512366)" userId="S::2512366@student.uwtsd.ac.uk::e202f33a-1a16-471f-8750-2a02bdfbec7b" providerId="AD" clId="Web-{DCF77D0A-FE90-F2EA-9E4A-685BF7347386}" dt="2026-03-16T02:08:54.429" v="1606" actId="20577"/>
          <ac:spMkLst>
            <pc:docMk/>
            <pc:sldMk cId="1583039834" sldId="329"/>
            <ac:spMk id="14" creationId="{2EE7B45F-7FBD-A9F1-14BC-59403D35F693}"/>
          </ac:spMkLst>
        </pc:spChg>
        <pc:spChg chg="add del mod">
          <ac:chgData name="Anna Lizza Reyes Marquez (2512366)" userId="S::2512366@student.uwtsd.ac.uk::e202f33a-1a16-471f-8750-2a02bdfbec7b" providerId="AD" clId="Web-{DCF77D0A-FE90-F2EA-9E4A-685BF7347386}" dt="2026-03-16T01:43:28.278" v="1125"/>
          <ac:spMkLst>
            <pc:docMk/>
            <pc:sldMk cId="1583039834" sldId="329"/>
            <ac:spMk id="15" creationId="{765B90F4-C25B-596A-AA8D-A53C2B83FEA2}"/>
          </ac:spMkLst>
        </pc:spChg>
        <pc:graphicFrameChg chg="add del mod ord modGraphic">
          <ac:chgData name="Anna Lizza Reyes Marquez (2512366)" userId="S::2512366@student.uwtsd.ac.uk::e202f33a-1a16-471f-8750-2a02bdfbec7b" providerId="AD" clId="Web-{DCF77D0A-FE90-F2EA-9E4A-685BF7347386}" dt="2026-03-16T01:29:57.306" v="958"/>
          <ac:graphicFrameMkLst>
            <pc:docMk/>
            <pc:sldMk cId="1583039834" sldId="329"/>
            <ac:graphicFrameMk id="6" creationId="{7DE0A778-E089-FD51-3F02-1D7D0A63F381}"/>
          </ac:graphicFrameMkLst>
        </pc:graphicFrameChg>
      </pc:sldChg>
      <pc:sldChg chg="new del">
        <pc:chgData name="Anna Lizza Reyes Marquez (2512366)" userId="S::2512366@student.uwtsd.ac.uk::e202f33a-1a16-471f-8750-2a02bdfbec7b" providerId="AD" clId="Web-{DCF77D0A-FE90-F2EA-9E4A-685BF7347386}" dt="2026-03-16T00:37:16.283" v="664"/>
        <pc:sldMkLst>
          <pc:docMk/>
          <pc:sldMk cId="2437987333" sldId="329"/>
        </pc:sldMkLst>
      </pc:sldChg>
      <pc:sldChg chg="new">
        <pc:chgData name="Anna Lizza Reyes Marquez (2512366)" userId="S::2512366@student.uwtsd.ac.uk::e202f33a-1a16-471f-8750-2a02bdfbec7b" providerId="AD" clId="Web-{DCF77D0A-FE90-F2EA-9E4A-685BF7347386}" dt="2026-03-16T01:42:07.555" v="1100"/>
        <pc:sldMkLst>
          <pc:docMk/>
          <pc:sldMk cId="2515463495" sldId="330"/>
        </pc:sldMkLst>
      </pc:sldChg>
    </pc:docChg>
  </pc:docChgLst>
  <pc:docChgLst>
    <pc:chgData name="Anna Lizza Reyes Marquez (2512366)" userId="S::2512366@student.uwtsd.ac.uk::e202f33a-1a16-471f-8750-2a02bdfbec7b" providerId="AD" clId="Web-{CC45769B-3850-ED16-F304-C306F71C2B4D}"/>
    <pc:docChg chg="addSld modSld">
      <pc:chgData name="Anna Lizza Reyes Marquez (2512366)" userId="S::2512366@student.uwtsd.ac.uk::e202f33a-1a16-471f-8750-2a02bdfbec7b" providerId="AD" clId="Web-{CC45769B-3850-ED16-F304-C306F71C2B4D}" dt="2026-03-14T10:58:07.235" v="4" actId="20577"/>
      <pc:docMkLst>
        <pc:docMk/>
      </pc:docMkLst>
    </pc:docChg>
  </pc:docChgLst>
  <pc:docChgLst>
    <pc:chgData name="Anna Lizza Reyes Marquez (2512366)" userId="S::2512366@student.uwtsd.ac.uk::e202f33a-1a16-471f-8750-2a02bdfbec7b" providerId="AD" clId="Web-{01BD28B2-CD87-1C38-CBB0-F1DFE4E0E820}"/>
    <pc:docChg chg="delSld modSld sldOrd modSection">
      <pc:chgData name="Anna Lizza Reyes Marquez (2512366)" userId="S::2512366@student.uwtsd.ac.uk::e202f33a-1a16-471f-8750-2a02bdfbec7b" providerId="AD" clId="Web-{01BD28B2-CD87-1C38-CBB0-F1DFE4E0E820}" dt="2026-03-16T02:49:34.229" v="203" actId="1076"/>
      <pc:docMkLst>
        <pc:docMk/>
      </pc:docMkLst>
      <pc:sldChg chg="delSp modSp ord">
        <pc:chgData name="Anna Lizza Reyes Marquez (2512366)" userId="S::2512366@student.uwtsd.ac.uk::e202f33a-1a16-471f-8750-2a02bdfbec7b" providerId="AD" clId="Web-{01BD28B2-CD87-1C38-CBB0-F1DFE4E0E820}" dt="2026-03-16T02:29:28.124" v="61" actId="20577"/>
        <pc:sldMkLst>
          <pc:docMk/>
          <pc:sldMk cId="3421680658" sldId="319"/>
        </pc:sldMkLst>
        <pc:spChg chg="mod">
          <ac:chgData name="Anna Lizza Reyes Marquez (2512366)" userId="S::2512366@student.uwtsd.ac.uk::e202f33a-1a16-471f-8750-2a02bdfbec7b" providerId="AD" clId="Web-{01BD28B2-CD87-1C38-CBB0-F1DFE4E0E820}" dt="2026-03-16T02:29:28.124" v="61" actId="20577"/>
          <ac:spMkLst>
            <pc:docMk/>
            <pc:sldMk cId="3421680658" sldId="319"/>
            <ac:spMk id="11" creationId="{18B11D2F-839F-6D07-EC9C-1C565A0CD883}"/>
          </ac:spMkLst>
        </pc:spChg>
        <pc:picChg chg="del">
          <ac:chgData name="Anna Lizza Reyes Marquez (2512366)" userId="S::2512366@student.uwtsd.ac.uk::e202f33a-1a16-471f-8750-2a02bdfbec7b" providerId="AD" clId="Web-{01BD28B2-CD87-1C38-CBB0-F1DFE4E0E820}" dt="2026-03-16T02:16:14.362" v="0"/>
          <ac:picMkLst>
            <pc:docMk/>
            <pc:sldMk cId="3421680658" sldId="319"/>
            <ac:picMk id="5" creationId="{311ACB23-3453-4D5E-1838-769EB4E98971}"/>
          </ac:picMkLst>
        </pc:picChg>
        <pc:picChg chg="del">
          <ac:chgData name="Anna Lizza Reyes Marquez (2512366)" userId="S::2512366@student.uwtsd.ac.uk::e202f33a-1a16-471f-8750-2a02bdfbec7b" providerId="AD" clId="Web-{01BD28B2-CD87-1C38-CBB0-F1DFE4E0E820}" dt="2026-03-16T02:16:16.987" v="1"/>
          <ac:picMkLst>
            <pc:docMk/>
            <pc:sldMk cId="3421680658" sldId="319"/>
            <ac:picMk id="6" creationId="{2264B429-1C17-CACE-E098-7FF69199243C}"/>
          </ac:picMkLst>
        </pc:picChg>
        <pc:picChg chg="del">
          <ac:chgData name="Anna Lizza Reyes Marquez (2512366)" userId="S::2512366@student.uwtsd.ac.uk::e202f33a-1a16-471f-8750-2a02bdfbec7b" providerId="AD" clId="Web-{01BD28B2-CD87-1C38-CBB0-F1DFE4E0E820}" dt="2026-03-16T02:16:19.769" v="2"/>
          <ac:picMkLst>
            <pc:docMk/>
            <pc:sldMk cId="3421680658" sldId="319"/>
            <ac:picMk id="8" creationId="{D65CBE9B-2210-2EE0-4A14-6233FAFF3704}"/>
          </ac:picMkLst>
        </pc:picChg>
        <pc:picChg chg="del">
          <ac:chgData name="Anna Lizza Reyes Marquez (2512366)" userId="S::2512366@student.uwtsd.ac.uk::e202f33a-1a16-471f-8750-2a02bdfbec7b" providerId="AD" clId="Web-{01BD28B2-CD87-1C38-CBB0-F1DFE4E0E820}" dt="2026-03-16T02:16:24.675" v="3"/>
          <ac:picMkLst>
            <pc:docMk/>
            <pc:sldMk cId="3421680658" sldId="319"/>
            <ac:picMk id="9" creationId="{2B808C62-1C89-D546-38A4-63F139861808}"/>
          </ac:picMkLst>
        </pc:picChg>
      </pc:sldChg>
      <pc:sldChg chg="addSp delSp modSp">
        <pc:chgData name="Anna Lizza Reyes Marquez (2512366)" userId="S::2512366@student.uwtsd.ac.uk::e202f33a-1a16-471f-8750-2a02bdfbec7b" providerId="AD" clId="Web-{01BD28B2-CD87-1C38-CBB0-F1DFE4E0E820}" dt="2026-03-16T02:49:34.229" v="203" actId="1076"/>
        <pc:sldMkLst>
          <pc:docMk/>
          <pc:sldMk cId="865168653" sldId="327"/>
        </pc:sldMkLst>
        <pc:spChg chg="add del">
          <ac:chgData name="Anna Lizza Reyes Marquez (2512366)" userId="S::2512366@student.uwtsd.ac.uk::e202f33a-1a16-471f-8750-2a02bdfbec7b" providerId="AD" clId="Web-{01BD28B2-CD87-1C38-CBB0-F1DFE4E0E820}" dt="2026-03-16T02:31:15.948" v="66"/>
          <ac:spMkLst>
            <pc:docMk/>
            <pc:sldMk cId="865168653" sldId="327"/>
            <ac:spMk id="7" creationId="{6A0F80F5-7731-4343-9D1D-4415A8AB92F4}"/>
          </ac:spMkLst>
        </pc:spChg>
        <pc:spChg chg="mod">
          <ac:chgData name="Anna Lizza Reyes Marquez (2512366)" userId="S::2512366@student.uwtsd.ac.uk::e202f33a-1a16-471f-8750-2a02bdfbec7b" providerId="AD" clId="Web-{01BD28B2-CD87-1C38-CBB0-F1DFE4E0E820}" dt="2026-03-16T02:30:57.369" v="64" actId="1076"/>
          <ac:spMkLst>
            <pc:docMk/>
            <pc:sldMk cId="865168653" sldId="327"/>
            <ac:spMk id="10" creationId="{BC9C84F8-940E-C020-E192-5902D1803BF2}"/>
          </ac:spMkLst>
        </pc:spChg>
        <pc:spChg chg="mod">
          <ac:chgData name="Anna Lizza Reyes Marquez (2512366)" userId="S::2512366@student.uwtsd.ac.uk::e202f33a-1a16-471f-8750-2a02bdfbec7b" providerId="AD" clId="Web-{01BD28B2-CD87-1C38-CBB0-F1DFE4E0E820}" dt="2026-03-16T02:43:15.221" v="189" actId="20577"/>
          <ac:spMkLst>
            <pc:docMk/>
            <pc:sldMk cId="865168653" sldId="327"/>
            <ac:spMk id="13" creationId="{EE154C40-4655-C06F-888D-72A6ECC362B9}"/>
          </ac:spMkLst>
        </pc:spChg>
        <pc:spChg chg="mod">
          <ac:chgData name="Anna Lizza Reyes Marquez (2512366)" userId="S::2512366@student.uwtsd.ac.uk::e202f33a-1a16-471f-8750-2a02bdfbec7b" providerId="AD" clId="Web-{01BD28B2-CD87-1C38-CBB0-F1DFE4E0E820}" dt="2026-03-16T02:48:48.616" v="199" actId="1076"/>
          <ac:spMkLst>
            <pc:docMk/>
            <pc:sldMk cId="865168653" sldId="327"/>
            <ac:spMk id="25" creationId="{75A4A597-D129-4A1C-D306-F776738EF641}"/>
          </ac:spMkLst>
        </pc:spChg>
        <pc:spChg chg="mod">
          <ac:chgData name="Anna Lizza Reyes Marquez (2512366)" userId="S::2512366@student.uwtsd.ac.uk::e202f33a-1a16-471f-8750-2a02bdfbec7b" providerId="AD" clId="Web-{01BD28B2-CD87-1C38-CBB0-F1DFE4E0E820}" dt="2026-03-16T02:48:40.725" v="197" actId="1076"/>
          <ac:spMkLst>
            <pc:docMk/>
            <pc:sldMk cId="865168653" sldId="327"/>
            <ac:spMk id="26" creationId="{48DBF225-6845-856B-6DF0-63649641449E}"/>
          </ac:spMkLst>
        </pc:spChg>
        <pc:spChg chg="mod">
          <ac:chgData name="Anna Lizza Reyes Marquez (2512366)" userId="S::2512366@student.uwtsd.ac.uk::e202f33a-1a16-471f-8750-2a02bdfbec7b" providerId="AD" clId="Web-{01BD28B2-CD87-1C38-CBB0-F1DFE4E0E820}" dt="2026-03-16T02:49:34.229" v="203" actId="1076"/>
          <ac:spMkLst>
            <pc:docMk/>
            <pc:sldMk cId="865168653" sldId="327"/>
            <ac:spMk id="27" creationId="{D7528017-F961-C496-20DE-4E9D59196306}"/>
          </ac:spMkLst>
        </pc:spChg>
        <pc:spChg chg="mod">
          <ac:chgData name="Anna Lizza Reyes Marquez (2512366)" userId="S::2512366@student.uwtsd.ac.uk::e202f33a-1a16-471f-8750-2a02bdfbec7b" providerId="AD" clId="Web-{01BD28B2-CD87-1C38-CBB0-F1DFE4E0E820}" dt="2026-03-16T02:48:59.742" v="201" actId="1076"/>
          <ac:spMkLst>
            <pc:docMk/>
            <pc:sldMk cId="865168653" sldId="327"/>
            <ac:spMk id="29" creationId="{28CE2935-D484-B02A-FC88-9369003F2DA6}"/>
          </ac:spMkLst>
        </pc:spChg>
        <pc:spChg chg="mod">
          <ac:chgData name="Anna Lizza Reyes Marquez (2512366)" userId="S::2512366@student.uwtsd.ac.uk::e202f33a-1a16-471f-8750-2a02bdfbec7b" providerId="AD" clId="Web-{01BD28B2-CD87-1C38-CBB0-F1DFE4E0E820}" dt="2026-03-16T02:30:44.738" v="62" actId="1076"/>
          <ac:spMkLst>
            <pc:docMk/>
            <pc:sldMk cId="865168653" sldId="327"/>
            <ac:spMk id="38" creationId="{556F3A58-3F5F-43FD-8492-A0919272FD5C}"/>
          </ac:spMkLst>
        </pc:spChg>
        <pc:spChg chg="mod">
          <ac:chgData name="Anna Lizza Reyes Marquez (2512366)" userId="S::2512366@student.uwtsd.ac.uk::e202f33a-1a16-471f-8750-2a02bdfbec7b" providerId="AD" clId="Web-{01BD28B2-CD87-1C38-CBB0-F1DFE4E0E820}" dt="2026-03-16T02:30:51.385" v="63" actId="1076"/>
          <ac:spMkLst>
            <pc:docMk/>
            <pc:sldMk cId="865168653" sldId="327"/>
            <ac:spMk id="40" creationId="{B6FB4258-C2F5-4FBB-4A81-BB4D821EE838}"/>
          </ac:spMkLst>
        </pc:spChg>
        <pc:picChg chg="mod">
          <ac:chgData name="Anna Lizza Reyes Marquez (2512366)" userId="S::2512366@student.uwtsd.ac.uk::e202f33a-1a16-471f-8750-2a02bdfbec7b" providerId="AD" clId="Web-{01BD28B2-CD87-1C38-CBB0-F1DFE4E0E820}" dt="2026-03-16T02:44:01.714" v="194" actId="1076"/>
          <ac:picMkLst>
            <pc:docMk/>
            <pc:sldMk cId="865168653" sldId="327"/>
            <ac:picMk id="32" creationId="{2B642A03-178A-7EF0-113C-005092A78AB5}"/>
          </ac:picMkLst>
        </pc:picChg>
      </pc:sldChg>
      <pc:sldChg chg="ord">
        <pc:chgData name="Anna Lizza Reyes Marquez (2512366)" userId="S::2512366@student.uwtsd.ac.uk::e202f33a-1a16-471f-8750-2a02bdfbec7b" providerId="AD" clId="Web-{01BD28B2-CD87-1C38-CBB0-F1DFE4E0E820}" dt="2026-03-16T02:22:04.779" v="34"/>
        <pc:sldMkLst>
          <pc:docMk/>
          <pc:sldMk cId="376723109" sldId="328"/>
        </pc:sldMkLst>
      </pc:sldChg>
      <pc:sldChg chg="del">
        <pc:chgData name="Anna Lizza Reyes Marquez (2512366)" userId="S::2512366@student.uwtsd.ac.uk::e202f33a-1a16-471f-8750-2a02bdfbec7b" providerId="AD" clId="Web-{01BD28B2-CD87-1C38-CBB0-F1DFE4E0E820}" dt="2026-03-16T02:22:54.655" v="35"/>
        <pc:sldMkLst>
          <pc:docMk/>
          <pc:sldMk cId="2515463495" sldId="330"/>
        </pc:sldMkLst>
      </pc:sldChg>
    </pc:docChg>
  </pc:docChgLst>
  <pc:docChgLst>
    <pc:chgData name="Anna Lizza Reyes Marquez (2512366)" userId="S::2512366@student.uwtsd.ac.uk::e202f33a-1a16-471f-8750-2a02bdfbec7b" providerId="AD" clId="Web-{DA07F5C5-A4B0-93EF-FFC4-BBF9E10806AE}"/>
    <pc:docChg chg="modSld sldOrd">
      <pc:chgData name="Anna Lizza Reyes Marquez (2512366)" userId="S::2512366@student.uwtsd.ac.uk::e202f33a-1a16-471f-8750-2a02bdfbec7b" providerId="AD" clId="Web-{DA07F5C5-A4B0-93EF-FFC4-BBF9E10806AE}" dt="2026-03-14T10:17:13.687" v="1"/>
      <pc:docMkLst>
        <pc:docMk/>
      </pc:docMkLst>
      <pc:sldChg chg="ord">
        <pc:chgData name="Anna Lizza Reyes Marquez (2512366)" userId="S::2512366@student.uwtsd.ac.uk::e202f33a-1a16-471f-8750-2a02bdfbec7b" providerId="AD" clId="Web-{DA07F5C5-A4B0-93EF-FFC4-BBF9E10806AE}" dt="2026-03-14T10:17:13.687" v="1"/>
        <pc:sldMkLst>
          <pc:docMk/>
          <pc:sldMk cId="2906152353" sldId="318"/>
        </pc:sldMkLst>
      </pc:sldChg>
    </pc:docChg>
  </pc:docChgLst>
  <pc:docChgLst>
    <pc:chgData name="Anna Lizza Reyes Marquez (2512366)" userId="S::2512366@student.uwtsd.ac.uk::e202f33a-1a16-471f-8750-2a02bdfbec7b" providerId="AD" clId="Web-{8CFE959B-EB3D-8D6D-C82F-FF65B99CC8F4}"/>
    <pc:docChg chg="modSld">
      <pc:chgData name="Anna Lizza Reyes Marquez (2512366)" userId="S::2512366@student.uwtsd.ac.uk::e202f33a-1a16-471f-8750-2a02bdfbec7b" providerId="AD" clId="Web-{8CFE959B-EB3D-8D6D-C82F-FF65B99CC8F4}" dt="2026-03-08T12:13:27.857" v="127" actId="20577"/>
      <pc:docMkLst>
        <pc:docMk/>
      </pc:docMkLst>
      <pc:sldChg chg="modSp">
        <pc:chgData name="Anna Lizza Reyes Marquez (2512366)" userId="S::2512366@student.uwtsd.ac.uk::e202f33a-1a16-471f-8750-2a02bdfbec7b" providerId="AD" clId="Web-{8CFE959B-EB3D-8D6D-C82F-FF65B99CC8F4}" dt="2026-03-08T12:13:27.857" v="127" actId="20577"/>
        <pc:sldMkLst>
          <pc:docMk/>
          <pc:sldMk cId="2906152353" sldId="318"/>
        </pc:sldMkLst>
        <pc:spChg chg="mod">
          <ac:chgData name="Anna Lizza Reyes Marquez (2512366)" userId="S::2512366@student.uwtsd.ac.uk::e202f33a-1a16-471f-8750-2a02bdfbec7b" providerId="AD" clId="Web-{8CFE959B-EB3D-8D6D-C82F-FF65B99CC8F4}" dt="2026-03-08T12:12:21.964" v="121" actId="14100"/>
          <ac:spMkLst>
            <pc:docMk/>
            <pc:sldMk cId="2906152353" sldId="318"/>
            <ac:spMk id="2" creationId="{CFDEBC60-AA38-5DEF-3160-0CAA68F3D28C}"/>
          </ac:spMkLst>
        </pc:spChg>
        <pc:spChg chg="mod">
          <ac:chgData name="Anna Lizza Reyes Marquez (2512366)" userId="S::2512366@student.uwtsd.ac.uk::e202f33a-1a16-471f-8750-2a02bdfbec7b" providerId="AD" clId="Web-{8CFE959B-EB3D-8D6D-C82F-FF65B99CC8F4}" dt="2026-03-08T12:13:27.857" v="127" actId="20577"/>
          <ac:spMkLst>
            <pc:docMk/>
            <pc:sldMk cId="2906152353" sldId="318"/>
            <ac:spMk id="3" creationId="{1EBEE570-1B5E-FFD1-485D-D77E4E6FE7C0}"/>
          </ac:spMkLst>
        </pc:spChg>
      </pc:sldChg>
    </pc:docChg>
  </pc:docChgLst>
  <pc:docChgLst>
    <pc:chgData name="Anna Lizza Reyes Marquez (2512366)" userId="S::2512366@student.uwtsd.ac.uk::e202f33a-1a16-471f-8750-2a02bdfbec7b" providerId="AD" clId="Web-{0B909D25-65A0-4E45-C371-64EE4D04E374}"/>
    <pc:docChg chg="modSld">
      <pc:chgData name="Anna Lizza Reyes Marquez (2512366)" userId="S::2512366@student.uwtsd.ac.uk::e202f33a-1a16-471f-8750-2a02bdfbec7b" providerId="AD" clId="Web-{0B909D25-65A0-4E45-C371-64EE4D04E374}" dt="2026-03-14T12:11:12.030" v="134" actId="20577"/>
      <pc:docMkLst>
        <pc:docMk/>
      </pc:docMkLst>
      <pc:sldChg chg="addSp delSp modSp">
        <pc:chgData name="Anna Lizza Reyes Marquez (2512366)" userId="S::2512366@student.uwtsd.ac.uk::e202f33a-1a16-471f-8750-2a02bdfbec7b" providerId="AD" clId="Web-{0B909D25-65A0-4E45-C371-64EE4D04E374}" dt="2026-03-14T12:11:12.030" v="134" actId="20577"/>
        <pc:sldMkLst>
          <pc:docMk/>
          <pc:sldMk cId="865168653" sldId="327"/>
        </pc:sldMkLst>
        <pc:spChg chg="add mod">
          <ac:chgData name="Anna Lizza Reyes Marquez (2512366)" userId="S::2512366@student.uwtsd.ac.uk::e202f33a-1a16-471f-8750-2a02bdfbec7b" providerId="AD" clId="Web-{0B909D25-65A0-4E45-C371-64EE4D04E374}" dt="2026-03-14T12:11:12.030" v="134" actId="20577"/>
          <ac:spMkLst>
            <pc:docMk/>
            <pc:sldMk cId="865168653" sldId="327"/>
            <ac:spMk id="18" creationId="{1C992360-57B0-8995-1470-C0266E8814E8}"/>
          </ac:spMkLst>
        </pc:spChg>
        <pc:spChg chg="add">
          <ac:chgData name="Anna Lizza Reyes Marquez (2512366)" userId="S::2512366@student.uwtsd.ac.uk::e202f33a-1a16-471f-8750-2a02bdfbec7b" providerId="AD" clId="Web-{0B909D25-65A0-4E45-C371-64EE4D04E374}" dt="2026-03-14T11:46:08.419" v="61"/>
          <ac:spMkLst>
            <pc:docMk/>
            <pc:sldMk cId="865168653" sldId="327"/>
            <ac:spMk id="20" creationId="{57DBA928-78F1-77E9-69B9-35D505C2C51B}"/>
          </ac:spMkLst>
        </pc:spChg>
        <pc:spChg chg="add mod">
          <ac:chgData name="Anna Lizza Reyes Marquez (2512366)" userId="S::2512366@student.uwtsd.ac.uk::e202f33a-1a16-471f-8750-2a02bdfbec7b" providerId="AD" clId="Web-{0B909D25-65A0-4E45-C371-64EE4D04E374}" dt="2026-03-14T11:58:36.728" v="98" actId="20577"/>
          <ac:spMkLst>
            <pc:docMk/>
            <pc:sldMk cId="865168653" sldId="327"/>
            <ac:spMk id="25" creationId="{75A4A597-D129-4A1C-D306-F776738EF641}"/>
          </ac:spMkLst>
        </pc:spChg>
        <pc:spChg chg="add mod">
          <ac:chgData name="Anna Lizza Reyes Marquez (2512366)" userId="S::2512366@student.uwtsd.ac.uk::e202f33a-1a16-471f-8750-2a02bdfbec7b" providerId="AD" clId="Web-{0B909D25-65A0-4E45-C371-64EE4D04E374}" dt="2026-03-14T12:10:40.796" v="132" actId="20577"/>
          <ac:spMkLst>
            <pc:docMk/>
            <pc:sldMk cId="865168653" sldId="327"/>
            <ac:spMk id="26" creationId="{48DBF225-6845-856B-6DF0-63649641449E}"/>
          </ac:spMkLst>
        </pc:spChg>
        <pc:spChg chg="add mod">
          <ac:chgData name="Anna Lizza Reyes Marquez (2512366)" userId="S::2512366@student.uwtsd.ac.uk::e202f33a-1a16-471f-8750-2a02bdfbec7b" providerId="AD" clId="Web-{0B909D25-65A0-4E45-C371-64EE4D04E374}" dt="2026-03-14T12:05:41.057" v="118" actId="1076"/>
          <ac:spMkLst>
            <pc:docMk/>
            <pc:sldMk cId="865168653" sldId="327"/>
            <ac:spMk id="27" creationId="{D7528017-F961-C496-20DE-4E9D59196306}"/>
          </ac:spMkLst>
        </pc:spChg>
        <pc:spChg chg="add mod">
          <ac:chgData name="Anna Lizza Reyes Marquez (2512366)" userId="S::2512366@student.uwtsd.ac.uk::e202f33a-1a16-471f-8750-2a02bdfbec7b" providerId="AD" clId="Web-{0B909D25-65A0-4E45-C371-64EE4D04E374}" dt="2026-03-14T12:10:16.717" v="129" actId="1076"/>
          <ac:spMkLst>
            <pc:docMk/>
            <pc:sldMk cId="865168653" sldId="327"/>
            <ac:spMk id="29" creationId="{28CE2935-D484-B02A-FC88-9369003F2DA6}"/>
          </ac:spMkLst>
        </pc:spChg>
        <pc:picChg chg="add mod ord">
          <ac:chgData name="Anna Lizza Reyes Marquez (2512366)" userId="S::2512366@student.uwtsd.ac.uk::e202f33a-1a16-471f-8750-2a02bdfbec7b" providerId="AD" clId="Web-{0B909D25-65A0-4E45-C371-64EE4D04E374}" dt="2026-03-14T12:05:55.651" v="119" actId="1076"/>
          <ac:picMkLst>
            <pc:docMk/>
            <pc:sldMk cId="865168653" sldId="327"/>
            <ac:picMk id="16" creationId="{097EB862-469C-3FA6-5184-640A8FA6805D}"/>
          </ac:picMkLst>
        </pc:picChg>
      </pc:sldChg>
    </pc:docChg>
  </pc:docChgLst>
  <pc:docChgLst>
    <pc:chgData name="Anna Lizza Reyes Marquez (2512366)" userId="S::2512366@student.uwtsd.ac.uk::e202f33a-1a16-471f-8750-2a02bdfbec7b" providerId="AD" clId="Web-{F11436FD-88F7-EE26-C017-42008FD433FA}"/>
    <pc:docChg chg="mod addSld delSld modSld sldOrd modMainMaster setSldSz">
      <pc:chgData name="Anna Lizza Reyes Marquez (2512366)" userId="S::2512366@student.uwtsd.ac.uk::e202f33a-1a16-471f-8750-2a02bdfbec7b" providerId="AD" clId="Web-{F11436FD-88F7-EE26-C017-42008FD433FA}" dt="2026-03-14T10:54:54.956" v="179" actId="20577"/>
      <pc:docMkLst>
        <pc:docMk/>
      </pc:docMkLst>
      <pc:sldChg chg="modSp">
        <pc:chgData name="Anna Lizza Reyes Marquez (2512366)" userId="S::2512366@student.uwtsd.ac.uk::e202f33a-1a16-471f-8750-2a02bdfbec7b" providerId="AD" clId="Web-{F11436FD-88F7-EE26-C017-42008FD433FA}" dt="2026-03-14T10:31:32.157" v="55"/>
        <pc:sldMkLst>
          <pc:docMk/>
          <pc:sldMk cId="704370842" sldId="310"/>
        </pc:sldMkLst>
        <pc:spChg chg="mod">
          <ac:chgData name="Anna Lizza Reyes Marquez (2512366)" userId="S::2512366@student.uwtsd.ac.uk::e202f33a-1a16-471f-8750-2a02bdfbec7b" providerId="AD" clId="Web-{F11436FD-88F7-EE26-C017-42008FD433FA}" dt="2026-03-14T10:31:32.157" v="55"/>
          <ac:spMkLst>
            <pc:docMk/>
            <pc:sldMk cId="704370842" sldId="310"/>
            <ac:spMk id="2" creationId="{70ECFE66-A9E7-A365-967B-2FD670CB3923}"/>
          </ac:spMkLst>
        </pc:spChg>
        <pc:spChg chg="mod">
          <ac:chgData name="Anna Lizza Reyes Marquez (2512366)" userId="S::2512366@student.uwtsd.ac.uk::e202f33a-1a16-471f-8750-2a02bdfbec7b" providerId="AD" clId="Web-{F11436FD-88F7-EE26-C017-42008FD433FA}" dt="2026-03-14T10:31:32.157" v="55"/>
          <ac:spMkLst>
            <pc:docMk/>
            <pc:sldMk cId="704370842" sldId="310"/>
            <ac:spMk id="3" creationId="{F101732C-7338-DBA0-BD19-1FA88304749F}"/>
          </ac:spMkLst>
        </pc:spChg>
      </pc:sldChg>
      <pc:sldChg chg="modSp ord">
        <pc:chgData name="Anna Lizza Reyes Marquez (2512366)" userId="S::2512366@student.uwtsd.ac.uk::e202f33a-1a16-471f-8750-2a02bdfbec7b" providerId="AD" clId="Web-{F11436FD-88F7-EE26-C017-42008FD433FA}" dt="2026-03-14T10:31:32.157" v="55"/>
        <pc:sldMkLst>
          <pc:docMk/>
          <pc:sldMk cId="2906152353" sldId="318"/>
        </pc:sldMkLst>
        <pc:spChg chg="mod">
          <ac:chgData name="Anna Lizza Reyes Marquez (2512366)" userId="S::2512366@student.uwtsd.ac.uk::e202f33a-1a16-471f-8750-2a02bdfbec7b" providerId="AD" clId="Web-{F11436FD-88F7-EE26-C017-42008FD433FA}" dt="2026-03-14T10:31:32.157" v="55"/>
          <ac:spMkLst>
            <pc:docMk/>
            <pc:sldMk cId="2906152353" sldId="318"/>
            <ac:spMk id="2" creationId="{CFDEBC60-AA38-5DEF-3160-0CAA68F3D28C}"/>
          </ac:spMkLst>
        </pc:spChg>
        <pc:spChg chg="mod">
          <ac:chgData name="Anna Lizza Reyes Marquez (2512366)" userId="S::2512366@student.uwtsd.ac.uk::e202f33a-1a16-471f-8750-2a02bdfbec7b" providerId="AD" clId="Web-{F11436FD-88F7-EE26-C017-42008FD433FA}" dt="2026-03-14T10:31:32.157" v="55"/>
          <ac:spMkLst>
            <pc:docMk/>
            <pc:sldMk cId="2906152353" sldId="318"/>
            <ac:spMk id="3" creationId="{1EBEE570-1B5E-FFD1-485D-D77E4E6FE7C0}"/>
          </ac:spMkLst>
        </pc:spChg>
      </pc:sldChg>
      <pc:sldChg chg="addSp delSp modSp mod modTransition modClrScheme chgLayout">
        <pc:chgData name="Anna Lizza Reyes Marquez (2512366)" userId="S::2512366@student.uwtsd.ac.uk::e202f33a-1a16-471f-8750-2a02bdfbec7b" providerId="AD" clId="Web-{F11436FD-88F7-EE26-C017-42008FD433FA}" dt="2026-03-14T10:51:06.608" v="178" actId="20577"/>
        <pc:sldMkLst>
          <pc:docMk/>
          <pc:sldMk cId="3421680658" sldId="319"/>
        </pc:sldMkLst>
        <pc:spChg chg="add mod ord">
          <ac:chgData name="Anna Lizza Reyes Marquez (2512366)" userId="S::2512366@student.uwtsd.ac.uk::e202f33a-1a16-471f-8750-2a02bdfbec7b" providerId="AD" clId="Web-{F11436FD-88F7-EE26-C017-42008FD433FA}" dt="2026-03-14T10:31:32.157" v="55"/>
          <ac:spMkLst>
            <pc:docMk/>
            <pc:sldMk cId="3421680658" sldId="319"/>
            <ac:spMk id="2" creationId="{A44A5099-3755-CB45-066E-F2EC640398AF}"/>
          </ac:spMkLst>
        </pc:spChg>
        <pc:spChg chg="add mod">
          <ac:chgData name="Anna Lizza Reyes Marquez (2512366)" userId="S::2512366@student.uwtsd.ac.uk::e202f33a-1a16-471f-8750-2a02bdfbec7b" providerId="AD" clId="Web-{F11436FD-88F7-EE26-C017-42008FD433FA}" dt="2026-03-14T10:51:06.608" v="178" actId="20577"/>
          <ac:spMkLst>
            <pc:docMk/>
            <pc:sldMk cId="3421680658" sldId="319"/>
            <ac:spMk id="11" creationId="{18B11D2F-839F-6D07-EC9C-1C565A0CD883}"/>
          </ac:spMkLst>
        </pc:spChg>
      </pc:sldChg>
      <pc:sldChg chg="modSp">
        <pc:chgData name="Anna Lizza Reyes Marquez (2512366)" userId="S::2512366@student.uwtsd.ac.uk::e202f33a-1a16-471f-8750-2a02bdfbec7b" providerId="AD" clId="Web-{F11436FD-88F7-EE26-C017-42008FD433FA}" dt="2026-03-14T10:31:32.157" v="55"/>
        <pc:sldMkLst>
          <pc:docMk/>
          <pc:sldMk cId="1607455252" sldId="321"/>
        </pc:sldMkLst>
        <pc:spChg chg="mod">
          <ac:chgData name="Anna Lizza Reyes Marquez (2512366)" userId="S::2512366@student.uwtsd.ac.uk::e202f33a-1a16-471f-8750-2a02bdfbec7b" providerId="AD" clId="Web-{F11436FD-88F7-EE26-C017-42008FD433FA}" dt="2026-03-14T10:31:32.157" v="55"/>
          <ac:spMkLst>
            <pc:docMk/>
            <pc:sldMk cId="1607455252" sldId="321"/>
            <ac:spMk id="2" creationId="{2CD97761-0B88-A5E8-0B78-C39173D05F4D}"/>
          </ac:spMkLst>
        </pc:spChg>
        <pc:spChg chg="mod">
          <ac:chgData name="Anna Lizza Reyes Marquez (2512366)" userId="S::2512366@student.uwtsd.ac.uk::e202f33a-1a16-471f-8750-2a02bdfbec7b" providerId="AD" clId="Web-{F11436FD-88F7-EE26-C017-42008FD433FA}" dt="2026-03-14T10:31:32.157" v="55"/>
          <ac:spMkLst>
            <pc:docMk/>
            <pc:sldMk cId="1607455252" sldId="321"/>
            <ac:spMk id="3" creationId="{02BA04E6-CD61-B962-4287-DEC1993C32D6}"/>
          </ac:spMkLst>
        </pc:spChg>
      </pc:sldChg>
      <pc:sldChg chg="modSp">
        <pc:chgData name="Anna Lizza Reyes Marquez (2512366)" userId="S::2512366@student.uwtsd.ac.uk::e202f33a-1a16-471f-8750-2a02bdfbec7b" providerId="AD" clId="Web-{F11436FD-88F7-EE26-C017-42008FD433FA}" dt="2026-03-14T10:31:32.157" v="55"/>
        <pc:sldMkLst>
          <pc:docMk/>
          <pc:sldMk cId="3378822495" sldId="322"/>
        </pc:sldMkLst>
        <pc:spChg chg="mod">
          <ac:chgData name="Anna Lizza Reyes Marquez (2512366)" userId="S::2512366@student.uwtsd.ac.uk::e202f33a-1a16-471f-8750-2a02bdfbec7b" providerId="AD" clId="Web-{F11436FD-88F7-EE26-C017-42008FD433FA}" dt="2026-03-14T10:31:32.157" v="55"/>
          <ac:spMkLst>
            <pc:docMk/>
            <pc:sldMk cId="3378822495" sldId="322"/>
            <ac:spMk id="2" creationId="{75454C9E-20FB-B999-9303-C71D1334BAD7}"/>
          </ac:spMkLst>
        </pc:spChg>
      </pc:sldChg>
      <pc:sldMasterChg chg="modSp modSldLayout">
        <pc:chgData name="Anna Lizza Reyes Marquez (2512366)" userId="S::2512366@student.uwtsd.ac.uk::e202f33a-1a16-471f-8750-2a02bdfbec7b" providerId="AD" clId="Web-{F11436FD-88F7-EE26-C017-42008FD433FA}" dt="2026-03-14T10:31:32.157" v="55"/>
        <pc:sldMasterMkLst>
          <pc:docMk/>
          <pc:sldMasterMk cId="737433849" sldId="2147483648"/>
        </pc:sldMasterMkLst>
        <pc:spChg chg="mod">
          <ac:chgData name="Anna Lizza Reyes Marquez (2512366)" userId="S::2512366@student.uwtsd.ac.uk::e202f33a-1a16-471f-8750-2a02bdfbec7b" providerId="AD" clId="Web-{F11436FD-88F7-EE26-C017-42008FD433FA}" dt="2026-03-14T10:31:32.157" v="55"/>
          <ac:spMkLst>
            <pc:docMk/>
            <pc:sldMasterMk cId="737433849" sldId="2147483648"/>
            <ac:spMk id="2" creationId="{0B82F216-62F1-7E0B-63FD-51C27CDAA1B4}"/>
          </ac:spMkLst>
        </pc:spChg>
        <pc:spChg chg="mod">
          <ac:chgData name="Anna Lizza Reyes Marquez (2512366)" userId="S::2512366@student.uwtsd.ac.uk::e202f33a-1a16-471f-8750-2a02bdfbec7b" providerId="AD" clId="Web-{F11436FD-88F7-EE26-C017-42008FD433FA}" dt="2026-03-14T10:31:32.157" v="55"/>
          <ac:spMkLst>
            <pc:docMk/>
            <pc:sldMasterMk cId="737433849" sldId="2147483648"/>
            <ac:spMk id="3" creationId="{7E61F31D-B959-2AD8-9208-FF08B574DB47}"/>
          </ac:spMkLst>
        </pc:spChg>
        <pc:spChg chg="mod">
          <ac:chgData name="Anna Lizza Reyes Marquez (2512366)" userId="S::2512366@student.uwtsd.ac.uk::e202f33a-1a16-471f-8750-2a02bdfbec7b" providerId="AD" clId="Web-{F11436FD-88F7-EE26-C017-42008FD433FA}" dt="2026-03-14T10:31:32.157" v="55"/>
          <ac:spMkLst>
            <pc:docMk/>
            <pc:sldMasterMk cId="737433849" sldId="2147483648"/>
            <ac:spMk id="4" creationId="{EF32C8C7-5C6C-400B-AEC0-4D8178161BBD}"/>
          </ac:spMkLst>
        </pc:spChg>
        <pc:spChg chg="mod">
          <ac:chgData name="Anna Lizza Reyes Marquez (2512366)" userId="S::2512366@student.uwtsd.ac.uk::e202f33a-1a16-471f-8750-2a02bdfbec7b" providerId="AD" clId="Web-{F11436FD-88F7-EE26-C017-42008FD433FA}" dt="2026-03-14T10:31:32.157" v="55"/>
          <ac:spMkLst>
            <pc:docMk/>
            <pc:sldMasterMk cId="737433849" sldId="2147483648"/>
            <ac:spMk id="5" creationId="{4B7105D6-7B52-4B7D-9473-BCD571A93A09}"/>
          </ac:spMkLst>
        </pc:spChg>
        <pc:spChg chg="mod">
          <ac:chgData name="Anna Lizza Reyes Marquez (2512366)" userId="S::2512366@student.uwtsd.ac.uk::e202f33a-1a16-471f-8750-2a02bdfbec7b" providerId="AD" clId="Web-{F11436FD-88F7-EE26-C017-42008FD433FA}" dt="2026-03-14T10:31:32.157" v="55"/>
          <ac:spMkLst>
            <pc:docMk/>
            <pc:sldMasterMk cId="737433849" sldId="2147483648"/>
            <ac:spMk id="6" creationId="{B13EAA0A-7090-4FA3-AD1C-CD4570404021}"/>
          </ac:spMkLst>
        </pc:spChg>
        <pc:sldLayoutChg chg="modSp">
          <pc:chgData name="Anna Lizza Reyes Marquez (2512366)" userId="S::2512366@student.uwtsd.ac.uk::e202f33a-1a16-471f-8750-2a02bdfbec7b" providerId="AD" clId="Web-{F11436FD-88F7-EE26-C017-42008FD433FA}" dt="2026-03-14T10:31:32.157" v="55"/>
          <pc:sldLayoutMkLst>
            <pc:docMk/>
            <pc:sldMasterMk cId="737433849" sldId="2147483648"/>
            <pc:sldLayoutMk cId="643748357" sldId="2147483681"/>
          </pc:sldLayoutMkLst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643748357" sldId="2147483681"/>
              <ac:spMk id="2" creationId="{E1B5E70F-EF03-B535-2505-BC971E3BC36D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643748357" sldId="2147483681"/>
              <ac:spMk id="7" creationId="{B03A3B6B-5129-A46A-A20C-5D7BC706C9B1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643748357" sldId="2147483681"/>
              <ac:spMk id="8" creationId="{24E401A1-8CEE-5E1B-343B-D737433AE63F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643748357" sldId="2147483681"/>
              <ac:spMk id="10" creationId="{AD608249-3D60-D3B2-68C5-778D0EA18F2D}"/>
            </ac:spMkLst>
          </pc:spChg>
          <pc:cxnChg chg="mod">
            <ac:chgData name="Anna Lizza Reyes Marquez (2512366)" userId="S::2512366@student.uwtsd.ac.uk::e202f33a-1a16-471f-8750-2a02bdfbec7b" providerId="AD" clId="Web-{F11436FD-88F7-EE26-C017-42008FD433FA}" dt="2026-03-14T10:31:32.157" v="55"/>
            <ac:cxnSpMkLst>
              <pc:docMk/>
              <pc:sldMasterMk cId="737433849" sldId="2147483648"/>
              <pc:sldLayoutMk cId="643748357" sldId="2147483681"/>
              <ac:cxnSpMk id="3" creationId="{8794424E-93DD-A404-D05E-EF6030A76D3B}"/>
            </ac:cxnSpMkLst>
          </pc:cxnChg>
        </pc:sldLayoutChg>
        <pc:sldLayoutChg chg="modSp">
          <pc:chgData name="Anna Lizza Reyes Marquez (2512366)" userId="S::2512366@student.uwtsd.ac.uk::e202f33a-1a16-471f-8750-2a02bdfbec7b" providerId="AD" clId="Web-{F11436FD-88F7-EE26-C017-42008FD433FA}" dt="2026-03-14T10:31:32.157" v="55"/>
          <pc:sldLayoutMkLst>
            <pc:docMk/>
            <pc:sldMasterMk cId="737433849" sldId="2147483648"/>
            <pc:sldLayoutMk cId="2691357288" sldId="2147483682"/>
          </pc:sldLayoutMkLst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691357288" sldId="2147483682"/>
              <ac:spMk id="2" creationId="{05DA3688-07D1-82D9-6818-C95E9A69C2F1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691357288" sldId="2147483682"/>
              <ac:spMk id="5" creationId="{94389812-0415-9025-AB21-4503F7DF3AB5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691357288" sldId="2147483682"/>
              <ac:spMk id="7" creationId="{75B3424C-4925-A7F7-02CD-84526B2E22EF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691357288" sldId="2147483682"/>
              <ac:spMk id="9" creationId="{CB43608F-0A38-CF4A-4B3B-F1212E786FDE}"/>
            </ac:spMkLst>
          </pc:spChg>
          <pc:cxnChg chg="mod">
            <ac:chgData name="Anna Lizza Reyes Marquez (2512366)" userId="S::2512366@student.uwtsd.ac.uk::e202f33a-1a16-471f-8750-2a02bdfbec7b" providerId="AD" clId="Web-{F11436FD-88F7-EE26-C017-42008FD433FA}" dt="2026-03-14T10:31:32.157" v="55"/>
            <ac:cxnSpMkLst>
              <pc:docMk/>
              <pc:sldMasterMk cId="737433849" sldId="2147483648"/>
              <pc:sldLayoutMk cId="2691357288" sldId="2147483682"/>
              <ac:cxnSpMk id="6" creationId="{6459A5A0-86AD-344B-A0E4-6C55958151EE}"/>
            </ac:cxnSpMkLst>
          </pc:cxnChg>
        </pc:sldLayoutChg>
        <pc:sldLayoutChg chg="modSp">
          <pc:chgData name="Anna Lizza Reyes Marquez (2512366)" userId="S::2512366@student.uwtsd.ac.uk::e202f33a-1a16-471f-8750-2a02bdfbec7b" providerId="AD" clId="Web-{F11436FD-88F7-EE26-C017-42008FD433FA}" dt="2026-03-14T10:31:32.157" v="55"/>
          <pc:sldLayoutMkLst>
            <pc:docMk/>
            <pc:sldMasterMk cId="737433849" sldId="2147483648"/>
            <pc:sldLayoutMk cId="852814036" sldId="2147483684"/>
          </pc:sldLayoutMkLst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852814036" sldId="2147483684"/>
              <ac:spMk id="2" creationId="{8814D5F7-E70A-5F97-5C8F-95B9E1B6D492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852814036" sldId="2147483684"/>
              <ac:spMk id="5" creationId="{94389812-0415-9025-AB21-4503F7DF3AB5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852814036" sldId="2147483684"/>
              <ac:spMk id="7" creationId="{75B3424C-4925-A7F7-02CD-84526B2E22EF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852814036" sldId="2147483684"/>
              <ac:spMk id="8" creationId="{8B0AB10A-3CAB-D4C0-3CB1-401461802BD3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852814036" sldId="2147483684"/>
              <ac:spMk id="11" creationId="{7DBA8ADB-B20F-8404-46AB-AF67E25C7C75}"/>
            </ac:spMkLst>
          </pc:spChg>
          <pc:cxnChg chg="mod">
            <ac:chgData name="Anna Lizza Reyes Marquez (2512366)" userId="S::2512366@student.uwtsd.ac.uk::e202f33a-1a16-471f-8750-2a02bdfbec7b" providerId="AD" clId="Web-{F11436FD-88F7-EE26-C017-42008FD433FA}" dt="2026-03-14T10:31:32.157" v="55"/>
            <ac:cxnSpMkLst>
              <pc:docMk/>
              <pc:sldMasterMk cId="737433849" sldId="2147483648"/>
              <pc:sldLayoutMk cId="852814036" sldId="2147483684"/>
              <ac:cxnSpMk id="6" creationId="{6459A5A0-86AD-344B-A0E4-6C55958151EE}"/>
            </ac:cxnSpMkLst>
          </pc:cxnChg>
        </pc:sldLayoutChg>
        <pc:sldLayoutChg chg="modSp">
          <pc:chgData name="Anna Lizza Reyes Marquez (2512366)" userId="S::2512366@student.uwtsd.ac.uk::e202f33a-1a16-471f-8750-2a02bdfbec7b" providerId="AD" clId="Web-{F11436FD-88F7-EE26-C017-42008FD433FA}" dt="2026-03-14T10:31:32.157" v="55"/>
          <pc:sldLayoutMkLst>
            <pc:docMk/>
            <pc:sldMasterMk cId="737433849" sldId="2147483648"/>
            <pc:sldLayoutMk cId="3409299127" sldId="2147483685"/>
          </pc:sldLayoutMkLst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3409299127" sldId="2147483685"/>
              <ac:spMk id="2" creationId="{6E0EC71B-95A1-C740-6B1F-F8DF02E2D164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3409299127" sldId="2147483685"/>
              <ac:spMk id="5" creationId="{94389812-0415-9025-AB21-4503F7DF3AB5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3409299127" sldId="2147483685"/>
              <ac:spMk id="7" creationId="{75B3424C-4925-A7F7-02CD-84526B2E22EF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3409299127" sldId="2147483685"/>
              <ac:spMk id="12" creationId="{617CE1C3-9892-2E23-986F-80ABB41823D6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3409299127" sldId="2147483685"/>
              <ac:spMk id="14" creationId="{EA708189-1532-1BDD-104F-4D8556146CEE}"/>
            </ac:spMkLst>
          </pc:spChg>
          <pc:cxnChg chg="mod">
            <ac:chgData name="Anna Lizza Reyes Marquez (2512366)" userId="S::2512366@student.uwtsd.ac.uk::e202f33a-1a16-471f-8750-2a02bdfbec7b" providerId="AD" clId="Web-{F11436FD-88F7-EE26-C017-42008FD433FA}" dt="2026-03-14T10:31:32.157" v="55"/>
            <ac:cxnSpMkLst>
              <pc:docMk/>
              <pc:sldMasterMk cId="737433849" sldId="2147483648"/>
              <pc:sldLayoutMk cId="3409299127" sldId="2147483685"/>
              <ac:cxnSpMk id="6" creationId="{6459A5A0-86AD-344B-A0E4-6C55958151EE}"/>
            </ac:cxnSpMkLst>
          </pc:cxnChg>
        </pc:sldLayoutChg>
        <pc:sldLayoutChg chg="modSp">
          <pc:chgData name="Anna Lizza Reyes Marquez (2512366)" userId="S::2512366@student.uwtsd.ac.uk::e202f33a-1a16-471f-8750-2a02bdfbec7b" providerId="AD" clId="Web-{F11436FD-88F7-EE26-C017-42008FD433FA}" dt="2026-03-14T10:31:32.157" v="55"/>
          <pc:sldLayoutMkLst>
            <pc:docMk/>
            <pc:sldMasterMk cId="737433849" sldId="2147483648"/>
            <pc:sldLayoutMk cId="2236107460" sldId="2147483686"/>
          </pc:sldLayoutMkLst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236107460" sldId="2147483686"/>
              <ac:spMk id="2" creationId="{8809D86D-3DDE-CA24-4CAA-DF6944B9BCBB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236107460" sldId="2147483686"/>
              <ac:spMk id="5" creationId="{94389812-0415-9025-AB21-4503F7DF3AB5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236107460" sldId="2147483686"/>
              <ac:spMk id="7" creationId="{75B3424C-4925-A7F7-02CD-84526B2E22EF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236107460" sldId="2147483686"/>
              <ac:spMk id="8" creationId="{357912CB-B8F8-1E65-094F-AD3220E6C79C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236107460" sldId="2147483686"/>
              <ac:spMk id="12" creationId="{617CE1C3-9892-2E23-986F-80ABB41823D6}"/>
            </ac:spMkLst>
          </pc:spChg>
          <pc:cxnChg chg="mod">
            <ac:chgData name="Anna Lizza Reyes Marquez (2512366)" userId="S::2512366@student.uwtsd.ac.uk::e202f33a-1a16-471f-8750-2a02bdfbec7b" providerId="AD" clId="Web-{F11436FD-88F7-EE26-C017-42008FD433FA}" dt="2026-03-14T10:31:32.157" v="55"/>
            <ac:cxnSpMkLst>
              <pc:docMk/>
              <pc:sldMasterMk cId="737433849" sldId="2147483648"/>
              <pc:sldLayoutMk cId="2236107460" sldId="2147483686"/>
              <ac:cxnSpMk id="6" creationId="{6459A5A0-86AD-344B-A0E4-6C55958151EE}"/>
            </ac:cxnSpMkLst>
          </pc:cxnChg>
        </pc:sldLayoutChg>
        <pc:sldLayoutChg chg="modSp">
          <pc:chgData name="Anna Lizza Reyes Marquez (2512366)" userId="S::2512366@student.uwtsd.ac.uk::e202f33a-1a16-471f-8750-2a02bdfbec7b" providerId="AD" clId="Web-{F11436FD-88F7-EE26-C017-42008FD433FA}" dt="2026-03-14T10:31:32.157" v="55"/>
          <pc:sldLayoutMkLst>
            <pc:docMk/>
            <pc:sldMasterMk cId="737433849" sldId="2147483648"/>
            <pc:sldLayoutMk cId="2514237806" sldId="2147483687"/>
          </pc:sldLayoutMkLst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514237806" sldId="2147483687"/>
              <ac:spMk id="3" creationId="{D7B331F9-6D4A-5020-969F-E961AF374E19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514237806" sldId="2147483687"/>
              <ac:spMk id="4" creationId="{C355854D-70C0-E6E1-2A0C-284D00A21AEC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514237806" sldId="2147483687"/>
              <ac:spMk id="5" creationId="{94389812-0415-9025-AB21-4503F7DF3AB5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514237806" sldId="2147483687"/>
              <ac:spMk id="7" creationId="{75B3424C-4925-A7F7-02CD-84526B2E22EF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514237806" sldId="2147483687"/>
              <ac:spMk id="12" creationId="{617CE1C3-9892-2E23-986F-80ABB41823D6}"/>
            </ac:spMkLst>
          </pc:spChg>
          <pc:cxnChg chg="mod">
            <ac:chgData name="Anna Lizza Reyes Marquez (2512366)" userId="S::2512366@student.uwtsd.ac.uk::e202f33a-1a16-471f-8750-2a02bdfbec7b" providerId="AD" clId="Web-{F11436FD-88F7-EE26-C017-42008FD433FA}" dt="2026-03-14T10:31:32.157" v="55"/>
            <ac:cxnSpMkLst>
              <pc:docMk/>
              <pc:sldMasterMk cId="737433849" sldId="2147483648"/>
              <pc:sldLayoutMk cId="2514237806" sldId="2147483687"/>
              <ac:cxnSpMk id="6" creationId="{6459A5A0-86AD-344B-A0E4-6C55958151EE}"/>
            </ac:cxnSpMkLst>
          </pc:cxnChg>
        </pc:sldLayoutChg>
        <pc:sldLayoutChg chg="modSp">
          <pc:chgData name="Anna Lizza Reyes Marquez (2512366)" userId="S::2512366@student.uwtsd.ac.uk::e202f33a-1a16-471f-8750-2a02bdfbec7b" providerId="AD" clId="Web-{F11436FD-88F7-EE26-C017-42008FD433FA}" dt="2026-03-14T10:31:32.157" v="55"/>
          <pc:sldLayoutMkLst>
            <pc:docMk/>
            <pc:sldMasterMk cId="737433849" sldId="2147483648"/>
            <pc:sldLayoutMk cId="2561720850" sldId="2147483688"/>
          </pc:sldLayoutMkLst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561720850" sldId="2147483688"/>
              <ac:spMk id="2" creationId="{AEA3C42D-C3E7-4F13-63E2-96D7A3B21113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561720850" sldId="2147483688"/>
              <ac:spMk id="3" creationId="{1D40DF0B-6602-19D4-3110-4659C28780D5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561720850" sldId="2147483688"/>
              <ac:spMk id="5" creationId="{94389812-0415-9025-AB21-4503F7DF3AB5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561720850" sldId="2147483688"/>
              <ac:spMk id="7" creationId="{75B3424C-4925-A7F7-02CD-84526B2E22EF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561720850" sldId="2147483688"/>
              <ac:spMk id="12" creationId="{617CE1C3-9892-2E23-986F-80ABB41823D6}"/>
            </ac:spMkLst>
          </pc:spChg>
          <pc:cxnChg chg="mod">
            <ac:chgData name="Anna Lizza Reyes Marquez (2512366)" userId="S::2512366@student.uwtsd.ac.uk::e202f33a-1a16-471f-8750-2a02bdfbec7b" providerId="AD" clId="Web-{F11436FD-88F7-EE26-C017-42008FD433FA}" dt="2026-03-14T10:31:32.157" v="55"/>
            <ac:cxnSpMkLst>
              <pc:docMk/>
              <pc:sldMasterMk cId="737433849" sldId="2147483648"/>
              <pc:sldLayoutMk cId="2561720850" sldId="2147483688"/>
              <ac:cxnSpMk id="6" creationId="{6459A5A0-86AD-344B-A0E4-6C55958151EE}"/>
            </ac:cxnSpMkLst>
          </pc:cxnChg>
        </pc:sldLayoutChg>
        <pc:sldLayoutChg chg="modSp">
          <pc:chgData name="Anna Lizza Reyes Marquez (2512366)" userId="S::2512366@student.uwtsd.ac.uk::e202f33a-1a16-471f-8750-2a02bdfbec7b" providerId="AD" clId="Web-{F11436FD-88F7-EE26-C017-42008FD433FA}" dt="2026-03-14T10:31:32.157" v="55"/>
          <pc:sldLayoutMkLst>
            <pc:docMk/>
            <pc:sldMasterMk cId="737433849" sldId="2147483648"/>
            <pc:sldLayoutMk cId="2069536155" sldId="2147483689"/>
          </pc:sldLayoutMkLst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069536155" sldId="2147483689"/>
              <ac:spMk id="5" creationId="{3901905E-33E7-852F-94E3-8E100B3D1E4A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069536155" sldId="2147483689"/>
              <ac:spMk id="6" creationId="{1B7799F7-CBB1-9649-7D06-F7EEFD4F0183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069536155" sldId="2147483689"/>
              <ac:spMk id="7" creationId="{B1AFC5CA-DB29-4B8C-C004-72E4EC761C3B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069536155" sldId="2147483689"/>
              <ac:spMk id="8" creationId="{507175C5-CB2F-2BAC-3704-54DCD1BF043F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2069536155" sldId="2147483689"/>
              <ac:spMk id="9" creationId="{E3CB2D2A-7172-87CE-D493-DAF52D62EBFC}"/>
            </ac:spMkLst>
          </pc:spChg>
        </pc:sldLayoutChg>
        <pc:sldLayoutChg chg="modSp">
          <pc:chgData name="Anna Lizza Reyes Marquez (2512366)" userId="S::2512366@student.uwtsd.ac.uk::e202f33a-1a16-471f-8750-2a02bdfbec7b" providerId="AD" clId="Web-{F11436FD-88F7-EE26-C017-42008FD433FA}" dt="2026-03-14T10:31:32.157" v="55"/>
          <pc:sldLayoutMkLst>
            <pc:docMk/>
            <pc:sldMasterMk cId="737433849" sldId="2147483648"/>
            <pc:sldLayoutMk cId="1373596587" sldId="2147483690"/>
          </pc:sldLayoutMkLst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1373596587" sldId="2147483690"/>
              <ac:spMk id="2" creationId="{AEA3C42D-C3E7-4F13-63E2-96D7A3B21113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1373596587" sldId="2147483690"/>
              <ac:spMk id="7" creationId="{75B3424C-4925-A7F7-02CD-84526B2E22EF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1373596587" sldId="2147483690"/>
              <ac:spMk id="8" creationId="{CE64603E-965E-E3BF-203B-F4D99428203D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1373596587" sldId="2147483690"/>
              <ac:spMk id="9" creationId="{5DABAFC1-3E76-DCE6-3A6D-E0020C5BE864}"/>
            </ac:spMkLst>
          </pc:spChg>
          <pc:cxnChg chg="mod">
            <ac:chgData name="Anna Lizza Reyes Marquez (2512366)" userId="S::2512366@student.uwtsd.ac.uk::e202f33a-1a16-471f-8750-2a02bdfbec7b" providerId="AD" clId="Web-{F11436FD-88F7-EE26-C017-42008FD433FA}" dt="2026-03-14T10:31:32.157" v="55"/>
            <ac:cxnSpMkLst>
              <pc:docMk/>
              <pc:sldMasterMk cId="737433849" sldId="2147483648"/>
              <pc:sldLayoutMk cId="1373596587" sldId="2147483690"/>
              <ac:cxnSpMk id="3" creationId="{45FE61D9-DA99-9DA5-5DD2-C4118066CA63}"/>
            </ac:cxnSpMkLst>
          </pc:cxnChg>
        </pc:sldLayoutChg>
        <pc:sldLayoutChg chg="modSp">
          <pc:chgData name="Anna Lizza Reyes Marquez (2512366)" userId="S::2512366@student.uwtsd.ac.uk::e202f33a-1a16-471f-8750-2a02bdfbec7b" providerId="AD" clId="Web-{F11436FD-88F7-EE26-C017-42008FD433FA}" dt="2026-03-14T10:31:32.157" v="55"/>
          <pc:sldLayoutMkLst>
            <pc:docMk/>
            <pc:sldMasterMk cId="737433849" sldId="2147483648"/>
            <pc:sldLayoutMk cId="3227224107" sldId="2147483691"/>
          </pc:sldLayoutMkLst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3227224107" sldId="2147483691"/>
              <ac:spMk id="6" creationId="{49C76C37-CBD2-36CF-1413-53DD1CB4A545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3227224107" sldId="2147483691"/>
              <ac:spMk id="7" creationId="{510D1AAD-E663-5B8E-CE72-64C1DBF19CE0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3227224107" sldId="2147483691"/>
              <ac:spMk id="9" creationId="{BB6B956C-A124-5A7C-EBD4-CBB618B9BC1D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3227224107" sldId="2147483691"/>
              <ac:spMk id="10" creationId="{D179113D-0374-3934-841E-56AD5AFCF977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3227224107" sldId="2147483691"/>
              <ac:spMk id="12" creationId="{2B92702B-E14C-886C-445A-349265F37592}"/>
            </ac:spMkLst>
          </pc:spChg>
          <pc:cxnChg chg="mod">
            <ac:chgData name="Anna Lizza Reyes Marquez (2512366)" userId="S::2512366@student.uwtsd.ac.uk::e202f33a-1a16-471f-8750-2a02bdfbec7b" providerId="AD" clId="Web-{F11436FD-88F7-EE26-C017-42008FD433FA}" dt="2026-03-14T10:31:32.157" v="55"/>
            <ac:cxnSpMkLst>
              <pc:docMk/>
              <pc:sldMasterMk cId="737433849" sldId="2147483648"/>
              <pc:sldLayoutMk cId="3227224107" sldId="2147483691"/>
              <ac:cxnSpMk id="8" creationId="{EC250190-89C1-EAA3-6C2A-15A60C6754F5}"/>
            </ac:cxnSpMkLst>
          </pc:cxnChg>
        </pc:sldLayoutChg>
        <pc:sldLayoutChg chg="modSp">
          <pc:chgData name="Anna Lizza Reyes Marquez (2512366)" userId="S::2512366@student.uwtsd.ac.uk::e202f33a-1a16-471f-8750-2a02bdfbec7b" providerId="AD" clId="Web-{F11436FD-88F7-EE26-C017-42008FD433FA}" dt="2026-03-14T10:31:32.157" v="55"/>
          <pc:sldLayoutMkLst>
            <pc:docMk/>
            <pc:sldMasterMk cId="737433849" sldId="2147483648"/>
            <pc:sldLayoutMk cId="3349029986" sldId="2147483692"/>
          </pc:sldLayoutMkLst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3349029986" sldId="2147483692"/>
              <ac:spMk id="6" creationId="{49C76C37-CBD2-36CF-1413-53DD1CB4A545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3349029986" sldId="2147483692"/>
              <ac:spMk id="7" creationId="{510D1AAD-E663-5B8E-CE72-64C1DBF19CE0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3349029986" sldId="2147483692"/>
              <ac:spMk id="9" creationId="{BB6B956C-A124-5A7C-EBD4-CBB618B9BC1D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3349029986" sldId="2147483692"/>
              <ac:spMk id="12" creationId="{2B92702B-E14C-886C-445A-349265F37592}"/>
            </ac:spMkLst>
          </pc:spChg>
          <pc:cxnChg chg="mod">
            <ac:chgData name="Anna Lizza Reyes Marquez (2512366)" userId="S::2512366@student.uwtsd.ac.uk::e202f33a-1a16-471f-8750-2a02bdfbec7b" providerId="AD" clId="Web-{F11436FD-88F7-EE26-C017-42008FD433FA}" dt="2026-03-14T10:31:32.157" v="55"/>
            <ac:cxnSpMkLst>
              <pc:docMk/>
              <pc:sldMasterMk cId="737433849" sldId="2147483648"/>
              <pc:sldLayoutMk cId="3349029986" sldId="2147483692"/>
              <ac:cxnSpMk id="8" creationId="{EC250190-89C1-EAA3-6C2A-15A60C6754F5}"/>
            </ac:cxnSpMkLst>
          </pc:cxnChg>
        </pc:sldLayoutChg>
        <pc:sldLayoutChg chg="modSp">
          <pc:chgData name="Anna Lizza Reyes Marquez (2512366)" userId="S::2512366@student.uwtsd.ac.uk::e202f33a-1a16-471f-8750-2a02bdfbec7b" providerId="AD" clId="Web-{F11436FD-88F7-EE26-C017-42008FD433FA}" dt="2026-03-14T10:31:32.157" v="55"/>
          <pc:sldLayoutMkLst>
            <pc:docMk/>
            <pc:sldMasterMk cId="737433849" sldId="2147483648"/>
            <pc:sldLayoutMk cId="3277245184" sldId="2147483693"/>
          </pc:sldLayoutMkLst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3277245184" sldId="2147483693"/>
              <ac:spMk id="2" creationId="{AEA3C42D-C3E7-4F13-63E2-96D7A3B21113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3277245184" sldId="2147483693"/>
              <ac:spMk id="7" creationId="{75B3424C-4925-A7F7-02CD-84526B2E22EF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3277245184" sldId="2147483693"/>
              <ac:spMk id="8" creationId="{CE64603E-965E-E3BF-203B-F4D99428203D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3277245184" sldId="2147483693"/>
              <ac:spMk id="9" creationId="{4E9F5D75-1D8F-F695-81F8-4A6D0C678215}"/>
            </ac:spMkLst>
          </pc:spChg>
          <pc:cxnChg chg="mod">
            <ac:chgData name="Anna Lizza Reyes Marquez (2512366)" userId="S::2512366@student.uwtsd.ac.uk::e202f33a-1a16-471f-8750-2a02bdfbec7b" providerId="AD" clId="Web-{F11436FD-88F7-EE26-C017-42008FD433FA}" dt="2026-03-14T10:31:32.157" v="55"/>
            <ac:cxnSpMkLst>
              <pc:docMk/>
              <pc:sldMasterMk cId="737433849" sldId="2147483648"/>
              <pc:sldLayoutMk cId="3277245184" sldId="2147483693"/>
              <ac:cxnSpMk id="3" creationId="{45FE61D9-DA99-9DA5-5DD2-C4118066CA63}"/>
            </ac:cxnSpMkLst>
          </pc:cxnChg>
        </pc:sldLayoutChg>
        <pc:sldLayoutChg chg="modSp">
          <pc:chgData name="Anna Lizza Reyes Marquez (2512366)" userId="S::2512366@student.uwtsd.ac.uk::e202f33a-1a16-471f-8750-2a02bdfbec7b" providerId="AD" clId="Web-{F11436FD-88F7-EE26-C017-42008FD433FA}" dt="2026-03-14T10:31:32.157" v="55"/>
          <pc:sldLayoutMkLst>
            <pc:docMk/>
            <pc:sldMasterMk cId="737433849" sldId="2147483648"/>
            <pc:sldLayoutMk cId="1784555930" sldId="2147483694"/>
          </pc:sldLayoutMkLst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1784555930" sldId="2147483694"/>
              <ac:spMk id="2" creationId="{E1B5E70F-EF03-B535-2505-BC971E3BC36D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1784555930" sldId="2147483694"/>
              <ac:spMk id="7" creationId="{B03A3B6B-5129-A46A-A20C-5D7BC706C9B1}"/>
            </ac:spMkLst>
          </pc:spChg>
          <pc:spChg chg="mod">
            <ac:chgData name="Anna Lizza Reyes Marquez (2512366)" userId="S::2512366@student.uwtsd.ac.uk::e202f33a-1a16-471f-8750-2a02bdfbec7b" providerId="AD" clId="Web-{F11436FD-88F7-EE26-C017-42008FD433FA}" dt="2026-03-14T10:31:32.157" v="55"/>
            <ac:spMkLst>
              <pc:docMk/>
              <pc:sldMasterMk cId="737433849" sldId="2147483648"/>
              <pc:sldLayoutMk cId="1784555930" sldId="2147483694"/>
              <ac:spMk id="8" creationId="{24E401A1-8CEE-5E1B-343B-D737433AE63F}"/>
            </ac:spMkLst>
          </pc:spChg>
          <pc:cxnChg chg="mod">
            <ac:chgData name="Anna Lizza Reyes Marquez (2512366)" userId="S::2512366@student.uwtsd.ac.uk::e202f33a-1a16-471f-8750-2a02bdfbec7b" providerId="AD" clId="Web-{F11436FD-88F7-EE26-C017-42008FD433FA}" dt="2026-03-14T10:31:32.157" v="55"/>
            <ac:cxnSpMkLst>
              <pc:docMk/>
              <pc:sldMasterMk cId="737433849" sldId="2147483648"/>
              <pc:sldLayoutMk cId="1784555930" sldId="2147483694"/>
              <ac:cxnSpMk id="3" creationId="{8794424E-93DD-A404-D05E-EF6030A76D3B}"/>
            </ac:cxnSpMkLst>
          </pc:cxnChg>
        </pc:sldLayoutChg>
      </pc:sldMasterChg>
    </pc:docChg>
  </pc:docChgLst>
  <pc:docChgLst>
    <pc:chgData clId="Web-{1EF4596D-0969-FB48-9D85-6AC311481E88}"/>
    <pc:docChg chg="modSld">
      <pc:chgData name="" userId="" providerId="" clId="Web-{1EF4596D-0969-FB48-9D85-6AC311481E88}" dt="2026-03-16T02:59:42.364" v="1" actId="20577"/>
      <pc:docMkLst>
        <pc:docMk/>
      </pc:docMkLst>
      <pc:sldChg chg="modSp">
        <pc:chgData name="" userId="" providerId="" clId="Web-{1EF4596D-0969-FB48-9D85-6AC311481E88}" dt="2026-03-16T02:59:42.364" v="1" actId="20577"/>
        <pc:sldMkLst>
          <pc:docMk/>
          <pc:sldMk cId="3378822495" sldId="322"/>
        </pc:sldMkLst>
        <pc:spChg chg="mod">
          <ac:chgData name="" userId="" providerId="" clId="Web-{1EF4596D-0969-FB48-9D85-6AC311481E88}" dt="2026-03-16T02:59:42.364" v="1" actId="20577"/>
          <ac:spMkLst>
            <pc:docMk/>
            <pc:sldMk cId="3378822495" sldId="322"/>
            <ac:spMk id="2" creationId="{75454C9E-20FB-B999-9303-C71D1334BAD7}"/>
          </ac:spMkLst>
        </pc:spChg>
      </pc:sldChg>
    </pc:docChg>
  </pc:docChgLst>
  <pc:docChgLst>
    <pc:chgData name="Anna Lizza Reyes Marquez (2512366)" userId="S::2512366@student.uwtsd.ac.uk::e202f33a-1a16-471f-8750-2a02bdfbec7b" providerId="AD" clId="Web-{39B3BB48-651F-DB6B-9991-D5CA7C5A3B4F}"/>
    <pc:docChg chg="modSld">
      <pc:chgData name="Anna Lizza Reyes Marquez (2512366)" userId="S::2512366@student.uwtsd.ac.uk::e202f33a-1a16-471f-8750-2a02bdfbec7b" providerId="AD" clId="Web-{39B3BB48-651F-DB6B-9991-D5CA7C5A3B4F}" dt="2026-03-08T11:11:19.402" v="45" actId="14100"/>
      <pc:docMkLst>
        <pc:docMk/>
      </pc:docMkLst>
      <pc:sldChg chg="modSp">
        <pc:chgData name="Anna Lizza Reyes Marquez (2512366)" userId="S::2512366@student.uwtsd.ac.uk::e202f33a-1a16-471f-8750-2a02bdfbec7b" providerId="AD" clId="Web-{39B3BB48-651F-DB6B-9991-D5CA7C5A3B4F}" dt="2026-03-08T11:11:19.402" v="45" actId="14100"/>
        <pc:sldMkLst>
          <pc:docMk/>
          <pc:sldMk cId="1607455252" sldId="321"/>
        </pc:sldMkLst>
        <pc:spChg chg="mod">
          <ac:chgData name="Anna Lizza Reyes Marquez (2512366)" userId="S::2512366@student.uwtsd.ac.uk::e202f33a-1a16-471f-8750-2a02bdfbec7b" providerId="AD" clId="Web-{39B3BB48-651F-DB6B-9991-D5CA7C5A3B4F}" dt="2026-03-08T11:10:39.948" v="41" actId="20577"/>
          <ac:spMkLst>
            <pc:docMk/>
            <pc:sldMk cId="1607455252" sldId="321"/>
            <ac:spMk id="2" creationId="{2CD97761-0B88-A5E8-0B78-C39173D05F4D}"/>
          </ac:spMkLst>
        </pc:spChg>
        <pc:spChg chg="mod">
          <ac:chgData name="Anna Lizza Reyes Marquez (2512366)" userId="S::2512366@student.uwtsd.ac.uk::e202f33a-1a16-471f-8750-2a02bdfbec7b" providerId="AD" clId="Web-{39B3BB48-651F-DB6B-9991-D5CA7C5A3B4F}" dt="2026-03-08T11:11:19.402" v="45" actId="14100"/>
          <ac:spMkLst>
            <pc:docMk/>
            <pc:sldMk cId="1607455252" sldId="321"/>
            <ac:spMk id="3" creationId="{02BA04E6-CD61-B962-4287-DEC1993C32D6}"/>
          </ac:spMkLst>
        </pc:spChg>
      </pc:sldChg>
    </pc:docChg>
  </pc:docChgLst>
  <pc:docChgLst>
    <pc:chgData clId="Web-{01BD28B2-CD87-1C38-CBB0-F1DFE4E0E820}"/>
    <pc:docChg chg="modSld">
      <pc:chgData name="" userId="" providerId="" clId="Web-{01BD28B2-CD87-1C38-CBB0-F1DFE4E0E820}" dt="2026-03-16T02:16:10.846" v="0"/>
      <pc:docMkLst>
        <pc:docMk/>
      </pc:docMkLst>
      <pc:sldChg chg="delSp">
        <pc:chgData name="" userId="" providerId="" clId="Web-{01BD28B2-CD87-1C38-CBB0-F1DFE4E0E820}" dt="2026-03-16T02:16:10.846" v="0"/>
        <pc:sldMkLst>
          <pc:docMk/>
          <pc:sldMk cId="3421680658" sldId="319"/>
        </pc:sldMkLst>
        <pc:picChg chg="del">
          <ac:chgData name="" userId="" providerId="" clId="Web-{01BD28B2-CD87-1C38-CBB0-F1DFE4E0E820}" dt="2026-03-16T02:16:10.846" v="0"/>
          <ac:picMkLst>
            <pc:docMk/>
            <pc:sldMk cId="3421680658" sldId="319"/>
            <ac:picMk id="10" creationId="{3562C678-9F7A-F12B-9FDE-552C4C6CAFA2}"/>
          </ac:picMkLst>
        </pc:picChg>
      </pc:sldChg>
    </pc:docChg>
  </pc:docChgLst>
  <pc:docChgLst>
    <pc:chgData name="Anna Lizza Reyes Marquez (2512366)" userId="S::2512366@student.uwtsd.ac.uk::e202f33a-1a16-471f-8750-2a02bdfbec7b" providerId="AD" clId="Web-{6643D6F0-BA63-2AAD-DCC5-6C26C4E6F2E4}"/>
    <pc:docChg chg="modSld">
      <pc:chgData name="Anna Lizza Reyes Marquez (2512366)" userId="S::2512366@student.uwtsd.ac.uk::e202f33a-1a16-471f-8750-2a02bdfbec7b" providerId="AD" clId="Web-{6643D6F0-BA63-2AAD-DCC5-6C26C4E6F2E4}" dt="2026-03-08T12:19:30.324" v="2" actId="20577"/>
      <pc:docMkLst>
        <pc:docMk/>
      </pc:docMkLst>
      <pc:sldChg chg="modSp">
        <pc:chgData name="Anna Lizza Reyes Marquez (2512366)" userId="S::2512366@student.uwtsd.ac.uk::e202f33a-1a16-471f-8750-2a02bdfbec7b" providerId="AD" clId="Web-{6643D6F0-BA63-2AAD-DCC5-6C26C4E6F2E4}" dt="2026-03-08T12:19:30.324" v="2" actId="20577"/>
        <pc:sldMkLst>
          <pc:docMk/>
          <pc:sldMk cId="2906152353" sldId="318"/>
        </pc:sldMkLst>
        <pc:spChg chg="mod">
          <ac:chgData name="Anna Lizza Reyes Marquez (2512366)" userId="S::2512366@student.uwtsd.ac.uk::e202f33a-1a16-471f-8750-2a02bdfbec7b" providerId="AD" clId="Web-{6643D6F0-BA63-2AAD-DCC5-6C26C4E6F2E4}" dt="2026-03-08T12:19:30.324" v="2" actId="20577"/>
          <ac:spMkLst>
            <pc:docMk/>
            <pc:sldMk cId="2906152353" sldId="318"/>
            <ac:spMk id="3" creationId="{1EBEE570-1B5E-FFD1-485D-D77E4E6FE7C0}"/>
          </ac:spMkLst>
        </pc:spChg>
      </pc:sldChg>
    </pc:docChg>
  </pc:docChgLst>
  <pc:docChgLst>
    <pc:chgData name="Anna Lizza Reyes Marquez (2512366)" userId="S::2512366@student.uwtsd.ac.uk::e202f33a-1a16-471f-8750-2a02bdfbec7b" providerId="AD" clId="Web-{B44A346C-107E-9AA5-25DD-24C7270A3C2C}"/>
    <pc:docChg chg="addSld modSld addSection">
      <pc:chgData name="Anna Lizza Reyes Marquez (2512366)" userId="S::2512366@student.uwtsd.ac.uk::e202f33a-1a16-471f-8750-2a02bdfbec7b" providerId="AD" clId="Web-{B44A346C-107E-9AA5-25DD-24C7270A3C2C}" dt="2026-03-14T11:15:10.515" v="81" actId="20577"/>
      <pc:docMkLst>
        <pc:docMk/>
      </pc:docMkLst>
      <pc:sldChg chg="modSp">
        <pc:chgData name="Anna Lizza Reyes Marquez (2512366)" userId="S::2512366@student.uwtsd.ac.uk::e202f33a-1a16-471f-8750-2a02bdfbec7b" providerId="AD" clId="Web-{B44A346C-107E-9AA5-25DD-24C7270A3C2C}" dt="2026-03-14T11:15:10.515" v="81" actId="20577"/>
        <pc:sldMkLst>
          <pc:docMk/>
          <pc:sldMk cId="3421680658" sldId="319"/>
        </pc:sldMkLst>
        <pc:spChg chg="mod">
          <ac:chgData name="Anna Lizza Reyes Marquez (2512366)" userId="S::2512366@student.uwtsd.ac.uk::e202f33a-1a16-471f-8750-2a02bdfbec7b" providerId="AD" clId="Web-{B44A346C-107E-9AA5-25DD-24C7270A3C2C}" dt="2026-03-14T11:15:10.515" v="81" actId="20577"/>
          <ac:spMkLst>
            <pc:docMk/>
            <pc:sldMk cId="3421680658" sldId="319"/>
            <ac:spMk id="11" creationId="{18B11D2F-839F-6D07-EC9C-1C565A0CD883}"/>
          </ac:spMkLst>
        </pc:spChg>
      </pc:sldChg>
      <pc:sldChg chg="addSp delSp modSp new mod modClrScheme chgLayout">
        <pc:chgData name="Anna Lizza Reyes Marquez (2512366)" userId="S::2512366@student.uwtsd.ac.uk::e202f33a-1a16-471f-8750-2a02bdfbec7b" providerId="AD" clId="Web-{B44A346C-107E-9AA5-25DD-24C7270A3C2C}" dt="2026-03-14T11:13:57.356" v="77" actId="20577"/>
        <pc:sldMkLst>
          <pc:docMk/>
          <pc:sldMk cId="1077807597" sldId="324"/>
        </pc:sldMkLst>
        <pc:spChg chg="mod ord">
          <ac:chgData name="Anna Lizza Reyes Marquez (2512366)" userId="S::2512366@student.uwtsd.ac.uk::e202f33a-1a16-471f-8750-2a02bdfbec7b" providerId="AD" clId="Web-{B44A346C-107E-9AA5-25DD-24C7270A3C2C}" dt="2026-03-14T11:12:29.697" v="65" actId="14100"/>
          <ac:spMkLst>
            <pc:docMk/>
            <pc:sldMk cId="1077807597" sldId="324"/>
            <ac:spMk id="2" creationId="{05BCDE91-6C24-5F17-0098-10102383ED51}"/>
          </ac:spMkLst>
        </pc:spChg>
        <pc:spChg chg="add mod ord">
          <ac:chgData name="Anna Lizza Reyes Marquez (2512366)" userId="S::2512366@student.uwtsd.ac.uk::e202f33a-1a16-471f-8750-2a02bdfbec7b" providerId="AD" clId="Web-{B44A346C-107E-9AA5-25DD-24C7270A3C2C}" dt="2026-03-14T11:13:57.356" v="77" actId="20577"/>
          <ac:spMkLst>
            <pc:docMk/>
            <pc:sldMk cId="1077807597" sldId="324"/>
            <ac:spMk id="4" creationId="{7ECA47DD-AB49-275E-27EA-50F154A6D43B}"/>
          </ac:spMkLst>
        </pc:spChg>
      </pc:sldChg>
    </pc:docChg>
  </pc:docChgLst>
  <pc:docChgLst>
    <pc:chgData name="Anna Lizza Reyes Marquez (2512366)" userId="S::2512366@student.uwtsd.ac.uk::e202f33a-1a16-471f-8750-2a02bdfbec7b" providerId="AD" clId="Web-{C69E509F-72A7-B8CF-9259-DABB7D3A109D}"/>
    <pc:docChg chg="addSld modSld modSection">
      <pc:chgData name="Anna Lizza Reyes Marquez (2512366)" userId="S::2512366@student.uwtsd.ac.uk::e202f33a-1a16-471f-8750-2a02bdfbec7b" providerId="AD" clId="Web-{C69E509F-72A7-B8CF-9259-DABB7D3A109D}" dt="2026-03-14T11:32:24.204" v="84"/>
      <pc:docMkLst>
        <pc:docMk/>
      </pc:docMkLst>
      <pc:sldChg chg="modSp new">
        <pc:chgData name="Anna Lizza Reyes Marquez (2512366)" userId="S::2512366@student.uwtsd.ac.uk::e202f33a-1a16-471f-8750-2a02bdfbec7b" providerId="AD" clId="Web-{C69E509F-72A7-B8CF-9259-DABB7D3A109D}" dt="2026-03-14T11:27:39.382" v="67" actId="1076"/>
        <pc:sldMkLst>
          <pc:docMk/>
          <pc:sldMk cId="1478597268" sldId="326"/>
        </pc:sldMkLst>
        <pc:spChg chg="mod">
          <ac:chgData name="Anna Lizza Reyes Marquez (2512366)" userId="S::2512366@student.uwtsd.ac.uk::e202f33a-1a16-471f-8750-2a02bdfbec7b" providerId="AD" clId="Web-{C69E509F-72A7-B8CF-9259-DABB7D3A109D}" dt="2026-03-14T11:27:39.382" v="67" actId="1076"/>
          <ac:spMkLst>
            <pc:docMk/>
            <pc:sldMk cId="1478597268" sldId="326"/>
            <ac:spMk id="2" creationId="{31F86D16-D7A5-E42C-A634-986066CB1B06}"/>
          </ac:spMkLst>
        </pc:spChg>
        <pc:spChg chg="mod">
          <ac:chgData name="Anna Lizza Reyes Marquez (2512366)" userId="S::2512366@student.uwtsd.ac.uk::e202f33a-1a16-471f-8750-2a02bdfbec7b" providerId="AD" clId="Web-{C69E509F-72A7-B8CF-9259-DABB7D3A109D}" dt="2026-03-14T11:27:30.554" v="66" actId="1076"/>
          <ac:spMkLst>
            <pc:docMk/>
            <pc:sldMk cId="1478597268" sldId="326"/>
            <ac:spMk id="3" creationId="{CF135DAE-B2F4-6C2C-B9D5-BB71AA3867C4}"/>
          </ac:spMkLst>
        </pc:spChg>
      </pc:sldChg>
      <pc:sldChg chg="addSp delSp modSp new">
        <pc:chgData name="Anna Lizza Reyes Marquez (2512366)" userId="S::2512366@student.uwtsd.ac.uk::e202f33a-1a16-471f-8750-2a02bdfbec7b" providerId="AD" clId="Web-{C69E509F-72A7-B8CF-9259-DABB7D3A109D}" dt="2026-03-14T11:32:24.204" v="84"/>
        <pc:sldMkLst>
          <pc:docMk/>
          <pc:sldMk cId="865168653" sldId="327"/>
        </pc:sldMkLst>
        <pc:spChg chg="mod">
          <ac:chgData name="Anna Lizza Reyes Marquez (2512366)" userId="S::2512366@student.uwtsd.ac.uk::e202f33a-1a16-471f-8750-2a02bdfbec7b" providerId="AD" clId="Web-{C69E509F-72A7-B8CF-9259-DABB7D3A109D}" dt="2026-03-14T11:29:22.043" v="80" actId="20577"/>
          <ac:spMkLst>
            <pc:docMk/>
            <pc:sldMk cId="865168653" sldId="327"/>
            <ac:spMk id="2" creationId="{3256BC91-1317-6190-D77C-97EA73295289}"/>
          </ac:spMkLst>
        </pc:spChg>
      </pc:sldChg>
    </pc:docChg>
  </pc:docChgLst>
  <pc:docChgLst>
    <pc:chgData name="Anna Lizza Reyes Marquez (2512366)" userId="S::2512366@student.uwtsd.ac.uk::e202f33a-1a16-471f-8750-2a02bdfbec7b" providerId="AD" clId="Web-{1D541769-E2FC-B623-D8E4-56EE579132F6}"/>
    <pc:docChg chg="modSld">
      <pc:chgData name="Anna Lizza Reyes Marquez (2512366)" userId="S::2512366@student.uwtsd.ac.uk::e202f33a-1a16-471f-8750-2a02bdfbec7b" providerId="AD" clId="Web-{1D541769-E2FC-B623-D8E4-56EE579132F6}" dt="2026-03-08T10:49:47.158" v="0" actId="20577"/>
      <pc:docMkLst>
        <pc:docMk/>
      </pc:docMkLst>
      <pc:sldChg chg="modSp">
        <pc:chgData name="Anna Lizza Reyes Marquez (2512366)" userId="S::2512366@student.uwtsd.ac.uk::e202f33a-1a16-471f-8750-2a02bdfbec7b" providerId="AD" clId="Web-{1D541769-E2FC-B623-D8E4-56EE579132F6}" dt="2026-03-08T10:49:47.158" v="0" actId="20577"/>
        <pc:sldMkLst>
          <pc:docMk/>
          <pc:sldMk cId="1607455252" sldId="321"/>
        </pc:sldMkLst>
        <pc:spChg chg="mod">
          <ac:chgData name="Anna Lizza Reyes Marquez (2512366)" userId="S::2512366@student.uwtsd.ac.uk::e202f33a-1a16-471f-8750-2a02bdfbec7b" providerId="AD" clId="Web-{1D541769-E2FC-B623-D8E4-56EE579132F6}" dt="2026-03-08T10:49:47.158" v="0" actId="20577"/>
          <ac:spMkLst>
            <pc:docMk/>
            <pc:sldMk cId="1607455252" sldId="321"/>
            <ac:spMk id="3" creationId="{02BA04E6-CD61-B962-4287-DEC1993C32D6}"/>
          </ac:spMkLst>
        </pc:spChg>
      </pc:sldChg>
    </pc:docChg>
  </pc:docChgLst>
  <pc:docChgLst>
    <pc:chgData name="Anna Lizza Reyes Marquez (2512366)" userId="S::2512366@student.uwtsd.ac.uk::e202f33a-1a16-471f-8750-2a02bdfbec7b" providerId="AD" clId="Web-{01B822D2-D1B9-C72D-50B4-12C281C2A191}"/>
    <pc:docChg chg="modSld">
      <pc:chgData name="Anna Lizza Reyes Marquez (2512366)" userId="S::2512366@student.uwtsd.ac.uk::e202f33a-1a16-471f-8750-2a02bdfbec7b" providerId="AD" clId="Web-{01B822D2-D1B9-C72D-50B4-12C281C2A191}" dt="2026-03-15T12:00:33.853" v="284" actId="20577"/>
      <pc:docMkLst>
        <pc:docMk/>
      </pc:docMkLst>
      <pc:sldChg chg="modSp">
        <pc:chgData name="Anna Lizza Reyes Marquez (2512366)" userId="S::2512366@student.uwtsd.ac.uk::e202f33a-1a16-471f-8750-2a02bdfbec7b" providerId="AD" clId="Web-{01B822D2-D1B9-C72D-50B4-12C281C2A191}" dt="2026-03-15T10:53:44.600" v="1" actId="1076"/>
        <pc:sldMkLst>
          <pc:docMk/>
          <pc:sldMk cId="1607455252" sldId="321"/>
        </pc:sldMkLst>
        <pc:spChg chg="mod">
          <ac:chgData name="Anna Lizza Reyes Marquez (2512366)" userId="S::2512366@student.uwtsd.ac.uk::e202f33a-1a16-471f-8750-2a02bdfbec7b" providerId="AD" clId="Web-{01B822D2-D1B9-C72D-50B4-12C281C2A191}" dt="2026-03-15T10:53:44.600" v="1" actId="1076"/>
          <ac:spMkLst>
            <pc:docMk/>
            <pc:sldMk cId="1607455252" sldId="321"/>
            <ac:spMk id="3" creationId="{02BA04E6-CD61-B962-4287-DEC1993C32D6}"/>
          </ac:spMkLst>
        </pc:spChg>
      </pc:sldChg>
      <pc:sldChg chg="addSp delSp modSp">
        <pc:chgData name="Anna Lizza Reyes Marquez (2512366)" userId="S::2512366@student.uwtsd.ac.uk::e202f33a-1a16-471f-8750-2a02bdfbec7b" providerId="AD" clId="Web-{01B822D2-D1B9-C72D-50B4-12C281C2A191}" dt="2026-03-15T12:00:33.853" v="284" actId="20577"/>
        <pc:sldMkLst>
          <pc:docMk/>
          <pc:sldMk cId="865168653" sldId="327"/>
        </pc:sldMkLst>
        <pc:spChg chg="mod">
          <ac:chgData name="Anna Lizza Reyes Marquez (2512366)" userId="S::2512366@student.uwtsd.ac.uk::e202f33a-1a16-471f-8750-2a02bdfbec7b" providerId="AD" clId="Web-{01B822D2-D1B9-C72D-50B4-12C281C2A191}" dt="2026-03-15T11:05:46.690" v="26" actId="14100"/>
          <ac:spMkLst>
            <pc:docMk/>
            <pc:sldMk cId="865168653" sldId="327"/>
            <ac:spMk id="2" creationId="{3256BC91-1317-6190-D77C-97EA73295289}"/>
          </ac:spMkLst>
        </pc:spChg>
        <pc:spChg chg="add mod">
          <ac:chgData name="Anna Lizza Reyes Marquez (2512366)" userId="S::2512366@student.uwtsd.ac.uk::e202f33a-1a16-471f-8750-2a02bdfbec7b" providerId="AD" clId="Web-{01B822D2-D1B9-C72D-50B4-12C281C2A191}" dt="2026-03-15T11:07:31.644" v="38" actId="14100"/>
          <ac:spMkLst>
            <pc:docMk/>
            <pc:sldMk cId="865168653" sldId="327"/>
            <ac:spMk id="3" creationId="{169B965B-C8E2-CDDD-C592-0A8E2040AA49}"/>
          </ac:spMkLst>
        </pc:spChg>
        <pc:spChg chg="add del">
          <ac:chgData name="Anna Lizza Reyes Marquez (2512366)" userId="S::2512366@student.uwtsd.ac.uk::e202f33a-1a16-471f-8750-2a02bdfbec7b" providerId="AD" clId="Web-{01B822D2-D1B9-C72D-50B4-12C281C2A191}" dt="2026-03-15T11:08:15.161" v="40"/>
          <ac:spMkLst>
            <pc:docMk/>
            <pc:sldMk cId="865168653" sldId="327"/>
            <ac:spMk id="5" creationId="{3A164910-9846-35C3-2AA8-BAE1D0248317}"/>
          </ac:spMkLst>
        </pc:spChg>
        <pc:spChg chg="add del mod">
          <ac:chgData name="Anna Lizza Reyes Marquez (2512366)" userId="S::2512366@student.uwtsd.ac.uk::e202f33a-1a16-471f-8750-2a02bdfbec7b" providerId="AD" clId="Web-{01B822D2-D1B9-C72D-50B4-12C281C2A191}" dt="2026-03-15T11:09:11.757" v="49"/>
          <ac:spMkLst>
            <pc:docMk/>
            <pc:sldMk cId="865168653" sldId="327"/>
            <ac:spMk id="6" creationId="{57B5B992-4236-7D9D-C701-1A0A4F3830FC}"/>
          </ac:spMkLst>
        </pc:spChg>
        <pc:spChg chg="add mod">
          <ac:chgData name="Anna Lizza Reyes Marquez (2512366)" userId="S::2512366@student.uwtsd.ac.uk::e202f33a-1a16-471f-8750-2a02bdfbec7b" providerId="AD" clId="Web-{01B822D2-D1B9-C72D-50B4-12C281C2A191}" dt="2026-03-15T11:19:04.098" v="91" actId="20577"/>
          <ac:spMkLst>
            <pc:docMk/>
            <pc:sldMk cId="865168653" sldId="327"/>
            <ac:spMk id="7" creationId="{71D46658-A6F2-B6E5-C8E6-495054C428A4}"/>
          </ac:spMkLst>
        </pc:spChg>
        <pc:spChg chg="add del mod">
          <ac:chgData name="Anna Lizza Reyes Marquez (2512366)" userId="S::2512366@student.uwtsd.ac.uk::e202f33a-1a16-471f-8750-2a02bdfbec7b" providerId="AD" clId="Web-{01B822D2-D1B9-C72D-50B4-12C281C2A191}" dt="2026-03-15T11:22:09.695" v="99"/>
          <ac:spMkLst>
            <pc:docMk/>
            <pc:sldMk cId="865168653" sldId="327"/>
            <ac:spMk id="8" creationId="{80812013-023F-BFF1-89F7-487272000AC1}"/>
          </ac:spMkLst>
        </pc:spChg>
        <pc:spChg chg="add del">
          <ac:chgData name="Anna Lizza Reyes Marquez (2512366)" userId="S::2512366@student.uwtsd.ac.uk::e202f33a-1a16-471f-8750-2a02bdfbec7b" providerId="AD" clId="Web-{01B822D2-D1B9-C72D-50B4-12C281C2A191}" dt="2026-03-15T11:22:57.945" v="101"/>
          <ac:spMkLst>
            <pc:docMk/>
            <pc:sldMk cId="865168653" sldId="327"/>
            <ac:spMk id="9" creationId="{D0F36382-A646-A84E-C24A-3DF8956D71BB}"/>
          </ac:spMkLst>
        </pc:spChg>
        <pc:spChg chg="add mod">
          <ac:chgData name="Anna Lizza Reyes Marquez (2512366)" userId="S::2512366@student.uwtsd.ac.uk::e202f33a-1a16-471f-8750-2a02bdfbec7b" providerId="AD" clId="Web-{01B822D2-D1B9-C72D-50B4-12C281C2A191}" dt="2026-03-15T11:59:39.287" v="280" actId="20577"/>
          <ac:spMkLst>
            <pc:docMk/>
            <pc:sldMk cId="865168653" sldId="327"/>
            <ac:spMk id="10" creationId="{243BD895-4D4C-7066-F7F9-01EACB4DD2F1}"/>
          </ac:spMkLst>
        </pc:spChg>
        <pc:spChg chg="add del mod">
          <ac:chgData name="Anna Lizza Reyes Marquez (2512366)" userId="S::2512366@student.uwtsd.ac.uk::e202f33a-1a16-471f-8750-2a02bdfbec7b" providerId="AD" clId="Web-{01B822D2-D1B9-C72D-50B4-12C281C2A191}" dt="2026-03-15T11:26:26.654" v="111"/>
          <ac:spMkLst>
            <pc:docMk/>
            <pc:sldMk cId="865168653" sldId="327"/>
            <ac:spMk id="11" creationId="{FD6EBF50-D9C5-05F5-5AFA-3FCC8DBE353C}"/>
          </ac:spMkLst>
        </pc:spChg>
        <pc:spChg chg="add mod">
          <ac:chgData name="Anna Lizza Reyes Marquez (2512366)" userId="S::2512366@student.uwtsd.ac.uk::e202f33a-1a16-471f-8750-2a02bdfbec7b" providerId="AD" clId="Web-{01B822D2-D1B9-C72D-50B4-12C281C2A191}" dt="2026-03-15T11:35:35.086" v="177" actId="20577"/>
          <ac:spMkLst>
            <pc:docMk/>
            <pc:sldMk cId="865168653" sldId="327"/>
            <ac:spMk id="12" creationId="{11017F00-934A-0F7D-F66E-DE4B1B8281E0}"/>
          </ac:spMkLst>
        </pc:spChg>
        <pc:spChg chg="add mod">
          <ac:chgData name="Anna Lizza Reyes Marquez (2512366)" userId="S::2512366@student.uwtsd.ac.uk::e202f33a-1a16-471f-8750-2a02bdfbec7b" providerId="AD" clId="Web-{01B822D2-D1B9-C72D-50B4-12C281C2A191}" dt="2026-03-15T11:38:12.621" v="201" actId="20577"/>
          <ac:spMkLst>
            <pc:docMk/>
            <pc:sldMk cId="865168653" sldId="327"/>
            <ac:spMk id="13" creationId="{4C0F5D49-C146-35CD-50F3-83FE3D3117A3}"/>
          </ac:spMkLst>
        </pc:spChg>
        <pc:spChg chg="add del mod">
          <ac:chgData name="Anna Lizza Reyes Marquez (2512366)" userId="S::2512366@student.uwtsd.ac.uk::e202f33a-1a16-471f-8750-2a02bdfbec7b" providerId="AD" clId="Web-{01B822D2-D1B9-C72D-50B4-12C281C2A191}" dt="2026-03-15T11:39:21.012" v="209"/>
          <ac:spMkLst>
            <pc:docMk/>
            <pc:sldMk cId="865168653" sldId="327"/>
            <ac:spMk id="14" creationId="{628A1357-676D-8BC1-7CEE-02BD24AB3037}"/>
          </ac:spMkLst>
        </pc:spChg>
        <pc:spChg chg="add mod">
          <ac:chgData name="Anna Lizza Reyes Marquez (2512366)" userId="S::2512366@student.uwtsd.ac.uk::e202f33a-1a16-471f-8750-2a02bdfbec7b" providerId="AD" clId="Web-{01B822D2-D1B9-C72D-50B4-12C281C2A191}" dt="2026-03-15T11:29:48.887" v="148" actId="14100"/>
          <ac:spMkLst>
            <pc:docMk/>
            <pc:sldMk cId="865168653" sldId="327"/>
            <ac:spMk id="15" creationId="{6C448366-E140-CE34-FFF8-0F52E8847A22}"/>
          </ac:spMkLst>
        </pc:spChg>
        <pc:spChg chg="add mod">
          <ac:chgData name="Anna Lizza Reyes Marquez (2512366)" userId="S::2512366@student.uwtsd.ac.uk::e202f33a-1a16-471f-8750-2a02bdfbec7b" providerId="AD" clId="Web-{01B822D2-D1B9-C72D-50B4-12C281C2A191}" dt="2026-03-15T11:31:31.954" v="153" actId="14100"/>
          <ac:spMkLst>
            <pc:docMk/>
            <pc:sldMk cId="865168653" sldId="327"/>
            <ac:spMk id="17" creationId="{B7E8DB12-636B-52C0-F7B2-C550FF14109D}"/>
          </ac:spMkLst>
        </pc:spChg>
        <pc:spChg chg="mod">
          <ac:chgData name="Anna Lizza Reyes Marquez (2512366)" userId="S::2512366@student.uwtsd.ac.uk::e202f33a-1a16-471f-8750-2a02bdfbec7b" providerId="AD" clId="Web-{01B822D2-D1B9-C72D-50B4-12C281C2A191}" dt="2026-03-15T11:57:11.410" v="264" actId="20577"/>
          <ac:spMkLst>
            <pc:docMk/>
            <pc:sldMk cId="865168653" sldId="327"/>
            <ac:spMk id="18" creationId="{1C992360-57B0-8995-1470-C0266E8814E8}"/>
          </ac:spMkLst>
        </pc:spChg>
        <pc:spChg chg="del mod">
          <ac:chgData name="Anna Lizza Reyes Marquez (2512366)" userId="S::2512366@student.uwtsd.ac.uk::e202f33a-1a16-471f-8750-2a02bdfbec7b" providerId="AD" clId="Web-{01B822D2-D1B9-C72D-50B4-12C281C2A191}" dt="2026-03-15T12:00:15.038" v="282"/>
          <ac:spMkLst>
            <pc:docMk/>
            <pc:sldMk cId="865168653" sldId="327"/>
            <ac:spMk id="19" creationId="{A17C8CB4-12A6-CBF3-7B06-215FCD193D11}"/>
          </ac:spMkLst>
        </pc:spChg>
        <pc:spChg chg="add del">
          <ac:chgData name="Anna Lizza Reyes Marquez (2512366)" userId="S::2512366@student.uwtsd.ac.uk::e202f33a-1a16-471f-8750-2a02bdfbec7b" providerId="AD" clId="Web-{01B822D2-D1B9-C72D-50B4-12C281C2A191}" dt="2026-03-15T11:32:16.081" v="155"/>
          <ac:spMkLst>
            <pc:docMk/>
            <pc:sldMk cId="865168653" sldId="327"/>
            <ac:spMk id="21" creationId="{6DC2DB5A-3715-A314-E12C-F85B6D4C5253}"/>
          </ac:spMkLst>
        </pc:spChg>
        <pc:spChg chg="add del">
          <ac:chgData name="Anna Lizza Reyes Marquez (2512366)" userId="S::2512366@student.uwtsd.ac.uk::e202f33a-1a16-471f-8750-2a02bdfbec7b" providerId="AD" clId="Web-{01B822D2-D1B9-C72D-50B4-12C281C2A191}" dt="2026-03-15T11:32:44.894" v="157"/>
          <ac:spMkLst>
            <pc:docMk/>
            <pc:sldMk cId="865168653" sldId="327"/>
            <ac:spMk id="22" creationId="{3A0DEE63-513D-DB06-94CE-F4DB8985CF59}"/>
          </ac:spMkLst>
        </pc:spChg>
        <pc:spChg chg="mod">
          <ac:chgData name="Anna Lizza Reyes Marquez (2512366)" userId="S::2512366@student.uwtsd.ac.uk::e202f33a-1a16-471f-8750-2a02bdfbec7b" providerId="AD" clId="Web-{01B822D2-D1B9-C72D-50B4-12C281C2A191}" dt="2026-03-15T11:58:07.801" v="268" actId="20577"/>
          <ac:spMkLst>
            <pc:docMk/>
            <pc:sldMk cId="865168653" sldId="327"/>
            <ac:spMk id="23" creationId="{8038C4A5-78FD-2768-EA7B-1A086667873C}"/>
          </ac:spMkLst>
        </pc:spChg>
        <pc:spChg chg="add mod">
          <ac:chgData name="Anna Lizza Reyes Marquez (2512366)" userId="S::2512366@student.uwtsd.ac.uk::e202f33a-1a16-471f-8750-2a02bdfbec7b" providerId="AD" clId="Web-{01B822D2-D1B9-C72D-50B4-12C281C2A191}" dt="2026-03-15T11:43:31.112" v="232" actId="1076"/>
          <ac:spMkLst>
            <pc:docMk/>
            <pc:sldMk cId="865168653" sldId="327"/>
            <ac:spMk id="24" creationId="{96F6FF05-B993-EAFF-AD77-BAFD014EBDDE}"/>
          </ac:spMkLst>
        </pc:spChg>
        <pc:spChg chg="mod">
          <ac:chgData name="Anna Lizza Reyes Marquez (2512366)" userId="S::2512366@student.uwtsd.ac.uk::e202f33a-1a16-471f-8750-2a02bdfbec7b" providerId="AD" clId="Web-{01B822D2-D1B9-C72D-50B4-12C281C2A191}" dt="2026-03-15T11:55:23.830" v="257" actId="20577"/>
          <ac:spMkLst>
            <pc:docMk/>
            <pc:sldMk cId="865168653" sldId="327"/>
            <ac:spMk id="25" creationId="{75A4A597-D129-4A1C-D306-F776738EF641}"/>
          </ac:spMkLst>
        </pc:spChg>
        <pc:spChg chg="mod">
          <ac:chgData name="Anna Lizza Reyes Marquez (2512366)" userId="S::2512366@student.uwtsd.ac.uk::e202f33a-1a16-471f-8750-2a02bdfbec7b" providerId="AD" clId="Web-{01B822D2-D1B9-C72D-50B4-12C281C2A191}" dt="2026-03-15T12:00:33.853" v="284" actId="20577"/>
          <ac:spMkLst>
            <pc:docMk/>
            <pc:sldMk cId="865168653" sldId="327"/>
            <ac:spMk id="26" creationId="{48DBF225-6845-856B-6DF0-63649641449E}"/>
          </ac:spMkLst>
        </pc:spChg>
        <pc:spChg chg="mod">
          <ac:chgData name="Anna Lizza Reyes Marquez (2512366)" userId="S::2512366@student.uwtsd.ac.uk::e202f33a-1a16-471f-8750-2a02bdfbec7b" providerId="AD" clId="Web-{01B822D2-D1B9-C72D-50B4-12C281C2A191}" dt="2026-03-15T11:55:57.768" v="259" actId="20577"/>
          <ac:spMkLst>
            <pc:docMk/>
            <pc:sldMk cId="865168653" sldId="327"/>
            <ac:spMk id="29" creationId="{28CE2935-D484-B02A-FC88-9369003F2DA6}"/>
          </ac:spMkLst>
        </pc:spChg>
        <pc:picChg chg="mod">
          <ac:chgData name="Anna Lizza Reyes Marquez (2512366)" userId="S::2512366@student.uwtsd.ac.uk::e202f33a-1a16-471f-8750-2a02bdfbec7b" providerId="AD" clId="Web-{01B822D2-D1B9-C72D-50B4-12C281C2A191}" dt="2026-03-15T11:07:02.597" v="33" actId="14100"/>
          <ac:picMkLst>
            <pc:docMk/>
            <pc:sldMk cId="865168653" sldId="327"/>
            <ac:picMk id="16" creationId="{097EB862-469C-3FA6-5184-640A8FA6805D}"/>
          </ac:picMkLst>
        </pc:picChg>
      </pc:sldChg>
    </pc:docChg>
  </pc:docChgLst>
  <pc:docChgLst>
    <pc:chgData name="Anna Lizza Reyes Marquez (2512366)" userId="S::2512366@student.uwtsd.ac.uk::e202f33a-1a16-471f-8750-2a02bdfbec7b" providerId="AD" clId="Web-{457233DC-6719-F7FF-111A-CE5D45642D4B}"/>
    <pc:docChg chg="modSld">
      <pc:chgData name="Anna Lizza Reyes Marquez (2512366)" userId="S::2512366@student.uwtsd.ac.uk::e202f33a-1a16-471f-8750-2a02bdfbec7b" providerId="AD" clId="Web-{457233DC-6719-F7FF-111A-CE5D45642D4B}" dt="2026-03-15T19:13:40.415" v="534" actId="20577"/>
      <pc:docMkLst>
        <pc:docMk/>
      </pc:docMkLst>
      <pc:sldChg chg="addSp delSp modSp">
        <pc:chgData name="Anna Lizza Reyes Marquez (2512366)" userId="S::2512366@student.uwtsd.ac.uk::e202f33a-1a16-471f-8750-2a02bdfbec7b" providerId="AD" clId="Web-{457233DC-6719-F7FF-111A-CE5D45642D4B}" dt="2026-03-15T19:13:40.415" v="534" actId="20577"/>
        <pc:sldMkLst>
          <pc:docMk/>
          <pc:sldMk cId="865168653" sldId="327"/>
        </pc:sldMkLst>
        <pc:spChg chg="mod">
          <ac:chgData name="Anna Lizza Reyes Marquez (2512366)" userId="S::2512366@student.uwtsd.ac.uk::e202f33a-1a16-471f-8750-2a02bdfbec7b" providerId="AD" clId="Web-{457233DC-6719-F7FF-111A-CE5D45642D4B}" dt="2026-03-15T18:33:08.421" v="218" actId="1076"/>
          <ac:spMkLst>
            <pc:docMk/>
            <pc:sldMk cId="865168653" sldId="327"/>
            <ac:spMk id="2" creationId="{3256BC91-1317-6190-D77C-97EA73295289}"/>
          </ac:spMkLst>
        </pc:spChg>
        <pc:spChg chg="add del mod">
          <ac:chgData name="Anna Lizza Reyes Marquez (2512366)" userId="S::2512366@student.uwtsd.ac.uk::e202f33a-1a16-471f-8750-2a02bdfbec7b" providerId="AD" clId="Web-{457233DC-6719-F7FF-111A-CE5D45642D4B}" dt="2026-03-15T17:55:07.166" v="19"/>
          <ac:spMkLst>
            <pc:docMk/>
            <pc:sldMk cId="865168653" sldId="327"/>
            <ac:spMk id="5" creationId="{789202C8-42B0-67AB-7523-BDA4A16D1CFC}"/>
          </ac:spMkLst>
        </pc:spChg>
        <pc:spChg chg="add del mod">
          <ac:chgData name="Anna Lizza Reyes Marquez (2512366)" userId="S::2512366@student.uwtsd.ac.uk::e202f33a-1a16-471f-8750-2a02bdfbec7b" providerId="AD" clId="Web-{457233DC-6719-F7FF-111A-CE5D45642D4B}" dt="2026-03-15T17:55:21.181" v="23"/>
          <ac:spMkLst>
            <pc:docMk/>
            <pc:sldMk cId="865168653" sldId="327"/>
            <ac:spMk id="6" creationId="{C0D938D9-311B-B2C6-46B0-B616AD00A03B}"/>
          </ac:spMkLst>
        </pc:spChg>
        <pc:spChg chg="del mod">
          <ac:chgData name="Anna Lizza Reyes Marquez (2512366)" userId="S::2512366@student.uwtsd.ac.uk::e202f33a-1a16-471f-8750-2a02bdfbec7b" providerId="AD" clId="Web-{457233DC-6719-F7FF-111A-CE5D45642D4B}" dt="2026-03-15T18:31:41.730" v="207"/>
          <ac:spMkLst>
            <pc:docMk/>
            <pc:sldMk cId="865168653" sldId="327"/>
            <ac:spMk id="7" creationId="{71D46658-A6F2-B6E5-C8E6-495054C428A4}"/>
          </ac:spMkLst>
        </pc:spChg>
        <pc:spChg chg="add mod">
          <ac:chgData name="Anna Lizza Reyes Marquez (2512366)" userId="S::2512366@student.uwtsd.ac.uk::e202f33a-1a16-471f-8750-2a02bdfbec7b" providerId="AD" clId="Web-{457233DC-6719-F7FF-111A-CE5D45642D4B}" dt="2026-03-15T19:05:08.125" v="453" actId="1076"/>
          <ac:spMkLst>
            <pc:docMk/>
            <pc:sldMk cId="865168653" sldId="327"/>
            <ac:spMk id="8" creationId="{2AD0765E-9D35-A511-6689-B48595AA07AB}"/>
          </ac:spMkLst>
        </pc:spChg>
        <pc:spChg chg="add mod">
          <ac:chgData name="Anna Lizza Reyes Marquez (2512366)" userId="S::2512366@student.uwtsd.ac.uk::e202f33a-1a16-471f-8750-2a02bdfbec7b" providerId="AD" clId="Web-{457233DC-6719-F7FF-111A-CE5D45642D4B}" dt="2026-03-15T19:04:45.108" v="451" actId="1076"/>
          <ac:spMkLst>
            <pc:docMk/>
            <pc:sldMk cId="865168653" sldId="327"/>
            <ac:spMk id="9" creationId="{8E12B679-1082-9322-939E-BD721A32C146}"/>
          </ac:spMkLst>
        </pc:spChg>
        <pc:spChg chg="del mod">
          <ac:chgData name="Anna Lizza Reyes Marquez (2512366)" userId="S::2512366@student.uwtsd.ac.uk::e202f33a-1a16-471f-8750-2a02bdfbec7b" providerId="AD" clId="Web-{457233DC-6719-F7FF-111A-CE5D45642D4B}" dt="2026-03-15T18:31:50.856" v="208"/>
          <ac:spMkLst>
            <pc:docMk/>
            <pc:sldMk cId="865168653" sldId="327"/>
            <ac:spMk id="10" creationId="{243BD895-4D4C-7066-F7F9-01EACB4DD2F1}"/>
          </ac:spMkLst>
        </pc:spChg>
        <pc:spChg chg="del mod">
          <ac:chgData name="Anna Lizza Reyes Marquez (2512366)" userId="S::2512366@student.uwtsd.ac.uk::e202f33a-1a16-471f-8750-2a02bdfbec7b" providerId="AD" clId="Web-{457233DC-6719-F7FF-111A-CE5D45642D4B}" dt="2026-03-15T18:31:11.917" v="205"/>
          <ac:spMkLst>
            <pc:docMk/>
            <pc:sldMk cId="865168653" sldId="327"/>
            <ac:spMk id="12" creationId="{11017F00-934A-0F7D-F66E-DE4B1B8281E0}"/>
          </ac:spMkLst>
        </pc:spChg>
        <pc:spChg chg="del mod">
          <ac:chgData name="Anna Lizza Reyes Marquez (2512366)" userId="S::2512366@student.uwtsd.ac.uk::e202f33a-1a16-471f-8750-2a02bdfbec7b" providerId="AD" clId="Web-{457233DC-6719-F7FF-111A-CE5D45642D4B}" dt="2026-03-15T18:31:34.824" v="206"/>
          <ac:spMkLst>
            <pc:docMk/>
            <pc:sldMk cId="865168653" sldId="327"/>
            <ac:spMk id="13" creationId="{4C0F5D49-C146-35CD-50F3-83FE3D3117A3}"/>
          </ac:spMkLst>
        </pc:spChg>
        <pc:spChg chg="del mod">
          <ac:chgData name="Anna Lizza Reyes Marquez (2512366)" userId="S::2512366@student.uwtsd.ac.uk::e202f33a-1a16-471f-8750-2a02bdfbec7b" providerId="AD" clId="Web-{457233DC-6719-F7FF-111A-CE5D45642D4B}" dt="2026-03-15T18:32:04.528" v="210"/>
          <ac:spMkLst>
            <pc:docMk/>
            <pc:sldMk cId="865168653" sldId="327"/>
            <ac:spMk id="17" creationId="{B7E8DB12-636B-52C0-F7B2-C550FF14109D}"/>
          </ac:spMkLst>
        </pc:spChg>
        <pc:spChg chg="mod">
          <ac:chgData name="Anna Lizza Reyes Marquez (2512366)" userId="S::2512366@student.uwtsd.ac.uk::e202f33a-1a16-471f-8750-2a02bdfbec7b" providerId="AD" clId="Web-{457233DC-6719-F7FF-111A-CE5D45642D4B}" dt="2026-03-15T18:33:17.733" v="219" actId="1076"/>
          <ac:spMkLst>
            <pc:docMk/>
            <pc:sldMk cId="865168653" sldId="327"/>
            <ac:spMk id="18" creationId="{1C992360-57B0-8995-1470-C0266E8814E8}"/>
          </ac:spMkLst>
        </pc:spChg>
        <pc:spChg chg="del mod">
          <ac:chgData name="Anna Lizza Reyes Marquez (2512366)" userId="S::2512366@student.uwtsd.ac.uk::e202f33a-1a16-471f-8750-2a02bdfbec7b" providerId="AD" clId="Web-{457233DC-6719-F7FF-111A-CE5D45642D4B}" dt="2026-03-15T18:05:34.235" v="89"/>
          <ac:spMkLst>
            <pc:docMk/>
            <pc:sldMk cId="865168653" sldId="327"/>
            <ac:spMk id="23" creationId="{8038C4A5-78FD-2768-EA7B-1A086667873C}"/>
          </ac:spMkLst>
        </pc:spChg>
        <pc:spChg chg="del mod">
          <ac:chgData name="Anna Lizza Reyes Marquez (2512366)" userId="S::2512366@student.uwtsd.ac.uk::e202f33a-1a16-471f-8750-2a02bdfbec7b" providerId="AD" clId="Web-{457233DC-6719-F7FF-111A-CE5D45642D4B}" dt="2026-03-15T18:32:00.637" v="209"/>
          <ac:spMkLst>
            <pc:docMk/>
            <pc:sldMk cId="865168653" sldId="327"/>
            <ac:spMk id="24" creationId="{96F6FF05-B993-EAFF-AD77-BAFD014EBDDE}"/>
          </ac:spMkLst>
        </pc:spChg>
        <pc:spChg chg="mod">
          <ac:chgData name="Anna Lizza Reyes Marquez (2512366)" userId="S::2512366@student.uwtsd.ac.uk::e202f33a-1a16-471f-8750-2a02bdfbec7b" providerId="AD" clId="Web-{457233DC-6719-F7FF-111A-CE5D45642D4B}" dt="2026-03-15T18:34:17.829" v="223"/>
          <ac:spMkLst>
            <pc:docMk/>
            <pc:sldMk cId="865168653" sldId="327"/>
            <ac:spMk id="25" creationId="{75A4A597-D129-4A1C-D306-F776738EF641}"/>
          </ac:spMkLst>
        </pc:spChg>
        <pc:spChg chg="mod">
          <ac:chgData name="Anna Lizza Reyes Marquez (2512366)" userId="S::2512366@student.uwtsd.ac.uk::e202f33a-1a16-471f-8750-2a02bdfbec7b" providerId="AD" clId="Web-{457233DC-6719-F7FF-111A-CE5D45642D4B}" dt="2026-03-15T18:34:25.563" v="224"/>
          <ac:spMkLst>
            <pc:docMk/>
            <pc:sldMk cId="865168653" sldId="327"/>
            <ac:spMk id="26" creationId="{48DBF225-6845-856B-6DF0-63649641449E}"/>
          </ac:spMkLst>
        </pc:spChg>
        <pc:spChg chg="mod">
          <ac:chgData name="Anna Lizza Reyes Marquez (2512366)" userId="S::2512366@student.uwtsd.ac.uk::e202f33a-1a16-471f-8750-2a02bdfbec7b" providerId="AD" clId="Web-{457233DC-6719-F7FF-111A-CE5D45642D4B}" dt="2026-03-15T18:58:28.381" v="375" actId="1076"/>
          <ac:spMkLst>
            <pc:docMk/>
            <pc:sldMk cId="865168653" sldId="327"/>
            <ac:spMk id="27" creationId="{D7528017-F961-C496-20DE-4E9D59196306}"/>
          </ac:spMkLst>
        </pc:spChg>
        <pc:spChg chg="mod">
          <ac:chgData name="Anna Lizza Reyes Marquez (2512366)" userId="S::2512366@student.uwtsd.ac.uk::e202f33a-1a16-471f-8750-2a02bdfbec7b" providerId="AD" clId="Web-{457233DC-6719-F7FF-111A-CE5D45642D4B}" dt="2026-03-15T18:34:32.516" v="225"/>
          <ac:spMkLst>
            <pc:docMk/>
            <pc:sldMk cId="865168653" sldId="327"/>
            <ac:spMk id="29" creationId="{28CE2935-D484-B02A-FC88-9369003F2DA6}"/>
          </ac:spMkLst>
        </pc:spChg>
        <pc:spChg chg="add del mod">
          <ac:chgData name="Anna Lizza Reyes Marquez (2512366)" userId="S::2512366@student.uwtsd.ac.uk::e202f33a-1a16-471f-8750-2a02bdfbec7b" providerId="AD" clId="Web-{457233DC-6719-F7FF-111A-CE5D45642D4B}" dt="2026-03-15T18:59:07.366" v="378"/>
          <ac:spMkLst>
            <pc:docMk/>
            <pc:sldMk cId="865168653" sldId="327"/>
            <ac:spMk id="35" creationId="{0F7D64D0-DB13-3468-E4A2-B0A309AE9A5B}"/>
          </ac:spMkLst>
        </pc:spChg>
        <pc:spChg chg="add del mod">
          <ac:chgData name="Anna Lizza Reyes Marquez (2512366)" userId="S::2512366@student.uwtsd.ac.uk::e202f33a-1a16-471f-8750-2a02bdfbec7b" providerId="AD" clId="Web-{457233DC-6719-F7FF-111A-CE5D45642D4B}" dt="2026-03-15T18:59:33.102" v="381"/>
          <ac:spMkLst>
            <pc:docMk/>
            <pc:sldMk cId="865168653" sldId="327"/>
            <ac:spMk id="36" creationId="{3DC8DCE2-D56E-89E3-4CF4-9694E5754CF6}"/>
          </ac:spMkLst>
        </pc:spChg>
        <pc:spChg chg="add del">
          <ac:chgData name="Anna Lizza Reyes Marquez (2512366)" userId="S::2512366@student.uwtsd.ac.uk::e202f33a-1a16-471f-8750-2a02bdfbec7b" providerId="AD" clId="Web-{457233DC-6719-F7FF-111A-CE5D45642D4B}" dt="2026-03-15T18:59:56.525" v="383"/>
          <ac:spMkLst>
            <pc:docMk/>
            <pc:sldMk cId="865168653" sldId="327"/>
            <ac:spMk id="37" creationId="{8B401FFA-2BE1-70D2-6DB7-C71927823EA9}"/>
          </ac:spMkLst>
        </pc:spChg>
        <pc:spChg chg="add mod">
          <ac:chgData name="Anna Lizza Reyes Marquez (2512366)" userId="S::2512366@student.uwtsd.ac.uk::e202f33a-1a16-471f-8750-2a02bdfbec7b" providerId="AD" clId="Web-{457233DC-6719-F7FF-111A-CE5D45642D4B}" dt="2026-03-15T19:12:25.023" v="517" actId="20577"/>
          <ac:spMkLst>
            <pc:docMk/>
            <pc:sldMk cId="865168653" sldId="327"/>
            <ac:spMk id="38" creationId="{556F3A58-3F5F-43FD-8492-A0919272FD5C}"/>
          </ac:spMkLst>
        </pc:spChg>
        <pc:spChg chg="add del mod">
          <ac:chgData name="Anna Lizza Reyes Marquez (2512366)" userId="S::2512366@student.uwtsd.ac.uk::e202f33a-1a16-471f-8750-2a02bdfbec7b" providerId="AD" clId="Web-{457233DC-6719-F7FF-111A-CE5D45642D4B}" dt="2026-03-15T19:10:21.725" v="493"/>
          <ac:spMkLst>
            <pc:docMk/>
            <pc:sldMk cId="865168653" sldId="327"/>
            <ac:spMk id="39" creationId="{91B36E7D-6782-D6FC-0D6B-776CD347864E}"/>
          </ac:spMkLst>
        </pc:spChg>
        <pc:spChg chg="add mod">
          <ac:chgData name="Anna Lizza Reyes Marquez (2512366)" userId="S::2512366@student.uwtsd.ac.uk::e202f33a-1a16-471f-8750-2a02bdfbec7b" providerId="AD" clId="Web-{457233DC-6719-F7FF-111A-CE5D45642D4B}" dt="2026-03-15T19:13:40.415" v="534" actId="20577"/>
          <ac:spMkLst>
            <pc:docMk/>
            <pc:sldMk cId="865168653" sldId="327"/>
            <ac:spMk id="40" creationId="{B6FB4258-C2F5-4FBB-4A81-BB4D821EE838}"/>
          </ac:spMkLst>
        </pc:spChg>
        <pc:picChg chg="add mod">
          <ac:chgData name="Anna Lizza Reyes Marquez (2512366)" userId="S::2512366@student.uwtsd.ac.uk::e202f33a-1a16-471f-8750-2a02bdfbec7b" providerId="AD" clId="Web-{457233DC-6719-F7FF-111A-CE5D45642D4B}" dt="2026-03-15T19:05:51.392" v="460" actId="1076"/>
          <ac:picMkLst>
            <pc:docMk/>
            <pc:sldMk cId="865168653" sldId="327"/>
            <ac:picMk id="11" creationId="{123E4497-2AE2-F3F7-EDFB-4660663AD590}"/>
          </ac:picMkLst>
        </pc:picChg>
        <pc:picChg chg="add del mod">
          <ac:chgData name="Anna Lizza Reyes Marquez (2512366)" userId="S::2512366@student.uwtsd.ac.uk::e202f33a-1a16-471f-8750-2a02bdfbec7b" providerId="AD" clId="Web-{457233DC-6719-F7FF-111A-CE5D45642D4B}" dt="2026-03-15T18:37:32.223" v="247"/>
          <ac:picMkLst>
            <pc:docMk/>
            <pc:sldMk cId="865168653" sldId="327"/>
            <ac:picMk id="14" creationId="{3B9012E9-5413-7990-FA35-09E302D8EC43}"/>
          </ac:picMkLst>
        </pc:picChg>
        <pc:picChg chg="mod">
          <ac:chgData name="Anna Lizza Reyes Marquez (2512366)" userId="S::2512366@student.uwtsd.ac.uk::e202f33a-1a16-471f-8750-2a02bdfbec7b" providerId="AD" clId="Web-{457233DC-6719-F7FF-111A-CE5D45642D4B}" dt="2026-03-15T18:48:37.902" v="321" actId="1076"/>
          <ac:picMkLst>
            <pc:docMk/>
            <pc:sldMk cId="865168653" sldId="327"/>
            <ac:picMk id="16" creationId="{097EB862-469C-3FA6-5184-640A8FA6805D}"/>
          </ac:picMkLst>
        </pc:picChg>
        <pc:picChg chg="add del mod">
          <ac:chgData name="Anna Lizza Reyes Marquez (2512366)" userId="S::2512366@student.uwtsd.ac.uk::e202f33a-1a16-471f-8750-2a02bdfbec7b" providerId="AD" clId="Web-{457233DC-6719-F7FF-111A-CE5D45642D4B}" dt="2026-03-15T18:40:40.615" v="259"/>
          <ac:picMkLst>
            <pc:docMk/>
            <pc:sldMk cId="865168653" sldId="327"/>
            <ac:picMk id="19" creationId="{1DCD2C49-6FB1-B907-9185-84EA65180866}"/>
          </ac:picMkLst>
        </pc:picChg>
        <pc:picChg chg="add del mod">
          <ac:chgData name="Anna Lizza Reyes Marquez (2512366)" userId="S::2512366@student.uwtsd.ac.uk::e202f33a-1a16-471f-8750-2a02bdfbec7b" providerId="AD" clId="Web-{457233DC-6719-F7FF-111A-CE5D45642D4B}" dt="2026-03-15T18:40:30.818" v="258"/>
          <ac:picMkLst>
            <pc:docMk/>
            <pc:sldMk cId="865168653" sldId="327"/>
            <ac:picMk id="21" creationId="{03F5F352-02D6-220C-0B39-404F06574A67}"/>
          </ac:picMkLst>
        </pc:picChg>
        <pc:picChg chg="add del mod">
          <ac:chgData name="Anna Lizza Reyes Marquez (2512366)" userId="S::2512366@student.uwtsd.ac.uk::e202f33a-1a16-471f-8750-2a02bdfbec7b" providerId="AD" clId="Web-{457233DC-6719-F7FF-111A-CE5D45642D4B}" dt="2026-03-15T18:43:46.014" v="278"/>
          <ac:picMkLst>
            <pc:docMk/>
            <pc:sldMk cId="865168653" sldId="327"/>
            <ac:picMk id="22" creationId="{BA19D4CE-18B4-D256-F689-E7E34C57A7FE}"/>
          </ac:picMkLst>
        </pc:picChg>
        <pc:picChg chg="add del mod">
          <ac:chgData name="Anna Lizza Reyes Marquez (2512366)" userId="S::2512366@student.uwtsd.ac.uk::e202f33a-1a16-471f-8750-2a02bdfbec7b" providerId="AD" clId="Web-{457233DC-6719-F7FF-111A-CE5D45642D4B}" dt="2026-03-15T18:56:05.661" v="366"/>
          <ac:picMkLst>
            <pc:docMk/>
            <pc:sldMk cId="865168653" sldId="327"/>
            <ac:picMk id="28" creationId="{CBEBD618-94D6-0FD3-BDD7-69F8A8F6C256}"/>
          </ac:picMkLst>
        </pc:picChg>
        <pc:picChg chg="add mod">
          <ac:chgData name="Anna Lizza Reyes Marquez (2512366)" userId="S::2512366@student.uwtsd.ac.uk::e202f33a-1a16-471f-8750-2a02bdfbec7b" providerId="AD" clId="Web-{457233DC-6719-F7FF-111A-CE5D45642D4B}" dt="2026-03-15T18:50:24.529" v="327" actId="14100"/>
          <ac:picMkLst>
            <pc:docMk/>
            <pc:sldMk cId="865168653" sldId="327"/>
            <ac:picMk id="30" creationId="{A99366B3-1048-2F6F-693B-BA09918F8730}"/>
          </ac:picMkLst>
        </pc:picChg>
        <pc:picChg chg="add mod">
          <ac:chgData name="Anna Lizza Reyes Marquez (2512366)" userId="S::2512366@student.uwtsd.ac.uk::e202f33a-1a16-471f-8750-2a02bdfbec7b" providerId="AD" clId="Web-{457233DC-6719-F7FF-111A-CE5D45642D4B}" dt="2026-03-15T18:52:24.625" v="337" actId="1076"/>
          <ac:picMkLst>
            <pc:docMk/>
            <pc:sldMk cId="865168653" sldId="327"/>
            <ac:picMk id="31" creationId="{261B271E-9CEA-C889-D56C-8C5FB6E32E11}"/>
          </ac:picMkLst>
        </pc:picChg>
        <pc:picChg chg="add mod">
          <ac:chgData name="Anna Lizza Reyes Marquez (2512366)" userId="S::2512366@student.uwtsd.ac.uk::e202f33a-1a16-471f-8750-2a02bdfbec7b" providerId="AD" clId="Web-{457233DC-6719-F7FF-111A-CE5D45642D4B}" dt="2026-03-15T18:52:57.328" v="341" actId="1076"/>
          <ac:picMkLst>
            <pc:docMk/>
            <pc:sldMk cId="865168653" sldId="327"/>
            <ac:picMk id="32" creationId="{2B642A03-178A-7EF0-113C-005092A78AB5}"/>
          </ac:picMkLst>
        </pc:picChg>
        <pc:picChg chg="add mod">
          <ac:chgData name="Anna Lizza Reyes Marquez (2512366)" userId="S::2512366@student.uwtsd.ac.uk::e202f33a-1a16-471f-8750-2a02bdfbec7b" providerId="AD" clId="Web-{457233DC-6719-F7FF-111A-CE5D45642D4B}" dt="2026-03-15T18:54:12.878" v="353" actId="1076"/>
          <ac:picMkLst>
            <pc:docMk/>
            <pc:sldMk cId="865168653" sldId="327"/>
            <ac:picMk id="33" creationId="{8515B59A-BCF1-11CF-7403-0BEFDA8EF06E}"/>
          </ac:picMkLst>
        </pc:picChg>
        <pc:picChg chg="add mod">
          <ac:chgData name="Anna Lizza Reyes Marquez (2512366)" userId="S::2512366@student.uwtsd.ac.uk::e202f33a-1a16-471f-8750-2a02bdfbec7b" providerId="AD" clId="Web-{457233DC-6719-F7FF-111A-CE5D45642D4B}" dt="2026-03-15T19:09:13.552" v="474" actId="1076"/>
          <ac:picMkLst>
            <pc:docMk/>
            <pc:sldMk cId="865168653" sldId="327"/>
            <ac:picMk id="34" creationId="{6F02AB32-C443-BCA7-9B14-61083A78E248}"/>
          </ac:picMkLst>
        </pc:picChg>
      </pc:sldChg>
    </pc:docChg>
  </pc:docChgLst>
  <pc:docChgLst>
    <pc:chgData name="Anna Lizza Reyes Marquez (2512366)" userId="S::2512366@student.uwtsd.ac.uk::e202f33a-1a16-471f-8750-2a02bdfbec7b" providerId="AD" clId="Web-{AF8905DA-C2C9-2C73-2860-6E95B13E47DD}"/>
    <pc:docChg chg="modSld">
      <pc:chgData name="Anna Lizza Reyes Marquez (2512366)" userId="S::2512366@student.uwtsd.ac.uk::e202f33a-1a16-471f-8750-2a02bdfbec7b" providerId="AD" clId="Web-{AF8905DA-C2C9-2C73-2860-6E95B13E47DD}" dt="2026-03-08T10:33:19.240" v="0" actId="20577"/>
      <pc:docMkLst>
        <pc:docMk/>
      </pc:docMkLst>
      <pc:sldChg chg="modSp">
        <pc:chgData name="Anna Lizza Reyes Marquez (2512366)" userId="S::2512366@student.uwtsd.ac.uk::e202f33a-1a16-471f-8750-2a02bdfbec7b" providerId="AD" clId="Web-{AF8905DA-C2C9-2C73-2860-6E95B13E47DD}" dt="2026-03-08T10:33:19.240" v="0" actId="20577"/>
        <pc:sldMkLst>
          <pc:docMk/>
          <pc:sldMk cId="3378822495" sldId="322"/>
        </pc:sldMkLst>
        <pc:spChg chg="mod">
          <ac:chgData name="Anna Lizza Reyes Marquez (2512366)" userId="S::2512366@student.uwtsd.ac.uk::e202f33a-1a16-471f-8750-2a02bdfbec7b" providerId="AD" clId="Web-{AF8905DA-C2C9-2C73-2860-6E95B13E47DD}" dt="2026-03-08T10:33:19.240" v="0" actId="20577"/>
          <ac:spMkLst>
            <pc:docMk/>
            <pc:sldMk cId="3378822495" sldId="322"/>
            <ac:spMk id="2" creationId="{75454C9E-20FB-B999-9303-C71D1334BAD7}"/>
          </ac:spMkLst>
        </pc:spChg>
      </pc:sldChg>
    </pc:docChg>
  </pc:docChgLst>
  <pc:docChgLst>
    <pc:chgData name="Anna Lizza Reyes Marquez (2512366)" userId="S::2512366@student.uwtsd.ac.uk::e202f33a-1a16-471f-8750-2a02bdfbec7b" providerId="AD" clId="Web-{99F8106D-A60E-0D69-74D9-34A018EB2048}"/>
    <pc:docChg chg="modSld sldOrd">
      <pc:chgData name="Anna Lizza Reyes Marquez (2512366)" userId="S::2512366@student.uwtsd.ac.uk::e202f33a-1a16-471f-8750-2a02bdfbec7b" providerId="AD" clId="Web-{99F8106D-A60E-0D69-74D9-34A018EB2048}" dt="2026-03-15T23:13:02.666" v="892"/>
      <pc:docMkLst>
        <pc:docMk/>
      </pc:docMkLst>
      <pc:sldChg chg="addSp modSp">
        <pc:chgData name="Anna Lizza Reyes Marquez (2512366)" userId="S::2512366@student.uwtsd.ac.uk::e202f33a-1a16-471f-8750-2a02bdfbec7b" providerId="AD" clId="Web-{99F8106D-A60E-0D69-74D9-34A018EB2048}" dt="2026-03-15T23:13:02.666" v="892"/>
        <pc:sldMkLst>
          <pc:docMk/>
          <pc:sldMk cId="3421680658" sldId="319"/>
        </pc:sldMkLst>
        <pc:spChg chg="add">
          <ac:chgData name="Anna Lizza Reyes Marquez (2512366)" userId="S::2512366@student.uwtsd.ac.uk::e202f33a-1a16-471f-8750-2a02bdfbec7b" providerId="AD" clId="Web-{99F8106D-A60E-0D69-74D9-34A018EB2048}" dt="2026-03-15T23:13:02.666" v="892"/>
          <ac:spMkLst>
            <pc:docMk/>
            <pc:sldMk cId="3421680658" sldId="319"/>
            <ac:spMk id="4" creationId="{5D9515F5-CD49-830E-3234-5000210DA3B3}"/>
          </ac:spMkLst>
        </pc:spChg>
        <pc:spChg chg="mod">
          <ac:chgData name="Anna Lizza Reyes Marquez (2512366)" userId="S::2512366@student.uwtsd.ac.uk::e202f33a-1a16-471f-8750-2a02bdfbec7b" providerId="AD" clId="Web-{99F8106D-A60E-0D69-74D9-34A018EB2048}" dt="2026-03-15T23:10:56.586" v="891" actId="20577"/>
          <ac:spMkLst>
            <pc:docMk/>
            <pc:sldMk cId="3421680658" sldId="319"/>
            <ac:spMk id="11" creationId="{18B11D2F-839F-6D07-EC9C-1C565A0CD883}"/>
          </ac:spMkLst>
        </pc:spChg>
        <pc:picChg chg="add mod">
          <ac:chgData name="Anna Lizza Reyes Marquez (2512366)" userId="S::2512366@student.uwtsd.ac.uk::e202f33a-1a16-471f-8750-2a02bdfbec7b" providerId="AD" clId="Web-{99F8106D-A60E-0D69-74D9-34A018EB2048}" dt="2026-03-15T23:09:58.663" v="878" actId="688"/>
          <ac:picMkLst>
            <pc:docMk/>
            <pc:sldMk cId="3421680658" sldId="319"/>
            <ac:picMk id="3" creationId="{D125BB8B-CFD1-921A-E697-C1E86D83CDF5}"/>
          </ac:picMkLst>
        </pc:picChg>
      </pc:sldChg>
      <pc:sldChg chg="modSp ord">
        <pc:chgData name="Anna Lizza Reyes Marquez (2512366)" userId="S::2512366@student.uwtsd.ac.uk::e202f33a-1a16-471f-8750-2a02bdfbec7b" providerId="AD" clId="Web-{99F8106D-A60E-0D69-74D9-34A018EB2048}" dt="2026-03-15T23:01:13.752" v="830" actId="1076"/>
        <pc:sldMkLst>
          <pc:docMk/>
          <pc:sldMk cId="1607455252" sldId="321"/>
        </pc:sldMkLst>
        <pc:spChg chg="mod">
          <ac:chgData name="Anna Lizza Reyes Marquez (2512366)" userId="S::2512366@student.uwtsd.ac.uk::e202f33a-1a16-471f-8750-2a02bdfbec7b" providerId="AD" clId="Web-{99F8106D-A60E-0D69-74D9-34A018EB2048}" dt="2026-03-15T23:01:04.595" v="828" actId="1076"/>
          <ac:spMkLst>
            <pc:docMk/>
            <pc:sldMk cId="1607455252" sldId="321"/>
            <ac:spMk id="2" creationId="{2CD97761-0B88-A5E8-0B78-C39173D05F4D}"/>
          </ac:spMkLst>
        </pc:spChg>
        <pc:spChg chg="mod">
          <ac:chgData name="Anna Lizza Reyes Marquez (2512366)" userId="S::2512366@student.uwtsd.ac.uk::e202f33a-1a16-471f-8750-2a02bdfbec7b" providerId="AD" clId="Web-{99F8106D-A60E-0D69-74D9-34A018EB2048}" dt="2026-03-15T23:01:13.752" v="830" actId="1076"/>
          <ac:spMkLst>
            <pc:docMk/>
            <pc:sldMk cId="1607455252" sldId="321"/>
            <ac:spMk id="3" creationId="{02BA04E6-CD61-B962-4287-DEC1993C32D6}"/>
          </ac:spMkLst>
        </pc:spChg>
      </pc:sldChg>
      <pc:sldChg chg="addSp delSp modSp">
        <pc:chgData name="Anna Lizza Reyes Marquez (2512366)" userId="S::2512366@student.uwtsd.ac.uk::e202f33a-1a16-471f-8750-2a02bdfbec7b" providerId="AD" clId="Web-{99F8106D-A60E-0D69-74D9-34A018EB2048}" dt="2026-03-15T22:52:58.714" v="816" actId="20577"/>
        <pc:sldMkLst>
          <pc:docMk/>
          <pc:sldMk cId="865168653" sldId="327"/>
        </pc:sldMkLst>
        <pc:spChg chg="add del mod">
          <ac:chgData name="Anna Lizza Reyes Marquez (2512366)" userId="S::2512366@student.uwtsd.ac.uk::e202f33a-1a16-471f-8750-2a02bdfbec7b" providerId="AD" clId="Web-{99F8106D-A60E-0D69-74D9-34A018EB2048}" dt="2026-03-15T20:04:17.351" v="19"/>
          <ac:spMkLst>
            <pc:docMk/>
            <pc:sldMk cId="865168653" sldId="327"/>
            <ac:spMk id="5" creationId="{3218F028-F453-1F3F-3E2E-6BFE13696723}"/>
          </ac:spMkLst>
        </pc:spChg>
        <pc:spChg chg="add mod">
          <ac:chgData name="Anna Lizza Reyes Marquez (2512366)" userId="S::2512366@student.uwtsd.ac.uk::e202f33a-1a16-471f-8750-2a02bdfbec7b" providerId="AD" clId="Web-{99F8106D-A60E-0D69-74D9-34A018EB2048}" dt="2026-03-15T22:46:48.144" v="743" actId="20577"/>
          <ac:spMkLst>
            <pc:docMk/>
            <pc:sldMk cId="865168653" sldId="327"/>
            <ac:spMk id="5" creationId="{FCB07029-5918-2889-B755-40A8FB1687BE}"/>
          </ac:spMkLst>
        </pc:spChg>
        <pc:spChg chg="add del mod">
          <ac:chgData name="Anna Lizza Reyes Marquez (2512366)" userId="S::2512366@student.uwtsd.ac.uk::e202f33a-1a16-471f-8750-2a02bdfbec7b" providerId="AD" clId="Web-{99F8106D-A60E-0D69-74D9-34A018EB2048}" dt="2026-03-15T20:08:27.154" v="89"/>
          <ac:spMkLst>
            <pc:docMk/>
            <pc:sldMk cId="865168653" sldId="327"/>
            <ac:spMk id="6" creationId="{4D6ED255-7CC1-3C02-5C9A-EC8422138B3B}"/>
          </ac:spMkLst>
        </pc:spChg>
        <pc:spChg chg="add del mod">
          <ac:chgData name="Anna Lizza Reyes Marquez (2512366)" userId="S::2512366@student.uwtsd.ac.uk::e202f33a-1a16-471f-8750-2a02bdfbec7b" providerId="AD" clId="Web-{99F8106D-A60E-0D69-74D9-34A018EB2048}" dt="2026-03-15T20:09:00.670" v="93"/>
          <ac:spMkLst>
            <pc:docMk/>
            <pc:sldMk cId="865168653" sldId="327"/>
            <ac:spMk id="7" creationId="{6D9B199F-C6B6-54F7-7657-5A0A1E2BAD1E}"/>
          </ac:spMkLst>
        </pc:spChg>
        <pc:spChg chg="mod">
          <ac:chgData name="Anna Lizza Reyes Marquez (2512366)" userId="S::2512366@student.uwtsd.ac.uk::e202f33a-1a16-471f-8750-2a02bdfbec7b" providerId="AD" clId="Web-{99F8106D-A60E-0D69-74D9-34A018EB2048}" dt="2026-03-15T20:00:25.936" v="7" actId="1076"/>
          <ac:spMkLst>
            <pc:docMk/>
            <pc:sldMk cId="865168653" sldId="327"/>
            <ac:spMk id="9" creationId="{8E12B679-1082-9322-939E-BD721A32C146}"/>
          </ac:spMkLst>
        </pc:spChg>
        <pc:spChg chg="add del mod">
          <ac:chgData name="Anna Lizza Reyes Marquez (2512366)" userId="S::2512366@student.uwtsd.ac.uk::e202f33a-1a16-471f-8750-2a02bdfbec7b" providerId="AD" clId="Web-{99F8106D-A60E-0D69-74D9-34A018EB2048}" dt="2026-03-15T22:52:58.714" v="816" actId="20577"/>
          <ac:spMkLst>
            <pc:docMk/>
            <pc:sldMk cId="865168653" sldId="327"/>
            <ac:spMk id="10" creationId="{BC9C84F8-940E-C020-E192-5902D1803BF2}"/>
          </ac:spMkLst>
        </pc:spChg>
        <pc:spChg chg="add mod">
          <ac:chgData name="Anna Lizza Reyes Marquez (2512366)" userId="S::2512366@student.uwtsd.ac.uk::e202f33a-1a16-471f-8750-2a02bdfbec7b" providerId="AD" clId="Web-{99F8106D-A60E-0D69-74D9-34A018EB2048}" dt="2026-03-15T20:31:26.684" v="394" actId="20577"/>
          <ac:spMkLst>
            <pc:docMk/>
            <pc:sldMk cId="865168653" sldId="327"/>
            <ac:spMk id="12" creationId="{88B0AC38-74D6-9642-0E8B-FBAD39448B29}"/>
          </ac:spMkLst>
        </pc:spChg>
        <pc:spChg chg="add mod">
          <ac:chgData name="Anna Lizza Reyes Marquez (2512366)" userId="S::2512366@student.uwtsd.ac.uk::e202f33a-1a16-471f-8750-2a02bdfbec7b" providerId="AD" clId="Web-{99F8106D-A60E-0D69-74D9-34A018EB2048}" dt="2026-03-15T22:47:23.505" v="754" actId="20577"/>
          <ac:spMkLst>
            <pc:docMk/>
            <pc:sldMk cId="865168653" sldId="327"/>
            <ac:spMk id="13" creationId="{EE154C40-4655-C06F-888D-72A6ECC362B9}"/>
          </ac:spMkLst>
        </pc:spChg>
        <pc:spChg chg="mod">
          <ac:chgData name="Anna Lizza Reyes Marquez (2512366)" userId="S::2512366@student.uwtsd.ac.uk::e202f33a-1a16-471f-8750-2a02bdfbec7b" providerId="AD" clId="Web-{99F8106D-A60E-0D69-74D9-34A018EB2048}" dt="2026-03-15T22:40:38.711" v="679" actId="1076"/>
          <ac:spMkLst>
            <pc:docMk/>
            <pc:sldMk cId="865168653" sldId="327"/>
            <ac:spMk id="38" creationId="{556F3A58-3F5F-43FD-8492-A0919272FD5C}"/>
          </ac:spMkLst>
        </pc:spChg>
        <pc:spChg chg="mod">
          <ac:chgData name="Anna Lizza Reyes Marquez (2512366)" userId="S::2512366@student.uwtsd.ac.uk::e202f33a-1a16-471f-8750-2a02bdfbec7b" providerId="AD" clId="Web-{99F8106D-A60E-0D69-74D9-34A018EB2048}" dt="2026-03-15T22:40:12.351" v="674" actId="1076"/>
          <ac:spMkLst>
            <pc:docMk/>
            <pc:sldMk cId="865168653" sldId="327"/>
            <ac:spMk id="40" creationId="{B6FB4258-C2F5-4FBB-4A81-BB4D821EE838}"/>
          </ac:spMkLst>
        </pc:spChg>
        <pc:picChg chg="mod">
          <ac:chgData name="Anna Lizza Reyes Marquez (2512366)" userId="S::2512366@student.uwtsd.ac.uk::e202f33a-1a16-471f-8750-2a02bdfbec7b" providerId="AD" clId="Web-{99F8106D-A60E-0D69-74D9-34A018EB2048}" dt="2026-03-15T20:14:38.841" v="156" actId="1076"/>
          <ac:picMkLst>
            <pc:docMk/>
            <pc:sldMk cId="865168653" sldId="327"/>
            <ac:picMk id="16" creationId="{097EB862-469C-3FA6-5184-640A8FA6805D}"/>
          </ac:picMkLst>
        </pc:picChg>
        <pc:picChg chg="mod">
          <ac:chgData name="Anna Lizza Reyes Marquez (2512366)" userId="S::2512366@student.uwtsd.ac.uk::e202f33a-1a16-471f-8750-2a02bdfbec7b" providerId="AD" clId="Web-{99F8106D-A60E-0D69-74D9-34A018EB2048}" dt="2026-03-15T20:00:00.966" v="3" actId="688"/>
          <ac:picMkLst>
            <pc:docMk/>
            <pc:sldMk cId="865168653" sldId="327"/>
            <ac:picMk id="33" creationId="{8515B59A-BCF1-11CF-7403-0BEFDA8EF06E}"/>
          </ac:picMkLst>
        </pc:picChg>
        <pc:picChg chg="mod">
          <ac:chgData name="Anna Lizza Reyes Marquez (2512366)" userId="S::2512366@student.uwtsd.ac.uk::e202f33a-1a16-471f-8750-2a02bdfbec7b" providerId="AD" clId="Web-{99F8106D-A60E-0D69-74D9-34A018EB2048}" dt="2026-03-15T20:01:53.050" v="14" actId="1076"/>
          <ac:picMkLst>
            <pc:docMk/>
            <pc:sldMk cId="865168653" sldId="327"/>
            <ac:picMk id="34" creationId="{6F02AB32-C443-BCA7-9B14-61083A78E248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1A50702-3C68-4B14-B819-72B57D27F94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0F4880-E690-44D0-8356-A9E7BDBAB0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E6205E-B305-4B90-9534-3C5E99A0275E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B4ACF6-39FD-4B08-A7D5-5BFDC37B462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7C9FD2-2C57-4DE7-8EA4-86DEE80B988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AC623C-86E0-4A85-83FB-F4A716956FD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9555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3722F1-E430-42A1-A473-1759336AECCE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7D7554-D10C-4E29-B8E6-BB7111FA614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347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1"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B5E70F-EF03-B535-2505-BC971E3BC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43600"/>
            <a:ext cx="6858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794424E-93DD-A404-D05E-EF6030A76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72471" y="0"/>
            <a:ext cx="0" cy="6858000"/>
          </a:xfrm>
          <a:prstGeom prst="line">
            <a:avLst/>
          </a:prstGeom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B03A3B6B-5129-A46A-A20C-5D7BC706C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58200" y="0"/>
            <a:ext cx="6858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24E401A1-8CEE-5E1B-343B-D737433AE6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88212" y="690512"/>
            <a:ext cx="3889366" cy="5253089"/>
          </a:xfrm>
        </p:spPr>
        <p:txBody>
          <a:bodyPr anchor="b">
            <a:normAutofit/>
          </a:bodyPr>
          <a:lstStyle>
            <a:lvl1pPr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7845559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1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91687" y="737116"/>
            <a:ext cx="3480314" cy="5407091"/>
          </a:xfrm>
        </p:spPr>
        <p:txBody>
          <a:bodyPr lIns="0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AEA3C42D-C3E7-4F13-63E2-96D7A3B21113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4791346" y="737116"/>
            <a:ext cx="3337284" cy="5407091"/>
          </a:xfrm>
        </p:spPr>
        <p:txBody>
          <a:bodyPr lIns="0" tIns="0" rIns="0" bIns="0" anchor="ctr">
            <a:normAutofit/>
          </a:bodyPr>
          <a:lstStyle>
            <a:lvl1pPr marL="171450" indent="-171450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1pPr>
            <a:lvl2pPr marL="514350" indent="-171450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2pPr>
            <a:lvl3pPr marL="857250" indent="-171450">
              <a:spcBef>
                <a:spcPts val="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3pPr>
            <a:lvl4pPr marL="1200150" indent="-171450">
              <a:spcBef>
                <a:spcPts val="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4pPr>
            <a:lvl5pPr marL="1543050" indent="-171450">
              <a:spcBef>
                <a:spcPts val="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5FE61D9-DA99-9DA5-5DD2-C4118066C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72471" y="0"/>
            <a:ext cx="0" cy="5943600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CE64603E-965E-E3BF-203B-F4D994282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58200" y="0"/>
            <a:ext cx="6858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4E9F5D75-1D8F-F695-81F8-4A6D0C67821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309103" y="5943601"/>
            <a:ext cx="726737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245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BB6B956C-A124-5A7C-EBD4-CBB618B9BC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15370" y="1278294"/>
            <a:ext cx="3750239" cy="4904141"/>
          </a:xfrm>
        </p:spPr>
        <p:txBody>
          <a:bodyPr anchor="b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B92702B-E14C-886C-445A-349265F3759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4981627" y="-1"/>
            <a:ext cx="3476570" cy="6857999"/>
          </a:xfrm>
        </p:spPr>
        <p:txBody>
          <a:bodyPr>
            <a:normAutofit/>
          </a:bodyPr>
          <a:lstStyle>
            <a:lvl1pPr marL="0" indent="0" algn="ctr">
              <a:buNone/>
              <a:defRPr sz="15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9C76C37-CBD2-36CF-1413-53DD1CB4A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43600"/>
            <a:ext cx="6858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0D1AAD-E663-5B8E-CE72-64C1DBF19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58200" y="0"/>
            <a:ext cx="6858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C250190-89C1-EAA3-6C2A-15A60C675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72471" y="0"/>
            <a:ext cx="0" cy="6858000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90299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Subtitle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BB6B956C-A124-5A7C-EBD4-CBB618B9BC1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015370" y="3508311"/>
            <a:ext cx="7442828" cy="1438762"/>
          </a:xfrm>
        </p:spPr>
        <p:txBody>
          <a:bodyPr anchor="b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2B92702B-E14C-886C-445A-349265F3759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686701" y="0"/>
            <a:ext cx="7771496" cy="3429000"/>
          </a:xfrm>
        </p:spPr>
        <p:txBody>
          <a:bodyPr>
            <a:normAutofit/>
          </a:bodyPr>
          <a:lstStyle>
            <a:lvl1pPr marL="0" indent="0" algn="ctr">
              <a:buNone/>
              <a:defRPr sz="15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9C76C37-CBD2-36CF-1413-53DD1CB4A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43600"/>
            <a:ext cx="6858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10D1AAD-E663-5B8E-CE72-64C1DBF19C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58200" y="0"/>
            <a:ext cx="6858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EC250190-89C1-EAA3-6C2A-15A60C6754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72471" y="0"/>
            <a:ext cx="0" cy="6858000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D179113D-0374-3934-841E-56AD5AFCF977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1015371" y="5228488"/>
            <a:ext cx="7442828" cy="1368256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l">
              <a:lnSpc>
                <a:spcPct val="80000"/>
              </a:lnSpc>
              <a:spcBef>
                <a:spcPts val="0"/>
              </a:spcBef>
              <a:buNone/>
              <a:defRPr sz="15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322722410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 "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1612" y="503853"/>
            <a:ext cx="6863006" cy="1427585"/>
          </a:xfrm>
        </p:spPr>
        <p:txBody>
          <a:bodyPr lIns="0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AEA3C42D-C3E7-4F13-63E2-96D7A3B21113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1087615" y="2108723"/>
            <a:ext cx="6414198" cy="4119463"/>
          </a:xfrm>
        </p:spPr>
        <p:txBody>
          <a:bodyPr lIns="0" tIns="0" rIns="0" bIns="0">
            <a:normAutofit/>
          </a:bodyPr>
          <a:lstStyle>
            <a:lvl1pPr marL="171450" indent="-171450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1pPr>
            <a:lvl2pPr marL="514350" indent="-171450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2pPr>
            <a:lvl3pPr marL="857250" indent="-171450">
              <a:spcBef>
                <a:spcPts val="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3pPr>
            <a:lvl4pPr marL="1200150" indent="-171450">
              <a:spcBef>
                <a:spcPts val="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4pPr>
            <a:lvl5pPr marL="1543050" indent="-171450">
              <a:spcBef>
                <a:spcPts val="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45FE61D9-DA99-9DA5-5DD2-C4118066CA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72471" y="0"/>
            <a:ext cx="0" cy="5943600"/>
          </a:xfrm>
          <a:prstGeom prst="line">
            <a:avLst/>
          </a:prstGeom>
          <a:ln w="19050">
            <a:solidFill>
              <a:schemeClr val="accent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ectangle 7">
            <a:extLst>
              <a:ext uri="{FF2B5EF4-FFF2-40B4-BE49-F238E27FC236}">
                <a16:creationId xmlns:a16="http://schemas.microsoft.com/office/drawing/2014/main" id="{CE64603E-965E-E3BF-203B-F4D994282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58200" y="0"/>
            <a:ext cx="6858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DABAFC1-3E76-DCE6-3A6D-E0020C5BE86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309103" y="5943601"/>
            <a:ext cx="726737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596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507175C5-CB2F-2BAC-3704-54DCD1BF04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778524" y="1068170"/>
            <a:ext cx="7586954" cy="2681549"/>
          </a:xfrm>
        </p:spPr>
        <p:txBody>
          <a:bodyPr anchor="b"/>
          <a:lstStyle>
            <a:lvl1pPr algn="ctr"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01905E-33E7-852F-94E3-8E100B3D1E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85800" y="914400"/>
            <a:ext cx="7772400" cy="5029200"/>
          </a:xfrm>
          <a:prstGeom prst="rect">
            <a:avLst/>
          </a:prstGeom>
          <a:noFill/>
          <a:ln w="1905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B7799F7-CBB1-9649-7D06-F7EEFD4F01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43600"/>
            <a:ext cx="6858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1AFC5CA-DB29-4B8C-C004-72E4EC761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58200" y="0"/>
            <a:ext cx="6858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9" name="Text Placeholder 12">
            <a:extLst>
              <a:ext uri="{FF2B5EF4-FFF2-40B4-BE49-F238E27FC236}">
                <a16:creationId xmlns:a16="http://schemas.microsoft.com/office/drawing/2014/main" id="{E3CB2D2A-7172-87CE-D493-DAF52D62EBFC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778524" y="4027048"/>
            <a:ext cx="7586954" cy="1762783"/>
          </a:xfrm>
          <a:prstGeom prst="rect">
            <a:avLst/>
          </a:prstGeom>
        </p:spPr>
        <p:txBody>
          <a:bodyPr anchor="t">
            <a:normAutofit/>
          </a:bodyPr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500" spc="0" baseline="0">
                <a:solidFill>
                  <a:schemeClr val="bg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</p:spTree>
    <p:extLst>
      <p:ext uri="{BB962C8B-B14F-4D97-AF65-F5344CB8AC3E}">
        <p14:creationId xmlns:p14="http://schemas.microsoft.com/office/powerpoint/2010/main" val="20695361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 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1611" y="503853"/>
            <a:ext cx="7356580" cy="1427585"/>
          </a:xfrm>
        </p:spPr>
        <p:txBody>
          <a:bodyPr lIns="0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AEA3C42D-C3E7-4F13-63E2-96D7A3B21113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1101610" y="2057401"/>
            <a:ext cx="3470390" cy="4119463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Bef>
                <a:spcPts val="750"/>
              </a:spcBef>
              <a:spcAft>
                <a:spcPts val="900"/>
              </a:spcAft>
              <a:buNone/>
              <a:defRPr sz="1500"/>
            </a:lvl1pPr>
            <a:lvl2pPr marL="171450" indent="-171450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2pPr>
            <a:lvl3pPr marL="514350" indent="-171450">
              <a:spcBef>
                <a:spcPts val="75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3pPr>
            <a:lvl4pPr marL="857250" indent="-171450">
              <a:spcBef>
                <a:spcPts val="75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4pPr>
            <a:lvl5pPr marL="1200150" indent="-171450">
              <a:spcBef>
                <a:spcPts val="75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617CE1C3-9892-2E23-986F-80ABB41823D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5001139" y="2057401"/>
            <a:ext cx="3457049" cy="4119463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Bef>
                <a:spcPts val="750"/>
              </a:spcBef>
              <a:spcAft>
                <a:spcPts val="900"/>
              </a:spcAft>
              <a:buNone/>
              <a:defRPr sz="1500"/>
            </a:lvl1pPr>
            <a:lvl2pPr marL="171450" indent="-171450">
              <a:lnSpc>
                <a:spcPct val="100000"/>
              </a:lnSpc>
              <a:spcBef>
                <a:spcPts val="75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2pPr>
            <a:lvl3pPr marL="514350" indent="-171450">
              <a:spcBef>
                <a:spcPts val="75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3pPr>
            <a:lvl4pPr marL="857250" indent="-171450">
              <a:spcBef>
                <a:spcPts val="75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4pPr>
            <a:lvl5pPr marL="1200150" indent="-171450">
              <a:spcBef>
                <a:spcPts val="75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58200" y="0"/>
            <a:ext cx="6858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72471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D40DF0B-6602-19D4-3110-4659C28780D5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309103" y="5943601"/>
            <a:ext cx="726737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1720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 3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1611" y="503853"/>
            <a:ext cx="7356580" cy="1427585"/>
          </a:xfrm>
        </p:spPr>
        <p:txBody>
          <a:bodyPr lIns="0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4" name="Content Placeholder 7">
            <a:extLst>
              <a:ext uri="{FF2B5EF4-FFF2-40B4-BE49-F238E27FC236}">
                <a16:creationId xmlns:a16="http://schemas.microsoft.com/office/drawing/2014/main" id="{C355854D-70C0-E6E1-2A0C-284D00A21AEC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1101611" y="2057401"/>
            <a:ext cx="2301509" cy="4119463"/>
          </a:xfrm>
        </p:spPr>
        <p:txBody>
          <a:bodyPr lIns="0">
            <a:normAutofit/>
          </a:bodyPr>
          <a:lstStyle>
            <a:lvl1pPr marL="240030" indent="-240030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Font typeface="+mj-lt"/>
              <a:buAutoNum type="arabicPeriod"/>
              <a:defRPr sz="1500"/>
            </a:lvl1pPr>
            <a:lvl2pPr marL="342900" indent="-240030">
              <a:lnSpc>
                <a:spcPct val="100000"/>
              </a:lnSpc>
              <a:spcBef>
                <a:spcPts val="750"/>
              </a:spcBef>
              <a:spcAft>
                <a:spcPts val="900"/>
              </a:spcAft>
              <a:buFont typeface="+mj-lt"/>
              <a:buAutoNum type="alphaLcPeriod"/>
              <a:defRPr sz="1500"/>
            </a:lvl2pPr>
            <a:lvl3pPr marL="685800" indent="-240030">
              <a:spcBef>
                <a:spcPts val="750"/>
              </a:spcBef>
              <a:spcAft>
                <a:spcPts val="900"/>
              </a:spcAft>
              <a:buFont typeface="+mj-lt"/>
              <a:buAutoNum type="arabicParenR"/>
              <a:defRPr sz="1500"/>
            </a:lvl3pPr>
            <a:lvl4pPr marL="1028700" indent="-240030">
              <a:spcBef>
                <a:spcPts val="750"/>
              </a:spcBef>
              <a:spcAft>
                <a:spcPts val="900"/>
              </a:spcAft>
              <a:buFont typeface="+mj-lt"/>
              <a:buAutoNum type="alphaLcParenR"/>
              <a:defRPr sz="1500"/>
            </a:lvl4pPr>
            <a:lvl5pPr marL="1371600" indent="-240030">
              <a:spcBef>
                <a:spcPts val="750"/>
              </a:spcBef>
              <a:spcAft>
                <a:spcPts val="900"/>
              </a:spcAft>
              <a:buFont typeface="+mj-lt"/>
              <a:buAutoNum type="romanLcPeriod"/>
              <a:defRPr sz="15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617CE1C3-9892-2E23-986F-80ABB41823D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3893796" y="2057401"/>
            <a:ext cx="4564393" cy="4119463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Bef>
                <a:spcPts val="750"/>
              </a:spcBef>
              <a:spcAft>
                <a:spcPts val="900"/>
              </a:spcAft>
              <a:buNone/>
              <a:defRPr sz="1500"/>
            </a:lvl1pPr>
            <a:lvl2pPr marL="171450" indent="-171450">
              <a:lnSpc>
                <a:spcPct val="100000"/>
              </a:lnSpc>
              <a:spcBef>
                <a:spcPts val="75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2pPr>
            <a:lvl3pPr marL="514350" indent="-171450">
              <a:spcBef>
                <a:spcPts val="75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3pPr>
            <a:lvl4pPr marL="857250" indent="-171450">
              <a:spcBef>
                <a:spcPts val="75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4pPr>
            <a:lvl5pPr marL="1200150" indent="-171450">
              <a:spcBef>
                <a:spcPts val="75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58200" y="0"/>
            <a:ext cx="6858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72471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D7B331F9-6D4A-5020-969F-E961AF374E1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309103" y="5943601"/>
            <a:ext cx="726737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42378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Picture and Content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1611" y="503853"/>
            <a:ext cx="7356580" cy="1427585"/>
          </a:xfrm>
        </p:spPr>
        <p:txBody>
          <a:bodyPr lIns="0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357912CB-B8F8-1E65-094F-AD3220E6C79C}"/>
              </a:ext>
            </a:extLst>
          </p:cNvPr>
          <p:cNvSpPr>
            <a:spLocks noGrp="1"/>
          </p:cNvSpPr>
          <p:nvPr>
            <p:ph type="pic" sz="quarter" idx="12"/>
          </p:nvPr>
        </p:nvSpPr>
        <p:spPr>
          <a:xfrm>
            <a:off x="1127523" y="2061969"/>
            <a:ext cx="3444478" cy="4805362"/>
          </a:xfrm>
        </p:spPr>
        <p:txBody>
          <a:bodyPr>
            <a:normAutofit/>
          </a:bodyPr>
          <a:lstStyle>
            <a:lvl1pPr marL="0" indent="0" algn="ctr">
              <a:buNone/>
              <a:defRPr sz="1500"/>
            </a:lvl1pPr>
          </a:lstStyle>
          <a:p>
            <a:r>
              <a:rPr lang="en-US"/>
              <a:t>Click icon to add picture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617CE1C3-9892-2E23-986F-80ABB41823D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5090447" y="2052736"/>
            <a:ext cx="3367740" cy="4800598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Bef>
                <a:spcPts val="750"/>
              </a:spcBef>
              <a:spcAft>
                <a:spcPts val="900"/>
              </a:spcAft>
              <a:buNone/>
              <a:defRPr sz="1500"/>
            </a:lvl1pPr>
            <a:lvl2pPr marL="600075" indent="-257175">
              <a:lnSpc>
                <a:spcPct val="100000"/>
              </a:lnSpc>
              <a:spcBef>
                <a:spcPts val="75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2pPr>
            <a:lvl3pPr marL="942975" indent="-257175">
              <a:spcBef>
                <a:spcPts val="75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3pPr>
            <a:lvl4pPr marL="1285875" indent="-257175">
              <a:spcBef>
                <a:spcPts val="75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4pPr>
            <a:lvl5pPr marL="1628775" indent="-257175">
              <a:spcBef>
                <a:spcPts val="75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8809D86D-3DDE-CA24-4CAA-DF6944B9BCBB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309103" y="5943601"/>
            <a:ext cx="726737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58200" y="0"/>
            <a:ext cx="6858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72471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36107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Content and Tabl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1611" y="503853"/>
            <a:ext cx="7356580" cy="1427585"/>
          </a:xfrm>
        </p:spPr>
        <p:txBody>
          <a:bodyPr lIns="0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617CE1C3-9892-2E23-986F-80ABB41823D6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1101611" y="2057400"/>
            <a:ext cx="2318270" cy="3867538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None/>
              <a:defRPr sz="1500"/>
            </a:lvl1pPr>
            <a:lvl2pPr marL="600075" indent="-257175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2pPr>
            <a:lvl3pPr marL="942975" indent="-257175">
              <a:spcBef>
                <a:spcPts val="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3pPr>
            <a:lvl4pPr marL="1285875" indent="-257175">
              <a:spcBef>
                <a:spcPts val="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4pPr>
            <a:lvl5pPr marL="1628775" indent="-257175">
              <a:spcBef>
                <a:spcPts val="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5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Table Placeholder 13">
            <a:extLst>
              <a:ext uri="{FF2B5EF4-FFF2-40B4-BE49-F238E27FC236}">
                <a16:creationId xmlns:a16="http://schemas.microsoft.com/office/drawing/2014/main" id="{EA708189-1532-1BDD-104F-4D8556146CEE}"/>
              </a:ext>
            </a:extLst>
          </p:cNvPr>
          <p:cNvSpPr>
            <a:spLocks noGrp="1"/>
          </p:cNvSpPr>
          <p:nvPr>
            <p:ph type="tbl" sz="quarter" idx="12"/>
          </p:nvPr>
        </p:nvSpPr>
        <p:spPr>
          <a:xfrm>
            <a:off x="3823098" y="2051976"/>
            <a:ext cx="4635103" cy="3867538"/>
          </a:xfrm>
        </p:spPr>
        <p:txBody>
          <a:bodyPr>
            <a:normAutofit/>
          </a:bodyPr>
          <a:lstStyle>
            <a:lvl1pPr>
              <a:defRPr sz="1500"/>
            </a:lvl1pPr>
          </a:lstStyle>
          <a:p>
            <a:r>
              <a:rPr lang="en-US"/>
              <a:t>Click icon to add table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58200" y="0"/>
            <a:ext cx="6858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72471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6E0EC71B-95A1-C740-6B1F-F8DF02E2D16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309103" y="5943601"/>
            <a:ext cx="726737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9299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2 Content 2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58200" y="0"/>
            <a:ext cx="6858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72471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1611" y="503853"/>
            <a:ext cx="7356580" cy="1427585"/>
          </a:xfrm>
        </p:spPr>
        <p:txBody>
          <a:bodyPr lIns="0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0AB10A-3CAB-D4C0-3CB1-401461802BD3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1101611" y="2066731"/>
            <a:ext cx="4839657" cy="3867538"/>
          </a:xfrm>
        </p:spPr>
        <p:txBody>
          <a:bodyPr lIns="0">
            <a:normAutofit/>
          </a:bodyPr>
          <a:lstStyle>
            <a:lvl1pPr>
              <a:lnSpc>
                <a:spcPct val="100000"/>
              </a:lnSpc>
              <a:spcAft>
                <a:spcPts val="450"/>
              </a:spcAft>
              <a:defRPr sz="1500"/>
            </a:lvl1pPr>
            <a:lvl2pPr>
              <a:lnSpc>
                <a:spcPct val="100000"/>
              </a:lnSpc>
              <a:spcAft>
                <a:spcPts val="450"/>
              </a:spcAft>
              <a:defRPr sz="1500"/>
            </a:lvl2pPr>
            <a:lvl3pPr>
              <a:lnSpc>
                <a:spcPct val="100000"/>
              </a:lnSpc>
              <a:spcBef>
                <a:spcPts val="750"/>
              </a:spcBef>
              <a:spcAft>
                <a:spcPts val="450"/>
              </a:spcAft>
              <a:defRPr sz="1500"/>
            </a:lvl3pPr>
            <a:lvl4pPr>
              <a:lnSpc>
                <a:spcPct val="100000"/>
              </a:lnSpc>
              <a:spcAft>
                <a:spcPts val="900"/>
              </a:spcAft>
              <a:defRPr sz="1500"/>
            </a:lvl4pPr>
            <a:lvl5pPr>
              <a:defRPr sz="15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7">
            <a:extLst>
              <a:ext uri="{FF2B5EF4-FFF2-40B4-BE49-F238E27FC236}">
                <a16:creationId xmlns:a16="http://schemas.microsoft.com/office/drawing/2014/main" id="{7DBA8ADB-B20F-8404-46AB-AF67E25C7C75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6126898" y="2066731"/>
            <a:ext cx="2331293" cy="3867538"/>
          </a:xfrm>
        </p:spPr>
        <p:txBody>
          <a:bodyPr lIns="0">
            <a:normAutofit/>
          </a:bodyPr>
          <a:lstStyle>
            <a:lvl1pPr marL="0" indent="0">
              <a:lnSpc>
                <a:spcPct val="100000"/>
              </a:lnSpc>
              <a:spcAft>
                <a:spcPts val="450"/>
              </a:spcAft>
              <a:buNone/>
              <a:defRPr sz="1500"/>
            </a:lvl1pPr>
            <a:lvl2pPr marL="600075" indent="-257175">
              <a:lnSpc>
                <a:spcPct val="100000"/>
              </a:lnSpc>
              <a:spcAft>
                <a:spcPts val="450"/>
              </a:spcAft>
              <a:buFont typeface="Arial" panose="020B0604020202020204" pitchFamily="34" charset="0"/>
              <a:buChar char="•"/>
              <a:defRPr sz="1500"/>
            </a:lvl2pPr>
            <a:lvl3pPr marL="942975" indent="-257175">
              <a:buFont typeface="Arial" panose="020B0604020202020204" pitchFamily="34" charset="0"/>
              <a:buChar char="•"/>
              <a:defRPr sz="1500"/>
            </a:lvl3pPr>
            <a:lvl4pPr marL="1285875" indent="-257175">
              <a:buFont typeface="Arial" panose="020B0604020202020204" pitchFamily="34" charset="0"/>
              <a:buChar char="•"/>
              <a:defRPr sz="1500"/>
            </a:lvl4pPr>
            <a:lvl5pPr marL="1628775" indent="-257175">
              <a:buFont typeface="Arial" panose="020B0604020202020204" pitchFamily="34" charset="0"/>
              <a:buChar char="•"/>
              <a:defRPr sz="15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8814D5F7-E70A-5F97-5C8F-95B9E1B6D492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309103" y="5943601"/>
            <a:ext cx="726737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8140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Table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4389812-0415-9025-AB21-4503F7DF3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58200" y="0"/>
            <a:ext cx="685800" cy="91440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459A5A0-86AD-344B-A0E4-6C55958151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72471" y="0"/>
            <a:ext cx="0" cy="5943600"/>
          </a:xfrm>
          <a:prstGeom prst="line">
            <a:avLst/>
          </a:prstGeom>
          <a:ln w="19050"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itle 6">
            <a:extLst>
              <a:ext uri="{FF2B5EF4-FFF2-40B4-BE49-F238E27FC236}">
                <a16:creationId xmlns:a16="http://schemas.microsoft.com/office/drawing/2014/main" id="{75B3424C-4925-A7F7-02CD-84526B2E22E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01611" y="503853"/>
            <a:ext cx="7356580" cy="1427585"/>
          </a:xfrm>
        </p:spPr>
        <p:txBody>
          <a:bodyPr lIns="0">
            <a:normAutofit/>
          </a:bodyPr>
          <a:lstStyle>
            <a:lvl1pPr>
              <a:defRPr sz="2700"/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9" name="Table Placeholder 8">
            <a:extLst>
              <a:ext uri="{FF2B5EF4-FFF2-40B4-BE49-F238E27FC236}">
                <a16:creationId xmlns:a16="http://schemas.microsoft.com/office/drawing/2014/main" id="{CB43608F-0A38-CF4A-4B3B-F1212E786FDE}"/>
              </a:ext>
            </a:extLst>
          </p:cNvPr>
          <p:cNvSpPr>
            <a:spLocks noGrp="1"/>
          </p:cNvSpPr>
          <p:nvPr>
            <p:ph type="tbl" sz="quarter" idx="10"/>
          </p:nvPr>
        </p:nvSpPr>
        <p:spPr>
          <a:xfrm>
            <a:off x="1115616" y="2057400"/>
            <a:ext cx="7342584" cy="3886200"/>
          </a:xfrm>
        </p:spPr>
        <p:txBody>
          <a:bodyPr>
            <a:normAutofit/>
          </a:bodyPr>
          <a:lstStyle>
            <a:lvl1pPr>
              <a:defRPr sz="1800"/>
            </a:lvl1pPr>
          </a:lstStyle>
          <a:p>
            <a:r>
              <a:rPr lang="en-US"/>
              <a:t>Click icon to add table</a:t>
            </a:r>
          </a:p>
        </p:txBody>
      </p:sp>
      <p:sp>
        <p:nvSpPr>
          <p:cNvPr id="2" name="Slide Number Placeholder 5">
            <a:extLst>
              <a:ext uri="{FF2B5EF4-FFF2-40B4-BE49-F238E27FC236}">
                <a16:creationId xmlns:a16="http://schemas.microsoft.com/office/drawing/2014/main" id="{05DA3688-07D1-82D9-6818-C95E9A69C2F1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>
          <a:xfrm>
            <a:off x="309103" y="5943601"/>
            <a:ext cx="726737" cy="651912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135728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bg>
      <p:bgPr>
        <a:solidFill>
          <a:schemeClr val="accent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E1B5E70F-EF03-B535-2505-BC971E3BC3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5943600"/>
            <a:ext cx="6858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8794424E-93DD-A404-D05E-EF6030A76D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72471" y="0"/>
            <a:ext cx="0" cy="6858000"/>
          </a:xfrm>
          <a:prstGeom prst="line">
            <a:avLst/>
          </a:prstGeom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>
            <a:extLst>
              <a:ext uri="{FF2B5EF4-FFF2-40B4-BE49-F238E27FC236}">
                <a16:creationId xmlns:a16="http://schemas.microsoft.com/office/drawing/2014/main" id="{B03A3B6B-5129-A46A-A20C-5D7BC706C9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8458200" y="0"/>
            <a:ext cx="685800" cy="91440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24E401A1-8CEE-5E1B-343B-D737433AE63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88211" y="690512"/>
            <a:ext cx="3723503" cy="5253089"/>
          </a:xfrm>
        </p:spPr>
        <p:txBody>
          <a:bodyPr anchor="b">
            <a:normAutofit/>
          </a:bodyPr>
          <a:lstStyle>
            <a:lvl1pPr>
              <a:defRPr sz="45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AD608249-3D60-D3B2-68C5-778D0EA18F2D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4711715" y="690466"/>
            <a:ext cx="3588279" cy="5253089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None/>
              <a:defRPr sz="1500">
                <a:solidFill>
                  <a:schemeClr val="bg1"/>
                </a:solidFill>
              </a:defRPr>
            </a:lvl1pPr>
            <a:lvl2pPr marL="557213" indent="-214313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350">
                <a:solidFill>
                  <a:schemeClr val="bg1"/>
                </a:solidFill>
              </a:defRPr>
            </a:lvl2pPr>
            <a:lvl3pPr marL="900113" indent="-214313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200">
                <a:solidFill>
                  <a:schemeClr val="bg1"/>
                </a:solidFill>
              </a:defRPr>
            </a:lvl3pPr>
            <a:lvl4pPr marL="1243013" indent="-214313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4pPr>
            <a:lvl5pPr marL="1585913" indent="-214313">
              <a:lnSpc>
                <a:spcPct val="100000"/>
              </a:lnSpc>
              <a:spcBef>
                <a:spcPts val="0"/>
              </a:spcBef>
              <a:spcAft>
                <a:spcPts val="900"/>
              </a:spcAft>
              <a:buFont typeface="Arial" panose="020B0604020202020204" pitchFamily="34" charset="0"/>
              <a:buChar char="•"/>
              <a:defRPr sz="1050">
                <a:solidFill>
                  <a:schemeClr val="bg1"/>
                </a:solidFill>
              </a:defRPr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437483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82F216-62F1-7E0B-63FD-51C27CDAA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61F31D-B959-2AD8-9208-FF08B574DB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32C8C7-5C6C-400B-AEC0-4D8178161B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675" b="0" cap="all" spc="113" baseline="0">
                <a:solidFill>
                  <a:schemeClr val="bg2">
                    <a:lumMod val="50000"/>
                  </a:schemeClr>
                </a:solidFill>
                <a:latin typeface="Univers Light" panose="020B0403020202020204" pitchFamily="34" charset="0"/>
              </a:defRPr>
            </a:lvl1pPr>
          </a:lstStyle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7105D6-7B52-4B7D-9473-BCD571A93A0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675" b="0" cap="all" spc="113" baseline="0">
                <a:solidFill>
                  <a:schemeClr val="bg2">
                    <a:lumMod val="50000"/>
                  </a:schemeClr>
                </a:solidFill>
                <a:latin typeface="Univers Light" panose="020B0403020202020204" pitchFamily="34" charset="0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3EAA0A-7090-4FA3-AD1C-CD457040402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309103" y="5943601"/>
            <a:ext cx="726737" cy="65191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b="1" spc="113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4338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  <p:sldLayoutId id="2147483682" r:id="rId12"/>
    <p:sldLayoutId id="2147483681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454C9E-20FB-B999-9303-C71D1334BA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8211" y="1375134"/>
            <a:ext cx="6165251" cy="3939817"/>
          </a:xfrm>
        </p:spPr>
        <p:txBody>
          <a:bodyPr/>
          <a:lstStyle/>
          <a:p>
            <a:r>
              <a:rPr lang="en-US"/>
              <a:t>Problem Solving and Decision Making (LCLM4004_LON)</a:t>
            </a:r>
          </a:p>
        </p:txBody>
      </p:sp>
    </p:spTree>
    <p:extLst>
      <p:ext uri="{BB962C8B-B14F-4D97-AF65-F5344CB8AC3E}">
        <p14:creationId xmlns:p14="http://schemas.microsoft.com/office/powerpoint/2010/main" val="33788224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97761-0B88-A5E8-0B78-C39173D05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6851" y="777483"/>
            <a:ext cx="5659310" cy="1158725"/>
          </a:xfrm>
        </p:spPr>
        <p:txBody>
          <a:bodyPr/>
          <a:lstStyle/>
          <a:p>
            <a:r>
              <a:rPr lang="en-US">
                <a:latin typeface="Calibri"/>
                <a:ea typeface="Calibri"/>
                <a:cs typeface="Calibri"/>
              </a:rPr>
              <a:t>Green Haven Florist Case Study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A04E6-CD61-B962-4287-DEC1993C32D6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048040" y="1181239"/>
            <a:ext cx="7722155" cy="3894274"/>
          </a:xfrm>
        </p:spPr>
        <p:txBody>
          <a:bodyPr/>
          <a:lstStyle/>
          <a:p>
            <a:pPr marL="0" indent="0">
              <a:buNone/>
            </a:pPr>
            <a:r>
              <a:rPr lang="en-US" b="1">
                <a:latin typeface="Univers"/>
                <a:ea typeface="Calibri"/>
                <a:cs typeface="Calibri"/>
              </a:rPr>
              <a:t>Module: </a:t>
            </a:r>
            <a:r>
              <a:rPr lang="en-US">
                <a:latin typeface="Univers"/>
                <a:ea typeface="Calibri"/>
                <a:cs typeface="Calibri"/>
              </a:rPr>
              <a:t>LCLM4004-Problem Solving and Decision Making</a:t>
            </a:r>
          </a:p>
          <a:p>
            <a:pPr marL="0" indent="0">
              <a:buNone/>
            </a:pPr>
            <a:r>
              <a:rPr lang="en-US" b="1">
                <a:latin typeface="Univers"/>
                <a:ea typeface="Calibri"/>
                <a:cs typeface="Calibri"/>
              </a:rPr>
              <a:t>Presentation:</a:t>
            </a:r>
            <a:r>
              <a:rPr lang="en-US">
                <a:latin typeface="Univers"/>
                <a:ea typeface="Calibri"/>
                <a:cs typeface="Calibri"/>
              </a:rPr>
              <a:t> Individual Analysis</a:t>
            </a:r>
          </a:p>
          <a:p>
            <a:pPr marL="0" indent="0">
              <a:buNone/>
            </a:pPr>
            <a:r>
              <a:rPr lang="en-US" b="1">
                <a:latin typeface="Univers"/>
                <a:ea typeface="Calibri"/>
                <a:cs typeface="Calibri"/>
              </a:rPr>
              <a:t>Student Name:</a:t>
            </a:r>
            <a:r>
              <a:rPr lang="en-US">
                <a:latin typeface="Univers"/>
                <a:ea typeface="Calibri"/>
                <a:cs typeface="Calibri"/>
              </a:rPr>
              <a:t> Anna Lizza R. Marquez</a:t>
            </a:r>
          </a:p>
          <a:p>
            <a:pPr marL="0" indent="0">
              <a:buNone/>
            </a:pPr>
            <a:r>
              <a:rPr lang="en-US" b="1">
                <a:latin typeface="Univers"/>
                <a:ea typeface="Calibri"/>
                <a:cs typeface="Calibri"/>
              </a:rPr>
              <a:t>Student Number:</a:t>
            </a:r>
            <a:r>
              <a:rPr lang="en-US">
                <a:latin typeface="Univers"/>
                <a:ea typeface="Calibri"/>
                <a:cs typeface="Calibri"/>
              </a:rPr>
              <a:t> 2512366</a:t>
            </a:r>
          </a:p>
          <a:p>
            <a:pPr marL="0" indent="0">
              <a:buNone/>
            </a:pPr>
            <a:r>
              <a:rPr lang="en-US" b="1">
                <a:latin typeface="Univers"/>
                <a:ea typeface="Calibri"/>
                <a:cs typeface="Calibri"/>
              </a:rPr>
              <a:t>Lecturer:</a:t>
            </a:r>
            <a:r>
              <a:rPr lang="en-US">
                <a:latin typeface="Univers"/>
                <a:ea typeface="Calibri"/>
                <a:cs typeface="Calibri"/>
              </a:rPr>
              <a:t> Prof. Toyin Adisa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D4601E-33F5-5714-867D-A0B584DA7C11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4552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A5099-3755-CB45-066E-F2EC64039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5370" y="1331532"/>
            <a:ext cx="7442828" cy="1079072"/>
          </a:xfrm>
        </p:spPr>
        <p:txBody>
          <a:bodyPr anchor="b">
            <a:normAutofit/>
          </a:bodyPr>
          <a:lstStyle/>
          <a:p>
            <a:r>
              <a:rPr lang="en-GB">
                <a:latin typeface="Calibri"/>
                <a:ea typeface="Calibri"/>
                <a:cs typeface="Calibri"/>
              </a:rPr>
              <a:t>Introduction and Context</a:t>
            </a:r>
            <a:br>
              <a:rPr lang="en-GB">
                <a:latin typeface="Calibri"/>
                <a:ea typeface="Calibri"/>
                <a:cs typeface="Calibri"/>
              </a:rPr>
            </a:br>
            <a:endParaRPr lang="en-GB"/>
          </a:p>
        </p:txBody>
      </p:sp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18B11D2F-839F-6D07-EC9C-1C565A0CD883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456617" y="1874972"/>
            <a:ext cx="6682739" cy="3848881"/>
          </a:xfrm>
          <a:prstGeom prst="rightArrow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marL="171450" indent="-171450">
              <a:buFont typeface="Wingdings" panose="020B0604020202020204" pitchFamily="34" charset="0"/>
              <a:buChar char="Ø"/>
            </a:pPr>
            <a:r>
              <a:rPr lang="en-US" sz="1400">
                <a:latin typeface="Univers"/>
              </a:rPr>
              <a:t> Green Haven Florist an independent shop in Norwich, UK.</a:t>
            </a:r>
          </a:p>
          <a:p>
            <a:r>
              <a:rPr lang="en-US" sz="1400">
                <a:latin typeface="Univers"/>
              </a:rPr>
              <a:t>    </a:t>
            </a:r>
          </a:p>
          <a:p>
            <a:pPr marL="171450" indent="-171450">
              <a:buFont typeface="Wingdings" panose="020B0604020202020204" pitchFamily="34" charset="0"/>
              <a:buChar char="Ø"/>
            </a:pPr>
            <a:r>
              <a:rPr lang="en-US" sz="1400">
                <a:latin typeface="Univers"/>
              </a:rPr>
              <a:t> Founded in 2016 by Liam and Priya Patel.</a:t>
            </a:r>
          </a:p>
          <a:p>
            <a:pPr marL="171450" indent="-171450">
              <a:buFont typeface="Wingdings" panose="020B0604020202020204" pitchFamily="34" charset="0"/>
              <a:buChar char="Ø"/>
            </a:pPr>
            <a:endParaRPr lang="en-US" sz="1400">
              <a:latin typeface="Univers"/>
            </a:endParaRPr>
          </a:p>
          <a:p>
            <a:pPr marL="285750" indent="-285750">
              <a:buFont typeface="Wingdings" panose="020B0604020202020204" pitchFamily="34" charset="0"/>
              <a:buChar char="Ø"/>
            </a:pPr>
            <a:endParaRPr lang="en-US" sz="1400">
              <a:latin typeface="Univers"/>
            </a:endParaRPr>
          </a:p>
          <a:p>
            <a:pPr marL="171450" indent="-171450">
              <a:buFont typeface="Wingdings" panose="020B0604020202020204" pitchFamily="34" charset="0"/>
              <a:buChar char="Ø"/>
            </a:pPr>
            <a:r>
              <a:rPr lang="en-US" sz="1400">
                <a:latin typeface="Univers"/>
              </a:rPr>
              <a:t>Known for bespoke floral arrangements and eco-friendly packaging.</a:t>
            </a:r>
          </a:p>
          <a:p>
            <a:r>
              <a:rPr lang="en-US" sz="1400">
                <a:latin typeface="Univers"/>
              </a:rPr>
              <a:t>  </a:t>
            </a:r>
          </a:p>
          <a:p>
            <a:pPr marL="171450" indent="-171450">
              <a:buFont typeface="Wingdings" panose="020B0604020202020204" pitchFamily="34" charset="0"/>
              <a:buChar char="Ø"/>
            </a:pPr>
            <a:endParaRPr lang="en-US" sz="1400">
              <a:latin typeface="Univers"/>
            </a:endParaRPr>
          </a:p>
          <a:p>
            <a:pPr marL="171450" indent="-171450">
              <a:buFont typeface="Wingdings" panose="020B0604020202020204" pitchFamily="34" charset="0"/>
              <a:buChar char="Ø"/>
            </a:pPr>
            <a:r>
              <a:rPr lang="en-US" sz="1400">
                <a:latin typeface="Univers"/>
              </a:rPr>
              <a:t>Recently facing business challenges and declining store performance.</a:t>
            </a:r>
          </a:p>
          <a:p>
            <a:endParaRPr lang="en-US" sz="1400">
              <a:latin typeface="Univers"/>
            </a:endParaRPr>
          </a:p>
          <a:p>
            <a:r>
              <a:rPr lang="en-US" sz="1400">
                <a:latin typeface="Univers"/>
              </a:rPr>
              <a:t>  </a:t>
            </a:r>
          </a:p>
          <a:p>
            <a:pPr marL="171450" indent="-171450">
              <a:buFont typeface="Wingdings" panose="020B0604020202020204" pitchFamily="34" charset="0"/>
              <a:buChar char="Ø"/>
            </a:pPr>
            <a:r>
              <a:rPr lang="en-US" sz="1400">
                <a:latin typeface="Univers"/>
              </a:rPr>
              <a:t>Propose: Analyse problems affecting the business and identify key factor.</a:t>
            </a:r>
          </a:p>
          <a:p>
            <a:endParaRPr lang="en-US" sz="1400">
              <a:latin typeface="Univer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D9515F5-CD49-830E-3234-5000210DA3B3}"/>
              </a:ext>
            </a:extLst>
          </p:cNvPr>
          <p:cNvSpPr txBox="1"/>
          <p:nvPr/>
        </p:nvSpPr>
        <p:spPr>
          <a:xfrm>
            <a:off x="1149844" y="3394778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1680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DEBC60-AA38-5DEF-3160-0CAA68F3D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2393" y="1381807"/>
            <a:ext cx="7704515" cy="1422602"/>
          </a:xfrm>
        </p:spPr>
        <p:txBody>
          <a:bodyPr/>
          <a:lstStyle/>
          <a:p>
            <a:r>
              <a:rPr lang="en-US"/>
              <a:t>Nature and scope of the Problem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BEE570-1B5E-FFD1-485D-D77E4E6FE7C0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052213" y="2802934"/>
            <a:ext cx="6449600" cy="3089597"/>
          </a:xfrm>
        </p:spPr>
        <p:txBody>
          <a:bodyPr vert="horz" lIns="0" tIns="0" rIns="0" bIns="0" rtlCol="0" anchor="t">
            <a:normAutofit/>
          </a:bodyPr>
          <a:lstStyle/>
          <a:p>
            <a:r>
              <a:rPr lang="en-US"/>
              <a:t> 30% decline in store sales in last 12 months.</a:t>
            </a:r>
          </a:p>
          <a:p>
            <a:r>
              <a:rPr lang="en-US"/>
              <a:t>Reduced foot traffic on the high street.</a:t>
            </a:r>
          </a:p>
          <a:p>
            <a:r>
              <a:rPr lang="en-US"/>
              <a:t>Competition from online flower delivery services.</a:t>
            </a:r>
          </a:p>
          <a:p>
            <a:r>
              <a:rPr lang="en-US"/>
              <a:t>Rising cost of imported flowers and sustainable packaging.</a:t>
            </a:r>
          </a:p>
          <a:p>
            <a:r>
              <a:rPr lang="en-US"/>
              <a:t>Outdated website and limited digital marketing.</a:t>
            </a:r>
          </a:p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7C964F-E2D5-D8E7-C513-C47A7E409DF3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1523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CDE91-6C24-5F17-0098-10102383ED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612" y="-237212"/>
            <a:ext cx="6863006" cy="2168650"/>
          </a:xfrm>
        </p:spPr>
        <p:txBody>
          <a:bodyPr/>
          <a:lstStyle/>
          <a:p>
            <a:r>
              <a:rPr lang="en-GB"/>
              <a:t>5W2H Analysis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ECA47DD-AB49-275E-27EA-50F154A6D43B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100175" y="1405338"/>
            <a:ext cx="6407918" cy="4747484"/>
          </a:xfrm>
        </p:spPr>
        <p:txBody>
          <a:bodyPr vert="horz" lIns="0" tIns="0" rIns="0" bIns="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GB" b="1"/>
              <a:t>Who:</a:t>
            </a:r>
            <a:r>
              <a:rPr lang="en-GB"/>
              <a:t> Owner, customer, and Employee.</a:t>
            </a:r>
            <a:endParaRPr lang="en-US"/>
          </a:p>
          <a:p>
            <a:pPr>
              <a:buFont typeface="Wingdings" panose="020B0604020202020204" pitchFamily="34" charset="0"/>
              <a:buChar char="Ø"/>
            </a:pPr>
            <a:endParaRPr lang="en-GB"/>
          </a:p>
          <a:p>
            <a:pPr>
              <a:buFont typeface="Wingdings" panose="020B0604020202020204" pitchFamily="34" charset="0"/>
              <a:buChar char="Ø"/>
            </a:pPr>
            <a:r>
              <a:rPr lang="en-GB" b="1"/>
              <a:t>What:</a:t>
            </a:r>
            <a:r>
              <a:rPr lang="en-GB"/>
              <a:t> Decline in-store Sales and Customer visits.</a:t>
            </a:r>
          </a:p>
          <a:p>
            <a:pPr>
              <a:buFont typeface="Wingdings" panose="020B0604020202020204" pitchFamily="34" charset="0"/>
              <a:buChar char="Ø"/>
            </a:pPr>
            <a:endParaRPr lang="en-GB"/>
          </a:p>
          <a:p>
            <a:pPr>
              <a:buFont typeface="Wingdings" panose="020B0604020202020204" pitchFamily="34" charset="0"/>
              <a:buChar char="Ø"/>
            </a:pPr>
            <a:r>
              <a:rPr lang="en-GB" b="1"/>
              <a:t>Why:</a:t>
            </a:r>
            <a:r>
              <a:rPr lang="en-GB"/>
              <a:t> Online competition and weak digital presence</a:t>
            </a:r>
          </a:p>
          <a:p>
            <a:pPr>
              <a:buFont typeface="Wingdings" panose="020B0604020202020204" pitchFamily="34" charset="0"/>
              <a:buChar char="Ø"/>
            </a:pPr>
            <a:endParaRPr lang="en-GB"/>
          </a:p>
          <a:p>
            <a:pPr>
              <a:buFont typeface="Wingdings" panose="020B0604020202020204" pitchFamily="34" charset="0"/>
              <a:buChar char="Ø"/>
            </a:pPr>
            <a:r>
              <a:rPr lang="en-GB" b="1"/>
              <a:t>Where:</a:t>
            </a:r>
            <a:r>
              <a:rPr lang="en-GB"/>
              <a:t> Green Florist store in Norwich.</a:t>
            </a:r>
          </a:p>
          <a:p>
            <a:pPr>
              <a:buFont typeface="Wingdings" panose="020B0604020202020204" pitchFamily="34" charset="0"/>
              <a:buChar char="Ø"/>
            </a:pPr>
            <a:endParaRPr lang="en-GB"/>
          </a:p>
          <a:p>
            <a:pPr>
              <a:buFont typeface="Wingdings" panose="020B0604020202020204" pitchFamily="34" charset="0"/>
              <a:buChar char="Ø"/>
            </a:pPr>
            <a:r>
              <a:rPr lang="en-GB" b="1"/>
              <a:t>When:</a:t>
            </a:r>
            <a:r>
              <a:rPr lang="en-GB"/>
              <a:t> Over the past year.</a:t>
            </a:r>
          </a:p>
          <a:p>
            <a:pPr>
              <a:buFont typeface="Wingdings" panose="020B0604020202020204" pitchFamily="34" charset="0"/>
              <a:buChar char="Ø"/>
            </a:pPr>
            <a:endParaRPr lang="en-GB"/>
          </a:p>
          <a:p>
            <a:pPr>
              <a:buFont typeface="Wingdings" panose="020B0604020202020204" pitchFamily="34" charset="0"/>
              <a:buChar char="Ø"/>
            </a:pPr>
            <a:r>
              <a:rPr lang="en-GB" b="1"/>
              <a:t>How: </a:t>
            </a:r>
            <a:r>
              <a:rPr lang="en-GB"/>
              <a:t>Shift toward online flower retailers.</a:t>
            </a:r>
          </a:p>
          <a:p>
            <a:pPr>
              <a:buFont typeface="Wingdings" panose="020B0604020202020204" pitchFamily="34" charset="0"/>
              <a:buChar char="Ø"/>
            </a:pPr>
            <a:endParaRPr lang="en-GB"/>
          </a:p>
          <a:p>
            <a:pPr>
              <a:buFont typeface="Wingdings" panose="020B0604020202020204" pitchFamily="34" charset="0"/>
              <a:buChar char="Ø"/>
            </a:pPr>
            <a:r>
              <a:rPr lang="en-GB" b="1"/>
              <a:t>How much:</a:t>
            </a:r>
            <a:r>
              <a:rPr lang="en-GB"/>
              <a:t> Around 30% reduction in sales.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ACB082E-911C-38AD-AD69-C28337322C1C}"/>
              </a:ext>
            </a:extLst>
          </p:cNvPr>
          <p:cNvSpPr txBox="1"/>
          <p:nvPr/>
        </p:nvSpPr>
        <p:spPr>
          <a:xfrm>
            <a:off x="1653693" y="6375109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Ref:</a:t>
            </a:r>
          </a:p>
        </p:txBody>
      </p:sp>
    </p:spTree>
    <p:extLst>
      <p:ext uri="{BB962C8B-B14F-4D97-AF65-F5344CB8AC3E}">
        <p14:creationId xmlns:p14="http://schemas.microsoft.com/office/powerpoint/2010/main" val="10778075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F86D16-D7A5-E42C-A634-986066CB1B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612" y="150218"/>
            <a:ext cx="6863006" cy="1427585"/>
          </a:xfrm>
        </p:spPr>
        <p:txBody>
          <a:bodyPr/>
          <a:lstStyle/>
          <a:p>
            <a:r>
              <a:rPr lang="en-GB"/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135DAE-B2F4-6C2C-B9D5-BB71AA3867C4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101992" y="1717595"/>
            <a:ext cx="6414198" cy="4119463"/>
          </a:xfrm>
        </p:spPr>
        <p:txBody>
          <a:bodyPr vert="horz" lIns="0" tIns="0" rIns="0" bIns="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POLITICAL:</a:t>
            </a:r>
            <a:r>
              <a:rPr lang="en-GB"/>
              <a:t> Import regulations and local government policies.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b="1"/>
              <a:t>Economic Factors:</a:t>
            </a:r>
            <a:r>
              <a:rPr lang="en-GB"/>
              <a:t> Inflation, increasing flower and operational costs.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b="1"/>
              <a:t>Social Factors: </a:t>
            </a:r>
            <a:r>
              <a:rPr lang="en-GB"/>
              <a:t>Customers prefer convenience and online shopping.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r>
              <a:rPr lang="en-GB" b="1"/>
              <a:t>Technological Factors:</a:t>
            </a:r>
            <a:r>
              <a:rPr lang="en-GB"/>
              <a:t> Online ordering platforms and social media marketing.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b="1"/>
              <a:t>Environmental Factors:</a:t>
            </a:r>
            <a:r>
              <a:rPr lang="en-GB"/>
              <a:t> Demand for eco-friendly  products.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r>
              <a:rPr lang="en-GB" b="1"/>
              <a:t>Legal </a:t>
            </a:r>
            <a:r>
              <a:rPr lang="en-GB" b="1" err="1"/>
              <a:t>Factorsl</a:t>
            </a:r>
            <a:r>
              <a:rPr lang="en-GB" b="1"/>
              <a:t>:</a:t>
            </a:r>
            <a:r>
              <a:rPr lang="en-GB"/>
              <a:t> Consumer protection and retail regulations.</a:t>
            </a:r>
          </a:p>
          <a:p>
            <a:pPr marL="0" indent="0"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62485E3-BD4B-DE7F-124F-ADDC61AF8994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9E419C7-46E5-5D67-9BFE-CD72C6042306}"/>
              </a:ext>
            </a:extLst>
          </p:cNvPr>
          <p:cNvSpPr txBox="1"/>
          <p:nvPr/>
        </p:nvSpPr>
        <p:spPr>
          <a:xfrm>
            <a:off x="937181" y="6056414"/>
            <a:ext cx="492855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v"/>
            </a:pPr>
            <a:r>
              <a:rPr lang="en-US"/>
              <a:t>Ref:  </a:t>
            </a:r>
            <a:r>
              <a:rPr lang="en-US" sz="1200"/>
              <a:t>Mindtools(2024) PESTEL Analyses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85972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6BC91-1317-6190-D77C-97EA732952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3725" y="418383"/>
            <a:ext cx="7305047" cy="789778"/>
          </a:xfrm>
        </p:spPr>
        <p:txBody>
          <a:bodyPr>
            <a:normAutofit fontScale="90000"/>
          </a:bodyPr>
          <a:lstStyle/>
          <a:p>
            <a:r>
              <a:rPr lang="en-GB"/>
              <a:t>Fishbone (Cause and Effect)</a:t>
            </a:r>
            <a:br>
              <a:rPr lang="en-GB"/>
            </a:br>
            <a:r>
              <a:rPr lang="en-GB"/>
              <a:t>Analysis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8734E1-F03B-EB8D-1836-1D904A866E6E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16" name="Content Placeholder 15" descr="Arrow Right with solid fill">
            <a:extLst>
              <a:ext uri="{FF2B5EF4-FFF2-40B4-BE49-F238E27FC236}">
                <a16:creationId xmlns:a16="http://schemas.microsoft.com/office/drawing/2014/main" id="{097EB862-469C-3FA6-5184-640A8FA6805D}"/>
              </a:ext>
            </a:extLst>
          </p:cNvPr>
          <p:cNvPicPr>
            <a:picLocks noGrp="1" noChangeAspect="1"/>
          </p:cNvPicPr>
          <p:nvPr>
            <p:ph sz="quarter" idx="12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036004" y="3089949"/>
            <a:ext cx="6599656" cy="1498846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C992360-57B0-8995-1470-C0266E8814E8}"/>
              </a:ext>
            </a:extLst>
          </p:cNvPr>
          <p:cNvSpPr txBox="1"/>
          <p:nvPr/>
        </p:nvSpPr>
        <p:spPr>
          <a:xfrm>
            <a:off x="1107938" y="1634693"/>
            <a:ext cx="1346313" cy="3693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Marketing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57DBA928-78F1-77E9-69B9-35D505C2C51B}"/>
              </a:ext>
            </a:extLst>
          </p:cNvPr>
          <p:cNvSpPr txBox="1"/>
          <p:nvPr/>
        </p:nvSpPr>
        <p:spPr>
          <a:xfrm>
            <a:off x="4419033" y="3093323"/>
            <a:ext cx="38100" cy="16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75A4A597-D129-4A1C-D306-F776738EF641}"/>
              </a:ext>
            </a:extLst>
          </p:cNvPr>
          <p:cNvSpPr txBox="1"/>
          <p:nvPr/>
        </p:nvSpPr>
        <p:spPr>
          <a:xfrm>
            <a:off x="1102139" y="5796219"/>
            <a:ext cx="1176066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Location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48DBF225-6845-856B-6DF0-63649641449E}"/>
              </a:ext>
            </a:extLst>
          </p:cNvPr>
          <p:cNvSpPr txBox="1"/>
          <p:nvPr/>
        </p:nvSpPr>
        <p:spPr>
          <a:xfrm>
            <a:off x="3110460" y="5744924"/>
            <a:ext cx="1175986" cy="38210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Material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D7528017-F961-C496-20DE-4E9D59196306}"/>
              </a:ext>
            </a:extLst>
          </p:cNvPr>
          <p:cNvSpPr txBox="1"/>
          <p:nvPr/>
        </p:nvSpPr>
        <p:spPr>
          <a:xfrm>
            <a:off x="7431885" y="3477998"/>
            <a:ext cx="1518993" cy="646331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Decline in in-store sales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8CE2935-D484-B02A-FC88-9369003F2DA6}"/>
              </a:ext>
            </a:extLst>
          </p:cNvPr>
          <p:cNvSpPr txBox="1"/>
          <p:nvPr/>
        </p:nvSpPr>
        <p:spPr>
          <a:xfrm>
            <a:off x="5047895" y="5723320"/>
            <a:ext cx="1364580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Economy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9B965B-C8E2-CDDD-C592-0A8E2040AA49}"/>
              </a:ext>
            </a:extLst>
          </p:cNvPr>
          <p:cNvSpPr txBox="1"/>
          <p:nvPr/>
        </p:nvSpPr>
        <p:spPr>
          <a:xfrm>
            <a:off x="1103029" y="2347346"/>
            <a:ext cx="1511791" cy="3089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C448366-E140-CE34-FFF8-0F52E8847A22}"/>
              </a:ext>
            </a:extLst>
          </p:cNvPr>
          <p:cNvSpPr txBox="1"/>
          <p:nvPr/>
        </p:nvSpPr>
        <p:spPr>
          <a:xfrm>
            <a:off x="3567164" y="2706740"/>
            <a:ext cx="886615" cy="3341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D0765E-9D35-A511-6689-B48595AA07AB}"/>
              </a:ext>
            </a:extLst>
          </p:cNvPr>
          <p:cNvSpPr txBox="1"/>
          <p:nvPr/>
        </p:nvSpPr>
        <p:spPr>
          <a:xfrm>
            <a:off x="2975946" y="1610355"/>
            <a:ext cx="1434862" cy="369332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/>
              <a:t>Technology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12B679-1082-9322-939E-BD721A32C146}"/>
              </a:ext>
            </a:extLst>
          </p:cNvPr>
          <p:cNvSpPr txBox="1"/>
          <p:nvPr/>
        </p:nvSpPr>
        <p:spPr>
          <a:xfrm>
            <a:off x="4873846" y="1631610"/>
            <a:ext cx="1550764" cy="369332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 b="1"/>
              <a:t>Competition</a:t>
            </a:r>
          </a:p>
        </p:txBody>
      </p:sp>
      <p:pic>
        <p:nvPicPr>
          <p:cNvPr id="11" name="Graphic 10" descr="Arrow Down outline">
            <a:extLst>
              <a:ext uri="{FF2B5EF4-FFF2-40B4-BE49-F238E27FC236}">
                <a16:creationId xmlns:a16="http://schemas.microsoft.com/office/drawing/2014/main" id="{123E4497-2AE2-F3F7-EDFB-4660663AD59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0100000">
            <a:off x="1159335" y="2121017"/>
            <a:ext cx="943155" cy="1820173"/>
          </a:xfrm>
          <a:prstGeom prst="rect">
            <a:avLst/>
          </a:prstGeom>
        </p:spPr>
      </p:pic>
      <p:pic>
        <p:nvPicPr>
          <p:cNvPr id="30" name="Graphic 29" descr="Arrow Down outline">
            <a:extLst>
              <a:ext uri="{FF2B5EF4-FFF2-40B4-BE49-F238E27FC236}">
                <a16:creationId xmlns:a16="http://schemas.microsoft.com/office/drawing/2014/main" id="{A99366B3-1048-2F6F-693B-BA09918F873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12420000">
            <a:off x="1072582" y="3884191"/>
            <a:ext cx="1059722" cy="1878346"/>
          </a:xfrm>
          <a:prstGeom prst="rect">
            <a:avLst/>
          </a:prstGeom>
        </p:spPr>
      </p:pic>
      <p:pic>
        <p:nvPicPr>
          <p:cNvPr id="31" name="Graphic 30" descr="Arrow Down outline">
            <a:extLst>
              <a:ext uri="{FF2B5EF4-FFF2-40B4-BE49-F238E27FC236}">
                <a16:creationId xmlns:a16="http://schemas.microsoft.com/office/drawing/2014/main" id="{261B271E-9CEA-C889-D56C-8C5FB6E32E1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2895600" y="2010508"/>
            <a:ext cx="1008184" cy="1828799"/>
          </a:xfrm>
          <a:prstGeom prst="rect">
            <a:avLst/>
          </a:prstGeom>
        </p:spPr>
      </p:pic>
      <p:pic>
        <p:nvPicPr>
          <p:cNvPr id="32" name="Graphic 31" descr="Arrow Up outline">
            <a:extLst>
              <a:ext uri="{FF2B5EF4-FFF2-40B4-BE49-F238E27FC236}">
                <a16:creationId xmlns:a16="http://schemas.microsoft.com/office/drawing/2014/main" id="{2B642A03-178A-7EF0-113C-005092A78AB5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2861677" y="3818353"/>
            <a:ext cx="1118734" cy="1973074"/>
          </a:xfrm>
          <a:prstGeom prst="rect">
            <a:avLst/>
          </a:prstGeom>
        </p:spPr>
      </p:pic>
      <p:pic>
        <p:nvPicPr>
          <p:cNvPr id="33" name="Graphic 32" descr="Arrow Up outline">
            <a:extLst>
              <a:ext uri="{FF2B5EF4-FFF2-40B4-BE49-F238E27FC236}">
                <a16:creationId xmlns:a16="http://schemas.microsoft.com/office/drawing/2014/main" id="{8515B59A-BCF1-11CF-7403-0BEFDA8EF06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rot="11820000" flipV="1">
            <a:off x="4983528" y="3935007"/>
            <a:ext cx="973015" cy="1817075"/>
          </a:xfrm>
          <a:prstGeom prst="rect">
            <a:avLst/>
          </a:prstGeom>
        </p:spPr>
      </p:pic>
      <p:pic>
        <p:nvPicPr>
          <p:cNvPr id="34" name="Graphic 33" descr="Arrow Down outline">
            <a:extLst>
              <a:ext uri="{FF2B5EF4-FFF2-40B4-BE49-F238E27FC236}">
                <a16:creationId xmlns:a16="http://schemas.microsoft.com/office/drawing/2014/main" id="{6F02AB32-C443-BCA7-9B14-61083A78E24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rot="20160000">
            <a:off x="4840770" y="2099160"/>
            <a:ext cx="994912" cy="1700951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556F3A58-3F5F-43FD-8492-A0919272FD5C}"/>
              </a:ext>
            </a:extLst>
          </p:cNvPr>
          <p:cNvSpPr txBox="1"/>
          <p:nvPr/>
        </p:nvSpPr>
        <p:spPr>
          <a:xfrm>
            <a:off x="1322921" y="2265355"/>
            <a:ext cx="2860430" cy="166199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 -- Weak social media </a:t>
            </a:r>
          </a:p>
          <a:p>
            <a:r>
              <a:rPr lang="en-US" sz="1200"/>
              <a:t>     Promotion</a:t>
            </a:r>
          </a:p>
          <a:p>
            <a:r>
              <a:rPr lang="en-US" sz="1200"/>
              <a:t>      -- words of mouth </a:t>
            </a:r>
          </a:p>
          <a:p>
            <a:r>
              <a:rPr lang="en-US" sz="1200"/>
              <a:t>        reliance</a:t>
            </a:r>
          </a:p>
          <a:p>
            <a:r>
              <a:rPr lang="en-US" sz="1200"/>
              <a:t>          -  Lack of partnership </a:t>
            </a:r>
          </a:p>
          <a:p>
            <a:r>
              <a:rPr lang="en-US" sz="1200"/>
              <a:t>           With local businesses</a:t>
            </a:r>
          </a:p>
          <a:p>
            <a:r>
              <a:rPr lang="en-US" sz="1200"/>
              <a:t>      </a:t>
            </a:r>
          </a:p>
          <a:p>
            <a:endParaRPr lang="en-US"/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B6FB4258-C2F5-4FBB-4A81-BB4D821EE838}"/>
              </a:ext>
            </a:extLst>
          </p:cNvPr>
          <p:cNvSpPr txBox="1"/>
          <p:nvPr/>
        </p:nvSpPr>
        <p:spPr>
          <a:xfrm>
            <a:off x="3372670" y="2266206"/>
            <a:ext cx="2743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 -- Outdated website</a:t>
            </a:r>
          </a:p>
          <a:p>
            <a:endParaRPr lang="en-US" sz="1200"/>
          </a:p>
          <a:p>
            <a:r>
              <a:rPr lang="en-US" sz="1200"/>
              <a:t>-- Ordering system</a:t>
            </a:r>
            <a:endParaRPr lang="en-US"/>
          </a:p>
          <a:p>
            <a:endParaRPr lang="en-US" sz="1200"/>
          </a:p>
          <a:p>
            <a:r>
              <a:rPr lang="en-US" sz="1200"/>
              <a:t> -- Reshaping business </a:t>
            </a:r>
          </a:p>
          <a:p>
            <a:r>
              <a:rPr lang="en-US" sz="1200"/>
              <a:t>     landscape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C9C84F8-940E-C020-E192-5902D1803BF2}"/>
              </a:ext>
            </a:extLst>
          </p:cNvPr>
          <p:cNvSpPr txBox="1"/>
          <p:nvPr/>
        </p:nvSpPr>
        <p:spPr>
          <a:xfrm>
            <a:off x="5181162" y="2279738"/>
            <a:ext cx="3145763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 -- Online Shopping</a:t>
            </a:r>
          </a:p>
          <a:p>
            <a:r>
              <a:rPr lang="en-US" sz="1200"/>
              <a:t>   -- Retailers with lower price   </a:t>
            </a:r>
          </a:p>
          <a:p>
            <a:r>
              <a:rPr lang="en-US" sz="1200"/>
              <a:t>        </a:t>
            </a:r>
          </a:p>
          <a:p>
            <a:r>
              <a:rPr lang="en-US" sz="1200"/>
              <a:t>     -- Offer with same day           </a:t>
            </a:r>
          </a:p>
          <a:p>
            <a:r>
              <a:rPr lang="en-US" sz="1200"/>
              <a:t>         delivery</a:t>
            </a:r>
            <a:endParaRPr lang="en-US"/>
          </a:p>
          <a:p>
            <a:endParaRPr lang="en-US" sz="120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8B0AC38-74D6-9642-0E8B-FBAD39448B29}"/>
              </a:ext>
            </a:extLst>
          </p:cNvPr>
          <p:cNvSpPr txBox="1"/>
          <p:nvPr/>
        </p:nvSpPr>
        <p:spPr>
          <a:xfrm>
            <a:off x="1115495" y="4430103"/>
            <a:ext cx="3462067" cy="112237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          --</a:t>
            </a:r>
            <a:r>
              <a:rPr lang="en-US" sz="1200"/>
              <a:t> Closing of nearby</a:t>
            </a:r>
            <a:endParaRPr lang="en-US"/>
          </a:p>
          <a:p>
            <a:r>
              <a:rPr lang="en-US" sz="1200"/>
              <a:t>                      Business</a:t>
            </a:r>
          </a:p>
          <a:p>
            <a:r>
              <a:rPr lang="en-US" sz="1200"/>
              <a:t>           -- Reduced of foot traffic</a:t>
            </a:r>
          </a:p>
          <a:p>
            <a:endParaRPr lang="en-US" sz="1200"/>
          </a:p>
          <a:p>
            <a:r>
              <a:rPr lang="en-US" sz="1200"/>
              <a:t>      -- Better selection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EE154C40-4655-C06F-888D-72A6ECC362B9}"/>
              </a:ext>
            </a:extLst>
          </p:cNvPr>
          <p:cNvSpPr txBox="1"/>
          <p:nvPr/>
        </p:nvSpPr>
        <p:spPr>
          <a:xfrm>
            <a:off x="3438689" y="4412598"/>
            <a:ext cx="2743200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--- Prices increase of </a:t>
            </a:r>
            <a:endParaRPr lang="en-US"/>
          </a:p>
          <a:p>
            <a:r>
              <a:rPr lang="en-US" sz="1200"/>
              <a:t>Fresh Flower</a:t>
            </a:r>
            <a:endParaRPr lang="en-US"/>
          </a:p>
          <a:p>
            <a:endParaRPr lang="en-US" sz="1200"/>
          </a:p>
          <a:p>
            <a:r>
              <a:rPr lang="en-US" sz="1200"/>
              <a:t>--- Delay of sulpply</a:t>
            </a:r>
            <a:endParaRPr lang="en-US"/>
          </a:p>
          <a:p>
            <a:endParaRPr lang="en-US" sz="1200"/>
          </a:p>
          <a:p>
            <a:r>
              <a:rPr lang="en-US" sz="1200"/>
              <a:t>--- sustainable packeging</a:t>
            </a:r>
          </a:p>
          <a:p>
            <a:endParaRPr lang="en-US" sz="1200"/>
          </a:p>
          <a:p>
            <a:endParaRPr lang="en-US" sz="1200"/>
          </a:p>
          <a:p>
            <a:endParaRPr lang="en-US" sz="120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B07029-5918-2889-B755-40A8FB1687BE}"/>
              </a:ext>
            </a:extLst>
          </p:cNvPr>
          <p:cNvSpPr txBox="1"/>
          <p:nvPr/>
        </p:nvSpPr>
        <p:spPr>
          <a:xfrm>
            <a:off x="5372484" y="4415978"/>
            <a:ext cx="3578205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     -- Import &amp; export rules</a:t>
            </a:r>
          </a:p>
          <a:p>
            <a:endParaRPr lang="en-US" sz="1200"/>
          </a:p>
          <a:p>
            <a:r>
              <a:rPr lang="en-US" sz="1200"/>
              <a:t>    -- Operational cost</a:t>
            </a:r>
          </a:p>
          <a:p>
            <a:endParaRPr lang="en-US" sz="1200"/>
          </a:p>
          <a:p>
            <a:r>
              <a:rPr lang="en-US" sz="1200"/>
              <a:t>--- Inflation</a:t>
            </a:r>
            <a:endParaRPr lang="en-US"/>
          </a:p>
          <a:p>
            <a:endParaRPr lang="en-US" sz="12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BC3C2A-ADE7-73BC-C41A-E4F3B70A4A49}"/>
              </a:ext>
            </a:extLst>
          </p:cNvPr>
          <p:cNvSpPr txBox="1"/>
          <p:nvPr/>
        </p:nvSpPr>
        <p:spPr>
          <a:xfrm>
            <a:off x="824361" y="6260378"/>
            <a:ext cx="5159828" cy="7155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spcAft>
                <a:spcPts val="900"/>
              </a:spcAft>
              <a:buFont typeface="Wingdings"/>
              <a:buChar char="v"/>
            </a:pPr>
            <a:r>
              <a:rPr lang="en-US" sz="1400" err="1"/>
              <a:t>Ref:</a:t>
            </a:r>
            <a:r>
              <a:rPr lang="en-US" sz="1500" err="1"/>
              <a:t>Ishikawa</a:t>
            </a:r>
            <a:r>
              <a:rPr lang="en-US" sz="1500"/>
              <a:t>, K. (1986) Guide to Quality Control.</a:t>
            </a:r>
            <a:endParaRPr lang="en-US"/>
          </a:p>
          <a:p>
            <a:pPr marL="285750" indent="-285750">
              <a:buFont typeface="Wingdings"/>
              <a:buChar char="v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51686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A2A4C0-E0AC-EFC6-9D22-9B0C66C976CD}"/>
              </a:ext>
            </a:extLst>
          </p:cNvPr>
          <p:cNvSpPr>
            <a:spLocks noGrp="1"/>
          </p:cNvSpPr>
          <p:nvPr>
            <p:ph sz="quarter" idx="12"/>
          </p:nvPr>
        </p:nvSpPr>
        <p:spPr/>
        <p:txBody>
          <a:bodyPr vert="horz" lIns="0" tIns="0" rIns="0" bIns="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/>
              <a:t>Kotler, P &amp; Keller, K (2022) Marketing Management.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/>
              <a:t>Jonhson, G., Scholes, K&amp; Whittington, R. (2020) Exploring Strategy.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/>
              <a:t>Mindtools (2024) PESTEL Analyses.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/>
              <a:t>Ishikawa, K. (1986) Guide to Quality Control.</a:t>
            </a:r>
          </a:p>
          <a:p>
            <a:pPr>
              <a:buFont typeface="Wingdings" panose="020B0604020202020204" pitchFamily="34" charset="0"/>
              <a:buChar char="Ø"/>
            </a:pPr>
            <a:r>
              <a:rPr lang="en-US"/>
              <a:t>Porter, M.(2008)the Five Competitive forces that shapes Strategy.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/>
          </a:p>
          <a:p>
            <a:pPr>
              <a:buFont typeface="Wingdings" panose="020B0604020202020204" pitchFamily="34" charset="0"/>
              <a:buChar char="Ø"/>
            </a:pPr>
            <a:endParaRPr lang="en-US"/>
          </a:p>
          <a:p>
            <a:pPr>
              <a:buFont typeface="Wingdings" panose="020B0604020202020204" pitchFamily="34" charset="0"/>
              <a:buChar char="Ø"/>
            </a:pP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9E78A64-1AC1-51B7-9495-508A71D6E2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References: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701AA2-19BB-4BB5-F7B1-E9343183B1B1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231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D9BC4A-7B5D-AD43-9A46-F7647A6461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1600"/>
              <a:t>Key Findings Tools Used: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F7C09E-FB65-ED24-40D2-39DE0FE6B2F9}"/>
              </a:ext>
            </a:extLst>
          </p:cNvPr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2EE7B45F-7FBD-A9F1-14BC-59403D35F693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1101992" y="1706156"/>
            <a:ext cx="6859896" cy="2595463"/>
          </a:xfrm>
        </p:spPr>
        <p:txBody>
          <a:bodyPr vert="horz" lIns="0" tIns="0" rIns="0" bIns="0" rtlCol="0" anchor="t">
            <a:normAutofit lnSpcReduction="10000"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US" b="1"/>
              <a:t>5W2H Analysis:</a:t>
            </a:r>
            <a:r>
              <a:rPr lang="en-US"/>
              <a:t>  Highlighted that the core of issue Is a 30% drop in sales due to Shifting customer habits and competitive pressure.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/>
          </a:p>
          <a:p>
            <a:pPr>
              <a:buFont typeface="Wingdings" panose="020B0604020202020204" pitchFamily="34" charset="0"/>
              <a:buChar char="Ø"/>
            </a:pPr>
            <a:r>
              <a:rPr lang="en-US" b="1"/>
              <a:t>PESTEL:</a:t>
            </a:r>
            <a:r>
              <a:rPr lang="en-US"/>
              <a:t> Identified that economic factors(Inflation/cost) and social trends (online preference) are major external pressures, while environmental focus to offers competitive advantage.</a:t>
            </a:r>
          </a:p>
          <a:p>
            <a:pPr>
              <a:buFont typeface="Wingdings" panose="020B0604020202020204" pitchFamily="34" charset="0"/>
              <a:buChar char="Ø"/>
            </a:pPr>
            <a:endParaRPr lang="en-US"/>
          </a:p>
          <a:p>
            <a:pPr>
              <a:buFont typeface="Wingdings" panose="020B0604020202020204" pitchFamily="34" charset="0"/>
              <a:buChar char="Ø"/>
            </a:pPr>
            <a:r>
              <a:rPr lang="en-US" b="1"/>
              <a:t>Fishborn Diagram</a:t>
            </a:r>
            <a:r>
              <a:rPr lang="en-US"/>
              <a:t>: Pinpointed that rising operational costs and decreasing foot traffic are the root of the current, urgent need for a strategic shift.</a:t>
            </a:r>
          </a:p>
          <a:p>
            <a:pPr marL="0" indent="0"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0398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F101732C-7338-DBA0-BD19-1FA8830474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8211" y="1375134"/>
            <a:ext cx="3723503" cy="3939817"/>
          </a:xfrm>
        </p:spPr>
        <p:txBody>
          <a:bodyPr/>
          <a:lstStyle/>
          <a:p>
            <a:r>
              <a:rPr lang="en-US"/>
              <a:t>Thank</a:t>
            </a:r>
            <a:br>
              <a:rPr lang="en-US"/>
            </a:br>
            <a:r>
              <a:rPr lang="en-US"/>
              <a:t>you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0ECFE66-A9E7-A365-967B-2FD670CB392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711715" y="1375099"/>
            <a:ext cx="3588279" cy="3939817"/>
          </a:xfrm>
        </p:spPr>
        <p:txBody>
          <a:bodyPr/>
          <a:lstStyle/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370842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23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8696B"/>
      </a:accent1>
      <a:accent2>
        <a:srgbClr val="95B8BF"/>
      </a:accent2>
      <a:accent3>
        <a:srgbClr val="BFD4D9"/>
      </a:accent3>
      <a:accent4>
        <a:srgbClr val="5B4839"/>
      </a:accent4>
      <a:accent5>
        <a:srgbClr val="C3A398"/>
      </a:accent5>
      <a:accent6>
        <a:srgbClr val="CA553E"/>
      </a:accent6>
      <a:hlink>
        <a:srgbClr val="0563C1"/>
      </a:hlink>
      <a:folHlink>
        <a:srgbClr val="954F72"/>
      </a:folHlink>
    </a:clrScheme>
    <a:fontScheme name="Custom 30">
      <a:majorFont>
        <a:latin typeface="Tisa Offc Serif Pro"/>
        <a:ea typeface=""/>
        <a:cs typeface=""/>
      </a:majorFont>
      <a:minorFont>
        <a:latin typeface="Univer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>
          <a:solidFill>
            <a:schemeClr val="accent5">
              <a:lumMod val="20000"/>
              <a:lumOff val="8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TM78544816_Win32_SL_V10" id="{8934A6D9-B969-498F-A646-4B502FD69C4E}" vid="{AA78C1C8-456D-41A9-83FC-BC8B9A8EE39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A98CD342-50C4-441F-B4A3-7D5ADB05713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3FAE0208-DBD5-43E1-AC6B-D2AD9623F0B9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CBDD27D0-5B6E-4A0E-95B2-BB37F9D88615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On-screen Show (4:3)</PresentationFormat>
  <Slides>10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Custom</vt:lpstr>
      <vt:lpstr>Problem Solving and Decision Making (LCLM4004_LON)</vt:lpstr>
      <vt:lpstr>Green Haven Florist Case Study </vt:lpstr>
      <vt:lpstr>Introduction and Context </vt:lpstr>
      <vt:lpstr>Nature and scope of the Problem</vt:lpstr>
      <vt:lpstr>5W2H Analysis</vt:lpstr>
      <vt:lpstr>PESTEL Analysis</vt:lpstr>
      <vt:lpstr>Fishbone (Cause and Effect) Analysis </vt:lpstr>
      <vt:lpstr>References:</vt:lpstr>
      <vt:lpstr>Key Findings Tools Used: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1</cp:revision>
  <dcterms:created xsi:type="dcterms:W3CDTF">2026-03-08T10:33:05Z</dcterms:created>
  <dcterms:modified xsi:type="dcterms:W3CDTF">2026-03-16T03:04:32Z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