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8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629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27A1-592F-40F4-A3DE-7B956D9E3B0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503B-3668-4C74-9D13-7805D07A1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4616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27A1-592F-40F4-A3DE-7B956D9E3B0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503B-3668-4C74-9D13-7805D07A1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012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27A1-592F-40F4-A3DE-7B956D9E3B0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503B-3668-4C74-9D13-7805D07A1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278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27A1-592F-40F4-A3DE-7B956D9E3B0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503B-3668-4C74-9D13-7805D07A1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0111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27A1-592F-40F4-A3DE-7B956D9E3B0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503B-3668-4C74-9D13-7805D07A1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8710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27A1-592F-40F4-A3DE-7B956D9E3B0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503B-3668-4C74-9D13-7805D07A1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364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27A1-592F-40F4-A3DE-7B956D9E3B0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503B-3668-4C74-9D13-7805D07A1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3943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27A1-592F-40F4-A3DE-7B956D9E3B0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503B-3668-4C74-9D13-7805D07A1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13477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27A1-592F-40F4-A3DE-7B956D9E3B0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503B-3668-4C74-9D13-7805D07A1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0369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27A1-592F-40F4-A3DE-7B956D9E3B0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503B-3668-4C74-9D13-7805D07A1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564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527A1-592F-40F4-A3DE-7B956D9E3B0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CD503B-3668-4C74-9D13-7805D07A1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39763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D527A1-592F-40F4-A3DE-7B956D9E3B09}" type="datetimeFigureOut">
              <a:rPr lang="en-GB" smtClean="0"/>
              <a:t>11/10/2017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CD503B-3668-4C74-9D13-7805D07A1A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615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://shareably.co/double-standards-comics/?utm_source=vonvon&amp;utm_medium=facebook&amp;utm_campaign=people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781556"/>
            <a:ext cx="9144000" cy="2387600"/>
          </a:xfrm>
        </p:spPr>
        <p:txBody>
          <a:bodyPr/>
          <a:lstStyle/>
          <a:p>
            <a:r>
              <a:rPr lang="en-GB" dirty="0"/>
              <a:t>Equality and Double Standards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0684" y="4681030"/>
            <a:ext cx="10390632" cy="1655762"/>
          </a:xfrm>
        </p:spPr>
        <p:txBody>
          <a:bodyPr>
            <a:normAutofit/>
          </a:bodyPr>
          <a:lstStyle/>
          <a:p>
            <a:r>
              <a:rPr lang="en-GB" dirty="0" err="1"/>
              <a:t>Etemadieh</a:t>
            </a:r>
            <a:r>
              <a:rPr lang="en-GB" dirty="0"/>
              <a:t> A (2017) </a:t>
            </a:r>
            <a:r>
              <a:rPr lang="en-GB" u="sng" dirty="0"/>
              <a:t>15 eye-opening comics that perfectly illustrate double standards in our society</a:t>
            </a:r>
            <a:r>
              <a:rPr lang="en-GB" dirty="0"/>
              <a:t>, available at </a:t>
            </a:r>
            <a:r>
              <a:rPr lang="en-GB" dirty="0">
                <a:hlinkClick r:id="rId2"/>
              </a:rPr>
              <a:t>http://shareably.co/double-standards-comics/?utm_source=vonvon&amp;utm_medium=facebook&amp;utm_campaign=people</a:t>
            </a:r>
            <a:r>
              <a:rPr lang="en-GB" dirty="0"/>
              <a:t>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58934" y="570165"/>
            <a:ext cx="7474132" cy="1636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954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4736" y="265176"/>
            <a:ext cx="6202680" cy="2075688"/>
          </a:xfr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Do you have experience of being treated in a particular manner because of a</a:t>
            </a:r>
            <a:r>
              <a:rPr lang="en-GB" sz="3200" i="1" dirty="0" smtClean="0"/>
              <a:t> perceived characteristic </a:t>
            </a:r>
            <a:r>
              <a:rPr lang="en-GB" sz="3200" dirty="0" smtClean="0"/>
              <a:t>of your identity?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736" y="2382012"/>
            <a:ext cx="4657344" cy="4265081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9688" y="86868"/>
            <a:ext cx="4203192" cy="3152394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6132" y="3675888"/>
            <a:ext cx="4206748" cy="2697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53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90" y="265175"/>
            <a:ext cx="9931205" cy="528753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312664" y="5742432"/>
            <a:ext cx="69860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 smtClean="0"/>
              <a:t>… prohibited conduct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530459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253" y="228600"/>
            <a:ext cx="5494377" cy="62295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95669" y="118872"/>
            <a:ext cx="4816043" cy="6664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22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130" y="66675"/>
            <a:ext cx="5172075" cy="67246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4205" y="1394460"/>
            <a:ext cx="6655997" cy="3881628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xmlns="" id="{E9F0CE6E-6BCE-4CE1-BD99-6F22523C6DF7}"/>
              </a:ext>
            </a:extLst>
          </p:cNvPr>
          <p:cNvSpPr/>
          <p:nvPr/>
        </p:nvSpPr>
        <p:spPr>
          <a:xfrm>
            <a:off x="515566" y="3618689"/>
            <a:ext cx="4844374" cy="28793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6959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453" y="310705"/>
            <a:ext cx="5591188" cy="619982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86640" y="1490281"/>
            <a:ext cx="6282491" cy="4215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679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961" y="154114"/>
            <a:ext cx="3660839" cy="664224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3574" y="154114"/>
            <a:ext cx="2996028" cy="6620256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2C0E3C67-F473-448A-BAC3-E8E2D554606D}"/>
              </a:ext>
            </a:extLst>
          </p:cNvPr>
          <p:cNvSpPr/>
          <p:nvPr/>
        </p:nvSpPr>
        <p:spPr>
          <a:xfrm>
            <a:off x="1596961" y="3375498"/>
            <a:ext cx="3587882" cy="342085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410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251" y="0"/>
            <a:ext cx="2773669" cy="676560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1436" y="392811"/>
            <a:ext cx="6798564" cy="611363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03F75D3B-F7AD-4002-A5B3-194868489C61}"/>
              </a:ext>
            </a:extLst>
          </p:cNvPr>
          <p:cNvSpPr/>
          <p:nvPr/>
        </p:nvSpPr>
        <p:spPr>
          <a:xfrm>
            <a:off x="823242" y="2256817"/>
            <a:ext cx="2697251" cy="10700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94D4344B-20D7-44AF-9DF7-049F0A403036}"/>
              </a:ext>
            </a:extLst>
          </p:cNvPr>
          <p:cNvSpPr/>
          <p:nvPr/>
        </p:nvSpPr>
        <p:spPr>
          <a:xfrm>
            <a:off x="823241" y="1118681"/>
            <a:ext cx="2697251" cy="113367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B47649AA-48E5-4666-9004-69D7C3C47B45}"/>
              </a:ext>
            </a:extLst>
          </p:cNvPr>
          <p:cNvSpPr/>
          <p:nvPr/>
        </p:nvSpPr>
        <p:spPr>
          <a:xfrm>
            <a:off x="823242" y="3331323"/>
            <a:ext cx="2697251" cy="10700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5DF623C1-4851-4068-9C75-3BEC445F5832}"/>
              </a:ext>
            </a:extLst>
          </p:cNvPr>
          <p:cNvSpPr/>
          <p:nvPr/>
        </p:nvSpPr>
        <p:spPr>
          <a:xfrm>
            <a:off x="823242" y="4405829"/>
            <a:ext cx="2697251" cy="10700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947E916B-E790-46D8-BE70-8751124A3BCD}"/>
              </a:ext>
            </a:extLst>
          </p:cNvPr>
          <p:cNvSpPr/>
          <p:nvPr/>
        </p:nvSpPr>
        <p:spPr>
          <a:xfrm>
            <a:off x="823459" y="5466945"/>
            <a:ext cx="2697251" cy="107004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271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2488" y="302974"/>
            <a:ext cx="4299040" cy="641280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97328" y="192024"/>
            <a:ext cx="4830920" cy="663470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77C1ECF1-043C-4DFB-BCDD-EDF6E997E6A9}"/>
              </a:ext>
            </a:extLst>
          </p:cNvPr>
          <p:cNvSpPr/>
          <p:nvPr/>
        </p:nvSpPr>
        <p:spPr>
          <a:xfrm>
            <a:off x="1072488" y="3939702"/>
            <a:ext cx="4102627" cy="26945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CBF3AEC0-3880-4163-A6C0-2C84ED8AE7C0}"/>
              </a:ext>
            </a:extLst>
          </p:cNvPr>
          <p:cNvSpPr/>
          <p:nvPr/>
        </p:nvSpPr>
        <p:spPr>
          <a:xfrm>
            <a:off x="6429983" y="3754877"/>
            <a:ext cx="4523362" cy="28793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382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9098" y="81725"/>
            <a:ext cx="4180238" cy="671226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0132" y="147923"/>
            <a:ext cx="4165386" cy="657987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xmlns="" id="{2CB2BFD5-E6C6-4409-B720-BF455AE31398}"/>
              </a:ext>
            </a:extLst>
          </p:cNvPr>
          <p:cNvSpPr/>
          <p:nvPr/>
        </p:nvSpPr>
        <p:spPr>
          <a:xfrm>
            <a:off x="8570068" y="476655"/>
            <a:ext cx="1974715" cy="2071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xmlns="" id="{67EE1962-1B3F-463C-BFAA-5FB46D3E8592}"/>
              </a:ext>
            </a:extLst>
          </p:cNvPr>
          <p:cNvSpPr/>
          <p:nvPr/>
        </p:nvSpPr>
        <p:spPr>
          <a:xfrm>
            <a:off x="8570067" y="2548647"/>
            <a:ext cx="1974715" cy="2071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xmlns="" id="{F088E308-09D3-4A71-A744-703F324A965F}"/>
              </a:ext>
            </a:extLst>
          </p:cNvPr>
          <p:cNvSpPr/>
          <p:nvPr/>
        </p:nvSpPr>
        <p:spPr>
          <a:xfrm>
            <a:off x="8570068" y="4575242"/>
            <a:ext cx="1974715" cy="2071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xmlns="" id="{1C0FCBF7-BFB7-43A9-93E3-71A2F8E50658}"/>
              </a:ext>
            </a:extLst>
          </p:cNvPr>
          <p:cNvSpPr/>
          <p:nvPr/>
        </p:nvSpPr>
        <p:spPr>
          <a:xfrm>
            <a:off x="6514616" y="2548647"/>
            <a:ext cx="2028210" cy="2071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xmlns="" id="{BCB3F7ED-F668-409C-9B59-363576594DDA}"/>
              </a:ext>
            </a:extLst>
          </p:cNvPr>
          <p:cNvSpPr/>
          <p:nvPr/>
        </p:nvSpPr>
        <p:spPr>
          <a:xfrm>
            <a:off x="6514617" y="4575242"/>
            <a:ext cx="2055450" cy="20719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707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09648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51</Words>
  <Application>Microsoft Office PowerPoint</Application>
  <PresentationFormat>Widescreen</PresentationFormat>
  <Paragraphs>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Equality and Double Standards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Equality and Double Standards</dc:title>
  <dc:creator>Mike Durke</dc:creator>
  <cp:lastModifiedBy>Mike Durke</cp:lastModifiedBy>
  <cp:revision>6</cp:revision>
  <dcterms:created xsi:type="dcterms:W3CDTF">2017-08-24T08:16:43Z</dcterms:created>
  <dcterms:modified xsi:type="dcterms:W3CDTF">2017-10-11T14:18:50Z</dcterms:modified>
</cp:coreProperties>
</file>