
<file path=[Content_Types].xml><?xml version="1.0" encoding="utf-8"?>
<Types xmlns="http://schemas.openxmlformats.org/package/2006/content-types">
  <Default Extension="emf" ContentType="image/x-emf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8" r:id="rId6"/>
    <p:sldId id="260" r:id="rId7"/>
    <p:sldId id="266" r:id="rId8"/>
    <p:sldId id="267" r:id="rId9"/>
    <p:sldId id="26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EB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09" autoAdjust="0"/>
    <p:restoredTop sz="94660"/>
  </p:normalViewPr>
  <p:slideViewPr>
    <p:cSldViewPr snapToGrid="0">
      <p:cViewPr varScale="1">
        <p:scale>
          <a:sx n="83" d="100"/>
          <a:sy n="83" d="100"/>
        </p:scale>
        <p:origin x="87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D3711-B135-4DC5-AA60-0331102231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A1DF36-E580-4DE1-B427-1C2F711E62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CF150-051D-466F-99D7-0FE378249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4E22D-586D-4263-A49F-50F1568BC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4C099C-99C5-43FF-BD18-4BAB19DAF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15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D7E13-DF7B-4ACC-9AAA-3D77FFA10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315E3-145F-4EE7-B9C5-98E97E525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2639A-2501-4A59-9411-50F1FA73B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03822-EC22-45A0-A069-A1A196089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AE0EF-54AE-4985-8830-8309D88AB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661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58DB8-F803-4950-AD88-F9067BF0A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05BF4-4013-4512-890B-964C896CC4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9B108-03C0-4870-8303-765ADAC69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989CF-855C-4955-ADFB-ADA479573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EDDB5-5A6C-45AB-9DAA-ED942E496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21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94BF4-F19F-441E-B10B-8CFD4748D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AF624-5BD8-43D0-8525-772BA42BA3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DA7248-404F-4AF1-A7B5-8C9ADD88BE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C09644-DB7B-48CD-868E-9D18BFE30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AEBE0-EDBF-48B4-9B70-767FD0F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67C249-0B4D-49CB-9E18-7916B55F6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185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501EE-F481-4027-BC53-B03BFDCAF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380488-44EB-47AD-BD16-CE3AB954EF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8D7015-C23B-4EA3-9105-39A2EADCD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C4A7BA-FA63-410C-B292-4DA859144C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AA610B-23CD-4389-A181-8054D8D920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96AEDA-9084-4247-A62C-0DFE1EB16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30C6D2-7AD5-4A2C-8B22-B6030D1E8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181EED-2109-4ABA-9233-6907A6643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452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436BD-409A-4E83-8D5D-DFE330B0C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FC673A-A21F-4007-B0AF-2FC4B9281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9574D8-F102-475A-8D16-7FF61F97B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3F635F-CC69-4B2D-BBD4-1034F613D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733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2F1EA4-658F-4EDC-B329-295224C75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6DE70D-E5D9-4336-AD84-5FC9EC59A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C42A89-6E09-4338-8714-47C87C0C7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472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CBB8F-069A-458A-8DD3-EC8A59D19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93168-576D-48E0-9991-660580354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7F4D7E-6441-46BA-8AC7-E056797694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DE4ABD-4B33-4DBB-8FB8-391C2A3DD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B921D4-7DBD-48FE-AF8C-FEB497272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EC69D4-9863-4BE4-A3A5-4B32C5905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033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2D35B-0132-41CA-87F6-12AAE71B5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762DCA-E5F5-4313-8950-271E03C8E9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1DD579-AE1D-4723-8F4B-A24485F2F0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E1E89D-32BA-4613-9456-AE3104068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998005-C3D8-4A2C-ACB3-1F347585C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A5441C-A781-40D7-8941-E1AB8E160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930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56617-7D3D-423B-8B8B-9EEB988EC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A39EB6-11DB-40F8-994B-FC04CD45FA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9D5BB-89A2-4A0F-AD5F-68C111EF5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38217-60CB-41FA-BA38-598EB68A1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0CFF1-3D00-4772-8503-5DF995673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191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826210-C377-4487-9A2E-D8FA36CB4C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3C14C-78DC-45DB-845F-5EC02F47CC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AAE80-436A-4280-9D4E-12891B269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0D867D-AE77-4A86-8683-D437638B2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12EAE-BE24-47F5-A0D8-644A6DA33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31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7903C1-0982-425F-9CFF-CF696F09F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D0D14-1193-4D91-9457-7E68CC12E6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42956-5D85-4D76-A949-275CD8F618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C8175-80C4-4E38-B2BC-A80549922D6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319BB-8EDF-464F-BC3A-58C320F33D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2D976-CC39-404C-AB26-F9683CC6F2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3BB9E-B758-444C-BA2F-DD6E16C7D8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084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13" Type="http://schemas.openxmlformats.org/officeDocument/2006/relationships/image" Target="../media/image27.png"/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12" Type="http://schemas.openxmlformats.org/officeDocument/2006/relationships/image" Target="../media/image26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jpg"/><Relationship Id="rId11" Type="http://schemas.openxmlformats.org/officeDocument/2006/relationships/image" Target="../media/image25.png"/><Relationship Id="rId5" Type="http://schemas.openxmlformats.org/officeDocument/2006/relationships/image" Target="../media/image19.jp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4" Type="http://schemas.openxmlformats.org/officeDocument/2006/relationships/image" Target="../media/image18.jpg"/><Relationship Id="rId9" Type="http://schemas.openxmlformats.org/officeDocument/2006/relationships/image" Target="../media/image23.jpg"/><Relationship Id="rId1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1A50583E-754F-400A-84FB-505E849C52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2" t="26478" r="22017" b="3497"/>
          <a:stretch/>
        </p:blipFill>
        <p:spPr bwMode="auto">
          <a:xfrm>
            <a:off x="3007743" y="0"/>
            <a:ext cx="9184258" cy="697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07D9985-8AF8-4A0C-8F56-B5FD2D5880DE}"/>
              </a:ext>
            </a:extLst>
          </p:cNvPr>
          <p:cNvSpPr/>
          <p:nvPr/>
        </p:nvSpPr>
        <p:spPr>
          <a:xfrm>
            <a:off x="0" y="1851652"/>
            <a:ext cx="3052754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Pryd</a:t>
            </a:r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ydych</a:t>
            </a:r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chi’n</a:t>
            </a:r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ddigon</a:t>
            </a:r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hen </a:t>
            </a:r>
          </a:p>
          <a:p>
            <a:pPr algn="ctr"/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allu</a:t>
            </a:r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…?</a:t>
            </a:r>
          </a:p>
        </p:txBody>
      </p:sp>
    </p:spTree>
    <p:extLst>
      <p:ext uri="{BB962C8B-B14F-4D97-AF65-F5344CB8AC3E}">
        <p14:creationId xmlns:p14="http://schemas.microsoft.com/office/powerpoint/2010/main" val="2231627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8694D44-5944-BE40-A05D-9BD027EE5BD6}"/>
              </a:ext>
            </a:extLst>
          </p:cNvPr>
          <p:cNvSpPr txBox="1"/>
          <p:nvPr/>
        </p:nvSpPr>
        <p:spPr>
          <a:xfrm>
            <a:off x="2589081" y="711169"/>
            <a:ext cx="7013838" cy="212365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en-US" sz="4400" dirty="0"/>
              <a:t>Felly, </a:t>
            </a:r>
            <a:r>
              <a:rPr lang="en-US" sz="4400" dirty="0" err="1"/>
              <a:t>beth</a:t>
            </a:r>
            <a:r>
              <a:rPr lang="en-US" sz="4400" dirty="0"/>
              <a:t> </a:t>
            </a:r>
            <a:r>
              <a:rPr lang="en-US" sz="4400" dirty="0" err="1"/>
              <a:t>yw’r</a:t>
            </a:r>
            <a:r>
              <a:rPr lang="en-US" sz="4400" dirty="0"/>
              <a:t> </a:t>
            </a:r>
            <a:r>
              <a:rPr lang="en-US" sz="4400" dirty="0" err="1"/>
              <a:t>oedran</a:t>
            </a:r>
            <a:r>
              <a:rPr lang="en-US" sz="4400" dirty="0"/>
              <a:t> </a:t>
            </a:r>
            <a:r>
              <a:rPr lang="en-US" sz="4400" dirty="0" err="1"/>
              <a:t>yr</a:t>
            </a:r>
            <a:r>
              <a:rPr lang="en-US" sz="4400" dirty="0"/>
              <a:t> </a:t>
            </a:r>
            <a:r>
              <a:rPr lang="en-US" sz="4400" dirty="0" err="1"/>
              <a:t>ydych</a:t>
            </a:r>
            <a:r>
              <a:rPr lang="en-US" sz="4400" dirty="0"/>
              <a:t> </a:t>
            </a:r>
            <a:r>
              <a:rPr lang="en-US" sz="4400" dirty="0" err="1"/>
              <a:t>yn</a:t>
            </a:r>
            <a:r>
              <a:rPr lang="en-US" sz="4400" dirty="0"/>
              <a:t> </a:t>
            </a:r>
            <a:r>
              <a:rPr lang="en-US" sz="4400" dirty="0" err="1"/>
              <a:t>dod</a:t>
            </a:r>
            <a:r>
              <a:rPr lang="en-US" sz="4400" dirty="0"/>
              <a:t> </a:t>
            </a:r>
            <a:r>
              <a:rPr lang="en-US" sz="4400" dirty="0" err="1"/>
              <a:t>yn</a:t>
            </a:r>
            <a:r>
              <a:rPr lang="en-US" sz="4400" dirty="0"/>
              <a:t> </a:t>
            </a:r>
            <a:r>
              <a:rPr lang="en-US" sz="4400" dirty="0" err="1"/>
              <a:t>oedolyn</a:t>
            </a:r>
            <a:r>
              <a:rPr lang="en-US" sz="4400" dirty="0"/>
              <a:t>? </a:t>
            </a:r>
          </a:p>
          <a:p>
            <a:pPr algn="ctr"/>
            <a:r>
              <a:rPr lang="en-US" sz="4400" dirty="0"/>
              <a:t>Beth </a:t>
            </a:r>
            <a:r>
              <a:rPr lang="en-US" sz="4400" dirty="0" err="1"/>
              <a:t>i</a:t>
            </a:r>
            <a:r>
              <a:rPr lang="en-US" sz="4400" dirty="0"/>
              <a:t> </a:t>
            </a:r>
            <a:r>
              <a:rPr lang="en-US" sz="4400" dirty="0" err="1"/>
              <a:t>chi’n</a:t>
            </a:r>
            <a:r>
              <a:rPr lang="en-US" sz="4400" dirty="0"/>
              <a:t> </a:t>
            </a:r>
            <a:r>
              <a:rPr lang="en-US" sz="4400" dirty="0" err="1"/>
              <a:t>credu</a:t>
            </a:r>
            <a:r>
              <a:rPr lang="en-US" sz="4400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9C525-85CF-4449-A973-ACC2E78D14E0}"/>
              </a:ext>
            </a:extLst>
          </p:cNvPr>
          <p:cNvSpPr txBox="1"/>
          <p:nvPr/>
        </p:nvSpPr>
        <p:spPr>
          <a:xfrm>
            <a:off x="2388363" y="3429000"/>
            <a:ext cx="7603134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00206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/>
              <a:t>I’r</a:t>
            </a:r>
            <a:r>
              <a:rPr lang="en-US" sz="3600" dirty="0"/>
              <a:t> </a:t>
            </a:r>
            <a:r>
              <a:rPr lang="en-US" sz="3600" dirty="0" err="1"/>
              <a:t>grefydd</a:t>
            </a:r>
            <a:r>
              <a:rPr lang="en-US" sz="3600" dirty="0"/>
              <a:t> </a:t>
            </a:r>
            <a:r>
              <a:rPr lang="en-US" sz="3600" dirty="0" err="1"/>
              <a:t>Iddewig</a:t>
            </a:r>
            <a:r>
              <a:rPr lang="en-US" sz="3600" dirty="0"/>
              <a:t>, </a:t>
            </a:r>
            <a:r>
              <a:rPr lang="en-US" sz="3600" dirty="0" err="1"/>
              <a:t>mae</a:t>
            </a:r>
            <a:r>
              <a:rPr lang="en-US" sz="3600" dirty="0"/>
              <a:t> </a:t>
            </a:r>
            <a:r>
              <a:rPr lang="en-US" sz="3600" dirty="0" err="1"/>
              <a:t>gwryw</a:t>
            </a:r>
            <a:r>
              <a:rPr lang="en-US" sz="3600" dirty="0"/>
              <a:t> </a:t>
            </a:r>
            <a:r>
              <a:rPr lang="en-US" sz="3600" dirty="0" err="1"/>
              <a:t>Iddewig</a:t>
            </a:r>
            <a:r>
              <a:rPr lang="en-US" sz="3600" dirty="0"/>
              <a:t> </a:t>
            </a:r>
            <a:r>
              <a:rPr lang="en-US" sz="3600" b="1" dirty="0"/>
              <a:t>13 </a:t>
            </a:r>
            <a:r>
              <a:rPr lang="en-US" sz="3600" dirty="0" err="1"/>
              <a:t>oed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ddigon</a:t>
            </a:r>
            <a:r>
              <a:rPr lang="en-US" sz="3600" dirty="0"/>
              <a:t> hen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fod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gyfrifol</a:t>
            </a:r>
            <a:r>
              <a:rPr lang="en-US" sz="3600" dirty="0"/>
              <a:t> am </a:t>
            </a:r>
            <a:r>
              <a:rPr lang="en-US" sz="3600" dirty="0" err="1"/>
              <a:t>ei</a:t>
            </a:r>
            <a:r>
              <a:rPr lang="en-US" sz="3600" dirty="0"/>
              <a:t> </a:t>
            </a:r>
            <a:r>
              <a:rPr lang="en-US" sz="3600" dirty="0" err="1"/>
              <a:t>ddatblygiad</a:t>
            </a:r>
            <a:r>
              <a:rPr lang="en-US" sz="3600" dirty="0"/>
              <a:t> </a:t>
            </a:r>
            <a:r>
              <a:rPr lang="en-US" sz="3600" dirty="0" err="1"/>
              <a:t>ysbrydol</a:t>
            </a:r>
            <a:r>
              <a:rPr lang="en-US" sz="3600" dirty="0"/>
              <a:t> </a:t>
            </a:r>
            <a:r>
              <a:rPr lang="en-US" sz="3600" dirty="0" err="1"/>
              <a:t>ei</a:t>
            </a:r>
            <a:r>
              <a:rPr lang="en-US" sz="3600" dirty="0"/>
              <a:t> </a:t>
            </a:r>
            <a:r>
              <a:rPr lang="en-US" sz="3600" dirty="0" err="1"/>
              <a:t>hun</a:t>
            </a:r>
            <a:r>
              <a:rPr lang="en-US" sz="3600" dirty="0"/>
              <a:t>. Felly, </a:t>
            </a:r>
            <a:r>
              <a:rPr lang="en-US" sz="3600" dirty="0" err="1"/>
              <a:t>yn</a:t>
            </a:r>
            <a:r>
              <a:rPr lang="en-US" sz="3600" dirty="0"/>
              <a:t> y </a:t>
            </a:r>
            <a:r>
              <a:rPr lang="en-US" sz="3600" dirty="0" err="1"/>
              <a:t>Synagog</a:t>
            </a:r>
            <a:r>
              <a:rPr lang="en-US" sz="3600" dirty="0"/>
              <a:t> </a:t>
            </a:r>
            <a:r>
              <a:rPr lang="en-US" sz="3600" dirty="0" err="1"/>
              <a:t>bydd</a:t>
            </a:r>
            <a:r>
              <a:rPr lang="en-US" sz="3600" dirty="0"/>
              <a:t> y </a:t>
            </a:r>
            <a:r>
              <a:rPr lang="en-US" sz="3600" dirty="0" err="1"/>
              <a:t>fachgen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</a:t>
            </a:r>
            <a:r>
              <a:rPr lang="en-US" sz="3600" dirty="0" err="1"/>
              <a:t>cael</a:t>
            </a:r>
            <a:r>
              <a:rPr lang="en-US" sz="3600" dirty="0"/>
              <a:t> </a:t>
            </a:r>
            <a:r>
              <a:rPr lang="en-US" sz="3600" dirty="0" err="1"/>
              <a:t>yr</a:t>
            </a:r>
            <a:r>
              <a:rPr lang="en-US" sz="3600" dirty="0"/>
              <a:t> un </a:t>
            </a:r>
            <a:r>
              <a:rPr lang="en-US" sz="3600" dirty="0" err="1"/>
              <a:t>gwrandawiad</a:t>
            </a:r>
            <a:r>
              <a:rPr lang="en-US" sz="3600" dirty="0"/>
              <a:t> a </a:t>
            </a:r>
            <a:r>
              <a:rPr lang="en-US" sz="3600" dirty="0" err="1"/>
              <a:t>phawb</a:t>
            </a:r>
            <a:r>
              <a:rPr lang="en-US" sz="3600" dirty="0"/>
              <a:t> </a:t>
            </a:r>
            <a:r>
              <a:rPr lang="en-US" sz="3600" dirty="0" err="1"/>
              <a:t>arall</a:t>
            </a:r>
            <a:r>
              <a:rPr lang="en-US" sz="3600" dirty="0"/>
              <a:t>.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0F43302-A001-3D42-952C-F79C1BBD4B7A}"/>
              </a:ext>
            </a:extLst>
          </p:cNvPr>
          <p:cNvGrpSpPr/>
          <p:nvPr/>
        </p:nvGrpSpPr>
        <p:grpSpPr>
          <a:xfrm>
            <a:off x="2260202" y="335845"/>
            <a:ext cx="7859456" cy="5816977"/>
            <a:chOff x="2200503" y="335845"/>
            <a:chExt cx="7859456" cy="5816977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68EBA74-8920-AB44-9143-D7CE6E8D5959}"/>
                </a:ext>
              </a:extLst>
            </p:cNvPr>
            <p:cNvSpPr/>
            <p:nvPr/>
          </p:nvSpPr>
          <p:spPr>
            <a:xfrm>
              <a:off x="2200503" y="335845"/>
              <a:ext cx="7859456" cy="5816977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7030A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GB" sz="5400" b="0" i="1" u="sng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Nod y </a:t>
              </a:r>
              <a:r>
                <a:rPr lang="en-GB" sz="5400" b="0" i="1" u="sng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wers</a:t>
              </a:r>
              <a:r>
                <a:rPr lang="en-GB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: I </a:t>
              </a:r>
              <a:r>
                <a:rPr lang="en-GB" sz="5400" b="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ddysgu</a:t>
              </a:r>
              <a:r>
                <a:rPr lang="en-GB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 </a:t>
              </a:r>
            </a:p>
            <a:p>
              <a:pPr algn="ctr"/>
              <a:r>
                <a:rPr lang="en-GB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am y </a:t>
              </a:r>
              <a:r>
                <a:rPr lang="en-GB" sz="5400" b="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seremoni</a:t>
              </a:r>
              <a:r>
                <a:rPr lang="en-GB" sz="54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 </a:t>
              </a:r>
              <a:r>
                <a:rPr lang="en-GB" sz="5400" b="0" cap="none" spc="0" dirty="0" err="1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dod</a:t>
              </a:r>
              <a:endPara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  <a:p>
              <a:pPr algn="ctr"/>
              <a:r>
                <a:rPr lang="en-GB" sz="5400" dirty="0" err="1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i</a:t>
              </a:r>
              <a:r>
                <a:rPr lang="en-GB" sz="54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 </a:t>
              </a:r>
              <a:r>
                <a:rPr lang="en-GB" sz="5400" dirty="0" err="1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oed</a:t>
              </a:r>
              <a:r>
                <a:rPr lang="en-GB" sz="54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 </a:t>
              </a:r>
              <a:r>
                <a:rPr lang="en-GB" sz="5400" dirty="0" err="1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Iddewig</a:t>
              </a:r>
              <a:r>
                <a:rPr lang="en-GB" sz="54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, Bar Mitzvah</a:t>
              </a:r>
              <a:r>
                <a:rPr lang="en-GB" sz="66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.</a:t>
              </a:r>
            </a:p>
            <a:p>
              <a:pPr algn="ctr"/>
              <a:endParaRPr lang="en-GB" sz="6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  <a:p>
              <a:pPr algn="ctr"/>
              <a:endPara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  <a:p>
              <a:pPr algn="ctr"/>
              <a:endPara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6B0C106-FA93-CA48-8927-0AD7C1528D1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38432" y="3010897"/>
              <a:ext cx="4383598" cy="2917085"/>
            </a:xfrm>
            <a:prstGeom prst="rect">
              <a:avLst/>
            </a:prstGeom>
            <a:effectLst>
              <a:softEdge rad="114300"/>
            </a:effectLst>
          </p:spPr>
        </p:pic>
      </p:grpSp>
    </p:spTree>
    <p:extLst>
      <p:ext uri="{BB962C8B-B14F-4D97-AF65-F5344CB8AC3E}">
        <p14:creationId xmlns:p14="http://schemas.microsoft.com/office/powerpoint/2010/main" val="202921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8E5869D-A3CA-4189-9DFE-29DB1F146E82}"/>
              </a:ext>
            </a:extLst>
          </p:cNvPr>
          <p:cNvSpPr/>
          <p:nvPr/>
        </p:nvSpPr>
        <p:spPr>
          <a:xfrm>
            <a:off x="224359" y="311968"/>
            <a:ext cx="11742382" cy="3631763"/>
          </a:xfrm>
          <a:prstGeom prst="rect">
            <a:avLst/>
          </a:prstGeom>
          <a:solidFill>
            <a:schemeClr val="bg1"/>
          </a:solidFill>
          <a:ln w="38100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5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YR YSTAFELL </a:t>
            </a:r>
          </a:p>
          <a:p>
            <a:pPr algn="ctr"/>
            <a:r>
              <a:rPr lang="en-US" sz="115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pitchFamily="34" charset="0"/>
              </a:rPr>
              <a:t>DDIANC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D723E9-4BCA-40EB-8773-6F65ED4E4C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484" y="4190337"/>
            <a:ext cx="4067736" cy="2277932"/>
          </a:xfrm>
          <a:prstGeom prst="rect">
            <a:avLst/>
          </a:prstGeom>
          <a:effectLst>
            <a:softEdge rad="1397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773ED1-BBC0-40AB-8C6B-3AF6DE05D3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304" y="4184435"/>
            <a:ext cx="3565871" cy="2283834"/>
          </a:xfrm>
          <a:prstGeom prst="rect">
            <a:avLst/>
          </a:prstGeom>
          <a:effectLst>
            <a:softEdge rad="139700"/>
          </a:effectLst>
        </p:spPr>
      </p:pic>
    </p:spTree>
    <p:extLst>
      <p:ext uri="{BB962C8B-B14F-4D97-AF65-F5344CB8AC3E}">
        <p14:creationId xmlns:p14="http://schemas.microsoft.com/office/powerpoint/2010/main" val="1630598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3984C5-DCC3-4B0F-9B05-AA346A971791}"/>
              </a:ext>
            </a:extLst>
          </p:cNvPr>
          <p:cNvSpPr/>
          <p:nvPr/>
        </p:nvSpPr>
        <p:spPr>
          <a:xfrm>
            <a:off x="2849566" y="200281"/>
            <a:ext cx="649286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0" u="sng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Cyfarwyddiadau</a:t>
            </a:r>
            <a:r>
              <a:rPr lang="en-US" sz="7200" u="sng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:</a:t>
            </a:r>
            <a:endParaRPr lang="en-US" sz="72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 Box 6">
            <a:extLst>
              <a:ext uri="{FF2B5EF4-FFF2-40B4-BE49-F238E27FC236}">
                <a16:creationId xmlns:a16="http://schemas.microsoft.com/office/drawing/2014/main" id="{A08146CC-12A6-4089-9A9B-E48A8D6DF29F}"/>
              </a:ext>
            </a:extLst>
          </p:cNvPr>
          <p:cNvSpPr txBox="1"/>
          <p:nvPr/>
        </p:nvSpPr>
        <p:spPr>
          <a:xfrm>
            <a:off x="1828203" y="1561660"/>
            <a:ext cx="8291308" cy="4760560"/>
          </a:xfrm>
          <a:custGeom>
            <a:avLst/>
            <a:gdLst>
              <a:gd name="connsiteX0" fmla="*/ 0 w 8291308"/>
              <a:gd name="connsiteY0" fmla="*/ 0 h 4760560"/>
              <a:gd name="connsiteX1" fmla="*/ 592236 w 8291308"/>
              <a:gd name="connsiteY1" fmla="*/ 0 h 4760560"/>
              <a:gd name="connsiteX2" fmla="*/ 1101559 w 8291308"/>
              <a:gd name="connsiteY2" fmla="*/ 0 h 4760560"/>
              <a:gd name="connsiteX3" fmla="*/ 1610883 w 8291308"/>
              <a:gd name="connsiteY3" fmla="*/ 0 h 4760560"/>
              <a:gd name="connsiteX4" fmla="*/ 2203119 w 8291308"/>
              <a:gd name="connsiteY4" fmla="*/ 0 h 4760560"/>
              <a:gd name="connsiteX5" fmla="*/ 2878268 w 8291308"/>
              <a:gd name="connsiteY5" fmla="*/ 0 h 4760560"/>
              <a:gd name="connsiteX6" fmla="*/ 3553418 w 8291308"/>
              <a:gd name="connsiteY6" fmla="*/ 0 h 4760560"/>
              <a:gd name="connsiteX7" fmla="*/ 4228567 w 8291308"/>
              <a:gd name="connsiteY7" fmla="*/ 0 h 4760560"/>
              <a:gd name="connsiteX8" fmla="*/ 4986630 w 8291308"/>
              <a:gd name="connsiteY8" fmla="*/ 0 h 4760560"/>
              <a:gd name="connsiteX9" fmla="*/ 5578866 w 8291308"/>
              <a:gd name="connsiteY9" fmla="*/ 0 h 4760560"/>
              <a:gd name="connsiteX10" fmla="*/ 6254015 w 8291308"/>
              <a:gd name="connsiteY10" fmla="*/ 0 h 4760560"/>
              <a:gd name="connsiteX11" fmla="*/ 6846251 w 8291308"/>
              <a:gd name="connsiteY11" fmla="*/ 0 h 4760560"/>
              <a:gd name="connsiteX12" fmla="*/ 7438488 w 8291308"/>
              <a:gd name="connsiteY12" fmla="*/ 0 h 4760560"/>
              <a:gd name="connsiteX13" fmla="*/ 8291308 w 8291308"/>
              <a:gd name="connsiteY13" fmla="*/ 0 h 4760560"/>
              <a:gd name="connsiteX14" fmla="*/ 8291308 w 8291308"/>
              <a:gd name="connsiteY14" fmla="*/ 452253 h 4760560"/>
              <a:gd name="connsiteX15" fmla="*/ 8291308 w 8291308"/>
              <a:gd name="connsiteY15" fmla="*/ 1094929 h 4760560"/>
              <a:gd name="connsiteX16" fmla="*/ 8291308 w 8291308"/>
              <a:gd name="connsiteY16" fmla="*/ 1594788 h 4760560"/>
              <a:gd name="connsiteX17" fmla="*/ 8291308 w 8291308"/>
              <a:gd name="connsiteY17" fmla="*/ 2237463 h 4760560"/>
              <a:gd name="connsiteX18" fmla="*/ 8291308 w 8291308"/>
              <a:gd name="connsiteY18" fmla="*/ 2784928 h 4760560"/>
              <a:gd name="connsiteX19" fmla="*/ 8291308 w 8291308"/>
              <a:gd name="connsiteY19" fmla="*/ 3284786 h 4760560"/>
              <a:gd name="connsiteX20" fmla="*/ 8291308 w 8291308"/>
              <a:gd name="connsiteY20" fmla="*/ 3737040 h 4760560"/>
              <a:gd name="connsiteX21" fmla="*/ 8291308 w 8291308"/>
              <a:gd name="connsiteY21" fmla="*/ 4236898 h 4760560"/>
              <a:gd name="connsiteX22" fmla="*/ 8291308 w 8291308"/>
              <a:gd name="connsiteY22" fmla="*/ 4760560 h 4760560"/>
              <a:gd name="connsiteX23" fmla="*/ 7699072 w 8291308"/>
              <a:gd name="connsiteY23" fmla="*/ 4760560 h 4760560"/>
              <a:gd name="connsiteX24" fmla="*/ 6941009 w 8291308"/>
              <a:gd name="connsiteY24" fmla="*/ 4760560 h 4760560"/>
              <a:gd name="connsiteX25" fmla="*/ 6182947 w 8291308"/>
              <a:gd name="connsiteY25" fmla="*/ 4760560 h 4760560"/>
              <a:gd name="connsiteX26" fmla="*/ 5590711 w 8291308"/>
              <a:gd name="connsiteY26" fmla="*/ 4760560 h 4760560"/>
              <a:gd name="connsiteX27" fmla="*/ 4832648 w 8291308"/>
              <a:gd name="connsiteY27" fmla="*/ 4760560 h 4760560"/>
              <a:gd name="connsiteX28" fmla="*/ 4240412 w 8291308"/>
              <a:gd name="connsiteY28" fmla="*/ 4760560 h 4760560"/>
              <a:gd name="connsiteX29" fmla="*/ 3565262 w 8291308"/>
              <a:gd name="connsiteY29" fmla="*/ 4760560 h 4760560"/>
              <a:gd name="connsiteX30" fmla="*/ 3221765 w 8291308"/>
              <a:gd name="connsiteY30" fmla="*/ 4760560 h 4760560"/>
              <a:gd name="connsiteX31" fmla="*/ 2463703 w 8291308"/>
              <a:gd name="connsiteY31" fmla="*/ 4760560 h 4760560"/>
              <a:gd name="connsiteX32" fmla="*/ 1954380 w 8291308"/>
              <a:gd name="connsiteY32" fmla="*/ 4760560 h 4760560"/>
              <a:gd name="connsiteX33" fmla="*/ 1279230 w 8291308"/>
              <a:gd name="connsiteY33" fmla="*/ 4760560 h 4760560"/>
              <a:gd name="connsiteX34" fmla="*/ 935733 w 8291308"/>
              <a:gd name="connsiteY34" fmla="*/ 4760560 h 4760560"/>
              <a:gd name="connsiteX35" fmla="*/ 0 w 8291308"/>
              <a:gd name="connsiteY35" fmla="*/ 4760560 h 4760560"/>
              <a:gd name="connsiteX36" fmla="*/ 0 w 8291308"/>
              <a:gd name="connsiteY36" fmla="*/ 4213096 h 4760560"/>
              <a:gd name="connsiteX37" fmla="*/ 0 w 8291308"/>
              <a:gd name="connsiteY37" fmla="*/ 3713237 h 4760560"/>
              <a:gd name="connsiteX38" fmla="*/ 0 w 8291308"/>
              <a:gd name="connsiteY38" fmla="*/ 3260984 h 4760560"/>
              <a:gd name="connsiteX39" fmla="*/ 0 w 8291308"/>
              <a:gd name="connsiteY39" fmla="*/ 2570702 h 4760560"/>
              <a:gd name="connsiteX40" fmla="*/ 0 w 8291308"/>
              <a:gd name="connsiteY40" fmla="*/ 2118449 h 4760560"/>
              <a:gd name="connsiteX41" fmla="*/ 0 w 8291308"/>
              <a:gd name="connsiteY41" fmla="*/ 1523379 h 4760560"/>
              <a:gd name="connsiteX42" fmla="*/ 0 w 8291308"/>
              <a:gd name="connsiteY42" fmla="*/ 1071126 h 4760560"/>
              <a:gd name="connsiteX43" fmla="*/ 0 w 8291308"/>
              <a:gd name="connsiteY43" fmla="*/ 0 h 4760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8291308" h="4760560" fill="none" extrusionOk="0">
                <a:moveTo>
                  <a:pt x="0" y="0"/>
                </a:moveTo>
                <a:cubicBezTo>
                  <a:pt x="188064" y="-31306"/>
                  <a:pt x="356011" y="53986"/>
                  <a:pt x="592236" y="0"/>
                </a:cubicBezTo>
                <a:cubicBezTo>
                  <a:pt x="828461" y="-53986"/>
                  <a:pt x="937478" y="27839"/>
                  <a:pt x="1101559" y="0"/>
                </a:cubicBezTo>
                <a:cubicBezTo>
                  <a:pt x="1265640" y="-27839"/>
                  <a:pt x="1424449" y="21454"/>
                  <a:pt x="1610883" y="0"/>
                </a:cubicBezTo>
                <a:cubicBezTo>
                  <a:pt x="1797317" y="-21454"/>
                  <a:pt x="1933944" y="53132"/>
                  <a:pt x="2203119" y="0"/>
                </a:cubicBezTo>
                <a:cubicBezTo>
                  <a:pt x="2472294" y="-53132"/>
                  <a:pt x="2669676" y="1903"/>
                  <a:pt x="2878268" y="0"/>
                </a:cubicBezTo>
                <a:cubicBezTo>
                  <a:pt x="3086860" y="-1903"/>
                  <a:pt x="3241992" y="77343"/>
                  <a:pt x="3553418" y="0"/>
                </a:cubicBezTo>
                <a:cubicBezTo>
                  <a:pt x="3864844" y="-77343"/>
                  <a:pt x="3940371" y="72127"/>
                  <a:pt x="4228567" y="0"/>
                </a:cubicBezTo>
                <a:cubicBezTo>
                  <a:pt x="4516763" y="-72127"/>
                  <a:pt x="4608708" y="88356"/>
                  <a:pt x="4986630" y="0"/>
                </a:cubicBezTo>
                <a:cubicBezTo>
                  <a:pt x="5364552" y="-88356"/>
                  <a:pt x="5405869" y="9378"/>
                  <a:pt x="5578866" y="0"/>
                </a:cubicBezTo>
                <a:cubicBezTo>
                  <a:pt x="5751863" y="-9378"/>
                  <a:pt x="5960820" y="28974"/>
                  <a:pt x="6254015" y="0"/>
                </a:cubicBezTo>
                <a:cubicBezTo>
                  <a:pt x="6547210" y="-28974"/>
                  <a:pt x="6674131" y="31405"/>
                  <a:pt x="6846251" y="0"/>
                </a:cubicBezTo>
                <a:cubicBezTo>
                  <a:pt x="7018371" y="-31405"/>
                  <a:pt x="7142374" y="68409"/>
                  <a:pt x="7438488" y="0"/>
                </a:cubicBezTo>
                <a:cubicBezTo>
                  <a:pt x="7734602" y="-68409"/>
                  <a:pt x="7972762" y="31431"/>
                  <a:pt x="8291308" y="0"/>
                </a:cubicBezTo>
                <a:cubicBezTo>
                  <a:pt x="8305908" y="198958"/>
                  <a:pt x="8264412" y="263342"/>
                  <a:pt x="8291308" y="452253"/>
                </a:cubicBezTo>
                <a:cubicBezTo>
                  <a:pt x="8318204" y="641164"/>
                  <a:pt x="8245053" y="921227"/>
                  <a:pt x="8291308" y="1094929"/>
                </a:cubicBezTo>
                <a:cubicBezTo>
                  <a:pt x="8337563" y="1268631"/>
                  <a:pt x="8266430" y="1376512"/>
                  <a:pt x="8291308" y="1594788"/>
                </a:cubicBezTo>
                <a:cubicBezTo>
                  <a:pt x="8316186" y="1813064"/>
                  <a:pt x="8251424" y="1981585"/>
                  <a:pt x="8291308" y="2237463"/>
                </a:cubicBezTo>
                <a:cubicBezTo>
                  <a:pt x="8331192" y="2493342"/>
                  <a:pt x="8287514" y="2550309"/>
                  <a:pt x="8291308" y="2784928"/>
                </a:cubicBezTo>
                <a:cubicBezTo>
                  <a:pt x="8295102" y="3019548"/>
                  <a:pt x="8279036" y="3176221"/>
                  <a:pt x="8291308" y="3284786"/>
                </a:cubicBezTo>
                <a:cubicBezTo>
                  <a:pt x="8303580" y="3393351"/>
                  <a:pt x="8241241" y="3616530"/>
                  <a:pt x="8291308" y="3737040"/>
                </a:cubicBezTo>
                <a:cubicBezTo>
                  <a:pt x="8341375" y="3857550"/>
                  <a:pt x="8277846" y="4033345"/>
                  <a:pt x="8291308" y="4236898"/>
                </a:cubicBezTo>
                <a:cubicBezTo>
                  <a:pt x="8304770" y="4440451"/>
                  <a:pt x="8255464" y="4504169"/>
                  <a:pt x="8291308" y="4760560"/>
                </a:cubicBezTo>
                <a:cubicBezTo>
                  <a:pt x="8123439" y="4794277"/>
                  <a:pt x="7911580" y="4728281"/>
                  <a:pt x="7699072" y="4760560"/>
                </a:cubicBezTo>
                <a:cubicBezTo>
                  <a:pt x="7486564" y="4792839"/>
                  <a:pt x="7214957" y="4685868"/>
                  <a:pt x="6941009" y="4760560"/>
                </a:cubicBezTo>
                <a:cubicBezTo>
                  <a:pt x="6667061" y="4835252"/>
                  <a:pt x="6542539" y="4717997"/>
                  <a:pt x="6182947" y="4760560"/>
                </a:cubicBezTo>
                <a:cubicBezTo>
                  <a:pt x="5823355" y="4803123"/>
                  <a:pt x="5821924" y="4693531"/>
                  <a:pt x="5590711" y="4760560"/>
                </a:cubicBezTo>
                <a:cubicBezTo>
                  <a:pt x="5359498" y="4827589"/>
                  <a:pt x="5108359" y="4717544"/>
                  <a:pt x="4832648" y="4760560"/>
                </a:cubicBezTo>
                <a:cubicBezTo>
                  <a:pt x="4556937" y="4803576"/>
                  <a:pt x="4509122" y="4743998"/>
                  <a:pt x="4240412" y="4760560"/>
                </a:cubicBezTo>
                <a:cubicBezTo>
                  <a:pt x="3971702" y="4777122"/>
                  <a:pt x="3703787" y="4745103"/>
                  <a:pt x="3565262" y="4760560"/>
                </a:cubicBezTo>
                <a:cubicBezTo>
                  <a:pt x="3426737" y="4776017"/>
                  <a:pt x="3376661" y="4757119"/>
                  <a:pt x="3221765" y="4760560"/>
                </a:cubicBezTo>
                <a:cubicBezTo>
                  <a:pt x="3066869" y="4764001"/>
                  <a:pt x="2823628" y="4727468"/>
                  <a:pt x="2463703" y="4760560"/>
                </a:cubicBezTo>
                <a:cubicBezTo>
                  <a:pt x="2103778" y="4793652"/>
                  <a:pt x="2060673" y="4744008"/>
                  <a:pt x="1954380" y="4760560"/>
                </a:cubicBezTo>
                <a:cubicBezTo>
                  <a:pt x="1848087" y="4777112"/>
                  <a:pt x="1600692" y="4692458"/>
                  <a:pt x="1279230" y="4760560"/>
                </a:cubicBezTo>
                <a:cubicBezTo>
                  <a:pt x="957768" y="4828662"/>
                  <a:pt x="1046893" y="4758084"/>
                  <a:pt x="935733" y="4760560"/>
                </a:cubicBezTo>
                <a:cubicBezTo>
                  <a:pt x="824573" y="4763036"/>
                  <a:pt x="354052" y="4758538"/>
                  <a:pt x="0" y="4760560"/>
                </a:cubicBezTo>
                <a:cubicBezTo>
                  <a:pt x="-1198" y="4634218"/>
                  <a:pt x="29159" y="4339693"/>
                  <a:pt x="0" y="4213096"/>
                </a:cubicBezTo>
                <a:cubicBezTo>
                  <a:pt x="-29159" y="4086499"/>
                  <a:pt x="18326" y="3825775"/>
                  <a:pt x="0" y="3713237"/>
                </a:cubicBezTo>
                <a:cubicBezTo>
                  <a:pt x="-18326" y="3600699"/>
                  <a:pt x="1700" y="3458763"/>
                  <a:pt x="0" y="3260984"/>
                </a:cubicBezTo>
                <a:cubicBezTo>
                  <a:pt x="-1700" y="3063205"/>
                  <a:pt x="15208" y="2783573"/>
                  <a:pt x="0" y="2570702"/>
                </a:cubicBezTo>
                <a:cubicBezTo>
                  <a:pt x="-15208" y="2357831"/>
                  <a:pt x="30348" y="2244204"/>
                  <a:pt x="0" y="2118449"/>
                </a:cubicBezTo>
                <a:cubicBezTo>
                  <a:pt x="-30348" y="1992694"/>
                  <a:pt x="44914" y="1775103"/>
                  <a:pt x="0" y="1523379"/>
                </a:cubicBezTo>
                <a:cubicBezTo>
                  <a:pt x="-44914" y="1271655"/>
                  <a:pt x="20095" y="1223769"/>
                  <a:pt x="0" y="1071126"/>
                </a:cubicBezTo>
                <a:cubicBezTo>
                  <a:pt x="-20095" y="918483"/>
                  <a:pt x="30233" y="475857"/>
                  <a:pt x="0" y="0"/>
                </a:cubicBezTo>
                <a:close/>
              </a:path>
              <a:path w="8291308" h="4760560" stroke="0" extrusionOk="0">
                <a:moveTo>
                  <a:pt x="0" y="0"/>
                </a:moveTo>
                <a:cubicBezTo>
                  <a:pt x="102858" y="-21449"/>
                  <a:pt x="318115" y="17533"/>
                  <a:pt x="509323" y="0"/>
                </a:cubicBezTo>
                <a:cubicBezTo>
                  <a:pt x="700531" y="-17533"/>
                  <a:pt x="705458" y="39209"/>
                  <a:pt x="852820" y="0"/>
                </a:cubicBezTo>
                <a:cubicBezTo>
                  <a:pt x="1000182" y="-39209"/>
                  <a:pt x="1411325" y="51082"/>
                  <a:pt x="1610883" y="0"/>
                </a:cubicBezTo>
                <a:cubicBezTo>
                  <a:pt x="1810441" y="-51082"/>
                  <a:pt x="2012275" y="55149"/>
                  <a:pt x="2120206" y="0"/>
                </a:cubicBezTo>
                <a:cubicBezTo>
                  <a:pt x="2228137" y="-55149"/>
                  <a:pt x="2451224" y="46441"/>
                  <a:pt x="2629529" y="0"/>
                </a:cubicBezTo>
                <a:cubicBezTo>
                  <a:pt x="2807834" y="-46441"/>
                  <a:pt x="3069744" y="37175"/>
                  <a:pt x="3387592" y="0"/>
                </a:cubicBezTo>
                <a:cubicBezTo>
                  <a:pt x="3705440" y="-37175"/>
                  <a:pt x="3643306" y="43604"/>
                  <a:pt x="3814002" y="0"/>
                </a:cubicBezTo>
                <a:cubicBezTo>
                  <a:pt x="3984698" y="-43604"/>
                  <a:pt x="4238127" y="72548"/>
                  <a:pt x="4572064" y="0"/>
                </a:cubicBezTo>
                <a:cubicBezTo>
                  <a:pt x="4906001" y="-72548"/>
                  <a:pt x="5099939" y="61795"/>
                  <a:pt x="5330127" y="0"/>
                </a:cubicBezTo>
                <a:cubicBezTo>
                  <a:pt x="5560315" y="-61795"/>
                  <a:pt x="5700791" y="26875"/>
                  <a:pt x="5922363" y="0"/>
                </a:cubicBezTo>
                <a:cubicBezTo>
                  <a:pt x="6143935" y="-26875"/>
                  <a:pt x="6419654" y="14027"/>
                  <a:pt x="6680425" y="0"/>
                </a:cubicBezTo>
                <a:cubicBezTo>
                  <a:pt x="6941196" y="-14027"/>
                  <a:pt x="6983550" y="42643"/>
                  <a:pt x="7189749" y="0"/>
                </a:cubicBezTo>
                <a:cubicBezTo>
                  <a:pt x="7395948" y="-42643"/>
                  <a:pt x="7455764" y="26827"/>
                  <a:pt x="7699072" y="0"/>
                </a:cubicBezTo>
                <a:cubicBezTo>
                  <a:pt x="7942380" y="-26827"/>
                  <a:pt x="8094253" y="67451"/>
                  <a:pt x="8291308" y="0"/>
                </a:cubicBezTo>
                <a:cubicBezTo>
                  <a:pt x="8303735" y="115069"/>
                  <a:pt x="8244224" y="289947"/>
                  <a:pt x="8291308" y="547464"/>
                </a:cubicBezTo>
                <a:cubicBezTo>
                  <a:pt x="8338392" y="804981"/>
                  <a:pt x="8220108" y="957812"/>
                  <a:pt x="8291308" y="1142534"/>
                </a:cubicBezTo>
                <a:cubicBezTo>
                  <a:pt x="8362508" y="1327256"/>
                  <a:pt x="8256886" y="1496307"/>
                  <a:pt x="8291308" y="1785210"/>
                </a:cubicBezTo>
                <a:cubicBezTo>
                  <a:pt x="8325730" y="2074113"/>
                  <a:pt x="8244996" y="2293191"/>
                  <a:pt x="8291308" y="2427886"/>
                </a:cubicBezTo>
                <a:cubicBezTo>
                  <a:pt x="8337620" y="2562581"/>
                  <a:pt x="8239480" y="2811377"/>
                  <a:pt x="8291308" y="3070561"/>
                </a:cubicBezTo>
                <a:cubicBezTo>
                  <a:pt x="8343136" y="3329746"/>
                  <a:pt x="8269146" y="3425710"/>
                  <a:pt x="8291308" y="3522814"/>
                </a:cubicBezTo>
                <a:cubicBezTo>
                  <a:pt x="8313470" y="3619918"/>
                  <a:pt x="8252804" y="3877344"/>
                  <a:pt x="8291308" y="4022673"/>
                </a:cubicBezTo>
                <a:cubicBezTo>
                  <a:pt x="8329812" y="4168002"/>
                  <a:pt x="8252263" y="4510495"/>
                  <a:pt x="8291308" y="4760560"/>
                </a:cubicBezTo>
                <a:cubicBezTo>
                  <a:pt x="8151879" y="4794436"/>
                  <a:pt x="7889709" y="4746118"/>
                  <a:pt x="7781985" y="4760560"/>
                </a:cubicBezTo>
                <a:cubicBezTo>
                  <a:pt x="7674261" y="4775002"/>
                  <a:pt x="7479918" y="4696914"/>
                  <a:pt x="7189749" y="4760560"/>
                </a:cubicBezTo>
                <a:cubicBezTo>
                  <a:pt x="6899580" y="4824206"/>
                  <a:pt x="6927993" y="4758836"/>
                  <a:pt x="6846251" y="4760560"/>
                </a:cubicBezTo>
                <a:cubicBezTo>
                  <a:pt x="6764509" y="4762284"/>
                  <a:pt x="6597583" y="4757624"/>
                  <a:pt x="6502754" y="4760560"/>
                </a:cubicBezTo>
                <a:cubicBezTo>
                  <a:pt x="6407925" y="4763496"/>
                  <a:pt x="6167369" y="4691531"/>
                  <a:pt x="5910518" y="4760560"/>
                </a:cubicBezTo>
                <a:cubicBezTo>
                  <a:pt x="5653667" y="4829589"/>
                  <a:pt x="5650693" y="4737229"/>
                  <a:pt x="5484108" y="4760560"/>
                </a:cubicBezTo>
                <a:cubicBezTo>
                  <a:pt x="5317523" y="4783891"/>
                  <a:pt x="5097646" y="4692636"/>
                  <a:pt x="4808959" y="4760560"/>
                </a:cubicBezTo>
                <a:cubicBezTo>
                  <a:pt x="4520272" y="4828484"/>
                  <a:pt x="4555964" y="4744629"/>
                  <a:pt x="4382549" y="4760560"/>
                </a:cubicBezTo>
                <a:cubicBezTo>
                  <a:pt x="4209134" y="4776491"/>
                  <a:pt x="3969799" y="4708054"/>
                  <a:pt x="3707399" y="4760560"/>
                </a:cubicBezTo>
                <a:cubicBezTo>
                  <a:pt x="3444999" y="4813066"/>
                  <a:pt x="3461833" y="4747301"/>
                  <a:pt x="3363902" y="4760560"/>
                </a:cubicBezTo>
                <a:cubicBezTo>
                  <a:pt x="3265971" y="4773819"/>
                  <a:pt x="2900509" y="4757902"/>
                  <a:pt x="2688753" y="4760560"/>
                </a:cubicBezTo>
                <a:cubicBezTo>
                  <a:pt x="2476997" y="4763218"/>
                  <a:pt x="2418776" y="4759163"/>
                  <a:pt x="2262343" y="4760560"/>
                </a:cubicBezTo>
                <a:cubicBezTo>
                  <a:pt x="2105910" y="4761957"/>
                  <a:pt x="2029644" y="4738795"/>
                  <a:pt x="1918846" y="4760560"/>
                </a:cubicBezTo>
                <a:cubicBezTo>
                  <a:pt x="1808048" y="4782325"/>
                  <a:pt x="1577931" y="4752050"/>
                  <a:pt x="1492435" y="4760560"/>
                </a:cubicBezTo>
                <a:cubicBezTo>
                  <a:pt x="1406939" y="4769070"/>
                  <a:pt x="959795" y="4706845"/>
                  <a:pt x="817286" y="4760560"/>
                </a:cubicBezTo>
                <a:cubicBezTo>
                  <a:pt x="674777" y="4814275"/>
                  <a:pt x="267513" y="4701930"/>
                  <a:pt x="0" y="4760560"/>
                </a:cubicBezTo>
                <a:cubicBezTo>
                  <a:pt x="-47099" y="4667929"/>
                  <a:pt x="16964" y="4468392"/>
                  <a:pt x="0" y="4308307"/>
                </a:cubicBezTo>
                <a:cubicBezTo>
                  <a:pt x="-16964" y="4148222"/>
                  <a:pt x="42632" y="4013585"/>
                  <a:pt x="0" y="3856054"/>
                </a:cubicBezTo>
                <a:cubicBezTo>
                  <a:pt x="-42632" y="3698523"/>
                  <a:pt x="6708" y="3483563"/>
                  <a:pt x="0" y="3213378"/>
                </a:cubicBezTo>
                <a:cubicBezTo>
                  <a:pt x="-6708" y="2943193"/>
                  <a:pt x="45719" y="2866959"/>
                  <a:pt x="0" y="2761125"/>
                </a:cubicBezTo>
                <a:cubicBezTo>
                  <a:pt x="-45719" y="2655291"/>
                  <a:pt x="44131" y="2342605"/>
                  <a:pt x="0" y="2166055"/>
                </a:cubicBezTo>
                <a:cubicBezTo>
                  <a:pt x="-44131" y="1989505"/>
                  <a:pt x="17373" y="1833573"/>
                  <a:pt x="0" y="1666196"/>
                </a:cubicBezTo>
                <a:cubicBezTo>
                  <a:pt x="-17373" y="1498819"/>
                  <a:pt x="62130" y="1202726"/>
                  <a:pt x="0" y="1071126"/>
                </a:cubicBezTo>
                <a:cubicBezTo>
                  <a:pt x="-62130" y="939526"/>
                  <a:pt x="60567" y="265313"/>
                  <a:pt x="0" y="0"/>
                </a:cubicBezTo>
                <a:close/>
              </a:path>
            </a:pathLst>
          </a:custGeom>
          <a:solidFill>
            <a:srgbClr val="F3EBF9"/>
          </a:solidFill>
          <a:ln w="28575">
            <a:solidFill>
              <a:prstClr val="black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  <a:effectLst>
            <a:glow rad="63500">
              <a:schemeClr val="accent3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  <a:reflection blurRad="6350" stA="50000" endA="300" endPos="55000" dir="5400000" sy="-100000" algn="bl" rotWithShape="0"/>
          </a:effec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3200" u="sng" dirty="0">
                <a:effectLst/>
                <a:latin typeface="Algerian" panose="04020705040A02060702" pitchFamily="82" charset="0"/>
                <a:ea typeface="Calibri" panose="020F0502020204030204" pitchFamily="34" charset="0"/>
                <a:cs typeface="Times New Roman" panose="02020603050405020304" pitchFamily="18" charset="0"/>
              </a:rPr>
              <a:t>Yr ystafell ddianc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Gweithiwch fel grŵp. 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Mae’n rhaid i </a:t>
            </a:r>
            <a:r>
              <a:rPr lang="cy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 </a:t>
            </a:r>
            <a:r>
              <a:rPr lang="cy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 bob grŵp ddod lan i ôl cwestiwn. 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Ewch nôl i’ch grŵp, a gweithiwch gyda’ch gilydd i ateb y cwestiwn. 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Unwaith mae pawb o’r grŵp wedi ateb y cwestiwn, mae </a:t>
            </a:r>
            <a:r>
              <a:rPr lang="cy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 </a:t>
            </a:r>
            <a:r>
              <a:rPr lang="cy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 o bob grŵp yn dod lan i </a:t>
            </a:r>
            <a:r>
              <a:rPr lang="cy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wirio</a:t>
            </a:r>
            <a:r>
              <a:rPr lang="cy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eich ateb. 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y-GB" sz="2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cy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– Cyn i chi allu symud ymlaen i’r cwestiwn nesaf, mae’n rhaid cwblhau’r tasgau pos er mwyn bod cam yn agosach at ddianc!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Yna, symudwch ymlaen i’r cwestiwn nesaf.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D733E0-591B-444D-893E-81449090C4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586559">
            <a:off x="10118529" y="307270"/>
            <a:ext cx="1703420" cy="13763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286A1CE-1AD7-43AB-9F13-B5B9F0F91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651087">
            <a:off x="25143" y="5306922"/>
            <a:ext cx="1616434" cy="13060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442B54-E50C-47AB-95CF-9EF8EB7E24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56517">
            <a:off x="10476767" y="5298987"/>
            <a:ext cx="1438188" cy="14381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8AC34EE-F219-4E1B-B9A4-1DDAFF9569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175355">
            <a:off x="179238" y="280757"/>
            <a:ext cx="1429388" cy="14293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51867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daith</a:t>
            </a:r>
            <a:r>
              <a:rPr lang="en-GB" dirty="0"/>
              <a:t> at </a:t>
            </a:r>
            <a:r>
              <a:rPr lang="en-GB" dirty="0" err="1"/>
              <a:t>ddianc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latin typeface="Calibri" panose="020F0502020204030204" pitchFamily="34" charset="0"/>
              </a:rPr>
              <a:t>ŵp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dechrau</a:t>
            </a:r>
            <a:r>
              <a:rPr lang="en-GB" dirty="0">
                <a:latin typeface="Calibri" panose="020F0502020204030204" pitchFamily="34" charset="0"/>
              </a:rPr>
              <a:t> ar </a:t>
            </a:r>
            <a:r>
              <a:rPr lang="en-GB" dirty="0" err="1">
                <a:latin typeface="Calibri" panose="020F0502020204030204" pitchFamily="34" charset="0"/>
              </a:rPr>
              <a:t>yr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ynys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 err="1">
                <a:latin typeface="Calibri" panose="020F0502020204030204" pitchFamily="34" charset="0"/>
              </a:rPr>
              <a:t>Yna</a:t>
            </a:r>
            <a:r>
              <a:rPr lang="en-GB" dirty="0">
                <a:latin typeface="Calibri" panose="020F0502020204030204" pitchFamily="34" charset="0"/>
              </a:rPr>
              <a:t>, </a:t>
            </a:r>
            <a:r>
              <a:rPr lang="en-GB" dirty="0" err="1">
                <a:latin typeface="Calibri" panose="020F0502020204030204" pitchFamily="34" charset="0"/>
              </a:rPr>
              <a:t>wrth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ateb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pob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cwestiwn</a:t>
            </a:r>
            <a:r>
              <a:rPr lang="en-GB" dirty="0">
                <a:latin typeface="Calibri" panose="020F0502020204030204" pitchFamily="34" charset="0"/>
              </a:rPr>
              <a:t> a </a:t>
            </a:r>
            <a:r>
              <a:rPr lang="en-GB" dirty="0" err="1">
                <a:latin typeface="Calibri" panose="020F0502020204030204" pitchFamily="34" charset="0"/>
              </a:rPr>
              <a:t>phos</a:t>
            </a:r>
            <a:r>
              <a:rPr lang="en-GB" dirty="0">
                <a:latin typeface="Calibri" panose="020F0502020204030204" pitchFamily="34" charset="0"/>
              </a:rPr>
              <a:t>,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  </a:t>
            </a:r>
            <a:r>
              <a:rPr lang="en-GB" dirty="0" err="1">
                <a:latin typeface="Calibri" panose="020F0502020204030204" pitchFamily="34" charset="0"/>
              </a:rPr>
              <a:t>bydd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pob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grŵp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teithio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leoliad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newydd</a:t>
            </a:r>
            <a:endParaRPr lang="en-GB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Nes</a:t>
            </a:r>
            <a:r>
              <a:rPr lang="en-GB" dirty="0"/>
              <a:t> bod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dianc</a:t>
            </a:r>
            <a:r>
              <a:rPr lang="en-GB" dirty="0"/>
              <a:t>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6569" y="1387697"/>
            <a:ext cx="1207113" cy="11156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991" y="3545289"/>
            <a:ext cx="1237595" cy="11583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5661" y="3575771"/>
            <a:ext cx="1292464" cy="11278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3429" y="3545290"/>
            <a:ext cx="1271782" cy="115834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9968" y="3545289"/>
            <a:ext cx="1341236" cy="115834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15121" y="3545289"/>
            <a:ext cx="1310754" cy="115834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7315" y="5427583"/>
            <a:ext cx="1286367" cy="1353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765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3F16B04-6703-4559-B64B-7BC5E26095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6" t="22072" r="39909" b="4501"/>
          <a:stretch/>
        </p:blipFill>
        <p:spPr>
          <a:xfrm>
            <a:off x="457199" y="271461"/>
            <a:ext cx="1500188" cy="28286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55978F52-574D-4F6E-B680-1F91EC123C20}"/>
              </a:ext>
            </a:extLst>
          </p:cNvPr>
          <p:cNvSpPr/>
          <p:nvPr/>
        </p:nvSpPr>
        <p:spPr>
          <a:xfrm>
            <a:off x="2293144" y="1114425"/>
            <a:ext cx="1964531" cy="100727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Cwestiwn</a:t>
            </a:r>
            <a:r>
              <a:rPr lang="en-GB" dirty="0"/>
              <a:t> 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89CAB0-36EA-452A-9957-0F4E848658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6" t="22072" r="39909" b="4501"/>
          <a:stretch/>
        </p:blipFill>
        <p:spPr>
          <a:xfrm>
            <a:off x="4593432" y="271461"/>
            <a:ext cx="1500188" cy="28286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C64F6A2-E2AE-42A3-B72F-58F82EC7D6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6" t="22072" r="39909" b="4501"/>
          <a:stretch/>
        </p:blipFill>
        <p:spPr>
          <a:xfrm>
            <a:off x="8822528" y="271461"/>
            <a:ext cx="1500188" cy="28286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0A681EF4-3F95-43B4-B8B9-1F606CC2DB4E}"/>
              </a:ext>
            </a:extLst>
          </p:cNvPr>
          <p:cNvSpPr/>
          <p:nvPr/>
        </p:nvSpPr>
        <p:spPr>
          <a:xfrm>
            <a:off x="6566295" y="1182145"/>
            <a:ext cx="2100263" cy="1007269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Cwestiwn</a:t>
            </a:r>
            <a:r>
              <a:rPr lang="en-GB" dirty="0"/>
              <a:t> 2</a:t>
            </a: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id="{95E73055-B298-4CF8-8186-97C7853A8B52}"/>
              </a:ext>
            </a:extLst>
          </p:cNvPr>
          <p:cNvSpPr/>
          <p:nvPr/>
        </p:nvSpPr>
        <p:spPr>
          <a:xfrm rot="5400000">
            <a:off x="10228656" y="1463286"/>
            <a:ext cx="1985962" cy="1631150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chemeClr val="accent3">
              <a:lumMod val="75000"/>
            </a:schemeClr>
          </a:solidFill>
          <a:ln w="38100"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</a:rPr>
              <a:t>Cwestiwn</a:t>
            </a:r>
            <a:r>
              <a:rPr lang="en-GB" dirty="0">
                <a:solidFill>
                  <a:schemeClr val="tx1"/>
                </a:solidFill>
              </a:rPr>
              <a:t> 3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961EEA6-7526-40AF-88CE-48C70079B1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6" t="22072" r="39909" b="4501"/>
          <a:stretch/>
        </p:blipFill>
        <p:spPr>
          <a:xfrm>
            <a:off x="10377486" y="3757902"/>
            <a:ext cx="1500188" cy="28286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Arrow: Right 14">
            <a:extLst>
              <a:ext uri="{FF2B5EF4-FFF2-40B4-BE49-F238E27FC236}">
                <a16:creationId xmlns:a16="http://schemas.microsoft.com/office/drawing/2014/main" id="{164E294C-125C-4CF3-98AF-2A7BE85FD48A}"/>
              </a:ext>
            </a:extLst>
          </p:cNvPr>
          <p:cNvSpPr/>
          <p:nvPr/>
        </p:nvSpPr>
        <p:spPr>
          <a:xfrm rot="10800000">
            <a:off x="7686673" y="4661588"/>
            <a:ext cx="2100263" cy="1007269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Cwestiwn</a:t>
            </a:r>
            <a:r>
              <a:rPr lang="en-GB" dirty="0"/>
              <a:t> 4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5B4CD76-8364-4166-A863-90C2D15982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6" t="22072" r="39909" b="4501"/>
          <a:stretch/>
        </p:blipFill>
        <p:spPr>
          <a:xfrm>
            <a:off x="5705477" y="3757902"/>
            <a:ext cx="1500188" cy="28286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Arrow: Right 17">
            <a:extLst>
              <a:ext uri="{FF2B5EF4-FFF2-40B4-BE49-F238E27FC236}">
                <a16:creationId xmlns:a16="http://schemas.microsoft.com/office/drawing/2014/main" id="{E2905741-2ADF-449F-A876-7A5A5EE9FDD4}"/>
              </a:ext>
            </a:extLst>
          </p:cNvPr>
          <p:cNvSpPr/>
          <p:nvPr/>
        </p:nvSpPr>
        <p:spPr>
          <a:xfrm rot="10800000">
            <a:off x="3124206" y="4449657"/>
            <a:ext cx="2100263" cy="1007269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 w="38100"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Cwestiwn</a:t>
            </a:r>
            <a:r>
              <a:rPr lang="en-GB" dirty="0"/>
              <a:t> 5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511" y="3546891"/>
            <a:ext cx="2401419" cy="3039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993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59">
            <a:extLst>
              <a:ext uri="{FF2B5EF4-FFF2-40B4-BE49-F238E27FC236}">
                <a16:creationId xmlns:a16="http://schemas.microsoft.com/office/drawing/2014/main" id="{604CF551-06BF-A44A-AC4B-3B3E897497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4" r="7867"/>
          <a:stretch/>
        </p:blipFill>
        <p:spPr>
          <a:xfrm>
            <a:off x="1524000" y="0"/>
            <a:ext cx="9144001" cy="686935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47232DA-1FC6-9F41-83AF-E7FA60BF73AD}"/>
              </a:ext>
            </a:extLst>
          </p:cNvPr>
          <p:cNvSpPr/>
          <p:nvPr/>
        </p:nvSpPr>
        <p:spPr>
          <a:xfrm>
            <a:off x="2268830" y="3822967"/>
            <a:ext cx="1077532" cy="92728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E1D8CDE-459A-AD4B-BB29-214F9AB4EC0E}"/>
              </a:ext>
            </a:extLst>
          </p:cNvPr>
          <p:cNvSpPr/>
          <p:nvPr/>
        </p:nvSpPr>
        <p:spPr>
          <a:xfrm>
            <a:off x="3438662" y="3822967"/>
            <a:ext cx="1077532" cy="92728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9A3BA6-B7D3-E544-934F-EDFD7265FEE0}"/>
              </a:ext>
            </a:extLst>
          </p:cNvPr>
          <p:cNvSpPr/>
          <p:nvPr/>
        </p:nvSpPr>
        <p:spPr>
          <a:xfrm>
            <a:off x="4608494" y="3822964"/>
            <a:ext cx="1077532" cy="92728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4C883D3-AE3C-F047-9825-CAA1055B723D}"/>
              </a:ext>
            </a:extLst>
          </p:cNvPr>
          <p:cNvSpPr/>
          <p:nvPr/>
        </p:nvSpPr>
        <p:spPr>
          <a:xfrm>
            <a:off x="5778326" y="3822964"/>
            <a:ext cx="1077532" cy="92728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CD69600-C4CE-EE40-BC4F-AB2A63E2368E}"/>
              </a:ext>
            </a:extLst>
          </p:cNvPr>
          <p:cNvSpPr/>
          <p:nvPr/>
        </p:nvSpPr>
        <p:spPr>
          <a:xfrm>
            <a:off x="6948158" y="3822964"/>
            <a:ext cx="1077532" cy="92728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080ED1D-C286-DA46-9467-42C836ED3E30}"/>
              </a:ext>
            </a:extLst>
          </p:cNvPr>
          <p:cNvSpPr/>
          <p:nvPr/>
        </p:nvSpPr>
        <p:spPr>
          <a:xfrm>
            <a:off x="9493884" y="3822961"/>
            <a:ext cx="1077532" cy="92728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C18E111-243B-E749-8F00-FE0400EB1A6F}"/>
              </a:ext>
            </a:extLst>
          </p:cNvPr>
          <p:cNvSpPr/>
          <p:nvPr/>
        </p:nvSpPr>
        <p:spPr>
          <a:xfrm>
            <a:off x="2268830" y="4825366"/>
            <a:ext cx="1077532" cy="92728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53B0E7-17A8-9A42-81BF-BC0C6294A6C2}"/>
              </a:ext>
            </a:extLst>
          </p:cNvPr>
          <p:cNvSpPr/>
          <p:nvPr/>
        </p:nvSpPr>
        <p:spPr>
          <a:xfrm>
            <a:off x="3438662" y="4825366"/>
            <a:ext cx="1077532" cy="92728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6E1099B-22E4-1B4C-A7F3-2FA98CC4BFFD}"/>
              </a:ext>
            </a:extLst>
          </p:cNvPr>
          <p:cNvSpPr/>
          <p:nvPr/>
        </p:nvSpPr>
        <p:spPr>
          <a:xfrm>
            <a:off x="4608494" y="4825363"/>
            <a:ext cx="1077532" cy="92728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E9CE9BB-246B-424B-A41A-61394C4CE63C}"/>
              </a:ext>
            </a:extLst>
          </p:cNvPr>
          <p:cNvSpPr/>
          <p:nvPr/>
        </p:nvSpPr>
        <p:spPr>
          <a:xfrm>
            <a:off x="5778326" y="4825363"/>
            <a:ext cx="1077532" cy="92728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9C1CC98-FC6D-914C-BE8D-6C00554EAB97}"/>
              </a:ext>
            </a:extLst>
          </p:cNvPr>
          <p:cNvSpPr/>
          <p:nvPr/>
        </p:nvSpPr>
        <p:spPr>
          <a:xfrm>
            <a:off x="6948158" y="4825363"/>
            <a:ext cx="1077532" cy="92728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A1A16FE-7978-ED40-ADAC-16947B7FFCFD}"/>
              </a:ext>
            </a:extLst>
          </p:cNvPr>
          <p:cNvSpPr/>
          <p:nvPr/>
        </p:nvSpPr>
        <p:spPr>
          <a:xfrm>
            <a:off x="9493884" y="4825360"/>
            <a:ext cx="1077532" cy="92728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F554D29-A2A0-334D-AA8B-63CC22F9517B}"/>
              </a:ext>
            </a:extLst>
          </p:cNvPr>
          <p:cNvSpPr/>
          <p:nvPr/>
        </p:nvSpPr>
        <p:spPr>
          <a:xfrm>
            <a:off x="2268830" y="5827762"/>
            <a:ext cx="1077532" cy="9272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916D643-152C-824F-8311-824A5A979356}"/>
              </a:ext>
            </a:extLst>
          </p:cNvPr>
          <p:cNvSpPr/>
          <p:nvPr/>
        </p:nvSpPr>
        <p:spPr>
          <a:xfrm>
            <a:off x="3438662" y="5827762"/>
            <a:ext cx="1077532" cy="9272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636DD98-5E2E-D447-9FE1-C1233FBE4831}"/>
              </a:ext>
            </a:extLst>
          </p:cNvPr>
          <p:cNvSpPr/>
          <p:nvPr/>
        </p:nvSpPr>
        <p:spPr>
          <a:xfrm>
            <a:off x="4608494" y="5827759"/>
            <a:ext cx="1077532" cy="9272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F14A044-9230-1F48-8061-817B5ED96F85}"/>
              </a:ext>
            </a:extLst>
          </p:cNvPr>
          <p:cNvSpPr/>
          <p:nvPr/>
        </p:nvSpPr>
        <p:spPr>
          <a:xfrm>
            <a:off x="5778326" y="5827759"/>
            <a:ext cx="1077532" cy="9272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A8D4F88-E75A-434E-B965-07DC3380E17C}"/>
              </a:ext>
            </a:extLst>
          </p:cNvPr>
          <p:cNvSpPr/>
          <p:nvPr/>
        </p:nvSpPr>
        <p:spPr>
          <a:xfrm>
            <a:off x="6948158" y="5827759"/>
            <a:ext cx="1077532" cy="9272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BAC9487-DE04-A248-999A-5714301CC185}"/>
              </a:ext>
            </a:extLst>
          </p:cNvPr>
          <p:cNvSpPr/>
          <p:nvPr/>
        </p:nvSpPr>
        <p:spPr>
          <a:xfrm>
            <a:off x="9493884" y="5827756"/>
            <a:ext cx="1077532" cy="92728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B52B462B-6DF0-9347-9A2D-D465F10E56B7}"/>
              </a:ext>
            </a:extLst>
          </p:cNvPr>
          <p:cNvSpPr/>
          <p:nvPr/>
        </p:nvSpPr>
        <p:spPr>
          <a:xfrm>
            <a:off x="2268830" y="815767"/>
            <a:ext cx="1077532" cy="9272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E1A5D50-FD4A-D24B-B0F7-427C9C0FE20A}"/>
              </a:ext>
            </a:extLst>
          </p:cNvPr>
          <p:cNvSpPr/>
          <p:nvPr/>
        </p:nvSpPr>
        <p:spPr>
          <a:xfrm>
            <a:off x="3438662" y="815767"/>
            <a:ext cx="1077532" cy="9272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D82A2A7-C18A-C840-A30D-2DDECC39620F}"/>
              </a:ext>
            </a:extLst>
          </p:cNvPr>
          <p:cNvSpPr/>
          <p:nvPr/>
        </p:nvSpPr>
        <p:spPr>
          <a:xfrm>
            <a:off x="4608494" y="815764"/>
            <a:ext cx="1077532" cy="9272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5750E9E-E98C-3F45-B3BF-C96BB31C480E}"/>
              </a:ext>
            </a:extLst>
          </p:cNvPr>
          <p:cNvSpPr/>
          <p:nvPr/>
        </p:nvSpPr>
        <p:spPr>
          <a:xfrm>
            <a:off x="5778326" y="815764"/>
            <a:ext cx="1077532" cy="9272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6B2603E-72FC-C547-9896-977E140FD37E}"/>
              </a:ext>
            </a:extLst>
          </p:cNvPr>
          <p:cNvSpPr/>
          <p:nvPr/>
        </p:nvSpPr>
        <p:spPr>
          <a:xfrm>
            <a:off x="6948158" y="815764"/>
            <a:ext cx="1077532" cy="9272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EC2DCA7-3F21-B741-A048-18F470BFFBEE}"/>
              </a:ext>
            </a:extLst>
          </p:cNvPr>
          <p:cNvSpPr/>
          <p:nvPr/>
        </p:nvSpPr>
        <p:spPr>
          <a:xfrm>
            <a:off x="9493884" y="815761"/>
            <a:ext cx="1077532" cy="9272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16749BD-0801-B544-8349-215BF86EC632}"/>
              </a:ext>
            </a:extLst>
          </p:cNvPr>
          <p:cNvSpPr/>
          <p:nvPr/>
        </p:nvSpPr>
        <p:spPr>
          <a:xfrm>
            <a:off x="2268830" y="1818166"/>
            <a:ext cx="1077532" cy="9272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4165992-6A4B-2040-99E0-990553FC4D5F}"/>
              </a:ext>
            </a:extLst>
          </p:cNvPr>
          <p:cNvSpPr/>
          <p:nvPr/>
        </p:nvSpPr>
        <p:spPr>
          <a:xfrm>
            <a:off x="3438662" y="1818166"/>
            <a:ext cx="1077532" cy="9272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C6386FB-DA22-0242-BD33-0BF264B9AB60}"/>
              </a:ext>
            </a:extLst>
          </p:cNvPr>
          <p:cNvSpPr/>
          <p:nvPr/>
        </p:nvSpPr>
        <p:spPr>
          <a:xfrm>
            <a:off x="4608494" y="1818163"/>
            <a:ext cx="1077532" cy="9272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B34D023-A589-BB42-A28A-3FB69BE57AE5}"/>
              </a:ext>
            </a:extLst>
          </p:cNvPr>
          <p:cNvSpPr/>
          <p:nvPr/>
        </p:nvSpPr>
        <p:spPr>
          <a:xfrm>
            <a:off x="5778326" y="1818163"/>
            <a:ext cx="1077532" cy="9272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7F72035-49B3-4941-B85E-430F0DB0DB6B}"/>
              </a:ext>
            </a:extLst>
          </p:cNvPr>
          <p:cNvSpPr/>
          <p:nvPr/>
        </p:nvSpPr>
        <p:spPr>
          <a:xfrm>
            <a:off x="6948158" y="1818163"/>
            <a:ext cx="1077532" cy="9272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1C9C872-65EB-DE47-8618-80881157F604}"/>
              </a:ext>
            </a:extLst>
          </p:cNvPr>
          <p:cNvSpPr/>
          <p:nvPr/>
        </p:nvSpPr>
        <p:spPr>
          <a:xfrm>
            <a:off x="9493884" y="1818160"/>
            <a:ext cx="1077532" cy="92728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6B8EDFB-FC9C-544D-8A01-F7F49C3741D7}"/>
              </a:ext>
            </a:extLst>
          </p:cNvPr>
          <p:cNvSpPr/>
          <p:nvPr/>
        </p:nvSpPr>
        <p:spPr>
          <a:xfrm>
            <a:off x="2268830" y="2820562"/>
            <a:ext cx="1077532" cy="92728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5C1B1A5-D056-E84B-A871-0EEC215D5592}"/>
              </a:ext>
            </a:extLst>
          </p:cNvPr>
          <p:cNvSpPr/>
          <p:nvPr/>
        </p:nvSpPr>
        <p:spPr>
          <a:xfrm>
            <a:off x="3438662" y="2820562"/>
            <a:ext cx="1077532" cy="92728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261AEB45-BE67-9A4E-9694-6E5B86EE5D95}"/>
              </a:ext>
            </a:extLst>
          </p:cNvPr>
          <p:cNvSpPr/>
          <p:nvPr/>
        </p:nvSpPr>
        <p:spPr>
          <a:xfrm>
            <a:off x="4608494" y="2820559"/>
            <a:ext cx="1077532" cy="92728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607F1EB8-7128-B247-9D1C-3F0BC87994ED}"/>
              </a:ext>
            </a:extLst>
          </p:cNvPr>
          <p:cNvSpPr/>
          <p:nvPr/>
        </p:nvSpPr>
        <p:spPr>
          <a:xfrm>
            <a:off x="5778326" y="2820559"/>
            <a:ext cx="1077532" cy="92728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CA2DF532-3190-C64F-A90D-C62DE3AB7B7E}"/>
              </a:ext>
            </a:extLst>
          </p:cNvPr>
          <p:cNvSpPr/>
          <p:nvPr/>
        </p:nvSpPr>
        <p:spPr>
          <a:xfrm>
            <a:off x="6948158" y="2820559"/>
            <a:ext cx="1077532" cy="92728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E8A1BB1-7EAC-E44F-A0CE-B22FE4425FED}"/>
              </a:ext>
            </a:extLst>
          </p:cNvPr>
          <p:cNvSpPr/>
          <p:nvPr/>
        </p:nvSpPr>
        <p:spPr>
          <a:xfrm>
            <a:off x="9493884" y="2820556"/>
            <a:ext cx="1077532" cy="92728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F61596D1-8C0E-194F-B54C-F9758708D758}"/>
              </a:ext>
            </a:extLst>
          </p:cNvPr>
          <p:cNvSpPr/>
          <p:nvPr/>
        </p:nvSpPr>
        <p:spPr>
          <a:xfrm rot="16200000">
            <a:off x="1434889" y="5946079"/>
            <a:ext cx="916353" cy="67970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 dirty="0"/>
          </a:p>
          <a:p>
            <a:pPr algn="ctr"/>
            <a:r>
              <a:rPr lang="en-US" sz="1600" dirty="0"/>
              <a:t>Gr</a:t>
            </a:r>
            <a:r>
              <a:rPr lang="en-GB" sz="1600" dirty="0" err="1"/>
              <a:t>ŵ</a:t>
            </a:r>
            <a:r>
              <a:rPr lang="en-US" sz="1600" dirty="0"/>
              <a:t>p Brown</a:t>
            </a:r>
          </a:p>
          <a:p>
            <a:pPr algn="ctr"/>
            <a:endParaRPr lang="en-US" sz="1600" dirty="0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2FCFB40B-8FDF-8040-8DB9-599D355A529B}"/>
              </a:ext>
            </a:extLst>
          </p:cNvPr>
          <p:cNvSpPr/>
          <p:nvPr/>
        </p:nvSpPr>
        <p:spPr>
          <a:xfrm rot="16200000">
            <a:off x="1434889" y="4954613"/>
            <a:ext cx="916353" cy="67970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 dirty="0"/>
          </a:p>
          <a:p>
            <a:pPr algn="ctr"/>
            <a:r>
              <a:rPr lang="en-US" sz="1600" dirty="0"/>
              <a:t>Gr</a:t>
            </a:r>
            <a:r>
              <a:rPr lang="en-GB" sz="1600" dirty="0" err="1"/>
              <a:t>ŵ</a:t>
            </a:r>
            <a:r>
              <a:rPr lang="en-US" sz="1600" dirty="0"/>
              <a:t>p </a:t>
            </a:r>
            <a:r>
              <a:rPr lang="en-US" sz="1600" dirty="0" err="1"/>
              <a:t>Coch</a:t>
            </a:r>
            <a:endParaRPr lang="en-US" sz="1600" dirty="0"/>
          </a:p>
          <a:p>
            <a:pPr algn="ctr"/>
            <a:r>
              <a:rPr lang="en-US" sz="1600" dirty="0"/>
              <a:t> 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EB544626-B99F-564D-A117-1A18174EFDE5}"/>
              </a:ext>
            </a:extLst>
          </p:cNvPr>
          <p:cNvSpPr/>
          <p:nvPr/>
        </p:nvSpPr>
        <p:spPr>
          <a:xfrm rot="16200000">
            <a:off x="1434889" y="3941284"/>
            <a:ext cx="916353" cy="67970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/>
              <a:t>Gr</a:t>
            </a:r>
            <a:r>
              <a:rPr lang="en-GB" sz="1600" dirty="0" err="1"/>
              <a:t>ŵ</a:t>
            </a:r>
            <a:r>
              <a:rPr lang="en-US" sz="1600" dirty="0"/>
              <a:t>p </a:t>
            </a:r>
            <a:r>
              <a:rPr lang="en-US" sz="1600" dirty="0" err="1"/>
              <a:t>Glas</a:t>
            </a:r>
            <a:endParaRPr lang="en-US" sz="16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40713A97-A02A-6A45-99E8-4D4FF09AC225}"/>
              </a:ext>
            </a:extLst>
          </p:cNvPr>
          <p:cNvSpPr/>
          <p:nvPr/>
        </p:nvSpPr>
        <p:spPr>
          <a:xfrm rot="16200000">
            <a:off x="1434890" y="2949809"/>
            <a:ext cx="916353" cy="67970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600" dirty="0"/>
          </a:p>
          <a:p>
            <a:pPr algn="ctr"/>
            <a:r>
              <a:rPr lang="en-US" sz="1600" dirty="0"/>
              <a:t>Gr</a:t>
            </a:r>
            <a:r>
              <a:rPr lang="en-GB" sz="1600" dirty="0" err="1"/>
              <a:t>ŵ</a:t>
            </a:r>
            <a:r>
              <a:rPr lang="en-US" sz="1600" dirty="0"/>
              <a:t>p </a:t>
            </a:r>
            <a:r>
              <a:rPr lang="en-US" sz="1600" dirty="0" err="1"/>
              <a:t>Porffor</a:t>
            </a:r>
            <a:endParaRPr lang="en-US" sz="1600" dirty="0"/>
          </a:p>
          <a:p>
            <a:pPr algn="ctr"/>
            <a:endParaRPr lang="en-US" sz="1600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67CF72C4-BE79-E54D-AAF9-B05ED34A0E88}"/>
              </a:ext>
            </a:extLst>
          </p:cNvPr>
          <p:cNvSpPr/>
          <p:nvPr/>
        </p:nvSpPr>
        <p:spPr>
          <a:xfrm rot="16200000">
            <a:off x="1434889" y="1958343"/>
            <a:ext cx="916353" cy="6797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/>
              <a:t>Gr</a:t>
            </a:r>
            <a:r>
              <a:rPr lang="en-GB" sz="1600" dirty="0" err="1"/>
              <a:t>ŵ</a:t>
            </a:r>
            <a:r>
              <a:rPr lang="en-US" sz="1600" dirty="0"/>
              <a:t>p </a:t>
            </a:r>
            <a:r>
              <a:rPr lang="en-US" sz="1600" dirty="0" err="1"/>
              <a:t>Melyn</a:t>
            </a:r>
            <a:endParaRPr lang="en-US" sz="1600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F34FEE32-A06D-0941-AD8B-B39481237BB9}"/>
              </a:ext>
            </a:extLst>
          </p:cNvPr>
          <p:cNvSpPr/>
          <p:nvPr/>
        </p:nvSpPr>
        <p:spPr>
          <a:xfrm rot="16200000">
            <a:off x="1434889" y="945014"/>
            <a:ext cx="916353" cy="67970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/>
              <a:t>Gr</a:t>
            </a:r>
            <a:r>
              <a:rPr lang="en-GB" sz="1600" dirty="0" err="1"/>
              <a:t>ŵ</a:t>
            </a:r>
            <a:r>
              <a:rPr lang="en-US" sz="1600" dirty="0"/>
              <a:t>p </a:t>
            </a:r>
            <a:r>
              <a:rPr lang="en-US" sz="1600" dirty="0" err="1"/>
              <a:t>Gwyrdd</a:t>
            </a:r>
            <a:endParaRPr lang="en-US" sz="1600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CF3B124-3583-3942-94B7-9765B1A8683A}"/>
              </a:ext>
            </a:extLst>
          </p:cNvPr>
          <p:cNvSpPr/>
          <p:nvPr/>
        </p:nvSpPr>
        <p:spPr>
          <a:xfrm>
            <a:off x="2268830" y="453186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 err="1"/>
              <a:t>Cwestiwn</a:t>
            </a:r>
            <a:r>
              <a:rPr lang="en-US" sz="1400" b="1" dirty="0"/>
              <a:t> 1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5B511490-3867-1F47-AF3A-C75F0D325D9F}"/>
              </a:ext>
            </a:extLst>
          </p:cNvPr>
          <p:cNvSpPr/>
          <p:nvPr/>
        </p:nvSpPr>
        <p:spPr>
          <a:xfrm>
            <a:off x="3413802" y="442178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Location 2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483719C-C591-0B4E-88B8-0EA838EC1B17}"/>
              </a:ext>
            </a:extLst>
          </p:cNvPr>
          <p:cNvSpPr/>
          <p:nvPr/>
        </p:nvSpPr>
        <p:spPr>
          <a:xfrm>
            <a:off x="9507136" y="453800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 b="1" dirty="0"/>
              <a:t>Final Escape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B62B7A5B-6CA3-314A-8463-F225E2E33D1D}"/>
              </a:ext>
            </a:extLst>
          </p:cNvPr>
          <p:cNvSpPr/>
          <p:nvPr/>
        </p:nvSpPr>
        <p:spPr>
          <a:xfrm>
            <a:off x="4607385" y="421103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Location 3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5065723-D448-6642-9FDE-29D8D4DFF487}"/>
              </a:ext>
            </a:extLst>
          </p:cNvPr>
          <p:cNvSpPr/>
          <p:nvPr/>
        </p:nvSpPr>
        <p:spPr>
          <a:xfrm>
            <a:off x="5752357" y="410095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Location 4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36D4571D-2290-0A4A-913F-027ADFAF6AE2}"/>
              </a:ext>
            </a:extLst>
          </p:cNvPr>
          <p:cNvSpPr/>
          <p:nvPr/>
        </p:nvSpPr>
        <p:spPr>
          <a:xfrm>
            <a:off x="6973018" y="432111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Location 5</a:t>
            </a: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D5861292-DBCA-F542-8899-5C42470FA6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32" t="-1177" r="846" b="-1276"/>
          <a:stretch/>
        </p:blipFill>
        <p:spPr>
          <a:xfrm>
            <a:off x="4660392" y="858436"/>
            <a:ext cx="978408" cy="84663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3" name="Picture 92">
            <a:extLst>
              <a:ext uri="{FF2B5EF4-FFF2-40B4-BE49-F238E27FC236}">
                <a16:creationId xmlns:a16="http://schemas.microsoft.com/office/drawing/2014/main" id="{151E4CE9-51E5-E242-9093-01C5A7DBFC9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86" t="12256" r="29708" b="24667"/>
          <a:stretch/>
        </p:blipFill>
        <p:spPr>
          <a:xfrm>
            <a:off x="2341489" y="888121"/>
            <a:ext cx="947992" cy="79505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6" name="Picture 105">
            <a:extLst>
              <a:ext uri="{FF2B5EF4-FFF2-40B4-BE49-F238E27FC236}">
                <a16:creationId xmlns:a16="http://schemas.microsoft.com/office/drawing/2014/main" id="{8538A064-6F8C-E94E-AC9B-F3FD88EFE44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246" r="12260"/>
          <a:stretch/>
        </p:blipFill>
        <p:spPr>
          <a:xfrm>
            <a:off x="3509206" y="860123"/>
            <a:ext cx="957240" cy="82645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5" name="Picture 84">
            <a:extLst>
              <a:ext uri="{FF2B5EF4-FFF2-40B4-BE49-F238E27FC236}">
                <a16:creationId xmlns:a16="http://schemas.microsoft.com/office/drawing/2014/main" id="{85AD0AF1-F866-2348-A16C-5C26DEC261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1038" y="858435"/>
            <a:ext cx="965429" cy="8454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71193B31-6633-AC42-AFA0-401B38CD288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871" r="16608"/>
          <a:stretch/>
        </p:blipFill>
        <p:spPr>
          <a:xfrm>
            <a:off x="6984420" y="857373"/>
            <a:ext cx="1008712" cy="8660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5" name="Picture 104">
            <a:extLst>
              <a:ext uri="{FF2B5EF4-FFF2-40B4-BE49-F238E27FC236}">
                <a16:creationId xmlns:a16="http://schemas.microsoft.com/office/drawing/2014/main" id="{61EB9051-67B2-DB4B-BAB6-2BD9985DE3F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950" t="717" r="13273" b="-717"/>
          <a:stretch/>
        </p:blipFill>
        <p:spPr>
          <a:xfrm>
            <a:off x="9555679" y="858313"/>
            <a:ext cx="973777" cy="84553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3A508467-2553-C746-9A36-A91430FC4E2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950" t="717" r="13273" b="-717"/>
          <a:stretch/>
        </p:blipFill>
        <p:spPr>
          <a:xfrm>
            <a:off x="9555679" y="1875429"/>
            <a:ext cx="973777" cy="84553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0" name="Picture 119">
            <a:extLst>
              <a:ext uri="{FF2B5EF4-FFF2-40B4-BE49-F238E27FC236}">
                <a16:creationId xmlns:a16="http://schemas.microsoft.com/office/drawing/2014/main" id="{A6FD721E-A392-D24B-A004-9B5F7520A17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950" t="717" r="13273" b="-717"/>
          <a:stretch/>
        </p:blipFill>
        <p:spPr>
          <a:xfrm>
            <a:off x="9555886" y="2893429"/>
            <a:ext cx="973777" cy="84553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3" name="Picture 122">
            <a:extLst>
              <a:ext uri="{FF2B5EF4-FFF2-40B4-BE49-F238E27FC236}">
                <a16:creationId xmlns:a16="http://schemas.microsoft.com/office/drawing/2014/main" id="{3F6E29EC-5C91-B841-8835-E69406597E8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950" t="717" r="13273" b="-717"/>
          <a:stretch/>
        </p:blipFill>
        <p:spPr>
          <a:xfrm>
            <a:off x="9560139" y="3888157"/>
            <a:ext cx="973777" cy="84553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6" name="Picture 125">
            <a:extLst>
              <a:ext uri="{FF2B5EF4-FFF2-40B4-BE49-F238E27FC236}">
                <a16:creationId xmlns:a16="http://schemas.microsoft.com/office/drawing/2014/main" id="{1958BFCC-BAB5-D048-B803-386CAB1DD96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950" t="717" r="13273" b="-717"/>
          <a:stretch/>
        </p:blipFill>
        <p:spPr>
          <a:xfrm>
            <a:off x="9550859" y="4867909"/>
            <a:ext cx="973777" cy="84553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9" name="Picture 128">
            <a:extLst>
              <a:ext uri="{FF2B5EF4-FFF2-40B4-BE49-F238E27FC236}">
                <a16:creationId xmlns:a16="http://schemas.microsoft.com/office/drawing/2014/main" id="{071FDE8A-D13C-4543-8061-EC599D6EEEE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950" t="717" r="13273" b="-717"/>
          <a:stretch/>
        </p:blipFill>
        <p:spPr>
          <a:xfrm>
            <a:off x="9558871" y="5872262"/>
            <a:ext cx="973777" cy="84553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2" name="Picture 131">
            <a:extLst>
              <a:ext uri="{FF2B5EF4-FFF2-40B4-BE49-F238E27FC236}">
                <a16:creationId xmlns:a16="http://schemas.microsoft.com/office/drawing/2014/main" id="{59E0FC97-7DBB-D74E-9282-3CFB2A8BA3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86" t="12256" r="29708" b="24667"/>
          <a:stretch/>
        </p:blipFill>
        <p:spPr>
          <a:xfrm>
            <a:off x="2341489" y="1900666"/>
            <a:ext cx="947992" cy="79505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5" name="Picture 134">
            <a:extLst>
              <a:ext uri="{FF2B5EF4-FFF2-40B4-BE49-F238E27FC236}">
                <a16:creationId xmlns:a16="http://schemas.microsoft.com/office/drawing/2014/main" id="{4BFF9152-2B55-C54D-B838-1023E801EB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86" t="12256" r="29708" b="24667"/>
          <a:stretch/>
        </p:blipFill>
        <p:spPr>
          <a:xfrm>
            <a:off x="2333600" y="2896369"/>
            <a:ext cx="947992" cy="79505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8" name="Picture 137">
            <a:extLst>
              <a:ext uri="{FF2B5EF4-FFF2-40B4-BE49-F238E27FC236}">
                <a16:creationId xmlns:a16="http://schemas.microsoft.com/office/drawing/2014/main" id="{F01CBEE5-C2CA-5E42-AE5B-D3D6D63045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86" t="12256" r="29708" b="24667"/>
          <a:stretch/>
        </p:blipFill>
        <p:spPr>
          <a:xfrm>
            <a:off x="2333600" y="3901853"/>
            <a:ext cx="947992" cy="79505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1" name="Picture 140">
            <a:extLst>
              <a:ext uri="{FF2B5EF4-FFF2-40B4-BE49-F238E27FC236}">
                <a16:creationId xmlns:a16="http://schemas.microsoft.com/office/drawing/2014/main" id="{62EBEC59-E70E-D342-8410-5EA9382DE46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86" t="12256" r="29708" b="24667"/>
          <a:stretch/>
        </p:blipFill>
        <p:spPr>
          <a:xfrm>
            <a:off x="2341489" y="4910261"/>
            <a:ext cx="947992" cy="79505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4" name="Picture 143">
            <a:extLst>
              <a:ext uri="{FF2B5EF4-FFF2-40B4-BE49-F238E27FC236}">
                <a16:creationId xmlns:a16="http://schemas.microsoft.com/office/drawing/2014/main" id="{C9E47009-7E64-2340-A162-A01BEB385F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86" t="12256" r="29708" b="24667"/>
          <a:stretch/>
        </p:blipFill>
        <p:spPr>
          <a:xfrm>
            <a:off x="2341489" y="5897499"/>
            <a:ext cx="947992" cy="79505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7" name="Picture 146">
            <a:extLst>
              <a:ext uri="{FF2B5EF4-FFF2-40B4-BE49-F238E27FC236}">
                <a16:creationId xmlns:a16="http://schemas.microsoft.com/office/drawing/2014/main" id="{72217CCD-6C59-FF45-995A-02058AD6407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246" r="12260"/>
          <a:stretch/>
        </p:blipFill>
        <p:spPr>
          <a:xfrm>
            <a:off x="5838472" y="1869268"/>
            <a:ext cx="957240" cy="82645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0" name="Picture 149">
            <a:extLst>
              <a:ext uri="{FF2B5EF4-FFF2-40B4-BE49-F238E27FC236}">
                <a16:creationId xmlns:a16="http://schemas.microsoft.com/office/drawing/2014/main" id="{3CA470F1-6AA6-774C-B33C-1E9B86E8445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246" r="12260"/>
          <a:stretch/>
        </p:blipFill>
        <p:spPr>
          <a:xfrm>
            <a:off x="4681560" y="2884168"/>
            <a:ext cx="957240" cy="82645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6" name="Picture 155">
            <a:extLst>
              <a:ext uri="{FF2B5EF4-FFF2-40B4-BE49-F238E27FC236}">
                <a16:creationId xmlns:a16="http://schemas.microsoft.com/office/drawing/2014/main" id="{5E320CAF-F907-9640-9030-78059042851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246" r="12260"/>
          <a:stretch/>
        </p:blipFill>
        <p:spPr>
          <a:xfrm>
            <a:off x="7033663" y="3887964"/>
            <a:ext cx="957240" cy="82645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9" name="Picture 158">
            <a:extLst>
              <a:ext uri="{FF2B5EF4-FFF2-40B4-BE49-F238E27FC236}">
                <a16:creationId xmlns:a16="http://schemas.microsoft.com/office/drawing/2014/main" id="{119B6F79-ACF6-164C-90C4-EE86528F87C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246" r="12260"/>
          <a:stretch/>
        </p:blipFill>
        <p:spPr>
          <a:xfrm>
            <a:off x="5838472" y="4867909"/>
            <a:ext cx="957240" cy="82645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5" name="Picture 164">
            <a:extLst>
              <a:ext uri="{FF2B5EF4-FFF2-40B4-BE49-F238E27FC236}">
                <a16:creationId xmlns:a16="http://schemas.microsoft.com/office/drawing/2014/main" id="{2E045162-7BCD-8A4E-8850-15F5BA4732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32" t="-1177" r="846" b="-1276"/>
          <a:stretch/>
        </p:blipFill>
        <p:spPr>
          <a:xfrm>
            <a:off x="7013280" y="2872502"/>
            <a:ext cx="978408" cy="84663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8" name="Picture 167">
            <a:extLst>
              <a:ext uri="{FF2B5EF4-FFF2-40B4-BE49-F238E27FC236}">
                <a16:creationId xmlns:a16="http://schemas.microsoft.com/office/drawing/2014/main" id="{9D81A7E1-4712-7F4C-BAA3-0F94368FD9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32" t="-1177" r="846" b="-1276"/>
          <a:stretch/>
        </p:blipFill>
        <p:spPr>
          <a:xfrm>
            <a:off x="4650737" y="4884475"/>
            <a:ext cx="978408" cy="84663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1" name="Picture 170">
            <a:extLst>
              <a:ext uri="{FF2B5EF4-FFF2-40B4-BE49-F238E27FC236}">
                <a16:creationId xmlns:a16="http://schemas.microsoft.com/office/drawing/2014/main" id="{86E88E3B-543B-7441-B54E-9728565FAE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32" t="-1177" r="846" b="-1276"/>
          <a:stretch/>
        </p:blipFill>
        <p:spPr>
          <a:xfrm>
            <a:off x="5835435" y="5872263"/>
            <a:ext cx="978408" cy="84663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4" name="Picture 173">
            <a:extLst>
              <a:ext uri="{FF2B5EF4-FFF2-40B4-BE49-F238E27FC236}">
                <a16:creationId xmlns:a16="http://schemas.microsoft.com/office/drawing/2014/main" id="{74C7D381-E092-4347-A324-737328DF11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32" t="-1177" r="846" b="-1276"/>
          <a:stretch/>
        </p:blipFill>
        <p:spPr>
          <a:xfrm>
            <a:off x="5827888" y="3871326"/>
            <a:ext cx="978408" cy="84663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7" name="Picture 176">
            <a:extLst>
              <a:ext uri="{FF2B5EF4-FFF2-40B4-BE49-F238E27FC236}">
                <a16:creationId xmlns:a16="http://schemas.microsoft.com/office/drawing/2014/main" id="{40D2520F-B925-2E43-891C-28CF8B6B852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871" r="16608"/>
          <a:stretch/>
        </p:blipFill>
        <p:spPr>
          <a:xfrm>
            <a:off x="3477716" y="1845908"/>
            <a:ext cx="1008712" cy="8660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80" name="Picture 179">
            <a:extLst>
              <a:ext uri="{FF2B5EF4-FFF2-40B4-BE49-F238E27FC236}">
                <a16:creationId xmlns:a16="http://schemas.microsoft.com/office/drawing/2014/main" id="{66965584-5972-E747-A572-041BD6ECAB7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871" r="16608"/>
          <a:stretch/>
        </p:blipFill>
        <p:spPr>
          <a:xfrm>
            <a:off x="3476486" y="2874588"/>
            <a:ext cx="1008712" cy="8660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86" name="Picture 185">
            <a:extLst>
              <a:ext uri="{FF2B5EF4-FFF2-40B4-BE49-F238E27FC236}">
                <a16:creationId xmlns:a16="http://schemas.microsoft.com/office/drawing/2014/main" id="{2D080F20-D71B-1849-AD24-A77798D0C2D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871" r="16608"/>
          <a:stretch/>
        </p:blipFill>
        <p:spPr>
          <a:xfrm>
            <a:off x="6996837" y="4865031"/>
            <a:ext cx="1008712" cy="8660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89" name="Picture 188">
            <a:extLst>
              <a:ext uri="{FF2B5EF4-FFF2-40B4-BE49-F238E27FC236}">
                <a16:creationId xmlns:a16="http://schemas.microsoft.com/office/drawing/2014/main" id="{9B261F1F-5528-464E-991D-9C7C03E5836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871" r="16608"/>
          <a:stretch/>
        </p:blipFill>
        <p:spPr>
          <a:xfrm>
            <a:off x="4642904" y="5862519"/>
            <a:ext cx="1008712" cy="8660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92" name="Picture 191">
            <a:extLst>
              <a:ext uri="{FF2B5EF4-FFF2-40B4-BE49-F238E27FC236}">
                <a16:creationId xmlns:a16="http://schemas.microsoft.com/office/drawing/2014/main" id="{7B4134A2-BB68-8747-AF97-E6CBFA68C4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0619" y="4868037"/>
            <a:ext cx="965429" cy="8454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95" name="Picture 194">
            <a:extLst>
              <a:ext uri="{FF2B5EF4-FFF2-40B4-BE49-F238E27FC236}">
                <a16:creationId xmlns:a16="http://schemas.microsoft.com/office/drawing/2014/main" id="{A4B3D61F-34B6-0E42-BA7C-E9B784D972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2122" y="5863223"/>
            <a:ext cx="965429" cy="8454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1" name="Picture 200">
            <a:extLst>
              <a:ext uri="{FF2B5EF4-FFF2-40B4-BE49-F238E27FC236}">
                <a16:creationId xmlns:a16="http://schemas.microsoft.com/office/drawing/2014/main" id="{4D518C3C-AC22-EF4D-9C6D-243549E266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4546" y="3873573"/>
            <a:ext cx="965429" cy="8454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4" name="Picture 203">
            <a:extLst>
              <a:ext uri="{FF2B5EF4-FFF2-40B4-BE49-F238E27FC236}">
                <a16:creationId xmlns:a16="http://schemas.microsoft.com/office/drawing/2014/main" id="{A2ECDB48-4650-904A-A67F-1F369DEF84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8707" y="1860831"/>
            <a:ext cx="965429" cy="8454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7" name="Picture 206">
            <a:extLst>
              <a:ext uri="{FF2B5EF4-FFF2-40B4-BE49-F238E27FC236}">
                <a16:creationId xmlns:a16="http://schemas.microsoft.com/office/drawing/2014/main" id="{4A40A806-D9F0-0743-9E16-62F2929AD57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3549" y="2882126"/>
            <a:ext cx="965429" cy="8454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19" name="Picture 218">
            <a:extLst>
              <a:ext uri="{FF2B5EF4-FFF2-40B4-BE49-F238E27FC236}">
                <a16:creationId xmlns:a16="http://schemas.microsoft.com/office/drawing/2014/main" id="{8BA72AC8-F0A2-E342-B8AC-F20F75EAC0D3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9991"/>
          <a:stretch/>
        </p:blipFill>
        <p:spPr>
          <a:xfrm>
            <a:off x="3481760" y="3881225"/>
            <a:ext cx="998088" cy="82983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22" name="Picture 221">
            <a:extLst>
              <a:ext uri="{FF2B5EF4-FFF2-40B4-BE49-F238E27FC236}">
                <a16:creationId xmlns:a16="http://schemas.microsoft.com/office/drawing/2014/main" id="{5D3C7B29-8BBA-F744-A17C-A557E4182D0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9991"/>
          <a:stretch/>
        </p:blipFill>
        <p:spPr>
          <a:xfrm>
            <a:off x="6987880" y="1866884"/>
            <a:ext cx="998088" cy="82983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25" name="Picture 224">
            <a:extLst>
              <a:ext uri="{FF2B5EF4-FFF2-40B4-BE49-F238E27FC236}">
                <a16:creationId xmlns:a16="http://schemas.microsoft.com/office/drawing/2014/main" id="{3DB3AC26-F06F-1D4D-A8BA-ABA62CE9D1D5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9991"/>
          <a:stretch/>
        </p:blipFill>
        <p:spPr>
          <a:xfrm>
            <a:off x="7000653" y="5871015"/>
            <a:ext cx="998088" cy="82983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33" name="Picture 232" descr="YELLOW ARROW.png">
            <a:extLst>
              <a:ext uri="{FF2B5EF4-FFF2-40B4-BE49-F238E27FC236}">
                <a16:creationId xmlns:a16="http://schemas.microsoft.com/office/drawing/2014/main" id="{FA955128-4C57-5F49-896B-75DD0357AC8E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3182677" y="1235124"/>
            <a:ext cx="475325" cy="438735"/>
          </a:xfrm>
          <a:prstGeom prst="rect">
            <a:avLst/>
          </a:prstGeom>
        </p:spPr>
      </p:pic>
      <p:pic>
        <p:nvPicPr>
          <p:cNvPr id="234" name="Picture 233" descr="YELLOW ARROW.png">
            <a:extLst>
              <a:ext uri="{FF2B5EF4-FFF2-40B4-BE49-F238E27FC236}">
                <a16:creationId xmlns:a16="http://schemas.microsoft.com/office/drawing/2014/main" id="{00C8B7A1-028A-B042-9226-A33AC9E22F52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3170881" y="2175063"/>
            <a:ext cx="475325" cy="438735"/>
          </a:xfrm>
          <a:prstGeom prst="rect">
            <a:avLst/>
          </a:prstGeom>
        </p:spPr>
      </p:pic>
      <p:pic>
        <p:nvPicPr>
          <p:cNvPr id="235" name="Picture 234" descr="YELLOW ARROW.png">
            <a:extLst>
              <a:ext uri="{FF2B5EF4-FFF2-40B4-BE49-F238E27FC236}">
                <a16:creationId xmlns:a16="http://schemas.microsoft.com/office/drawing/2014/main" id="{75157959-D988-1A4A-80C2-E0277C2AC3F9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3154065" y="3229448"/>
            <a:ext cx="475325" cy="438735"/>
          </a:xfrm>
          <a:prstGeom prst="rect">
            <a:avLst/>
          </a:prstGeom>
        </p:spPr>
      </p:pic>
      <p:pic>
        <p:nvPicPr>
          <p:cNvPr id="236" name="Picture 235" descr="YELLOW ARROW.png">
            <a:extLst>
              <a:ext uri="{FF2B5EF4-FFF2-40B4-BE49-F238E27FC236}">
                <a16:creationId xmlns:a16="http://schemas.microsoft.com/office/drawing/2014/main" id="{3AFCB3BD-5261-E441-BCDB-ADE8840C5C4F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3158909" y="4179865"/>
            <a:ext cx="475325" cy="438735"/>
          </a:xfrm>
          <a:prstGeom prst="rect">
            <a:avLst/>
          </a:prstGeom>
        </p:spPr>
      </p:pic>
      <p:pic>
        <p:nvPicPr>
          <p:cNvPr id="237" name="Picture 236" descr="YELLOW ARROW.png">
            <a:extLst>
              <a:ext uri="{FF2B5EF4-FFF2-40B4-BE49-F238E27FC236}">
                <a16:creationId xmlns:a16="http://schemas.microsoft.com/office/drawing/2014/main" id="{161784D2-DA40-C84C-B66E-24EC2D5D68B3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3170880" y="5189089"/>
            <a:ext cx="475325" cy="438735"/>
          </a:xfrm>
          <a:prstGeom prst="rect">
            <a:avLst/>
          </a:prstGeom>
        </p:spPr>
      </p:pic>
      <p:pic>
        <p:nvPicPr>
          <p:cNvPr id="238" name="Picture 237" descr="YELLOW ARROW.png">
            <a:extLst>
              <a:ext uri="{FF2B5EF4-FFF2-40B4-BE49-F238E27FC236}">
                <a16:creationId xmlns:a16="http://schemas.microsoft.com/office/drawing/2014/main" id="{E161C9E5-2F62-954D-A57B-77F7BC7ADB86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3140811" y="6098116"/>
            <a:ext cx="475325" cy="438735"/>
          </a:xfrm>
          <a:prstGeom prst="rect">
            <a:avLst/>
          </a:prstGeom>
        </p:spPr>
      </p:pic>
      <p:pic>
        <p:nvPicPr>
          <p:cNvPr id="239" name="Picture 238" descr="YELLOW ARROW.png">
            <a:extLst>
              <a:ext uri="{FF2B5EF4-FFF2-40B4-BE49-F238E27FC236}">
                <a16:creationId xmlns:a16="http://schemas.microsoft.com/office/drawing/2014/main" id="{CBF3B1BB-7B2A-0443-8BB8-E29175B314F4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4421041" y="1235125"/>
            <a:ext cx="475325" cy="438735"/>
          </a:xfrm>
          <a:prstGeom prst="rect">
            <a:avLst/>
          </a:prstGeom>
        </p:spPr>
      </p:pic>
      <p:pic>
        <p:nvPicPr>
          <p:cNvPr id="240" name="Picture 239" descr="YELLOW ARROW.png">
            <a:extLst>
              <a:ext uri="{FF2B5EF4-FFF2-40B4-BE49-F238E27FC236}">
                <a16:creationId xmlns:a16="http://schemas.microsoft.com/office/drawing/2014/main" id="{4BF3E843-FDDA-C64E-8144-42D0779382B6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4409245" y="2175062"/>
            <a:ext cx="475325" cy="438735"/>
          </a:xfrm>
          <a:prstGeom prst="rect">
            <a:avLst/>
          </a:prstGeom>
        </p:spPr>
      </p:pic>
      <p:pic>
        <p:nvPicPr>
          <p:cNvPr id="241" name="Picture 240" descr="YELLOW ARROW.png">
            <a:extLst>
              <a:ext uri="{FF2B5EF4-FFF2-40B4-BE49-F238E27FC236}">
                <a16:creationId xmlns:a16="http://schemas.microsoft.com/office/drawing/2014/main" id="{1654E7E5-24D7-724D-BA10-0988A9FD09F1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4392429" y="3229448"/>
            <a:ext cx="475325" cy="438735"/>
          </a:xfrm>
          <a:prstGeom prst="rect">
            <a:avLst/>
          </a:prstGeom>
        </p:spPr>
      </p:pic>
      <p:pic>
        <p:nvPicPr>
          <p:cNvPr id="242" name="Picture 241" descr="YELLOW ARROW.png">
            <a:extLst>
              <a:ext uri="{FF2B5EF4-FFF2-40B4-BE49-F238E27FC236}">
                <a16:creationId xmlns:a16="http://schemas.microsoft.com/office/drawing/2014/main" id="{26C8FA47-A489-2D44-BB8B-DE18951914C3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4397273" y="4179865"/>
            <a:ext cx="475325" cy="438735"/>
          </a:xfrm>
          <a:prstGeom prst="rect">
            <a:avLst/>
          </a:prstGeom>
        </p:spPr>
      </p:pic>
      <p:pic>
        <p:nvPicPr>
          <p:cNvPr id="243" name="Picture 242" descr="YELLOW ARROW.png">
            <a:extLst>
              <a:ext uri="{FF2B5EF4-FFF2-40B4-BE49-F238E27FC236}">
                <a16:creationId xmlns:a16="http://schemas.microsoft.com/office/drawing/2014/main" id="{BD241E88-BCC6-564A-8CFE-01F69548D657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4409244" y="5189089"/>
            <a:ext cx="475325" cy="438735"/>
          </a:xfrm>
          <a:prstGeom prst="rect">
            <a:avLst/>
          </a:prstGeom>
        </p:spPr>
      </p:pic>
      <p:pic>
        <p:nvPicPr>
          <p:cNvPr id="244" name="Picture 243" descr="YELLOW ARROW.png">
            <a:extLst>
              <a:ext uri="{FF2B5EF4-FFF2-40B4-BE49-F238E27FC236}">
                <a16:creationId xmlns:a16="http://schemas.microsoft.com/office/drawing/2014/main" id="{0173D678-F173-0B4F-BBBC-96AA36E2C44D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4379175" y="6098116"/>
            <a:ext cx="475325" cy="438735"/>
          </a:xfrm>
          <a:prstGeom prst="rect">
            <a:avLst/>
          </a:prstGeom>
        </p:spPr>
      </p:pic>
      <p:pic>
        <p:nvPicPr>
          <p:cNvPr id="245" name="Picture 244" descr="YELLOW ARROW.png">
            <a:extLst>
              <a:ext uri="{FF2B5EF4-FFF2-40B4-BE49-F238E27FC236}">
                <a16:creationId xmlns:a16="http://schemas.microsoft.com/office/drawing/2014/main" id="{7465A1A4-2B98-984C-9940-2EDC91526E9A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5586341" y="1235125"/>
            <a:ext cx="475325" cy="438735"/>
          </a:xfrm>
          <a:prstGeom prst="rect">
            <a:avLst/>
          </a:prstGeom>
        </p:spPr>
      </p:pic>
      <p:pic>
        <p:nvPicPr>
          <p:cNvPr id="246" name="Picture 245" descr="YELLOW ARROW.png">
            <a:extLst>
              <a:ext uri="{FF2B5EF4-FFF2-40B4-BE49-F238E27FC236}">
                <a16:creationId xmlns:a16="http://schemas.microsoft.com/office/drawing/2014/main" id="{916E68FA-F6E7-9E41-9FA1-8E5BE737B7F2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5574545" y="2175062"/>
            <a:ext cx="475325" cy="438735"/>
          </a:xfrm>
          <a:prstGeom prst="rect">
            <a:avLst/>
          </a:prstGeom>
        </p:spPr>
      </p:pic>
      <p:pic>
        <p:nvPicPr>
          <p:cNvPr id="247" name="Picture 246" descr="YELLOW ARROW.png">
            <a:extLst>
              <a:ext uri="{FF2B5EF4-FFF2-40B4-BE49-F238E27FC236}">
                <a16:creationId xmlns:a16="http://schemas.microsoft.com/office/drawing/2014/main" id="{9B43E3C4-BE40-FB4E-9A44-2C73F0386F3A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5557729" y="3229448"/>
            <a:ext cx="475325" cy="438735"/>
          </a:xfrm>
          <a:prstGeom prst="rect">
            <a:avLst/>
          </a:prstGeom>
        </p:spPr>
      </p:pic>
      <p:pic>
        <p:nvPicPr>
          <p:cNvPr id="248" name="Picture 247" descr="YELLOW ARROW.png">
            <a:extLst>
              <a:ext uri="{FF2B5EF4-FFF2-40B4-BE49-F238E27FC236}">
                <a16:creationId xmlns:a16="http://schemas.microsoft.com/office/drawing/2014/main" id="{34B582C6-7C4E-6942-A187-1FD40432CD5E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5562573" y="4179865"/>
            <a:ext cx="475325" cy="438735"/>
          </a:xfrm>
          <a:prstGeom prst="rect">
            <a:avLst/>
          </a:prstGeom>
        </p:spPr>
      </p:pic>
      <p:pic>
        <p:nvPicPr>
          <p:cNvPr id="249" name="Picture 248" descr="YELLOW ARROW.png">
            <a:extLst>
              <a:ext uri="{FF2B5EF4-FFF2-40B4-BE49-F238E27FC236}">
                <a16:creationId xmlns:a16="http://schemas.microsoft.com/office/drawing/2014/main" id="{07B2B6A4-9532-0D41-BB3C-E28373F8A3CE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5574544" y="5189088"/>
            <a:ext cx="475325" cy="438735"/>
          </a:xfrm>
          <a:prstGeom prst="rect">
            <a:avLst/>
          </a:prstGeom>
        </p:spPr>
      </p:pic>
      <p:pic>
        <p:nvPicPr>
          <p:cNvPr id="250" name="Picture 249" descr="YELLOW ARROW.png">
            <a:extLst>
              <a:ext uri="{FF2B5EF4-FFF2-40B4-BE49-F238E27FC236}">
                <a16:creationId xmlns:a16="http://schemas.microsoft.com/office/drawing/2014/main" id="{99F591DE-499E-2440-8748-A4F2EC58DC1E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5544475" y="6098116"/>
            <a:ext cx="475325" cy="438735"/>
          </a:xfrm>
          <a:prstGeom prst="rect">
            <a:avLst/>
          </a:prstGeom>
        </p:spPr>
      </p:pic>
      <p:pic>
        <p:nvPicPr>
          <p:cNvPr id="251" name="Picture 250" descr="YELLOW ARROW.png">
            <a:extLst>
              <a:ext uri="{FF2B5EF4-FFF2-40B4-BE49-F238E27FC236}">
                <a16:creationId xmlns:a16="http://schemas.microsoft.com/office/drawing/2014/main" id="{0287EC1F-C128-AD4D-87A1-A8F08ABD6C20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6739700" y="1235125"/>
            <a:ext cx="475325" cy="438735"/>
          </a:xfrm>
          <a:prstGeom prst="rect">
            <a:avLst/>
          </a:prstGeom>
        </p:spPr>
      </p:pic>
      <p:pic>
        <p:nvPicPr>
          <p:cNvPr id="252" name="Picture 251" descr="YELLOW ARROW.png">
            <a:extLst>
              <a:ext uri="{FF2B5EF4-FFF2-40B4-BE49-F238E27FC236}">
                <a16:creationId xmlns:a16="http://schemas.microsoft.com/office/drawing/2014/main" id="{56FCB695-A278-014E-9799-37C4EC09FE8C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6727904" y="2175062"/>
            <a:ext cx="475325" cy="438735"/>
          </a:xfrm>
          <a:prstGeom prst="rect">
            <a:avLst/>
          </a:prstGeom>
        </p:spPr>
      </p:pic>
      <p:pic>
        <p:nvPicPr>
          <p:cNvPr id="253" name="Picture 252" descr="YELLOW ARROW.png">
            <a:extLst>
              <a:ext uri="{FF2B5EF4-FFF2-40B4-BE49-F238E27FC236}">
                <a16:creationId xmlns:a16="http://schemas.microsoft.com/office/drawing/2014/main" id="{EF854855-7F29-644C-8E2F-B34C21A22F40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6711088" y="3229448"/>
            <a:ext cx="475325" cy="438735"/>
          </a:xfrm>
          <a:prstGeom prst="rect">
            <a:avLst/>
          </a:prstGeom>
        </p:spPr>
      </p:pic>
      <p:pic>
        <p:nvPicPr>
          <p:cNvPr id="254" name="Picture 253" descr="YELLOW ARROW.png">
            <a:extLst>
              <a:ext uri="{FF2B5EF4-FFF2-40B4-BE49-F238E27FC236}">
                <a16:creationId xmlns:a16="http://schemas.microsoft.com/office/drawing/2014/main" id="{BED2EED0-8AB6-3643-9225-F13921403823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6715932" y="4179865"/>
            <a:ext cx="475325" cy="438735"/>
          </a:xfrm>
          <a:prstGeom prst="rect">
            <a:avLst/>
          </a:prstGeom>
        </p:spPr>
      </p:pic>
      <p:pic>
        <p:nvPicPr>
          <p:cNvPr id="255" name="Picture 254" descr="YELLOW ARROW.png">
            <a:extLst>
              <a:ext uri="{FF2B5EF4-FFF2-40B4-BE49-F238E27FC236}">
                <a16:creationId xmlns:a16="http://schemas.microsoft.com/office/drawing/2014/main" id="{81ED9360-94A6-1A40-9F64-91660F95EE23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6727903" y="5189088"/>
            <a:ext cx="475325" cy="438735"/>
          </a:xfrm>
          <a:prstGeom prst="rect">
            <a:avLst/>
          </a:prstGeom>
        </p:spPr>
      </p:pic>
      <p:pic>
        <p:nvPicPr>
          <p:cNvPr id="256" name="Picture 255" descr="YELLOW ARROW.png">
            <a:extLst>
              <a:ext uri="{FF2B5EF4-FFF2-40B4-BE49-F238E27FC236}">
                <a16:creationId xmlns:a16="http://schemas.microsoft.com/office/drawing/2014/main" id="{5C72C28A-1346-204C-9B6D-924F227B55C1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6697834" y="6098116"/>
            <a:ext cx="475325" cy="438735"/>
          </a:xfrm>
          <a:prstGeom prst="rect">
            <a:avLst/>
          </a:prstGeom>
        </p:spPr>
      </p:pic>
      <p:pic>
        <p:nvPicPr>
          <p:cNvPr id="257" name="Picture 256" descr="YELLOW ARROW.png">
            <a:extLst>
              <a:ext uri="{FF2B5EF4-FFF2-40B4-BE49-F238E27FC236}">
                <a16:creationId xmlns:a16="http://schemas.microsoft.com/office/drawing/2014/main" id="{070A83C9-25E0-824F-BF00-746F6C4FCC57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7920810" y="1235122"/>
            <a:ext cx="1536420" cy="438735"/>
          </a:xfrm>
          <a:prstGeom prst="rect">
            <a:avLst/>
          </a:prstGeom>
        </p:spPr>
      </p:pic>
      <p:pic>
        <p:nvPicPr>
          <p:cNvPr id="258" name="Picture 257" descr="YELLOW ARROW.png">
            <a:extLst>
              <a:ext uri="{FF2B5EF4-FFF2-40B4-BE49-F238E27FC236}">
                <a16:creationId xmlns:a16="http://schemas.microsoft.com/office/drawing/2014/main" id="{69934DD6-059D-A847-994E-5A75B03CD521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7909011" y="2175059"/>
            <a:ext cx="1529407" cy="438735"/>
          </a:xfrm>
          <a:prstGeom prst="rect">
            <a:avLst/>
          </a:prstGeom>
        </p:spPr>
      </p:pic>
      <p:pic>
        <p:nvPicPr>
          <p:cNvPr id="259" name="Picture 258" descr="YELLOW ARROW.png">
            <a:extLst>
              <a:ext uri="{FF2B5EF4-FFF2-40B4-BE49-F238E27FC236}">
                <a16:creationId xmlns:a16="http://schemas.microsoft.com/office/drawing/2014/main" id="{1E97F07B-706F-4944-A780-152E71FB2D56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7892196" y="3229445"/>
            <a:ext cx="1565033" cy="438735"/>
          </a:xfrm>
          <a:prstGeom prst="rect">
            <a:avLst/>
          </a:prstGeom>
        </p:spPr>
      </p:pic>
      <p:pic>
        <p:nvPicPr>
          <p:cNvPr id="260" name="Picture 259" descr="YELLOW ARROW.png">
            <a:extLst>
              <a:ext uri="{FF2B5EF4-FFF2-40B4-BE49-F238E27FC236}">
                <a16:creationId xmlns:a16="http://schemas.microsoft.com/office/drawing/2014/main" id="{E8775369-15D0-A64A-8AEC-C43C0ADDEAB8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7897042" y="4179862"/>
            <a:ext cx="1507596" cy="438735"/>
          </a:xfrm>
          <a:prstGeom prst="rect">
            <a:avLst/>
          </a:prstGeom>
        </p:spPr>
      </p:pic>
      <p:pic>
        <p:nvPicPr>
          <p:cNvPr id="261" name="Picture 260" descr="YELLOW ARROW.png">
            <a:extLst>
              <a:ext uri="{FF2B5EF4-FFF2-40B4-BE49-F238E27FC236}">
                <a16:creationId xmlns:a16="http://schemas.microsoft.com/office/drawing/2014/main" id="{743DFAE5-79FA-8D45-B055-3F3512A8D826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7909013" y="5189086"/>
            <a:ext cx="1472900" cy="438735"/>
          </a:xfrm>
          <a:prstGeom prst="rect">
            <a:avLst/>
          </a:prstGeom>
        </p:spPr>
      </p:pic>
      <p:pic>
        <p:nvPicPr>
          <p:cNvPr id="262" name="Picture 261" descr="YELLOW ARROW.png">
            <a:extLst>
              <a:ext uri="{FF2B5EF4-FFF2-40B4-BE49-F238E27FC236}">
                <a16:creationId xmlns:a16="http://schemas.microsoft.com/office/drawing/2014/main" id="{45B0E9D6-0526-984D-947D-CF813C0E8DE3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22" t="45417" r="20555" b="11667"/>
          <a:stretch/>
        </p:blipFill>
        <p:spPr>
          <a:xfrm rot="10800000">
            <a:off x="7878943" y="6098114"/>
            <a:ext cx="1529409" cy="438735"/>
          </a:xfrm>
          <a:prstGeom prst="rect">
            <a:avLst/>
          </a:prstGeom>
        </p:spPr>
      </p:pic>
      <p:sp>
        <p:nvSpPr>
          <p:cNvPr id="263" name="Rectangle 262">
            <a:extLst>
              <a:ext uri="{FF2B5EF4-FFF2-40B4-BE49-F238E27FC236}">
                <a16:creationId xmlns:a16="http://schemas.microsoft.com/office/drawing/2014/main" id="{28F44AD8-8583-E643-A0E4-F1BDDCF0CE63}"/>
              </a:ext>
            </a:extLst>
          </p:cNvPr>
          <p:cNvSpPr/>
          <p:nvPr/>
        </p:nvSpPr>
        <p:spPr>
          <a:xfrm>
            <a:off x="3398564" y="816887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07D72B02-0CB5-1C4F-AC52-177E92FE9CB2}"/>
              </a:ext>
            </a:extLst>
          </p:cNvPr>
          <p:cNvSpPr/>
          <p:nvPr/>
        </p:nvSpPr>
        <p:spPr>
          <a:xfrm>
            <a:off x="4580856" y="811883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EE3FA4DD-C018-7549-B7A2-4A0D0A87ACF6}"/>
              </a:ext>
            </a:extLst>
          </p:cNvPr>
          <p:cNvSpPr/>
          <p:nvPr/>
        </p:nvSpPr>
        <p:spPr>
          <a:xfrm>
            <a:off x="5782246" y="812402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287B6BB2-493F-B14F-813C-EAD40166E8D4}"/>
              </a:ext>
            </a:extLst>
          </p:cNvPr>
          <p:cNvSpPr/>
          <p:nvPr/>
        </p:nvSpPr>
        <p:spPr>
          <a:xfrm>
            <a:off x="6970769" y="822908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8FA8A0DC-A4A9-2140-BBAB-788C4AB12352}"/>
              </a:ext>
            </a:extLst>
          </p:cNvPr>
          <p:cNvSpPr/>
          <p:nvPr/>
        </p:nvSpPr>
        <p:spPr>
          <a:xfrm>
            <a:off x="9451825" y="833735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DDC04E8C-467F-A144-A4B2-20B801CEEA98}"/>
              </a:ext>
            </a:extLst>
          </p:cNvPr>
          <p:cNvSpPr/>
          <p:nvPr/>
        </p:nvSpPr>
        <p:spPr>
          <a:xfrm>
            <a:off x="3404798" y="1796792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C4A2A071-66E2-0D41-92E7-4BAAE7B1A740}"/>
              </a:ext>
            </a:extLst>
          </p:cNvPr>
          <p:cNvSpPr/>
          <p:nvPr/>
        </p:nvSpPr>
        <p:spPr>
          <a:xfrm>
            <a:off x="4587090" y="1791788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41ADA620-0CC9-C943-AC35-0A81C4825EA0}"/>
              </a:ext>
            </a:extLst>
          </p:cNvPr>
          <p:cNvSpPr/>
          <p:nvPr/>
        </p:nvSpPr>
        <p:spPr>
          <a:xfrm>
            <a:off x="5788480" y="1792307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58151A52-B9BC-3D48-BD79-6C8E918297DD}"/>
              </a:ext>
            </a:extLst>
          </p:cNvPr>
          <p:cNvSpPr/>
          <p:nvPr/>
        </p:nvSpPr>
        <p:spPr>
          <a:xfrm>
            <a:off x="6977003" y="1802813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128056FD-6926-824B-89FC-7C3CD66C1387}"/>
              </a:ext>
            </a:extLst>
          </p:cNvPr>
          <p:cNvSpPr/>
          <p:nvPr/>
        </p:nvSpPr>
        <p:spPr>
          <a:xfrm>
            <a:off x="9458059" y="1813640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6DFD0231-536D-DD4F-B682-E00C20D2AA2C}"/>
              </a:ext>
            </a:extLst>
          </p:cNvPr>
          <p:cNvSpPr/>
          <p:nvPr/>
        </p:nvSpPr>
        <p:spPr>
          <a:xfrm>
            <a:off x="3398564" y="2797599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7FEEC165-7C50-5641-A7BB-45DA31ADD5C7}"/>
              </a:ext>
            </a:extLst>
          </p:cNvPr>
          <p:cNvSpPr/>
          <p:nvPr/>
        </p:nvSpPr>
        <p:spPr>
          <a:xfrm>
            <a:off x="4580856" y="2792595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B66C06B7-ACBD-204A-8EF1-5DD767AE29C1}"/>
              </a:ext>
            </a:extLst>
          </p:cNvPr>
          <p:cNvSpPr/>
          <p:nvPr/>
        </p:nvSpPr>
        <p:spPr>
          <a:xfrm>
            <a:off x="5782246" y="2793114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2862AD17-0323-8547-9D86-6BEBCEC35DE5}"/>
              </a:ext>
            </a:extLst>
          </p:cNvPr>
          <p:cNvSpPr/>
          <p:nvPr/>
        </p:nvSpPr>
        <p:spPr>
          <a:xfrm>
            <a:off x="6970769" y="2803620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28E406BC-7275-4D46-BF37-0CBC656B6512}"/>
              </a:ext>
            </a:extLst>
          </p:cNvPr>
          <p:cNvSpPr/>
          <p:nvPr/>
        </p:nvSpPr>
        <p:spPr>
          <a:xfrm>
            <a:off x="9451825" y="2814447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2FDA9AA5-1817-2F4D-8412-820A4367D9CB}"/>
              </a:ext>
            </a:extLst>
          </p:cNvPr>
          <p:cNvSpPr/>
          <p:nvPr/>
        </p:nvSpPr>
        <p:spPr>
          <a:xfrm>
            <a:off x="3389524" y="3835178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41D088C7-135B-2A42-958D-25BC5F2D6B54}"/>
              </a:ext>
            </a:extLst>
          </p:cNvPr>
          <p:cNvSpPr/>
          <p:nvPr/>
        </p:nvSpPr>
        <p:spPr>
          <a:xfrm>
            <a:off x="4571816" y="3830174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C4FF7B58-0059-7540-832B-CE1D7A510767}"/>
              </a:ext>
            </a:extLst>
          </p:cNvPr>
          <p:cNvSpPr/>
          <p:nvPr/>
        </p:nvSpPr>
        <p:spPr>
          <a:xfrm>
            <a:off x="5773206" y="3830693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2E69F387-C035-964F-866A-9F943C823C20}"/>
              </a:ext>
            </a:extLst>
          </p:cNvPr>
          <p:cNvSpPr/>
          <p:nvPr/>
        </p:nvSpPr>
        <p:spPr>
          <a:xfrm>
            <a:off x="6961729" y="3841199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7F07CAD6-1E10-C645-B88B-229CA81E2E1F}"/>
              </a:ext>
            </a:extLst>
          </p:cNvPr>
          <p:cNvSpPr/>
          <p:nvPr/>
        </p:nvSpPr>
        <p:spPr>
          <a:xfrm>
            <a:off x="9442785" y="3837738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F04E5111-07AD-954E-92C8-6A2ACAB9B512}"/>
              </a:ext>
            </a:extLst>
          </p:cNvPr>
          <p:cNvSpPr/>
          <p:nvPr/>
        </p:nvSpPr>
        <p:spPr>
          <a:xfrm>
            <a:off x="3377837" y="4805395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0B3D5461-A89B-F64A-9B6F-D6375CB318BE}"/>
              </a:ext>
            </a:extLst>
          </p:cNvPr>
          <p:cNvSpPr/>
          <p:nvPr/>
        </p:nvSpPr>
        <p:spPr>
          <a:xfrm>
            <a:off x="4560129" y="4800391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59B772A9-1203-0945-9467-D5E146B4630B}"/>
              </a:ext>
            </a:extLst>
          </p:cNvPr>
          <p:cNvSpPr/>
          <p:nvPr/>
        </p:nvSpPr>
        <p:spPr>
          <a:xfrm>
            <a:off x="5761519" y="4800910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2E87B208-2178-D444-8892-F8576DC8DE99}"/>
              </a:ext>
            </a:extLst>
          </p:cNvPr>
          <p:cNvSpPr/>
          <p:nvPr/>
        </p:nvSpPr>
        <p:spPr>
          <a:xfrm>
            <a:off x="6950042" y="4811416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E4E54E79-1681-1341-841B-CCCD6EE8BC99}"/>
              </a:ext>
            </a:extLst>
          </p:cNvPr>
          <p:cNvSpPr/>
          <p:nvPr/>
        </p:nvSpPr>
        <p:spPr>
          <a:xfrm>
            <a:off x="9431098" y="4807955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D0A06AEA-71FB-7846-908D-08C0FF19EA93}"/>
              </a:ext>
            </a:extLst>
          </p:cNvPr>
          <p:cNvSpPr/>
          <p:nvPr/>
        </p:nvSpPr>
        <p:spPr>
          <a:xfrm>
            <a:off x="3385312" y="5814959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1B8A5FE9-0FCE-354C-A36E-47C687543C8A}"/>
              </a:ext>
            </a:extLst>
          </p:cNvPr>
          <p:cNvSpPr/>
          <p:nvPr/>
        </p:nvSpPr>
        <p:spPr>
          <a:xfrm>
            <a:off x="4567604" y="5809955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311601B7-6EF5-0244-80E6-40F9264CF197}"/>
              </a:ext>
            </a:extLst>
          </p:cNvPr>
          <p:cNvSpPr/>
          <p:nvPr/>
        </p:nvSpPr>
        <p:spPr>
          <a:xfrm>
            <a:off x="5768994" y="5810474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7DDBB4B1-C3C0-A84A-BFB6-BF743A4B057B}"/>
              </a:ext>
            </a:extLst>
          </p:cNvPr>
          <p:cNvSpPr/>
          <p:nvPr/>
        </p:nvSpPr>
        <p:spPr>
          <a:xfrm>
            <a:off x="6957517" y="5820980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CCC5DE80-DEBD-DC4B-8A5E-F87A1CC5A65A}"/>
              </a:ext>
            </a:extLst>
          </p:cNvPr>
          <p:cNvSpPr/>
          <p:nvPr/>
        </p:nvSpPr>
        <p:spPr>
          <a:xfrm>
            <a:off x="9438573" y="5817519"/>
            <a:ext cx="1098976" cy="93503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7000"/>
                </a:schemeClr>
              </a:gs>
              <a:gs pos="24000">
                <a:schemeClr val="accent3">
                  <a:lumMod val="97000"/>
                  <a:lumOff val="3000"/>
                </a:schemeClr>
              </a:gs>
              <a:gs pos="77000">
                <a:schemeClr val="accent3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Lleoliad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blaenorol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wedi’i</a:t>
            </a:r>
            <a:r>
              <a:rPr lang="en-GB" sz="1200" dirty="0">
                <a:solidFill>
                  <a:schemeClr val="tx1"/>
                </a:solidFill>
                <a:latin typeface="Stencil" pitchFamily="82" charset="77"/>
              </a:rPr>
              <a:t> </a:t>
            </a:r>
            <a:r>
              <a:rPr lang="en-GB" sz="1200" dirty="0" err="1">
                <a:solidFill>
                  <a:schemeClr val="tx1"/>
                </a:solidFill>
                <a:latin typeface="Stencil" pitchFamily="82" charset="77"/>
              </a:rPr>
              <a:t>gwblhau</a:t>
            </a:r>
            <a:endParaRPr lang="en-GB" sz="12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Stencil" pitchFamily="82" charset="77"/>
            </a:endParaRPr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4C90196D-1D8D-A645-AFD5-35F4B5C5EFD5}"/>
              </a:ext>
            </a:extLst>
          </p:cNvPr>
          <p:cNvSpPr/>
          <p:nvPr/>
        </p:nvSpPr>
        <p:spPr>
          <a:xfrm>
            <a:off x="3414701" y="446050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 err="1"/>
              <a:t>Cwestiwn</a:t>
            </a:r>
            <a:r>
              <a:rPr lang="en-US" sz="1400" b="1" dirty="0"/>
              <a:t> 2</a:t>
            </a:r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0F1BAF07-8059-8742-BB72-F722485A689B}"/>
              </a:ext>
            </a:extLst>
          </p:cNvPr>
          <p:cNvSpPr/>
          <p:nvPr/>
        </p:nvSpPr>
        <p:spPr>
          <a:xfrm>
            <a:off x="4610965" y="423517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 err="1"/>
              <a:t>Cwestiwn</a:t>
            </a:r>
            <a:r>
              <a:rPr lang="en-US" sz="1400" b="1" dirty="0"/>
              <a:t> 3</a:t>
            </a:r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C8E17CF4-FBAF-F746-AA83-A10AEA9700EF}"/>
              </a:ext>
            </a:extLst>
          </p:cNvPr>
          <p:cNvSpPr/>
          <p:nvPr/>
        </p:nvSpPr>
        <p:spPr>
          <a:xfrm>
            <a:off x="5772809" y="417591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 err="1"/>
              <a:t>Cwestiwn</a:t>
            </a:r>
            <a:r>
              <a:rPr lang="en-US" sz="1400" b="1" dirty="0"/>
              <a:t> 4</a:t>
            </a:r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6123AAAC-D26E-2B4B-9C5E-F56F1CAA3291}"/>
              </a:ext>
            </a:extLst>
          </p:cNvPr>
          <p:cNvSpPr/>
          <p:nvPr/>
        </p:nvSpPr>
        <p:spPr>
          <a:xfrm>
            <a:off x="6964432" y="429888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 err="1"/>
              <a:t>Cwestiwn</a:t>
            </a:r>
            <a:r>
              <a:rPr lang="en-US" sz="1400" b="1" dirty="0"/>
              <a:t> 5</a:t>
            </a:r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DE2E9B30-DB02-244A-A889-D9A9A8DC7225}"/>
              </a:ext>
            </a:extLst>
          </p:cNvPr>
          <p:cNvSpPr/>
          <p:nvPr/>
        </p:nvSpPr>
        <p:spPr>
          <a:xfrm>
            <a:off x="9507136" y="457172"/>
            <a:ext cx="1077532" cy="33054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DIHANGFA</a:t>
            </a:r>
          </a:p>
        </p:txBody>
      </p:sp>
      <p:grpSp>
        <p:nvGrpSpPr>
          <p:cNvPr id="304" name="Group 303">
            <a:extLst>
              <a:ext uri="{FF2B5EF4-FFF2-40B4-BE49-F238E27FC236}">
                <a16:creationId xmlns:a16="http://schemas.microsoft.com/office/drawing/2014/main" id="{0B2DD6B9-C729-1D43-9078-ADB6033FC228}"/>
              </a:ext>
            </a:extLst>
          </p:cNvPr>
          <p:cNvGrpSpPr/>
          <p:nvPr/>
        </p:nvGrpSpPr>
        <p:grpSpPr>
          <a:xfrm>
            <a:off x="171134" y="289592"/>
            <a:ext cx="1184838" cy="1088285"/>
            <a:chOff x="817489" y="888121"/>
            <a:chExt cx="947992" cy="795058"/>
          </a:xfrm>
        </p:grpSpPr>
        <p:pic>
          <p:nvPicPr>
            <p:cNvPr id="305" name="Picture 304">
              <a:extLst>
                <a:ext uri="{FF2B5EF4-FFF2-40B4-BE49-F238E27FC236}">
                  <a16:creationId xmlns:a16="http://schemas.microsoft.com/office/drawing/2014/main" id="{F72D3DA0-2D8A-3E48-8B67-DDFA94DD6C6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7986" t="12256" r="29708" b="24667"/>
            <a:stretch/>
          </p:blipFill>
          <p:spPr>
            <a:xfrm>
              <a:off x="817489" y="888121"/>
              <a:ext cx="947992" cy="795058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306" name="Rectangle 305">
              <a:extLst>
                <a:ext uri="{FF2B5EF4-FFF2-40B4-BE49-F238E27FC236}">
                  <a16:creationId xmlns:a16="http://schemas.microsoft.com/office/drawing/2014/main" id="{91741A60-1BA2-C546-A32A-0B058ECF44DD}"/>
                </a:ext>
              </a:extLst>
            </p:cNvPr>
            <p:cNvSpPr/>
            <p:nvPr/>
          </p:nvSpPr>
          <p:spPr>
            <a:xfrm>
              <a:off x="879273" y="888476"/>
              <a:ext cx="821054" cy="211448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1400" b="1" dirty="0" err="1"/>
                <a:t>Yr</a:t>
              </a:r>
              <a:r>
                <a:rPr lang="en-US" sz="1400" b="1" dirty="0"/>
                <a:t> </a:t>
              </a:r>
              <a:r>
                <a:rPr lang="en-US" sz="1400" b="1" dirty="0" err="1"/>
                <a:t>Ynys</a:t>
              </a:r>
              <a:endParaRPr lang="en-US" sz="1400" b="1" dirty="0"/>
            </a:p>
          </p:txBody>
        </p:sp>
      </p:grpSp>
      <p:grpSp>
        <p:nvGrpSpPr>
          <p:cNvPr id="307" name="Group 306">
            <a:extLst>
              <a:ext uri="{FF2B5EF4-FFF2-40B4-BE49-F238E27FC236}">
                <a16:creationId xmlns:a16="http://schemas.microsoft.com/office/drawing/2014/main" id="{E9C3A4C0-540D-9141-BA2B-C6E7D6324A03}"/>
              </a:ext>
            </a:extLst>
          </p:cNvPr>
          <p:cNvGrpSpPr/>
          <p:nvPr/>
        </p:nvGrpSpPr>
        <p:grpSpPr>
          <a:xfrm>
            <a:off x="120016" y="1900666"/>
            <a:ext cx="1214629" cy="1104378"/>
            <a:chOff x="1985206" y="860123"/>
            <a:chExt cx="957240" cy="826456"/>
          </a:xfrm>
        </p:grpSpPr>
        <p:pic>
          <p:nvPicPr>
            <p:cNvPr id="308" name="Picture 307">
              <a:extLst>
                <a:ext uri="{FF2B5EF4-FFF2-40B4-BE49-F238E27FC236}">
                  <a16:creationId xmlns:a16="http://schemas.microsoft.com/office/drawing/2014/main" id="{D735E967-D75C-BD4A-9183-5473DCD041E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8246" r="12260"/>
            <a:stretch/>
          </p:blipFill>
          <p:spPr>
            <a:xfrm>
              <a:off x="1985206" y="860123"/>
              <a:ext cx="957240" cy="826456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309" name="Rectangle 308">
              <a:extLst>
                <a:ext uri="{FF2B5EF4-FFF2-40B4-BE49-F238E27FC236}">
                  <a16:creationId xmlns:a16="http://schemas.microsoft.com/office/drawing/2014/main" id="{4AA185A9-9A4B-5848-ACB9-6189F419C47B}"/>
                </a:ext>
              </a:extLst>
            </p:cNvPr>
            <p:cNvSpPr/>
            <p:nvPr/>
          </p:nvSpPr>
          <p:spPr>
            <a:xfrm>
              <a:off x="2025120" y="882053"/>
              <a:ext cx="817790" cy="14217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1400" b="1" dirty="0"/>
                <a:t>Parc</a:t>
              </a:r>
            </a:p>
          </p:txBody>
        </p:sp>
      </p:grpSp>
      <p:grpSp>
        <p:nvGrpSpPr>
          <p:cNvPr id="313" name="Group 312">
            <a:extLst>
              <a:ext uri="{FF2B5EF4-FFF2-40B4-BE49-F238E27FC236}">
                <a16:creationId xmlns:a16="http://schemas.microsoft.com/office/drawing/2014/main" id="{893E7FC0-9CD6-804A-9596-B88D99958A8C}"/>
              </a:ext>
            </a:extLst>
          </p:cNvPr>
          <p:cNvGrpSpPr/>
          <p:nvPr/>
        </p:nvGrpSpPr>
        <p:grpSpPr>
          <a:xfrm>
            <a:off x="85020" y="3668180"/>
            <a:ext cx="1270690" cy="1105830"/>
            <a:chOff x="5460420" y="844119"/>
            <a:chExt cx="1008712" cy="866075"/>
          </a:xfrm>
        </p:grpSpPr>
        <p:pic>
          <p:nvPicPr>
            <p:cNvPr id="314" name="Picture 313">
              <a:extLst>
                <a:ext uri="{FF2B5EF4-FFF2-40B4-BE49-F238E27FC236}">
                  <a16:creationId xmlns:a16="http://schemas.microsoft.com/office/drawing/2014/main" id="{C679EA37-6F16-AA49-B555-2D3D14FC18D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11871" r="16608"/>
            <a:stretch/>
          </p:blipFill>
          <p:spPr>
            <a:xfrm>
              <a:off x="5460420" y="844119"/>
              <a:ext cx="1008712" cy="86607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315" name="Rectangle 314">
              <a:extLst>
                <a:ext uri="{FF2B5EF4-FFF2-40B4-BE49-F238E27FC236}">
                  <a16:creationId xmlns:a16="http://schemas.microsoft.com/office/drawing/2014/main" id="{5D21DC84-7D88-BF41-87C2-1B3D5FE9E015}"/>
                </a:ext>
              </a:extLst>
            </p:cNvPr>
            <p:cNvSpPr/>
            <p:nvPr/>
          </p:nvSpPr>
          <p:spPr>
            <a:xfrm>
              <a:off x="5538538" y="901506"/>
              <a:ext cx="848772" cy="17728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lIns="54000" rIns="54000" rtlCol="0" anchor="ctr"/>
            <a:lstStyle/>
            <a:p>
              <a:pPr algn="ctr"/>
              <a:r>
                <a:rPr lang="en-US" sz="1400" b="1" dirty="0" err="1"/>
                <a:t>Gorsaf</a:t>
              </a:r>
              <a:r>
                <a:rPr lang="en-US" sz="1400" b="1" dirty="0"/>
                <a:t> </a:t>
              </a:r>
              <a:r>
                <a:rPr lang="en-US" sz="1400" b="1" dirty="0" err="1"/>
                <a:t>Ofod</a:t>
              </a:r>
              <a:endParaRPr lang="en-US" sz="1400" b="1" dirty="0"/>
            </a:p>
          </p:txBody>
        </p:sp>
      </p:grpSp>
      <p:grpSp>
        <p:nvGrpSpPr>
          <p:cNvPr id="316" name="Group 315">
            <a:extLst>
              <a:ext uri="{FF2B5EF4-FFF2-40B4-BE49-F238E27FC236}">
                <a16:creationId xmlns:a16="http://schemas.microsoft.com/office/drawing/2014/main" id="{060378BA-C05D-F749-9C6D-0668EE405FCE}"/>
              </a:ext>
            </a:extLst>
          </p:cNvPr>
          <p:cNvGrpSpPr/>
          <p:nvPr/>
        </p:nvGrpSpPr>
        <p:grpSpPr>
          <a:xfrm>
            <a:off x="34943" y="5413688"/>
            <a:ext cx="1326949" cy="1278870"/>
            <a:chOff x="6632619" y="858435"/>
            <a:chExt cx="998088" cy="829833"/>
          </a:xfrm>
        </p:grpSpPr>
        <p:pic>
          <p:nvPicPr>
            <p:cNvPr id="317" name="Picture 316">
              <a:extLst>
                <a:ext uri="{FF2B5EF4-FFF2-40B4-BE49-F238E27FC236}">
                  <a16:creationId xmlns:a16="http://schemas.microsoft.com/office/drawing/2014/main" id="{F0E6B6BB-D56C-864C-B8C9-8345B48AE9D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/>
            <a:srcRect l="19991"/>
            <a:stretch/>
          </p:blipFill>
          <p:spPr>
            <a:xfrm>
              <a:off x="6632619" y="858435"/>
              <a:ext cx="998088" cy="829833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318" name="Rectangle 317">
              <a:extLst>
                <a:ext uri="{FF2B5EF4-FFF2-40B4-BE49-F238E27FC236}">
                  <a16:creationId xmlns:a16="http://schemas.microsoft.com/office/drawing/2014/main" id="{6975173D-2380-EA4A-89BC-3493D434E6A4}"/>
                </a:ext>
              </a:extLst>
            </p:cNvPr>
            <p:cNvSpPr/>
            <p:nvPr/>
          </p:nvSpPr>
          <p:spPr>
            <a:xfrm>
              <a:off x="6662412" y="901506"/>
              <a:ext cx="938501" cy="17728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lIns="54000" rIns="54000" rtlCol="0" anchor="ctr"/>
            <a:lstStyle/>
            <a:p>
              <a:pPr algn="ctr"/>
              <a:r>
                <a:rPr lang="en-US" sz="1400" b="1" dirty="0" err="1"/>
                <a:t>Twnel</a:t>
              </a:r>
              <a:r>
                <a:rPr lang="en-US" sz="1400" b="1" dirty="0"/>
                <a:t> </a:t>
              </a:r>
              <a:r>
                <a:rPr lang="en-US" sz="1400" b="1" dirty="0" err="1"/>
                <a:t>Gardd</a:t>
              </a:r>
              <a:endParaRPr lang="en-US" sz="1400" b="1" dirty="0"/>
            </a:p>
          </p:txBody>
        </p:sp>
      </p:grpSp>
      <p:grpSp>
        <p:nvGrpSpPr>
          <p:cNvPr id="319" name="Group 318">
            <a:extLst>
              <a:ext uri="{FF2B5EF4-FFF2-40B4-BE49-F238E27FC236}">
                <a16:creationId xmlns:a16="http://schemas.microsoft.com/office/drawing/2014/main" id="{DDD40BC8-804D-3D47-858A-DF2945946789}"/>
              </a:ext>
            </a:extLst>
          </p:cNvPr>
          <p:cNvGrpSpPr/>
          <p:nvPr/>
        </p:nvGrpSpPr>
        <p:grpSpPr>
          <a:xfrm>
            <a:off x="10778955" y="2957297"/>
            <a:ext cx="1282077" cy="1219743"/>
            <a:chOff x="4307037" y="858435"/>
            <a:chExt cx="965429" cy="845416"/>
          </a:xfrm>
        </p:grpSpPr>
        <p:pic>
          <p:nvPicPr>
            <p:cNvPr id="320" name="Picture 319">
              <a:extLst>
                <a:ext uri="{FF2B5EF4-FFF2-40B4-BE49-F238E27FC236}">
                  <a16:creationId xmlns:a16="http://schemas.microsoft.com/office/drawing/2014/main" id="{979BC0EA-675F-C247-94BB-153290B7D1B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307037" y="858435"/>
              <a:ext cx="965429" cy="845416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321" name="Rectangle 320">
              <a:extLst>
                <a:ext uri="{FF2B5EF4-FFF2-40B4-BE49-F238E27FC236}">
                  <a16:creationId xmlns:a16="http://schemas.microsoft.com/office/drawing/2014/main" id="{49C7C3C2-7C4E-2F48-B3D7-5B18770E7C49}"/>
                </a:ext>
              </a:extLst>
            </p:cNvPr>
            <p:cNvSpPr/>
            <p:nvPr/>
          </p:nvSpPr>
          <p:spPr>
            <a:xfrm>
              <a:off x="4358228" y="901507"/>
              <a:ext cx="848772" cy="17728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lIns="54000" rIns="54000" rtlCol="0" anchor="ctr"/>
            <a:lstStyle/>
            <a:p>
              <a:pPr algn="ctr"/>
              <a:r>
                <a:rPr lang="en-US" sz="1000" b="1" dirty="0"/>
                <a:t>Y </a:t>
              </a:r>
              <a:r>
                <a:rPr lang="en-US" sz="1000" b="1" dirty="0" err="1"/>
                <a:t>Ddaeargell</a:t>
              </a:r>
              <a:endParaRPr lang="en-US" sz="1000" b="1" dirty="0"/>
            </a:p>
          </p:txBody>
        </p:sp>
      </p:grpSp>
      <p:grpSp>
        <p:nvGrpSpPr>
          <p:cNvPr id="322" name="Group 321">
            <a:extLst>
              <a:ext uri="{FF2B5EF4-FFF2-40B4-BE49-F238E27FC236}">
                <a16:creationId xmlns:a16="http://schemas.microsoft.com/office/drawing/2014/main" id="{8A2682EF-57B7-3C43-827A-F98E3EB3ACB6}"/>
              </a:ext>
            </a:extLst>
          </p:cNvPr>
          <p:cNvGrpSpPr/>
          <p:nvPr/>
        </p:nvGrpSpPr>
        <p:grpSpPr>
          <a:xfrm>
            <a:off x="10773681" y="5141703"/>
            <a:ext cx="1314715" cy="1221876"/>
            <a:chOff x="3136392" y="858435"/>
            <a:chExt cx="978408" cy="846631"/>
          </a:xfrm>
        </p:grpSpPr>
        <p:pic>
          <p:nvPicPr>
            <p:cNvPr id="323" name="Picture 322">
              <a:extLst>
                <a:ext uri="{FF2B5EF4-FFF2-40B4-BE49-F238E27FC236}">
                  <a16:creationId xmlns:a16="http://schemas.microsoft.com/office/drawing/2014/main" id="{E0723F7F-5917-B44F-A57A-070465914D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2832" t="-1177" r="846" b="-1276"/>
            <a:stretch/>
          </p:blipFill>
          <p:spPr>
            <a:xfrm>
              <a:off x="3136392" y="858435"/>
              <a:ext cx="978408" cy="846631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324" name="Rectangle 323">
              <a:extLst>
                <a:ext uri="{FF2B5EF4-FFF2-40B4-BE49-F238E27FC236}">
                  <a16:creationId xmlns:a16="http://schemas.microsoft.com/office/drawing/2014/main" id="{B398BE07-0348-D94C-A9DB-B834879CC4DF}"/>
                </a:ext>
              </a:extLst>
            </p:cNvPr>
            <p:cNvSpPr/>
            <p:nvPr/>
          </p:nvSpPr>
          <p:spPr>
            <a:xfrm>
              <a:off x="3222409" y="915575"/>
              <a:ext cx="817790" cy="16321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1400" b="1" dirty="0"/>
                <a:t>Y </a:t>
              </a:r>
              <a:r>
                <a:rPr lang="en-US" sz="1400" b="1" dirty="0" err="1"/>
                <a:t>Swyddfa</a:t>
              </a:r>
              <a:endParaRPr lang="en-US" sz="1400" b="1" dirty="0"/>
            </a:p>
          </p:txBody>
        </p:sp>
      </p:grpSp>
      <p:grpSp>
        <p:nvGrpSpPr>
          <p:cNvPr id="325" name="Group 324">
            <a:extLst>
              <a:ext uri="{FF2B5EF4-FFF2-40B4-BE49-F238E27FC236}">
                <a16:creationId xmlns:a16="http://schemas.microsoft.com/office/drawing/2014/main" id="{215DC7F0-9897-8E4E-B047-CFD173D17DBC}"/>
              </a:ext>
            </a:extLst>
          </p:cNvPr>
          <p:cNvGrpSpPr/>
          <p:nvPr/>
        </p:nvGrpSpPr>
        <p:grpSpPr>
          <a:xfrm>
            <a:off x="10787131" y="751649"/>
            <a:ext cx="1262950" cy="1329005"/>
            <a:chOff x="8031678" y="858313"/>
            <a:chExt cx="973777" cy="845532"/>
          </a:xfrm>
        </p:grpSpPr>
        <p:pic>
          <p:nvPicPr>
            <p:cNvPr id="326" name="Picture 325">
              <a:extLst>
                <a:ext uri="{FF2B5EF4-FFF2-40B4-BE49-F238E27FC236}">
                  <a16:creationId xmlns:a16="http://schemas.microsoft.com/office/drawing/2014/main" id="{9FB2A0E7-3DDD-C049-A5B9-15E9AE3592A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9950" t="717" r="13273" b="-717"/>
            <a:stretch/>
          </p:blipFill>
          <p:spPr>
            <a:xfrm>
              <a:off x="8031678" y="858313"/>
              <a:ext cx="973777" cy="845532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sp>
          <p:nvSpPr>
            <p:cNvPr id="327" name="Rectangle 326">
              <a:extLst>
                <a:ext uri="{FF2B5EF4-FFF2-40B4-BE49-F238E27FC236}">
                  <a16:creationId xmlns:a16="http://schemas.microsoft.com/office/drawing/2014/main" id="{C19BFB77-0633-6047-89A4-1DFBD6ACE1B7}"/>
                </a:ext>
              </a:extLst>
            </p:cNvPr>
            <p:cNvSpPr/>
            <p:nvPr/>
          </p:nvSpPr>
          <p:spPr>
            <a:xfrm>
              <a:off x="8049315" y="1478419"/>
              <a:ext cx="938501" cy="17728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lIns="54000" rIns="54000" rtlCol="0" anchor="ctr"/>
            <a:lstStyle/>
            <a:p>
              <a:pPr algn="ctr"/>
              <a:r>
                <a:rPr lang="en-US" sz="1400" b="1" dirty="0" err="1"/>
                <a:t>Ffordd</a:t>
              </a:r>
              <a:r>
                <a:rPr lang="en-US" sz="1400" b="1" dirty="0"/>
                <a:t> </a:t>
              </a:r>
              <a:r>
                <a:rPr lang="en-US" sz="1400" b="1" dirty="0" err="1"/>
                <a:t>allan</a:t>
              </a:r>
              <a:endParaRPr lang="en-US" sz="1400" b="1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702BF3F-D180-BD44-8C4A-67B02F686A58}"/>
              </a:ext>
            </a:extLst>
          </p:cNvPr>
          <p:cNvSpPr txBox="1"/>
          <p:nvPr/>
        </p:nvSpPr>
        <p:spPr>
          <a:xfrm>
            <a:off x="8069745" y="67754"/>
            <a:ext cx="252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  <a:latin typeface="Algerian" pitchFamily="82" charset="77"/>
              </a:rPr>
              <a:t>Yr</a:t>
            </a:r>
            <a:r>
              <a:rPr lang="en-US" dirty="0">
                <a:solidFill>
                  <a:schemeClr val="bg1"/>
                </a:solidFill>
                <a:latin typeface="Algerian" pitchFamily="82" charset="77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lgerian" pitchFamily="82" charset="77"/>
              </a:rPr>
              <a:t>Ystafell</a:t>
            </a:r>
            <a:r>
              <a:rPr lang="en-US" dirty="0">
                <a:solidFill>
                  <a:schemeClr val="bg1"/>
                </a:solidFill>
                <a:latin typeface="Algerian" pitchFamily="82" charset="77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lgerian" pitchFamily="82" charset="77"/>
              </a:rPr>
              <a:t>Ddianc</a:t>
            </a:r>
            <a:endParaRPr lang="en-US" dirty="0">
              <a:solidFill>
                <a:schemeClr val="bg1"/>
              </a:solidFill>
              <a:latin typeface="Algerian" pitchFamily="82" charset="77"/>
            </a:endParaRPr>
          </a:p>
        </p:txBody>
      </p:sp>
      <p:sp>
        <p:nvSpPr>
          <p:cNvPr id="328" name="TextBox 327">
            <a:extLst>
              <a:ext uri="{FF2B5EF4-FFF2-40B4-BE49-F238E27FC236}">
                <a16:creationId xmlns:a16="http://schemas.microsoft.com/office/drawing/2014/main" id="{E7D0E6F7-4BA9-C043-B9C4-485C0ACD85D6}"/>
              </a:ext>
            </a:extLst>
          </p:cNvPr>
          <p:cNvSpPr txBox="1"/>
          <p:nvPr/>
        </p:nvSpPr>
        <p:spPr>
          <a:xfrm>
            <a:off x="1543240" y="83654"/>
            <a:ext cx="252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  <a:latin typeface="Algerian" pitchFamily="82" charset="77"/>
              </a:rPr>
              <a:t>Yr</a:t>
            </a:r>
            <a:r>
              <a:rPr lang="en-US" dirty="0">
                <a:solidFill>
                  <a:schemeClr val="bg1"/>
                </a:solidFill>
                <a:latin typeface="Algerian" pitchFamily="82" charset="77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lgerian" pitchFamily="82" charset="77"/>
              </a:rPr>
              <a:t>Ystafell</a:t>
            </a:r>
            <a:r>
              <a:rPr lang="en-US" dirty="0">
                <a:solidFill>
                  <a:schemeClr val="bg1"/>
                </a:solidFill>
                <a:latin typeface="Algerian" pitchFamily="82" charset="77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Algerian" pitchFamily="82" charset="77"/>
              </a:rPr>
              <a:t>Ddianc</a:t>
            </a:r>
            <a:endParaRPr lang="en-US" dirty="0">
              <a:solidFill>
                <a:schemeClr val="bg1"/>
              </a:solidFill>
              <a:latin typeface="Algerian" pitchFamily="8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14428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20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20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3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20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6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20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8"/>
                  </p:tgtEl>
                </p:cond>
              </p:nextCondLst>
            </p:seq>
          </p:childTnLst>
        </p:cTn>
      </p:par>
    </p:tnLst>
    <p:bldLst>
      <p:bldP spid="263" grpId="0" animBg="1"/>
      <p:bldP spid="264" grpId="0" animBg="1"/>
      <p:bldP spid="265" grpId="0" animBg="1"/>
      <p:bldP spid="266" grpId="0" animBg="1"/>
      <p:bldP spid="268" grpId="0" animBg="1"/>
      <p:bldP spid="269" grpId="0" animBg="1"/>
      <p:bldP spid="270" grpId="0" animBg="1"/>
      <p:bldP spid="271" grpId="0" animBg="1"/>
      <p:bldP spid="272" grpId="0" animBg="1"/>
      <p:bldP spid="274" grpId="0" animBg="1"/>
      <p:bldP spid="275" grpId="0" animBg="1"/>
      <p:bldP spid="276" grpId="0" animBg="1"/>
      <p:bldP spid="277" grpId="0" animBg="1"/>
      <p:bldP spid="278" grpId="0" animBg="1"/>
      <p:bldP spid="280" grpId="0" animBg="1"/>
      <p:bldP spid="281" grpId="0" animBg="1"/>
      <p:bldP spid="282" grpId="0" animBg="1"/>
      <p:bldP spid="283" grpId="0" animBg="1"/>
      <p:bldP spid="284" grpId="0" animBg="1"/>
      <p:bldP spid="286" grpId="0" animBg="1"/>
      <p:bldP spid="287" grpId="0" animBg="1"/>
      <p:bldP spid="288" grpId="0" animBg="1"/>
      <p:bldP spid="289" grpId="0" animBg="1"/>
      <p:bldP spid="290" grpId="0" animBg="1"/>
      <p:bldP spid="292" grpId="0" animBg="1"/>
      <p:bldP spid="293" grpId="0" animBg="1"/>
      <p:bldP spid="294" grpId="0" animBg="1"/>
      <p:bldP spid="295" grpId="0" animBg="1"/>
      <p:bldP spid="296" grpId="0" animBg="1"/>
      <p:bldP spid="29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10FAB-C2A1-1F4B-B4D8-58B987D9E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ydych</a:t>
            </a:r>
            <a:r>
              <a:rPr lang="en-US" dirty="0"/>
              <a:t> chi </a:t>
            </a:r>
            <a:r>
              <a:rPr lang="en-US" dirty="0" err="1"/>
              <a:t>wedi’i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am Bar Mitzvah? </a:t>
            </a:r>
            <a:r>
              <a:rPr lang="en-US" dirty="0" err="1"/>
              <a:t>Ydych</a:t>
            </a:r>
            <a:r>
              <a:rPr lang="en-US" dirty="0"/>
              <a:t> chi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cyflawni</a:t>
            </a:r>
            <a:r>
              <a:rPr lang="en-US" dirty="0"/>
              <a:t> nod y </a:t>
            </a:r>
            <a:r>
              <a:rPr lang="en-US" dirty="0" err="1"/>
              <a:t>wers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0E7EA-4730-2949-B32A-2543552FD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Nodi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 fan </a:t>
            </a:r>
            <a:r>
              <a:rPr lang="en-US" dirty="0" err="1"/>
              <a:t>hyn</a:t>
            </a:r>
            <a:r>
              <a:rPr lang="en-US" dirty="0"/>
              <a:t> –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dosbarth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073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Diweddglo</a:t>
            </a:r>
            <a:r>
              <a:rPr lang="en-GB" dirty="0"/>
              <a:t> – her 66 </a:t>
            </a:r>
            <a:r>
              <a:rPr lang="en-GB" dirty="0" err="1"/>
              <a:t>gair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Crynhowch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am Bar Mitzvah </a:t>
            </a:r>
            <a:r>
              <a:rPr lang="en-GB" dirty="0" err="1"/>
              <a:t>mewn</a:t>
            </a:r>
            <a:r>
              <a:rPr lang="en-GB" dirty="0"/>
              <a:t> 66 </a:t>
            </a:r>
            <a:r>
              <a:rPr lang="en-GB" dirty="0" err="1"/>
              <a:t>gair</a:t>
            </a:r>
            <a:r>
              <a:rPr lang="en-GB" dirty="0"/>
              <a:t>. </a:t>
            </a:r>
          </a:p>
          <a:p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llwyddiant</a:t>
            </a:r>
            <a:endParaRPr lang="en-GB" dirty="0"/>
          </a:p>
          <a:p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llawn</a:t>
            </a:r>
            <a:endParaRPr lang="en-GB" dirty="0"/>
          </a:p>
          <a:p>
            <a:r>
              <a:rPr lang="en-GB" dirty="0"/>
              <a:t>Pa </a:t>
            </a:r>
            <a:r>
              <a:rPr lang="en-GB" dirty="0" err="1"/>
              <a:t>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credo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?</a:t>
            </a:r>
          </a:p>
          <a:p>
            <a:r>
              <a:rPr lang="en-GB" dirty="0">
                <a:latin typeface="Calibri" panose="020F0502020204030204" pitchFamily="34" charset="0"/>
              </a:rPr>
              <a:t>Beth am </a:t>
            </a:r>
            <a:r>
              <a:rPr lang="en-GB" dirty="0" err="1">
                <a:latin typeface="Calibri" panose="020F0502020204030204" pitchFamily="34" charset="0"/>
              </a:rPr>
              <a:t>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ni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ysgrifennu’r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frawddeg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gyntaf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fel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dosbarth</a:t>
            </a:r>
            <a:r>
              <a:rPr lang="en-GB" dirty="0">
                <a:latin typeface="Calibri" panose="020F0502020204030204" pitchFamily="34" charset="0"/>
              </a:rPr>
              <a:t>?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Miss Smith </a:t>
            </a:r>
            <a:r>
              <a:rPr lang="en-GB" dirty="0" err="1"/>
              <a:t>ffr</a:t>
            </a:r>
            <a:r>
              <a:rPr lang="en-GB" dirty="0" err="1">
                <a:latin typeface="Calibri" panose="020F0502020204030204" pitchFamily="34" charset="0"/>
              </a:rPr>
              <a:t>âm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i’ch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helpu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os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ydych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teimlo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yr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hoffech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defnyddio</a:t>
            </a:r>
            <a:r>
              <a:rPr lang="en-GB" dirty="0">
                <a:latin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256717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502</Words>
  <Application>Microsoft Office PowerPoint</Application>
  <PresentationFormat>Widescreen</PresentationFormat>
  <Paragraphs>184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Algerian</vt:lpstr>
      <vt:lpstr>Arial</vt:lpstr>
      <vt:lpstr>Arial Black</vt:lpstr>
      <vt:lpstr>Calibri</vt:lpstr>
      <vt:lpstr>Calibri Light</vt:lpstr>
      <vt:lpstr>Stencil</vt:lpstr>
      <vt:lpstr>Office Theme</vt:lpstr>
      <vt:lpstr>PowerPoint Presentation</vt:lpstr>
      <vt:lpstr>PowerPoint Presentation</vt:lpstr>
      <vt:lpstr>PowerPoint Presentation</vt:lpstr>
      <vt:lpstr>PowerPoint Presentation</vt:lpstr>
      <vt:lpstr>Y daith at ddianc</vt:lpstr>
      <vt:lpstr>PowerPoint Presentation</vt:lpstr>
      <vt:lpstr>PowerPoint Presentation</vt:lpstr>
      <vt:lpstr>Beth ydych chi wedi’i ddysgu am Bar Mitzvah? Ydych chi wedi cyflawni nod y wers?</vt:lpstr>
      <vt:lpstr>Diweddglo – her 66 gair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Eleri Smith</dc:creator>
  <cp:lastModifiedBy>Rachel Bendall</cp:lastModifiedBy>
  <cp:revision>24</cp:revision>
  <dcterms:created xsi:type="dcterms:W3CDTF">2019-10-03T14:29:02Z</dcterms:created>
  <dcterms:modified xsi:type="dcterms:W3CDTF">2024-02-19T15:28:21Z</dcterms:modified>
</cp:coreProperties>
</file>