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63" r:id="rId4"/>
    <p:sldId id="257" r:id="rId5"/>
    <p:sldId id="258" r:id="rId6"/>
    <p:sldId id="261" r:id="rId7"/>
    <p:sldId id="259" r:id="rId8"/>
    <p:sldId id="265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56" d="100"/>
          <a:sy n="56" d="100"/>
        </p:scale>
        <p:origin x="73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8-13T00:45:56.21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B7894-DC08-439A-8EFB-F1E298294C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4F8897-492F-41A7-BA7A-7854EF04D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1700E-F1BD-44FE-86E1-0D65383B1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5F5097-BEC1-44D5-A5B6-C8A93691B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C3D4-430A-4263-A66B-916F360F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134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C3657-7090-4DC5-9811-039062EC0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B94FE-CA63-47B1-BF2B-EC5EC7CB4E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03568-1BF9-4BE8-81E1-3F4B3CA5C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FC23B-1C82-40A9-9355-568760F20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1D07C3-60A0-40BF-8ADC-2F3D3C826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685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FF8B9-F581-4001-B31C-515E049CC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0E4762-0D97-4C9D-8383-A7FBE5EFC9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A878A-D3A0-48D0-960B-7AC66420C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E5907-7EB0-45AB-B6A6-CE33DFCD0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9ACEB5-405C-4288-AAD5-EFCC11382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27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0BD45-BFE1-407C-A31E-860EBC6A3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1F02D-F1CA-4683-B492-433DA88700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56F9F5-0A0E-4C01-930B-5702FB0499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403169-0B96-4BD2-9AE9-2B6A7AABF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0BF796-4063-4275-A6F1-AD9EA0493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6C9322-E5B5-442F-8DC5-C8DA80672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915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14FC2-31FF-4B92-AE0E-F7A92DB90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E9199C-0990-4EA8-8E6D-93738BDDD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21A359-D92F-4556-97BF-5DCE5BC7F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07EF7D-545F-4602-9D41-09B5C471AC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2DFD71-7078-4E5B-9A6F-7CCFCBC190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29E69F-7941-42EC-BE6E-AA2BE2F76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832864-8447-42BC-B69C-668F7FD1F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B9FD99-F1EC-4799-A6C3-8338F6B6F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247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9C69E-10E7-4BB7-822E-5AE6B537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C0A32D-3A2E-4E37-919C-9568BBCA4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98B40A-5897-4F09-9619-85010F8C1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FC3B4A-B564-4407-BA16-B8B784F9E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79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6AC6A9-9FD4-452A-9935-D3F5FB1D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8173DD-5800-4093-91A0-97EAAC406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03AE01-D721-4E2A-A9DF-0C996DB90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07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5B880-B008-4F2A-883D-D380A93AC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6FA62-328D-43ED-ABD2-0253C7F734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E7E87B-A6F3-44F3-B486-7E4B5998D4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0CFD2-B251-47C7-994C-6B6904155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699EE4-F54F-4563-B4E2-DF379DE63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9797C-7FFF-4A95-AA9F-1B2ED3081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057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D272D-C56F-4492-B3FA-15B2DD5F5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18774C-0A15-4185-AB6E-DB570105F9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E350AD-D80A-4C0D-9B1A-4B82970A8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2518D4-2C85-4A45-AF32-10CDAE109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144219-4606-4F28-9D57-11E0A8D6F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97948D-B9E9-4DDE-BC07-39B7AC187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447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DE1E3-6D17-49B1-91B4-FF8086A05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E4AC9F-FEBB-45EF-8F4D-76E8F9E6B3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8F205A-1740-43C2-AB3B-4241FB2E0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C3703-9F5F-40B0-80CC-DBF446DD5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A45F9-C960-4B9A-A93E-42DA5706D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408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3F2EA3-2555-4A3E-A40C-9B4EE7721B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0C8005-6C46-4E26-BCD0-64A081515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29E57-673A-4885-A0BA-404F34979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656AA-100E-4A8E-B570-F06BF5155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A08459-6CA5-4DF2-A765-1933B1DA7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74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85F5C0-2256-4E84-B7F0-06849F213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33B80-B0A4-464F-BA6F-B25D372A2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E367C-21E7-4003-8510-896EF4524D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72366-48F1-4E8E-8B1E-5C5B2ECC22AD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69CEC-2B04-43F6-B324-43EDD83121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22115-BEFE-4B19-B724-D6CCF0522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E4560-BE99-47BB-8A60-76C86A76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184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elbin.com/about/belbin-team-roles" TargetMode="External"/><Relationship Id="rId2" Type="http://schemas.openxmlformats.org/officeDocument/2006/relationships/hyperlink" Target="https://www.teambuilding.co.uk/theory/Forming-Storming-Normi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AD555-63C0-46B3-B43F-64888E971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88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/>
              <a:t>MODULE: BMSK4002</a:t>
            </a:r>
            <a:br>
              <a:rPr lang="en-GB" sz="3200" b="1" u="sng" dirty="0"/>
            </a:br>
            <a:r>
              <a:rPr lang="en-GB" sz="3200" b="1" u="sng" dirty="0"/>
              <a:t>EFFECTIVE TEAM WORKING AND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AA07C0-99D7-45EA-92C9-C4E62AD5C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STUDENT NAMES: LUTHFA KHANAM - 1714391 </a:t>
            </a:r>
          </a:p>
          <a:p>
            <a:pPr marL="0" indent="0">
              <a:buNone/>
            </a:pPr>
            <a:r>
              <a:rPr lang="en-GB" dirty="0"/>
              <a:t>                                 SAJEELA TABASAM - 1713435</a:t>
            </a:r>
          </a:p>
          <a:p>
            <a:pPr marL="0" indent="0">
              <a:buNone/>
            </a:pPr>
            <a:r>
              <a:rPr lang="en-GB" dirty="0"/>
              <a:t>GROUP: 5</a:t>
            </a:r>
          </a:p>
          <a:p>
            <a:pPr marL="0" indent="0">
              <a:buNone/>
            </a:pPr>
            <a:r>
              <a:rPr lang="en-GB" dirty="0"/>
              <a:t>ASSSIGNMENT: PRESENTATION</a:t>
            </a:r>
          </a:p>
          <a:p>
            <a:pPr marL="0" indent="0">
              <a:buNone/>
            </a:pPr>
            <a:r>
              <a:rPr lang="en-GB" dirty="0"/>
              <a:t>LECTURER: YOHAN MENDIS</a:t>
            </a:r>
          </a:p>
          <a:p>
            <a:pPr marL="0" indent="0">
              <a:buNone/>
            </a:pPr>
            <a:r>
              <a:rPr lang="en-GB" dirty="0"/>
              <a:t>SUBMISSION DATE: 24/08/2018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974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276A8-000F-4A3D-B4AA-F193AFD46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Arial Black" panose="020B0A04020102020204" pitchFamily="34" charset="0"/>
              </a:rPr>
              <a:t>      MAYFIELD SCHOOL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1479B9A-5E4D-459C-AE25-A2E043C95E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93" y="1825625"/>
            <a:ext cx="11068333" cy="4351338"/>
          </a:xfrm>
        </p:spPr>
      </p:pic>
    </p:spTree>
    <p:extLst>
      <p:ext uri="{BB962C8B-B14F-4D97-AF65-F5344CB8AC3E}">
        <p14:creationId xmlns:p14="http://schemas.microsoft.com/office/powerpoint/2010/main" val="758831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8AFC5-7AA5-46EC-BBD2-F312D13FC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471" y="187704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Arial Black" panose="020B0A04020102020204" pitchFamily="34" charset="0"/>
              </a:rPr>
              <a:t>What we will be discussing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37326-8C98-4BBB-9D5A-D073D3F490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188" y="1375249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 dirty="0"/>
              <a:t>Benefits of team working</a:t>
            </a:r>
          </a:p>
          <a:p>
            <a:r>
              <a:rPr lang="en-GB" sz="3600" dirty="0"/>
              <a:t>Different stages of team development</a:t>
            </a:r>
          </a:p>
          <a:p>
            <a:r>
              <a:rPr lang="en-GB" sz="3600" dirty="0"/>
              <a:t>Managing conflicts in team </a:t>
            </a:r>
          </a:p>
          <a:p>
            <a:r>
              <a:rPr lang="en-GB" sz="3600" dirty="0"/>
              <a:t>Team roles</a:t>
            </a:r>
          </a:p>
        </p:txBody>
      </p:sp>
    </p:spTree>
    <p:extLst>
      <p:ext uri="{BB962C8B-B14F-4D97-AF65-F5344CB8AC3E}">
        <p14:creationId xmlns:p14="http://schemas.microsoft.com/office/powerpoint/2010/main" val="828132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E3055-1DA0-41FC-9FF7-B8F72D6EC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239" y="500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Arial Black" panose="020B0A04020102020204" pitchFamily="34" charset="0"/>
              </a:rPr>
              <a:t>BENEFITS OF TEAM WORKING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C4A24-E0D8-4406-BB7D-61ACF74F40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YOU CAN ACCOMPLISH MORE THAN WORKING INDIVIDUALY</a:t>
            </a:r>
          </a:p>
          <a:p>
            <a:r>
              <a:rPr lang="en-GB" sz="3600" dirty="0"/>
              <a:t>INCREASES YOUR KNOWLEDGE AND SKILLS</a:t>
            </a:r>
          </a:p>
          <a:p>
            <a:r>
              <a:rPr lang="en-GB" sz="3600" dirty="0"/>
              <a:t>DIFFERENT VIEWS/IDEAS</a:t>
            </a:r>
          </a:p>
          <a:p>
            <a:r>
              <a:rPr lang="en-GB" sz="3600" dirty="0"/>
              <a:t>HELP EACH OTHER </a:t>
            </a:r>
          </a:p>
          <a:p>
            <a:r>
              <a:rPr lang="en-GB" sz="3600" dirty="0"/>
              <a:t>MAKING ACCURATE DECISION</a:t>
            </a:r>
          </a:p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F8F2878-B0E8-4989-95A1-918BC93FD768}"/>
                  </a:ext>
                </a:extLst>
              </p14:cNvPr>
              <p14:cNvContentPartPr/>
              <p14:nvPr/>
            </p14:nvContentPartPr>
            <p14:xfrm>
              <a:off x="1487380" y="2702058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F8F2878-B0E8-4989-95A1-918BC93FD76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78740" y="2693418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AutoShape 2" descr="Image result for teamwork cartoon">
            <a:extLst>
              <a:ext uri="{FF2B5EF4-FFF2-40B4-BE49-F238E27FC236}">
                <a16:creationId xmlns:a16="http://schemas.microsoft.com/office/drawing/2014/main" id="{CF26DD59-72D4-413F-BBC0-91ACACA054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33925" y="2405063"/>
            <a:ext cx="272415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teamwork cartoon">
            <a:extLst>
              <a:ext uri="{FF2B5EF4-FFF2-40B4-BE49-F238E27FC236}">
                <a16:creationId xmlns:a16="http://schemas.microsoft.com/office/drawing/2014/main" id="{CEA1C677-E6B1-4C4B-8F26-B5F1BCA399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86325" y="2557463"/>
            <a:ext cx="272415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AACA737-6CD1-4A9C-B164-37B23DC318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7775" y="3767138"/>
            <a:ext cx="2790825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350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58308-C307-4329-B24C-F420BCB48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Arial Black" panose="020B0A04020102020204" pitchFamily="34" charset="0"/>
              </a:rPr>
              <a:t>DIFFERENT STAGES OF TEAM DEVELOPEMENT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0F5BB200-A1D4-4A12-B576-AD7A433E5B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3964" y="1690687"/>
            <a:ext cx="11821696" cy="480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117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C3AD603-B17A-4245-9232-0656BC5F4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678" y="4200525"/>
            <a:ext cx="3048000" cy="25241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4D0963-D921-4DB0-83E5-9AB840A93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Arial Black" panose="020B0A04020102020204" pitchFamily="34" charset="0"/>
              </a:rPr>
              <a:t>MANAGING CONFLICTS IN TEAMS</a:t>
            </a:r>
          </a:p>
        </p:txBody>
      </p:sp>
      <p:sp>
        <p:nvSpPr>
          <p:cNvPr id="4" name="AutoShape 2" descr="Image result for team works in school">
            <a:extLst>
              <a:ext uri="{FF2B5EF4-FFF2-40B4-BE49-F238E27FC236}">
                <a16:creationId xmlns:a16="http://schemas.microsoft.com/office/drawing/2014/main" id="{3FC705DB-690F-4C07-B790-6FBBF22A9C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67250" y="2657475"/>
            <a:ext cx="28575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team works in school">
            <a:extLst>
              <a:ext uri="{FF2B5EF4-FFF2-40B4-BE49-F238E27FC236}">
                <a16:creationId xmlns:a16="http://schemas.microsoft.com/office/drawing/2014/main" id="{74347623-5A07-4A42-870B-78022065E51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19650" y="2809875"/>
            <a:ext cx="28575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91BE4-12E8-4A15-BBEE-5CD47AD656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678" y="1907512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 dirty="0"/>
              <a:t>Focus on behaviour not personalities</a:t>
            </a:r>
          </a:p>
          <a:p>
            <a:r>
              <a:rPr lang="en-GB" sz="3600" dirty="0"/>
              <a:t>Follow through on plans</a:t>
            </a:r>
          </a:p>
          <a:p>
            <a:r>
              <a:rPr lang="en-GB" sz="3600" dirty="0"/>
              <a:t>Identify points of agreement and disagreement</a:t>
            </a:r>
          </a:p>
          <a:p>
            <a:r>
              <a:rPr lang="en-GB" sz="3600" dirty="0"/>
              <a:t>Listen carefully</a:t>
            </a:r>
          </a:p>
          <a:p>
            <a:r>
              <a:rPr lang="en-GB" sz="3600" dirty="0"/>
              <a:t>Develop a plan to work each conflicts</a:t>
            </a:r>
          </a:p>
        </p:txBody>
      </p:sp>
    </p:spTree>
    <p:extLst>
      <p:ext uri="{BB962C8B-B14F-4D97-AF65-F5344CB8AC3E}">
        <p14:creationId xmlns:p14="http://schemas.microsoft.com/office/powerpoint/2010/main" val="4181290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3C5912-6D8B-4F88-A53B-D21B534A8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302854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F26091-1E18-4817-9D35-42D0346AE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571" y="0"/>
            <a:ext cx="7728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58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BF7EB-FD3F-40DA-BC70-BD23F3544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591" y="378773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Arial Black" panose="020B0A04020102020204" pitchFamily="34" charset="0"/>
              </a:rPr>
              <a:t>THANKYOU FOR LISTENING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841D0-8F1F-435C-A4FA-EDC697C79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871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BB2EB-5B28-485D-8233-0ED75EF2A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Arial Black" panose="020B0A04020102020204" pitchFamily="34" charset="0"/>
              </a:rPr>
              <a:t>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E4E7A02-CE11-4486-8C85-AFD92FB76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585" y="193480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Tuckman's Theory (2018) Available at: </a:t>
            </a:r>
            <a:r>
              <a:rPr lang="en-GB" dirty="0">
                <a:hlinkClick r:id="rId2"/>
              </a:rPr>
              <a:t>https://www.teambuilding.co.uk/theory/Forming-Storming-Norming</a:t>
            </a:r>
            <a:r>
              <a:rPr lang="en-GB" dirty="0"/>
              <a:t> (Accessed: 14 August 2018).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Belbin 9 Team Roles (2018) Available at: </a:t>
            </a:r>
            <a:r>
              <a:rPr lang="en-GB" dirty="0">
                <a:hlinkClick r:id="rId3"/>
              </a:rPr>
              <a:t>https://www.</a:t>
            </a:r>
            <a:r>
              <a:rPr lang="en-GB" b="1" dirty="0">
                <a:hlinkClick r:id="rId3"/>
              </a:rPr>
              <a:t>belbin</a:t>
            </a:r>
            <a:r>
              <a:rPr lang="en-GB" dirty="0">
                <a:hlinkClick r:id="rId3"/>
              </a:rPr>
              <a:t>.com/about/</a:t>
            </a:r>
            <a:r>
              <a:rPr lang="en-GB" b="1" dirty="0">
                <a:hlinkClick r:id="rId3"/>
              </a:rPr>
              <a:t>belbin-team-roles</a:t>
            </a:r>
            <a:r>
              <a:rPr lang="en-GB" b="1" dirty="0"/>
              <a:t> </a:t>
            </a:r>
            <a:r>
              <a:rPr lang="en-GB" dirty="0"/>
              <a:t>(Accessed: 14 August 2018).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558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171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Office Theme</vt:lpstr>
      <vt:lpstr>MODULE: BMSK4002 EFFECTIVE TEAM WORKING AND COMMUNICATION</vt:lpstr>
      <vt:lpstr>      MAYFIELD SCHOOL</vt:lpstr>
      <vt:lpstr>What we will be discussing</vt:lpstr>
      <vt:lpstr>BENEFITS OF TEAM WORKING</vt:lpstr>
      <vt:lpstr>DIFFERENT STAGES OF TEAM DEVELOPEMENT</vt:lpstr>
      <vt:lpstr>MANAGING CONFLICTS IN TEAMS</vt:lpstr>
      <vt:lpstr>PowerPoint Presentation</vt:lpstr>
      <vt:lpstr>THANKYOU FOR LISTENING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luthfa khanam</dc:creator>
  <cp:lastModifiedBy>luthfa khanam</cp:lastModifiedBy>
  <cp:revision>40</cp:revision>
  <dcterms:created xsi:type="dcterms:W3CDTF">2018-08-13T00:36:55Z</dcterms:created>
  <dcterms:modified xsi:type="dcterms:W3CDTF">2018-08-23T06:52:48Z</dcterms:modified>
</cp:coreProperties>
</file>