
<file path=[Content_Types].xml><?xml version="1.0" encoding="utf-8"?>
<Types xmlns="http://schemas.openxmlformats.org/package/2006/content-types">
  <Default Extension="gif" ContentType="image/gif"/>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 Id="rId4" Type="http://schemas.openxmlformats.org/officeDocument/2006/relationships/custom-properties" Target="docProps/custom.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704" r:id="rId4"/>
  </p:sldMasterIdLst>
  <p:sldIdLst>
    <p:sldId id="256" r:id="rId5"/>
    <p:sldId id="257" r:id="rId6"/>
    <p:sldId id="259" r:id="rId7"/>
    <p:sldId id="260" r:id="rId8"/>
    <p:sldId id="261" r:id="rId9"/>
    <p:sldId id="266" r:id="rId10"/>
    <p:sldId id="262" r:id="rId11"/>
    <p:sldId id="265" r:id="rId12"/>
    <p:sldId id="263" r:id="rId13"/>
    <p:sldId id="264" r:id="rId14"/>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94660"/>
  </p:normalViewPr>
  <p:slideViewPr>
    <p:cSldViewPr snapToGrid="0">
      <p:cViewPr varScale="1">
        <p:scale>
          <a:sx n="62" d="100"/>
          <a:sy n="62" d="100"/>
        </p:scale>
        <p:origin x="804" y="56"/>
      </p:cViewPr>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8" Type="http://schemas.openxmlformats.org/officeDocument/2006/relationships/slide" Target="slides/slide4.xml"/><Relationship Id="rId13" Type="http://schemas.openxmlformats.org/officeDocument/2006/relationships/slide" Target="slides/slide9.xml"/><Relationship Id="rId18" Type="http://schemas.openxmlformats.org/officeDocument/2006/relationships/tableStyles" Target="tableStyles.xml"/><Relationship Id="rId3" Type="http://schemas.openxmlformats.org/officeDocument/2006/relationships/customXml" Target="../customXml/item3.xml"/><Relationship Id="rId7" Type="http://schemas.openxmlformats.org/officeDocument/2006/relationships/slide" Target="slides/slide3.xml"/><Relationship Id="rId12" Type="http://schemas.openxmlformats.org/officeDocument/2006/relationships/slide" Target="slides/slide8.xml"/><Relationship Id="rId17" Type="http://schemas.openxmlformats.org/officeDocument/2006/relationships/theme" Target="theme/theme1.xml"/><Relationship Id="rId2" Type="http://schemas.openxmlformats.org/officeDocument/2006/relationships/customXml" Target="../customXml/item2.xml"/><Relationship Id="rId16" Type="http://schemas.openxmlformats.org/officeDocument/2006/relationships/viewProps" Target="viewProps.xml"/><Relationship Id="rId1" Type="http://schemas.openxmlformats.org/officeDocument/2006/relationships/customXml" Target="../customXml/item1.xml"/><Relationship Id="rId6" Type="http://schemas.openxmlformats.org/officeDocument/2006/relationships/slide" Target="slides/slide2.xml"/><Relationship Id="rId11" Type="http://schemas.openxmlformats.org/officeDocument/2006/relationships/slide" Target="slides/slide7.xml"/><Relationship Id="rId5" Type="http://schemas.openxmlformats.org/officeDocument/2006/relationships/slide" Target="slides/slide1.xml"/><Relationship Id="rId15" Type="http://schemas.openxmlformats.org/officeDocument/2006/relationships/presProps" Target="presProps.xml"/><Relationship Id="rId10" Type="http://schemas.openxmlformats.org/officeDocument/2006/relationships/slide" Target="slides/slide6.xml"/><Relationship Id="rId4" Type="http://schemas.openxmlformats.org/officeDocument/2006/relationships/slideMaster" Target="slideMasters/slideMaster1.xml"/><Relationship Id="rId9" Type="http://schemas.openxmlformats.org/officeDocument/2006/relationships/slide" Target="slides/slide5.xml"/><Relationship Id="rId14" Type="http://schemas.openxmlformats.org/officeDocument/2006/relationships/slide" Target="slides/slide10.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AF44DA8-5974-45BC-911D-BD65C023C6FB}"/>
              </a:ext>
            </a:extLst>
          </p:cNvPr>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endParaRPr lang="en-GB"/>
          </a:p>
        </p:txBody>
      </p:sp>
      <p:sp>
        <p:nvSpPr>
          <p:cNvPr id="3" name="Subtitle 2">
            <a:extLst>
              <a:ext uri="{FF2B5EF4-FFF2-40B4-BE49-F238E27FC236}">
                <a16:creationId xmlns:a16="http://schemas.microsoft.com/office/drawing/2014/main" id="{5EF34E92-9BEE-4E86-B08C-F7F36DA2F2AB}"/>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endParaRPr lang="en-GB"/>
          </a:p>
        </p:txBody>
      </p:sp>
      <p:sp>
        <p:nvSpPr>
          <p:cNvPr id="4" name="Date Placeholder 3">
            <a:extLst>
              <a:ext uri="{FF2B5EF4-FFF2-40B4-BE49-F238E27FC236}">
                <a16:creationId xmlns:a16="http://schemas.microsoft.com/office/drawing/2014/main" id="{E7E3E469-FFFD-4ADF-973B-62DC00FF6DDD}"/>
              </a:ext>
            </a:extLst>
          </p:cNvPr>
          <p:cNvSpPr>
            <a:spLocks noGrp="1"/>
          </p:cNvSpPr>
          <p:nvPr>
            <p:ph type="dt" sz="half" idx="10"/>
          </p:nvPr>
        </p:nvSpPr>
        <p:spPr/>
        <p:txBody>
          <a:bodyPr/>
          <a:lstStyle/>
          <a:p>
            <a:fld id="{23FEA57E-7C1A-457B-A4CD-5DCEB057B502}" type="datetime1">
              <a:rPr lang="en-US" smtClean="0"/>
              <a:t>7/15/2021</a:t>
            </a:fld>
            <a:endParaRPr lang="en-US"/>
          </a:p>
        </p:txBody>
      </p:sp>
      <p:sp>
        <p:nvSpPr>
          <p:cNvPr id="5" name="Footer Placeholder 4">
            <a:extLst>
              <a:ext uri="{FF2B5EF4-FFF2-40B4-BE49-F238E27FC236}">
                <a16:creationId xmlns:a16="http://schemas.microsoft.com/office/drawing/2014/main" id="{53A85445-8143-4E4D-B645-E09743B07A51}"/>
              </a:ext>
            </a:extLst>
          </p:cNvPr>
          <p:cNvSpPr>
            <a:spLocks noGrp="1"/>
          </p:cNvSpPr>
          <p:nvPr>
            <p:ph type="ftr" sz="quarter" idx="11"/>
          </p:nvPr>
        </p:nvSpPr>
        <p:spPr/>
        <p:txBody>
          <a:bodyPr/>
          <a:lstStyle/>
          <a:p>
            <a:r>
              <a:rPr lang="en-US"/>
              <a:t>Sample Footer Text</a:t>
            </a:r>
          </a:p>
        </p:txBody>
      </p:sp>
      <p:sp>
        <p:nvSpPr>
          <p:cNvPr id="6" name="Slide Number Placeholder 5">
            <a:extLst>
              <a:ext uri="{FF2B5EF4-FFF2-40B4-BE49-F238E27FC236}">
                <a16:creationId xmlns:a16="http://schemas.microsoft.com/office/drawing/2014/main" id="{9D76FCD3-FD3D-4B1C-9612-97BBA462D580}"/>
              </a:ext>
            </a:extLst>
          </p:cNvPr>
          <p:cNvSpPr>
            <a:spLocks noGrp="1"/>
          </p:cNvSpPr>
          <p:nvPr>
            <p:ph type="sldNum" sz="quarter" idx="12"/>
          </p:nvPr>
        </p:nvSpPr>
        <p:spPr/>
        <p:txBody>
          <a:bodyPr/>
          <a:lstStyle/>
          <a:p>
            <a:fld id="{F8E28480-1C08-4458-AD97-0283E6FFD09D}" type="slidenum">
              <a:rPr lang="en-US" smtClean="0"/>
              <a:t>‹#›</a:t>
            </a:fld>
            <a:endParaRPr lang="en-US"/>
          </a:p>
        </p:txBody>
      </p:sp>
    </p:spTree>
    <p:extLst>
      <p:ext uri="{BB962C8B-B14F-4D97-AF65-F5344CB8AC3E}">
        <p14:creationId xmlns:p14="http://schemas.microsoft.com/office/powerpoint/2010/main" val="3683921022"/>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D4C40DA-EAF8-4C1A-9BE2-44B250288F53}"/>
              </a:ext>
            </a:extLst>
          </p:cNvPr>
          <p:cNvSpPr>
            <a:spLocks noGrp="1"/>
          </p:cNvSpPr>
          <p:nvPr>
            <p:ph type="title"/>
          </p:nvPr>
        </p:nvSpPr>
        <p:spPr/>
        <p:txBody>
          <a:bodyPr/>
          <a:lstStyle/>
          <a:p>
            <a:r>
              <a:rPr lang="en-US"/>
              <a:t>Click to edit Master title style</a:t>
            </a:r>
            <a:endParaRPr lang="en-GB"/>
          </a:p>
        </p:txBody>
      </p:sp>
      <p:sp>
        <p:nvSpPr>
          <p:cNvPr id="3" name="Content Placeholder 2">
            <a:extLst>
              <a:ext uri="{FF2B5EF4-FFF2-40B4-BE49-F238E27FC236}">
                <a16:creationId xmlns:a16="http://schemas.microsoft.com/office/drawing/2014/main" id="{5542BCCE-8119-4EC6-8C61-08180087E298}"/>
              </a:ext>
            </a:extLst>
          </p:cNvPr>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01FDB349-24D7-48F2-93DB-07ECE75B4E30}"/>
              </a:ext>
            </a:extLst>
          </p:cNvPr>
          <p:cNvSpPr>
            <a:spLocks noGrp="1"/>
          </p:cNvSpPr>
          <p:nvPr>
            <p:ph type="dt" sz="half" idx="10"/>
          </p:nvPr>
        </p:nvSpPr>
        <p:spPr/>
        <p:txBody>
          <a:bodyPr/>
          <a:lstStyle/>
          <a:p>
            <a:fld id="{D3FE42E8-8B57-452D-A122-4DCE9AC771EF}" type="datetime1">
              <a:rPr lang="en-US" smtClean="0"/>
              <a:t>7/15/2021</a:t>
            </a:fld>
            <a:endParaRPr lang="en-US"/>
          </a:p>
        </p:txBody>
      </p:sp>
      <p:sp>
        <p:nvSpPr>
          <p:cNvPr id="5" name="Footer Placeholder 4">
            <a:extLst>
              <a:ext uri="{FF2B5EF4-FFF2-40B4-BE49-F238E27FC236}">
                <a16:creationId xmlns:a16="http://schemas.microsoft.com/office/drawing/2014/main" id="{4DC994B6-149A-4CEC-BD58-6C8755D259BF}"/>
              </a:ext>
            </a:extLst>
          </p:cNvPr>
          <p:cNvSpPr>
            <a:spLocks noGrp="1"/>
          </p:cNvSpPr>
          <p:nvPr>
            <p:ph type="ftr" sz="quarter" idx="11"/>
          </p:nvPr>
        </p:nvSpPr>
        <p:spPr/>
        <p:txBody>
          <a:bodyPr/>
          <a:lstStyle/>
          <a:p>
            <a:r>
              <a:rPr lang="en-US"/>
              <a:t>Sample Footer Text</a:t>
            </a:r>
          </a:p>
        </p:txBody>
      </p:sp>
      <p:sp>
        <p:nvSpPr>
          <p:cNvPr id="6" name="Slide Number Placeholder 5">
            <a:extLst>
              <a:ext uri="{FF2B5EF4-FFF2-40B4-BE49-F238E27FC236}">
                <a16:creationId xmlns:a16="http://schemas.microsoft.com/office/drawing/2014/main" id="{0D32E9FF-B90C-4E79-8ECD-1F44A89E1149}"/>
              </a:ext>
            </a:extLst>
          </p:cNvPr>
          <p:cNvSpPr>
            <a:spLocks noGrp="1"/>
          </p:cNvSpPr>
          <p:nvPr>
            <p:ph type="sldNum" sz="quarter" idx="12"/>
          </p:nvPr>
        </p:nvSpPr>
        <p:spPr/>
        <p:txBody>
          <a:bodyPr/>
          <a:lstStyle/>
          <a:p>
            <a:fld id="{F8E28480-1C08-4458-AD97-0283E6FFD09D}" type="slidenum">
              <a:rPr lang="en-US" smtClean="0"/>
              <a:pPr/>
              <a:t>‹#›</a:t>
            </a:fld>
            <a:endParaRPr lang="en-US"/>
          </a:p>
        </p:txBody>
      </p:sp>
    </p:spTree>
    <p:extLst>
      <p:ext uri="{BB962C8B-B14F-4D97-AF65-F5344CB8AC3E}">
        <p14:creationId xmlns:p14="http://schemas.microsoft.com/office/powerpoint/2010/main" val="1933578650"/>
      </p:ext>
    </p:extLst>
  </p:cSld>
  <p:clrMapOvr>
    <a:masterClrMapping/>
  </p:clrMapOvr>
  <p:hf sldNum="0" hdr="0" ftr="0" dt="0"/>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C6EA733-E2E9-48BA-9119-FD1C3125343E}"/>
              </a:ext>
            </a:extLst>
          </p:cNvPr>
          <p:cNvSpPr>
            <a:spLocks noGrp="1"/>
          </p:cNvSpPr>
          <p:nvPr>
            <p:ph type="title"/>
          </p:nvPr>
        </p:nvSpPr>
        <p:spPr>
          <a:xfrm>
            <a:off x="831850" y="1709738"/>
            <a:ext cx="10515600" cy="2852737"/>
          </a:xfrm>
        </p:spPr>
        <p:txBody>
          <a:bodyPr anchor="b"/>
          <a:lstStyle>
            <a:lvl1pPr>
              <a:defRPr sz="6000"/>
            </a:lvl1pPr>
          </a:lstStyle>
          <a:p>
            <a:r>
              <a:rPr lang="en-US"/>
              <a:t>Click to edit Master title style</a:t>
            </a:r>
            <a:endParaRPr lang="en-GB"/>
          </a:p>
        </p:txBody>
      </p:sp>
      <p:sp>
        <p:nvSpPr>
          <p:cNvPr id="3" name="Text Placeholder 2">
            <a:extLst>
              <a:ext uri="{FF2B5EF4-FFF2-40B4-BE49-F238E27FC236}">
                <a16:creationId xmlns:a16="http://schemas.microsoft.com/office/drawing/2014/main" id="{0EC5BFD8-4F60-4ADC-A94C-8E0CF599BD9E}"/>
              </a:ext>
            </a:extLst>
          </p:cNvPr>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a:extLst>
              <a:ext uri="{FF2B5EF4-FFF2-40B4-BE49-F238E27FC236}">
                <a16:creationId xmlns:a16="http://schemas.microsoft.com/office/drawing/2014/main" id="{CD91B119-48D3-46E9-B2C8-8C748D046EFE}"/>
              </a:ext>
            </a:extLst>
          </p:cNvPr>
          <p:cNvSpPr>
            <a:spLocks noGrp="1"/>
          </p:cNvSpPr>
          <p:nvPr>
            <p:ph type="dt" sz="half" idx="10"/>
          </p:nvPr>
        </p:nvSpPr>
        <p:spPr/>
        <p:txBody>
          <a:bodyPr/>
          <a:lstStyle/>
          <a:p>
            <a:fld id="{D3FE42E8-8B57-452D-A122-4DCE9AC771EF}" type="datetime1">
              <a:rPr lang="en-US" smtClean="0"/>
              <a:t>7/15/2021</a:t>
            </a:fld>
            <a:endParaRPr lang="en-US"/>
          </a:p>
        </p:txBody>
      </p:sp>
      <p:sp>
        <p:nvSpPr>
          <p:cNvPr id="5" name="Footer Placeholder 4">
            <a:extLst>
              <a:ext uri="{FF2B5EF4-FFF2-40B4-BE49-F238E27FC236}">
                <a16:creationId xmlns:a16="http://schemas.microsoft.com/office/drawing/2014/main" id="{0D37DE1A-0131-4404-A5DF-1420B41D9AB6}"/>
              </a:ext>
            </a:extLst>
          </p:cNvPr>
          <p:cNvSpPr>
            <a:spLocks noGrp="1"/>
          </p:cNvSpPr>
          <p:nvPr>
            <p:ph type="ftr" sz="quarter" idx="11"/>
          </p:nvPr>
        </p:nvSpPr>
        <p:spPr/>
        <p:txBody>
          <a:bodyPr/>
          <a:lstStyle/>
          <a:p>
            <a:r>
              <a:rPr lang="en-US"/>
              <a:t>Sample Footer Text</a:t>
            </a:r>
          </a:p>
        </p:txBody>
      </p:sp>
      <p:sp>
        <p:nvSpPr>
          <p:cNvPr id="6" name="Slide Number Placeholder 5">
            <a:extLst>
              <a:ext uri="{FF2B5EF4-FFF2-40B4-BE49-F238E27FC236}">
                <a16:creationId xmlns:a16="http://schemas.microsoft.com/office/drawing/2014/main" id="{6E715266-7989-409A-AC71-D708A9A9EC54}"/>
              </a:ext>
            </a:extLst>
          </p:cNvPr>
          <p:cNvSpPr>
            <a:spLocks noGrp="1"/>
          </p:cNvSpPr>
          <p:nvPr>
            <p:ph type="sldNum" sz="quarter" idx="12"/>
          </p:nvPr>
        </p:nvSpPr>
        <p:spPr/>
        <p:txBody>
          <a:bodyPr/>
          <a:lstStyle/>
          <a:p>
            <a:fld id="{F8E28480-1C08-4458-AD97-0283E6FFD09D}" type="slidenum">
              <a:rPr lang="en-US" smtClean="0"/>
              <a:pPr/>
              <a:t>‹#›</a:t>
            </a:fld>
            <a:endParaRPr lang="en-US"/>
          </a:p>
        </p:txBody>
      </p:sp>
    </p:spTree>
    <p:extLst>
      <p:ext uri="{BB962C8B-B14F-4D97-AF65-F5344CB8AC3E}">
        <p14:creationId xmlns:p14="http://schemas.microsoft.com/office/powerpoint/2010/main" val="1451962164"/>
      </p:ext>
    </p:extLst>
  </p:cSld>
  <p:clrMapOvr>
    <a:masterClrMapping/>
  </p:clrMapOvr>
  <p:hf sldNum="0" hdr="0" ftr="0" dt="0"/>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80DD892-B06F-461C-896D-697D95307C63}"/>
              </a:ext>
            </a:extLst>
          </p:cNvPr>
          <p:cNvSpPr>
            <a:spLocks noGrp="1"/>
          </p:cNvSpPr>
          <p:nvPr>
            <p:ph type="title"/>
          </p:nvPr>
        </p:nvSpPr>
        <p:spPr/>
        <p:txBody>
          <a:bodyPr/>
          <a:lstStyle/>
          <a:p>
            <a:r>
              <a:rPr lang="en-US"/>
              <a:t>Click to edit Master title style</a:t>
            </a:r>
            <a:endParaRPr lang="en-GB"/>
          </a:p>
        </p:txBody>
      </p:sp>
      <p:sp>
        <p:nvSpPr>
          <p:cNvPr id="3" name="Content Placeholder 2">
            <a:extLst>
              <a:ext uri="{FF2B5EF4-FFF2-40B4-BE49-F238E27FC236}">
                <a16:creationId xmlns:a16="http://schemas.microsoft.com/office/drawing/2014/main" id="{B70D3268-6D2C-4E63-AF78-F2746F96A7CB}"/>
              </a:ext>
            </a:extLst>
          </p:cNvPr>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Content Placeholder 3">
            <a:extLst>
              <a:ext uri="{FF2B5EF4-FFF2-40B4-BE49-F238E27FC236}">
                <a16:creationId xmlns:a16="http://schemas.microsoft.com/office/drawing/2014/main" id="{EB760CF5-CF7A-48C0-99C8-06B72B7FF5F8}"/>
              </a:ext>
            </a:extLst>
          </p:cNvPr>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Date Placeholder 4">
            <a:extLst>
              <a:ext uri="{FF2B5EF4-FFF2-40B4-BE49-F238E27FC236}">
                <a16:creationId xmlns:a16="http://schemas.microsoft.com/office/drawing/2014/main" id="{FD95DCB3-E735-4248-AE80-D6ABE057A312}"/>
              </a:ext>
            </a:extLst>
          </p:cNvPr>
          <p:cNvSpPr>
            <a:spLocks noGrp="1"/>
          </p:cNvSpPr>
          <p:nvPr>
            <p:ph type="dt" sz="half" idx="10"/>
          </p:nvPr>
        </p:nvSpPr>
        <p:spPr/>
        <p:txBody>
          <a:bodyPr/>
          <a:lstStyle/>
          <a:p>
            <a:fld id="{D3FE42E8-8B57-452D-A122-4DCE9AC771EF}" type="datetime1">
              <a:rPr lang="en-US" smtClean="0"/>
              <a:t>7/15/2021</a:t>
            </a:fld>
            <a:endParaRPr lang="en-US"/>
          </a:p>
        </p:txBody>
      </p:sp>
      <p:sp>
        <p:nvSpPr>
          <p:cNvPr id="6" name="Footer Placeholder 5">
            <a:extLst>
              <a:ext uri="{FF2B5EF4-FFF2-40B4-BE49-F238E27FC236}">
                <a16:creationId xmlns:a16="http://schemas.microsoft.com/office/drawing/2014/main" id="{88357C05-DB50-4A10-A788-AF115EDC4CFC}"/>
              </a:ext>
            </a:extLst>
          </p:cNvPr>
          <p:cNvSpPr>
            <a:spLocks noGrp="1"/>
          </p:cNvSpPr>
          <p:nvPr>
            <p:ph type="ftr" sz="quarter" idx="11"/>
          </p:nvPr>
        </p:nvSpPr>
        <p:spPr/>
        <p:txBody>
          <a:bodyPr/>
          <a:lstStyle/>
          <a:p>
            <a:r>
              <a:rPr lang="en-US"/>
              <a:t>Sample Footer Text</a:t>
            </a:r>
          </a:p>
        </p:txBody>
      </p:sp>
      <p:sp>
        <p:nvSpPr>
          <p:cNvPr id="7" name="Slide Number Placeholder 6">
            <a:extLst>
              <a:ext uri="{FF2B5EF4-FFF2-40B4-BE49-F238E27FC236}">
                <a16:creationId xmlns:a16="http://schemas.microsoft.com/office/drawing/2014/main" id="{94018D2F-3661-4BDD-A67A-2C20CB07E82A}"/>
              </a:ext>
            </a:extLst>
          </p:cNvPr>
          <p:cNvSpPr>
            <a:spLocks noGrp="1"/>
          </p:cNvSpPr>
          <p:nvPr>
            <p:ph type="sldNum" sz="quarter" idx="12"/>
          </p:nvPr>
        </p:nvSpPr>
        <p:spPr/>
        <p:txBody>
          <a:bodyPr/>
          <a:lstStyle/>
          <a:p>
            <a:fld id="{F8E28480-1C08-4458-AD97-0283E6FFD09D}" type="slidenum">
              <a:rPr lang="en-US" smtClean="0"/>
              <a:pPr/>
              <a:t>‹#›</a:t>
            </a:fld>
            <a:endParaRPr lang="en-US"/>
          </a:p>
        </p:txBody>
      </p:sp>
    </p:spTree>
    <p:extLst>
      <p:ext uri="{BB962C8B-B14F-4D97-AF65-F5344CB8AC3E}">
        <p14:creationId xmlns:p14="http://schemas.microsoft.com/office/powerpoint/2010/main" val="3059640005"/>
      </p:ext>
    </p:extLst>
  </p:cSld>
  <p:clrMapOvr>
    <a:masterClrMapping/>
  </p:clrMapOvr>
  <p:hf sldNum="0" hdr="0" ftr="0" dt="0"/>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2D03FA1-BC6E-486F-BEE0-7E7DD3523595}"/>
              </a:ext>
            </a:extLst>
          </p:cNvPr>
          <p:cNvSpPr>
            <a:spLocks noGrp="1"/>
          </p:cNvSpPr>
          <p:nvPr>
            <p:ph type="title"/>
          </p:nvPr>
        </p:nvSpPr>
        <p:spPr>
          <a:xfrm>
            <a:off x="839788" y="365125"/>
            <a:ext cx="10515600" cy="1325563"/>
          </a:xfrm>
        </p:spPr>
        <p:txBody>
          <a:bodyPr/>
          <a:lstStyle/>
          <a:p>
            <a:r>
              <a:rPr lang="en-US"/>
              <a:t>Click to edit Master title style</a:t>
            </a:r>
            <a:endParaRPr lang="en-GB"/>
          </a:p>
        </p:txBody>
      </p:sp>
      <p:sp>
        <p:nvSpPr>
          <p:cNvPr id="3" name="Text Placeholder 2">
            <a:extLst>
              <a:ext uri="{FF2B5EF4-FFF2-40B4-BE49-F238E27FC236}">
                <a16:creationId xmlns:a16="http://schemas.microsoft.com/office/drawing/2014/main" id="{945C3C9E-B8AA-4267-B19F-AA6F6588A497}"/>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a:extLst>
              <a:ext uri="{FF2B5EF4-FFF2-40B4-BE49-F238E27FC236}">
                <a16:creationId xmlns:a16="http://schemas.microsoft.com/office/drawing/2014/main" id="{83105C01-E048-4620-897D-5C87DA9F1D8F}"/>
              </a:ext>
            </a:extLst>
          </p:cNvPr>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Text Placeholder 4">
            <a:extLst>
              <a:ext uri="{FF2B5EF4-FFF2-40B4-BE49-F238E27FC236}">
                <a16:creationId xmlns:a16="http://schemas.microsoft.com/office/drawing/2014/main" id="{74B7525E-1CC1-458E-AE5F-A655B774EB49}"/>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a:extLst>
              <a:ext uri="{FF2B5EF4-FFF2-40B4-BE49-F238E27FC236}">
                <a16:creationId xmlns:a16="http://schemas.microsoft.com/office/drawing/2014/main" id="{FE3A3992-5569-41B1-9990-0714C32FC325}"/>
              </a:ext>
            </a:extLst>
          </p:cNvPr>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7" name="Date Placeholder 6">
            <a:extLst>
              <a:ext uri="{FF2B5EF4-FFF2-40B4-BE49-F238E27FC236}">
                <a16:creationId xmlns:a16="http://schemas.microsoft.com/office/drawing/2014/main" id="{BEB24F16-9935-416B-A6A6-4AE64258A856}"/>
              </a:ext>
            </a:extLst>
          </p:cNvPr>
          <p:cNvSpPr>
            <a:spLocks noGrp="1"/>
          </p:cNvSpPr>
          <p:nvPr>
            <p:ph type="dt" sz="half" idx="10"/>
          </p:nvPr>
        </p:nvSpPr>
        <p:spPr/>
        <p:txBody>
          <a:bodyPr/>
          <a:lstStyle/>
          <a:p>
            <a:fld id="{D3FE42E8-8B57-452D-A122-4DCE9AC771EF}" type="datetime1">
              <a:rPr lang="en-US" smtClean="0"/>
              <a:t>7/15/2021</a:t>
            </a:fld>
            <a:endParaRPr lang="en-US"/>
          </a:p>
        </p:txBody>
      </p:sp>
      <p:sp>
        <p:nvSpPr>
          <p:cNvPr id="8" name="Footer Placeholder 7">
            <a:extLst>
              <a:ext uri="{FF2B5EF4-FFF2-40B4-BE49-F238E27FC236}">
                <a16:creationId xmlns:a16="http://schemas.microsoft.com/office/drawing/2014/main" id="{8283232D-54D9-4F58-A74B-21C16F805CFF}"/>
              </a:ext>
            </a:extLst>
          </p:cNvPr>
          <p:cNvSpPr>
            <a:spLocks noGrp="1"/>
          </p:cNvSpPr>
          <p:nvPr>
            <p:ph type="ftr" sz="quarter" idx="11"/>
          </p:nvPr>
        </p:nvSpPr>
        <p:spPr/>
        <p:txBody>
          <a:bodyPr/>
          <a:lstStyle/>
          <a:p>
            <a:r>
              <a:rPr lang="en-US"/>
              <a:t>Sample Footer Text</a:t>
            </a:r>
          </a:p>
        </p:txBody>
      </p:sp>
      <p:sp>
        <p:nvSpPr>
          <p:cNvPr id="9" name="Slide Number Placeholder 8">
            <a:extLst>
              <a:ext uri="{FF2B5EF4-FFF2-40B4-BE49-F238E27FC236}">
                <a16:creationId xmlns:a16="http://schemas.microsoft.com/office/drawing/2014/main" id="{BDA6AD6C-50BE-442A-BFF3-918BFC846FD9}"/>
              </a:ext>
            </a:extLst>
          </p:cNvPr>
          <p:cNvSpPr>
            <a:spLocks noGrp="1"/>
          </p:cNvSpPr>
          <p:nvPr>
            <p:ph type="sldNum" sz="quarter" idx="12"/>
          </p:nvPr>
        </p:nvSpPr>
        <p:spPr/>
        <p:txBody>
          <a:bodyPr/>
          <a:lstStyle/>
          <a:p>
            <a:fld id="{F8E28480-1C08-4458-AD97-0283E6FFD09D}" type="slidenum">
              <a:rPr lang="en-US" smtClean="0"/>
              <a:pPr/>
              <a:t>‹#›</a:t>
            </a:fld>
            <a:endParaRPr lang="en-US"/>
          </a:p>
        </p:txBody>
      </p:sp>
    </p:spTree>
    <p:extLst>
      <p:ext uri="{BB962C8B-B14F-4D97-AF65-F5344CB8AC3E}">
        <p14:creationId xmlns:p14="http://schemas.microsoft.com/office/powerpoint/2010/main" val="2900914424"/>
      </p:ext>
    </p:extLst>
  </p:cSld>
  <p:clrMapOvr>
    <a:masterClrMapping/>
  </p:clrMapOvr>
  <p:hf sldNum="0" hdr="0" ftr="0" dt="0"/>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DCE1784-CDAD-4AD7-A015-1762818B602E}"/>
              </a:ext>
            </a:extLst>
          </p:cNvPr>
          <p:cNvSpPr>
            <a:spLocks noGrp="1"/>
          </p:cNvSpPr>
          <p:nvPr>
            <p:ph type="title"/>
          </p:nvPr>
        </p:nvSpPr>
        <p:spPr/>
        <p:txBody>
          <a:bodyPr/>
          <a:lstStyle/>
          <a:p>
            <a:r>
              <a:rPr lang="en-US"/>
              <a:t>Click to edit Master title style</a:t>
            </a:r>
            <a:endParaRPr lang="en-GB"/>
          </a:p>
        </p:txBody>
      </p:sp>
      <p:sp>
        <p:nvSpPr>
          <p:cNvPr id="3" name="Date Placeholder 2">
            <a:extLst>
              <a:ext uri="{FF2B5EF4-FFF2-40B4-BE49-F238E27FC236}">
                <a16:creationId xmlns:a16="http://schemas.microsoft.com/office/drawing/2014/main" id="{DA9CFC24-7B9E-4E1B-BCEA-18BE717C9590}"/>
              </a:ext>
            </a:extLst>
          </p:cNvPr>
          <p:cNvSpPr>
            <a:spLocks noGrp="1"/>
          </p:cNvSpPr>
          <p:nvPr>
            <p:ph type="dt" sz="half" idx="10"/>
          </p:nvPr>
        </p:nvSpPr>
        <p:spPr/>
        <p:txBody>
          <a:bodyPr/>
          <a:lstStyle/>
          <a:p>
            <a:fld id="{D3FE42E8-8B57-452D-A122-4DCE9AC771EF}" type="datetime1">
              <a:rPr lang="en-US" smtClean="0"/>
              <a:t>7/15/2021</a:t>
            </a:fld>
            <a:endParaRPr lang="en-US"/>
          </a:p>
        </p:txBody>
      </p:sp>
      <p:sp>
        <p:nvSpPr>
          <p:cNvPr id="4" name="Footer Placeholder 3">
            <a:extLst>
              <a:ext uri="{FF2B5EF4-FFF2-40B4-BE49-F238E27FC236}">
                <a16:creationId xmlns:a16="http://schemas.microsoft.com/office/drawing/2014/main" id="{358FDE8F-E0FF-4058-855D-6B6E95BC836C}"/>
              </a:ext>
            </a:extLst>
          </p:cNvPr>
          <p:cNvSpPr>
            <a:spLocks noGrp="1"/>
          </p:cNvSpPr>
          <p:nvPr>
            <p:ph type="ftr" sz="quarter" idx="11"/>
          </p:nvPr>
        </p:nvSpPr>
        <p:spPr/>
        <p:txBody>
          <a:bodyPr/>
          <a:lstStyle/>
          <a:p>
            <a:r>
              <a:rPr lang="en-US"/>
              <a:t>Sample Footer Text</a:t>
            </a:r>
          </a:p>
        </p:txBody>
      </p:sp>
      <p:sp>
        <p:nvSpPr>
          <p:cNvPr id="5" name="Slide Number Placeholder 4">
            <a:extLst>
              <a:ext uri="{FF2B5EF4-FFF2-40B4-BE49-F238E27FC236}">
                <a16:creationId xmlns:a16="http://schemas.microsoft.com/office/drawing/2014/main" id="{69B88291-8E42-4F44-AA10-D67CDA4BD340}"/>
              </a:ext>
            </a:extLst>
          </p:cNvPr>
          <p:cNvSpPr>
            <a:spLocks noGrp="1"/>
          </p:cNvSpPr>
          <p:nvPr>
            <p:ph type="sldNum" sz="quarter" idx="12"/>
          </p:nvPr>
        </p:nvSpPr>
        <p:spPr/>
        <p:txBody>
          <a:bodyPr/>
          <a:lstStyle/>
          <a:p>
            <a:fld id="{F8E28480-1C08-4458-AD97-0283E6FFD09D}" type="slidenum">
              <a:rPr lang="en-US" smtClean="0"/>
              <a:pPr/>
              <a:t>‹#›</a:t>
            </a:fld>
            <a:endParaRPr lang="en-US"/>
          </a:p>
        </p:txBody>
      </p:sp>
    </p:spTree>
    <p:extLst>
      <p:ext uri="{BB962C8B-B14F-4D97-AF65-F5344CB8AC3E}">
        <p14:creationId xmlns:p14="http://schemas.microsoft.com/office/powerpoint/2010/main" val="2956359708"/>
      </p:ext>
    </p:extLst>
  </p:cSld>
  <p:clrMapOvr>
    <a:masterClrMapping/>
  </p:clrMapOvr>
  <p:hf sldNum="0" hdr="0" ftr="0" dt="0"/>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CF804524-578D-4D44-8A2C-C1A28C4DF19E}"/>
              </a:ext>
            </a:extLst>
          </p:cNvPr>
          <p:cNvSpPr>
            <a:spLocks noGrp="1"/>
          </p:cNvSpPr>
          <p:nvPr>
            <p:ph type="dt" sz="half" idx="10"/>
          </p:nvPr>
        </p:nvSpPr>
        <p:spPr/>
        <p:txBody>
          <a:bodyPr/>
          <a:lstStyle/>
          <a:p>
            <a:fld id="{D3FE42E8-8B57-452D-A122-4DCE9AC771EF}" type="datetime1">
              <a:rPr lang="en-US" smtClean="0"/>
              <a:t>7/15/2021</a:t>
            </a:fld>
            <a:endParaRPr lang="en-US"/>
          </a:p>
        </p:txBody>
      </p:sp>
      <p:sp>
        <p:nvSpPr>
          <p:cNvPr id="3" name="Footer Placeholder 2">
            <a:extLst>
              <a:ext uri="{FF2B5EF4-FFF2-40B4-BE49-F238E27FC236}">
                <a16:creationId xmlns:a16="http://schemas.microsoft.com/office/drawing/2014/main" id="{B894F366-461D-4E60-930F-6B93877B9327}"/>
              </a:ext>
            </a:extLst>
          </p:cNvPr>
          <p:cNvSpPr>
            <a:spLocks noGrp="1"/>
          </p:cNvSpPr>
          <p:nvPr>
            <p:ph type="ftr" sz="quarter" idx="11"/>
          </p:nvPr>
        </p:nvSpPr>
        <p:spPr/>
        <p:txBody>
          <a:bodyPr/>
          <a:lstStyle/>
          <a:p>
            <a:r>
              <a:rPr lang="en-US"/>
              <a:t>Sample Footer Text</a:t>
            </a:r>
          </a:p>
        </p:txBody>
      </p:sp>
      <p:sp>
        <p:nvSpPr>
          <p:cNvPr id="4" name="Slide Number Placeholder 3">
            <a:extLst>
              <a:ext uri="{FF2B5EF4-FFF2-40B4-BE49-F238E27FC236}">
                <a16:creationId xmlns:a16="http://schemas.microsoft.com/office/drawing/2014/main" id="{C0F20B61-8A0D-4EAB-B717-424E5C62E938}"/>
              </a:ext>
            </a:extLst>
          </p:cNvPr>
          <p:cNvSpPr>
            <a:spLocks noGrp="1"/>
          </p:cNvSpPr>
          <p:nvPr>
            <p:ph type="sldNum" sz="quarter" idx="12"/>
          </p:nvPr>
        </p:nvSpPr>
        <p:spPr/>
        <p:txBody>
          <a:bodyPr/>
          <a:lstStyle/>
          <a:p>
            <a:fld id="{F8E28480-1C08-4458-AD97-0283E6FFD09D}" type="slidenum">
              <a:rPr lang="en-US" smtClean="0"/>
              <a:pPr/>
              <a:t>‹#›</a:t>
            </a:fld>
            <a:endParaRPr lang="en-US"/>
          </a:p>
        </p:txBody>
      </p:sp>
    </p:spTree>
    <p:extLst>
      <p:ext uri="{BB962C8B-B14F-4D97-AF65-F5344CB8AC3E}">
        <p14:creationId xmlns:p14="http://schemas.microsoft.com/office/powerpoint/2010/main" val="3609980490"/>
      </p:ext>
    </p:extLst>
  </p:cSld>
  <p:clrMapOvr>
    <a:masterClrMapping/>
  </p:clrMapOvr>
  <p:hf sldNum="0" hdr="0" ftr="0" dt="0"/>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6BE77EC-44FE-461E-BF2D-3167E137AD35}"/>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en-GB"/>
          </a:p>
        </p:txBody>
      </p:sp>
      <p:sp>
        <p:nvSpPr>
          <p:cNvPr id="3" name="Content Placeholder 2">
            <a:extLst>
              <a:ext uri="{FF2B5EF4-FFF2-40B4-BE49-F238E27FC236}">
                <a16:creationId xmlns:a16="http://schemas.microsoft.com/office/drawing/2014/main" id="{A70D819E-132F-4EAE-B92B-F7825B078113}"/>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Text Placeholder 3">
            <a:extLst>
              <a:ext uri="{FF2B5EF4-FFF2-40B4-BE49-F238E27FC236}">
                <a16:creationId xmlns:a16="http://schemas.microsoft.com/office/drawing/2014/main" id="{BD6D1950-9B78-4209-ACE8-83478490EFB0}"/>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75381065-8B2A-4A30-9CA7-11578A0D5C30}"/>
              </a:ext>
            </a:extLst>
          </p:cNvPr>
          <p:cNvSpPr>
            <a:spLocks noGrp="1"/>
          </p:cNvSpPr>
          <p:nvPr>
            <p:ph type="dt" sz="half" idx="10"/>
          </p:nvPr>
        </p:nvSpPr>
        <p:spPr/>
        <p:txBody>
          <a:bodyPr/>
          <a:lstStyle/>
          <a:p>
            <a:fld id="{D3FE42E8-8B57-452D-A122-4DCE9AC771EF}" type="datetime1">
              <a:rPr lang="en-US" smtClean="0"/>
              <a:t>7/15/2021</a:t>
            </a:fld>
            <a:endParaRPr lang="en-US"/>
          </a:p>
        </p:txBody>
      </p:sp>
      <p:sp>
        <p:nvSpPr>
          <p:cNvPr id="6" name="Footer Placeholder 5">
            <a:extLst>
              <a:ext uri="{FF2B5EF4-FFF2-40B4-BE49-F238E27FC236}">
                <a16:creationId xmlns:a16="http://schemas.microsoft.com/office/drawing/2014/main" id="{D7122874-572E-4937-BB68-94DBA38942DC}"/>
              </a:ext>
            </a:extLst>
          </p:cNvPr>
          <p:cNvSpPr>
            <a:spLocks noGrp="1"/>
          </p:cNvSpPr>
          <p:nvPr>
            <p:ph type="ftr" sz="quarter" idx="11"/>
          </p:nvPr>
        </p:nvSpPr>
        <p:spPr/>
        <p:txBody>
          <a:bodyPr/>
          <a:lstStyle/>
          <a:p>
            <a:r>
              <a:rPr lang="en-US"/>
              <a:t>Sample Footer Text</a:t>
            </a:r>
          </a:p>
        </p:txBody>
      </p:sp>
      <p:sp>
        <p:nvSpPr>
          <p:cNvPr id="7" name="Slide Number Placeholder 6">
            <a:extLst>
              <a:ext uri="{FF2B5EF4-FFF2-40B4-BE49-F238E27FC236}">
                <a16:creationId xmlns:a16="http://schemas.microsoft.com/office/drawing/2014/main" id="{FF3F84AB-DC29-459C-98A0-354F1B505669}"/>
              </a:ext>
            </a:extLst>
          </p:cNvPr>
          <p:cNvSpPr>
            <a:spLocks noGrp="1"/>
          </p:cNvSpPr>
          <p:nvPr>
            <p:ph type="sldNum" sz="quarter" idx="12"/>
          </p:nvPr>
        </p:nvSpPr>
        <p:spPr/>
        <p:txBody>
          <a:bodyPr/>
          <a:lstStyle/>
          <a:p>
            <a:fld id="{F8E28480-1C08-4458-AD97-0283E6FFD09D}" type="slidenum">
              <a:rPr lang="en-US" smtClean="0"/>
              <a:pPr/>
              <a:t>‹#›</a:t>
            </a:fld>
            <a:endParaRPr lang="en-US"/>
          </a:p>
        </p:txBody>
      </p:sp>
    </p:spTree>
    <p:extLst>
      <p:ext uri="{BB962C8B-B14F-4D97-AF65-F5344CB8AC3E}">
        <p14:creationId xmlns:p14="http://schemas.microsoft.com/office/powerpoint/2010/main" val="63524331"/>
      </p:ext>
    </p:extLst>
  </p:cSld>
  <p:clrMapOvr>
    <a:masterClrMapping/>
  </p:clrMapOvr>
  <p:hf sldNum="0" hdr="0" ftr="0" dt="0"/>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8653745-828D-44C0-9B55-CC84536C21EE}"/>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en-GB"/>
          </a:p>
        </p:txBody>
      </p:sp>
      <p:sp>
        <p:nvSpPr>
          <p:cNvPr id="3" name="Picture Placeholder 2">
            <a:extLst>
              <a:ext uri="{FF2B5EF4-FFF2-40B4-BE49-F238E27FC236}">
                <a16:creationId xmlns:a16="http://schemas.microsoft.com/office/drawing/2014/main" id="{345F95CB-48DD-4F34-BE1B-E20178671566}"/>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GB"/>
          </a:p>
        </p:txBody>
      </p:sp>
      <p:sp>
        <p:nvSpPr>
          <p:cNvPr id="4" name="Text Placeholder 3">
            <a:extLst>
              <a:ext uri="{FF2B5EF4-FFF2-40B4-BE49-F238E27FC236}">
                <a16:creationId xmlns:a16="http://schemas.microsoft.com/office/drawing/2014/main" id="{5A2CCC65-D360-44F3-8307-2DA313B74C2B}"/>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9F7A6F42-2C9E-45ED-9A7F-57E986CC7EBC}"/>
              </a:ext>
            </a:extLst>
          </p:cNvPr>
          <p:cNvSpPr>
            <a:spLocks noGrp="1"/>
          </p:cNvSpPr>
          <p:nvPr>
            <p:ph type="dt" sz="half" idx="10"/>
          </p:nvPr>
        </p:nvSpPr>
        <p:spPr/>
        <p:txBody>
          <a:bodyPr/>
          <a:lstStyle/>
          <a:p>
            <a:fld id="{D3FE42E8-8B57-452D-A122-4DCE9AC771EF}" type="datetime1">
              <a:rPr lang="en-US" smtClean="0"/>
              <a:t>7/15/2021</a:t>
            </a:fld>
            <a:endParaRPr lang="en-US"/>
          </a:p>
        </p:txBody>
      </p:sp>
      <p:sp>
        <p:nvSpPr>
          <p:cNvPr id="6" name="Footer Placeholder 5">
            <a:extLst>
              <a:ext uri="{FF2B5EF4-FFF2-40B4-BE49-F238E27FC236}">
                <a16:creationId xmlns:a16="http://schemas.microsoft.com/office/drawing/2014/main" id="{BBF592A2-A172-4DD4-A423-0DCF0A8BB216}"/>
              </a:ext>
            </a:extLst>
          </p:cNvPr>
          <p:cNvSpPr>
            <a:spLocks noGrp="1"/>
          </p:cNvSpPr>
          <p:nvPr>
            <p:ph type="ftr" sz="quarter" idx="11"/>
          </p:nvPr>
        </p:nvSpPr>
        <p:spPr/>
        <p:txBody>
          <a:bodyPr/>
          <a:lstStyle/>
          <a:p>
            <a:r>
              <a:rPr lang="en-US"/>
              <a:t>Sample Footer Text</a:t>
            </a:r>
          </a:p>
        </p:txBody>
      </p:sp>
      <p:sp>
        <p:nvSpPr>
          <p:cNvPr id="7" name="Slide Number Placeholder 6">
            <a:extLst>
              <a:ext uri="{FF2B5EF4-FFF2-40B4-BE49-F238E27FC236}">
                <a16:creationId xmlns:a16="http://schemas.microsoft.com/office/drawing/2014/main" id="{EFCCC5B0-B964-4C35-B391-348C8AAC1918}"/>
              </a:ext>
            </a:extLst>
          </p:cNvPr>
          <p:cNvSpPr>
            <a:spLocks noGrp="1"/>
          </p:cNvSpPr>
          <p:nvPr>
            <p:ph type="sldNum" sz="quarter" idx="12"/>
          </p:nvPr>
        </p:nvSpPr>
        <p:spPr/>
        <p:txBody>
          <a:bodyPr/>
          <a:lstStyle/>
          <a:p>
            <a:fld id="{F8E28480-1C08-4458-AD97-0283E6FFD09D}" type="slidenum">
              <a:rPr lang="en-US" smtClean="0"/>
              <a:pPr/>
              <a:t>‹#›</a:t>
            </a:fld>
            <a:endParaRPr lang="en-US"/>
          </a:p>
        </p:txBody>
      </p:sp>
    </p:spTree>
    <p:extLst>
      <p:ext uri="{BB962C8B-B14F-4D97-AF65-F5344CB8AC3E}">
        <p14:creationId xmlns:p14="http://schemas.microsoft.com/office/powerpoint/2010/main" val="1600198557"/>
      </p:ext>
    </p:extLst>
  </p:cSld>
  <p:clrMapOvr>
    <a:masterClrMapping/>
  </p:clrMapOvr>
  <p:hf sldNum="0" hdr="0" ftr="0" dt="0"/>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E45724D-2F89-44E3-AEAD-0B2094030C1F}"/>
              </a:ext>
            </a:extLst>
          </p:cNvPr>
          <p:cNvSpPr>
            <a:spLocks noGrp="1"/>
          </p:cNvSpPr>
          <p:nvPr>
            <p:ph type="title"/>
          </p:nvPr>
        </p:nvSpPr>
        <p:spPr/>
        <p:txBody>
          <a:bodyPr/>
          <a:lstStyle/>
          <a:p>
            <a:r>
              <a:rPr lang="en-US"/>
              <a:t>Click to edit Master title style</a:t>
            </a:r>
            <a:endParaRPr lang="en-GB"/>
          </a:p>
        </p:txBody>
      </p:sp>
      <p:sp>
        <p:nvSpPr>
          <p:cNvPr id="3" name="Vertical Text Placeholder 2">
            <a:extLst>
              <a:ext uri="{FF2B5EF4-FFF2-40B4-BE49-F238E27FC236}">
                <a16:creationId xmlns:a16="http://schemas.microsoft.com/office/drawing/2014/main" id="{CED96E40-FB5F-4E5B-8182-58B46ABD41CD}"/>
              </a:ext>
            </a:extLst>
          </p:cNvPr>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790519A4-85AF-417B-A2F7-DE0E1462B76B}"/>
              </a:ext>
            </a:extLst>
          </p:cNvPr>
          <p:cNvSpPr>
            <a:spLocks noGrp="1"/>
          </p:cNvSpPr>
          <p:nvPr>
            <p:ph type="dt" sz="half" idx="10"/>
          </p:nvPr>
        </p:nvSpPr>
        <p:spPr/>
        <p:txBody>
          <a:bodyPr/>
          <a:lstStyle/>
          <a:p>
            <a:fld id="{D3FE42E8-8B57-452D-A122-4DCE9AC771EF}" type="datetime1">
              <a:rPr lang="en-US" smtClean="0"/>
              <a:t>7/15/2021</a:t>
            </a:fld>
            <a:endParaRPr lang="en-US"/>
          </a:p>
        </p:txBody>
      </p:sp>
      <p:sp>
        <p:nvSpPr>
          <p:cNvPr id="5" name="Footer Placeholder 4">
            <a:extLst>
              <a:ext uri="{FF2B5EF4-FFF2-40B4-BE49-F238E27FC236}">
                <a16:creationId xmlns:a16="http://schemas.microsoft.com/office/drawing/2014/main" id="{BE62F7A5-A332-4E16-878B-EF1BDD518194}"/>
              </a:ext>
            </a:extLst>
          </p:cNvPr>
          <p:cNvSpPr>
            <a:spLocks noGrp="1"/>
          </p:cNvSpPr>
          <p:nvPr>
            <p:ph type="ftr" sz="quarter" idx="11"/>
          </p:nvPr>
        </p:nvSpPr>
        <p:spPr/>
        <p:txBody>
          <a:bodyPr/>
          <a:lstStyle/>
          <a:p>
            <a:r>
              <a:rPr lang="en-US"/>
              <a:t>Sample Footer Text</a:t>
            </a:r>
          </a:p>
        </p:txBody>
      </p:sp>
      <p:sp>
        <p:nvSpPr>
          <p:cNvPr id="6" name="Slide Number Placeholder 5">
            <a:extLst>
              <a:ext uri="{FF2B5EF4-FFF2-40B4-BE49-F238E27FC236}">
                <a16:creationId xmlns:a16="http://schemas.microsoft.com/office/drawing/2014/main" id="{5D228A8F-5454-480D-8E07-3750E5B0F34B}"/>
              </a:ext>
            </a:extLst>
          </p:cNvPr>
          <p:cNvSpPr>
            <a:spLocks noGrp="1"/>
          </p:cNvSpPr>
          <p:nvPr>
            <p:ph type="sldNum" sz="quarter" idx="12"/>
          </p:nvPr>
        </p:nvSpPr>
        <p:spPr/>
        <p:txBody>
          <a:bodyPr/>
          <a:lstStyle/>
          <a:p>
            <a:fld id="{F8E28480-1C08-4458-AD97-0283E6FFD09D}" type="slidenum">
              <a:rPr lang="en-US" smtClean="0"/>
              <a:pPr/>
              <a:t>‹#›</a:t>
            </a:fld>
            <a:endParaRPr lang="en-US"/>
          </a:p>
        </p:txBody>
      </p:sp>
    </p:spTree>
    <p:extLst>
      <p:ext uri="{BB962C8B-B14F-4D97-AF65-F5344CB8AC3E}">
        <p14:creationId xmlns:p14="http://schemas.microsoft.com/office/powerpoint/2010/main" val="1161080741"/>
      </p:ext>
    </p:extLst>
  </p:cSld>
  <p:clrMapOvr>
    <a:masterClrMapping/>
  </p:clrMapOvr>
  <p:hf sldNum="0" hdr="0" ftr="0" dt="0"/>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E1B6F37F-BB43-40EF-BF73-5C72DE53A9CC}"/>
              </a:ext>
            </a:extLst>
          </p:cNvPr>
          <p:cNvSpPr>
            <a:spLocks noGrp="1"/>
          </p:cNvSpPr>
          <p:nvPr>
            <p:ph type="title" orient="vert"/>
          </p:nvPr>
        </p:nvSpPr>
        <p:spPr>
          <a:xfrm>
            <a:off x="8724900" y="365125"/>
            <a:ext cx="2628900" cy="5811838"/>
          </a:xfrm>
        </p:spPr>
        <p:txBody>
          <a:bodyPr vert="eaVert"/>
          <a:lstStyle/>
          <a:p>
            <a:r>
              <a:rPr lang="en-US"/>
              <a:t>Click to edit Master title style</a:t>
            </a:r>
            <a:endParaRPr lang="en-GB"/>
          </a:p>
        </p:txBody>
      </p:sp>
      <p:sp>
        <p:nvSpPr>
          <p:cNvPr id="3" name="Vertical Text Placeholder 2">
            <a:extLst>
              <a:ext uri="{FF2B5EF4-FFF2-40B4-BE49-F238E27FC236}">
                <a16:creationId xmlns:a16="http://schemas.microsoft.com/office/drawing/2014/main" id="{63D7095C-EA2C-4AC8-9ECE-D9D4666BF950}"/>
              </a:ext>
            </a:extLst>
          </p:cNvPr>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8B5981FA-DDAB-4EAD-8057-1FDFE5FA516D}"/>
              </a:ext>
            </a:extLst>
          </p:cNvPr>
          <p:cNvSpPr>
            <a:spLocks noGrp="1"/>
          </p:cNvSpPr>
          <p:nvPr>
            <p:ph type="dt" sz="half" idx="10"/>
          </p:nvPr>
        </p:nvSpPr>
        <p:spPr/>
        <p:txBody>
          <a:bodyPr/>
          <a:lstStyle/>
          <a:p>
            <a:fld id="{D3FE42E8-8B57-452D-A122-4DCE9AC771EF}" type="datetime1">
              <a:rPr lang="en-US" smtClean="0"/>
              <a:t>7/15/2021</a:t>
            </a:fld>
            <a:endParaRPr lang="en-US"/>
          </a:p>
        </p:txBody>
      </p:sp>
      <p:sp>
        <p:nvSpPr>
          <p:cNvPr id="5" name="Footer Placeholder 4">
            <a:extLst>
              <a:ext uri="{FF2B5EF4-FFF2-40B4-BE49-F238E27FC236}">
                <a16:creationId xmlns:a16="http://schemas.microsoft.com/office/drawing/2014/main" id="{72141CF5-04AE-4F8B-A67B-9C3A0932F6F4}"/>
              </a:ext>
            </a:extLst>
          </p:cNvPr>
          <p:cNvSpPr>
            <a:spLocks noGrp="1"/>
          </p:cNvSpPr>
          <p:nvPr>
            <p:ph type="ftr" sz="quarter" idx="11"/>
          </p:nvPr>
        </p:nvSpPr>
        <p:spPr/>
        <p:txBody>
          <a:bodyPr/>
          <a:lstStyle/>
          <a:p>
            <a:r>
              <a:rPr lang="en-US"/>
              <a:t>Sample Footer Text</a:t>
            </a:r>
          </a:p>
        </p:txBody>
      </p:sp>
      <p:sp>
        <p:nvSpPr>
          <p:cNvPr id="6" name="Slide Number Placeholder 5">
            <a:extLst>
              <a:ext uri="{FF2B5EF4-FFF2-40B4-BE49-F238E27FC236}">
                <a16:creationId xmlns:a16="http://schemas.microsoft.com/office/drawing/2014/main" id="{5E7064FC-F6E7-4E1C-B965-D267A5F0D0DF}"/>
              </a:ext>
            </a:extLst>
          </p:cNvPr>
          <p:cNvSpPr>
            <a:spLocks noGrp="1"/>
          </p:cNvSpPr>
          <p:nvPr>
            <p:ph type="sldNum" sz="quarter" idx="12"/>
          </p:nvPr>
        </p:nvSpPr>
        <p:spPr/>
        <p:txBody>
          <a:bodyPr/>
          <a:lstStyle/>
          <a:p>
            <a:fld id="{F8E28480-1C08-4458-AD97-0283E6FFD09D}" type="slidenum">
              <a:rPr lang="en-US" smtClean="0"/>
              <a:pPr/>
              <a:t>‹#›</a:t>
            </a:fld>
            <a:endParaRPr lang="en-US"/>
          </a:p>
        </p:txBody>
      </p:sp>
    </p:spTree>
    <p:extLst>
      <p:ext uri="{BB962C8B-B14F-4D97-AF65-F5344CB8AC3E}">
        <p14:creationId xmlns:p14="http://schemas.microsoft.com/office/powerpoint/2010/main" val="2173371648"/>
      </p:ext>
    </p:extLst>
  </p:cSld>
  <p:clrMapOvr>
    <a:masterClrMapping/>
  </p:clrMapOvr>
  <p:hf sldNum="0" hdr="0" ftr="0" dt="0"/>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A7DE6491-5A5E-4140-AB3B-27E097BEC1FD}"/>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endParaRPr lang="en-GB"/>
          </a:p>
        </p:txBody>
      </p:sp>
      <p:sp>
        <p:nvSpPr>
          <p:cNvPr id="3" name="Text Placeholder 2">
            <a:extLst>
              <a:ext uri="{FF2B5EF4-FFF2-40B4-BE49-F238E27FC236}">
                <a16:creationId xmlns:a16="http://schemas.microsoft.com/office/drawing/2014/main" id="{2DCF6F95-2DA0-4B70-9E09-2A3477CA3824}"/>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15EB2613-AE5D-4BF3-8D65-152ABE848A30}"/>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D3FE42E8-8B57-452D-A122-4DCE9AC771EF}" type="datetime1">
              <a:rPr lang="en-US" smtClean="0"/>
              <a:t>7/15/2021</a:t>
            </a:fld>
            <a:endParaRPr lang="en-US"/>
          </a:p>
        </p:txBody>
      </p:sp>
      <p:sp>
        <p:nvSpPr>
          <p:cNvPr id="5" name="Footer Placeholder 4">
            <a:extLst>
              <a:ext uri="{FF2B5EF4-FFF2-40B4-BE49-F238E27FC236}">
                <a16:creationId xmlns:a16="http://schemas.microsoft.com/office/drawing/2014/main" id="{196EA7A9-77B8-48F1-B136-B6163404E859}"/>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r>
              <a:rPr lang="en-US"/>
              <a:t>Sample Footer Text</a:t>
            </a:r>
          </a:p>
        </p:txBody>
      </p:sp>
      <p:sp>
        <p:nvSpPr>
          <p:cNvPr id="6" name="Slide Number Placeholder 5">
            <a:extLst>
              <a:ext uri="{FF2B5EF4-FFF2-40B4-BE49-F238E27FC236}">
                <a16:creationId xmlns:a16="http://schemas.microsoft.com/office/drawing/2014/main" id="{06871343-32EA-4937-9252-A972CEE8ABF9}"/>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F8E28480-1C08-4458-AD97-0283E6FFD09D}" type="slidenum">
              <a:rPr lang="en-US" smtClean="0"/>
              <a:pPr/>
              <a:t>‹#›</a:t>
            </a:fld>
            <a:endParaRPr lang="en-US"/>
          </a:p>
        </p:txBody>
      </p:sp>
    </p:spTree>
    <p:extLst>
      <p:ext uri="{BB962C8B-B14F-4D97-AF65-F5344CB8AC3E}">
        <p14:creationId xmlns:p14="http://schemas.microsoft.com/office/powerpoint/2010/main" val="3147361524"/>
      </p:ext>
    </p:extLst>
  </p:cSld>
  <p:clrMap bg1="lt1" tx1="dk1" bg2="lt2" tx2="dk2" accent1="accent1" accent2="accent2" accent3="accent3" accent4="accent4" accent5="accent5" accent6="accent6" hlink="hlink" folHlink="folHlink"/>
  <p:sldLayoutIdLst>
    <p:sldLayoutId id="2147483705" r:id="rId1"/>
    <p:sldLayoutId id="2147483706" r:id="rId2"/>
    <p:sldLayoutId id="2147483707" r:id="rId3"/>
    <p:sldLayoutId id="2147483708" r:id="rId4"/>
    <p:sldLayoutId id="2147483709" r:id="rId5"/>
    <p:sldLayoutId id="2147483710" r:id="rId6"/>
    <p:sldLayoutId id="2147483711" r:id="rId7"/>
    <p:sldLayoutId id="2147483712" r:id="rId8"/>
    <p:sldLayoutId id="2147483713" r:id="rId9"/>
    <p:sldLayoutId id="2147483714" r:id="rId10"/>
    <p:sldLayoutId id="2147483715" r:id="rId11"/>
  </p:sldLayoutIdLst>
  <p:hf sldNum="0" hdr="0" ftr="0" dt="0"/>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3" Type="http://schemas.openxmlformats.org/officeDocument/2006/relationships/hyperlink" Target="http://whatislove-2010.blogspot.com/2012/12/ive-been-shortlisted-goldentwits.html" TargetMode="External"/><Relationship Id="rId2" Type="http://schemas.openxmlformats.org/officeDocument/2006/relationships/image" Target="../media/image2.gif"/><Relationship Id="rId1" Type="http://schemas.openxmlformats.org/officeDocument/2006/relationships/slideLayout" Target="../slideLayouts/slideLayout7.xml"/></Relationships>
</file>

<file path=ppt/slides/_rels/slide3.xml.rels><?xml version="1.0" encoding="UTF-8" standalone="yes"?>
<Relationships xmlns="http://schemas.openxmlformats.org/package/2006/relationships"><Relationship Id="rId3" Type="http://schemas.openxmlformats.org/officeDocument/2006/relationships/hyperlink" Target="http://whatislove-2010.blogspot.com/2012/12/ive-been-shortlisted-goldentwits.html" TargetMode="External"/><Relationship Id="rId2" Type="http://schemas.openxmlformats.org/officeDocument/2006/relationships/image" Target="../media/image2.gif"/><Relationship Id="rId1" Type="http://schemas.openxmlformats.org/officeDocument/2006/relationships/slideLayout" Target="../slideLayouts/slideLayout7.xml"/></Relationships>
</file>

<file path=ppt/slides/_rels/slide4.xml.rels><?xml version="1.0" encoding="UTF-8" standalone="yes"?>
<Relationships xmlns="http://schemas.openxmlformats.org/package/2006/relationships"><Relationship Id="rId3" Type="http://schemas.openxmlformats.org/officeDocument/2006/relationships/hyperlink" Target="http://whatislove-2010.blogspot.com/2012/12/ive-been-shortlisted-goldentwits.html" TargetMode="External"/><Relationship Id="rId2" Type="http://schemas.openxmlformats.org/officeDocument/2006/relationships/image" Target="../media/image2.gif"/><Relationship Id="rId1" Type="http://schemas.openxmlformats.org/officeDocument/2006/relationships/slideLayout" Target="../slideLayouts/slideLayout7.xml"/></Relationships>
</file>

<file path=ppt/slides/_rels/slide5.xml.rels><?xml version="1.0" encoding="UTF-8" standalone="yes"?>
<Relationships xmlns="http://schemas.openxmlformats.org/package/2006/relationships"><Relationship Id="rId3" Type="http://schemas.openxmlformats.org/officeDocument/2006/relationships/hyperlink" Target="http://whatislove-2010.blogspot.com/2012/12/ive-been-shortlisted-goldentwits.html" TargetMode="External"/><Relationship Id="rId2" Type="http://schemas.openxmlformats.org/officeDocument/2006/relationships/image" Target="../media/image2.gif"/><Relationship Id="rId1" Type="http://schemas.openxmlformats.org/officeDocument/2006/relationships/slideLayout" Target="../slideLayouts/slideLayout7.xml"/></Relationships>
</file>

<file path=ppt/slides/_rels/slide6.xml.rels><?xml version="1.0" encoding="UTF-8" standalone="yes"?>
<Relationships xmlns="http://schemas.openxmlformats.org/package/2006/relationships"><Relationship Id="rId3" Type="http://schemas.openxmlformats.org/officeDocument/2006/relationships/hyperlink" Target="http://whatislove-2010.blogspot.com/2012/12/ive-been-shortlisted-goldentwits.html" TargetMode="External"/><Relationship Id="rId2" Type="http://schemas.openxmlformats.org/officeDocument/2006/relationships/image" Target="../media/image2.gif"/><Relationship Id="rId1" Type="http://schemas.openxmlformats.org/officeDocument/2006/relationships/slideLayout" Target="../slideLayouts/slideLayout7.xml"/></Relationships>
</file>

<file path=ppt/slides/_rels/slide7.xml.rels><?xml version="1.0" encoding="UTF-8" standalone="yes"?>
<Relationships xmlns="http://schemas.openxmlformats.org/package/2006/relationships"><Relationship Id="rId3" Type="http://schemas.openxmlformats.org/officeDocument/2006/relationships/hyperlink" Target="http://whatislove-2010.blogspot.com/2012/12/ive-been-shortlisted-goldentwits.html" TargetMode="External"/><Relationship Id="rId2" Type="http://schemas.openxmlformats.org/officeDocument/2006/relationships/image" Target="../media/image2.gif"/><Relationship Id="rId1" Type="http://schemas.openxmlformats.org/officeDocument/2006/relationships/slideLayout" Target="../slideLayouts/slideLayout7.xml"/></Relationships>
</file>

<file path=ppt/slides/_rels/slide8.xml.rels><?xml version="1.0" encoding="UTF-8" standalone="yes"?>
<Relationships xmlns="http://schemas.openxmlformats.org/package/2006/relationships"><Relationship Id="rId3" Type="http://schemas.openxmlformats.org/officeDocument/2006/relationships/hyperlink" Target="http://whatislove-2010.blogspot.com/2012/12/ive-been-shortlisted-goldentwits.html" TargetMode="External"/><Relationship Id="rId2" Type="http://schemas.openxmlformats.org/officeDocument/2006/relationships/image" Target="../media/image2.gif"/><Relationship Id="rId1" Type="http://schemas.openxmlformats.org/officeDocument/2006/relationships/slideLayout" Target="../slideLayouts/slideLayout7.xml"/></Relationships>
</file>

<file path=ppt/slides/_rels/slide9.xml.rels><?xml version="1.0" encoding="UTF-8" standalone="yes"?>
<Relationships xmlns="http://schemas.openxmlformats.org/package/2006/relationships"><Relationship Id="rId3" Type="http://schemas.openxmlformats.org/officeDocument/2006/relationships/hyperlink" Target="http://whatislove-2010.blogspot.com/2012/12/ive-been-shortlisted-goldentwits.html" TargetMode="External"/><Relationship Id="rId2" Type="http://schemas.openxmlformats.org/officeDocument/2006/relationships/image" Target="../media/image2.gif"/><Relationship Id="rId1" Type="http://schemas.openxmlformats.org/officeDocument/2006/relationships/slideLayout" Target="../slideLayouts/slideLayout7.xml"/></Relationships>
</file>

<file path=ppt/slides/_rels/slide10.xml.rels><?xml version="1.0" encoding="UTF-8" standalone="yes"?>
<Relationships xmlns="http://schemas.openxmlformats.org/package/2006/relationships"><Relationship Id="rId3" Type="http://schemas.openxmlformats.org/officeDocument/2006/relationships/hyperlink" Target="http://whatislove-2010.blogspot.com/2012/12/ive-been-shortlisted-goldentwits.html" TargetMode="External"/><Relationship Id="rId2" Type="http://schemas.openxmlformats.org/officeDocument/2006/relationships/image" Target="../media/image2.gif"/><Relationship Id="rId1" Type="http://schemas.openxmlformats.org/officeDocument/2006/relationships/slideLayout" Target="../slideLayouts/slideLayout7.xml"/><Relationship Id="rId5" Type="http://schemas.openxmlformats.org/officeDocument/2006/relationships/hyperlink" Target="https://www.nspcc.org.uk/keeping-children-safe/our-services/childrens-services" TargetMode="External"/><Relationship Id="rId4" Type="http://schemas.openxmlformats.org/officeDocument/2006/relationships/hyperlink" Target="https://www.gov.uk/youth-offending-team" TargetMode="External"/></Relationships>
</file>

<file path=ppt/slides/slide1.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11" name="Rectangle 10">
            <a:extLst>
              <a:ext uri="{FF2B5EF4-FFF2-40B4-BE49-F238E27FC236}">
                <a16:creationId xmlns:a16="http://schemas.microsoft.com/office/drawing/2014/main" id="{E91DC736-0EF8-4F87-9146-EBF1D2EE4D3D}"/>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4" name="Picture 3" descr="Bokeh">
            <a:extLst>
              <a:ext uri="{FF2B5EF4-FFF2-40B4-BE49-F238E27FC236}">
                <a16:creationId xmlns:a16="http://schemas.microsoft.com/office/drawing/2014/main" id="{D59B703B-2403-479F-BE37-60BD2EEED115}"/>
              </a:ext>
            </a:extLst>
          </p:cNvPr>
          <p:cNvPicPr>
            <a:picLocks noChangeAspect="1"/>
          </p:cNvPicPr>
          <p:nvPr/>
        </p:nvPicPr>
        <p:blipFill rotWithShape="1">
          <a:blip r:embed="rId2"/>
          <a:srcRect t="9091" r="23585"/>
          <a:stretch/>
        </p:blipFill>
        <p:spPr>
          <a:xfrm>
            <a:off x="3523488" y="10"/>
            <a:ext cx="8668512" cy="6857990"/>
          </a:xfrm>
          <a:prstGeom prst="rect">
            <a:avLst/>
          </a:prstGeom>
        </p:spPr>
      </p:pic>
      <p:sp>
        <p:nvSpPr>
          <p:cNvPr id="13" name="Rectangle 12">
            <a:extLst>
              <a:ext uri="{FF2B5EF4-FFF2-40B4-BE49-F238E27FC236}">
                <a16:creationId xmlns:a16="http://schemas.microsoft.com/office/drawing/2014/main" id="{097CD68E-23E3-4007-8847-CD0944C4F7BE}"/>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9756601" cy="6858000"/>
          </a:xfrm>
          <a:prstGeom prst="rect">
            <a:avLst/>
          </a:prstGeom>
          <a:gradFill>
            <a:gsLst>
              <a:gs pos="58000">
                <a:schemeClr val="bg1"/>
              </a:gs>
              <a:gs pos="35000">
                <a:schemeClr val="bg1">
                  <a:alpha val="79000"/>
                </a:schemeClr>
              </a:gs>
              <a:gs pos="19000">
                <a:schemeClr val="bg1">
                  <a:alpha val="38000"/>
                </a:schemeClr>
              </a:gs>
              <a:gs pos="0">
                <a:schemeClr val="bg1">
                  <a:alpha val="0"/>
                </a:schemeClr>
              </a:gs>
              <a:gs pos="100000">
                <a:schemeClr val="bg1"/>
              </a:gs>
            </a:gsLst>
            <a:lin ang="10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78C240C8-8E1E-4795-BB86-8CCE5C9FEB32}"/>
              </a:ext>
            </a:extLst>
          </p:cNvPr>
          <p:cNvSpPr>
            <a:spLocks noGrp="1"/>
          </p:cNvSpPr>
          <p:nvPr>
            <p:ph type="ctrTitle"/>
          </p:nvPr>
        </p:nvSpPr>
        <p:spPr>
          <a:xfrm>
            <a:off x="477981" y="1122363"/>
            <a:ext cx="4023360" cy="3204134"/>
          </a:xfrm>
        </p:spPr>
        <p:txBody>
          <a:bodyPr anchor="b">
            <a:normAutofit/>
          </a:bodyPr>
          <a:lstStyle/>
          <a:p>
            <a:pPr algn="l"/>
            <a:r>
              <a:rPr lang="en-GB" sz="4800">
                <a:latin typeface="Arial" panose="020B0604020202020204" pitchFamily="34" charset="0"/>
                <a:cs typeface="Arial" panose="020B0604020202020204" pitchFamily="34" charset="0"/>
              </a:rPr>
              <a:t>BMH5016</a:t>
            </a:r>
            <a:br>
              <a:rPr lang="en-GB" sz="4800">
                <a:latin typeface="Arial" panose="020B0604020202020204" pitchFamily="34" charset="0"/>
                <a:cs typeface="Arial" panose="020B0604020202020204" pitchFamily="34" charset="0"/>
              </a:rPr>
            </a:br>
            <a:r>
              <a:rPr lang="en-GB" sz="4800">
                <a:latin typeface="Arial" panose="020B0604020202020204" pitchFamily="34" charset="0"/>
                <a:cs typeface="Arial" panose="020B0604020202020204" pitchFamily="34" charset="0"/>
              </a:rPr>
              <a:t>Principles of health and social care</a:t>
            </a:r>
          </a:p>
        </p:txBody>
      </p:sp>
      <p:sp>
        <p:nvSpPr>
          <p:cNvPr id="3" name="Subtitle 2">
            <a:extLst>
              <a:ext uri="{FF2B5EF4-FFF2-40B4-BE49-F238E27FC236}">
                <a16:creationId xmlns:a16="http://schemas.microsoft.com/office/drawing/2014/main" id="{79133D1F-37FC-404A-95A1-5E74CC3711EC}"/>
              </a:ext>
            </a:extLst>
          </p:cNvPr>
          <p:cNvSpPr>
            <a:spLocks noGrp="1"/>
          </p:cNvSpPr>
          <p:nvPr>
            <p:ph type="subTitle" idx="1"/>
          </p:nvPr>
        </p:nvSpPr>
        <p:spPr>
          <a:xfrm>
            <a:off x="477980" y="4872922"/>
            <a:ext cx="4023359" cy="1208141"/>
          </a:xfrm>
        </p:spPr>
        <p:txBody>
          <a:bodyPr>
            <a:normAutofit/>
          </a:bodyPr>
          <a:lstStyle/>
          <a:p>
            <a:pPr algn="l"/>
            <a:r>
              <a:rPr lang="en-GB" sz="2000" b="1" i="0">
                <a:latin typeface="Arial" panose="020B0604020202020204" pitchFamily="34" charset="0"/>
                <a:cs typeface="Arial" panose="020B0604020202020204" pitchFamily="34" charset="0"/>
              </a:rPr>
              <a:t>Family Group E</a:t>
            </a:r>
          </a:p>
          <a:p>
            <a:pPr algn="l"/>
            <a:r>
              <a:rPr lang="en-GB" sz="2000" b="1" i="0">
                <a:latin typeface="Arial" panose="020B0604020202020204" pitchFamily="34" charset="0"/>
                <a:cs typeface="Arial" panose="020B0604020202020204" pitchFamily="34" charset="0"/>
              </a:rPr>
              <a:t>Case Study</a:t>
            </a:r>
          </a:p>
          <a:p>
            <a:pPr algn="l"/>
            <a:r>
              <a:rPr lang="en-GB" sz="2000" b="1" i="0">
                <a:latin typeface="Arial" panose="020B0604020202020204" pitchFamily="34" charset="0"/>
                <a:cs typeface="Arial" panose="020B0604020202020204" pitchFamily="34" charset="0"/>
              </a:rPr>
              <a:t>Presentation Slides</a:t>
            </a:r>
          </a:p>
        </p:txBody>
      </p:sp>
      <p:sp>
        <p:nvSpPr>
          <p:cNvPr id="15" name="Rectangle 14">
            <a:extLst>
              <a:ext uri="{FF2B5EF4-FFF2-40B4-BE49-F238E27FC236}">
                <a16:creationId xmlns:a16="http://schemas.microsoft.com/office/drawing/2014/main" id="{AF2F604E-43BE-4DC3-B983-E071523364F8}"/>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a:off x="759921" y="346791"/>
            <a:ext cx="146304" cy="704088"/>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prstClr val="white"/>
              </a:solidFill>
              <a:latin typeface="Calibri" panose="020F0502020204030204"/>
            </a:endParaRPr>
          </a:p>
        </p:txBody>
      </p:sp>
      <p:sp>
        <p:nvSpPr>
          <p:cNvPr id="17" name="Rectangle 16">
            <a:extLst>
              <a:ext uri="{FF2B5EF4-FFF2-40B4-BE49-F238E27FC236}">
                <a16:creationId xmlns:a16="http://schemas.microsoft.com/office/drawing/2014/main" id="{08C9B587-E65E-4B52-B37C-ABEBB6E87928}"/>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481029" y="4546920"/>
            <a:ext cx="3977640" cy="18288"/>
          </a:xfrm>
          <a:prstGeom prst="rect">
            <a:avLst/>
          </a:prstGeom>
          <a:solidFill>
            <a:srgbClr val="D5D5D5"/>
          </a:solidFill>
          <a:ln w="3175">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5" name="TextBox 4">
            <a:extLst>
              <a:ext uri="{FF2B5EF4-FFF2-40B4-BE49-F238E27FC236}">
                <a16:creationId xmlns:a16="http://schemas.microsoft.com/office/drawing/2014/main" id="{56B3A2DF-7788-4723-936F-91D0C17F08A3}"/>
              </a:ext>
            </a:extLst>
          </p:cNvPr>
          <p:cNvSpPr txBox="1"/>
          <p:nvPr/>
        </p:nvSpPr>
        <p:spPr>
          <a:xfrm flipH="1">
            <a:off x="7439377" y="1391655"/>
            <a:ext cx="3300005" cy="2139047"/>
          </a:xfrm>
          <a:prstGeom prst="rect">
            <a:avLst/>
          </a:prstGeom>
          <a:noFill/>
        </p:spPr>
        <p:txBody>
          <a:bodyPr wrap="square" rtlCol="0">
            <a:spAutoFit/>
          </a:bodyPr>
          <a:lstStyle/>
          <a:p>
            <a:pPr algn="ctr">
              <a:spcAft>
                <a:spcPts val="600"/>
              </a:spcAft>
            </a:pPr>
            <a:r>
              <a:rPr lang="en-GB">
                <a:solidFill>
                  <a:schemeClr val="bg1">
                    <a:lumMod val="95000"/>
                  </a:schemeClr>
                </a:solidFill>
              </a:rPr>
              <a:t>Presented by:</a:t>
            </a:r>
          </a:p>
          <a:p>
            <a:pPr algn="ctr">
              <a:spcAft>
                <a:spcPts val="600"/>
              </a:spcAft>
            </a:pPr>
            <a:endParaRPr lang="en-GB">
              <a:solidFill>
                <a:schemeClr val="bg1">
                  <a:lumMod val="95000"/>
                </a:schemeClr>
              </a:solidFill>
            </a:endParaRPr>
          </a:p>
          <a:p>
            <a:pPr algn="ctr">
              <a:spcAft>
                <a:spcPts val="600"/>
              </a:spcAft>
            </a:pPr>
            <a:r>
              <a:rPr lang="en-GB">
                <a:solidFill>
                  <a:schemeClr val="bg1">
                    <a:lumMod val="95000"/>
                  </a:schemeClr>
                </a:solidFill>
              </a:rPr>
              <a:t>Ragib Miah 1912995</a:t>
            </a:r>
          </a:p>
          <a:p>
            <a:pPr algn="ctr">
              <a:spcAft>
                <a:spcPts val="600"/>
              </a:spcAft>
            </a:pPr>
            <a:r>
              <a:rPr lang="en-GB">
                <a:solidFill>
                  <a:schemeClr val="bg1">
                    <a:lumMod val="95000"/>
                  </a:schemeClr>
                </a:solidFill>
              </a:rPr>
              <a:t>Rahim. A. Saddeque 1715434</a:t>
            </a:r>
          </a:p>
          <a:p>
            <a:pPr algn="ctr">
              <a:spcAft>
                <a:spcPts val="600"/>
              </a:spcAft>
            </a:pPr>
            <a:r>
              <a:rPr lang="en-GB">
                <a:solidFill>
                  <a:schemeClr val="bg1">
                    <a:lumMod val="95000"/>
                  </a:schemeClr>
                </a:solidFill>
              </a:rPr>
              <a:t>Kolawole. O. Osasuyi 1815461</a:t>
            </a:r>
          </a:p>
          <a:p>
            <a:pPr algn="ctr">
              <a:spcAft>
                <a:spcPts val="600"/>
              </a:spcAft>
            </a:pPr>
            <a:r>
              <a:rPr lang="en-GB">
                <a:solidFill>
                  <a:schemeClr val="bg1">
                    <a:lumMod val="95000"/>
                  </a:schemeClr>
                </a:solidFill>
              </a:rPr>
              <a:t>Nosa. A. Ajanaku 1815459</a:t>
            </a:r>
          </a:p>
        </p:txBody>
      </p:sp>
      <p:sp>
        <p:nvSpPr>
          <p:cNvPr id="6" name="TextBox 5">
            <a:extLst>
              <a:ext uri="{FF2B5EF4-FFF2-40B4-BE49-F238E27FC236}">
                <a16:creationId xmlns:a16="http://schemas.microsoft.com/office/drawing/2014/main" id="{C49DB59C-D9B0-481C-831E-F7A46F9F7DD8}"/>
              </a:ext>
            </a:extLst>
          </p:cNvPr>
          <p:cNvSpPr txBox="1"/>
          <p:nvPr/>
        </p:nvSpPr>
        <p:spPr>
          <a:xfrm>
            <a:off x="7608711" y="4210756"/>
            <a:ext cx="2889956" cy="369332"/>
          </a:xfrm>
          <a:prstGeom prst="rect">
            <a:avLst/>
          </a:prstGeom>
          <a:noFill/>
        </p:spPr>
        <p:txBody>
          <a:bodyPr wrap="square" rtlCol="0">
            <a:spAutoFit/>
          </a:bodyPr>
          <a:lstStyle/>
          <a:p>
            <a:pPr algn="ctr">
              <a:spcAft>
                <a:spcPts val="600"/>
              </a:spcAft>
            </a:pPr>
            <a:r>
              <a:rPr lang="en-GB">
                <a:solidFill>
                  <a:schemeClr val="bg1">
                    <a:lumMod val="95000"/>
                  </a:schemeClr>
                </a:solidFill>
              </a:rPr>
              <a:t>Lecturer: Rachael France</a:t>
            </a:r>
          </a:p>
        </p:txBody>
      </p:sp>
    </p:spTree>
    <p:extLst>
      <p:ext uri="{BB962C8B-B14F-4D97-AF65-F5344CB8AC3E}">
        <p14:creationId xmlns:p14="http://schemas.microsoft.com/office/powerpoint/2010/main" val="2972991981"/>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12" name="Rectangle 11">
            <a:extLst>
              <a:ext uri="{FF2B5EF4-FFF2-40B4-BE49-F238E27FC236}">
                <a16:creationId xmlns:a16="http://schemas.microsoft.com/office/drawing/2014/main" id="{5D13CC36-B950-4F02-9BAF-9A7EB267398C}"/>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4" name="Freeform: Shape 13">
            <a:extLst>
              <a:ext uri="{FF2B5EF4-FFF2-40B4-BE49-F238E27FC236}">
                <a16:creationId xmlns:a16="http://schemas.microsoft.com/office/drawing/2014/main" id="{4F2E2428-58BA-458D-AA54-05502E63F32F}"/>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8748215" cy="6857999"/>
          </a:xfrm>
          <a:custGeom>
            <a:avLst/>
            <a:gdLst>
              <a:gd name="connsiteX0" fmla="*/ 0 w 9024730"/>
              <a:gd name="connsiteY0" fmla="*/ 0 h 6857999"/>
              <a:gd name="connsiteX1" fmla="*/ 9024730 w 9024730"/>
              <a:gd name="connsiteY1" fmla="*/ 0 h 6857999"/>
              <a:gd name="connsiteX2" fmla="*/ 9024730 w 9024730"/>
              <a:gd name="connsiteY2" fmla="*/ 2 h 6857999"/>
              <a:gd name="connsiteX3" fmla="*/ 8447016 w 9024730"/>
              <a:gd name="connsiteY3" fmla="*/ 2 h 6857999"/>
              <a:gd name="connsiteX4" fmla="*/ 8441214 w 9024730"/>
              <a:gd name="connsiteY4" fmla="*/ 14562 h 6857999"/>
              <a:gd name="connsiteX5" fmla="*/ 8445389 w 9024730"/>
              <a:gd name="connsiteY5" fmla="*/ 59077 h 6857999"/>
              <a:gd name="connsiteX6" fmla="*/ 8437086 w 9024730"/>
              <a:gd name="connsiteY6" fmla="*/ 107668 h 6857999"/>
              <a:gd name="connsiteX7" fmla="*/ 8458599 w 9024730"/>
              <a:gd name="connsiteY7" fmla="*/ 246136 h 6857999"/>
              <a:gd name="connsiteX8" fmla="*/ 8433237 w 9024730"/>
              <a:gd name="connsiteY8" fmla="*/ 372908 h 6857999"/>
              <a:gd name="connsiteX9" fmla="*/ 8430194 w 9024730"/>
              <a:gd name="connsiteY9" fmla="*/ 450607 h 6857999"/>
              <a:gd name="connsiteX10" fmla="*/ 8443315 w 9024730"/>
              <a:gd name="connsiteY10" fmla="*/ 812800 h 6857999"/>
              <a:gd name="connsiteX11" fmla="*/ 8453042 w 9024730"/>
              <a:gd name="connsiteY11" fmla="*/ 912727 h 6857999"/>
              <a:gd name="connsiteX12" fmla="*/ 8451649 w 9024730"/>
              <a:gd name="connsiteY12" fmla="*/ 989950 h 6857999"/>
              <a:gd name="connsiteX13" fmla="*/ 8455592 w 9024730"/>
              <a:gd name="connsiteY13" fmla="*/ 1141745 h 6857999"/>
              <a:gd name="connsiteX14" fmla="*/ 8470203 w 9024730"/>
              <a:gd name="connsiteY14" fmla="*/ 1265454 h 6857999"/>
              <a:gd name="connsiteX15" fmla="*/ 8499638 w 9024730"/>
              <a:gd name="connsiteY15" fmla="*/ 1385480 h 6857999"/>
              <a:gd name="connsiteX16" fmla="*/ 8518660 w 9024730"/>
              <a:gd name="connsiteY16" fmla="*/ 1458060 h 6857999"/>
              <a:gd name="connsiteX17" fmla="*/ 8539125 w 9024730"/>
              <a:gd name="connsiteY17" fmla="*/ 1513175 h 6857999"/>
              <a:gd name="connsiteX18" fmla="*/ 8570281 w 9024730"/>
              <a:gd name="connsiteY18" fmla="*/ 1570809 h 6857999"/>
              <a:gd name="connsiteX19" fmla="*/ 8605212 w 9024730"/>
              <a:gd name="connsiteY19" fmla="*/ 1638391 h 6857999"/>
              <a:gd name="connsiteX20" fmla="*/ 8626457 w 9024730"/>
              <a:gd name="connsiteY20" fmla="*/ 1742490 h 6857999"/>
              <a:gd name="connsiteX21" fmla="*/ 8654861 w 9024730"/>
              <a:gd name="connsiteY21" fmla="*/ 1818229 h 6857999"/>
              <a:gd name="connsiteX22" fmla="*/ 8648005 w 9024730"/>
              <a:gd name="connsiteY22" fmla="*/ 1862723 h 6857999"/>
              <a:gd name="connsiteX23" fmla="*/ 8654469 w 9024730"/>
              <a:gd name="connsiteY23" fmla="*/ 1917476 h 6857999"/>
              <a:gd name="connsiteX24" fmla="*/ 8649702 w 9024730"/>
              <a:gd name="connsiteY24" fmla="*/ 1972204 h 6857999"/>
              <a:gd name="connsiteX25" fmla="*/ 8656357 w 9024730"/>
              <a:gd name="connsiteY25" fmla="*/ 2054291 h 6857999"/>
              <a:gd name="connsiteX26" fmla="*/ 8648660 w 9024730"/>
              <a:gd name="connsiteY26" fmla="*/ 2227417 h 6857999"/>
              <a:gd name="connsiteX27" fmla="*/ 8607609 w 9024730"/>
              <a:gd name="connsiteY27" fmla="*/ 2510933 h 6857999"/>
              <a:gd name="connsiteX28" fmla="*/ 8608432 w 9024730"/>
              <a:gd name="connsiteY28" fmla="*/ 2741866 h 6857999"/>
              <a:gd name="connsiteX29" fmla="*/ 8619112 w 9024730"/>
              <a:gd name="connsiteY29" fmla="*/ 2864935 h 6857999"/>
              <a:gd name="connsiteX30" fmla="*/ 8627742 w 9024730"/>
              <a:gd name="connsiteY30" fmla="*/ 2950807 h 6857999"/>
              <a:gd name="connsiteX31" fmla="*/ 8611822 w 9024730"/>
              <a:gd name="connsiteY31" fmla="*/ 2978246 h 6857999"/>
              <a:gd name="connsiteX32" fmla="*/ 8608239 w 9024730"/>
              <a:gd name="connsiteY32" fmla="*/ 2995916 h 6857999"/>
              <a:gd name="connsiteX33" fmla="*/ 8598647 w 9024730"/>
              <a:gd name="connsiteY33" fmla="*/ 2998648 h 6857999"/>
              <a:gd name="connsiteX34" fmla="*/ 8587108 w 9024730"/>
              <a:gd name="connsiteY34" fmla="*/ 3023630 h 6857999"/>
              <a:gd name="connsiteX35" fmla="*/ 8577885 w 9024730"/>
              <a:gd name="connsiteY35" fmla="*/ 3096975 h 6857999"/>
              <a:gd name="connsiteX36" fmla="*/ 8557492 w 9024730"/>
              <a:gd name="connsiteY36" fmla="*/ 3216657 h 6857999"/>
              <a:gd name="connsiteX37" fmla="*/ 8560894 w 9024730"/>
              <a:gd name="connsiteY37" fmla="*/ 3310980 h 6857999"/>
              <a:gd name="connsiteX38" fmla="*/ 8547852 w 9024730"/>
              <a:gd name="connsiteY38" fmla="*/ 3344725 h 6857999"/>
              <a:gd name="connsiteX39" fmla="*/ 8535427 w 9024730"/>
              <a:gd name="connsiteY39" fmla="*/ 3393250 h 6857999"/>
              <a:gd name="connsiteX40" fmla="*/ 8520092 w 9024730"/>
              <a:gd name="connsiteY40" fmla="*/ 3514536 h 6857999"/>
              <a:gd name="connsiteX41" fmla="*/ 8497231 w 9024730"/>
              <a:gd name="connsiteY41" fmla="*/ 3686149 h 6857999"/>
              <a:gd name="connsiteX42" fmla="*/ 8489799 w 9024730"/>
              <a:gd name="connsiteY42" fmla="*/ 3692208 h 6857999"/>
              <a:gd name="connsiteX43" fmla="*/ 8475804 w 9024730"/>
              <a:gd name="connsiteY43" fmla="*/ 3776022 h 6857999"/>
              <a:gd name="connsiteX44" fmla="*/ 8471279 w 9024730"/>
              <a:gd name="connsiteY44" fmla="*/ 3977138 h 6857999"/>
              <a:gd name="connsiteX45" fmla="*/ 8408913 w 9024730"/>
              <a:gd name="connsiteY45" fmla="*/ 4222149 h 6857999"/>
              <a:gd name="connsiteX46" fmla="*/ 8402112 w 9024730"/>
              <a:gd name="connsiteY46" fmla="*/ 4364683 h 6857999"/>
              <a:gd name="connsiteX47" fmla="*/ 8393355 w 9024730"/>
              <a:gd name="connsiteY47" fmla="*/ 4462471 h 6857999"/>
              <a:gd name="connsiteX48" fmla="*/ 8376166 w 9024730"/>
              <a:gd name="connsiteY48" fmla="*/ 4574052 h 6857999"/>
              <a:gd name="connsiteX49" fmla="*/ 8341678 w 9024730"/>
              <a:gd name="connsiteY49" fmla="*/ 4667756 h 6857999"/>
              <a:gd name="connsiteX50" fmla="*/ 8273661 w 9024730"/>
              <a:gd name="connsiteY50" fmla="*/ 4799019 h 6857999"/>
              <a:gd name="connsiteX51" fmla="*/ 8256132 w 9024730"/>
              <a:gd name="connsiteY51" fmla="*/ 4849614 h 6857999"/>
              <a:gd name="connsiteX52" fmla="*/ 8226804 w 9024730"/>
              <a:gd name="connsiteY52" fmla="*/ 4919971 h 6857999"/>
              <a:gd name="connsiteX53" fmla="*/ 8171825 w 9024730"/>
              <a:gd name="connsiteY53" fmla="*/ 5010766 h 6857999"/>
              <a:gd name="connsiteX54" fmla="*/ 8143172 w 9024730"/>
              <a:gd name="connsiteY54" fmla="*/ 5088190 h 6857999"/>
              <a:gd name="connsiteX55" fmla="*/ 8126363 w 9024730"/>
              <a:gd name="connsiteY55" fmla="*/ 5143922 h 6857999"/>
              <a:gd name="connsiteX56" fmla="*/ 8103782 w 9024730"/>
              <a:gd name="connsiteY56" fmla="*/ 5284346 h 6857999"/>
              <a:gd name="connsiteX57" fmla="*/ 8084361 w 9024730"/>
              <a:gd name="connsiteY57" fmla="*/ 5390948 h 6857999"/>
              <a:gd name="connsiteX58" fmla="*/ 8062552 w 9024730"/>
              <a:gd name="connsiteY58" fmla="*/ 5470854 h 6857999"/>
              <a:gd name="connsiteX59" fmla="*/ 8057342 w 9024730"/>
              <a:gd name="connsiteY59" fmla="*/ 5529643 h 6857999"/>
              <a:gd name="connsiteX60" fmla="*/ 8044923 w 9024730"/>
              <a:gd name="connsiteY60" fmla="*/ 5597292 h 6857999"/>
              <a:gd name="connsiteX61" fmla="*/ 8035233 w 9024730"/>
              <a:gd name="connsiteY61" fmla="*/ 5608899 h 6857999"/>
              <a:gd name="connsiteX62" fmla="*/ 8018178 w 9024730"/>
              <a:gd name="connsiteY62" fmla="*/ 5684911 h 6857999"/>
              <a:gd name="connsiteX63" fmla="*/ 8018018 w 9024730"/>
              <a:gd name="connsiteY63" fmla="*/ 5755776 h 6857999"/>
              <a:gd name="connsiteX64" fmla="*/ 8008640 w 9024730"/>
              <a:gd name="connsiteY64" fmla="*/ 5889599 h 6857999"/>
              <a:gd name="connsiteX65" fmla="*/ 8013542 w 9024730"/>
              <a:gd name="connsiteY65" fmla="*/ 5989744 h 6857999"/>
              <a:gd name="connsiteX66" fmla="*/ 7980757 w 9024730"/>
              <a:gd name="connsiteY66" fmla="*/ 6084926 h 6857999"/>
              <a:gd name="connsiteX67" fmla="*/ 7975907 w 9024730"/>
              <a:gd name="connsiteY67" fmla="*/ 6346549 h 6857999"/>
              <a:gd name="connsiteX68" fmla="*/ 7974221 w 9024730"/>
              <a:gd name="connsiteY68" fmla="*/ 6527527 h 6857999"/>
              <a:gd name="connsiteX69" fmla="*/ 7979135 w 9024730"/>
              <a:gd name="connsiteY69" fmla="*/ 6627129 h 6857999"/>
              <a:gd name="connsiteX70" fmla="*/ 7979404 w 9024730"/>
              <a:gd name="connsiteY70" fmla="*/ 6694819 h 6857999"/>
              <a:gd name="connsiteX71" fmla="*/ 8009526 w 9024730"/>
              <a:gd name="connsiteY71" fmla="*/ 6765445 h 6857999"/>
              <a:gd name="connsiteX72" fmla="*/ 8018211 w 9024730"/>
              <a:gd name="connsiteY72" fmla="*/ 6844697 h 6857999"/>
              <a:gd name="connsiteX73" fmla="*/ 8019608 w 9024730"/>
              <a:gd name="connsiteY73" fmla="*/ 6857999 h 6857999"/>
              <a:gd name="connsiteX74" fmla="*/ 0 w 9024730"/>
              <a:gd name="connsiteY74" fmla="*/ 6857999 h 685799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Lst>
            <a:rect l="l" t="t" r="r" b="b"/>
            <a:pathLst>
              <a:path w="9024730" h="6857999">
                <a:moveTo>
                  <a:pt x="0" y="0"/>
                </a:moveTo>
                <a:lnTo>
                  <a:pt x="9024730" y="0"/>
                </a:lnTo>
                <a:lnTo>
                  <a:pt x="9024730" y="2"/>
                </a:lnTo>
                <a:lnTo>
                  <a:pt x="8447016" y="2"/>
                </a:lnTo>
                <a:lnTo>
                  <a:pt x="8441214" y="14562"/>
                </a:lnTo>
                <a:lnTo>
                  <a:pt x="8445389" y="59077"/>
                </a:lnTo>
                <a:cubicBezTo>
                  <a:pt x="8445971" y="76949"/>
                  <a:pt x="8436504" y="89796"/>
                  <a:pt x="8437086" y="107668"/>
                </a:cubicBezTo>
                <a:cubicBezTo>
                  <a:pt x="8417947" y="138162"/>
                  <a:pt x="8459241" y="201929"/>
                  <a:pt x="8458599" y="246136"/>
                </a:cubicBezTo>
                <a:cubicBezTo>
                  <a:pt x="8457958" y="290343"/>
                  <a:pt x="8471649" y="364179"/>
                  <a:pt x="8433237" y="372908"/>
                </a:cubicBezTo>
                <a:cubicBezTo>
                  <a:pt x="8426916" y="431308"/>
                  <a:pt x="8438389" y="357606"/>
                  <a:pt x="8430194" y="450607"/>
                </a:cubicBezTo>
                <a:cubicBezTo>
                  <a:pt x="8466727" y="551950"/>
                  <a:pt x="8430182" y="787036"/>
                  <a:pt x="8443315" y="812800"/>
                </a:cubicBezTo>
                <a:cubicBezTo>
                  <a:pt x="8478999" y="860799"/>
                  <a:pt x="8435788" y="854953"/>
                  <a:pt x="8453042" y="912727"/>
                </a:cubicBezTo>
                <a:cubicBezTo>
                  <a:pt x="8462900" y="945986"/>
                  <a:pt x="8451223" y="951781"/>
                  <a:pt x="8451649" y="989950"/>
                </a:cubicBezTo>
                <a:cubicBezTo>
                  <a:pt x="8452074" y="1028120"/>
                  <a:pt x="8452500" y="1095828"/>
                  <a:pt x="8455592" y="1141745"/>
                </a:cubicBezTo>
                <a:cubicBezTo>
                  <a:pt x="8458684" y="1187662"/>
                  <a:pt x="8470047" y="1234783"/>
                  <a:pt x="8470203" y="1265454"/>
                </a:cubicBezTo>
                <a:cubicBezTo>
                  <a:pt x="8458947" y="1304052"/>
                  <a:pt x="8496012" y="1370755"/>
                  <a:pt x="8499638" y="1385480"/>
                </a:cubicBezTo>
                <a:cubicBezTo>
                  <a:pt x="8514485" y="1422714"/>
                  <a:pt x="8525070" y="1428103"/>
                  <a:pt x="8518660" y="1458060"/>
                </a:cubicBezTo>
                <a:cubicBezTo>
                  <a:pt x="8518783" y="1468057"/>
                  <a:pt x="8539003" y="1503177"/>
                  <a:pt x="8539125" y="1513175"/>
                </a:cubicBezTo>
                <a:lnTo>
                  <a:pt x="8570281" y="1570809"/>
                </a:lnTo>
                <a:cubicBezTo>
                  <a:pt x="8597636" y="1617136"/>
                  <a:pt x="8594573" y="1601443"/>
                  <a:pt x="8605212" y="1638391"/>
                </a:cubicBezTo>
                <a:cubicBezTo>
                  <a:pt x="8629645" y="1719640"/>
                  <a:pt x="8613884" y="1715203"/>
                  <a:pt x="8626457" y="1742490"/>
                </a:cubicBezTo>
                <a:lnTo>
                  <a:pt x="8654861" y="1818229"/>
                </a:lnTo>
                <a:cubicBezTo>
                  <a:pt x="8657202" y="1824059"/>
                  <a:pt x="8651899" y="1851211"/>
                  <a:pt x="8648005" y="1862723"/>
                </a:cubicBezTo>
                <a:lnTo>
                  <a:pt x="8654469" y="1917476"/>
                </a:lnTo>
                <a:lnTo>
                  <a:pt x="8649702" y="1972204"/>
                </a:lnTo>
                <a:cubicBezTo>
                  <a:pt x="8652251" y="1979569"/>
                  <a:pt x="8651461" y="2048203"/>
                  <a:pt x="8656357" y="2054291"/>
                </a:cubicBezTo>
                <a:cubicBezTo>
                  <a:pt x="8672645" y="2141657"/>
                  <a:pt x="8632397" y="2189849"/>
                  <a:pt x="8648660" y="2227417"/>
                </a:cubicBezTo>
                <a:cubicBezTo>
                  <a:pt x="8639941" y="2317591"/>
                  <a:pt x="8613796" y="2407644"/>
                  <a:pt x="8607609" y="2510933"/>
                </a:cubicBezTo>
                <a:cubicBezTo>
                  <a:pt x="8633490" y="2597916"/>
                  <a:pt x="8602674" y="2649734"/>
                  <a:pt x="8608432" y="2741866"/>
                </a:cubicBezTo>
                <a:cubicBezTo>
                  <a:pt x="8630300" y="2779815"/>
                  <a:pt x="8631929" y="2817058"/>
                  <a:pt x="8619112" y="2864935"/>
                </a:cubicBezTo>
                <a:cubicBezTo>
                  <a:pt x="8655820" y="2860552"/>
                  <a:pt x="8588374" y="2937673"/>
                  <a:pt x="8627742" y="2950807"/>
                </a:cubicBezTo>
                <a:lnTo>
                  <a:pt x="8611822" y="2978246"/>
                </a:lnTo>
                <a:lnTo>
                  <a:pt x="8608239" y="2995916"/>
                </a:lnTo>
                <a:lnTo>
                  <a:pt x="8598647" y="2998648"/>
                </a:lnTo>
                <a:lnTo>
                  <a:pt x="8587108" y="3023630"/>
                </a:lnTo>
                <a:cubicBezTo>
                  <a:pt x="8584111" y="3033333"/>
                  <a:pt x="8577413" y="3084375"/>
                  <a:pt x="8577885" y="3096975"/>
                </a:cubicBezTo>
                <a:cubicBezTo>
                  <a:pt x="8594321" y="3142205"/>
                  <a:pt x="8535131" y="3160433"/>
                  <a:pt x="8557492" y="3216657"/>
                </a:cubicBezTo>
                <a:cubicBezTo>
                  <a:pt x="8562518" y="3237178"/>
                  <a:pt x="8573573" y="3299737"/>
                  <a:pt x="8560894" y="3310980"/>
                </a:cubicBezTo>
                <a:cubicBezTo>
                  <a:pt x="8557601" y="3323902"/>
                  <a:pt x="8561083" y="3339340"/>
                  <a:pt x="8547852" y="3344725"/>
                </a:cubicBezTo>
                <a:cubicBezTo>
                  <a:pt x="8531788" y="3353908"/>
                  <a:pt x="8553430" y="3400659"/>
                  <a:pt x="8535427" y="3393250"/>
                </a:cubicBezTo>
                <a:cubicBezTo>
                  <a:pt x="8550195" y="3426421"/>
                  <a:pt x="8529553" y="3487753"/>
                  <a:pt x="8520092" y="3514536"/>
                </a:cubicBezTo>
                <a:cubicBezTo>
                  <a:pt x="8513726" y="3563353"/>
                  <a:pt x="8500070" y="3650327"/>
                  <a:pt x="8497231" y="3686149"/>
                </a:cubicBezTo>
                <a:cubicBezTo>
                  <a:pt x="8494574" y="3687657"/>
                  <a:pt x="8493370" y="3677229"/>
                  <a:pt x="8489799" y="3692208"/>
                </a:cubicBezTo>
                <a:cubicBezTo>
                  <a:pt x="8486228" y="3707187"/>
                  <a:pt x="8465938" y="3757479"/>
                  <a:pt x="8475804" y="3776022"/>
                </a:cubicBezTo>
                <a:cubicBezTo>
                  <a:pt x="8441061" y="3875691"/>
                  <a:pt x="8487451" y="3939839"/>
                  <a:pt x="8471279" y="3977138"/>
                </a:cubicBezTo>
                <a:cubicBezTo>
                  <a:pt x="8465599" y="4067300"/>
                  <a:pt x="8419685" y="4164564"/>
                  <a:pt x="8408913" y="4222149"/>
                </a:cubicBezTo>
                <a:cubicBezTo>
                  <a:pt x="8403583" y="4287917"/>
                  <a:pt x="8398240" y="4339232"/>
                  <a:pt x="8402112" y="4364683"/>
                </a:cubicBezTo>
                <a:lnTo>
                  <a:pt x="8393355" y="4462471"/>
                </a:lnTo>
                <a:cubicBezTo>
                  <a:pt x="8396004" y="4503329"/>
                  <a:pt x="8376320" y="4548111"/>
                  <a:pt x="8376166" y="4574052"/>
                </a:cubicBezTo>
                <a:cubicBezTo>
                  <a:pt x="8369380" y="4670665"/>
                  <a:pt x="8352302" y="4649921"/>
                  <a:pt x="8341678" y="4667756"/>
                </a:cubicBezTo>
                <a:cubicBezTo>
                  <a:pt x="8320864" y="4705850"/>
                  <a:pt x="8290794" y="4758928"/>
                  <a:pt x="8273661" y="4799019"/>
                </a:cubicBezTo>
                <a:cubicBezTo>
                  <a:pt x="8254323" y="4834076"/>
                  <a:pt x="8262378" y="4811645"/>
                  <a:pt x="8256132" y="4849614"/>
                </a:cubicBezTo>
                <a:cubicBezTo>
                  <a:pt x="8239320" y="4853334"/>
                  <a:pt x="8207060" y="4883089"/>
                  <a:pt x="8226804" y="4919971"/>
                </a:cubicBezTo>
                <a:lnTo>
                  <a:pt x="8171825" y="5010766"/>
                </a:lnTo>
                <a:cubicBezTo>
                  <a:pt x="8150097" y="4983259"/>
                  <a:pt x="8165842" y="5107656"/>
                  <a:pt x="8143172" y="5088190"/>
                </a:cubicBezTo>
                <a:cubicBezTo>
                  <a:pt x="8128060" y="5102008"/>
                  <a:pt x="8138350" y="5118851"/>
                  <a:pt x="8126363" y="5143922"/>
                </a:cubicBezTo>
                <a:cubicBezTo>
                  <a:pt x="8116335" y="5192745"/>
                  <a:pt x="8111851" y="5226225"/>
                  <a:pt x="8103782" y="5284346"/>
                </a:cubicBezTo>
                <a:cubicBezTo>
                  <a:pt x="8101016" y="5338386"/>
                  <a:pt x="8095811" y="5337325"/>
                  <a:pt x="8084361" y="5390948"/>
                </a:cubicBezTo>
                <a:cubicBezTo>
                  <a:pt x="8082912" y="5429655"/>
                  <a:pt x="8063705" y="5449508"/>
                  <a:pt x="8062552" y="5470854"/>
                </a:cubicBezTo>
                <a:cubicBezTo>
                  <a:pt x="8086776" y="5526328"/>
                  <a:pt x="8037513" y="5496377"/>
                  <a:pt x="8057342" y="5529643"/>
                </a:cubicBezTo>
                <a:cubicBezTo>
                  <a:pt x="8050653" y="5550879"/>
                  <a:pt x="8055939" y="5587444"/>
                  <a:pt x="8044923" y="5597292"/>
                </a:cubicBezTo>
                <a:lnTo>
                  <a:pt x="8035233" y="5608899"/>
                </a:lnTo>
                <a:cubicBezTo>
                  <a:pt x="8030775" y="5623501"/>
                  <a:pt x="8021047" y="5660431"/>
                  <a:pt x="8018178" y="5684911"/>
                </a:cubicBezTo>
                <a:cubicBezTo>
                  <a:pt x="8005590" y="5692608"/>
                  <a:pt x="8011744" y="5734344"/>
                  <a:pt x="8018018" y="5755776"/>
                </a:cubicBezTo>
                <a:cubicBezTo>
                  <a:pt x="8019409" y="5792777"/>
                  <a:pt x="7989082" y="5848613"/>
                  <a:pt x="8008640" y="5889599"/>
                </a:cubicBezTo>
                <a:cubicBezTo>
                  <a:pt x="8011480" y="5932097"/>
                  <a:pt x="8009486" y="5940901"/>
                  <a:pt x="8013542" y="5989744"/>
                </a:cubicBezTo>
                <a:cubicBezTo>
                  <a:pt x="8022089" y="6020787"/>
                  <a:pt x="7982918" y="6024963"/>
                  <a:pt x="7980757" y="6084926"/>
                </a:cubicBezTo>
                <a:cubicBezTo>
                  <a:pt x="7974117" y="6134231"/>
                  <a:pt x="7999371" y="6240432"/>
                  <a:pt x="7975907" y="6346549"/>
                </a:cubicBezTo>
                <a:cubicBezTo>
                  <a:pt x="7987225" y="6409741"/>
                  <a:pt x="7980509" y="6468689"/>
                  <a:pt x="7974221" y="6527527"/>
                </a:cubicBezTo>
                <a:cubicBezTo>
                  <a:pt x="7955361" y="6585667"/>
                  <a:pt x="7987786" y="6579284"/>
                  <a:pt x="7979135" y="6627129"/>
                </a:cubicBezTo>
                <a:cubicBezTo>
                  <a:pt x="7983057" y="6635153"/>
                  <a:pt x="7984986" y="6697665"/>
                  <a:pt x="7979404" y="6694819"/>
                </a:cubicBezTo>
                <a:cubicBezTo>
                  <a:pt x="7981755" y="6716947"/>
                  <a:pt x="8003903" y="6732844"/>
                  <a:pt x="8009526" y="6765445"/>
                </a:cubicBezTo>
                <a:cubicBezTo>
                  <a:pt x="8011113" y="6776325"/>
                  <a:pt x="8014662" y="6810511"/>
                  <a:pt x="8018211" y="6844697"/>
                </a:cubicBezTo>
                <a:lnTo>
                  <a:pt x="8019608" y="6857999"/>
                </a:lnTo>
                <a:lnTo>
                  <a:pt x="0" y="6857999"/>
                </a:lnTo>
                <a:close/>
              </a:path>
            </a:pathLst>
          </a:custGeom>
          <a:solidFill>
            <a:srgbClr val="82766A">
              <a:alpha val="15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a:p>
        </p:txBody>
      </p:sp>
      <p:sp>
        <p:nvSpPr>
          <p:cNvPr id="2" name="TextBox 1">
            <a:extLst>
              <a:ext uri="{FF2B5EF4-FFF2-40B4-BE49-F238E27FC236}">
                <a16:creationId xmlns:a16="http://schemas.microsoft.com/office/drawing/2014/main" id="{D48429E1-63C2-48E4-B25D-02DB56E7C232}"/>
              </a:ext>
            </a:extLst>
          </p:cNvPr>
          <p:cNvSpPr txBox="1"/>
          <p:nvPr/>
        </p:nvSpPr>
        <p:spPr>
          <a:xfrm>
            <a:off x="391076" y="220133"/>
            <a:ext cx="6881026" cy="1322887"/>
          </a:xfrm>
          <a:prstGeom prst="rect">
            <a:avLst/>
          </a:prstGeom>
        </p:spPr>
        <p:txBody>
          <a:bodyPr vert="horz" lIns="91440" tIns="45720" rIns="91440" bIns="45720" rtlCol="0" anchor="ctr">
            <a:normAutofit/>
          </a:bodyPr>
          <a:lstStyle/>
          <a:p>
            <a:pPr>
              <a:lnSpc>
                <a:spcPct val="90000"/>
              </a:lnSpc>
              <a:spcBef>
                <a:spcPct val="0"/>
              </a:spcBef>
              <a:spcAft>
                <a:spcPts val="600"/>
              </a:spcAft>
            </a:pPr>
            <a:r>
              <a:rPr lang="en-US" sz="4400" kern="1200" dirty="0">
                <a:solidFill>
                  <a:srgbClr val="C00000"/>
                </a:solidFill>
                <a:latin typeface="Arial" panose="020B0604020202020204" pitchFamily="34" charset="0"/>
                <a:ea typeface="+mj-ea"/>
                <a:cs typeface="Arial" panose="020B0604020202020204" pitchFamily="34" charset="0"/>
              </a:rPr>
              <a:t>Introduction</a:t>
            </a:r>
          </a:p>
        </p:txBody>
      </p:sp>
      <p:sp>
        <p:nvSpPr>
          <p:cNvPr id="7" name="TextBox 6">
            <a:extLst>
              <a:ext uri="{FF2B5EF4-FFF2-40B4-BE49-F238E27FC236}">
                <a16:creationId xmlns:a16="http://schemas.microsoft.com/office/drawing/2014/main" id="{EEFF1244-D163-41D3-8913-621CB11427E2}"/>
              </a:ext>
            </a:extLst>
          </p:cNvPr>
          <p:cNvSpPr txBox="1"/>
          <p:nvPr/>
        </p:nvSpPr>
        <p:spPr>
          <a:xfrm>
            <a:off x="490053" y="1604631"/>
            <a:ext cx="7982932" cy="5033236"/>
          </a:xfrm>
          <a:prstGeom prst="rect">
            <a:avLst/>
          </a:prstGeom>
        </p:spPr>
        <p:txBody>
          <a:bodyPr vert="horz" lIns="91440" tIns="45720" rIns="91440" bIns="45720" rtlCol="0" anchor="t">
            <a:normAutofit/>
          </a:bodyPr>
          <a:lstStyle/>
          <a:p>
            <a:pPr marL="285750" indent="-228600">
              <a:lnSpc>
                <a:spcPct val="90000"/>
              </a:lnSpc>
              <a:spcAft>
                <a:spcPts val="600"/>
              </a:spcAft>
              <a:buFont typeface="Arial" panose="020B0604020202020204" pitchFamily="34" charset="0"/>
              <a:buChar char="•"/>
            </a:pPr>
            <a:r>
              <a:rPr lang="en-US" sz="2000">
                <a:latin typeface="Arial"/>
                <a:cs typeface="Arial"/>
              </a:rPr>
              <a:t>Case referral </a:t>
            </a:r>
            <a:endParaRPr lang="en-US" sz="2000">
              <a:latin typeface="Arial" panose="020B0604020202020204" pitchFamily="34" charset="0"/>
              <a:cs typeface="Arial" panose="020B0604020202020204" pitchFamily="34" charset="0"/>
            </a:endParaRPr>
          </a:p>
          <a:p>
            <a:pPr marL="285750" indent="-228600">
              <a:lnSpc>
                <a:spcPct val="90000"/>
              </a:lnSpc>
              <a:spcAft>
                <a:spcPts val="600"/>
              </a:spcAft>
              <a:buFont typeface="Arial" panose="020B0604020202020204" pitchFamily="34" charset="0"/>
              <a:buChar char="•"/>
            </a:pPr>
            <a:endParaRPr lang="en-US" sz="1600">
              <a:latin typeface="Arial" panose="020B0604020202020204" pitchFamily="34" charset="0"/>
              <a:cs typeface="Arial" panose="020B0604020202020204" pitchFamily="34" charset="0"/>
            </a:endParaRPr>
          </a:p>
          <a:p>
            <a:pPr>
              <a:lnSpc>
                <a:spcPct val="90000"/>
              </a:lnSpc>
              <a:spcAft>
                <a:spcPts val="600"/>
              </a:spcAft>
            </a:pPr>
            <a:r>
              <a:rPr lang="en-US" sz="1600">
                <a:latin typeface="Arial"/>
                <a:cs typeface="Arial"/>
              </a:rPr>
              <a:t>(Family E referred by Anti-social Behavior Team)</a:t>
            </a:r>
          </a:p>
          <a:p>
            <a:pPr indent="-228600">
              <a:lnSpc>
                <a:spcPct val="90000"/>
              </a:lnSpc>
              <a:spcAft>
                <a:spcPts val="600"/>
              </a:spcAft>
              <a:buFont typeface="Arial" panose="020B0604020202020204" pitchFamily="34" charset="0"/>
              <a:buChar char="•"/>
            </a:pPr>
            <a:endParaRPr lang="en-US" sz="1600">
              <a:latin typeface="Arial" panose="020B0604020202020204" pitchFamily="34" charset="0"/>
              <a:cs typeface="Arial" panose="020B0604020202020204" pitchFamily="34" charset="0"/>
            </a:endParaRPr>
          </a:p>
          <a:p>
            <a:pPr marL="285750" indent="-228600">
              <a:lnSpc>
                <a:spcPct val="90000"/>
              </a:lnSpc>
              <a:spcAft>
                <a:spcPts val="600"/>
              </a:spcAft>
              <a:buFont typeface="Arial" panose="020B0604020202020204" pitchFamily="34" charset="0"/>
              <a:buChar char="•"/>
            </a:pPr>
            <a:r>
              <a:rPr lang="en-US" sz="2000" err="1">
                <a:latin typeface="Arial"/>
                <a:cs typeface="Arial"/>
              </a:rPr>
              <a:t>Neighbourhood</a:t>
            </a:r>
            <a:r>
              <a:rPr lang="en-US" sz="2000">
                <a:latin typeface="Arial"/>
                <a:cs typeface="Arial"/>
              </a:rPr>
              <a:t> services managing family's rent arrears</a:t>
            </a:r>
            <a:endParaRPr lang="en-US" sz="2000">
              <a:latin typeface="Arial" panose="020B0604020202020204" pitchFamily="34" charset="0"/>
              <a:cs typeface="Arial" panose="020B0604020202020204" pitchFamily="34" charset="0"/>
            </a:endParaRPr>
          </a:p>
          <a:p>
            <a:pPr marL="285750" indent="-228600">
              <a:lnSpc>
                <a:spcPct val="90000"/>
              </a:lnSpc>
              <a:spcAft>
                <a:spcPts val="600"/>
              </a:spcAft>
              <a:buFont typeface="Arial" panose="020B0604020202020204" pitchFamily="34" charset="0"/>
              <a:buChar char="•"/>
            </a:pPr>
            <a:endParaRPr lang="en-US" sz="1600">
              <a:latin typeface="Arial" panose="020B0604020202020204" pitchFamily="34" charset="0"/>
              <a:cs typeface="Arial" panose="020B0604020202020204" pitchFamily="34" charset="0"/>
            </a:endParaRPr>
          </a:p>
          <a:p>
            <a:pPr>
              <a:lnSpc>
                <a:spcPct val="90000"/>
              </a:lnSpc>
              <a:spcAft>
                <a:spcPts val="600"/>
              </a:spcAft>
            </a:pPr>
            <a:r>
              <a:rPr lang="en-US" sz="1600">
                <a:latin typeface="Arial"/>
                <a:cs typeface="Arial"/>
              </a:rPr>
              <a:t>(Family consists of Father, Mother and two young boys, one in primary school and the eldest in secondary school)</a:t>
            </a:r>
          </a:p>
          <a:p>
            <a:pPr indent="-228600">
              <a:lnSpc>
                <a:spcPct val="90000"/>
              </a:lnSpc>
              <a:spcAft>
                <a:spcPts val="600"/>
              </a:spcAft>
              <a:buFont typeface="Arial" panose="020B0604020202020204" pitchFamily="34" charset="0"/>
              <a:buChar char="•"/>
            </a:pPr>
            <a:endParaRPr lang="en-US" sz="1600">
              <a:latin typeface="Arial" panose="020B0604020202020204" pitchFamily="34" charset="0"/>
              <a:cs typeface="Arial" panose="020B0604020202020204" pitchFamily="34" charset="0"/>
            </a:endParaRPr>
          </a:p>
          <a:p>
            <a:pPr marL="285750" indent="-228600">
              <a:lnSpc>
                <a:spcPct val="90000"/>
              </a:lnSpc>
              <a:spcAft>
                <a:spcPts val="600"/>
              </a:spcAft>
              <a:buFont typeface="Arial" panose="020B0604020202020204" pitchFamily="34" charset="0"/>
              <a:buChar char="•"/>
            </a:pPr>
            <a:r>
              <a:rPr lang="en-US" sz="2000">
                <a:latin typeface="Arial"/>
                <a:cs typeface="Arial"/>
              </a:rPr>
              <a:t>Issues with Domestic violence and verbal and emotional abuse</a:t>
            </a:r>
            <a:endParaRPr lang="en-US" sz="2000">
              <a:latin typeface="Arial" panose="020B0604020202020204" pitchFamily="34" charset="0"/>
              <a:cs typeface="Arial" panose="020B0604020202020204" pitchFamily="34" charset="0"/>
            </a:endParaRPr>
          </a:p>
          <a:p>
            <a:pPr marL="285750" indent="-228600">
              <a:lnSpc>
                <a:spcPct val="90000"/>
              </a:lnSpc>
              <a:spcAft>
                <a:spcPts val="600"/>
              </a:spcAft>
              <a:buFont typeface="Arial" panose="020B0604020202020204" pitchFamily="34" charset="0"/>
              <a:buChar char="•"/>
            </a:pPr>
            <a:endParaRPr lang="en-US" sz="1600">
              <a:latin typeface="Arial" panose="020B0604020202020204" pitchFamily="34" charset="0"/>
              <a:cs typeface="Arial" panose="020B0604020202020204" pitchFamily="34" charset="0"/>
            </a:endParaRPr>
          </a:p>
          <a:p>
            <a:pPr>
              <a:lnSpc>
                <a:spcPct val="90000"/>
              </a:lnSpc>
              <a:spcAft>
                <a:spcPts val="600"/>
              </a:spcAft>
            </a:pPr>
            <a:r>
              <a:rPr lang="en-US" sz="1600">
                <a:latin typeface="Arial"/>
                <a:cs typeface="Arial"/>
              </a:rPr>
              <a:t>(There were issues with domestic violence, verbal and emotional abuse of both children by their father)</a:t>
            </a:r>
          </a:p>
          <a:p>
            <a:pPr>
              <a:lnSpc>
                <a:spcPct val="90000"/>
              </a:lnSpc>
              <a:spcAft>
                <a:spcPts val="600"/>
              </a:spcAft>
            </a:pPr>
            <a:endParaRPr lang="en-US" sz="1600">
              <a:latin typeface="Arial" panose="020B0604020202020204" pitchFamily="34" charset="0"/>
              <a:cs typeface="Arial" panose="020B0604020202020204" pitchFamily="34" charset="0"/>
            </a:endParaRPr>
          </a:p>
          <a:p>
            <a:pPr marL="285750" indent="-285750">
              <a:lnSpc>
                <a:spcPct val="90000"/>
              </a:lnSpc>
              <a:spcAft>
                <a:spcPts val="600"/>
              </a:spcAft>
              <a:buFont typeface="Arial"/>
              <a:buChar char="•"/>
            </a:pPr>
            <a:r>
              <a:rPr lang="en-US" sz="2000">
                <a:latin typeface="Arial"/>
                <a:cs typeface="Arial"/>
              </a:rPr>
              <a:t>Both children not attending school</a:t>
            </a:r>
          </a:p>
          <a:p>
            <a:pPr>
              <a:lnSpc>
                <a:spcPct val="90000"/>
              </a:lnSpc>
              <a:spcAft>
                <a:spcPts val="600"/>
              </a:spcAft>
            </a:pPr>
            <a:r>
              <a:rPr lang="en-US" sz="1600">
                <a:latin typeface="Arial"/>
                <a:cs typeface="Arial"/>
              </a:rPr>
              <a:t>( The concern from teachers of the non-attendance at school)</a:t>
            </a:r>
            <a:endParaRPr lang="en-US" sz="2000">
              <a:latin typeface="Arial"/>
              <a:cs typeface="Arial"/>
            </a:endParaRPr>
          </a:p>
          <a:p>
            <a:pPr indent="-228600">
              <a:lnSpc>
                <a:spcPct val="90000"/>
              </a:lnSpc>
              <a:spcAft>
                <a:spcPts val="600"/>
              </a:spcAft>
              <a:buFont typeface="Arial" panose="020B0604020202020204" pitchFamily="34" charset="0"/>
              <a:buChar char="•"/>
            </a:pPr>
            <a:endParaRPr lang="en-US" sz="1600"/>
          </a:p>
          <a:p>
            <a:pPr indent="-228600">
              <a:lnSpc>
                <a:spcPct val="90000"/>
              </a:lnSpc>
              <a:spcAft>
                <a:spcPts val="600"/>
              </a:spcAft>
              <a:buFont typeface="Arial" panose="020B0604020202020204" pitchFamily="34" charset="0"/>
              <a:buChar char="•"/>
            </a:pPr>
            <a:endParaRPr lang="en-US" sz="1600">
              <a:cs typeface="Calibri" panose="020F0502020204030204"/>
            </a:endParaRPr>
          </a:p>
          <a:p>
            <a:pPr indent="-228600">
              <a:lnSpc>
                <a:spcPct val="90000"/>
              </a:lnSpc>
              <a:spcAft>
                <a:spcPts val="600"/>
              </a:spcAft>
              <a:buFont typeface="Arial" panose="020B0604020202020204" pitchFamily="34" charset="0"/>
              <a:buChar char="•"/>
            </a:pPr>
            <a:endParaRPr lang="en-US" sz="1600">
              <a:cs typeface="Calibri" panose="020F0502020204030204"/>
            </a:endParaRPr>
          </a:p>
        </p:txBody>
      </p:sp>
      <p:pic>
        <p:nvPicPr>
          <p:cNvPr id="4" name="Picture 3" descr="A picture containing graphical user interface&#10;&#10;Description automatically generated">
            <a:extLst>
              <a:ext uri="{FF2B5EF4-FFF2-40B4-BE49-F238E27FC236}">
                <a16:creationId xmlns:a16="http://schemas.microsoft.com/office/drawing/2014/main" id="{54472F69-B42A-434B-84A7-9C49B74E0516}"/>
              </a:ext>
            </a:extLst>
          </p:cNvPr>
          <p:cNvPicPr>
            <a:picLocks noChangeAspect="1"/>
          </p:cNvPicPr>
          <p:nvPr/>
        </p:nvPicPr>
        <p:blipFill>
          <a:blip r:embed="rId2">
            <a:extLst>
              <a:ext uri="{28A0092B-C50C-407E-A947-70E740481C1C}">
                <a14:useLocalDpi xmlns:a14="http://schemas.microsoft.com/office/drawing/2010/main" val="0"/>
              </a:ext>
              <a:ext uri="{837473B0-CC2E-450A-ABE3-18F120FF3D39}">
                <a1611:picAttrSrcUrl xmlns:a1611="http://schemas.microsoft.com/office/drawing/2016/11/main" r:id="rId3"/>
              </a:ext>
            </a:extLst>
          </a:blip>
          <a:stretch>
            <a:fillRect/>
          </a:stretch>
        </p:blipFill>
        <p:spPr>
          <a:xfrm>
            <a:off x="8795981" y="2402050"/>
            <a:ext cx="2906973" cy="2083330"/>
          </a:xfrm>
          <a:prstGeom prst="rect">
            <a:avLst/>
          </a:prstGeom>
        </p:spPr>
      </p:pic>
    </p:spTree>
    <p:extLst>
      <p:ext uri="{BB962C8B-B14F-4D97-AF65-F5344CB8AC3E}">
        <p14:creationId xmlns:p14="http://schemas.microsoft.com/office/powerpoint/2010/main" val="3172600761"/>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12" name="Rectangle 11">
            <a:extLst>
              <a:ext uri="{FF2B5EF4-FFF2-40B4-BE49-F238E27FC236}">
                <a16:creationId xmlns:a16="http://schemas.microsoft.com/office/drawing/2014/main" id="{5D13CC36-B950-4F02-9BAF-9A7EB267398C}"/>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4" name="Freeform: Shape 13">
            <a:extLst>
              <a:ext uri="{FF2B5EF4-FFF2-40B4-BE49-F238E27FC236}">
                <a16:creationId xmlns:a16="http://schemas.microsoft.com/office/drawing/2014/main" id="{4F2E2428-58BA-458D-AA54-05502E63F32F}"/>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8748215" cy="6857999"/>
          </a:xfrm>
          <a:custGeom>
            <a:avLst/>
            <a:gdLst>
              <a:gd name="connsiteX0" fmla="*/ 0 w 9024730"/>
              <a:gd name="connsiteY0" fmla="*/ 0 h 6857999"/>
              <a:gd name="connsiteX1" fmla="*/ 9024730 w 9024730"/>
              <a:gd name="connsiteY1" fmla="*/ 0 h 6857999"/>
              <a:gd name="connsiteX2" fmla="*/ 9024730 w 9024730"/>
              <a:gd name="connsiteY2" fmla="*/ 2 h 6857999"/>
              <a:gd name="connsiteX3" fmla="*/ 8447016 w 9024730"/>
              <a:gd name="connsiteY3" fmla="*/ 2 h 6857999"/>
              <a:gd name="connsiteX4" fmla="*/ 8441214 w 9024730"/>
              <a:gd name="connsiteY4" fmla="*/ 14562 h 6857999"/>
              <a:gd name="connsiteX5" fmla="*/ 8445389 w 9024730"/>
              <a:gd name="connsiteY5" fmla="*/ 59077 h 6857999"/>
              <a:gd name="connsiteX6" fmla="*/ 8437086 w 9024730"/>
              <a:gd name="connsiteY6" fmla="*/ 107668 h 6857999"/>
              <a:gd name="connsiteX7" fmla="*/ 8458599 w 9024730"/>
              <a:gd name="connsiteY7" fmla="*/ 246136 h 6857999"/>
              <a:gd name="connsiteX8" fmla="*/ 8433237 w 9024730"/>
              <a:gd name="connsiteY8" fmla="*/ 372908 h 6857999"/>
              <a:gd name="connsiteX9" fmla="*/ 8430194 w 9024730"/>
              <a:gd name="connsiteY9" fmla="*/ 450607 h 6857999"/>
              <a:gd name="connsiteX10" fmla="*/ 8443315 w 9024730"/>
              <a:gd name="connsiteY10" fmla="*/ 812800 h 6857999"/>
              <a:gd name="connsiteX11" fmla="*/ 8453042 w 9024730"/>
              <a:gd name="connsiteY11" fmla="*/ 912727 h 6857999"/>
              <a:gd name="connsiteX12" fmla="*/ 8451649 w 9024730"/>
              <a:gd name="connsiteY12" fmla="*/ 989950 h 6857999"/>
              <a:gd name="connsiteX13" fmla="*/ 8455592 w 9024730"/>
              <a:gd name="connsiteY13" fmla="*/ 1141745 h 6857999"/>
              <a:gd name="connsiteX14" fmla="*/ 8470203 w 9024730"/>
              <a:gd name="connsiteY14" fmla="*/ 1265454 h 6857999"/>
              <a:gd name="connsiteX15" fmla="*/ 8499638 w 9024730"/>
              <a:gd name="connsiteY15" fmla="*/ 1385480 h 6857999"/>
              <a:gd name="connsiteX16" fmla="*/ 8518660 w 9024730"/>
              <a:gd name="connsiteY16" fmla="*/ 1458060 h 6857999"/>
              <a:gd name="connsiteX17" fmla="*/ 8539125 w 9024730"/>
              <a:gd name="connsiteY17" fmla="*/ 1513175 h 6857999"/>
              <a:gd name="connsiteX18" fmla="*/ 8570281 w 9024730"/>
              <a:gd name="connsiteY18" fmla="*/ 1570809 h 6857999"/>
              <a:gd name="connsiteX19" fmla="*/ 8605212 w 9024730"/>
              <a:gd name="connsiteY19" fmla="*/ 1638391 h 6857999"/>
              <a:gd name="connsiteX20" fmla="*/ 8626457 w 9024730"/>
              <a:gd name="connsiteY20" fmla="*/ 1742490 h 6857999"/>
              <a:gd name="connsiteX21" fmla="*/ 8654861 w 9024730"/>
              <a:gd name="connsiteY21" fmla="*/ 1818229 h 6857999"/>
              <a:gd name="connsiteX22" fmla="*/ 8648005 w 9024730"/>
              <a:gd name="connsiteY22" fmla="*/ 1862723 h 6857999"/>
              <a:gd name="connsiteX23" fmla="*/ 8654469 w 9024730"/>
              <a:gd name="connsiteY23" fmla="*/ 1917476 h 6857999"/>
              <a:gd name="connsiteX24" fmla="*/ 8649702 w 9024730"/>
              <a:gd name="connsiteY24" fmla="*/ 1972204 h 6857999"/>
              <a:gd name="connsiteX25" fmla="*/ 8656357 w 9024730"/>
              <a:gd name="connsiteY25" fmla="*/ 2054291 h 6857999"/>
              <a:gd name="connsiteX26" fmla="*/ 8648660 w 9024730"/>
              <a:gd name="connsiteY26" fmla="*/ 2227417 h 6857999"/>
              <a:gd name="connsiteX27" fmla="*/ 8607609 w 9024730"/>
              <a:gd name="connsiteY27" fmla="*/ 2510933 h 6857999"/>
              <a:gd name="connsiteX28" fmla="*/ 8608432 w 9024730"/>
              <a:gd name="connsiteY28" fmla="*/ 2741866 h 6857999"/>
              <a:gd name="connsiteX29" fmla="*/ 8619112 w 9024730"/>
              <a:gd name="connsiteY29" fmla="*/ 2864935 h 6857999"/>
              <a:gd name="connsiteX30" fmla="*/ 8627742 w 9024730"/>
              <a:gd name="connsiteY30" fmla="*/ 2950807 h 6857999"/>
              <a:gd name="connsiteX31" fmla="*/ 8611822 w 9024730"/>
              <a:gd name="connsiteY31" fmla="*/ 2978246 h 6857999"/>
              <a:gd name="connsiteX32" fmla="*/ 8608239 w 9024730"/>
              <a:gd name="connsiteY32" fmla="*/ 2995916 h 6857999"/>
              <a:gd name="connsiteX33" fmla="*/ 8598647 w 9024730"/>
              <a:gd name="connsiteY33" fmla="*/ 2998648 h 6857999"/>
              <a:gd name="connsiteX34" fmla="*/ 8587108 w 9024730"/>
              <a:gd name="connsiteY34" fmla="*/ 3023630 h 6857999"/>
              <a:gd name="connsiteX35" fmla="*/ 8577885 w 9024730"/>
              <a:gd name="connsiteY35" fmla="*/ 3096975 h 6857999"/>
              <a:gd name="connsiteX36" fmla="*/ 8557492 w 9024730"/>
              <a:gd name="connsiteY36" fmla="*/ 3216657 h 6857999"/>
              <a:gd name="connsiteX37" fmla="*/ 8560894 w 9024730"/>
              <a:gd name="connsiteY37" fmla="*/ 3310980 h 6857999"/>
              <a:gd name="connsiteX38" fmla="*/ 8547852 w 9024730"/>
              <a:gd name="connsiteY38" fmla="*/ 3344725 h 6857999"/>
              <a:gd name="connsiteX39" fmla="*/ 8535427 w 9024730"/>
              <a:gd name="connsiteY39" fmla="*/ 3393250 h 6857999"/>
              <a:gd name="connsiteX40" fmla="*/ 8520092 w 9024730"/>
              <a:gd name="connsiteY40" fmla="*/ 3514536 h 6857999"/>
              <a:gd name="connsiteX41" fmla="*/ 8497231 w 9024730"/>
              <a:gd name="connsiteY41" fmla="*/ 3686149 h 6857999"/>
              <a:gd name="connsiteX42" fmla="*/ 8489799 w 9024730"/>
              <a:gd name="connsiteY42" fmla="*/ 3692208 h 6857999"/>
              <a:gd name="connsiteX43" fmla="*/ 8475804 w 9024730"/>
              <a:gd name="connsiteY43" fmla="*/ 3776022 h 6857999"/>
              <a:gd name="connsiteX44" fmla="*/ 8471279 w 9024730"/>
              <a:gd name="connsiteY44" fmla="*/ 3977138 h 6857999"/>
              <a:gd name="connsiteX45" fmla="*/ 8408913 w 9024730"/>
              <a:gd name="connsiteY45" fmla="*/ 4222149 h 6857999"/>
              <a:gd name="connsiteX46" fmla="*/ 8402112 w 9024730"/>
              <a:gd name="connsiteY46" fmla="*/ 4364683 h 6857999"/>
              <a:gd name="connsiteX47" fmla="*/ 8393355 w 9024730"/>
              <a:gd name="connsiteY47" fmla="*/ 4462471 h 6857999"/>
              <a:gd name="connsiteX48" fmla="*/ 8376166 w 9024730"/>
              <a:gd name="connsiteY48" fmla="*/ 4574052 h 6857999"/>
              <a:gd name="connsiteX49" fmla="*/ 8341678 w 9024730"/>
              <a:gd name="connsiteY49" fmla="*/ 4667756 h 6857999"/>
              <a:gd name="connsiteX50" fmla="*/ 8273661 w 9024730"/>
              <a:gd name="connsiteY50" fmla="*/ 4799019 h 6857999"/>
              <a:gd name="connsiteX51" fmla="*/ 8256132 w 9024730"/>
              <a:gd name="connsiteY51" fmla="*/ 4849614 h 6857999"/>
              <a:gd name="connsiteX52" fmla="*/ 8226804 w 9024730"/>
              <a:gd name="connsiteY52" fmla="*/ 4919971 h 6857999"/>
              <a:gd name="connsiteX53" fmla="*/ 8171825 w 9024730"/>
              <a:gd name="connsiteY53" fmla="*/ 5010766 h 6857999"/>
              <a:gd name="connsiteX54" fmla="*/ 8143172 w 9024730"/>
              <a:gd name="connsiteY54" fmla="*/ 5088190 h 6857999"/>
              <a:gd name="connsiteX55" fmla="*/ 8126363 w 9024730"/>
              <a:gd name="connsiteY55" fmla="*/ 5143922 h 6857999"/>
              <a:gd name="connsiteX56" fmla="*/ 8103782 w 9024730"/>
              <a:gd name="connsiteY56" fmla="*/ 5284346 h 6857999"/>
              <a:gd name="connsiteX57" fmla="*/ 8084361 w 9024730"/>
              <a:gd name="connsiteY57" fmla="*/ 5390948 h 6857999"/>
              <a:gd name="connsiteX58" fmla="*/ 8062552 w 9024730"/>
              <a:gd name="connsiteY58" fmla="*/ 5470854 h 6857999"/>
              <a:gd name="connsiteX59" fmla="*/ 8057342 w 9024730"/>
              <a:gd name="connsiteY59" fmla="*/ 5529643 h 6857999"/>
              <a:gd name="connsiteX60" fmla="*/ 8044923 w 9024730"/>
              <a:gd name="connsiteY60" fmla="*/ 5597292 h 6857999"/>
              <a:gd name="connsiteX61" fmla="*/ 8035233 w 9024730"/>
              <a:gd name="connsiteY61" fmla="*/ 5608899 h 6857999"/>
              <a:gd name="connsiteX62" fmla="*/ 8018178 w 9024730"/>
              <a:gd name="connsiteY62" fmla="*/ 5684911 h 6857999"/>
              <a:gd name="connsiteX63" fmla="*/ 8018018 w 9024730"/>
              <a:gd name="connsiteY63" fmla="*/ 5755776 h 6857999"/>
              <a:gd name="connsiteX64" fmla="*/ 8008640 w 9024730"/>
              <a:gd name="connsiteY64" fmla="*/ 5889599 h 6857999"/>
              <a:gd name="connsiteX65" fmla="*/ 8013542 w 9024730"/>
              <a:gd name="connsiteY65" fmla="*/ 5989744 h 6857999"/>
              <a:gd name="connsiteX66" fmla="*/ 7980757 w 9024730"/>
              <a:gd name="connsiteY66" fmla="*/ 6084926 h 6857999"/>
              <a:gd name="connsiteX67" fmla="*/ 7975907 w 9024730"/>
              <a:gd name="connsiteY67" fmla="*/ 6346549 h 6857999"/>
              <a:gd name="connsiteX68" fmla="*/ 7974221 w 9024730"/>
              <a:gd name="connsiteY68" fmla="*/ 6527527 h 6857999"/>
              <a:gd name="connsiteX69" fmla="*/ 7979135 w 9024730"/>
              <a:gd name="connsiteY69" fmla="*/ 6627129 h 6857999"/>
              <a:gd name="connsiteX70" fmla="*/ 7979404 w 9024730"/>
              <a:gd name="connsiteY70" fmla="*/ 6694819 h 6857999"/>
              <a:gd name="connsiteX71" fmla="*/ 8009526 w 9024730"/>
              <a:gd name="connsiteY71" fmla="*/ 6765445 h 6857999"/>
              <a:gd name="connsiteX72" fmla="*/ 8018211 w 9024730"/>
              <a:gd name="connsiteY72" fmla="*/ 6844697 h 6857999"/>
              <a:gd name="connsiteX73" fmla="*/ 8019608 w 9024730"/>
              <a:gd name="connsiteY73" fmla="*/ 6857999 h 6857999"/>
              <a:gd name="connsiteX74" fmla="*/ 0 w 9024730"/>
              <a:gd name="connsiteY74" fmla="*/ 6857999 h 685799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Lst>
            <a:rect l="l" t="t" r="r" b="b"/>
            <a:pathLst>
              <a:path w="9024730" h="6857999">
                <a:moveTo>
                  <a:pt x="0" y="0"/>
                </a:moveTo>
                <a:lnTo>
                  <a:pt x="9024730" y="0"/>
                </a:lnTo>
                <a:lnTo>
                  <a:pt x="9024730" y="2"/>
                </a:lnTo>
                <a:lnTo>
                  <a:pt x="8447016" y="2"/>
                </a:lnTo>
                <a:lnTo>
                  <a:pt x="8441214" y="14562"/>
                </a:lnTo>
                <a:lnTo>
                  <a:pt x="8445389" y="59077"/>
                </a:lnTo>
                <a:cubicBezTo>
                  <a:pt x="8445971" y="76949"/>
                  <a:pt x="8436504" y="89796"/>
                  <a:pt x="8437086" y="107668"/>
                </a:cubicBezTo>
                <a:cubicBezTo>
                  <a:pt x="8417947" y="138162"/>
                  <a:pt x="8459241" y="201929"/>
                  <a:pt x="8458599" y="246136"/>
                </a:cubicBezTo>
                <a:cubicBezTo>
                  <a:pt x="8457958" y="290343"/>
                  <a:pt x="8471649" y="364179"/>
                  <a:pt x="8433237" y="372908"/>
                </a:cubicBezTo>
                <a:cubicBezTo>
                  <a:pt x="8426916" y="431308"/>
                  <a:pt x="8438389" y="357606"/>
                  <a:pt x="8430194" y="450607"/>
                </a:cubicBezTo>
                <a:cubicBezTo>
                  <a:pt x="8466727" y="551950"/>
                  <a:pt x="8430182" y="787036"/>
                  <a:pt x="8443315" y="812800"/>
                </a:cubicBezTo>
                <a:cubicBezTo>
                  <a:pt x="8478999" y="860799"/>
                  <a:pt x="8435788" y="854953"/>
                  <a:pt x="8453042" y="912727"/>
                </a:cubicBezTo>
                <a:cubicBezTo>
                  <a:pt x="8462900" y="945986"/>
                  <a:pt x="8451223" y="951781"/>
                  <a:pt x="8451649" y="989950"/>
                </a:cubicBezTo>
                <a:cubicBezTo>
                  <a:pt x="8452074" y="1028120"/>
                  <a:pt x="8452500" y="1095828"/>
                  <a:pt x="8455592" y="1141745"/>
                </a:cubicBezTo>
                <a:cubicBezTo>
                  <a:pt x="8458684" y="1187662"/>
                  <a:pt x="8470047" y="1234783"/>
                  <a:pt x="8470203" y="1265454"/>
                </a:cubicBezTo>
                <a:cubicBezTo>
                  <a:pt x="8458947" y="1304052"/>
                  <a:pt x="8496012" y="1370755"/>
                  <a:pt x="8499638" y="1385480"/>
                </a:cubicBezTo>
                <a:cubicBezTo>
                  <a:pt x="8514485" y="1422714"/>
                  <a:pt x="8525070" y="1428103"/>
                  <a:pt x="8518660" y="1458060"/>
                </a:cubicBezTo>
                <a:cubicBezTo>
                  <a:pt x="8518783" y="1468057"/>
                  <a:pt x="8539003" y="1503177"/>
                  <a:pt x="8539125" y="1513175"/>
                </a:cubicBezTo>
                <a:lnTo>
                  <a:pt x="8570281" y="1570809"/>
                </a:lnTo>
                <a:cubicBezTo>
                  <a:pt x="8597636" y="1617136"/>
                  <a:pt x="8594573" y="1601443"/>
                  <a:pt x="8605212" y="1638391"/>
                </a:cubicBezTo>
                <a:cubicBezTo>
                  <a:pt x="8629645" y="1719640"/>
                  <a:pt x="8613884" y="1715203"/>
                  <a:pt x="8626457" y="1742490"/>
                </a:cubicBezTo>
                <a:lnTo>
                  <a:pt x="8654861" y="1818229"/>
                </a:lnTo>
                <a:cubicBezTo>
                  <a:pt x="8657202" y="1824059"/>
                  <a:pt x="8651899" y="1851211"/>
                  <a:pt x="8648005" y="1862723"/>
                </a:cubicBezTo>
                <a:lnTo>
                  <a:pt x="8654469" y="1917476"/>
                </a:lnTo>
                <a:lnTo>
                  <a:pt x="8649702" y="1972204"/>
                </a:lnTo>
                <a:cubicBezTo>
                  <a:pt x="8652251" y="1979569"/>
                  <a:pt x="8651461" y="2048203"/>
                  <a:pt x="8656357" y="2054291"/>
                </a:cubicBezTo>
                <a:cubicBezTo>
                  <a:pt x="8672645" y="2141657"/>
                  <a:pt x="8632397" y="2189849"/>
                  <a:pt x="8648660" y="2227417"/>
                </a:cubicBezTo>
                <a:cubicBezTo>
                  <a:pt x="8639941" y="2317591"/>
                  <a:pt x="8613796" y="2407644"/>
                  <a:pt x="8607609" y="2510933"/>
                </a:cubicBezTo>
                <a:cubicBezTo>
                  <a:pt x="8633490" y="2597916"/>
                  <a:pt x="8602674" y="2649734"/>
                  <a:pt x="8608432" y="2741866"/>
                </a:cubicBezTo>
                <a:cubicBezTo>
                  <a:pt x="8630300" y="2779815"/>
                  <a:pt x="8631929" y="2817058"/>
                  <a:pt x="8619112" y="2864935"/>
                </a:cubicBezTo>
                <a:cubicBezTo>
                  <a:pt x="8655820" y="2860552"/>
                  <a:pt x="8588374" y="2937673"/>
                  <a:pt x="8627742" y="2950807"/>
                </a:cubicBezTo>
                <a:lnTo>
                  <a:pt x="8611822" y="2978246"/>
                </a:lnTo>
                <a:lnTo>
                  <a:pt x="8608239" y="2995916"/>
                </a:lnTo>
                <a:lnTo>
                  <a:pt x="8598647" y="2998648"/>
                </a:lnTo>
                <a:lnTo>
                  <a:pt x="8587108" y="3023630"/>
                </a:lnTo>
                <a:cubicBezTo>
                  <a:pt x="8584111" y="3033333"/>
                  <a:pt x="8577413" y="3084375"/>
                  <a:pt x="8577885" y="3096975"/>
                </a:cubicBezTo>
                <a:cubicBezTo>
                  <a:pt x="8594321" y="3142205"/>
                  <a:pt x="8535131" y="3160433"/>
                  <a:pt x="8557492" y="3216657"/>
                </a:cubicBezTo>
                <a:cubicBezTo>
                  <a:pt x="8562518" y="3237178"/>
                  <a:pt x="8573573" y="3299737"/>
                  <a:pt x="8560894" y="3310980"/>
                </a:cubicBezTo>
                <a:cubicBezTo>
                  <a:pt x="8557601" y="3323902"/>
                  <a:pt x="8561083" y="3339340"/>
                  <a:pt x="8547852" y="3344725"/>
                </a:cubicBezTo>
                <a:cubicBezTo>
                  <a:pt x="8531788" y="3353908"/>
                  <a:pt x="8553430" y="3400659"/>
                  <a:pt x="8535427" y="3393250"/>
                </a:cubicBezTo>
                <a:cubicBezTo>
                  <a:pt x="8550195" y="3426421"/>
                  <a:pt x="8529553" y="3487753"/>
                  <a:pt x="8520092" y="3514536"/>
                </a:cubicBezTo>
                <a:cubicBezTo>
                  <a:pt x="8513726" y="3563353"/>
                  <a:pt x="8500070" y="3650327"/>
                  <a:pt x="8497231" y="3686149"/>
                </a:cubicBezTo>
                <a:cubicBezTo>
                  <a:pt x="8494574" y="3687657"/>
                  <a:pt x="8493370" y="3677229"/>
                  <a:pt x="8489799" y="3692208"/>
                </a:cubicBezTo>
                <a:cubicBezTo>
                  <a:pt x="8486228" y="3707187"/>
                  <a:pt x="8465938" y="3757479"/>
                  <a:pt x="8475804" y="3776022"/>
                </a:cubicBezTo>
                <a:cubicBezTo>
                  <a:pt x="8441061" y="3875691"/>
                  <a:pt x="8487451" y="3939839"/>
                  <a:pt x="8471279" y="3977138"/>
                </a:cubicBezTo>
                <a:cubicBezTo>
                  <a:pt x="8465599" y="4067300"/>
                  <a:pt x="8419685" y="4164564"/>
                  <a:pt x="8408913" y="4222149"/>
                </a:cubicBezTo>
                <a:cubicBezTo>
                  <a:pt x="8403583" y="4287917"/>
                  <a:pt x="8398240" y="4339232"/>
                  <a:pt x="8402112" y="4364683"/>
                </a:cubicBezTo>
                <a:lnTo>
                  <a:pt x="8393355" y="4462471"/>
                </a:lnTo>
                <a:cubicBezTo>
                  <a:pt x="8396004" y="4503329"/>
                  <a:pt x="8376320" y="4548111"/>
                  <a:pt x="8376166" y="4574052"/>
                </a:cubicBezTo>
                <a:cubicBezTo>
                  <a:pt x="8369380" y="4670665"/>
                  <a:pt x="8352302" y="4649921"/>
                  <a:pt x="8341678" y="4667756"/>
                </a:cubicBezTo>
                <a:cubicBezTo>
                  <a:pt x="8320864" y="4705850"/>
                  <a:pt x="8290794" y="4758928"/>
                  <a:pt x="8273661" y="4799019"/>
                </a:cubicBezTo>
                <a:cubicBezTo>
                  <a:pt x="8254323" y="4834076"/>
                  <a:pt x="8262378" y="4811645"/>
                  <a:pt x="8256132" y="4849614"/>
                </a:cubicBezTo>
                <a:cubicBezTo>
                  <a:pt x="8239320" y="4853334"/>
                  <a:pt x="8207060" y="4883089"/>
                  <a:pt x="8226804" y="4919971"/>
                </a:cubicBezTo>
                <a:lnTo>
                  <a:pt x="8171825" y="5010766"/>
                </a:lnTo>
                <a:cubicBezTo>
                  <a:pt x="8150097" y="4983259"/>
                  <a:pt x="8165842" y="5107656"/>
                  <a:pt x="8143172" y="5088190"/>
                </a:cubicBezTo>
                <a:cubicBezTo>
                  <a:pt x="8128060" y="5102008"/>
                  <a:pt x="8138350" y="5118851"/>
                  <a:pt x="8126363" y="5143922"/>
                </a:cubicBezTo>
                <a:cubicBezTo>
                  <a:pt x="8116335" y="5192745"/>
                  <a:pt x="8111851" y="5226225"/>
                  <a:pt x="8103782" y="5284346"/>
                </a:cubicBezTo>
                <a:cubicBezTo>
                  <a:pt x="8101016" y="5338386"/>
                  <a:pt x="8095811" y="5337325"/>
                  <a:pt x="8084361" y="5390948"/>
                </a:cubicBezTo>
                <a:cubicBezTo>
                  <a:pt x="8082912" y="5429655"/>
                  <a:pt x="8063705" y="5449508"/>
                  <a:pt x="8062552" y="5470854"/>
                </a:cubicBezTo>
                <a:cubicBezTo>
                  <a:pt x="8086776" y="5526328"/>
                  <a:pt x="8037513" y="5496377"/>
                  <a:pt x="8057342" y="5529643"/>
                </a:cubicBezTo>
                <a:cubicBezTo>
                  <a:pt x="8050653" y="5550879"/>
                  <a:pt x="8055939" y="5587444"/>
                  <a:pt x="8044923" y="5597292"/>
                </a:cubicBezTo>
                <a:lnTo>
                  <a:pt x="8035233" y="5608899"/>
                </a:lnTo>
                <a:cubicBezTo>
                  <a:pt x="8030775" y="5623501"/>
                  <a:pt x="8021047" y="5660431"/>
                  <a:pt x="8018178" y="5684911"/>
                </a:cubicBezTo>
                <a:cubicBezTo>
                  <a:pt x="8005590" y="5692608"/>
                  <a:pt x="8011744" y="5734344"/>
                  <a:pt x="8018018" y="5755776"/>
                </a:cubicBezTo>
                <a:cubicBezTo>
                  <a:pt x="8019409" y="5792777"/>
                  <a:pt x="7989082" y="5848613"/>
                  <a:pt x="8008640" y="5889599"/>
                </a:cubicBezTo>
                <a:cubicBezTo>
                  <a:pt x="8011480" y="5932097"/>
                  <a:pt x="8009486" y="5940901"/>
                  <a:pt x="8013542" y="5989744"/>
                </a:cubicBezTo>
                <a:cubicBezTo>
                  <a:pt x="8022089" y="6020787"/>
                  <a:pt x="7982918" y="6024963"/>
                  <a:pt x="7980757" y="6084926"/>
                </a:cubicBezTo>
                <a:cubicBezTo>
                  <a:pt x="7974117" y="6134231"/>
                  <a:pt x="7999371" y="6240432"/>
                  <a:pt x="7975907" y="6346549"/>
                </a:cubicBezTo>
                <a:cubicBezTo>
                  <a:pt x="7987225" y="6409741"/>
                  <a:pt x="7980509" y="6468689"/>
                  <a:pt x="7974221" y="6527527"/>
                </a:cubicBezTo>
                <a:cubicBezTo>
                  <a:pt x="7955361" y="6585667"/>
                  <a:pt x="7987786" y="6579284"/>
                  <a:pt x="7979135" y="6627129"/>
                </a:cubicBezTo>
                <a:cubicBezTo>
                  <a:pt x="7983057" y="6635153"/>
                  <a:pt x="7984986" y="6697665"/>
                  <a:pt x="7979404" y="6694819"/>
                </a:cubicBezTo>
                <a:cubicBezTo>
                  <a:pt x="7981755" y="6716947"/>
                  <a:pt x="8003903" y="6732844"/>
                  <a:pt x="8009526" y="6765445"/>
                </a:cubicBezTo>
                <a:cubicBezTo>
                  <a:pt x="8011113" y="6776325"/>
                  <a:pt x="8014662" y="6810511"/>
                  <a:pt x="8018211" y="6844697"/>
                </a:cubicBezTo>
                <a:lnTo>
                  <a:pt x="8019608" y="6857999"/>
                </a:lnTo>
                <a:lnTo>
                  <a:pt x="0" y="6857999"/>
                </a:lnTo>
                <a:close/>
              </a:path>
            </a:pathLst>
          </a:custGeom>
          <a:solidFill>
            <a:srgbClr val="82766A">
              <a:alpha val="15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a:p>
        </p:txBody>
      </p:sp>
      <p:sp>
        <p:nvSpPr>
          <p:cNvPr id="2" name="TextBox 1">
            <a:extLst>
              <a:ext uri="{FF2B5EF4-FFF2-40B4-BE49-F238E27FC236}">
                <a16:creationId xmlns:a16="http://schemas.microsoft.com/office/drawing/2014/main" id="{D48429E1-63C2-48E4-B25D-02DB56E7C232}"/>
              </a:ext>
            </a:extLst>
          </p:cNvPr>
          <p:cNvSpPr txBox="1"/>
          <p:nvPr/>
        </p:nvSpPr>
        <p:spPr>
          <a:xfrm>
            <a:off x="490053" y="93869"/>
            <a:ext cx="6881026" cy="1322887"/>
          </a:xfrm>
          <a:prstGeom prst="rect">
            <a:avLst/>
          </a:prstGeom>
        </p:spPr>
        <p:txBody>
          <a:bodyPr vert="horz" lIns="91440" tIns="45720" rIns="91440" bIns="45720" rtlCol="0" anchor="ctr">
            <a:normAutofit/>
          </a:bodyPr>
          <a:lstStyle/>
          <a:p>
            <a:pPr>
              <a:lnSpc>
                <a:spcPct val="90000"/>
              </a:lnSpc>
              <a:spcBef>
                <a:spcPct val="0"/>
              </a:spcBef>
              <a:spcAft>
                <a:spcPts val="600"/>
              </a:spcAft>
            </a:pPr>
            <a:r>
              <a:rPr lang="en-US" sz="4400" kern="1200" dirty="0">
                <a:solidFill>
                  <a:srgbClr val="C00000"/>
                </a:solidFill>
                <a:latin typeface="Arial" panose="020B0604020202020204" pitchFamily="34" charset="0"/>
                <a:ea typeface="+mj-ea"/>
                <a:cs typeface="Arial" panose="020B0604020202020204" pitchFamily="34" charset="0"/>
              </a:rPr>
              <a:t>Introduction</a:t>
            </a:r>
          </a:p>
        </p:txBody>
      </p:sp>
      <p:sp>
        <p:nvSpPr>
          <p:cNvPr id="7" name="TextBox 6">
            <a:extLst>
              <a:ext uri="{FF2B5EF4-FFF2-40B4-BE49-F238E27FC236}">
                <a16:creationId xmlns:a16="http://schemas.microsoft.com/office/drawing/2014/main" id="{EEFF1244-D163-41D3-8913-621CB11427E2}"/>
              </a:ext>
            </a:extLst>
          </p:cNvPr>
          <p:cNvSpPr txBox="1"/>
          <p:nvPr/>
        </p:nvSpPr>
        <p:spPr>
          <a:xfrm>
            <a:off x="490053" y="1719650"/>
            <a:ext cx="7220932" cy="4383037"/>
          </a:xfrm>
          <a:prstGeom prst="rect">
            <a:avLst/>
          </a:prstGeom>
        </p:spPr>
        <p:txBody>
          <a:bodyPr vert="horz" lIns="91440" tIns="45720" rIns="91440" bIns="45720" rtlCol="0" anchor="t">
            <a:normAutofit lnSpcReduction="10000"/>
          </a:bodyPr>
          <a:lstStyle/>
          <a:p>
            <a:pPr marL="285750" indent="-228600">
              <a:lnSpc>
                <a:spcPct val="90000"/>
              </a:lnSpc>
              <a:spcAft>
                <a:spcPts val="600"/>
              </a:spcAft>
              <a:buFont typeface="Arial" panose="020B0604020202020204" pitchFamily="34" charset="0"/>
              <a:buChar char="•"/>
            </a:pPr>
            <a:r>
              <a:rPr lang="en-US" sz="2000" dirty="0">
                <a:latin typeface="Arial"/>
                <a:cs typeface="Arial"/>
              </a:rPr>
              <a:t>Anti-Social Behavior from both children</a:t>
            </a:r>
            <a:endParaRPr lang="en-US" sz="2000" dirty="0">
              <a:latin typeface="Arial" panose="020B0604020202020204" pitchFamily="34" charset="0"/>
              <a:cs typeface="Arial" panose="020B0604020202020204" pitchFamily="34" charset="0"/>
            </a:endParaRPr>
          </a:p>
          <a:p>
            <a:pPr marL="285750" indent="-228600">
              <a:lnSpc>
                <a:spcPct val="90000"/>
              </a:lnSpc>
              <a:spcAft>
                <a:spcPts val="600"/>
              </a:spcAft>
              <a:buFont typeface="Arial" panose="020B0604020202020204" pitchFamily="34" charset="0"/>
              <a:buChar char="•"/>
            </a:pPr>
            <a:endParaRPr lang="en-US" sz="1600" dirty="0">
              <a:latin typeface="Arial" panose="020B0604020202020204" pitchFamily="34" charset="0"/>
              <a:cs typeface="Arial" panose="020B0604020202020204" pitchFamily="34" charset="0"/>
            </a:endParaRPr>
          </a:p>
          <a:p>
            <a:pPr>
              <a:lnSpc>
                <a:spcPct val="90000"/>
              </a:lnSpc>
              <a:spcAft>
                <a:spcPts val="600"/>
              </a:spcAft>
            </a:pPr>
            <a:r>
              <a:rPr lang="en-US" sz="1600" dirty="0">
                <a:latin typeface="Arial"/>
                <a:cs typeface="Arial"/>
              </a:rPr>
              <a:t>(There were concerns around the mother's possible alcoholism problem contributing to the anti-social </a:t>
            </a:r>
            <a:r>
              <a:rPr lang="en-US" sz="1600" dirty="0" err="1">
                <a:latin typeface="Arial"/>
                <a:cs typeface="Arial"/>
              </a:rPr>
              <a:t>behaviour</a:t>
            </a:r>
            <a:r>
              <a:rPr lang="en-US" sz="1600" dirty="0">
                <a:latin typeface="Arial"/>
                <a:cs typeface="Arial"/>
              </a:rPr>
              <a:t> of both boys)</a:t>
            </a:r>
          </a:p>
          <a:p>
            <a:pPr indent="-228600">
              <a:lnSpc>
                <a:spcPct val="90000"/>
              </a:lnSpc>
              <a:spcAft>
                <a:spcPts val="600"/>
              </a:spcAft>
              <a:buFont typeface="Arial" panose="020B0604020202020204" pitchFamily="34" charset="0"/>
              <a:buChar char="•"/>
            </a:pPr>
            <a:endParaRPr lang="en-US" sz="1600" dirty="0">
              <a:latin typeface="Arial" panose="020B0604020202020204" pitchFamily="34" charset="0"/>
              <a:cs typeface="Arial" panose="020B0604020202020204" pitchFamily="34" charset="0"/>
            </a:endParaRPr>
          </a:p>
          <a:p>
            <a:pPr marL="285750" indent="-228600">
              <a:lnSpc>
                <a:spcPct val="90000"/>
              </a:lnSpc>
              <a:spcAft>
                <a:spcPts val="600"/>
              </a:spcAft>
              <a:buFont typeface="Arial" panose="020B0604020202020204" pitchFamily="34" charset="0"/>
              <a:buChar char="•"/>
            </a:pPr>
            <a:r>
              <a:rPr lang="en-US" sz="2000" dirty="0">
                <a:latin typeface="Arial"/>
                <a:cs typeface="Arial"/>
              </a:rPr>
              <a:t>Issues identified after assessment</a:t>
            </a:r>
            <a:endParaRPr lang="en-US" sz="2000" dirty="0">
              <a:latin typeface="Arial" panose="020B0604020202020204" pitchFamily="34" charset="0"/>
              <a:cs typeface="Arial" panose="020B0604020202020204" pitchFamily="34" charset="0"/>
            </a:endParaRPr>
          </a:p>
          <a:p>
            <a:pPr marL="285750" indent="-228600">
              <a:lnSpc>
                <a:spcPct val="90000"/>
              </a:lnSpc>
              <a:spcAft>
                <a:spcPts val="600"/>
              </a:spcAft>
              <a:buFont typeface="Arial" panose="020B0604020202020204" pitchFamily="34" charset="0"/>
              <a:buChar char="•"/>
            </a:pPr>
            <a:endParaRPr lang="en-US" sz="1600" dirty="0">
              <a:latin typeface="Arial" panose="020B0604020202020204" pitchFamily="34" charset="0"/>
              <a:cs typeface="Arial" panose="020B0604020202020204" pitchFamily="34" charset="0"/>
            </a:endParaRPr>
          </a:p>
          <a:p>
            <a:pPr>
              <a:lnSpc>
                <a:spcPct val="90000"/>
              </a:lnSpc>
              <a:spcAft>
                <a:spcPts val="600"/>
              </a:spcAft>
            </a:pPr>
            <a:r>
              <a:rPr lang="en-US" sz="1600" dirty="0">
                <a:latin typeface="Arial"/>
                <a:cs typeface="Arial"/>
              </a:rPr>
              <a:t>(After an assessment was made the issues were identified that needed to be tackled)</a:t>
            </a:r>
          </a:p>
          <a:p>
            <a:pPr indent="-228600">
              <a:lnSpc>
                <a:spcPct val="90000"/>
              </a:lnSpc>
              <a:spcAft>
                <a:spcPts val="600"/>
              </a:spcAft>
              <a:buFont typeface="Arial" panose="020B0604020202020204" pitchFamily="34" charset="0"/>
              <a:buChar char="•"/>
            </a:pPr>
            <a:endParaRPr lang="en-US" sz="1600" dirty="0">
              <a:latin typeface="Arial" panose="020B0604020202020204" pitchFamily="34" charset="0"/>
              <a:cs typeface="Arial" panose="020B0604020202020204" pitchFamily="34" charset="0"/>
            </a:endParaRPr>
          </a:p>
          <a:p>
            <a:pPr marL="285750" indent="-228600">
              <a:lnSpc>
                <a:spcPct val="90000"/>
              </a:lnSpc>
              <a:spcAft>
                <a:spcPts val="600"/>
              </a:spcAft>
              <a:buFont typeface="Arial" panose="020B0604020202020204" pitchFamily="34" charset="0"/>
              <a:buChar char="•"/>
            </a:pPr>
            <a:r>
              <a:rPr lang="en-US" sz="2000" dirty="0">
                <a:latin typeface="Arial"/>
                <a:cs typeface="Arial"/>
              </a:rPr>
              <a:t>Agencies involved</a:t>
            </a:r>
            <a:endParaRPr lang="en-US" sz="2000" dirty="0">
              <a:latin typeface="Arial" panose="020B0604020202020204" pitchFamily="34" charset="0"/>
              <a:cs typeface="Arial" panose="020B0604020202020204" pitchFamily="34" charset="0"/>
            </a:endParaRPr>
          </a:p>
          <a:p>
            <a:pPr marL="285750" indent="-228600">
              <a:lnSpc>
                <a:spcPct val="90000"/>
              </a:lnSpc>
              <a:spcAft>
                <a:spcPts val="600"/>
              </a:spcAft>
              <a:buFont typeface="Arial" panose="020B0604020202020204" pitchFamily="34" charset="0"/>
              <a:buChar char="•"/>
            </a:pPr>
            <a:endParaRPr lang="en-US" sz="1600" dirty="0">
              <a:latin typeface="Arial" panose="020B0604020202020204" pitchFamily="34" charset="0"/>
              <a:cs typeface="Arial" panose="020B0604020202020204" pitchFamily="34" charset="0"/>
            </a:endParaRPr>
          </a:p>
          <a:p>
            <a:pPr>
              <a:lnSpc>
                <a:spcPct val="90000"/>
              </a:lnSpc>
              <a:spcAft>
                <a:spcPts val="600"/>
              </a:spcAft>
            </a:pPr>
            <a:r>
              <a:rPr lang="en-US" sz="1600" dirty="0">
                <a:latin typeface="Arial"/>
                <a:cs typeface="Arial"/>
              </a:rPr>
              <a:t>(The youth offending team (GOV.UK 2021, </a:t>
            </a:r>
            <a:r>
              <a:rPr lang="en-US" sz="1600" dirty="0" err="1">
                <a:latin typeface="Arial"/>
                <a:cs typeface="Arial"/>
              </a:rPr>
              <a:t>Neibourhood</a:t>
            </a:r>
            <a:r>
              <a:rPr lang="en-US" sz="1600" dirty="0">
                <a:latin typeface="Arial"/>
                <a:cs typeface="Arial"/>
              </a:rPr>
              <a:t> services, </a:t>
            </a:r>
            <a:r>
              <a:rPr lang="en-US" sz="1600" dirty="0" err="1">
                <a:latin typeface="Arial"/>
                <a:cs typeface="Arial"/>
              </a:rPr>
              <a:t>Childrens</a:t>
            </a:r>
            <a:r>
              <a:rPr lang="en-US" sz="1600" dirty="0">
                <a:latin typeface="Arial"/>
                <a:cs typeface="Arial"/>
              </a:rPr>
              <a:t> services (NSPCC  2021) The Youth Inclusion and Support Panel, Anti-social </a:t>
            </a:r>
            <a:r>
              <a:rPr lang="en-US" sz="1600" dirty="0" err="1">
                <a:latin typeface="Arial"/>
                <a:cs typeface="Arial"/>
              </a:rPr>
              <a:t>behaviour</a:t>
            </a:r>
            <a:r>
              <a:rPr lang="en-US" sz="1600" dirty="0">
                <a:latin typeface="Arial"/>
                <a:cs typeface="Arial"/>
              </a:rPr>
              <a:t> team and health services )</a:t>
            </a:r>
          </a:p>
          <a:p>
            <a:pPr marL="285750" indent="-228600">
              <a:lnSpc>
                <a:spcPct val="90000"/>
              </a:lnSpc>
              <a:spcAft>
                <a:spcPts val="600"/>
              </a:spcAft>
              <a:buFont typeface="Arial" panose="020B0604020202020204" pitchFamily="34" charset="0"/>
              <a:buChar char="•"/>
            </a:pPr>
            <a:endParaRPr lang="en-US" sz="1600" dirty="0">
              <a:latin typeface="Arial" panose="020B0604020202020204" pitchFamily="34" charset="0"/>
              <a:cs typeface="Arial" panose="020B0604020202020204" pitchFamily="34" charset="0"/>
            </a:endParaRPr>
          </a:p>
          <a:p>
            <a:pPr indent="-228600">
              <a:lnSpc>
                <a:spcPct val="90000"/>
              </a:lnSpc>
              <a:spcAft>
                <a:spcPts val="600"/>
              </a:spcAft>
              <a:buFont typeface="Arial" panose="020B0604020202020204" pitchFamily="34" charset="0"/>
              <a:buChar char="•"/>
            </a:pPr>
            <a:endParaRPr lang="en-US" sz="1600" dirty="0">
              <a:latin typeface="Calibri" panose="020F0502020204030204"/>
              <a:cs typeface="Calibri" panose="020F0502020204030204"/>
            </a:endParaRPr>
          </a:p>
          <a:p>
            <a:pPr indent="-228600">
              <a:lnSpc>
                <a:spcPct val="90000"/>
              </a:lnSpc>
              <a:spcAft>
                <a:spcPts val="600"/>
              </a:spcAft>
              <a:buFont typeface="Arial" panose="020B0604020202020204" pitchFamily="34" charset="0"/>
              <a:buChar char="•"/>
            </a:pPr>
            <a:endParaRPr lang="en-US" sz="1600" dirty="0"/>
          </a:p>
          <a:p>
            <a:pPr indent="-228600">
              <a:lnSpc>
                <a:spcPct val="90000"/>
              </a:lnSpc>
              <a:spcAft>
                <a:spcPts val="600"/>
              </a:spcAft>
              <a:buFont typeface="Arial" panose="020B0604020202020204" pitchFamily="34" charset="0"/>
              <a:buChar char="•"/>
            </a:pPr>
            <a:endParaRPr lang="en-US" sz="1600" dirty="0"/>
          </a:p>
          <a:p>
            <a:pPr indent="-228600">
              <a:lnSpc>
                <a:spcPct val="90000"/>
              </a:lnSpc>
              <a:spcAft>
                <a:spcPts val="600"/>
              </a:spcAft>
              <a:buFont typeface="Arial" panose="020B0604020202020204" pitchFamily="34" charset="0"/>
              <a:buChar char="•"/>
            </a:pPr>
            <a:endParaRPr lang="en-US" sz="1600" dirty="0"/>
          </a:p>
        </p:txBody>
      </p:sp>
      <p:pic>
        <p:nvPicPr>
          <p:cNvPr id="4" name="Picture 3" descr="A picture containing graphical user interface&#10;&#10;Description automatically generated">
            <a:extLst>
              <a:ext uri="{FF2B5EF4-FFF2-40B4-BE49-F238E27FC236}">
                <a16:creationId xmlns:a16="http://schemas.microsoft.com/office/drawing/2014/main" id="{54472F69-B42A-434B-84A7-9C49B74E0516}"/>
              </a:ext>
            </a:extLst>
          </p:cNvPr>
          <p:cNvPicPr>
            <a:picLocks noChangeAspect="1"/>
          </p:cNvPicPr>
          <p:nvPr/>
        </p:nvPicPr>
        <p:blipFill>
          <a:blip r:embed="rId2">
            <a:extLst>
              <a:ext uri="{28A0092B-C50C-407E-A947-70E740481C1C}">
                <a14:useLocalDpi xmlns:a14="http://schemas.microsoft.com/office/drawing/2010/main" val="0"/>
              </a:ext>
              <a:ext uri="{837473B0-CC2E-450A-ABE3-18F120FF3D39}">
                <a1611:picAttrSrcUrl xmlns:a1611="http://schemas.microsoft.com/office/drawing/2016/11/main" r:id="rId3"/>
              </a:ext>
            </a:extLst>
          </a:blip>
          <a:stretch>
            <a:fillRect/>
          </a:stretch>
        </p:blipFill>
        <p:spPr>
          <a:xfrm>
            <a:off x="8795981" y="2402050"/>
            <a:ext cx="2906973" cy="2083330"/>
          </a:xfrm>
          <a:prstGeom prst="rect">
            <a:avLst/>
          </a:prstGeom>
        </p:spPr>
      </p:pic>
    </p:spTree>
    <p:extLst>
      <p:ext uri="{BB962C8B-B14F-4D97-AF65-F5344CB8AC3E}">
        <p14:creationId xmlns:p14="http://schemas.microsoft.com/office/powerpoint/2010/main" val="1998565301"/>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12" name="Rectangle 11">
            <a:extLst>
              <a:ext uri="{FF2B5EF4-FFF2-40B4-BE49-F238E27FC236}">
                <a16:creationId xmlns:a16="http://schemas.microsoft.com/office/drawing/2014/main" id="{5D13CC36-B950-4F02-9BAF-9A7EB267398C}"/>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4" name="Freeform: Shape 13">
            <a:extLst>
              <a:ext uri="{FF2B5EF4-FFF2-40B4-BE49-F238E27FC236}">
                <a16:creationId xmlns:a16="http://schemas.microsoft.com/office/drawing/2014/main" id="{4F2E2428-58BA-458D-AA54-05502E63F32F}"/>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8748215" cy="6857999"/>
          </a:xfrm>
          <a:custGeom>
            <a:avLst/>
            <a:gdLst>
              <a:gd name="connsiteX0" fmla="*/ 0 w 9024730"/>
              <a:gd name="connsiteY0" fmla="*/ 0 h 6857999"/>
              <a:gd name="connsiteX1" fmla="*/ 9024730 w 9024730"/>
              <a:gd name="connsiteY1" fmla="*/ 0 h 6857999"/>
              <a:gd name="connsiteX2" fmla="*/ 9024730 w 9024730"/>
              <a:gd name="connsiteY2" fmla="*/ 2 h 6857999"/>
              <a:gd name="connsiteX3" fmla="*/ 8447016 w 9024730"/>
              <a:gd name="connsiteY3" fmla="*/ 2 h 6857999"/>
              <a:gd name="connsiteX4" fmla="*/ 8441214 w 9024730"/>
              <a:gd name="connsiteY4" fmla="*/ 14562 h 6857999"/>
              <a:gd name="connsiteX5" fmla="*/ 8445389 w 9024730"/>
              <a:gd name="connsiteY5" fmla="*/ 59077 h 6857999"/>
              <a:gd name="connsiteX6" fmla="*/ 8437086 w 9024730"/>
              <a:gd name="connsiteY6" fmla="*/ 107668 h 6857999"/>
              <a:gd name="connsiteX7" fmla="*/ 8458599 w 9024730"/>
              <a:gd name="connsiteY7" fmla="*/ 246136 h 6857999"/>
              <a:gd name="connsiteX8" fmla="*/ 8433237 w 9024730"/>
              <a:gd name="connsiteY8" fmla="*/ 372908 h 6857999"/>
              <a:gd name="connsiteX9" fmla="*/ 8430194 w 9024730"/>
              <a:gd name="connsiteY9" fmla="*/ 450607 h 6857999"/>
              <a:gd name="connsiteX10" fmla="*/ 8443315 w 9024730"/>
              <a:gd name="connsiteY10" fmla="*/ 812800 h 6857999"/>
              <a:gd name="connsiteX11" fmla="*/ 8453042 w 9024730"/>
              <a:gd name="connsiteY11" fmla="*/ 912727 h 6857999"/>
              <a:gd name="connsiteX12" fmla="*/ 8451649 w 9024730"/>
              <a:gd name="connsiteY12" fmla="*/ 989950 h 6857999"/>
              <a:gd name="connsiteX13" fmla="*/ 8455592 w 9024730"/>
              <a:gd name="connsiteY13" fmla="*/ 1141745 h 6857999"/>
              <a:gd name="connsiteX14" fmla="*/ 8470203 w 9024730"/>
              <a:gd name="connsiteY14" fmla="*/ 1265454 h 6857999"/>
              <a:gd name="connsiteX15" fmla="*/ 8499638 w 9024730"/>
              <a:gd name="connsiteY15" fmla="*/ 1385480 h 6857999"/>
              <a:gd name="connsiteX16" fmla="*/ 8518660 w 9024730"/>
              <a:gd name="connsiteY16" fmla="*/ 1458060 h 6857999"/>
              <a:gd name="connsiteX17" fmla="*/ 8539125 w 9024730"/>
              <a:gd name="connsiteY17" fmla="*/ 1513175 h 6857999"/>
              <a:gd name="connsiteX18" fmla="*/ 8570281 w 9024730"/>
              <a:gd name="connsiteY18" fmla="*/ 1570809 h 6857999"/>
              <a:gd name="connsiteX19" fmla="*/ 8605212 w 9024730"/>
              <a:gd name="connsiteY19" fmla="*/ 1638391 h 6857999"/>
              <a:gd name="connsiteX20" fmla="*/ 8626457 w 9024730"/>
              <a:gd name="connsiteY20" fmla="*/ 1742490 h 6857999"/>
              <a:gd name="connsiteX21" fmla="*/ 8654861 w 9024730"/>
              <a:gd name="connsiteY21" fmla="*/ 1818229 h 6857999"/>
              <a:gd name="connsiteX22" fmla="*/ 8648005 w 9024730"/>
              <a:gd name="connsiteY22" fmla="*/ 1862723 h 6857999"/>
              <a:gd name="connsiteX23" fmla="*/ 8654469 w 9024730"/>
              <a:gd name="connsiteY23" fmla="*/ 1917476 h 6857999"/>
              <a:gd name="connsiteX24" fmla="*/ 8649702 w 9024730"/>
              <a:gd name="connsiteY24" fmla="*/ 1972204 h 6857999"/>
              <a:gd name="connsiteX25" fmla="*/ 8656357 w 9024730"/>
              <a:gd name="connsiteY25" fmla="*/ 2054291 h 6857999"/>
              <a:gd name="connsiteX26" fmla="*/ 8648660 w 9024730"/>
              <a:gd name="connsiteY26" fmla="*/ 2227417 h 6857999"/>
              <a:gd name="connsiteX27" fmla="*/ 8607609 w 9024730"/>
              <a:gd name="connsiteY27" fmla="*/ 2510933 h 6857999"/>
              <a:gd name="connsiteX28" fmla="*/ 8608432 w 9024730"/>
              <a:gd name="connsiteY28" fmla="*/ 2741866 h 6857999"/>
              <a:gd name="connsiteX29" fmla="*/ 8619112 w 9024730"/>
              <a:gd name="connsiteY29" fmla="*/ 2864935 h 6857999"/>
              <a:gd name="connsiteX30" fmla="*/ 8627742 w 9024730"/>
              <a:gd name="connsiteY30" fmla="*/ 2950807 h 6857999"/>
              <a:gd name="connsiteX31" fmla="*/ 8611822 w 9024730"/>
              <a:gd name="connsiteY31" fmla="*/ 2978246 h 6857999"/>
              <a:gd name="connsiteX32" fmla="*/ 8608239 w 9024730"/>
              <a:gd name="connsiteY32" fmla="*/ 2995916 h 6857999"/>
              <a:gd name="connsiteX33" fmla="*/ 8598647 w 9024730"/>
              <a:gd name="connsiteY33" fmla="*/ 2998648 h 6857999"/>
              <a:gd name="connsiteX34" fmla="*/ 8587108 w 9024730"/>
              <a:gd name="connsiteY34" fmla="*/ 3023630 h 6857999"/>
              <a:gd name="connsiteX35" fmla="*/ 8577885 w 9024730"/>
              <a:gd name="connsiteY35" fmla="*/ 3096975 h 6857999"/>
              <a:gd name="connsiteX36" fmla="*/ 8557492 w 9024730"/>
              <a:gd name="connsiteY36" fmla="*/ 3216657 h 6857999"/>
              <a:gd name="connsiteX37" fmla="*/ 8560894 w 9024730"/>
              <a:gd name="connsiteY37" fmla="*/ 3310980 h 6857999"/>
              <a:gd name="connsiteX38" fmla="*/ 8547852 w 9024730"/>
              <a:gd name="connsiteY38" fmla="*/ 3344725 h 6857999"/>
              <a:gd name="connsiteX39" fmla="*/ 8535427 w 9024730"/>
              <a:gd name="connsiteY39" fmla="*/ 3393250 h 6857999"/>
              <a:gd name="connsiteX40" fmla="*/ 8520092 w 9024730"/>
              <a:gd name="connsiteY40" fmla="*/ 3514536 h 6857999"/>
              <a:gd name="connsiteX41" fmla="*/ 8497231 w 9024730"/>
              <a:gd name="connsiteY41" fmla="*/ 3686149 h 6857999"/>
              <a:gd name="connsiteX42" fmla="*/ 8489799 w 9024730"/>
              <a:gd name="connsiteY42" fmla="*/ 3692208 h 6857999"/>
              <a:gd name="connsiteX43" fmla="*/ 8475804 w 9024730"/>
              <a:gd name="connsiteY43" fmla="*/ 3776022 h 6857999"/>
              <a:gd name="connsiteX44" fmla="*/ 8471279 w 9024730"/>
              <a:gd name="connsiteY44" fmla="*/ 3977138 h 6857999"/>
              <a:gd name="connsiteX45" fmla="*/ 8408913 w 9024730"/>
              <a:gd name="connsiteY45" fmla="*/ 4222149 h 6857999"/>
              <a:gd name="connsiteX46" fmla="*/ 8402112 w 9024730"/>
              <a:gd name="connsiteY46" fmla="*/ 4364683 h 6857999"/>
              <a:gd name="connsiteX47" fmla="*/ 8393355 w 9024730"/>
              <a:gd name="connsiteY47" fmla="*/ 4462471 h 6857999"/>
              <a:gd name="connsiteX48" fmla="*/ 8376166 w 9024730"/>
              <a:gd name="connsiteY48" fmla="*/ 4574052 h 6857999"/>
              <a:gd name="connsiteX49" fmla="*/ 8341678 w 9024730"/>
              <a:gd name="connsiteY49" fmla="*/ 4667756 h 6857999"/>
              <a:gd name="connsiteX50" fmla="*/ 8273661 w 9024730"/>
              <a:gd name="connsiteY50" fmla="*/ 4799019 h 6857999"/>
              <a:gd name="connsiteX51" fmla="*/ 8256132 w 9024730"/>
              <a:gd name="connsiteY51" fmla="*/ 4849614 h 6857999"/>
              <a:gd name="connsiteX52" fmla="*/ 8226804 w 9024730"/>
              <a:gd name="connsiteY52" fmla="*/ 4919971 h 6857999"/>
              <a:gd name="connsiteX53" fmla="*/ 8171825 w 9024730"/>
              <a:gd name="connsiteY53" fmla="*/ 5010766 h 6857999"/>
              <a:gd name="connsiteX54" fmla="*/ 8143172 w 9024730"/>
              <a:gd name="connsiteY54" fmla="*/ 5088190 h 6857999"/>
              <a:gd name="connsiteX55" fmla="*/ 8126363 w 9024730"/>
              <a:gd name="connsiteY55" fmla="*/ 5143922 h 6857999"/>
              <a:gd name="connsiteX56" fmla="*/ 8103782 w 9024730"/>
              <a:gd name="connsiteY56" fmla="*/ 5284346 h 6857999"/>
              <a:gd name="connsiteX57" fmla="*/ 8084361 w 9024730"/>
              <a:gd name="connsiteY57" fmla="*/ 5390948 h 6857999"/>
              <a:gd name="connsiteX58" fmla="*/ 8062552 w 9024730"/>
              <a:gd name="connsiteY58" fmla="*/ 5470854 h 6857999"/>
              <a:gd name="connsiteX59" fmla="*/ 8057342 w 9024730"/>
              <a:gd name="connsiteY59" fmla="*/ 5529643 h 6857999"/>
              <a:gd name="connsiteX60" fmla="*/ 8044923 w 9024730"/>
              <a:gd name="connsiteY60" fmla="*/ 5597292 h 6857999"/>
              <a:gd name="connsiteX61" fmla="*/ 8035233 w 9024730"/>
              <a:gd name="connsiteY61" fmla="*/ 5608899 h 6857999"/>
              <a:gd name="connsiteX62" fmla="*/ 8018178 w 9024730"/>
              <a:gd name="connsiteY62" fmla="*/ 5684911 h 6857999"/>
              <a:gd name="connsiteX63" fmla="*/ 8018018 w 9024730"/>
              <a:gd name="connsiteY63" fmla="*/ 5755776 h 6857999"/>
              <a:gd name="connsiteX64" fmla="*/ 8008640 w 9024730"/>
              <a:gd name="connsiteY64" fmla="*/ 5889599 h 6857999"/>
              <a:gd name="connsiteX65" fmla="*/ 8013542 w 9024730"/>
              <a:gd name="connsiteY65" fmla="*/ 5989744 h 6857999"/>
              <a:gd name="connsiteX66" fmla="*/ 7980757 w 9024730"/>
              <a:gd name="connsiteY66" fmla="*/ 6084926 h 6857999"/>
              <a:gd name="connsiteX67" fmla="*/ 7975907 w 9024730"/>
              <a:gd name="connsiteY67" fmla="*/ 6346549 h 6857999"/>
              <a:gd name="connsiteX68" fmla="*/ 7974221 w 9024730"/>
              <a:gd name="connsiteY68" fmla="*/ 6527527 h 6857999"/>
              <a:gd name="connsiteX69" fmla="*/ 7979135 w 9024730"/>
              <a:gd name="connsiteY69" fmla="*/ 6627129 h 6857999"/>
              <a:gd name="connsiteX70" fmla="*/ 7979404 w 9024730"/>
              <a:gd name="connsiteY70" fmla="*/ 6694819 h 6857999"/>
              <a:gd name="connsiteX71" fmla="*/ 8009526 w 9024730"/>
              <a:gd name="connsiteY71" fmla="*/ 6765445 h 6857999"/>
              <a:gd name="connsiteX72" fmla="*/ 8018211 w 9024730"/>
              <a:gd name="connsiteY72" fmla="*/ 6844697 h 6857999"/>
              <a:gd name="connsiteX73" fmla="*/ 8019608 w 9024730"/>
              <a:gd name="connsiteY73" fmla="*/ 6857999 h 6857999"/>
              <a:gd name="connsiteX74" fmla="*/ 0 w 9024730"/>
              <a:gd name="connsiteY74" fmla="*/ 6857999 h 685799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Lst>
            <a:rect l="l" t="t" r="r" b="b"/>
            <a:pathLst>
              <a:path w="9024730" h="6857999">
                <a:moveTo>
                  <a:pt x="0" y="0"/>
                </a:moveTo>
                <a:lnTo>
                  <a:pt x="9024730" y="0"/>
                </a:lnTo>
                <a:lnTo>
                  <a:pt x="9024730" y="2"/>
                </a:lnTo>
                <a:lnTo>
                  <a:pt x="8447016" y="2"/>
                </a:lnTo>
                <a:lnTo>
                  <a:pt x="8441214" y="14562"/>
                </a:lnTo>
                <a:lnTo>
                  <a:pt x="8445389" y="59077"/>
                </a:lnTo>
                <a:cubicBezTo>
                  <a:pt x="8445971" y="76949"/>
                  <a:pt x="8436504" y="89796"/>
                  <a:pt x="8437086" y="107668"/>
                </a:cubicBezTo>
                <a:cubicBezTo>
                  <a:pt x="8417947" y="138162"/>
                  <a:pt x="8459241" y="201929"/>
                  <a:pt x="8458599" y="246136"/>
                </a:cubicBezTo>
                <a:cubicBezTo>
                  <a:pt x="8457958" y="290343"/>
                  <a:pt x="8471649" y="364179"/>
                  <a:pt x="8433237" y="372908"/>
                </a:cubicBezTo>
                <a:cubicBezTo>
                  <a:pt x="8426916" y="431308"/>
                  <a:pt x="8438389" y="357606"/>
                  <a:pt x="8430194" y="450607"/>
                </a:cubicBezTo>
                <a:cubicBezTo>
                  <a:pt x="8466727" y="551950"/>
                  <a:pt x="8430182" y="787036"/>
                  <a:pt x="8443315" y="812800"/>
                </a:cubicBezTo>
                <a:cubicBezTo>
                  <a:pt x="8478999" y="860799"/>
                  <a:pt x="8435788" y="854953"/>
                  <a:pt x="8453042" y="912727"/>
                </a:cubicBezTo>
                <a:cubicBezTo>
                  <a:pt x="8462900" y="945986"/>
                  <a:pt x="8451223" y="951781"/>
                  <a:pt x="8451649" y="989950"/>
                </a:cubicBezTo>
                <a:cubicBezTo>
                  <a:pt x="8452074" y="1028120"/>
                  <a:pt x="8452500" y="1095828"/>
                  <a:pt x="8455592" y="1141745"/>
                </a:cubicBezTo>
                <a:cubicBezTo>
                  <a:pt x="8458684" y="1187662"/>
                  <a:pt x="8470047" y="1234783"/>
                  <a:pt x="8470203" y="1265454"/>
                </a:cubicBezTo>
                <a:cubicBezTo>
                  <a:pt x="8458947" y="1304052"/>
                  <a:pt x="8496012" y="1370755"/>
                  <a:pt x="8499638" y="1385480"/>
                </a:cubicBezTo>
                <a:cubicBezTo>
                  <a:pt x="8514485" y="1422714"/>
                  <a:pt x="8525070" y="1428103"/>
                  <a:pt x="8518660" y="1458060"/>
                </a:cubicBezTo>
                <a:cubicBezTo>
                  <a:pt x="8518783" y="1468057"/>
                  <a:pt x="8539003" y="1503177"/>
                  <a:pt x="8539125" y="1513175"/>
                </a:cubicBezTo>
                <a:lnTo>
                  <a:pt x="8570281" y="1570809"/>
                </a:lnTo>
                <a:cubicBezTo>
                  <a:pt x="8597636" y="1617136"/>
                  <a:pt x="8594573" y="1601443"/>
                  <a:pt x="8605212" y="1638391"/>
                </a:cubicBezTo>
                <a:cubicBezTo>
                  <a:pt x="8629645" y="1719640"/>
                  <a:pt x="8613884" y="1715203"/>
                  <a:pt x="8626457" y="1742490"/>
                </a:cubicBezTo>
                <a:lnTo>
                  <a:pt x="8654861" y="1818229"/>
                </a:lnTo>
                <a:cubicBezTo>
                  <a:pt x="8657202" y="1824059"/>
                  <a:pt x="8651899" y="1851211"/>
                  <a:pt x="8648005" y="1862723"/>
                </a:cubicBezTo>
                <a:lnTo>
                  <a:pt x="8654469" y="1917476"/>
                </a:lnTo>
                <a:lnTo>
                  <a:pt x="8649702" y="1972204"/>
                </a:lnTo>
                <a:cubicBezTo>
                  <a:pt x="8652251" y="1979569"/>
                  <a:pt x="8651461" y="2048203"/>
                  <a:pt x="8656357" y="2054291"/>
                </a:cubicBezTo>
                <a:cubicBezTo>
                  <a:pt x="8672645" y="2141657"/>
                  <a:pt x="8632397" y="2189849"/>
                  <a:pt x="8648660" y="2227417"/>
                </a:cubicBezTo>
                <a:cubicBezTo>
                  <a:pt x="8639941" y="2317591"/>
                  <a:pt x="8613796" y="2407644"/>
                  <a:pt x="8607609" y="2510933"/>
                </a:cubicBezTo>
                <a:cubicBezTo>
                  <a:pt x="8633490" y="2597916"/>
                  <a:pt x="8602674" y="2649734"/>
                  <a:pt x="8608432" y="2741866"/>
                </a:cubicBezTo>
                <a:cubicBezTo>
                  <a:pt x="8630300" y="2779815"/>
                  <a:pt x="8631929" y="2817058"/>
                  <a:pt x="8619112" y="2864935"/>
                </a:cubicBezTo>
                <a:cubicBezTo>
                  <a:pt x="8655820" y="2860552"/>
                  <a:pt x="8588374" y="2937673"/>
                  <a:pt x="8627742" y="2950807"/>
                </a:cubicBezTo>
                <a:lnTo>
                  <a:pt x="8611822" y="2978246"/>
                </a:lnTo>
                <a:lnTo>
                  <a:pt x="8608239" y="2995916"/>
                </a:lnTo>
                <a:lnTo>
                  <a:pt x="8598647" y="2998648"/>
                </a:lnTo>
                <a:lnTo>
                  <a:pt x="8587108" y="3023630"/>
                </a:lnTo>
                <a:cubicBezTo>
                  <a:pt x="8584111" y="3033333"/>
                  <a:pt x="8577413" y="3084375"/>
                  <a:pt x="8577885" y="3096975"/>
                </a:cubicBezTo>
                <a:cubicBezTo>
                  <a:pt x="8594321" y="3142205"/>
                  <a:pt x="8535131" y="3160433"/>
                  <a:pt x="8557492" y="3216657"/>
                </a:cubicBezTo>
                <a:cubicBezTo>
                  <a:pt x="8562518" y="3237178"/>
                  <a:pt x="8573573" y="3299737"/>
                  <a:pt x="8560894" y="3310980"/>
                </a:cubicBezTo>
                <a:cubicBezTo>
                  <a:pt x="8557601" y="3323902"/>
                  <a:pt x="8561083" y="3339340"/>
                  <a:pt x="8547852" y="3344725"/>
                </a:cubicBezTo>
                <a:cubicBezTo>
                  <a:pt x="8531788" y="3353908"/>
                  <a:pt x="8553430" y="3400659"/>
                  <a:pt x="8535427" y="3393250"/>
                </a:cubicBezTo>
                <a:cubicBezTo>
                  <a:pt x="8550195" y="3426421"/>
                  <a:pt x="8529553" y="3487753"/>
                  <a:pt x="8520092" y="3514536"/>
                </a:cubicBezTo>
                <a:cubicBezTo>
                  <a:pt x="8513726" y="3563353"/>
                  <a:pt x="8500070" y="3650327"/>
                  <a:pt x="8497231" y="3686149"/>
                </a:cubicBezTo>
                <a:cubicBezTo>
                  <a:pt x="8494574" y="3687657"/>
                  <a:pt x="8493370" y="3677229"/>
                  <a:pt x="8489799" y="3692208"/>
                </a:cubicBezTo>
                <a:cubicBezTo>
                  <a:pt x="8486228" y="3707187"/>
                  <a:pt x="8465938" y="3757479"/>
                  <a:pt x="8475804" y="3776022"/>
                </a:cubicBezTo>
                <a:cubicBezTo>
                  <a:pt x="8441061" y="3875691"/>
                  <a:pt x="8487451" y="3939839"/>
                  <a:pt x="8471279" y="3977138"/>
                </a:cubicBezTo>
                <a:cubicBezTo>
                  <a:pt x="8465599" y="4067300"/>
                  <a:pt x="8419685" y="4164564"/>
                  <a:pt x="8408913" y="4222149"/>
                </a:cubicBezTo>
                <a:cubicBezTo>
                  <a:pt x="8403583" y="4287917"/>
                  <a:pt x="8398240" y="4339232"/>
                  <a:pt x="8402112" y="4364683"/>
                </a:cubicBezTo>
                <a:lnTo>
                  <a:pt x="8393355" y="4462471"/>
                </a:lnTo>
                <a:cubicBezTo>
                  <a:pt x="8396004" y="4503329"/>
                  <a:pt x="8376320" y="4548111"/>
                  <a:pt x="8376166" y="4574052"/>
                </a:cubicBezTo>
                <a:cubicBezTo>
                  <a:pt x="8369380" y="4670665"/>
                  <a:pt x="8352302" y="4649921"/>
                  <a:pt x="8341678" y="4667756"/>
                </a:cubicBezTo>
                <a:cubicBezTo>
                  <a:pt x="8320864" y="4705850"/>
                  <a:pt x="8290794" y="4758928"/>
                  <a:pt x="8273661" y="4799019"/>
                </a:cubicBezTo>
                <a:cubicBezTo>
                  <a:pt x="8254323" y="4834076"/>
                  <a:pt x="8262378" y="4811645"/>
                  <a:pt x="8256132" y="4849614"/>
                </a:cubicBezTo>
                <a:cubicBezTo>
                  <a:pt x="8239320" y="4853334"/>
                  <a:pt x="8207060" y="4883089"/>
                  <a:pt x="8226804" y="4919971"/>
                </a:cubicBezTo>
                <a:lnTo>
                  <a:pt x="8171825" y="5010766"/>
                </a:lnTo>
                <a:cubicBezTo>
                  <a:pt x="8150097" y="4983259"/>
                  <a:pt x="8165842" y="5107656"/>
                  <a:pt x="8143172" y="5088190"/>
                </a:cubicBezTo>
                <a:cubicBezTo>
                  <a:pt x="8128060" y="5102008"/>
                  <a:pt x="8138350" y="5118851"/>
                  <a:pt x="8126363" y="5143922"/>
                </a:cubicBezTo>
                <a:cubicBezTo>
                  <a:pt x="8116335" y="5192745"/>
                  <a:pt x="8111851" y="5226225"/>
                  <a:pt x="8103782" y="5284346"/>
                </a:cubicBezTo>
                <a:cubicBezTo>
                  <a:pt x="8101016" y="5338386"/>
                  <a:pt x="8095811" y="5337325"/>
                  <a:pt x="8084361" y="5390948"/>
                </a:cubicBezTo>
                <a:cubicBezTo>
                  <a:pt x="8082912" y="5429655"/>
                  <a:pt x="8063705" y="5449508"/>
                  <a:pt x="8062552" y="5470854"/>
                </a:cubicBezTo>
                <a:cubicBezTo>
                  <a:pt x="8086776" y="5526328"/>
                  <a:pt x="8037513" y="5496377"/>
                  <a:pt x="8057342" y="5529643"/>
                </a:cubicBezTo>
                <a:cubicBezTo>
                  <a:pt x="8050653" y="5550879"/>
                  <a:pt x="8055939" y="5587444"/>
                  <a:pt x="8044923" y="5597292"/>
                </a:cubicBezTo>
                <a:lnTo>
                  <a:pt x="8035233" y="5608899"/>
                </a:lnTo>
                <a:cubicBezTo>
                  <a:pt x="8030775" y="5623501"/>
                  <a:pt x="8021047" y="5660431"/>
                  <a:pt x="8018178" y="5684911"/>
                </a:cubicBezTo>
                <a:cubicBezTo>
                  <a:pt x="8005590" y="5692608"/>
                  <a:pt x="8011744" y="5734344"/>
                  <a:pt x="8018018" y="5755776"/>
                </a:cubicBezTo>
                <a:cubicBezTo>
                  <a:pt x="8019409" y="5792777"/>
                  <a:pt x="7989082" y="5848613"/>
                  <a:pt x="8008640" y="5889599"/>
                </a:cubicBezTo>
                <a:cubicBezTo>
                  <a:pt x="8011480" y="5932097"/>
                  <a:pt x="8009486" y="5940901"/>
                  <a:pt x="8013542" y="5989744"/>
                </a:cubicBezTo>
                <a:cubicBezTo>
                  <a:pt x="8022089" y="6020787"/>
                  <a:pt x="7982918" y="6024963"/>
                  <a:pt x="7980757" y="6084926"/>
                </a:cubicBezTo>
                <a:cubicBezTo>
                  <a:pt x="7974117" y="6134231"/>
                  <a:pt x="7999371" y="6240432"/>
                  <a:pt x="7975907" y="6346549"/>
                </a:cubicBezTo>
                <a:cubicBezTo>
                  <a:pt x="7987225" y="6409741"/>
                  <a:pt x="7980509" y="6468689"/>
                  <a:pt x="7974221" y="6527527"/>
                </a:cubicBezTo>
                <a:cubicBezTo>
                  <a:pt x="7955361" y="6585667"/>
                  <a:pt x="7987786" y="6579284"/>
                  <a:pt x="7979135" y="6627129"/>
                </a:cubicBezTo>
                <a:cubicBezTo>
                  <a:pt x="7983057" y="6635153"/>
                  <a:pt x="7984986" y="6697665"/>
                  <a:pt x="7979404" y="6694819"/>
                </a:cubicBezTo>
                <a:cubicBezTo>
                  <a:pt x="7981755" y="6716947"/>
                  <a:pt x="8003903" y="6732844"/>
                  <a:pt x="8009526" y="6765445"/>
                </a:cubicBezTo>
                <a:cubicBezTo>
                  <a:pt x="8011113" y="6776325"/>
                  <a:pt x="8014662" y="6810511"/>
                  <a:pt x="8018211" y="6844697"/>
                </a:cubicBezTo>
                <a:lnTo>
                  <a:pt x="8019608" y="6857999"/>
                </a:lnTo>
                <a:lnTo>
                  <a:pt x="0" y="6857999"/>
                </a:lnTo>
                <a:close/>
              </a:path>
            </a:pathLst>
          </a:custGeom>
          <a:solidFill>
            <a:srgbClr val="82766A">
              <a:alpha val="15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a:p>
        </p:txBody>
      </p:sp>
      <p:sp>
        <p:nvSpPr>
          <p:cNvPr id="2" name="TextBox 1">
            <a:extLst>
              <a:ext uri="{FF2B5EF4-FFF2-40B4-BE49-F238E27FC236}">
                <a16:creationId xmlns:a16="http://schemas.microsoft.com/office/drawing/2014/main" id="{D48429E1-63C2-48E4-B25D-02DB56E7C232}"/>
              </a:ext>
            </a:extLst>
          </p:cNvPr>
          <p:cNvSpPr txBox="1"/>
          <p:nvPr/>
        </p:nvSpPr>
        <p:spPr>
          <a:xfrm>
            <a:off x="281354" y="358726"/>
            <a:ext cx="6881026" cy="1322887"/>
          </a:xfrm>
          <a:prstGeom prst="rect">
            <a:avLst/>
          </a:prstGeom>
        </p:spPr>
        <p:txBody>
          <a:bodyPr vert="horz" lIns="91440" tIns="45720" rIns="91440" bIns="45720" rtlCol="0" anchor="ctr">
            <a:normAutofit/>
          </a:bodyPr>
          <a:lstStyle/>
          <a:p>
            <a:pPr>
              <a:lnSpc>
                <a:spcPct val="90000"/>
              </a:lnSpc>
              <a:spcBef>
                <a:spcPct val="0"/>
              </a:spcBef>
              <a:spcAft>
                <a:spcPts val="600"/>
              </a:spcAft>
            </a:pPr>
            <a:r>
              <a:rPr lang="en-US" sz="4400" dirty="0">
                <a:solidFill>
                  <a:srgbClr val="C00000"/>
                </a:solidFill>
                <a:latin typeface="Arial" panose="020B0604020202020204" pitchFamily="34" charset="0"/>
                <a:ea typeface="+mj-ea"/>
                <a:cs typeface="Arial" panose="020B0604020202020204" pitchFamily="34" charset="0"/>
              </a:rPr>
              <a:t>Risks and Assessment</a:t>
            </a:r>
            <a:endParaRPr lang="en-US" sz="4400" kern="1200" dirty="0">
              <a:solidFill>
                <a:srgbClr val="C00000"/>
              </a:solidFill>
              <a:latin typeface="Arial" panose="020B0604020202020204" pitchFamily="34" charset="0"/>
              <a:ea typeface="+mj-ea"/>
              <a:cs typeface="Arial" panose="020B0604020202020204" pitchFamily="34" charset="0"/>
            </a:endParaRPr>
          </a:p>
        </p:txBody>
      </p:sp>
      <p:sp>
        <p:nvSpPr>
          <p:cNvPr id="7" name="TextBox 6">
            <a:extLst>
              <a:ext uri="{FF2B5EF4-FFF2-40B4-BE49-F238E27FC236}">
                <a16:creationId xmlns:a16="http://schemas.microsoft.com/office/drawing/2014/main" id="{EEFF1244-D163-41D3-8913-621CB11427E2}"/>
              </a:ext>
            </a:extLst>
          </p:cNvPr>
          <p:cNvSpPr txBox="1"/>
          <p:nvPr/>
        </p:nvSpPr>
        <p:spPr>
          <a:xfrm>
            <a:off x="96254" y="1335505"/>
            <a:ext cx="8651962" cy="5522494"/>
          </a:xfrm>
          <a:prstGeom prst="rect">
            <a:avLst/>
          </a:prstGeom>
        </p:spPr>
        <p:txBody>
          <a:bodyPr vert="horz" lIns="91440" tIns="45720" rIns="91440" bIns="45720" rtlCol="0" anchor="t">
            <a:normAutofit fontScale="47500" lnSpcReduction="20000"/>
          </a:bodyPr>
          <a:lstStyle/>
          <a:p>
            <a:pPr marL="342900" indent="-342900">
              <a:lnSpc>
                <a:spcPct val="115000"/>
              </a:lnSpc>
              <a:buFont typeface="Symbol" panose="05050102010706020507" pitchFamily="18" charset="2"/>
              <a:buChar char=""/>
            </a:pPr>
            <a:endParaRPr lang="en-GB" sz="3600" dirty="0">
              <a:effectLst/>
              <a:latin typeface="Arial"/>
              <a:ea typeface="Calibri" panose="020F0502020204030204" pitchFamily="34" charset="0"/>
              <a:cs typeface="Times New Roman"/>
            </a:endParaRPr>
          </a:p>
          <a:p>
            <a:pPr marL="342900" indent="-342900">
              <a:lnSpc>
                <a:spcPct val="115000"/>
              </a:lnSpc>
              <a:buFont typeface="Symbol" panose="05050102010706020507" pitchFamily="18" charset="2"/>
              <a:buChar char=""/>
            </a:pPr>
            <a:endParaRPr lang="en-GB" sz="3600" dirty="0">
              <a:latin typeface="Arial"/>
              <a:ea typeface="Calibri" panose="020F0502020204030204" pitchFamily="34" charset="0"/>
              <a:cs typeface="Times New Roman"/>
            </a:endParaRPr>
          </a:p>
          <a:p>
            <a:pPr marL="342900" indent="-342900">
              <a:lnSpc>
                <a:spcPct val="115000"/>
              </a:lnSpc>
              <a:buFont typeface="Symbol" panose="05050102010706020507" pitchFamily="18" charset="2"/>
              <a:buChar char=""/>
            </a:pPr>
            <a:r>
              <a:rPr lang="en-GB" sz="3600" dirty="0">
                <a:effectLst/>
                <a:latin typeface="Arial"/>
                <a:ea typeface="Calibri" panose="020F0502020204030204" pitchFamily="34" charset="0"/>
                <a:cs typeface="Times New Roman"/>
              </a:rPr>
              <a:t>Parents and Career psychological and possible alcoholism issues</a:t>
            </a:r>
            <a:r>
              <a:rPr lang="en-GB" sz="3600" dirty="0">
                <a:latin typeface="Arial"/>
                <a:ea typeface="Calibri" panose="020F0502020204030204" pitchFamily="34" charset="0"/>
                <a:cs typeface="Times New Roman"/>
              </a:rPr>
              <a:t> </a:t>
            </a:r>
            <a:endParaRPr lang="en-GB" sz="3600" dirty="0">
              <a:effectLst/>
              <a:latin typeface="Arial"/>
              <a:ea typeface="Calibri" panose="020F0502020204030204" pitchFamily="34" charset="0"/>
              <a:cs typeface="Times New Roman" panose="02020603050405020304" pitchFamily="18" charset="0"/>
            </a:endParaRPr>
          </a:p>
          <a:p>
            <a:pPr marL="457200">
              <a:lnSpc>
                <a:spcPct val="150000"/>
              </a:lnSpc>
            </a:pPr>
            <a:endParaRPr lang="en-GB" sz="2600" dirty="0">
              <a:effectLst/>
              <a:latin typeface="Arial"/>
              <a:ea typeface="Calibri" panose="020F0502020204030204" pitchFamily="34" charset="0"/>
              <a:cs typeface="Times New Roman" panose="02020603050405020304" pitchFamily="18" charset="0"/>
            </a:endParaRPr>
          </a:p>
          <a:p>
            <a:pPr marL="457200">
              <a:lnSpc>
                <a:spcPct val="150000"/>
              </a:lnSpc>
            </a:pPr>
            <a:r>
              <a:rPr lang="en-GB" sz="2600" dirty="0">
                <a:latin typeface="Arial"/>
                <a:ea typeface="Calibri" panose="020F0502020204030204" pitchFamily="34" charset="0"/>
                <a:cs typeface="Times New Roman"/>
              </a:rPr>
              <a:t>( </a:t>
            </a:r>
            <a:r>
              <a:rPr lang="en-GB" sz="2900" dirty="0">
                <a:effectLst/>
                <a:latin typeface="Arial"/>
                <a:ea typeface="Calibri" panose="020F0502020204030204" pitchFamily="34" charset="0"/>
                <a:cs typeface="Times New Roman"/>
              </a:rPr>
              <a:t>In this case study the two boy’s life is utterly disrupted because of their parents’ alcohol consumption, due to their mother psychological and possible alcoholism issues and resulting behaviours. According to </a:t>
            </a:r>
            <a:r>
              <a:rPr lang="en-GB" sz="2900" dirty="0">
                <a:solidFill>
                  <a:srgbClr val="000000"/>
                </a:solidFill>
                <a:effectLst/>
                <a:latin typeface="Arial"/>
                <a:ea typeface="Calibri" panose="020F0502020204030204" pitchFamily="34" charset="0"/>
                <a:cs typeface="Times New Roman"/>
              </a:rPr>
              <a:t>Barnard, (2010)</a:t>
            </a:r>
            <a:r>
              <a:rPr lang="en-GB" sz="2900" dirty="0">
                <a:effectLst/>
                <a:latin typeface="Arial"/>
                <a:ea typeface="Calibri" panose="020F0502020204030204" pitchFamily="34" charset="0"/>
                <a:cs typeface="Times New Roman"/>
              </a:rPr>
              <a:t> any kind of addictive behaviour absorbs an adult’s attention and will often affect parent to some extent that they cannot possibly ensure the wellbeing or direct safety of their children)</a:t>
            </a:r>
          </a:p>
          <a:p>
            <a:pPr marL="457200">
              <a:lnSpc>
                <a:spcPct val="150000"/>
              </a:lnSpc>
            </a:pPr>
            <a:endParaRPr lang="en-GB" sz="2600" dirty="0">
              <a:effectLst/>
              <a:latin typeface="Arial"/>
              <a:ea typeface="Calibri" panose="020F0502020204030204" pitchFamily="34" charset="0"/>
              <a:cs typeface="Times New Roman" panose="02020603050405020304" pitchFamily="18" charset="0"/>
            </a:endParaRPr>
          </a:p>
          <a:p>
            <a:pPr marL="342900" lvl="0" indent="-342900">
              <a:lnSpc>
                <a:spcPct val="150000"/>
              </a:lnSpc>
              <a:buFont typeface="Symbol" panose="05050102010706020507" pitchFamily="18" charset="2"/>
              <a:buChar char=""/>
            </a:pPr>
            <a:r>
              <a:rPr lang="en-GB" sz="3600" dirty="0">
                <a:effectLst/>
                <a:latin typeface="Arial"/>
                <a:ea typeface="Calibri" panose="020F0502020204030204" pitchFamily="34" charset="0"/>
                <a:cs typeface="Times New Roman"/>
              </a:rPr>
              <a:t>Anti-social parents’ presence can lead to child vulnerabilities.</a:t>
            </a:r>
          </a:p>
          <a:p>
            <a:pPr marL="457200">
              <a:lnSpc>
                <a:spcPct val="150000"/>
              </a:lnSpc>
            </a:pPr>
            <a:endParaRPr lang="en-GB" sz="2600" dirty="0">
              <a:effectLst/>
              <a:latin typeface="Arial"/>
              <a:ea typeface="Calibri" panose="020F0502020204030204" pitchFamily="34" charset="0"/>
              <a:cs typeface="Times New Roman" panose="02020603050405020304" pitchFamily="18" charset="0"/>
            </a:endParaRPr>
          </a:p>
          <a:p>
            <a:pPr marL="457200">
              <a:lnSpc>
                <a:spcPct val="150000"/>
              </a:lnSpc>
              <a:spcAft>
                <a:spcPts val="1000"/>
              </a:spcAft>
            </a:pPr>
            <a:r>
              <a:rPr lang="en-GB" sz="3400" dirty="0">
                <a:effectLst/>
                <a:latin typeface="Arial"/>
                <a:ea typeface="Calibri" panose="020F0502020204030204" pitchFamily="34" charset="0"/>
                <a:cs typeface="Times New Roman"/>
              </a:rPr>
              <a:t>(Without proper attention, and care from mother, young children cannot acquire the necessary development for their progress, also Anti-social mother presence predicted aggression by his children hence considering that, the two boys in this case study was engaged in inappropriate anti-social behaviours. (Jennie and Janet,2012), claim that vulnerabilities increase in the life of children, with increased risk to their health, safety, and wellbeing when the factor impact on their parent ability to meet the needs)</a:t>
            </a:r>
          </a:p>
          <a:p>
            <a:pPr indent="-228600">
              <a:lnSpc>
                <a:spcPct val="90000"/>
              </a:lnSpc>
              <a:spcAft>
                <a:spcPts val="600"/>
              </a:spcAft>
              <a:buFont typeface="Arial" panose="020B0604020202020204" pitchFamily="34" charset="0"/>
              <a:buChar char="•"/>
            </a:pPr>
            <a:endParaRPr lang="en-US" sz="1700" dirty="0">
              <a:latin typeface="Arial"/>
              <a:cs typeface="Arial"/>
            </a:endParaRPr>
          </a:p>
          <a:p>
            <a:pPr marL="285750" indent="-228600">
              <a:lnSpc>
                <a:spcPct val="90000"/>
              </a:lnSpc>
              <a:spcAft>
                <a:spcPts val="600"/>
              </a:spcAft>
              <a:buFont typeface="Arial" panose="020B0604020202020204" pitchFamily="34" charset="0"/>
              <a:buChar char="•"/>
            </a:pPr>
            <a:endParaRPr lang="en-US" sz="1700" dirty="0"/>
          </a:p>
          <a:p>
            <a:pPr indent="-228600">
              <a:lnSpc>
                <a:spcPct val="90000"/>
              </a:lnSpc>
              <a:spcAft>
                <a:spcPts val="600"/>
              </a:spcAft>
              <a:buFont typeface="Arial" panose="020B0604020202020204" pitchFamily="34" charset="0"/>
              <a:buChar char="•"/>
            </a:pPr>
            <a:endParaRPr lang="en-US" sz="1700" dirty="0"/>
          </a:p>
          <a:p>
            <a:pPr indent="-228600">
              <a:lnSpc>
                <a:spcPct val="90000"/>
              </a:lnSpc>
              <a:spcAft>
                <a:spcPts val="600"/>
              </a:spcAft>
              <a:buFont typeface="Arial" panose="020B0604020202020204" pitchFamily="34" charset="0"/>
              <a:buChar char="•"/>
            </a:pPr>
            <a:endParaRPr lang="en-US" sz="1700" dirty="0"/>
          </a:p>
          <a:p>
            <a:pPr indent="-228600">
              <a:lnSpc>
                <a:spcPct val="90000"/>
              </a:lnSpc>
              <a:spcAft>
                <a:spcPts val="600"/>
              </a:spcAft>
              <a:buFont typeface="Arial" panose="020B0604020202020204" pitchFamily="34" charset="0"/>
              <a:buChar char="•"/>
            </a:pPr>
            <a:endParaRPr lang="en-US" sz="1700" dirty="0"/>
          </a:p>
          <a:p>
            <a:pPr indent="-228600">
              <a:lnSpc>
                <a:spcPct val="90000"/>
              </a:lnSpc>
              <a:spcAft>
                <a:spcPts val="600"/>
              </a:spcAft>
              <a:buFont typeface="Arial" panose="020B0604020202020204" pitchFamily="34" charset="0"/>
              <a:buChar char="•"/>
            </a:pPr>
            <a:endParaRPr lang="en-US" sz="1700" dirty="0"/>
          </a:p>
        </p:txBody>
      </p:sp>
      <p:pic>
        <p:nvPicPr>
          <p:cNvPr id="4" name="Picture 3" descr="A picture containing graphical user interface&#10;&#10;Description automatically generated">
            <a:extLst>
              <a:ext uri="{FF2B5EF4-FFF2-40B4-BE49-F238E27FC236}">
                <a16:creationId xmlns:a16="http://schemas.microsoft.com/office/drawing/2014/main" id="{54472F69-B42A-434B-84A7-9C49B74E0516}"/>
              </a:ext>
            </a:extLst>
          </p:cNvPr>
          <p:cNvPicPr>
            <a:picLocks noChangeAspect="1"/>
          </p:cNvPicPr>
          <p:nvPr/>
        </p:nvPicPr>
        <p:blipFill>
          <a:blip r:embed="rId2">
            <a:extLst>
              <a:ext uri="{28A0092B-C50C-407E-A947-70E740481C1C}">
                <a14:useLocalDpi xmlns:a14="http://schemas.microsoft.com/office/drawing/2010/main" val="0"/>
              </a:ext>
              <a:ext uri="{837473B0-CC2E-450A-ABE3-18F120FF3D39}">
                <a1611:picAttrSrcUrl xmlns:a1611="http://schemas.microsoft.com/office/drawing/2016/11/main" r:id="rId3"/>
              </a:ext>
            </a:extLst>
          </a:blip>
          <a:stretch>
            <a:fillRect/>
          </a:stretch>
        </p:blipFill>
        <p:spPr>
          <a:xfrm>
            <a:off x="8795981" y="2402050"/>
            <a:ext cx="2906973" cy="2083330"/>
          </a:xfrm>
          <a:prstGeom prst="rect">
            <a:avLst/>
          </a:prstGeom>
        </p:spPr>
      </p:pic>
    </p:spTree>
    <p:extLst>
      <p:ext uri="{BB962C8B-B14F-4D97-AF65-F5344CB8AC3E}">
        <p14:creationId xmlns:p14="http://schemas.microsoft.com/office/powerpoint/2010/main" val="2490130517"/>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12" name="Rectangle 11">
            <a:extLst>
              <a:ext uri="{FF2B5EF4-FFF2-40B4-BE49-F238E27FC236}">
                <a16:creationId xmlns:a16="http://schemas.microsoft.com/office/drawing/2014/main" id="{5D13CC36-B950-4F02-9BAF-9A7EB267398C}"/>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4" name="Freeform: Shape 13">
            <a:extLst>
              <a:ext uri="{FF2B5EF4-FFF2-40B4-BE49-F238E27FC236}">
                <a16:creationId xmlns:a16="http://schemas.microsoft.com/office/drawing/2014/main" id="{4F2E2428-58BA-458D-AA54-05502E63F32F}"/>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8748215" cy="6857999"/>
          </a:xfrm>
          <a:custGeom>
            <a:avLst/>
            <a:gdLst>
              <a:gd name="connsiteX0" fmla="*/ 0 w 9024730"/>
              <a:gd name="connsiteY0" fmla="*/ 0 h 6857999"/>
              <a:gd name="connsiteX1" fmla="*/ 9024730 w 9024730"/>
              <a:gd name="connsiteY1" fmla="*/ 0 h 6857999"/>
              <a:gd name="connsiteX2" fmla="*/ 9024730 w 9024730"/>
              <a:gd name="connsiteY2" fmla="*/ 2 h 6857999"/>
              <a:gd name="connsiteX3" fmla="*/ 8447016 w 9024730"/>
              <a:gd name="connsiteY3" fmla="*/ 2 h 6857999"/>
              <a:gd name="connsiteX4" fmla="*/ 8441214 w 9024730"/>
              <a:gd name="connsiteY4" fmla="*/ 14562 h 6857999"/>
              <a:gd name="connsiteX5" fmla="*/ 8445389 w 9024730"/>
              <a:gd name="connsiteY5" fmla="*/ 59077 h 6857999"/>
              <a:gd name="connsiteX6" fmla="*/ 8437086 w 9024730"/>
              <a:gd name="connsiteY6" fmla="*/ 107668 h 6857999"/>
              <a:gd name="connsiteX7" fmla="*/ 8458599 w 9024730"/>
              <a:gd name="connsiteY7" fmla="*/ 246136 h 6857999"/>
              <a:gd name="connsiteX8" fmla="*/ 8433237 w 9024730"/>
              <a:gd name="connsiteY8" fmla="*/ 372908 h 6857999"/>
              <a:gd name="connsiteX9" fmla="*/ 8430194 w 9024730"/>
              <a:gd name="connsiteY9" fmla="*/ 450607 h 6857999"/>
              <a:gd name="connsiteX10" fmla="*/ 8443315 w 9024730"/>
              <a:gd name="connsiteY10" fmla="*/ 812800 h 6857999"/>
              <a:gd name="connsiteX11" fmla="*/ 8453042 w 9024730"/>
              <a:gd name="connsiteY11" fmla="*/ 912727 h 6857999"/>
              <a:gd name="connsiteX12" fmla="*/ 8451649 w 9024730"/>
              <a:gd name="connsiteY12" fmla="*/ 989950 h 6857999"/>
              <a:gd name="connsiteX13" fmla="*/ 8455592 w 9024730"/>
              <a:gd name="connsiteY13" fmla="*/ 1141745 h 6857999"/>
              <a:gd name="connsiteX14" fmla="*/ 8470203 w 9024730"/>
              <a:gd name="connsiteY14" fmla="*/ 1265454 h 6857999"/>
              <a:gd name="connsiteX15" fmla="*/ 8499638 w 9024730"/>
              <a:gd name="connsiteY15" fmla="*/ 1385480 h 6857999"/>
              <a:gd name="connsiteX16" fmla="*/ 8518660 w 9024730"/>
              <a:gd name="connsiteY16" fmla="*/ 1458060 h 6857999"/>
              <a:gd name="connsiteX17" fmla="*/ 8539125 w 9024730"/>
              <a:gd name="connsiteY17" fmla="*/ 1513175 h 6857999"/>
              <a:gd name="connsiteX18" fmla="*/ 8570281 w 9024730"/>
              <a:gd name="connsiteY18" fmla="*/ 1570809 h 6857999"/>
              <a:gd name="connsiteX19" fmla="*/ 8605212 w 9024730"/>
              <a:gd name="connsiteY19" fmla="*/ 1638391 h 6857999"/>
              <a:gd name="connsiteX20" fmla="*/ 8626457 w 9024730"/>
              <a:gd name="connsiteY20" fmla="*/ 1742490 h 6857999"/>
              <a:gd name="connsiteX21" fmla="*/ 8654861 w 9024730"/>
              <a:gd name="connsiteY21" fmla="*/ 1818229 h 6857999"/>
              <a:gd name="connsiteX22" fmla="*/ 8648005 w 9024730"/>
              <a:gd name="connsiteY22" fmla="*/ 1862723 h 6857999"/>
              <a:gd name="connsiteX23" fmla="*/ 8654469 w 9024730"/>
              <a:gd name="connsiteY23" fmla="*/ 1917476 h 6857999"/>
              <a:gd name="connsiteX24" fmla="*/ 8649702 w 9024730"/>
              <a:gd name="connsiteY24" fmla="*/ 1972204 h 6857999"/>
              <a:gd name="connsiteX25" fmla="*/ 8656357 w 9024730"/>
              <a:gd name="connsiteY25" fmla="*/ 2054291 h 6857999"/>
              <a:gd name="connsiteX26" fmla="*/ 8648660 w 9024730"/>
              <a:gd name="connsiteY26" fmla="*/ 2227417 h 6857999"/>
              <a:gd name="connsiteX27" fmla="*/ 8607609 w 9024730"/>
              <a:gd name="connsiteY27" fmla="*/ 2510933 h 6857999"/>
              <a:gd name="connsiteX28" fmla="*/ 8608432 w 9024730"/>
              <a:gd name="connsiteY28" fmla="*/ 2741866 h 6857999"/>
              <a:gd name="connsiteX29" fmla="*/ 8619112 w 9024730"/>
              <a:gd name="connsiteY29" fmla="*/ 2864935 h 6857999"/>
              <a:gd name="connsiteX30" fmla="*/ 8627742 w 9024730"/>
              <a:gd name="connsiteY30" fmla="*/ 2950807 h 6857999"/>
              <a:gd name="connsiteX31" fmla="*/ 8611822 w 9024730"/>
              <a:gd name="connsiteY31" fmla="*/ 2978246 h 6857999"/>
              <a:gd name="connsiteX32" fmla="*/ 8608239 w 9024730"/>
              <a:gd name="connsiteY32" fmla="*/ 2995916 h 6857999"/>
              <a:gd name="connsiteX33" fmla="*/ 8598647 w 9024730"/>
              <a:gd name="connsiteY33" fmla="*/ 2998648 h 6857999"/>
              <a:gd name="connsiteX34" fmla="*/ 8587108 w 9024730"/>
              <a:gd name="connsiteY34" fmla="*/ 3023630 h 6857999"/>
              <a:gd name="connsiteX35" fmla="*/ 8577885 w 9024730"/>
              <a:gd name="connsiteY35" fmla="*/ 3096975 h 6857999"/>
              <a:gd name="connsiteX36" fmla="*/ 8557492 w 9024730"/>
              <a:gd name="connsiteY36" fmla="*/ 3216657 h 6857999"/>
              <a:gd name="connsiteX37" fmla="*/ 8560894 w 9024730"/>
              <a:gd name="connsiteY37" fmla="*/ 3310980 h 6857999"/>
              <a:gd name="connsiteX38" fmla="*/ 8547852 w 9024730"/>
              <a:gd name="connsiteY38" fmla="*/ 3344725 h 6857999"/>
              <a:gd name="connsiteX39" fmla="*/ 8535427 w 9024730"/>
              <a:gd name="connsiteY39" fmla="*/ 3393250 h 6857999"/>
              <a:gd name="connsiteX40" fmla="*/ 8520092 w 9024730"/>
              <a:gd name="connsiteY40" fmla="*/ 3514536 h 6857999"/>
              <a:gd name="connsiteX41" fmla="*/ 8497231 w 9024730"/>
              <a:gd name="connsiteY41" fmla="*/ 3686149 h 6857999"/>
              <a:gd name="connsiteX42" fmla="*/ 8489799 w 9024730"/>
              <a:gd name="connsiteY42" fmla="*/ 3692208 h 6857999"/>
              <a:gd name="connsiteX43" fmla="*/ 8475804 w 9024730"/>
              <a:gd name="connsiteY43" fmla="*/ 3776022 h 6857999"/>
              <a:gd name="connsiteX44" fmla="*/ 8471279 w 9024730"/>
              <a:gd name="connsiteY44" fmla="*/ 3977138 h 6857999"/>
              <a:gd name="connsiteX45" fmla="*/ 8408913 w 9024730"/>
              <a:gd name="connsiteY45" fmla="*/ 4222149 h 6857999"/>
              <a:gd name="connsiteX46" fmla="*/ 8402112 w 9024730"/>
              <a:gd name="connsiteY46" fmla="*/ 4364683 h 6857999"/>
              <a:gd name="connsiteX47" fmla="*/ 8393355 w 9024730"/>
              <a:gd name="connsiteY47" fmla="*/ 4462471 h 6857999"/>
              <a:gd name="connsiteX48" fmla="*/ 8376166 w 9024730"/>
              <a:gd name="connsiteY48" fmla="*/ 4574052 h 6857999"/>
              <a:gd name="connsiteX49" fmla="*/ 8341678 w 9024730"/>
              <a:gd name="connsiteY49" fmla="*/ 4667756 h 6857999"/>
              <a:gd name="connsiteX50" fmla="*/ 8273661 w 9024730"/>
              <a:gd name="connsiteY50" fmla="*/ 4799019 h 6857999"/>
              <a:gd name="connsiteX51" fmla="*/ 8256132 w 9024730"/>
              <a:gd name="connsiteY51" fmla="*/ 4849614 h 6857999"/>
              <a:gd name="connsiteX52" fmla="*/ 8226804 w 9024730"/>
              <a:gd name="connsiteY52" fmla="*/ 4919971 h 6857999"/>
              <a:gd name="connsiteX53" fmla="*/ 8171825 w 9024730"/>
              <a:gd name="connsiteY53" fmla="*/ 5010766 h 6857999"/>
              <a:gd name="connsiteX54" fmla="*/ 8143172 w 9024730"/>
              <a:gd name="connsiteY54" fmla="*/ 5088190 h 6857999"/>
              <a:gd name="connsiteX55" fmla="*/ 8126363 w 9024730"/>
              <a:gd name="connsiteY55" fmla="*/ 5143922 h 6857999"/>
              <a:gd name="connsiteX56" fmla="*/ 8103782 w 9024730"/>
              <a:gd name="connsiteY56" fmla="*/ 5284346 h 6857999"/>
              <a:gd name="connsiteX57" fmla="*/ 8084361 w 9024730"/>
              <a:gd name="connsiteY57" fmla="*/ 5390948 h 6857999"/>
              <a:gd name="connsiteX58" fmla="*/ 8062552 w 9024730"/>
              <a:gd name="connsiteY58" fmla="*/ 5470854 h 6857999"/>
              <a:gd name="connsiteX59" fmla="*/ 8057342 w 9024730"/>
              <a:gd name="connsiteY59" fmla="*/ 5529643 h 6857999"/>
              <a:gd name="connsiteX60" fmla="*/ 8044923 w 9024730"/>
              <a:gd name="connsiteY60" fmla="*/ 5597292 h 6857999"/>
              <a:gd name="connsiteX61" fmla="*/ 8035233 w 9024730"/>
              <a:gd name="connsiteY61" fmla="*/ 5608899 h 6857999"/>
              <a:gd name="connsiteX62" fmla="*/ 8018178 w 9024730"/>
              <a:gd name="connsiteY62" fmla="*/ 5684911 h 6857999"/>
              <a:gd name="connsiteX63" fmla="*/ 8018018 w 9024730"/>
              <a:gd name="connsiteY63" fmla="*/ 5755776 h 6857999"/>
              <a:gd name="connsiteX64" fmla="*/ 8008640 w 9024730"/>
              <a:gd name="connsiteY64" fmla="*/ 5889599 h 6857999"/>
              <a:gd name="connsiteX65" fmla="*/ 8013542 w 9024730"/>
              <a:gd name="connsiteY65" fmla="*/ 5989744 h 6857999"/>
              <a:gd name="connsiteX66" fmla="*/ 7980757 w 9024730"/>
              <a:gd name="connsiteY66" fmla="*/ 6084926 h 6857999"/>
              <a:gd name="connsiteX67" fmla="*/ 7975907 w 9024730"/>
              <a:gd name="connsiteY67" fmla="*/ 6346549 h 6857999"/>
              <a:gd name="connsiteX68" fmla="*/ 7974221 w 9024730"/>
              <a:gd name="connsiteY68" fmla="*/ 6527527 h 6857999"/>
              <a:gd name="connsiteX69" fmla="*/ 7979135 w 9024730"/>
              <a:gd name="connsiteY69" fmla="*/ 6627129 h 6857999"/>
              <a:gd name="connsiteX70" fmla="*/ 7979404 w 9024730"/>
              <a:gd name="connsiteY70" fmla="*/ 6694819 h 6857999"/>
              <a:gd name="connsiteX71" fmla="*/ 8009526 w 9024730"/>
              <a:gd name="connsiteY71" fmla="*/ 6765445 h 6857999"/>
              <a:gd name="connsiteX72" fmla="*/ 8018211 w 9024730"/>
              <a:gd name="connsiteY72" fmla="*/ 6844697 h 6857999"/>
              <a:gd name="connsiteX73" fmla="*/ 8019608 w 9024730"/>
              <a:gd name="connsiteY73" fmla="*/ 6857999 h 6857999"/>
              <a:gd name="connsiteX74" fmla="*/ 0 w 9024730"/>
              <a:gd name="connsiteY74" fmla="*/ 6857999 h 685799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Lst>
            <a:rect l="l" t="t" r="r" b="b"/>
            <a:pathLst>
              <a:path w="9024730" h="6857999">
                <a:moveTo>
                  <a:pt x="0" y="0"/>
                </a:moveTo>
                <a:lnTo>
                  <a:pt x="9024730" y="0"/>
                </a:lnTo>
                <a:lnTo>
                  <a:pt x="9024730" y="2"/>
                </a:lnTo>
                <a:lnTo>
                  <a:pt x="8447016" y="2"/>
                </a:lnTo>
                <a:lnTo>
                  <a:pt x="8441214" y="14562"/>
                </a:lnTo>
                <a:lnTo>
                  <a:pt x="8445389" y="59077"/>
                </a:lnTo>
                <a:cubicBezTo>
                  <a:pt x="8445971" y="76949"/>
                  <a:pt x="8436504" y="89796"/>
                  <a:pt x="8437086" y="107668"/>
                </a:cubicBezTo>
                <a:cubicBezTo>
                  <a:pt x="8417947" y="138162"/>
                  <a:pt x="8459241" y="201929"/>
                  <a:pt x="8458599" y="246136"/>
                </a:cubicBezTo>
                <a:cubicBezTo>
                  <a:pt x="8457958" y="290343"/>
                  <a:pt x="8471649" y="364179"/>
                  <a:pt x="8433237" y="372908"/>
                </a:cubicBezTo>
                <a:cubicBezTo>
                  <a:pt x="8426916" y="431308"/>
                  <a:pt x="8438389" y="357606"/>
                  <a:pt x="8430194" y="450607"/>
                </a:cubicBezTo>
                <a:cubicBezTo>
                  <a:pt x="8466727" y="551950"/>
                  <a:pt x="8430182" y="787036"/>
                  <a:pt x="8443315" y="812800"/>
                </a:cubicBezTo>
                <a:cubicBezTo>
                  <a:pt x="8478999" y="860799"/>
                  <a:pt x="8435788" y="854953"/>
                  <a:pt x="8453042" y="912727"/>
                </a:cubicBezTo>
                <a:cubicBezTo>
                  <a:pt x="8462900" y="945986"/>
                  <a:pt x="8451223" y="951781"/>
                  <a:pt x="8451649" y="989950"/>
                </a:cubicBezTo>
                <a:cubicBezTo>
                  <a:pt x="8452074" y="1028120"/>
                  <a:pt x="8452500" y="1095828"/>
                  <a:pt x="8455592" y="1141745"/>
                </a:cubicBezTo>
                <a:cubicBezTo>
                  <a:pt x="8458684" y="1187662"/>
                  <a:pt x="8470047" y="1234783"/>
                  <a:pt x="8470203" y="1265454"/>
                </a:cubicBezTo>
                <a:cubicBezTo>
                  <a:pt x="8458947" y="1304052"/>
                  <a:pt x="8496012" y="1370755"/>
                  <a:pt x="8499638" y="1385480"/>
                </a:cubicBezTo>
                <a:cubicBezTo>
                  <a:pt x="8514485" y="1422714"/>
                  <a:pt x="8525070" y="1428103"/>
                  <a:pt x="8518660" y="1458060"/>
                </a:cubicBezTo>
                <a:cubicBezTo>
                  <a:pt x="8518783" y="1468057"/>
                  <a:pt x="8539003" y="1503177"/>
                  <a:pt x="8539125" y="1513175"/>
                </a:cubicBezTo>
                <a:lnTo>
                  <a:pt x="8570281" y="1570809"/>
                </a:lnTo>
                <a:cubicBezTo>
                  <a:pt x="8597636" y="1617136"/>
                  <a:pt x="8594573" y="1601443"/>
                  <a:pt x="8605212" y="1638391"/>
                </a:cubicBezTo>
                <a:cubicBezTo>
                  <a:pt x="8629645" y="1719640"/>
                  <a:pt x="8613884" y="1715203"/>
                  <a:pt x="8626457" y="1742490"/>
                </a:cubicBezTo>
                <a:lnTo>
                  <a:pt x="8654861" y="1818229"/>
                </a:lnTo>
                <a:cubicBezTo>
                  <a:pt x="8657202" y="1824059"/>
                  <a:pt x="8651899" y="1851211"/>
                  <a:pt x="8648005" y="1862723"/>
                </a:cubicBezTo>
                <a:lnTo>
                  <a:pt x="8654469" y="1917476"/>
                </a:lnTo>
                <a:lnTo>
                  <a:pt x="8649702" y="1972204"/>
                </a:lnTo>
                <a:cubicBezTo>
                  <a:pt x="8652251" y="1979569"/>
                  <a:pt x="8651461" y="2048203"/>
                  <a:pt x="8656357" y="2054291"/>
                </a:cubicBezTo>
                <a:cubicBezTo>
                  <a:pt x="8672645" y="2141657"/>
                  <a:pt x="8632397" y="2189849"/>
                  <a:pt x="8648660" y="2227417"/>
                </a:cubicBezTo>
                <a:cubicBezTo>
                  <a:pt x="8639941" y="2317591"/>
                  <a:pt x="8613796" y="2407644"/>
                  <a:pt x="8607609" y="2510933"/>
                </a:cubicBezTo>
                <a:cubicBezTo>
                  <a:pt x="8633490" y="2597916"/>
                  <a:pt x="8602674" y="2649734"/>
                  <a:pt x="8608432" y="2741866"/>
                </a:cubicBezTo>
                <a:cubicBezTo>
                  <a:pt x="8630300" y="2779815"/>
                  <a:pt x="8631929" y="2817058"/>
                  <a:pt x="8619112" y="2864935"/>
                </a:cubicBezTo>
                <a:cubicBezTo>
                  <a:pt x="8655820" y="2860552"/>
                  <a:pt x="8588374" y="2937673"/>
                  <a:pt x="8627742" y="2950807"/>
                </a:cubicBezTo>
                <a:lnTo>
                  <a:pt x="8611822" y="2978246"/>
                </a:lnTo>
                <a:lnTo>
                  <a:pt x="8608239" y="2995916"/>
                </a:lnTo>
                <a:lnTo>
                  <a:pt x="8598647" y="2998648"/>
                </a:lnTo>
                <a:lnTo>
                  <a:pt x="8587108" y="3023630"/>
                </a:lnTo>
                <a:cubicBezTo>
                  <a:pt x="8584111" y="3033333"/>
                  <a:pt x="8577413" y="3084375"/>
                  <a:pt x="8577885" y="3096975"/>
                </a:cubicBezTo>
                <a:cubicBezTo>
                  <a:pt x="8594321" y="3142205"/>
                  <a:pt x="8535131" y="3160433"/>
                  <a:pt x="8557492" y="3216657"/>
                </a:cubicBezTo>
                <a:cubicBezTo>
                  <a:pt x="8562518" y="3237178"/>
                  <a:pt x="8573573" y="3299737"/>
                  <a:pt x="8560894" y="3310980"/>
                </a:cubicBezTo>
                <a:cubicBezTo>
                  <a:pt x="8557601" y="3323902"/>
                  <a:pt x="8561083" y="3339340"/>
                  <a:pt x="8547852" y="3344725"/>
                </a:cubicBezTo>
                <a:cubicBezTo>
                  <a:pt x="8531788" y="3353908"/>
                  <a:pt x="8553430" y="3400659"/>
                  <a:pt x="8535427" y="3393250"/>
                </a:cubicBezTo>
                <a:cubicBezTo>
                  <a:pt x="8550195" y="3426421"/>
                  <a:pt x="8529553" y="3487753"/>
                  <a:pt x="8520092" y="3514536"/>
                </a:cubicBezTo>
                <a:cubicBezTo>
                  <a:pt x="8513726" y="3563353"/>
                  <a:pt x="8500070" y="3650327"/>
                  <a:pt x="8497231" y="3686149"/>
                </a:cubicBezTo>
                <a:cubicBezTo>
                  <a:pt x="8494574" y="3687657"/>
                  <a:pt x="8493370" y="3677229"/>
                  <a:pt x="8489799" y="3692208"/>
                </a:cubicBezTo>
                <a:cubicBezTo>
                  <a:pt x="8486228" y="3707187"/>
                  <a:pt x="8465938" y="3757479"/>
                  <a:pt x="8475804" y="3776022"/>
                </a:cubicBezTo>
                <a:cubicBezTo>
                  <a:pt x="8441061" y="3875691"/>
                  <a:pt x="8487451" y="3939839"/>
                  <a:pt x="8471279" y="3977138"/>
                </a:cubicBezTo>
                <a:cubicBezTo>
                  <a:pt x="8465599" y="4067300"/>
                  <a:pt x="8419685" y="4164564"/>
                  <a:pt x="8408913" y="4222149"/>
                </a:cubicBezTo>
                <a:cubicBezTo>
                  <a:pt x="8403583" y="4287917"/>
                  <a:pt x="8398240" y="4339232"/>
                  <a:pt x="8402112" y="4364683"/>
                </a:cubicBezTo>
                <a:lnTo>
                  <a:pt x="8393355" y="4462471"/>
                </a:lnTo>
                <a:cubicBezTo>
                  <a:pt x="8396004" y="4503329"/>
                  <a:pt x="8376320" y="4548111"/>
                  <a:pt x="8376166" y="4574052"/>
                </a:cubicBezTo>
                <a:cubicBezTo>
                  <a:pt x="8369380" y="4670665"/>
                  <a:pt x="8352302" y="4649921"/>
                  <a:pt x="8341678" y="4667756"/>
                </a:cubicBezTo>
                <a:cubicBezTo>
                  <a:pt x="8320864" y="4705850"/>
                  <a:pt x="8290794" y="4758928"/>
                  <a:pt x="8273661" y="4799019"/>
                </a:cubicBezTo>
                <a:cubicBezTo>
                  <a:pt x="8254323" y="4834076"/>
                  <a:pt x="8262378" y="4811645"/>
                  <a:pt x="8256132" y="4849614"/>
                </a:cubicBezTo>
                <a:cubicBezTo>
                  <a:pt x="8239320" y="4853334"/>
                  <a:pt x="8207060" y="4883089"/>
                  <a:pt x="8226804" y="4919971"/>
                </a:cubicBezTo>
                <a:lnTo>
                  <a:pt x="8171825" y="5010766"/>
                </a:lnTo>
                <a:cubicBezTo>
                  <a:pt x="8150097" y="4983259"/>
                  <a:pt x="8165842" y="5107656"/>
                  <a:pt x="8143172" y="5088190"/>
                </a:cubicBezTo>
                <a:cubicBezTo>
                  <a:pt x="8128060" y="5102008"/>
                  <a:pt x="8138350" y="5118851"/>
                  <a:pt x="8126363" y="5143922"/>
                </a:cubicBezTo>
                <a:cubicBezTo>
                  <a:pt x="8116335" y="5192745"/>
                  <a:pt x="8111851" y="5226225"/>
                  <a:pt x="8103782" y="5284346"/>
                </a:cubicBezTo>
                <a:cubicBezTo>
                  <a:pt x="8101016" y="5338386"/>
                  <a:pt x="8095811" y="5337325"/>
                  <a:pt x="8084361" y="5390948"/>
                </a:cubicBezTo>
                <a:cubicBezTo>
                  <a:pt x="8082912" y="5429655"/>
                  <a:pt x="8063705" y="5449508"/>
                  <a:pt x="8062552" y="5470854"/>
                </a:cubicBezTo>
                <a:cubicBezTo>
                  <a:pt x="8086776" y="5526328"/>
                  <a:pt x="8037513" y="5496377"/>
                  <a:pt x="8057342" y="5529643"/>
                </a:cubicBezTo>
                <a:cubicBezTo>
                  <a:pt x="8050653" y="5550879"/>
                  <a:pt x="8055939" y="5587444"/>
                  <a:pt x="8044923" y="5597292"/>
                </a:cubicBezTo>
                <a:lnTo>
                  <a:pt x="8035233" y="5608899"/>
                </a:lnTo>
                <a:cubicBezTo>
                  <a:pt x="8030775" y="5623501"/>
                  <a:pt x="8021047" y="5660431"/>
                  <a:pt x="8018178" y="5684911"/>
                </a:cubicBezTo>
                <a:cubicBezTo>
                  <a:pt x="8005590" y="5692608"/>
                  <a:pt x="8011744" y="5734344"/>
                  <a:pt x="8018018" y="5755776"/>
                </a:cubicBezTo>
                <a:cubicBezTo>
                  <a:pt x="8019409" y="5792777"/>
                  <a:pt x="7989082" y="5848613"/>
                  <a:pt x="8008640" y="5889599"/>
                </a:cubicBezTo>
                <a:cubicBezTo>
                  <a:pt x="8011480" y="5932097"/>
                  <a:pt x="8009486" y="5940901"/>
                  <a:pt x="8013542" y="5989744"/>
                </a:cubicBezTo>
                <a:cubicBezTo>
                  <a:pt x="8022089" y="6020787"/>
                  <a:pt x="7982918" y="6024963"/>
                  <a:pt x="7980757" y="6084926"/>
                </a:cubicBezTo>
                <a:cubicBezTo>
                  <a:pt x="7974117" y="6134231"/>
                  <a:pt x="7999371" y="6240432"/>
                  <a:pt x="7975907" y="6346549"/>
                </a:cubicBezTo>
                <a:cubicBezTo>
                  <a:pt x="7987225" y="6409741"/>
                  <a:pt x="7980509" y="6468689"/>
                  <a:pt x="7974221" y="6527527"/>
                </a:cubicBezTo>
                <a:cubicBezTo>
                  <a:pt x="7955361" y="6585667"/>
                  <a:pt x="7987786" y="6579284"/>
                  <a:pt x="7979135" y="6627129"/>
                </a:cubicBezTo>
                <a:cubicBezTo>
                  <a:pt x="7983057" y="6635153"/>
                  <a:pt x="7984986" y="6697665"/>
                  <a:pt x="7979404" y="6694819"/>
                </a:cubicBezTo>
                <a:cubicBezTo>
                  <a:pt x="7981755" y="6716947"/>
                  <a:pt x="8003903" y="6732844"/>
                  <a:pt x="8009526" y="6765445"/>
                </a:cubicBezTo>
                <a:cubicBezTo>
                  <a:pt x="8011113" y="6776325"/>
                  <a:pt x="8014662" y="6810511"/>
                  <a:pt x="8018211" y="6844697"/>
                </a:cubicBezTo>
                <a:lnTo>
                  <a:pt x="8019608" y="6857999"/>
                </a:lnTo>
                <a:lnTo>
                  <a:pt x="0" y="6857999"/>
                </a:lnTo>
                <a:close/>
              </a:path>
            </a:pathLst>
          </a:custGeom>
          <a:solidFill>
            <a:srgbClr val="82766A">
              <a:alpha val="15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a:p>
        </p:txBody>
      </p:sp>
      <p:sp>
        <p:nvSpPr>
          <p:cNvPr id="2" name="TextBox 1">
            <a:extLst>
              <a:ext uri="{FF2B5EF4-FFF2-40B4-BE49-F238E27FC236}">
                <a16:creationId xmlns:a16="http://schemas.microsoft.com/office/drawing/2014/main" id="{D48429E1-63C2-48E4-B25D-02DB56E7C232}"/>
              </a:ext>
            </a:extLst>
          </p:cNvPr>
          <p:cNvSpPr txBox="1"/>
          <p:nvPr/>
        </p:nvSpPr>
        <p:spPr>
          <a:xfrm>
            <a:off x="1603948" y="-119920"/>
            <a:ext cx="6414112" cy="1079290"/>
          </a:xfrm>
          <a:prstGeom prst="rect">
            <a:avLst/>
          </a:prstGeom>
        </p:spPr>
        <p:txBody>
          <a:bodyPr vert="horz" lIns="91440" tIns="45720" rIns="91440" bIns="45720" rtlCol="0" anchor="ctr">
            <a:normAutofit/>
          </a:bodyPr>
          <a:lstStyle/>
          <a:p>
            <a:pPr>
              <a:lnSpc>
                <a:spcPct val="90000"/>
              </a:lnSpc>
              <a:spcBef>
                <a:spcPct val="0"/>
              </a:spcBef>
              <a:spcAft>
                <a:spcPts val="600"/>
              </a:spcAft>
            </a:pPr>
            <a:endParaRPr lang="en-US" sz="4400" kern="1200">
              <a:solidFill>
                <a:srgbClr val="C00000"/>
              </a:solidFill>
              <a:latin typeface="Arial" panose="020B0604020202020204" pitchFamily="34" charset="0"/>
              <a:ea typeface="+mj-ea"/>
              <a:cs typeface="Arial" panose="020B0604020202020204" pitchFamily="34" charset="0"/>
            </a:endParaRPr>
          </a:p>
        </p:txBody>
      </p:sp>
      <p:sp>
        <p:nvSpPr>
          <p:cNvPr id="7" name="TextBox 6">
            <a:extLst>
              <a:ext uri="{FF2B5EF4-FFF2-40B4-BE49-F238E27FC236}">
                <a16:creationId xmlns:a16="http://schemas.microsoft.com/office/drawing/2014/main" id="{EEFF1244-D163-41D3-8913-621CB11427E2}"/>
              </a:ext>
            </a:extLst>
          </p:cNvPr>
          <p:cNvSpPr txBox="1"/>
          <p:nvPr/>
        </p:nvSpPr>
        <p:spPr>
          <a:xfrm>
            <a:off x="210552" y="1605216"/>
            <a:ext cx="8327110" cy="4479565"/>
          </a:xfrm>
          <a:prstGeom prst="rect">
            <a:avLst/>
          </a:prstGeom>
        </p:spPr>
        <p:txBody>
          <a:bodyPr vert="horz" lIns="91440" tIns="45720" rIns="91440" bIns="45720" rtlCol="0" anchor="t">
            <a:normAutofit fontScale="25000" lnSpcReduction="20000"/>
          </a:bodyPr>
          <a:lstStyle/>
          <a:p>
            <a:pPr marL="457200" algn="just">
              <a:lnSpc>
                <a:spcPct val="150000"/>
              </a:lnSpc>
            </a:pPr>
            <a:endParaRPr lang="en-GB" sz="1800" dirty="0">
              <a:effectLst/>
              <a:latin typeface="Calibri" panose="020F0502020204030204" pitchFamily="34" charset="0"/>
              <a:ea typeface="Calibri" panose="020F0502020204030204" pitchFamily="34" charset="0"/>
              <a:cs typeface="Times New Roman" panose="02020603050405020304" pitchFamily="18" charset="0"/>
            </a:endParaRPr>
          </a:p>
          <a:p>
            <a:pPr marL="342900" indent="-342900">
              <a:lnSpc>
                <a:spcPct val="115000"/>
              </a:lnSpc>
              <a:buFont typeface="Symbol" panose="05050102010706020507" pitchFamily="18" charset="2"/>
              <a:buChar char=""/>
            </a:pPr>
            <a:r>
              <a:rPr lang="en-GB" sz="8000" dirty="0">
                <a:effectLst/>
                <a:latin typeface="Arial"/>
                <a:ea typeface="Calibri" panose="020F0502020204030204" pitchFamily="34" charset="0"/>
                <a:cs typeface="Times New Roman"/>
              </a:rPr>
              <a:t>Economic situation of parents or carer (poverty)</a:t>
            </a:r>
            <a:r>
              <a:rPr lang="en-GB" sz="8000" dirty="0">
                <a:latin typeface="Arial"/>
                <a:ea typeface="Calibri" panose="020F0502020204030204" pitchFamily="34" charset="0"/>
                <a:cs typeface="Times New Roman"/>
              </a:rPr>
              <a:t> </a:t>
            </a:r>
            <a:endParaRPr lang="en-GB" sz="8000" dirty="0">
              <a:effectLst/>
              <a:latin typeface="Arial"/>
              <a:ea typeface="Calibri" panose="020F0502020204030204" pitchFamily="34" charset="0"/>
              <a:cs typeface="Times New Roman" panose="02020603050405020304" pitchFamily="18" charset="0"/>
            </a:endParaRPr>
          </a:p>
          <a:p>
            <a:pPr marL="457200">
              <a:lnSpc>
                <a:spcPct val="150000"/>
              </a:lnSpc>
            </a:pPr>
            <a:endParaRPr lang="en-GB" sz="5600" dirty="0">
              <a:latin typeface="Arial"/>
              <a:ea typeface="Calibri" panose="020F0502020204030204" pitchFamily="34" charset="0"/>
              <a:cs typeface="Times New Roman"/>
            </a:endParaRPr>
          </a:p>
          <a:p>
            <a:pPr marL="457200">
              <a:lnSpc>
                <a:spcPct val="150000"/>
              </a:lnSpc>
            </a:pPr>
            <a:r>
              <a:rPr lang="en-GB" sz="6400" dirty="0">
                <a:effectLst/>
                <a:latin typeface="Arial"/>
                <a:ea typeface="Calibri" panose="020F0502020204030204" pitchFamily="34" charset="0"/>
                <a:cs typeface="Times New Roman"/>
              </a:rPr>
              <a:t>Vulnerabilities also increased when parent had never worked on the other poverty. The persistent or severe emotional ill-treatment from the father of the boys has a negative effect on their all-round development and the behaviour of the boys. Also, likely to develop behaviour problem, experience low educational attainment.</a:t>
            </a:r>
            <a:r>
              <a:rPr lang="en-GB" sz="6400" dirty="0">
                <a:latin typeface="Arial"/>
                <a:ea typeface="Calibri" panose="020F0502020204030204" pitchFamily="34" charset="0"/>
                <a:cs typeface="Times New Roman"/>
              </a:rPr>
              <a:t>  </a:t>
            </a:r>
            <a:endParaRPr lang="en-GB" sz="6400" dirty="0">
              <a:effectLst/>
              <a:latin typeface="Arial"/>
              <a:ea typeface="Calibri" panose="020F0502020204030204" pitchFamily="34" charset="0"/>
              <a:cs typeface="Times New Roman" panose="02020603050405020304" pitchFamily="18" charset="0"/>
            </a:endParaRPr>
          </a:p>
          <a:p>
            <a:pPr marL="457200">
              <a:lnSpc>
                <a:spcPct val="115000"/>
              </a:lnSpc>
              <a:spcAft>
                <a:spcPts val="1000"/>
              </a:spcAft>
            </a:pPr>
            <a:endParaRPr lang="en-GB" sz="5600" dirty="0">
              <a:effectLst/>
              <a:latin typeface="Arial"/>
              <a:ea typeface="Calibri" panose="020F0502020204030204" pitchFamily="34" charset="0"/>
              <a:cs typeface="Times New Roman" panose="02020603050405020304" pitchFamily="18" charset="0"/>
            </a:endParaRPr>
          </a:p>
          <a:p>
            <a:pPr marL="342900" lvl="0" indent="-342900">
              <a:lnSpc>
                <a:spcPct val="150000"/>
              </a:lnSpc>
              <a:spcAft>
                <a:spcPts val="1000"/>
              </a:spcAft>
              <a:buFont typeface="Symbol" panose="05050102010706020507" pitchFamily="18" charset="2"/>
              <a:buChar char=""/>
            </a:pPr>
            <a:r>
              <a:rPr lang="en-GB" sz="8000" dirty="0">
                <a:effectLst/>
                <a:latin typeface="Arial"/>
                <a:ea typeface="Calibri" panose="020F0502020204030204" pitchFamily="34" charset="0"/>
                <a:cs typeface="Times New Roman"/>
              </a:rPr>
              <a:t>Child abuse and neglect are form of maltreatment</a:t>
            </a:r>
            <a:endParaRPr lang="en-GB" sz="8000" dirty="0">
              <a:latin typeface="Arial"/>
              <a:ea typeface="Calibri" panose="020F0502020204030204" pitchFamily="34" charset="0"/>
              <a:cs typeface="Times New Roman"/>
            </a:endParaRPr>
          </a:p>
          <a:p>
            <a:pPr lvl="0">
              <a:lnSpc>
                <a:spcPct val="150000"/>
              </a:lnSpc>
              <a:spcAft>
                <a:spcPts val="1000"/>
              </a:spcAft>
            </a:pPr>
            <a:r>
              <a:rPr lang="en-GB" sz="6400" dirty="0">
                <a:effectLst/>
                <a:latin typeface="Arial" panose="020B0604020202020204" pitchFamily="34" charset="0"/>
                <a:ea typeface="Calibri" panose="020F0502020204030204" pitchFamily="34" charset="0"/>
                <a:cs typeface="Arial" panose="020B0604020202020204" pitchFamily="34" charset="0"/>
              </a:rPr>
              <a:t>Conceptions of vulnerability are central to recognising rick factors to abuse</a:t>
            </a:r>
            <a:r>
              <a:rPr lang="en-GB" sz="6400" dirty="0">
                <a:latin typeface="Arial" panose="020B0604020202020204" pitchFamily="34" charset="0"/>
                <a:ea typeface="Calibri" panose="020F0502020204030204" pitchFamily="34" charset="0"/>
                <a:cs typeface="Arial" panose="020B0604020202020204" pitchFamily="34" charset="0"/>
              </a:rPr>
              <a:t> </a:t>
            </a:r>
            <a:r>
              <a:rPr lang="en-GB" sz="6400" dirty="0">
                <a:effectLst/>
                <a:latin typeface="Arial" panose="020B0604020202020204" pitchFamily="34" charset="0"/>
                <a:ea typeface="Calibri" panose="020F0502020204030204" pitchFamily="34" charset="0"/>
                <a:cs typeface="Arial" panose="020B0604020202020204" pitchFamily="34" charset="0"/>
              </a:rPr>
              <a:t> As vulnerable child may be at increased risk of maltreatment. Child abuse and neglect are form of maltreatment. Neglect is the persistent failure from parents to meet the basic physical and or psychological needs of their child, this is likely to result in the result in the serious impairment of the child’s health or development. The effect of this the child lacks normal development of speech, learning and mobility</a:t>
            </a:r>
            <a:r>
              <a:rPr lang="en-GB" sz="4900" dirty="0">
                <a:effectLst/>
                <a:latin typeface="Arial" panose="020B0604020202020204" pitchFamily="34" charset="0"/>
                <a:ea typeface="Calibri" panose="020F0502020204030204" pitchFamily="34" charset="0"/>
                <a:cs typeface="Arial" panose="020B0604020202020204" pitchFamily="34" charset="0"/>
              </a:rPr>
              <a:t>.</a:t>
            </a:r>
            <a:endParaRPr lang="en-US" sz="4900" dirty="0">
              <a:latin typeface="Arial" panose="020B0604020202020204" pitchFamily="34" charset="0"/>
              <a:cs typeface="Arial" panose="020B0604020202020204" pitchFamily="34" charset="0"/>
            </a:endParaRPr>
          </a:p>
          <a:p>
            <a:pPr marL="285750" indent="-228600">
              <a:lnSpc>
                <a:spcPct val="90000"/>
              </a:lnSpc>
              <a:spcAft>
                <a:spcPts val="600"/>
              </a:spcAft>
              <a:buFont typeface="Arial" panose="020B0604020202020204" pitchFamily="34" charset="0"/>
              <a:buChar char="•"/>
            </a:pPr>
            <a:endParaRPr lang="en-US" sz="1700" dirty="0"/>
          </a:p>
          <a:p>
            <a:pPr indent="-228600">
              <a:lnSpc>
                <a:spcPct val="90000"/>
              </a:lnSpc>
              <a:spcAft>
                <a:spcPts val="600"/>
              </a:spcAft>
              <a:buFont typeface="Arial" panose="020B0604020202020204" pitchFamily="34" charset="0"/>
              <a:buChar char="•"/>
            </a:pPr>
            <a:endParaRPr lang="en-US" sz="1700" dirty="0"/>
          </a:p>
          <a:p>
            <a:pPr indent="-228600">
              <a:lnSpc>
                <a:spcPct val="90000"/>
              </a:lnSpc>
              <a:spcAft>
                <a:spcPts val="600"/>
              </a:spcAft>
              <a:buFont typeface="Arial" panose="020B0604020202020204" pitchFamily="34" charset="0"/>
              <a:buChar char="•"/>
            </a:pPr>
            <a:endParaRPr lang="en-US" sz="1700" dirty="0"/>
          </a:p>
          <a:p>
            <a:pPr indent="-228600">
              <a:lnSpc>
                <a:spcPct val="90000"/>
              </a:lnSpc>
              <a:spcAft>
                <a:spcPts val="600"/>
              </a:spcAft>
              <a:buFont typeface="Arial" panose="020B0604020202020204" pitchFamily="34" charset="0"/>
              <a:buChar char="•"/>
            </a:pPr>
            <a:endParaRPr lang="en-US" sz="1700" dirty="0"/>
          </a:p>
          <a:p>
            <a:pPr indent="-228600">
              <a:lnSpc>
                <a:spcPct val="90000"/>
              </a:lnSpc>
              <a:spcAft>
                <a:spcPts val="600"/>
              </a:spcAft>
              <a:buFont typeface="Arial" panose="020B0604020202020204" pitchFamily="34" charset="0"/>
              <a:buChar char="•"/>
            </a:pPr>
            <a:endParaRPr lang="en-US" sz="1700" dirty="0"/>
          </a:p>
        </p:txBody>
      </p:sp>
      <p:pic>
        <p:nvPicPr>
          <p:cNvPr id="4" name="Picture 3" descr="A picture containing graphical user interface&#10;&#10;Description automatically generated">
            <a:extLst>
              <a:ext uri="{FF2B5EF4-FFF2-40B4-BE49-F238E27FC236}">
                <a16:creationId xmlns:a16="http://schemas.microsoft.com/office/drawing/2014/main" id="{54472F69-B42A-434B-84A7-9C49B74E0516}"/>
              </a:ext>
            </a:extLst>
          </p:cNvPr>
          <p:cNvPicPr>
            <a:picLocks noChangeAspect="1"/>
          </p:cNvPicPr>
          <p:nvPr/>
        </p:nvPicPr>
        <p:blipFill>
          <a:blip r:embed="rId2">
            <a:extLst>
              <a:ext uri="{28A0092B-C50C-407E-A947-70E740481C1C}">
                <a14:useLocalDpi xmlns:a14="http://schemas.microsoft.com/office/drawing/2010/main" val="0"/>
              </a:ext>
              <a:ext uri="{837473B0-CC2E-450A-ABE3-18F120FF3D39}">
                <a1611:picAttrSrcUrl xmlns:a1611="http://schemas.microsoft.com/office/drawing/2016/11/main" r:id="rId3"/>
              </a:ext>
            </a:extLst>
          </a:blip>
          <a:stretch>
            <a:fillRect/>
          </a:stretch>
        </p:blipFill>
        <p:spPr>
          <a:xfrm>
            <a:off x="8795981" y="2402050"/>
            <a:ext cx="2906973" cy="2083330"/>
          </a:xfrm>
          <a:prstGeom prst="rect">
            <a:avLst/>
          </a:prstGeom>
        </p:spPr>
      </p:pic>
      <p:sp>
        <p:nvSpPr>
          <p:cNvPr id="3" name="TextBox 2">
            <a:extLst>
              <a:ext uri="{FF2B5EF4-FFF2-40B4-BE49-F238E27FC236}">
                <a16:creationId xmlns:a16="http://schemas.microsoft.com/office/drawing/2014/main" id="{151C9AFD-FABF-4F2B-AC27-9E87B6819B76}"/>
              </a:ext>
            </a:extLst>
          </p:cNvPr>
          <p:cNvSpPr txBox="1"/>
          <p:nvPr/>
        </p:nvSpPr>
        <p:spPr>
          <a:xfrm>
            <a:off x="336884" y="385011"/>
            <a:ext cx="7002379" cy="701731"/>
          </a:xfrm>
          <a:prstGeom prst="rect">
            <a:avLst/>
          </a:prstGeom>
          <a:noFill/>
        </p:spPr>
        <p:txBody>
          <a:bodyPr wrap="square" rtlCol="0">
            <a:spAutoFit/>
          </a:bodyPr>
          <a:lstStyle/>
          <a:p>
            <a:pPr>
              <a:lnSpc>
                <a:spcPct val="90000"/>
              </a:lnSpc>
              <a:spcBef>
                <a:spcPct val="0"/>
              </a:spcBef>
              <a:spcAft>
                <a:spcPts val="600"/>
              </a:spcAft>
            </a:pPr>
            <a:r>
              <a:rPr lang="en-US" sz="4400" dirty="0">
                <a:solidFill>
                  <a:srgbClr val="C00000"/>
                </a:solidFill>
                <a:latin typeface="Arial" panose="020B0604020202020204" pitchFamily="34" charset="0"/>
                <a:cs typeface="Arial" panose="020B0604020202020204" pitchFamily="34" charset="0"/>
              </a:rPr>
              <a:t>Risks and Assessment</a:t>
            </a:r>
          </a:p>
        </p:txBody>
      </p:sp>
    </p:spTree>
    <p:extLst>
      <p:ext uri="{BB962C8B-B14F-4D97-AF65-F5344CB8AC3E}">
        <p14:creationId xmlns:p14="http://schemas.microsoft.com/office/powerpoint/2010/main" val="1037347123"/>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12" name="Rectangle 11">
            <a:extLst>
              <a:ext uri="{FF2B5EF4-FFF2-40B4-BE49-F238E27FC236}">
                <a16:creationId xmlns:a16="http://schemas.microsoft.com/office/drawing/2014/main" id="{2B566528-1B12-4246-9431-5C2D7D081168}"/>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E62814E8-9E06-4D40-A94B-EBA5F80B3F49}"/>
              </a:ext>
            </a:extLst>
          </p:cNvPr>
          <p:cNvSpPr txBox="1"/>
          <p:nvPr/>
        </p:nvSpPr>
        <p:spPr>
          <a:xfrm>
            <a:off x="643467" y="321734"/>
            <a:ext cx="10905066" cy="1135737"/>
          </a:xfrm>
          <a:prstGeom prst="rect">
            <a:avLst/>
          </a:prstGeom>
        </p:spPr>
        <p:txBody>
          <a:bodyPr vert="horz" lIns="91440" tIns="45720" rIns="91440" bIns="45720" rtlCol="0" anchor="ctr">
            <a:normAutofit/>
          </a:bodyPr>
          <a:lstStyle/>
          <a:p>
            <a:pPr>
              <a:lnSpc>
                <a:spcPct val="90000"/>
              </a:lnSpc>
              <a:spcBef>
                <a:spcPct val="0"/>
              </a:spcBef>
              <a:spcAft>
                <a:spcPts val="600"/>
              </a:spcAft>
            </a:pPr>
            <a:r>
              <a:rPr lang="en-US" sz="4400" kern="1200" dirty="0">
                <a:solidFill>
                  <a:srgbClr val="C00000"/>
                </a:solidFill>
                <a:latin typeface="+mj-lt"/>
                <a:ea typeface="+mj-ea"/>
                <a:cs typeface="+mj-cs"/>
              </a:rPr>
              <a:t>Risks and Assessment</a:t>
            </a:r>
          </a:p>
        </p:txBody>
      </p:sp>
      <p:sp>
        <p:nvSpPr>
          <p:cNvPr id="7" name="TextBox 6">
            <a:extLst>
              <a:ext uri="{FF2B5EF4-FFF2-40B4-BE49-F238E27FC236}">
                <a16:creationId xmlns:a16="http://schemas.microsoft.com/office/drawing/2014/main" id="{EEFF1244-D163-41D3-8913-621CB11427E2}"/>
              </a:ext>
            </a:extLst>
          </p:cNvPr>
          <p:cNvSpPr txBox="1"/>
          <p:nvPr/>
        </p:nvSpPr>
        <p:spPr>
          <a:xfrm>
            <a:off x="643469" y="1782981"/>
            <a:ext cx="7209612" cy="4393982"/>
          </a:xfrm>
          <a:prstGeom prst="rect">
            <a:avLst/>
          </a:prstGeom>
        </p:spPr>
        <p:txBody>
          <a:bodyPr vert="horz" lIns="91440" tIns="45720" rIns="91440" bIns="45720" rtlCol="0">
            <a:normAutofit/>
          </a:bodyPr>
          <a:lstStyle/>
          <a:p>
            <a:pPr marL="285750" indent="-228600">
              <a:lnSpc>
                <a:spcPct val="90000"/>
              </a:lnSpc>
              <a:spcAft>
                <a:spcPts val="1000"/>
              </a:spcAft>
              <a:buFont typeface="Arial" panose="020B0604020202020204" pitchFamily="34" charset="0"/>
              <a:buChar char="•"/>
            </a:pPr>
            <a:r>
              <a:rPr lang="en-US" sz="2000" dirty="0">
                <a:latin typeface="Arial" panose="020B0604020202020204" pitchFamily="34" charset="0"/>
                <a:cs typeface="Arial" panose="020B0604020202020204" pitchFamily="34" charset="0"/>
              </a:rPr>
              <a:t>Emotional abuse</a:t>
            </a:r>
          </a:p>
          <a:p>
            <a:pPr marL="57150">
              <a:lnSpc>
                <a:spcPct val="90000"/>
              </a:lnSpc>
              <a:spcAft>
                <a:spcPts val="1000"/>
              </a:spcAft>
            </a:pPr>
            <a:endParaRPr lang="en-US" sz="2000" dirty="0">
              <a:latin typeface="Arial" panose="020B0604020202020204" pitchFamily="34" charset="0"/>
              <a:cs typeface="Arial" panose="020B0604020202020204" pitchFamily="34" charset="0"/>
            </a:endParaRPr>
          </a:p>
          <a:p>
            <a:pPr>
              <a:lnSpc>
                <a:spcPct val="90000"/>
              </a:lnSpc>
              <a:spcAft>
                <a:spcPts val="1000"/>
              </a:spcAft>
            </a:pPr>
            <a:r>
              <a:rPr lang="en-US" sz="1600" dirty="0">
                <a:effectLst/>
                <a:latin typeface="Arial" panose="020B0604020202020204" pitchFamily="34" charset="0"/>
                <a:cs typeface="Arial" panose="020B0604020202020204" pitchFamily="34" charset="0"/>
              </a:rPr>
              <a:t>(Emotional abuse this is the persistent ill treatment of a child such as to cause and persistent adverse effect on the child emotional development. Emotional abuse might take any form such as children are verbally abused, told they are “stupid” useless” ugly, or should never have been born” all these can lead to low self -esteem, persistent running away, poor educational achievement. The case study evident the father verbal and emotional abuse the two boys which might affect the boys to </a:t>
            </a:r>
            <a:r>
              <a:rPr lang="en-US" sz="1600" dirty="0" err="1">
                <a:effectLst/>
                <a:latin typeface="Arial" panose="020B0604020202020204" pitchFamily="34" charset="0"/>
                <a:cs typeface="Arial" panose="020B0604020202020204" pitchFamily="34" charset="0"/>
              </a:rPr>
              <a:t>behaviour</a:t>
            </a:r>
            <a:r>
              <a:rPr lang="en-US" sz="1600" dirty="0">
                <a:effectLst/>
                <a:latin typeface="Arial" panose="020B0604020202020204" pitchFamily="34" charset="0"/>
                <a:cs typeface="Arial" panose="020B0604020202020204" pitchFamily="34" charset="0"/>
              </a:rPr>
              <a:t> anti- socially and non-attendance at school. (Corby, </a:t>
            </a:r>
            <a:r>
              <a:rPr lang="en-US" sz="1600" dirty="0" err="1">
                <a:effectLst/>
                <a:latin typeface="Arial" panose="020B0604020202020204" pitchFamily="34" charset="0"/>
                <a:cs typeface="Arial" panose="020B0604020202020204" pitchFamily="34" charset="0"/>
              </a:rPr>
              <a:t>B.and</a:t>
            </a:r>
            <a:r>
              <a:rPr lang="en-US" sz="1600" dirty="0">
                <a:effectLst/>
                <a:latin typeface="Arial" panose="020B0604020202020204" pitchFamily="34" charset="0"/>
                <a:cs typeface="Arial" panose="020B0604020202020204" pitchFamily="34" charset="0"/>
              </a:rPr>
              <a:t> Wilkins. D. 2012)</a:t>
            </a:r>
          </a:p>
          <a:p>
            <a:pPr indent="-228600">
              <a:lnSpc>
                <a:spcPct val="90000"/>
              </a:lnSpc>
              <a:spcAft>
                <a:spcPts val="600"/>
              </a:spcAft>
              <a:buFont typeface="Arial" panose="020B0604020202020204" pitchFamily="34" charset="0"/>
              <a:buChar char="•"/>
            </a:pPr>
            <a:endParaRPr lang="en-US" sz="1700" dirty="0"/>
          </a:p>
          <a:p>
            <a:pPr marL="285750" indent="-228600">
              <a:lnSpc>
                <a:spcPct val="90000"/>
              </a:lnSpc>
              <a:spcAft>
                <a:spcPts val="600"/>
              </a:spcAft>
              <a:buFont typeface="Arial" panose="020B0604020202020204" pitchFamily="34" charset="0"/>
              <a:buChar char="•"/>
            </a:pPr>
            <a:endParaRPr lang="en-US" sz="1700" dirty="0"/>
          </a:p>
          <a:p>
            <a:pPr indent="-228600">
              <a:lnSpc>
                <a:spcPct val="90000"/>
              </a:lnSpc>
              <a:spcAft>
                <a:spcPts val="600"/>
              </a:spcAft>
              <a:buFont typeface="Arial" panose="020B0604020202020204" pitchFamily="34" charset="0"/>
              <a:buChar char="•"/>
            </a:pPr>
            <a:endParaRPr lang="en-US" sz="1700" dirty="0"/>
          </a:p>
          <a:p>
            <a:pPr indent="-228600">
              <a:lnSpc>
                <a:spcPct val="90000"/>
              </a:lnSpc>
              <a:spcAft>
                <a:spcPts val="600"/>
              </a:spcAft>
              <a:buFont typeface="Arial" panose="020B0604020202020204" pitchFamily="34" charset="0"/>
              <a:buChar char="•"/>
            </a:pPr>
            <a:endParaRPr lang="en-US" sz="1700" dirty="0"/>
          </a:p>
          <a:p>
            <a:pPr indent="-228600">
              <a:lnSpc>
                <a:spcPct val="90000"/>
              </a:lnSpc>
              <a:spcAft>
                <a:spcPts val="600"/>
              </a:spcAft>
              <a:buFont typeface="Arial" panose="020B0604020202020204" pitchFamily="34" charset="0"/>
              <a:buChar char="•"/>
            </a:pPr>
            <a:endParaRPr lang="en-US" sz="1700" dirty="0"/>
          </a:p>
          <a:p>
            <a:pPr indent="-228600">
              <a:lnSpc>
                <a:spcPct val="90000"/>
              </a:lnSpc>
              <a:spcAft>
                <a:spcPts val="600"/>
              </a:spcAft>
              <a:buFont typeface="Arial" panose="020B0604020202020204" pitchFamily="34" charset="0"/>
              <a:buChar char="•"/>
            </a:pPr>
            <a:endParaRPr lang="en-US" sz="1700" dirty="0"/>
          </a:p>
        </p:txBody>
      </p:sp>
      <p:grpSp>
        <p:nvGrpSpPr>
          <p:cNvPr id="14" name="Group 13">
            <a:extLst>
              <a:ext uri="{FF2B5EF4-FFF2-40B4-BE49-F238E27FC236}">
                <a16:creationId xmlns:a16="http://schemas.microsoft.com/office/drawing/2014/main" id="{828A5161-06F1-46CF-8AD7-844680A59E13}"/>
              </a:ext>
              <a:ext uri="{C183D7F6-B498-43B3-948B-1728B52AA6E4}">
                <adec:decorative xmlns:adec="http://schemas.microsoft.com/office/drawing/2017/decorative" val="1"/>
              </a:ext>
            </a:extLst>
          </p:cNvPr>
          <p:cNvGrpSpPr>
            <a:grpSpLocks noGrp="1" noUngrp="1" noRot="1" noChangeAspect="1" noMove="1" noResize="1"/>
          </p:cNvGrpSpPr>
          <p:nvPr>
            <p:extLst>
              <p:ext uri="{386F3935-93C4-4BCD-93E2-E3B085C9AB24}">
                <p16:designElem xmlns:p16="http://schemas.microsoft.com/office/powerpoint/2015/main" val="1"/>
              </p:ext>
            </p:extLst>
          </p:nvPr>
        </p:nvGrpSpPr>
        <p:grpSpPr>
          <a:xfrm>
            <a:off x="0" y="4601497"/>
            <a:ext cx="1014060" cy="2017580"/>
            <a:chOff x="0" y="4601497"/>
            <a:chExt cx="1014060" cy="2017580"/>
          </a:xfrm>
        </p:grpSpPr>
        <p:sp>
          <p:nvSpPr>
            <p:cNvPr id="15" name="Isosceles Triangle 14">
              <a:extLst>
                <a:ext uri="{FF2B5EF4-FFF2-40B4-BE49-F238E27FC236}">
                  <a16:creationId xmlns:a16="http://schemas.microsoft.com/office/drawing/2014/main" id="{D3F51FEB-38FB-4F6C-9F7B-2F2AFAB65463}"/>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rot="5400000">
              <a:off x="-501760" y="5103257"/>
              <a:ext cx="2017580" cy="1014060"/>
            </a:xfrm>
            <a:prstGeom prst="triangle">
              <a:avLst>
                <a:gd name="adj" fmla="val 50000"/>
              </a:avLst>
            </a:prstGeom>
            <a:solidFill>
              <a:schemeClr val="accent1">
                <a:alpha val="3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6" name="Rectangle 15">
              <a:extLst>
                <a:ext uri="{FF2B5EF4-FFF2-40B4-BE49-F238E27FC236}">
                  <a16:creationId xmlns:a16="http://schemas.microsoft.com/office/drawing/2014/main" id="{1E547BA6-BAE0-43BB-A7CA-60F69CE252F0}"/>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rot="2700000">
              <a:off x="427916" y="5728708"/>
              <a:ext cx="485578" cy="485578"/>
            </a:xfrm>
            <a:prstGeom prst="rect">
              <a:avLst/>
            </a:prstGeom>
            <a:solidFill>
              <a:schemeClr val="accent1">
                <a:alpha val="3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pic>
        <p:nvPicPr>
          <p:cNvPr id="4" name="Picture 3" descr="A picture containing graphical user interface&#10;&#10;Description automatically generated">
            <a:extLst>
              <a:ext uri="{FF2B5EF4-FFF2-40B4-BE49-F238E27FC236}">
                <a16:creationId xmlns:a16="http://schemas.microsoft.com/office/drawing/2014/main" id="{54472F69-B42A-434B-84A7-9C49B74E0516}"/>
              </a:ext>
            </a:extLst>
          </p:cNvPr>
          <p:cNvPicPr>
            <a:picLocks noChangeAspect="1"/>
          </p:cNvPicPr>
          <p:nvPr/>
        </p:nvPicPr>
        <p:blipFill>
          <a:blip r:embed="rId2">
            <a:extLst>
              <a:ext uri="{28A0092B-C50C-407E-A947-70E740481C1C}">
                <a14:useLocalDpi xmlns:a14="http://schemas.microsoft.com/office/drawing/2010/main" val="0"/>
              </a:ext>
              <a:ext uri="{837473B0-CC2E-450A-ABE3-18F120FF3D39}">
                <a1611:picAttrSrcUrl xmlns:a1611="http://schemas.microsoft.com/office/drawing/2016/11/main" r:id="rId3"/>
              </a:ext>
            </a:extLst>
          </a:blip>
          <a:stretch>
            <a:fillRect/>
          </a:stretch>
        </p:blipFill>
        <p:spPr>
          <a:xfrm>
            <a:off x="7853082" y="1782981"/>
            <a:ext cx="3612023" cy="2296650"/>
          </a:xfrm>
          <a:prstGeom prst="rect">
            <a:avLst/>
          </a:prstGeom>
        </p:spPr>
      </p:pic>
      <p:grpSp>
        <p:nvGrpSpPr>
          <p:cNvPr id="18" name="Group 17">
            <a:extLst>
              <a:ext uri="{FF2B5EF4-FFF2-40B4-BE49-F238E27FC236}">
                <a16:creationId xmlns:a16="http://schemas.microsoft.com/office/drawing/2014/main" id="{5995D10D-E9C9-47DB-AE7E-801FEF38F5C9}"/>
              </a:ext>
              <a:ext uri="{C183D7F6-B498-43B3-948B-1728B52AA6E4}">
                <adec:decorative xmlns:adec="http://schemas.microsoft.com/office/drawing/2017/decorative" val="1"/>
              </a:ext>
            </a:extLst>
          </p:cNvPr>
          <p:cNvGrpSpPr>
            <a:grpSpLocks noGrp="1" noUngrp="1" noRot="1" noChangeAspect="1" noMove="1" noResize="1"/>
          </p:cNvGrpSpPr>
          <p:nvPr>
            <p:extLst>
              <p:ext uri="{386F3935-93C4-4BCD-93E2-E3B085C9AB24}">
                <p16:designElem xmlns:p16="http://schemas.microsoft.com/office/powerpoint/2015/main" val="1"/>
              </p:ext>
            </p:extLst>
          </p:nvPr>
        </p:nvGrpSpPr>
        <p:grpSpPr>
          <a:xfrm>
            <a:off x="11219290" y="1"/>
            <a:ext cx="972709" cy="1935307"/>
            <a:chOff x="10918968" y="713127"/>
            <a:chExt cx="1273032" cy="2532832"/>
          </a:xfrm>
        </p:grpSpPr>
        <p:sp>
          <p:nvSpPr>
            <p:cNvPr id="19" name="Rectangle 18">
              <a:extLst>
                <a:ext uri="{FF2B5EF4-FFF2-40B4-BE49-F238E27FC236}">
                  <a16:creationId xmlns:a16="http://schemas.microsoft.com/office/drawing/2014/main" id="{CC1A72C6-3DE4-4EC3-9AD5-9E0D40D8CE8A}"/>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rot="2700000">
              <a:off x="11052629" y="2120024"/>
              <a:ext cx="645368" cy="645368"/>
            </a:xfrm>
            <a:prstGeom prst="rect">
              <a:avLst/>
            </a:prstGeom>
            <a:solidFill>
              <a:schemeClr val="accent4">
                <a:alpha val="3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0" name="Isosceles Triangle 19">
              <a:extLst>
                <a:ext uri="{FF2B5EF4-FFF2-40B4-BE49-F238E27FC236}">
                  <a16:creationId xmlns:a16="http://schemas.microsoft.com/office/drawing/2014/main" id="{0B0DA1F1-C391-4EDF-9FE0-23E86E137765}"/>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rot="16200000">
              <a:off x="10289068" y="1343027"/>
              <a:ext cx="2532832" cy="1273032"/>
            </a:xfrm>
            <a:prstGeom prst="triangle">
              <a:avLst>
                <a:gd name="adj" fmla="val 50000"/>
              </a:avLst>
            </a:prstGeom>
            <a:solidFill>
              <a:schemeClr val="accent4">
                <a:alpha val="3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grpSp>
      <p:sp>
        <p:nvSpPr>
          <p:cNvPr id="2" name="TextBox 1">
            <a:extLst>
              <a:ext uri="{FF2B5EF4-FFF2-40B4-BE49-F238E27FC236}">
                <a16:creationId xmlns:a16="http://schemas.microsoft.com/office/drawing/2014/main" id="{D48429E1-63C2-48E4-B25D-02DB56E7C232}"/>
              </a:ext>
            </a:extLst>
          </p:cNvPr>
          <p:cNvSpPr txBox="1"/>
          <p:nvPr/>
        </p:nvSpPr>
        <p:spPr>
          <a:xfrm>
            <a:off x="1603948" y="-119920"/>
            <a:ext cx="6414112" cy="1079290"/>
          </a:xfrm>
          <a:prstGeom prst="rect">
            <a:avLst/>
          </a:prstGeom>
        </p:spPr>
        <p:txBody>
          <a:bodyPr vert="horz" lIns="91440" tIns="45720" rIns="91440" bIns="45720" rtlCol="0" anchor="ctr">
            <a:normAutofit/>
          </a:bodyPr>
          <a:lstStyle/>
          <a:p>
            <a:pPr>
              <a:lnSpc>
                <a:spcPct val="90000"/>
              </a:lnSpc>
              <a:spcBef>
                <a:spcPct val="0"/>
              </a:spcBef>
              <a:spcAft>
                <a:spcPts val="600"/>
              </a:spcAft>
            </a:pPr>
            <a:endParaRPr lang="en-US" sz="4400" kern="1200">
              <a:solidFill>
                <a:srgbClr val="C00000"/>
              </a:solidFill>
              <a:latin typeface="Arial" panose="020B0604020202020204" pitchFamily="34" charset="0"/>
              <a:ea typeface="+mj-ea"/>
              <a:cs typeface="Arial" panose="020B0604020202020204" pitchFamily="34" charset="0"/>
            </a:endParaRPr>
          </a:p>
        </p:txBody>
      </p:sp>
    </p:spTree>
    <p:extLst>
      <p:ext uri="{BB962C8B-B14F-4D97-AF65-F5344CB8AC3E}">
        <p14:creationId xmlns:p14="http://schemas.microsoft.com/office/powerpoint/2010/main" val="714475780"/>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12" name="Rectangle 11">
            <a:extLst>
              <a:ext uri="{FF2B5EF4-FFF2-40B4-BE49-F238E27FC236}">
                <a16:creationId xmlns:a16="http://schemas.microsoft.com/office/drawing/2014/main" id="{5D13CC36-B950-4F02-9BAF-9A7EB267398C}"/>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4" name="Freeform: Shape 13">
            <a:extLst>
              <a:ext uri="{FF2B5EF4-FFF2-40B4-BE49-F238E27FC236}">
                <a16:creationId xmlns:a16="http://schemas.microsoft.com/office/drawing/2014/main" id="{4F2E2428-58BA-458D-AA54-05502E63F32F}"/>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8748215" cy="6857999"/>
          </a:xfrm>
          <a:custGeom>
            <a:avLst/>
            <a:gdLst>
              <a:gd name="connsiteX0" fmla="*/ 0 w 9024730"/>
              <a:gd name="connsiteY0" fmla="*/ 0 h 6857999"/>
              <a:gd name="connsiteX1" fmla="*/ 9024730 w 9024730"/>
              <a:gd name="connsiteY1" fmla="*/ 0 h 6857999"/>
              <a:gd name="connsiteX2" fmla="*/ 9024730 w 9024730"/>
              <a:gd name="connsiteY2" fmla="*/ 2 h 6857999"/>
              <a:gd name="connsiteX3" fmla="*/ 8447016 w 9024730"/>
              <a:gd name="connsiteY3" fmla="*/ 2 h 6857999"/>
              <a:gd name="connsiteX4" fmla="*/ 8441214 w 9024730"/>
              <a:gd name="connsiteY4" fmla="*/ 14562 h 6857999"/>
              <a:gd name="connsiteX5" fmla="*/ 8445389 w 9024730"/>
              <a:gd name="connsiteY5" fmla="*/ 59077 h 6857999"/>
              <a:gd name="connsiteX6" fmla="*/ 8437086 w 9024730"/>
              <a:gd name="connsiteY6" fmla="*/ 107668 h 6857999"/>
              <a:gd name="connsiteX7" fmla="*/ 8458599 w 9024730"/>
              <a:gd name="connsiteY7" fmla="*/ 246136 h 6857999"/>
              <a:gd name="connsiteX8" fmla="*/ 8433237 w 9024730"/>
              <a:gd name="connsiteY8" fmla="*/ 372908 h 6857999"/>
              <a:gd name="connsiteX9" fmla="*/ 8430194 w 9024730"/>
              <a:gd name="connsiteY9" fmla="*/ 450607 h 6857999"/>
              <a:gd name="connsiteX10" fmla="*/ 8443315 w 9024730"/>
              <a:gd name="connsiteY10" fmla="*/ 812800 h 6857999"/>
              <a:gd name="connsiteX11" fmla="*/ 8453042 w 9024730"/>
              <a:gd name="connsiteY11" fmla="*/ 912727 h 6857999"/>
              <a:gd name="connsiteX12" fmla="*/ 8451649 w 9024730"/>
              <a:gd name="connsiteY12" fmla="*/ 989950 h 6857999"/>
              <a:gd name="connsiteX13" fmla="*/ 8455592 w 9024730"/>
              <a:gd name="connsiteY13" fmla="*/ 1141745 h 6857999"/>
              <a:gd name="connsiteX14" fmla="*/ 8470203 w 9024730"/>
              <a:gd name="connsiteY14" fmla="*/ 1265454 h 6857999"/>
              <a:gd name="connsiteX15" fmla="*/ 8499638 w 9024730"/>
              <a:gd name="connsiteY15" fmla="*/ 1385480 h 6857999"/>
              <a:gd name="connsiteX16" fmla="*/ 8518660 w 9024730"/>
              <a:gd name="connsiteY16" fmla="*/ 1458060 h 6857999"/>
              <a:gd name="connsiteX17" fmla="*/ 8539125 w 9024730"/>
              <a:gd name="connsiteY17" fmla="*/ 1513175 h 6857999"/>
              <a:gd name="connsiteX18" fmla="*/ 8570281 w 9024730"/>
              <a:gd name="connsiteY18" fmla="*/ 1570809 h 6857999"/>
              <a:gd name="connsiteX19" fmla="*/ 8605212 w 9024730"/>
              <a:gd name="connsiteY19" fmla="*/ 1638391 h 6857999"/>
              <a:gd name="connsiteX20" fmla="*/ 8626457 w 9024730"/>
              <a:gd name="connsiteY20" fmla="*/ 1742490 h 6857999"/>
              <a:gd name="connsiteX21" fmla="*/ 8654861 w 9024730"/>
              <a:gd name="connsiteY21" fmla="*/ 1818229 h 6857999"/>
              <a:gd name="connsiteX22" fmla="*/ 8648005 w 9024730"/>
              <a:gd name="connsiteY22" fmla="*/ 1862723 h 6857999"/>
              <a:gd name="connsiteX23" fmla="*/ 8654469 w 9024730"/>
              <a:gd name="connsiteY23" fmla="*/ 1917476 h 6857999"/>
              <a:gd name="connsiteX24" fmla="*/ 8649702 w 9024730"/>
              <a:gd name="connsiteY24" fmla="*/ 1972204 h 6857999"/>
              <a:gd name="connsiteX25" fmla="*/ 8656357 w 9024730"/>
              <a:gd name="connsiteY25" fmla="*/ 2054291 h 6857999"/>
              <a:gd name="connsiteX26" fmla="*/ 8648660 w 9024730"/>
              <a:gd name="connsiteY26" fmla="*/ 2227417 h 6857999"/>
              <a:gd name="connsiteX27" fmla="*/ 8607609 w 9024730"/>
              <a:gd name="connsiteY27" fmla="*/ 2510933 h 6857999"/>
              <a:gd name="connsiteX28" fmla="*/ 8608432 w 9024730"/>
              <a:gd name="connsiteY28" fmla="*/ 2741866 h 6857999"/>
              <a:gd name="connsiteX29" fmla="*/ 8619112 w 9024730"/>
              <a:gd name="connsiteY29" fmla="*/ 2864935 h 6857999"/>
              <a:gd name="connsiteX30" fmla="*/ 8627742 w 9024730"/>
              <a:gd name="connsiteY30" fmla="*/ 2950807 h 6857999"/>
              <a:gd name="connsiteX31" fmla="*/ 8611822 w 9024730"/>
              <a:gd name="connsiteY31" fmla="*/ 2978246 h 6857999"/>
              <a:gd name="connsiteX32" fmla="*/ 8608239 w 9024730"/>
              <a:gd name="connsiteY32" fmla="*/ 2995916 h 6857999"/>
              <a:gd name="connsiteX33" fmla="*/ 8598647 w 9024730"/>
              <a:gd name="connsiteY33" fmla="*/ 2998648 h 6857999"/>
              <a:gd name="connsiteX34" fmla="*/ 8587108 w 9024730"/>
              <a:gd name="connsiteY34" fmla="*/ 3023630 h 6857999"/>
              <a:gd name="connsiteX35" fmla="*/ 8577885 w 9024730"/>
              <a:gd name="connsiteY35" fmla="*/ 3096975 h 6857999"/>
              <a:gd name="connsiteX36" fmla="*/ 8557492 w 9024730"/>
              <a:gd name="connsiteY36" fmla="*/ 3216657 h 6857999"/>
              <a:gd name="connsiteX37" fmla="*/ 8560894 w 9024730"/>
              <a:gd name="connsiteY37" fmla="*/ 3310980 h 6857999"/>
              <a:gd name="connsiteX38" fmla="*/ 8547852 w 9024730"/>
              <a:gd name="connsiteY38" fmla="*/ 3344725 h 6857999"/>
              <a:gd name="connsiteX39" fmla="*/ 8535427 w 9024730"/>
              <a:gd name="connsiteY39" fmla="*/ 3393250 h 6857999"/>
              <a:gd name="connsiteX40" fmla="*/ 8520092 w 9024730"/>
              <a:gd name="connsiteY40" fmla="*/ 3514536 h 6857999"/>
              <a:gd name="connsiteX41" fmla="*/ 8497231 w 9024730"/>
              <a:gd name="connsiteY41" fmla="*/ 3686149 h 6857999"/>
              <a:gd name="connsiteX42" fmla="*/ 8489799 w 9024730"/>
              <a:gd name="connsiteY42" fmla="*/ 3692208 h 6857999"/>
              <a:gd name="connsiteX43" fmla="*/ 8475804 w 9024730"/>
              <a:gd name="connsiteY43" fmla="*/ 3776022 h 6857999"/>
              <a:gd name="connsiteX44" fmla="*/ 8471279 w 9024730"/>
              <a:gd name="connsiteY44" fmla="*/ 3977138 h 6857999"/>
              <a:gd name="connsiteX45" fmla="*/ 8408913 w 9024730"/>
              <a:gd name="connsiteY45" fmla="*/ 4222149 h 6857999"/>
              <a:gd name="connsiteX46" fmla="*/ 8402112 w 9024730"/>
              <a:gd name="connsiteY46" fmla="*/ 4364683 h 6857999"/>
              <a:gd name="connsiteX47" fmla="*/ 8393355 w 9024730"/>
              <a:gd name="connsiteY47" fmla="*/ 4462471 h 6857999"/>
              <a:gd name="connsiteX48" fmla="*/ 8376166 w 9024730"/>
              <a:gd name="connsiteY48" fmla="*/ 4574052 h 6857999"/>
              <a:gd name="connsiteX49" fmla="*/ 8341678 w 9024730"/>
              <a:gd name="connsiteY49" fmla="*/ 4667756 h 6857999"/>
              <a:gd name="connsiteX50" fmla="*/ 8273661 w 9024730"/>
              <a:gd name="connsiteY50" fmla="*/ 4799019 h 6857999"/>
              <a:gd name="connsiteX51" fmla="*/ 8256132 w 9024730"/>
              <a:gd name="connsiteY51" fmla="*/ 4849614 h 6857999"/>
              <a:gd name="connsiteX52" fmla="*/ 8226804 w 9024730"/>
              <a:gd name="connsiteY52" fmla="*/ 4919971 h 6857999"/>
              <a:gd name="connsiteX53" fmla="*/ 8171825 w 9024730"/>
              <a:gd name="connsiteY53" fmla="*/ 5010766 h 6857999"/>
              <a:gd name="connsiteX54" fmla="*/ 8143172 w 9024730"/>
              <a:gd name="connsiteY54" fmla="*/ 5088190 h 6857999"/>
              <a:gd name="connsiteX55" fmla="*/ 8126363 w 9024730"/>
              <a:gd name="connsiteY55" fmla="*/ 5143922 h 6857999"/>
              <a:gd name="connsiteX56" fmla="*/ 8103782 w 9024730"/>
              <a:gd name="connsiteY56" fmla="*/ 5284346 h 6857999"/>
              <a:gd name="connsiteX57" fmla="*/ 8084361 w 9024730"/>
              <a:gd name="connsiteY57" fmla="*/ 5390948 h 6857999"/>
              <a:gd name="connsiteX58" fmla="*/ 8062552 w 9024730"/>
              <a:gd name="connsiteY58" fmla="*/ 5470854 h 6857999"/>
              <a:gd name="connsiteX59" fmla="*/ 8057342 w 9024730"/>
              <a:gd name="connsiteY59" fmla="*/ 5529643 h 6857999"/>
              <a:gd name="connsiteX60" fmla="*/ 8044923 w 9024730"/>
              <a:gd name="connsiteY60" fmla="*/ 5597292 h 6857999"/>
              <a:gd name="connsiteX61" fmla="*/ 8035233 w 9024730"/>
              <a:gd name="connsiteY61" fmla="*/ 5608899 h 6857999"/>
              <a:gd name="connsiteX62" fmla="*/ 8018178 w 9024730"/>
              <a:gd name="connsiteY62" fmla="*/ 5684911 h 6857999"/>
              <a:gd name="connsiteX63" fmla="*/ 8018018 w 9024730"/>
              <a:gd name="connsiteY63" fmla="*/ 5755776 h 6857999"/>
              <a:gd name="connsiteX64" fmla="*/ 8008640 w 9024730"/>
              <a:gd name="connsiteY64" fmla="*/ 5889599 h 6857999"/>
              <a:gd name="connsiteX65" fmla="*/ 8013542 w 9024730"/>
              <a:gd name="connsiteY65" fmla="*/ 5989744 h 6857999"/>
              <a:gd name="connsiteX66" fmla="*/ 7980757 w 9024730"/>
              <a:gd name="connsiteY66" fmla="*/ 6084926 h 6857999"/>
              <a:gd name="connsiteX67" fmla="*/ 7975907 w 9024730"/>
              <a:gd name="connsiteY67" fmla="*/ 6346549 h 6857999"/>
              <a:gd name="connsiteX68" fmla="*/ 7974221 w 9024730"/>
              <a:gd name="connsiteY68" fmla="*/ 6527527 h 6857999"/>
              <a:gd name="connsiteX69" fmla="*/ 7979135 w 9024730"/>
              <a:gd name="connsiteY69" fmla="*/ 6627129 h 6857999"/>
              <a:gd name="connsiteX70" fmla="*/ 7979404 w 9024730"/>
              <a:gd name="connsiteY70" fmla="*/ 6694819 h 6857999"/>
              <a:gd name="connsiteX71" fmla="*/ 8009526 w 9024730"/>
              <a:gd name="connsiteY71" fmla="*/ 6765445 h 6857999"/>
              <a:gd name="connsiteX72" fmla="*/ 8018211 w 9024730"/>
              <a:gd name="connsiteY72" fmla="*/ 6844697 h 6857999"/>
              <a:gd name="connsiteX73" fmla="*/ 8019608 w 9024730"/>
              <a:gd name="connsiteY73" fmla="*/ 6857999 h 6857999"/>
              <a:gd name="connsiteX74" fmla="*/ 0 w 9024730"/>
              <a:gd name="connsiteY74" fmla="*/ 6857999 h 685799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Lst>
            <a:rect l="l" t="t" r="r" b="b"/>
            <a:pathLst>
              <a:path w="9024730" h="6857999">
                <a:moveTo>
                  <a:pt x="0" y="0"/>
                </a:moveTo>
                <a:lnTo>
                  <a:pt x="9024730" y="0"/>
                </a:lnTo>
                <a:lnTo>
                  <a:pt x="9024730" y="2"/>
                </a:lnTo>
                <a:lnTo>
                  <a:pt x="8447016" y="2"/>
                </a:lnTo>
                <a:lnTo>
                  <a:pt x="8441214" y="14562"/>
                </a:lnTo>
                <a:lnTo>
                  <a:pt x="8445389" y="59077"/>
                </a:lnTo>
                <a:cubicBezTo>
                  <a:pt x="8445971" y="76949"/>
                  <a:pt x="8436504" y="89796"/>
                  <a:pt x="8437086" y="107668"/>
                </a:cubicBezTo>
                <a:cubicBezTo>
                  <a:pt x="8417947" y="138162"/>
                  <a:pt x="8459241" y="201929"/>
                  <a:pt x="8458599" y="246136"/>
                </a:cubicBezTo>
                <a:cubicBezTo>
                  <a:pt x="8457958" y="290343"/>
                  <a:pt x="8471649" y="364179"/>
                  <a:pt x="8433237" y="372908"/>
                </a:cubicBezTo>
                <a:cubicBezTo>
                  <a:pt x="8426916" y="431308"/>
                  <a:pt x="8438389" y="357606"/>
                  <a:pt x="8430194" y="450607"/>
                </a:cubicBezTo>
                <a:cubicBezTo>
                  <a:pt x="8466727" y="551950"/>
                  <a:pt x="8430182" y="787036"/>
                  <a:pt x="8443315" y="812800"/>
                </a:cubicBezTo>
                <a:cubicBezTo>
                  <a:pt x="8478999" y="860799"/>
                  <a:pt x="8435788" y="854953"/>
                  <a:pt x="8453042" y="912727"/>
                </a:cubicBezTo>
                <a:cubicBezTo>
                  <a:pt x="8462900" y="945986"/>
                  <a:pt x="8451223" y="951781"/>
                  <a:pt x="8451649" y="989950"/>
                </a:cubicBezTo>
                <a:cubicBezTo>
                  <a:pt x="8452074" y="1028120"/>
                  <a:pt x="8452500" y="1095828"/>
                  <a:pt x="8455592" y="1141745"/>
                </a:cubicBezTo>
                <a:cubicBezTo>
                  <a:pt x="8458684" y="1187662"/>
                  <a:pt x="8470047" y="1234783"/>
                  <a:pt x="8470203" y="1265454"/>
                </a:cubicBezTo>
                <a:cubicBezTo>
                  <a:pt x="8458947" y="1304052"/>
                  <a:pt x="8496012" y="1370755"/>
                  <a:pt x="8499638" y="1385480"/>
                </a:cubicBezTo>
                <a:cubicBezTo>
                  <a:pt x="8514485" y="1422714"/>
                  <a:pt x="8525070" y="1428103"/>
                  <a:pt x="8518660" y="1458060"/>
                </a:cubicBezTo>
                <a:cubicBezTo>
                  <a:pt x="8518783" y="1468057"/>
                  <a:pt x="8539003" y="1503177"/>
                  <a:pt x="8539125" y="1513175"/>
                </a:cubicBezTo>
                <a:lnTo>
                  <a:pt x="8570281" y="1570809"/>
                </a:lnTo>
                <a:cubicBezTo>
                  <a:pt x="8597636" y="1617136"/>
                  <a:pt x="8594573" y="1601443"/>
                  <a:pt x="8605212" y="1638391"/>
                </a:cubicBezTo>
                <a:cubicBezTo>
                  <a:pt x="8629645" y="1719640"/>
                  <a:pt x="8613884" y="1715203"/>
                  <a:pt x="8626457" y="1742490"/>
                </a:cubicBezTo>
                <a:lnTo>
                  <a:pt x="8654861" y="1818229"/>
                </a:lnTo>
                <a:cubicBezTo>
                  <a:pt x="8657202" y="1824059"/>
                  <a:pt x="8651899" y="1851211"/>
                  <a:pt x="8648005" y="1862723"/>
                </a:cubicBezTo>
                <a:lnTo>
                  <a:pt x="8654469" y="1917476"/>
                </a:lnTo>
                <a:lnTo>
                  <a:pt x="8649702" y="1972204"/>
                </a:lnTo>
                <a:cubicBezTo>
                  <a:pt x="8652251" y="1979569"/>
                  <a:pt x="8651461" y="2048203"/>
                  <a:pt x="8656357" y="2054291"/>
                </a:cubicBezTo>
                <a:cubicBezTo>
                  <a:pt x="8672645" y="2141657"/>
                  <a:pt x="8632397" y="2189849"/>
                  <a:pt x="8648660" y="2227417"/>
                </a:cubicBezTo>
                <a:cubicBezTo>
                  <a:pt x="8639941" y="2317591"/>
                  <a:pt x="8613796" y="2407644"/>
                  <a:pt x="8607609" y="2510933"/>
                </a:cubicBezTo>
                <a:cubicBezTo>
                  <a:pt x="8633490" y="2597916"/>
                  <a:pt x="8602674" y="2649734"/>
                  <a:pt x="8608432" y="2741866"/>
                </a:cubicBezTo>
                <a:cubicBezTo>
                  <a:pt x="8630300" y="2779815"/>
                  <a:pt x="8631929" y="2817058"/>
                  <a:pt x="8619112" y="2864935"/>
                </a:cubicBezTo>
                <a:cubicBezTo>
                  <a:pt x="8655820" y="2860552"/>
                  <a:pt x="8588374" y="2937673"/>
                  <a:pt x="8627742" y="2950807"/>
                </a:cubicBezTo>
                <a:lnTo>
                  <a:pt x="8611822" y="2978246"/>
                </a:lnTo>
                <a:lnTo>
                  <a:pt x="8608239" y="2995916"/>
                </a:lnTo>
                <a:lnTo>
                  <a:pt x="8598647" y="2998648"/>
                </a:lnTo>
                <a:lnTo>
                  <a:pt x="8587108" y="3023630"/>
                </a:lnTo>
                <a:cubicBezTo>
                  <a:pt x="8584111" y="3033333"/>
                  <a:pt x="8577413" y="3084375"/>
                  <a:pt x="8577885" y="3096975"/>
                </a:cubicBezTo>
                <a:cubicBezTo>
                  <a:pt x="8594321" y="3142205"/>
                  <a:pt x="8535131" y="3160433"/>
                  <a:pt x="8557492" y="3216657"/>
                </a:cubicBezTo>
                <a:cubicBezTo>
                  <a:pt x="8562518" y="3237178"/>
                  <a:pt x="8573573" y="3299737"/>
                  <a:pt x="8560894" y="3310980"/>
                </a:cubicBezTo>
                <a:cubicBezTo>
                  <a:pt x="8557601" y="3323902"/>
                  <a:pt x="8561083" y="3339340"/>
                  <a:pt x="8547852" y="3344725"/>
                </a:cubicBezTo>
                <a:cubicBezTo>
                  <a:pt x="8531788" y="3353908"/>
                  <a:pt x="8553430" y="3400659"/>
                  <a:pt x="8535427" y="3393250"/>
                </a:cubicBezTo>
                <a:cubicBezTo>
                  <a:pt x="8550195" y="3426421"/>
                  <a:pt x="8529553" y="3487753"/>
                  <a:pt x="8520092" y="3514536"/>
                </a:cubicBezTo>
                <a:cubicBezTo>
                  <a:pt x="8513726" y="3563353"/>
                  <a:pt x="8500070" y="3650327"/>
                  <a:pt x="8497231" y="3686149"/>
                </a:cubicBezTo>
                <a:cubicBezTo>
                  <a:pt x="8494574" y="3687657"/>
                  <a:pt x="8493370" y="3677229"/>
                  <a:pt x="8489799" y="3692208"/>
                </a:cubicBezTo>
                <a:cubicBezTo>
                  <a:pt x="8486228" y="3707187"/>
                  <a:pt x="8465938" y="3757479"/>
                  <a:pt x="8475804" y="3776022"/>
                </a:cubicBezTo>
                <a:cubicBezTo>
                  <a:pt x="8441061" y="3875691"/>
                  <a:pt x="8487451" y="3939839"/>
                  <a:pt x="8471279" y="3977138"/>
                </a:cubicBezTo>
                <a:cubicBezTo>
                  <a:pt x="8465599" y="4067300"/>
                  <a:pt x="8419685" y="4164564"/>
                  <a:pt x="8408913" y="4222149"/>
                </a:cubicBezTo>
                <a:cubicBezTo>
                  <a:pt x="8403583" y="4287917"/>
                  <a:pt x="8398240" y="4339232"/>
                  <a:pt x="8402112" y="4364683"/>
                </a:cubicBezTo>
                <a:lnTo>
                  <a:pt x="8393355" y="4462471"/>
                </a:lnTo>
                <a:cubicBezTo>
                  <a:pt x="8396004" y="4503329"/>
                  <a:pt x="8376320" y="4548111"/>
                  <a:pt x="8376166" y="4574052"/>
                </a:cubicBezTo>
                <a:cubicBezTo>
                  <a:pt x="8369380" y="4670665"/>
                  <a:pt x="8352302" y="4649921"/>
                  <a:pt x="8341678" y="4667756"/>
                </a:cubicBezTo>
                <a:cubicBezTo>
                  <a:pt x="8320864" y="4705850"/>
                  <a:pt x="8290794" y="4758928"/>
                  <a:pt x="8273661" y="4799019"/>
                </a:cubicBezTo>
                <a:cubicBezTo>
                  <a:pt x="8254323" y="4834076"/>
                  <a:pt x="8262378" y="4811645"/>
                  <a:pt x="8256132" y="4849614"/>
                </a:cubicBezTo>
                <a:cubicBezTo>
                  <a:pt x="8239320" y="4853334"/>
                  <a:pt x="8207060" y="4883089"/>
                  <a:pt x="8226804" y="4919971"/>
                </a:cubicBezTo>
                <a:lnTo>
                  <a:pt x="8171825" y="5010766"/>
                </a:lnTo>
                <a:cubicBezTo>
                  <a:pt x="8150097" y="4983259"/>
                  <a:pt x="8165842" y="5107656"/>
                  <a:pt x="8143172" y="5088190"/>
                </a:cubicBezTo>
                <a:cubicBezTo>
                  <a:pt x="8128060" y="5102008"/>
                  <a:pt x="8138350" y="5118851"/>
                  <a:pt x="8126363" y="5143922"/>
                </a:cubicBezTo>
                <a:cubicBezTo>
                  <a:pt x="8116335" y="5192745"/>
                  <a:pt x="8111851" y="5226225"/>
                  <a:pt x="8103782" y="5284346"/>
                </a:cubicBezTo>
                <a:cubicBezTo>
                  <a:pt x="8101016" y="5338386"/>
                  <a:pt x="8095811" y="5337325"/>
                  <a:pt x="8084361" y="5390948"/>
                </a:cubicBezTo>
                <a:cubicBezTo>
                  <a:pt x="8082912" y="5429655"/>
                  <a:pt x="8063705" y="5449508"/>
                  <a:pt x="8062552" y="5470854"/>
                </a:cubicBezTo>
                <a:cubicBezTo>
                  <a:pt x="8086776" y="5526328"/>
                  <a:pt x="8037513" y="5496377"/>
                  <a:pt x="8057342" y="5529643"/>
                </a:cubicBezTo>
                <a:cubicBezTo>
                  <a:pt x="8050653" y="5550879"/>
                  <a:pt x="8055939" y="5587444"/>
                  <a:pt x="8044923" y="5597292"/>
                </a:cubicBezTo>
                <a:lnTo>
                  <a:pt x="8035233" y="5608899"/>
                </a:lnTo>
                <a:cubicBezTo>
                  <a:pt x="8030775" y="5623501"/>
                  <a:pt x="8021047" y="5660431"/>
                  <a:pt x="8018178" y="5684911"/>
                </a:cubicBezTo>
                <a:cubicBezTo>
                  <a:pt x="8005590" y="5692608"/>
                  <a:pt x="8011744" y="5734344"/>
                  <a:pt x="8018018" y="5755776"/>
                </a:cubicBezTo>
                <a:cubicBezTo>
                  <a:pt x="8019409" y="5792777"/>
                  <a:pt x="7989082" y="5848613"/>
                  <a:pt x="8008640" y="5889599"/>
                </a:cubicBezTo>
                <a:cubicBezTo>
                  <a:pt x="8011480" y="5932097"/>
                  <a:pt x="8009486" y="5940901"/>
                  <a:pt x="8013542" y="5989744"/>
                </a:cubicBezTo>
                <a:cubicBezTo>
                  <a:pt x="8022089" y="6020787"/>
                  <a:pt x="7982918" y="6024963"/>
                  <a:pt x="7980757" y="6084926"/>
                </a:cubicBezTo>
                <a:cubicBezTo>
                  <a:pt x="7974117" y="6134231"/>
                  <a:pt x="7999371" y="6240432"/>
                  <a:pt x="7975907" y="6346549"/>
                </a:cubicBezTo>
                <a:cubicBezTo>
                  <a:pt x="7987225" y="6409741"/>
                  <a:pt x="7980509" y="6468689"/>
                  <a:pt x="7974221" y="6527527"/>
                </a:cubicBezTo>
                <a:cubicBezTo>
                  <a:pt x="7955361" y="6585667"/>
                  <a:pt x="7987786" y="6579284"/>
                  <a:pt x="7979135" y="6627129"/>
                </a:cubicBezTo>
                <a:cubicBezTo>
                  <a:pt x="7983057" y="6635153"/>
                  <a:pt x="7984986" y="6697665"/>
                  <a:pt x="7979404" y="6694819"/>
                </a:cubicBezTo>
                <a:cubicBezTo>
                  <a:pt x="7981755" y="6716947"/>
                  <a:pt x="8003903" y="6732844"/>
                  <a:pt x="8009526" y="6765445"/>
                </a:cubicBezTo>
                <a:cubicBezTo>
                  <a:pt x="8011113" y="6776325"/>
                  <a:pt x="8014662" y="6810511"/>
                  <a:pt x="8018211" y="6844697"/>
                </a:cubicBezTo>
                <a:lnTo>
                  <a:pt x="8019608" y="6857999"/>
                </a:lnTo>
                <a:lnTo>
                  <a:pt x="0" y="6857999"/>
                </a:lnTo>
                <a:close/>
              </a:path>
            </a:pathLst>
          </a:custGeom>
          <a:solidFill>
            <a:srgbClr val="82766A">
              <a:alpha val="15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a:p>
        </p:txBody>
      </p:sp>
      <p:sp>
        <p:nvSpPr>
          <p:cNvPr id="2" name="TextBox 1">
            <a:extLst>
              <a:ext uri="{FF2B5EF4-FFF2-40B4-BE49-F238E27FC236}">
                <a16:creationId xmlns:a16="http://schemas.microsoft.com/office/drawing/2014/main" id="{D48429E1-63C2-48E4-B25D-02DB56E7C232}"/>
              </a:ext>
            </a:extLst>
          </p:cNvPr>
          <p:cNvSpPr txBox="1"/>
          <p:nvPr/>
        </p:nvSpPr>
        <p:spPr>
          <a:xfrm>
            <a:off x="321108" y="175889"/>
            <a:ext cx="7476388" cy="694237"/>
          </a:xfrm>
          <a:prstGeom prst="rect">
            <a:avLst/>
          </a:prstGeom>
        </p:spPr>
        <p:txBody>
          <a:bodyPr vert="horz" lIns="91440" tIns="45720" rIns="91440" bIns="45720" rtlCol="0" anchor="ctr">
            <a:normAutofit lnSpcReduction="10000"/>
          </a:bodyPr>
          <a:lstStyle/>
          <a:p>
            <a:pPr>
              <a:lnSpc>
                <a:spcPct val="90000"/>
              </a:lnSpc>
              <a:spcBef>
                <a:spcPct val="0"/>
              </a:spcBef>
              <a:spcAft>
                <a:spcPts val="600"/>
              </a:spcAft>
            </a:pPr>
            <a:r>
              <a:rPr lang="en-US" sz="4400" dirty="0">
                <a:solidFill>
                  <a:srgbClr val="C00000"/>
                </a:solidFill>
                <a:latin typeface="Arial" panose="020B0604020202020204" pitchFamily="34" charset="0"/>
                <a:ea typeface="+mj-ea"/>
                <a:cs typeface="Arial" panose="020B0604020202020204" pitchFamily="34" charset="0"/>
              </a:rPr>
              <a:t>Agencies involved/solutions</a:t>
            </a:r>
            <a:endParaRPr lang="en-US" sz="4400" kern="1200" dirty="0">
              <a:solidFill>
                <a:srgbClr val="C00000"/>
              </a:solidFill>
              <a:latin typeface="Arial" panose="020B0604020202020204" pitchFamily="34" charset="0"/>
              <a:ea typeface="+mj-ea"/>
              <a:cs typeface="Arial" panose="020B0604020202020204" pitchFamily="34" charset="0"/>
            </a:endParaRPr>
          </a:p>
        </p:txBody>
      </p:sp>
      <p:sp>
        <p:nvSpPr>
          <p:cNvPr id="7" name="TextBox 6">
            <a:extLst>
              <a:ext uri="{FF2B5EF4-FFF2-40B4-BE49-F238E27FC236}">
                <a16:creationId xmlns:a16="http://schemas.microsoft.com/office/drawing/2014/main" id="{EEFF1244-D163-41D3-8913-621CB11427E2}"/>
              </a:ext>
            </a:extLst>
          </p:cNvPr>
          <p:cNvSpPr txBox="1"/>
          <p:nvPr/>
        </p:nvSpPr>
        <p:spPr>
          <a:xfrm>
            <a:off x="70939" y="1446903"/>
            <a:ext cx="8606335" cy="5844998"/>
          </a:xfrm>
          <a:prstGeom prst="rect">
            <a:avLst/>
          </a:prstGeom>
        </p:spPr>
        <p:txBody>
          <a:bodyPr vert="horz" lIns="91440" tIns="45720" rIns="91440" bIns="45720" rtlCol="0" anchor="t">
            <a:normAutofit fontScale="55000" lnSpcReduction="20000"/>
          </a:bodyPr>
          <a:lstStyle/>
          <a:p>
            <a:pPr marL="342900" indent="-342900" algn="just">
              <a:buFont typeface="Arial" panose="020B0604020202020204" pitchFamily="34" charset="0"/>
              <a:buChar char="•"/>
            </a:pPr>
            <a:r>
              <a:rPr lang="en-US" sz="2600" dirty="0">
                <a:latin typeface="Arial" panose="020B0604020202020204" pitchFamily="34" charset="0"/>
                <a:ea typeface="+mn-lt"/>
                <a:cs typeface="Arial" panose="020B0604020202020204" pitchFamily="34" charset="0"/>
              </a:rPr>
              <a:t>A considerable range of professionals and services shares the responsibility to protect children and young people the job of this professional is to make sure they are alright.</a:t>
            </a:r>
          </a:p>
          <a:p>
            <a:pPr marL="342900" indent="-342900" algn="just">
              <a:buFont typeface="Arial" panose="020B0604020202020204" pitchFamily="34" charset="0"/>
              <a:buChar char="•"/>
            </a:pPr>
            <a:endParaRPr lang="en-US" sz="2600" dirty="0">
              <a:latin typeface="Arial" panose="020B0604020202020204" pitchFamily="34" charset="0"/>
              <a:ea typeface="+mn-lt"/>
              <a:cs typeface="Arial" panose="020B0604020202020204" pitchFamily="34" charset="0"/>
            </a:endParaRPr>
          </a:p>
          <a:p>
            <a:pPr marL="342900" indent="-342900" algn="just">
              <a:buFont typeface="Arial" panose="020B0604020202020204" pitchFamily="34" charset="0"/>
              <a:buChar char="•"/>
            </a:pPr>
            <a:r>
              <a:rPr lang="en-US" sz="2600" dirty="0">
                <a:latin typeface="Arial" panose="020B0604020202020204" pitchFamily="34" charset="0"/>
                <a:ea typeface="+mn-lt"/>
                <a:cs typeface="Arial" panose="020B0604020202020204" pitchFamily="34" charset="0"/>
              </a:rPr>
              <a:t> According to </a:t>
            </a:r>
            <a:r>
              <a:rPr lang="en-US" sz="2600" dirty="0" err="1">
                <a:latin typeface="Arial" panose="020B0604020202020204" pitchFamily="34" charset="0"/>
                <a:ea typeface="+mn-lt"/>
                <a:cs typeface="Arial" panose="020B0604020202020204" pitchFamily="34" charset="0"/>
              </a:rPr>
              <a:t>Essomba</a:t>
            </a:r>
            <a:r>
              <a:rPr lang="en-US" sz="2600" dirty="0">
                <a:latin typeface="Arial" panose="020B0604020202020204" pitchFamily="34" charset="0"/>
                <a:ea typeface="+mn-lt"/>
                <a:cs typeface="Arial" panose="020B0604020202020204" pitchFamily="34" charset="0"/>
              </a:rPr>
              <a:t>, (2017), it is the responsibility of every multi-agency who come into contact with children and families to ensure that vulnerable children are </a:t>
            </a:r>
            <a:r>
              <a:rPr lang="en-US" sz="2600" dirty="0" err="1">
                <a:latin typeface="Arial" panose="020B0604020202020204" pitchFamily="34" charset="0"/>
                <a:ea typeface="+mn-lt"/>
                <a:cs typeface="Arial" panose="020B0604020202020204" pitchFamily="34" charset="0"/>
              </a:rPr>
              <a:t>recognised</a:t>
            </a:r>
            <a:r>
              <a:rPr lang="en-US" sz="2600" dirty="0">
                <a:latin typeface="Arial" panose="020B0604020202020204" pitchFamily="34" charset="0"/>
                <a:ea typeface="+mn-lt"/>
                <a:cs typeface="Arial" panose="020B0604020202020204" pitchFamily="34" charset="0"/>
              </a:rPr>
              <a:t>, and their future harm is prevented.  </a:t>
            </a:r>
            <a:endParaRPr lang="en-US" sz="2600" dirty="0">
              <a:latin typeface="Arial" panose="020B0604020202020204" pitchFamily="34" charset="0"/>
              <a:cs typeface="Arial" panose="020B0604020202020204" pitchFamily="34" charset="0"/>
            </a:endParaRPr>
          </a:p>
          <a:p>
            <a:pPr marL="342900" indent="-342900" algn="just">
              <a:buFont typeface="Arial" panose="020B0604020202020204" pitchFamily="34" charset="0"/>
              <a:buChar char="•"/>
            </a:pPr>
            <a:r>
              <a:rPr lang="en-US" sz="2600" dirty="0">
                <a:latin typeface="Arial" panose="020B0604020202020204" pitchFamily="34" charset="0"/>
                <a:ea typeface="+mn-lt"/>
                <a:cs typeface="Arial" panose="020B0604020202020204" pitchFamily="34" charset="0"/>
              </a:rPr>
              <a:t>This presentation will address the contemporary issue for practice within the legislation and policy framework. </a:t>
            </a:r>
          </a:p>
          <a:p>
            <a:pPr marL="342900" indent="-342900" algn="just">
              <a:buFont typeface="Arial" panose="020B0604020202020204" pitchFamily="34" charset="0"/>
              <a:buChar char="•"/>
            </a:pPr>
            <a:endParaRPr lang="en-US" sz="2600" dirty="0">
              <a:latin typeface="Arial" panose="020B0604020202020204" pitchFamily="34" charset="0"/>
              <a:ea typeface="+mn-lt"/>
              <a:cs typeface="Arial" panose="020B0604020202020204" pitchFamily="34" charset="0"/>
            </a:endParaRPr>
          </a:p>
          <a:p>
            <a:pPr marL="342900" indent="-342900" algn="just">
              <a:buFont typeface="Arial" panose="020B0604020202020204" pitchFamily="34" charset="0"/>
              <a:buChar char="•"/>
            </a:pPr>
            <a:r>
              <a:rPr lang="en-US" sz="2600" dirty="0">
                <a:latin typeface="Arial" panose="020B0604020202020204" pitchFamily="34" charset="0"/>
                <a:ea typeface="+mn-lt"/>
                <a:cs typeface="Arial" panose="020B0604020202020204" pitchFamily="34" charset="0"/>
              </a:rPr>
              <a:t>There are numbers of agencies who are involve</a:t>
            </a:r>
            <a:r>
              <a:rPr lang="en-US" sz="2600" b="1" dirty="0">
                <a:latin typeface="Arial" panose="020B0604020202020204" pitchFamily="34" charset="0"/>
                <a:ea typeface="+mn-lt"/>
                <a:cs typeface="Arial" panose="020B0604020202020204" pitchFamily="34" charset="0"/>
              </a:rPr>
              <a:t> </a:t>
            </a:r>
            <a:r>
              <a:rPr lang="en-US" sz="2600" dirty="0">
                <a:latin typeface="Arial" panose="020B0604020202020204" pitchFamily="34" charset="0"/>
                <a:ea typeface="+mn-lt"/>
                <a:cs typeface="Arial" panose="020B0604020202020204" pitchFamily="34" charset="0"/>
              </a:rPr>
              <a:t>with children and families: The </a:t>
            </a:r>
            <a:r>
              <a:rPr lang="en-US" sz="2600" dirty="0" err="1">
                <a:latin typeface="Arial" panose="020B0604020202020204" pitchFamily="34" charset="0"/>
                <a:ea typeface="+mn-lt"/>
                <a:cs typeface="Arial" panose="020B0604020202020204" pitchFamily="34" charset="0"/>
              </a:rPr>
              <a:t>Neighbourhood</a:t>
            </a:r>
            <a:r>
              <a:rPr lang="en-US" sz="2600" dirty="0">
                <a:latin typeface="Arial" panose="020B0604020202020204" pitchFamily="34" charset="0"/>
                <a:ea typeface="+mn-lt"/>
                <a:cs typeface="Arial" panose="020B0604020202020204" pitchFamily="34" charset="0"/>
              </a:rPr>
              <a:t> Services, Troubled Families </a:t>
            </a:r>
            <a:r>
              <a:rPr lang="en-US" sz="2600" dirty="0" err="1">
                <a:latin typeface="Arial" panose="020B0604020202020204" pitchFamily="34" charset="0"/>
                <a:ea typeface="+mn-lt"/>
                <a:cs typeface="Arial" panose="020B0604020202020204" pitchFamily="34" charset="0"/>
              </a:rPr>
              <a:t>programme</a:t>
            </a:r>
            <a:r>
              <a:rPr lang="en-US" sz="2600" dirty="0">
                <a:latin typeface="Arial" panose="020B0604020202020204" pitchFamily="34" charset="0"/>
                <a:ea typeface="+mn-lt"/>
                <a:cs typeface="Arial" panose="020B0604020202020204" pitchFamily="34" charset="0"/>
              </a:rPr>
              <a:t> in England Children’s Services, the Youth Inclusion and Support Panel, Anti-Social  </a:t>
            </a:r>
            <a:r>
              <a:rPr lang="en-US" sz="2600" dirty="0" err="1">
                <a:latin typeface="Arial" panose="020B0604020202020204" pitchFamily="34" charset="0"/>
                <a:ea typeface="+mn-lt"/>
                <a:cs typeface="Arial" panose="020B0604020202020204" pitchFamily="34" charset="0"/>
              </a:rPr>
              <a:t>Behaviour</a:t>
            </a:r>
            <a:r>
              <a:rPr lang="en-US" sz="2600" dirty="0">
                <a:latin typeface="Arial" panose="020B0604020202020204" pitchFamily="34" charset="0"/>
                <a:ea typeface="+mn-lt"/>
                <a:cs typeface="Arial" panose="020B0604020202020204" pitchFamily="34" charset="0"/>
              </a:rPr>
              <a:t> Team, Substance Misuse Engagement Team </a:t>
            </a:r>
            <a:endParaRPr lang="en-US" sz="2600" dirty="0">
              <a:latin typeface="Arial" panose="020B0604020202020204" pitchFamily="34" charset="0"/>
              <a:cs typeface="Arial" panose="020B0604020202020204" pitchFamily="34" charset="0"/>
            </a:endParaRPr>
          </a:p>
          <a:p>
            <a:pPr algn="just"/>
            <a:r>
              <a:rPr lang="en-US" sz="2600" dirty="0">
                <a:latin typeface="Arial" panose="020B0604020202020204" pitchFamily="34" charset="0"/>
                <a:ea typeface="+mn-lt"/>
                <a:cs typeface="Arial" panose="020B0604020202020204" pitchFamily="34" charset="0"/>
              </a:rPr>
              <a:t>  </a:t>
            </a:r>
            <a:endParaRPr lang="en-US" sz="2600" dirty="0">
              <a:latin typeface="Arial" panose="020B0604020202020204" pitchFamily="34" charset="0"/>
              <a:cs typeface="Arial" panose="020B0604020202020204" pitchFamily="34" charset="0"/>
            </a:endParaRPr>
          </a:p>
          <a:p>
            <a:pPr algn="just"/>
            <a:r>
              <a:rPr lang="en-US" sz="2600" dirty="0">
                <a:latin typeface="Arial" panose="020B0604020202020204" pitchFamily="34" charset="0"/>
                <a:ea typeface="+mn-lt"/>
                <a:cs typeface="Arial" panose="020B0604020202020204" pitchFamily="34" charset="0"/>
              </a:rPr>
              <a:t>  </a:t>
            </a:r>
            <a:endParaRPr lang="en-US" sz="2600" dirty="0">
              <a:latin typeface="Arial" panose="020B0604020202020204" pitchFamily="34" charset="0"/>
              <a:cs typeface="Arial" panose="020B0604020202020204" pitchFamily="34" charset="0"/>
            </a:endParaRPr>
          </a:p>
          <a:p>
            <a:pPr algn="just"/>
            <a:r>
              <a:rPr lang="en-US" sz="2600" b="1" dirty="0">
                <a:latin typeface="Arial" panose="020B0604020202020204" pitchFamily="34" charset="0"/>
                <a:ea typeface="+mn-lt"/>
                <a:cs typeface="Arial" panose="020B0604020202020204" pitchFamily="34" charset="0"/>
              </a:rPr>
              <a:t>Policies and Legislation in place to protect children.</a:t>
            </a:r>
            <a:r>
              <a:rPr lang="en-US" sz="2600" dirty="0">
                <a:latin typeface="Arial" panose="020B0604020202020204" pitchFamily="34" charset="0"/>
                <a:ea typeface="+mn-lt"/>
                <a:cs typeface="Arial" panose="020B0604020202020204" pitchFamily="34" charset="0"/>
              </a:rPr>
              <a:t> </a:t>
            </a:r>
            <a:endParaRPr lang="en-US" sz="2600" dirty="0">
              <a:latin typeface="Arial" panose="020B0604020202020204" pitchFamily="34" charset="0"/>
              <a:cs typeface="Arial" panose="020B0604020202020204" pitchFamily="34" charset="0"/>
            </a:endParaRPr>
          </a:p>
          <a:p>
            <a:pPr algn="just"/>
            <a:r>
              <a:rPr lang="en-US" sz="2600" dirty="0">
                <a:latin typeface="Arial" panose="020B0604020202020204" pitchFamily="34" charset="0"/>
                <a:ea typeface="+mn-lt"/>
                <a:cs typeface="Arial" panose="020B0604020202020204" pitchFamily="34" charset="0"/>
              </a:rPr>
              <a:t>There are policies, legislations put in place to protect the children, young people and families. </a:t>
            </a:r>
            <a:endParaRPr lang="en-US" sz="2600" dirty="0">
              <a:latin typeface="Arial" panose="020B0604020202020204" pitchFamily="34" charset="0"/>
              <a:cs typeface="Arial" panose="020B0604020202020204" pitchFamily="34" charset="0"/>
            </a:endParaRPr>
          </a:p>
          <a:p>
            <a:pPr algn="just"/>
            <a:endParaRPr lang="en-US" sz="2600" b="1" dirty="0">
              <a:latin typeface="Arial" panose="020B0604020202020204" pitchFamily="34" charset="0"/>
              <a:ea typeface="+mn-lt"/>
              <a:cs typeface="Arial" panose="020B0604020202020204" pitchFamily="34" charset="0"/>
            </a:endParaRPr>
          </a:p>
          <a:p>
            <a:pPr algn="just"/>
            <a:r>
              <a:rPr lang="en-US" sz="2600" b="1" dirty="0">
                <a:latin typeface="Arial" panose="020B0604020202020204" pitchFamily="34" charset="0"/>
                <a:ea typeface="+mn-lt"/>
                <a:cs typeface="Arial" panose="020B0604020202020204" pitchFamily="34" charset="0"/>
              </a:rPr>
              <a:t>Children Act 1989</a:t>
            </a:r>
            <a:r>
              <a:rPr lang="en-US" sz="2600" dirty="0">
                <a:latin typeface="Arial" panose="020B0604020202020204" pitchFamily="34" charset="0"/>
                <a:ea typeface="+mn-lt"/>
                <a:cs typeface="Arial" panose="020B0604020202020204" pitchFamily="34" charset="0"/>
              </a:rPr>
              <a:t> </a:t>
            </a:r>
            <a:endParaRPr lang="en-US" sz="2600" dirty="0">
              <a:latin typeface="Arial" panose="020B0604020202020204" pitchFamily="34" charset="0"/>
              <a:cs typeface="Arial" panose="020B0604020202020204" pitchFamily="34" charset="0"/>
            </a:endParaRPr>
          </a:p>
          <a:p>
            <a:pPr marL="285750" indent="-285750" algn="just">
              <a:buFont typeface="Arial"/>
              <a:buChar char="•"/>
            </a:pPr>
            <a:r>
              <a:rPr lang="en-US" sz="2600" dirty="0">
                <a:latin typeface="Arial" panose="020B0604020202020204" pitchFamily="34" charset="0"/>
                <a:ea typeface="+mn-lt"/>
                <a:cs typeface="Arial" panose="020B0604020202020204" pitchFamily="34" charset="0"/>
              </a:rPr>
              <a:t>A central change introduced by children Act 1989 was the substitution of the concept of parental responsibility for that of parental rights.</a:t>
            </a:r>
            <a:endParaRPr lang="en-US" sz="2600" dirty="0">
              <a:latin typeface="Arial" panose="020B0604020202020204" pitchFamily="34" charset="0"/>
              <a:cs typeface="Arial" panose="020B0604020202020204" pitchFamily="34" charset="0"/>
            </a:endParaRPr>
          </a:p>
          <a:p>
            <a:pPr marL="285750" indent="-285750" algn="just">
              <a:buFont typeface="Arial"/>
              <a:buChar char="•"/>
            </a:pPr>
            <a:r>
              <a:rPr lang="en-US" sz="2600" dirty="0">
                <a:latin typeface="Arial" panose="020B0604020202020204" pitchFamily="34" charset="0"/>
                <a:ea typeface="+mn-lt"/>
                <a:cs typeface="Arial" panose="020B0604020202020204" pitchFamily="34" charset="0"/>
              </a:rPr>
              <a:t>Children Act 1989 reinforces the autonomy of families, defining parental responsibilities.</a:t>
            </a:r>
            <a:endParaRPr lang="en-US" sz="2600" dirty="0">
              <a:latin typeface="Arial" panose="020B0604020202020204" pitchFamily="34" charset="0"/>
              <a:cs typeface="Arial" panose="020B0604020202020204" pitchFamily="34" charset="0"/>
            </a:endParaRPr>
          </a:p>
          <a:p>
            <a:pPr marL="285750" indent="-285750" algn="just">
              <a:buFont typeface="Arial"/>
              <a:buChar char="•"/>
            </a:pPr>
            <a:r>
              <a:rPr lang="en-US" sz="2600" dirty="0">
                <a:latin typeface="Arial" panose="020B0604020202020204" pitchFamily="34" charset="0"/>
                <a:ea typeface="+mn-lt"/>
                <a:cs typeface="Arial" panose="020B0604020202020204" pitchFamily="34" charset="0"/>
              </a:rPr>
              <a:t>The Act establishes the principle of law that the welfare of children is of paramount importance and the concept of parental responsibility.</a:t>
            </a:r>
            <a:endParaRPr lang="en-US" sz="2600" dirty="0">
              <a:latin typeface="Arial" panose="020B0604020202020204" pitchFamily="34" charset="0"/>
              <a:cs typeface="Arial" panose="020B0604020202020204" pitchFamily="34" charset="0"/>
            </a:endParaRPr>
          </a:p>
          <a:p>
            <a:pPr marL="285750" indent="-285750" algn="just">
              <a:buFont typeface="Arial"/>
              <a:buChar char="•"/>
            </a:pPr>
            <a:r>
              <a:rPr lang="en-US" sz="2600" dirty="0">
                <a:latin typeface="Arial" panose="020B0604020202020204" pitchFamily="34" charset="0"/>
                <a:ea typeface="+mn-lt"/>
                <a:cs typeface="Arial" panose="020B0604020202020204" pitchFamily="34" charset="0"/>
              </a:rPr>
              <a:t>It gives orders with respect of children in family proceedings and local authority support for children and families.</a:t>
            </a:r>
            <a:endParaRPr lang="en-US" sz="2600" dirty="0">
              <a:latin typeface="Arial" panose="020B0604020202020204" pitchFamily="34" charset="0"/>
              <a:cs typeface="Arial" panose="020B0604020202020204" pitchFamily="34" charset="0"/>
            </a:endParaRPr>
          </a:p>
          <a:p>
            <a:pPr marL="285750" indent="-285750" algn="just">
              <a:buFont typeface="Arial"/>
              <a:buChar char="•"/>
            </a:pPr>
            <a:r>
              <a:rPr lang="en-US" sz="2600" dirty="0">
                <a:latin typeface="Arial" panose="020B0604020202020204" pitchFamily="34" charset="0"/>
                <a:ea typeface="+mn-lt"/>
                <a:cs typeface="Arial" panose="020B0604020202020204" pitchFamily="34" charset="0"/>
              </a:rPr>
              <a:t>This statutory document aims to improve outcomes for children and young people who, because they are unable to live with their parents, are being brought up by members of their extended families, friends or other people who relate to them.</a:t>
            </a:r>
            <a:endParaRPr lang="en-US" sz="2600" dirty="0">
              <a:latin typeface="Arial" panose="020B0604020202020204" pitchFamily="34" charset="0"/>
              <a:cs typeface="Arial" panose="020B0604020202020204" pitchFamily="34" charset="0"/>
            </a:endParaRPr>
          </a:p>
          <a:p>
            <a:pPr algn="just"/>
            <a:r>
              <a:rPr lang="en-US" sz="2600" b="1" dirty="0">
                <a:latin typeface="Arial" panose="020B0604020202020204" pitchFamily="34" charset="0"/>
                <a:ea typeface="+mn-lt"/>
                <a:cs typeface="Arial" panose="020B0604020202020204" pitchFamily="34" charset="0"/>
              </a:rPr>
              <a:t> </a:t>
            </a:r>
            <a:r>
              <a:rPr lang="en-US" sz="2600" dirty="0">
                <a:latin typeface="Arial" panose="020B0604020202020204" pitchFamily="34" charset="0"/>
                <a:ea typeface="+mn-lt"/>
                <a:cs typeface="Arial" panose="020B0604020202020204" pitchFamily="34" charset="0"/>
              </a:rPr>
              <a:t> </a:t>
            </a:r>
            <a:endParaRPr lang="en-US" sz="2600" dirty="0">
              <a:latin typeface="Arial" panose="020B0604020202020204" pitchFamily="34" charset="0"/>
              <a:cs typeface="Arial" panose="020B0604020202020204" pitchFamily="34" charset="0"/>
            </a:endParaRPr>
          </a:p>
          <a:p>
            <a:pPr>
              <a:lnSpc>
                <a:spcPct val="90000"/>
              </a:lnSpc>
              <a:spcAft>
                <a:spcPts val="600"/>
              </a:spcAft>
            </a:pPr>
            <a:r>
              <a:rPr lang="en-US" sz="2600" b="1" dirty="0">
                <a:ea typeface="+mn-lt"/>
                <a:cs typeface="+mn-lt"/>
              </a:rPr>
              <a:t> </a:t>
            </a:r>
            <a:r>
              <a:rPr lang="en-US" sz="2600" dirty="0">
                <a:ea typeface="+mn-lt"/>
                <a:cs typeface="+mn-lt"/>
              </a:rPr>
              <a:t> </a:t>
            </a:r>
            <a:endParaRPr lang="en-US" sz="2600" dirty="0"/>
          </a:p>
          <a:p>
            <a:pPr indent="-228600">
              <a:lnSpc>
                <a:spcPct val="90000"/>
              </a:lnSpc>
              <a:spcAft>
                <a:spcPts val="600"/>
              </a:spcAft>
              <a:buFont typeface="Arial" panose="020B0604020202020204" pitchFamily="34" charset="0"/>
              <a:buChar char="•"/>
            </a:pPr>
            <a:endParaRPr lang="en-US" sz="2600" dirty="0"/>
          </a:p>
          <a:p>
            <a:pPr indent="-228600">
              <a:lnSpc>
                <a:spcPct val="90000"/>
              </a:lnSpc>
              <a:spcAft>
                <a:spcPts val="600"/>
              </a:spcAft>
              <a:buFont typeface="Arial" panose="020B0604020202020204" pitchFamily="34" charset="0"/>
              <a:buChar char="•"/>
            </a:pPr>
            <a:endParaRPr lang="en-US" sz="2600" dirty="0"/>
          </a:p>
          <a:p>
            <a:pPr indent="-228600">
              <a:lnSpc>
                <a:spcPct val="90000"/>
              </a:lnSpc>
              <a:spcAft>
                <a:spcPts val="600"/>
              </a:spcAft>
              <a:buFont typeface="Arial" panose="020B0604020202020204" pitchFamily="34" charset="0"/>
              <a:buChar char="•"/>
            </a:pPr>
            <a:endParaRPr lang="en-US" sz="1700" dirty="0"/>
          </a:p>
        </p:txBody>
      </p:sp>
      <p:pic>
        <p:nvPicPr>
          <p:cNvPr id="4" name="Picture 3" descr="A picture containing graphical user interface&#10;&#10;Description automatically generated">
            <a:extLst>
              <a:ext uri="{FF2B5EF4-FFF2-40B4-BE49-F238E27FC236}">
                <a16:creationId xmlns:a16="http://schemas.microsoft.com/office/drawing/2014/main" id="{54472F69-B42A-434B-84A7-9C49B74E0516}"/>
              </a:ext>
            </a:extLst>
          </p:cNvPr>
          <p:cNvPicPr>
            <a:picLocks noChangeAspect="1"/>
          </p:cNvPicPr>
          <p:nvPr/>
        </p:nvPicPr>
        <p:blipFill>
          <a:blip r:embed="rId2">
            <a:extLst>
              <a:ext uri="{28A0092B-C50C-407E-A947-70E740481C1C}">
                <a14:useLocalDpi xmlns:a14="http://schemas.microsoft.com/office/drawing/2010/main" val="0"/>
              </a:ext>
              <a:ext uri="{837473B0-CC2E-450A-ABE3-18F120FF3D39}">
                <a1611:picAttrSrcUrl xmlns:a1611="http://schemas.microsoft.com/office/drawing/2016/11/main" r:id="rId3"/>
              </a:ext>
            </a:extLst>
          </a:blip>
          <a:stretch>
            <a:fillRect/>
          </a:stretch>
        </p:blipFill>
        <p:spPr>
          <a:xfrm>
            <a:off x="8795981" y="2402050"/>
            <a:ext cx="2906973" cy="2083330"/>
          </a:xfrm>
          <a:prstGeom prst="rect">
            <a:avLst/>
          </a:prstGeom>
        </p:spPr>
      </p:pic>
    </p:spTree>
    <p:extLst>
      <p:ext uri="{BB962C8B-B14F-4D97-AF65-F5344CB8AC3E}">
        <p14:creationId xmlns:p14="http://schemas.microsoft.com/office/powerpoint/2010/main" val="3380298876"/>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10" name="Rectangle 9">
            <a:extLst>
              <a:ext uri="{FF2B5EF4-FFF2-40B4-BE49-F238E27FC236}">
                <a16:creationId xmlns:a16="http://schemas.microsoft.com/office/drawing/2014/main" id="{2B566528-1B12-4246-9431-5C2D7D081168}"/>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 name="Rectangle 1">
            <a:extLst>
              <a:ext uri="{FF2B5EF4-FFF2-40B4-BE49-F238E27FC236}">
                <a16:creationId xmlns:a16="http://schemas.microsoft.com/office/drawing/2014/main" id="{0762B19E-8C05-4EE5-8E90-FA38A1010570}"/>
              </a:ext>
            </a:extLst>
          </p:cNvPr>
          <p:cNvSpPr/>
          <p:nvPr/>
        </p:nvSpPr>
        <p:spPr>
          <a:xfrm>
            <a:off x="643467" y="321734"/>
            <a:ext cx="6901193" cy="1135737"/>
          </a:xfrm>
          <a:prstGeom prst="rect">
            <a:avLst/>
          </a:prstGeom>
        </p:spPr>
        <p:txBody>
          <a:bodyPr vert="horz" lIns="91440" tIns="45720" rIns="91440" bIns="45720" rtlCol="0" anchor="ctr">
            <a:normAutofit/>
          </a:bodyPr>
          <a:lstStyle/>
          <a:p>
            <a:pPr>
              <a:lnSpc>
                <a:spcPct val="90000"/>
              </a:lnSpc>
              <a:spcBef>
                <a:spcPct val="0"/>
              </a:spcBef>
              <a:spcAft>
                <a:spcPts val="600"/>
              </a:spcAft>
            </a:pPr>
            <a:r>
              <a:rPr lang="en-US" sz="4400" kern="1200" dirty="0">
                <a:solidFill>
                  <a:srgbClr val="C00000"/>
                </a:solidFill>
                <a:latin typeface="+mj-lt"/>
                <a:ea typeface="+mj-ea"/>
                <a:cs typeface="+mj-cs"/>
              </a:rPr>
              <a:t>Agencies involved/solutions</a:t>
            </a:r>
          </a:p>
        </p:txBody>
      </p:sp>
      <p:sp>
        <p:nvSpPr>
          <p:cNvPr id="5" name="TextBox 4">
            <a:extLst>
              <a:ext uri="{FF2B5EF4-FFF2-40B4-BE49-F238E27FC236}">
                <a16:creationId xmlns:a16="http://schemas.microsoft.com/office/drawing/2014/main" id="{92B4D483-55E7-4C0C-B703-7736DCB246DA}"/>
              </a:ext>
            </a:extLst>
          </p:cNvPr>
          <p:cNvSpPr txBox="1"/>
          <p:nvPr/>
        </p:nvSpPr>
        <p:spPr>
          <a:xfrm>
            <a:off x="643468" y="1782981"/>
            <a:ext cx="6901193" cy="4393982"/>
          </a:xfrm>
          <a:prstGeom prst="rect">
            <a:avLst/>
          </a:prstGeom>
        </p:spPr>
        <p:txBody>
          <a:bodyPr vert="horz" lIns="91440" tIns="45720" rIns="91440" bIns="45720" rtlCol="0">
            <a:noAutofit/>
          </a:bodyPr>
          <a:lstStyle/>
          <a:p>
            <a:pPr indent="-228600" fontAlgn="base">
              <a:lnSpc>
                <a:spcPct val="90000"/>
              </a:lnSpc>
              <a:spcAft>
                <a:spcPts val="600"/>
              </a:spcAft>
              <a:buFont typeface="Arial" panose="020B0604020202020204" pitchFamily="34" charset="0"/>
              <a:buChar char="•"/>
            </a:pPr>
            <a:r>
              <a:rPr lang="en-US" sz="1200" b="1" i="0" dirty="0">
                <a:effectLst/>
                <a:latin typeface="Arial" panose="020B0604020202020204" pitchFamily="34" charset="0"/>
                <a:cs typeface="Arial" panose="020B0604020202020204" pitchFamily="34" charset="0"/>
              </a:rPr>
              <a:t>Safeguarding Vulnerable Groups Act (SVGA) 2006 </a:t>
            </a:r>
            <a:r>
              <a:rPr lang="en-US" sz="1200" b="0" i="0" dirty="0">
                <a:effectLst/>
                <a:latin typeface="Arial" panose="020B0604020202020204" pitchFamily="34" charset="0"/>
                <a:cs typeface="Arial" panose="020B0604020202020204" pitchFamily="34" charset="0"/>
              </a:rPr>
              <a:t> </a:t>
            </a:r>
          </a:p>
          <a:p>
            <a:pPr indent="-228600" fontAlgn="base">
              <a:lnSpc>
                <a:spcPct val="90000"/>
              </a:lnSpc>
              <a:spcAft>
                <a:spcPts val="600"/>
              </a:spcAft>
              <a:buFont typeface="Arial" panose="020B0604020202020204" pitchFamily="34" charset="0"/>
              <a:buChar char="•"/>
            </a:pPr>
            <a:r>
              <a:rPr lang="en-US" sz="1200" i="0" dirty="0">
                <a:effectLst/>
                <a:latin typeface="Arial" panose="020B0604020202020204" pitchFamily="34" charset="0"/>
                <a:cs typeface="Arial" panose="020B0604020202020204" pitchFamily="34" charset="0"/>
              </a:rPr>
              <a:t>Safeguarding Vulnerable Groups Act </a:t>
            </a:r>
            <a:r>
              <a:rPr lang="en-US" sz="1200" b="0" i="0" dirty="0">
                <a:effectLst/>
                <a:latin typeface="Arial" panose="020B0604020202020204" pitchFamily="34" charset="0"/>
                <a:cs typeface="Arial" panose="020B0604020202020204" pitchFamily="34" charset="0"/>
              </a:rPr>
              <a:t>2006 was passed to help avoid harm, or risk of harm, by preventing people who are deemed unsuitable to work with children and </a:t>
            </a:r>
            <a:r>
              <a:rPr lang="en-US" sz="1200" i="0" dirty="0">
                <a:effectLst/>
                <a:latin typeface="Arial" panose="020B0604020202020204" pitchFamily="34" charset="0"/>
                <a:cs typeface="Arial" panose="020B0604020202020204" pitchFamily="34" charset="0"/>
              </a:rPr>
              <a:t>vulnerable adults</a:t>
            </a:r>
            <a:r>
              <a:rPr lang="en-US" sz="1200" b="0" i="0" dirty="0">
                <a:effectLst/>
                <a:latin typeface="Arial" panose="020B0604020202020204" pitchFamily="34" charset="0"/>
                <a:cs typeface="Arial" panose="020B0604020202020204" pitchFamily="34" charset="0"/>
              </a:rPr>
              <a:t> from gaining access to them through their work. </a:t>
            </a:r>
          </a:p>
          <a:p>
            <a:pPr indent="-228600" fontAlgn="base">
              <a:lnSpc>
                <a:spcPct val="90000"/>
              </a:lnSpc>
              <a:spcAft>
                <a:spcPts val="600"/>
              </a:spcAft>
              <a:buFont typeface="Arial" panose="020B0604020202020204" pitchFamily="34" charset="0"/>
              <a:buChar char="•"/>
            </a:pPr>
            <a:r>
              <a:rPr lang="en-US" sz="1200" b="0" i="0" dirty="0">
                <a:effectLst/>
                <a:latin typeface="Arial" panose="020B0604020202020204" pitchFamily="34" charset="0"/>
                <a:cs typeface="Arial" panose="020B0604020202020204" pitchFamily="34" charset="0"/>
              </a:rPr>
              <a:t> </a:t>
            </a:r>
          </a:p>
          <a:p>
            <a:pPr indent="-228600" fontAlgn="base">
              <a:lnSpc>
                <a:spcPct val="90000"/>
              </a:lnSpc>
              <a:spcAft>
                <a:spcPts val="600"/>
              </a:spcAft>
              <a:buFont typeface="Arial" panose="020B0604020202020204" pitchFamily="34" charset="0"/>
              <a:buChar char="•"/>
            </a:pPr>
            <a:r>
              <a:rPr lang="en-US" sz="1200" b="1" i="0" dirty="0">
                <a:effectLst/>
                <a:latin typeface="Arial" panose="020B0604020202020204" pitchFamily="34" charset="0"/>
                <a:cs typeface="Arial" panose="020B0604020202020204" pitchFamily="34" charset="0"/>
              </a:rPr>
              <a:t>Human Rights Act 1998</a:t>
            </a:r>
            <a:r>
              <a:rPr lang="en-US" sz="1200" b="0" i="0" dirty="0">
                <a:effectLst/>
                <a:latin typeface="Arial" panose="020B0604020202020204" pitchFamily="34" charset="0"/>
                <a:cs typeface="Arial" panose="020B0604020202020204" pitchFamily="34" charset="0"/>
              </a:rPr>
              <a:t> </a:t>
            </a:r>
          </a:p>
          <a:p>
            <a:pPr indent="-228600" fontAlgn="base">
              <a:lnSpc>
                <a:spcPct val="90000"/>
              </a:lnSpc>
              <a:spcAft>
                <a:spcPts val="600"/>
              </a:spcAft>
              <a:buFont typeface="Arial" panose="020B0604020202020204" pitchFamily="34" charset="0"/>
              <a:buChar char="•"/>
            </a:pPr>
            <a:r>
              <a:rPr lang="en-US" sz="1200" b="0" i="0" dirty="0">
                <a:effectLst/>
                <a:latin typeface="Arial" panose="020B0604020202020204" pitchFamily="34" charset="0"/>
                <a:cs typeface="Arial" panose="020B0604020202020204" pitchFamily="34" charset="0"/>
              </a:rPr>
              <a:t>Under the </a:t>
            </a:r>
            <a:r>
              <a:rPr lang="en-US" sz="1200" i="0" dirty="0">
                <a:effectLst/>
                <a:latin typeface="Arial" panose="020B0604020202020204" pitchFamily="34" charset="0"/>
                <a:cs typeface="Arial" panose="020B0604020202020204" pitchFamily="34" charset="0"/>
              </a:rPr>
              <a:t>Human Rights Act, </a:t>
            </a:r>
            <a:r>
              <a:rPr lang="en-US" sz="1200" b="0" i="0" dirty="0">
                <a:effectLst/>
                <a:latin typeface="Arial" panose="020B0604020202020204" pitchFamily="34" charset="0"/>
                <a:cs typeface="Arial" panose="020B0604020202020204" pitchFamily="34" charset="0"/>
              </a:rPr>
              <a:t>local authorities are under a duty to protect </a:t>
            </a:r>
            <a:r>
              <a:rPr lang="en-US" sz="1200" i="0" dirty="0">
                <a:effectLst/>
                <a:latin typeface="Arial" panose="020B0604020202020204" pitchFamily="34" charset="0"/>
                <a:cs typeface="Arial" panose="020B0604020202020204" pitchFamily="34" charset="0"/>
              </a:rPr>
              <a:t>children</a:t>
            </a:r>
            <a:r>
              <a:rPr lang="en-US" sz="1200" b="0" i="0" dirty="0">
                <a:effectLst/>
                <a:latin typeface="Arial" panose="020B0604020202020204" pitchFamily="34" charset="0"/>
                <a:cs typeface="Arial" panose="020B0604020202020204" pitchFamily="34" charset="0"/>
              </a:rPr>
              <a:t> who may be at risk from harm. In cases where a local authority removes a </a:t>
            </a:r>
            <a:r>
              <a:rPr lang="en-US" sz="1200" i="0" dirty="0">
                <a:effectLst/>
                <a:latin typeface="Arial" panose="020B0604020202020204" pitchFamily="34" charset="0"/>
                <a:cs typeface="Arial" panose="020B0604020202020204" pitchFamily="34" charset="0"/>
              </a:rPr>
              <a:t>child</a:t>
            </a:r>
            <a:r>
              <a:rPr lang="en-US" sz="1200" b="0" i="0" dirty="0">
                <a:effectLst/>
                <a:latin typeface="Arial" panose="020B0604020202020204" pitchFamily="34" charset="0"/>
                <a:cs typeface="Arial" panose="020B0604020202020204" pitchFamily="34" charset="0"/>
              </a:rPr>
              <a:t> from the family home because they are at risk, there is a continuing duty on the local authority to protect the </a:t>
            </a:r>
            <a:r>
              <a:rPr lang="en-US" sz="1200" i="0" dirty="0">
                <a:effectLst/>
                <a:latin typeface="Arial" panose="020B0604020202020204" pitchFamily="34" charset="0"/>
                <a:cs typeface="Arial" panose="020B0604020202020204" pitchFamily="34" charset="0"/>
              </a:rPr>
              <a:t>child's human rights whilst </a:t>
            </a:r>
            <a:r>
              <a:rPr lang="en-US" sz="1200" b="0" i="0" dirty="0">
                <a:effectLst/>
                <a:latin typeface="Arial" panose="020B0604020202020204" pitchFamily="34" charset="0"/>
                <a:cs typeface="Arial" panose="020B0604020202020204" pitchFamily="34" charset="0"/>
              </a:rPr>
              <a:t>they are in care. </a:t>
            </a:r>
          </a:p>
          <a:p>
            <a:pPr indent="-228600" fontAlgn="base">
              <a:lnSpc>
                <a:spcPct val="90000"/>
              </a:lnSpc>
              <a:spcAft>
                <a:spcPts val="600"/>
              </a:spcAft>
              <a:buFont typeface="Arial" panose="020B0604020202020204" pitchFamily="34" charset="0"/>
              <a:buChar char="•"/>
            </a:pPr>
            <a:r>
              <a:rPr lang="en-US" sz="1200" b="1" i="0" dirty="0">
                <a:effectLst/>
                <a:latin typeface="Arial" panose="020B0604020202020204" pitchFamily="34" charset="0"/>
                <a:cs typeface="Arial" panose="020B0604020202020204" pitchFamily="34" charset="0"/>
              </a:rPr>
              <a:t> </a:t>
            </a:r>
          </a:p>
          <a:p>
            <a:pPr indent="-228600" fontAlgn="base">
              <a:lnSpc>
                <a:spcPct val="90000"/>
              </a:lnSpc>
              <a:spcAft>
                <a:spcPts val="600"/>
              </a:spcAft>
              <a:buFont typeface="Arial" panose="020B0604020202020204" pitchFamily="34" charset="0"/>
              <a:buChar char="•"/>
            </a:pPr>
            <a:r>
              <a:rPr lang="en-US" sz="1200" b="1" i="0" dirty="0">
                <a:effectLst/>
                <a:latin typeface="Arial" panose="020B0604020202020204" pitchFamily="34" charset="0"/>
                <a:cs typeface="Arial" panose="020B0604020202020204" pitchFamily="34" charset="0"/>
              </a:rPr>
              <a:t>Rights of Children and Families</a:t>
            </a:r>
            <a:r>
              <a:rPr lang="en-US" sz="1200" b="0" i="0" dirty="0">
                <a:effectLst/>
                <a:latin typeface="Arial" panose="020B0604020202020204" pitchFamily="34" charset="0"/>
                <a:cs typeface="Arial" panose="020B0604020202020204" pitchFamily="34" charset="0"/>
              </a:rPr>
              <a:t> </a:t>
            </a:r>
          </a:p>
          <a:p>
            <a:pPr indent="-228600" fontAlgn="base">
              <a:lnSpc>
                <a:spcPct val="90000"/>
              </a:lnSpc>
              <a:spcAft>
                <a:spcPts val="600"/>
              </a:spcAft>
              <a:buFont typeface="Arial" panose="020B0604020202020204" pitchFamily="34" charset="0"/>
              <a:buChar char="•"/>
            </a:pPr>
            <a:r>
              <a:rPr lang="en-US" sz="1200" b="0" i="0" dirty="0">
                <a:effectLst/>
                <a:latin typeface="Arial" panose="020B0604020202020204" pitchFamily="34" charset="0"/>
                <a:cs typeface="Arial" panose="020B0604020202020204" pitchFamily="34" charset="0"/>
              </a:rPr>
              <a:t>Children and Young People need special rights because they are relatively more vulnerable to abuse, and exploitation compared to adults (Richards,2007). The UNCRC was adopted by the General Assembly on 20 November 1989 and ratified by 195 countries the following rights: </a:t>
            </a:r>
          </a:p>
          <a:p>
            <a:pPr indent="-228600" fontAlgn="base">
              <a:lnSpc>
                <a:spcPct val="90000"/>
              </a:lnSpc>
              <a:spcAft>
                <a:spcPts val="600"/>
              </a:spcAft>
              <a:buFont typeface="Arial" panose="020B0604020202020204" pitchFamily="34" charset="0"/>
              <a:buChar char="•"/>
            </a:pPr>
            <a:r>
              <a:rPr lang="en-US" sz="1200" b="0" i="0" dirty="0">
                <a:effectLst/>
                <a:latin typeface="Arial" panose="020B0604020202020204" pitchFamily="34" charset="0"/>
                <a:cs typeface="Arial" panose="020B0604020202020204" pitchFamily="34" charset="0"/>
              </a:rPr>
              <a:t>The United Nation's Convention on the Rights of the Child (UNCRC) applies to all children and young people under 18. </a:t>
            </a:r>
          </a:p>
          <a:p>
            <a:pPr indent="-228600" fontAlgn="base">
              <a:lnSpc>
                <a:spcPct val="90000"/>
              </a:lnSpc>
              <a:spcAft>
                <a:spcPts val="600"/>
              </a:spcAft>
              <a:buFont typeface="Arial" panose="020B0604020202020204" pitchFamily="34" charset="0"/>
              <a:buChar char="•"/>
            </a:pPr>
            <a:r>
              <a:rPr lang="en-US" sz="1200" b="0" i="0" dirty="0">
                <a:effectLst/>
                <a:latin typeface="Arial" panose="020B0604020202020204" pitchFamily="34" charset="0"/>
                <a:cs typeface="Arial" panose="020B0604020202020204" pitchFamily="34" charset="0"/>
              </a:rPr>
              <a:t>The aim of the UNCRC is to </a:t>
            </a:r>
            <a:r>
              <a:rPr lang="en-US" sz="1200" b="0" i="0" dirty="0" err="1">
                <a:effectLst/>
                <a:latin typeface="Arial" panose="020B0604020202020204" pitchFamily="34" charset="0"/>
                <a:cs typeface="Arial" panose="020B0604020202020204" pitchFamily="34" charset="0"/>
              </a:rPr>
              <a:t>recognise</a:t>
            </a:r>
            <a:r>
              <a:rPr lang="en-US" sz="1200" b="0" i="0" dirty="0">
                <a:effectLst/>
                <a:latin typeface="Arial" panose="020B0604020202020204" pitchFamily="34" charset="0"/>
                <a:cs typeface="Arial" panose="020B0604020202020204" pitchFamily="34" charset="0"/>
              </a:rPr>
              <a:t> children's rights and ensure that children grow up in the spirit of peace, dignity, tolerance, freedom, equality, and solidarity. All the rights in the Convention for all children are: </a:t>
            </a:r>
          </a:p>
          <a:p>
            <a:pPr indent="-228600" fontAlgn="base">
              <a:lnSpc>
                <a:spcPct val="90000"/>
              </a:lnSpc>
              <a:spcAft>
                <a:spcPts val="600"/>
              </a:spcAft>
              <a:buFont typeface="Arial" panose="020B0604020202020204" pitchFamily="34" charset="0"/>
              <a:buChar char="•"/>
            </a:pPr>
            <a:r>
              <a:rPr lang="en-US" sz="1200" b="0" i="0" dirty="0">
                <a:effectLst/>
                <a:latin typeface="Arial" panose="020B0604020202020204" pitchFamily="34" charset="0"/>
                <a:cs typeface="Arial" panose="020B0604020202020204" pitchFamily="34" charset="0"/>
              </a:rPr>
              <a:t>Non-discrimination (article 2) </a:t>
            </a:r>
          </a:p>
          <a:p>
            <a:pPr indent="-228600" fontAlgn="base">
              <a:lnSpc>
                <a:spcPct val="90000"/>
              </a:lnSpc>
              <a:spcAft>
                <a:spcPts val="600"/>
              </a:spcAft>
              <a:buFont typeface="Arial" panose="020B0604020202020204" pitchFamily="34" charset="0"/>
              <a:buChar char="•"/>
            </a:pPr>
            <a:r>
              <a:rPr lang="en-US" sz="1200" b="0" i="0" dirty="0">
                <a:effectLst/>
                <a:latin typeface="Arial" panose="020B0604020202020204" pitchFamily="34" charset="0"/>
                <a:cs typeface="Arial" panose="020B0604020202020204" pitchFamily="34" charset="0"/>
              </a:rPr>
              <a:t>Best interest of the child (article 3) </a:t>
            </a:r>
          </a:p>
          <a:p>
            <a:pPr indent="-228600" fontAlgn="base">
              <a:lnSpc>
                <a:spcPct val="90000"/>
              </a:lnSpc>
              <a:spcAft>
                <a:spcPts val="600"/>
              </a:spcAft>
              <a:buFont typeface="Arial" panose="020B0604020202020204" pitchFamily="34" charset="0"/>
              <a:buChar char="•"/>
            </a:pPr>
            <a:r>
              <a:rPr lang="en-US" sz="1200" b="0" i="0" dirty="0">
                <a:effectLst/>
                <a:latin typeface="Arial" panose="020B0604020202020204" pitchFamily="34" charset="0"/>
                <a:cs typeface="Arial" panose="020B0604020202020204" pitchFamily="34" charset="0"/>
              </a:rPr>
              <a:t>Right to life survival and development (article 6) </a:t>
            </a:r>
          </a:p>
          <a:p>
            <a:pPr indent="-228600" fontAlgn="base">
              <a:lnSpc>
                <a:spcPct val="90000"/>
              </a:lnSpc>
              <a:spcAft>
                <a:spcPts val="600"/>
              </a:spcAft>
              <a:buFont typeface="Arial" panose="020B0604020202020204" pitchFamily="34" charset="0"/>
              <a:buChar char="•"/>
            </a:pPr>
            <a:r>
              <a:rPr lang="en-US" sz="1200" b="0" i="0" dirty="0">
                <a:effectLst/>
                <a:latin typeface="Arial" panose="020B0604020202020204" pitchFamily="34" charset="0"/>
                <a:cs typeface="Arial" panose="020B0604020202020204" pitchFamily="34" charset="0"/>
              </a:rPr>
              <a:t>Right to be heard (article 12) </a:t>
            </a:r>
          </a:p>
        </p:txBody>
      </p:sp>
      <p:sp>
        <p:nvSpPr>
          <p:cNvPr id="12" name="Isosceles Triangle 11">
            <a:extLst>
              <a:ext uri="{FF2B5EF4-FFF2-40B4-BE49-F238E27FC236}">
                <a16:creationId xmlns:a16="http://schemas.microsoft.com/office/drawing/2014/main" id="{D3F51FEB-38FB-4F6C-9F7B-2F2AFAB65463}"/>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a:off x="-501760" y="5103257"/>
            <a:ext cx="2017580" cy="1014060"/>
          </a:xfrm>
          <a:prstGeom prst="triangle">
            <a:avLst>
              <a:gd name="adj" fmla="val 50000"/>
            </a:avLst>
          </a:prstGeom>
          <a:solidFill>
            <a:schemeClr val="accent1">
              <a:alpha val="3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4" name="Rectangle 13">
            <a:extLst>
              <a:ext uri="{FF2B5EF4-FFF2-40B4-BE49-F238E27FC236}">
                <a16:creationId xmlns:a16="http://schemas.microsoft.com/office/drawing/2014/main" id="{1E547BA6-BAE0-43BB-A7CA-60F69CE252F0}"/>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2700000">
            <a:off x="427916" y="5728708"/>
            <a:ext cx="485578" cy="485578"/>
          </a:xfrm>
          <a:prstGeom prst="rect">
            <a:avLst/>
          </a:prstGeom>
          <a:solidFill>
            <a:schemeClr val="accent1">
              <a:alpha val="3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3" name="Picture 2" descr="A picture containing graphical user interface&#10;&#10;Description automatically generated">
            <a:extLst>
              <a:ext uri="{FF2B5EF4-FFF2-40B4-BE49-F238E27FC236}">
                <a16:creationId xmlns:a16="http://schemas.microsoft.com/office/drawing/2014/main" id="{AA87CF21-8694-49D8-A1B7-A58112046B03}"/>
              </a:ext>
            </a:extLst>
          </p:cNvPr>
          <p:cNvPicPr>
            <a:picLocks noChangeAspect="1"/>
          </p:cNvPicPr>
          <p:nvPr/>
        </p:nvPicPr>
        <p:blipFill>
          <a:blip r:embed="rId2">
            <a:extLst>
              <a:ext uri="{28A0092B-C50C-407E-A947-70E740481C1C}">
                <a14:useLocalDpi xmlns:a14="http://schemas.microsoft.com/office/drawing/2010/main" val="0"/>
              </a:ext>
              <a:ext uri="{837473B0-CC2E-450A-ABE3-18F120FF3D39}">
                <a1611:picAttrSrcUrl xmlns:a1611="http://schemas.microsoft.com/office/drawing/2016/11/main" r:id="rId3"/>
              </a:ext>
            </a:extLst>
          </a:blip>
          <a:stretch>
            <a:fillRect/>
          </a:stretch>
        </p:blipFill>
        <p:spPr>
          <a:xfrm>
            <a:off x="8119869" y="2200395"/>
            <a:ext cx="3428663" cy="2457208"/>
          </a:xfrm>
          <a:prstGeom prst="rect">
            <a:avLst/>
          </a:prstGeom>
        </p:spPr>
      </p:pic>
      <p:grpSp>
        <p:nvGrpSpPr>
          <p:cNvPr id="16" name="Group 15">
            <a:extLst>
              <a:ext uri="{FF2B5EF4-FFF2-40B4-BE49-F238E27FC236}">
                <a16:creationId xmlns:a16="http://schemas.microsoft.com/office/drawing/2014/main" id="{912209CB-3E4C-43AE-B507-08269FAE89F5}"/>
              </a:ext>
              <a:ext uri="{C183D7F6-B498-43B3-948B-1728B52AA6E4}">
                <adec:decorative xmlns:adec="http://schemas.microsoft.com/office/drawing/2017/decorative" val="1"/>
              </a:ext>
            </a:extLst>
          </p:cNvPr>
          <p:cNvGrpSpPr>
            <a:grpSpLocks noGrp="1" noUngrp="1" noRot="1" noChangeAspect="1" noMove="1" noResize="1"/>
          </p:cNvGrpSpPr>
          <p:nvPr>
            <p:extLst>
              <p:ext uri="{386F3935-93C4-4BCD-93E2-E3B085C9AB24}">
                <p16:designElem xmlns:p16="http://schemas.microsoft.com/office/powerpoint/2015/main" val="1"/>
              </p:ext>
            </p:extLst>
          </p:nvPr>
        </p:nvGrpSpPr>
        <p:grpSpPr>
          <a:xfrm>
            <a:off x="11094720" y="0"/>
            <a:ext cx="1097280" cy="1097280"/>
            <a:chOff x="11094720" y="0"/>
            <a:chExt cx="1097280" cy="1097280"/>
          </a:xfrm>
        </p:grpSpPr>
        <p:sp>
          <p:nvSpPr>
            <p:cNvPr id="17" name="Isosceles Triangle 16">
              <a:extLst>
                <a:ext uri="{FF2B5EF4-FFF2-40B4-BE49-F238E27FC236}">
                  <a16:creationId xmlns:a16="http://schemas.microsoft.com/office/drawing/2014/main" id="{A580F890-B085-4E95-96AA-55AEBEC5CE6E}"/>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rot="16200000">
              <a:off x="11094720" y="0"/>
              <a:ext cx="1097280" cy="1097280"/>
            </a:xfrm>
            <a:prstGeom prst="triangle">
              <a:avLst>
                <a:gd name="adj" fmla="val 100000"/>
              </a:avLst>
            </a:prstGeom>
            <a:solidFill>
              <a:schemeClr val="accent4">
                <a:alpha val="3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8" name="Rectangle 17">
              <a:extLst>
                <a:ext uri="{FF2B5EF4-FFF2-40B4-BE49-F238E27FC236}">
                  <a16:creationId xmlns:a16="http://schemas.microsoft.com/office/drawing/2014/main" id="{7BCB7912-FEA6-4C89-8E9B-D95EF15647EA}"/>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rot="2700000">
              <a:off x="11189552" y="127618"/>
              <a:ext cx="457894" cy="457894"/>
            </a:xfrm>
            <a:prstGeom prst="rect">
              <a:avLst/>
            </a:prstGeom>
            <a:solidFill>
              <a:schemeClr val="accent4">
                <a:alpha val="3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spTree>
    <p:extLst>
      <p:ext uri="{BB962C8B-B14F-4D97-AF65-F5344CB8AC3E}">
        <p14:creationId xmlns:p14="http://schemas.microsoft.com/office/powerpoint/2010/main" val="2107082030"/>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12" name="Rectangle 11">
            <a:extLst>
              <a:ext uri="{FF2B5EF4-FFF2-40B4-BE49-F238E27FC236}">
                <a16:creationId xmlns:a16="http://schemas.microsoft.com/office/drawing/2014/main" id="{5D13CC36-B950-4F02-9BAF-9A7EB267398C}"/>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4" name="Freeform: Shape 13">
            <a:extLst>
              <a:ext uri="{FF2B5EF4-FFF2-40B4-BE49-F238E27FC236}">
                <a16:creationId xmlns:a16="http://schemas.microsoft.com/office/drawing/2014/main" id="{4F2E2428-58BA-458D-AA54-05502E63F32F}"/>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8748215" cy="6857999"/>
          </a:xfrm>
          <a:custGeom>
            <a:avLst/>
            <a:gdLst>
              <a:gd name="connsiteX0" fmla="*/ 0 w 9024730"/>
              <a:gd name="connsiteY0" fmla="*/ 0 h 6857999"/>
              <a:gd name="connsiteX1" fmla="*/ 9024730 w 9024730"/>
              <a:gd name="connsiteY1" fmla="*/ 0 h 6857999"/>
              <a:gd name="connsiteX2" fmla="*/ 9024730 w 9024730"/>
              <a:gd name="connsiteY2" fmla="*/ 2 h 6857999"/>
              <a:gd name="connsiteX3" fmla="*/ 8447016 w 9024730"/>
              <a:gd name="connsiteY3" fmla="*/ 2 h 6857999"/>
              <a:gd name="connsiteX4" fmla="*/ 8441214 w 9024730"/>
              <a:gd name="connsiteY4" fmla="*/ 14562 h 6857999"/>
              <a:gd name="connsiteX5" fmla="*/ 8445389 w 9024730"/>
              <a:gd name="connsiteY5" fmla="*/ 59077 h 6857999"/>
              <a:gd name="connsiteX6" fmla="*/ 8437086 w 9024730"/>
              <a:gd name="connsiteY6" fmla="*/ 107668 h 6857999"/>
              <a:gd name="connsiteX7" fmla="*/ 8458599 w 9024730"/>
              <a:gd name="connsiteY7" fmla="*/ 246136 h 6857999"/>
              <a:gd name="connsiteX8" fmla="*/ 8433237 w 9024730"/>
              <a:gd name="connsiteY8" fmla="*/ 372908 h 6857999"/>
              <a:gd name="connsiteX9" fmla="*/ 8430194 w 9024730"/>
              <a:gd name="connsiteY9" fmla="*/ 450607 h 6857999"/>
              <a:gd name="connsiteX10" fmla="*/ 8443315 w 9024730"/>
              <a:gd name="connsiteY10" fmla="*/ 812800 h 6857999"/>
              <a:gd name="connsiteX11" fmla="*/ 8453042 w 9024730"/>
              <a:gd name="connsiteY11" fmla="*/ 912727 h 6857999"/>
              <a:gd name="connsiteX12" fmla="*/ 8451649 w 9024730"/>
              <a:gd name="connsiteY12" fmla="*/ 989950 h 6857999"/>
              <a:gd name="connsiteX13" fmla="*/ 8455592 w 9024730"/>
              <a:gd name="connsiteY13" fmla="*/ 1141745 h 6857999"/>
              <a:gd name="connsiteX14" fmla="*/ 8470203 w 9024730"/>
              <a:gd name="connsiteY14" fmla="*/ 1265454 h 6857999"/>
              <a:gd name="connsiteX15" fmla="*/ 8499638 w 9024730"/>
              <a:gd name="connsiteY15" fmla="*/ 1385480 h 6857999"/>
              <a:gd name="connsiteX16" fmla="*/ 8518660 w 9024730"/>
              <a:gd name="connsiteY16" fmla="*/ 1458060 h 6857999"/>
              <a:gd name="connsiteX17" fmla="*/ 8539125 w 9024730"/>
              <a:gd name="connsiteY17" fmla="*/ 1513175 h 6857999"/>
              <a:gd name="connsiteX18" fmla="*/ 8570281 w 9024730"/>
              <a:gd name="connsiteY18" fmla="*/ 1570809 h 6857999"/>
              <a:gd name="connsiteX19" fmla="*/ 8605212 w 9024730"/>
              <a:gd name="connsiteY19" fmla="*/ 1638391 h 6857999"/>
              <a:gd name="connsiteX20" fmla="*/ 8626457 w 9024730"/>
              <a:gd name="connsiteY20" fmla="*/ 1742490 h 6857999"/>
              <a:gd name="connsiteX21" fmla="*/ 8654861 w 9024730"/>
              <a:gd name="connsiteY21" fmla="*/ 1818229 h 6857999"/>
              <a:gd name="connsiteX22" fmla="*/ 8648005 w 9024730"/>
              <a:gd name="connsiteY22" fmla="*/ 1862723 h 6857999"/>
              <a:gd name="connsiteX23" fmla="*/ 8654469 w 9024730"/>
              <a:gd name="connsiteY23" fmla="*/ 1917476 h 6857999"/>
              <a:gd name="connsiteX24" fmla="*/ 8649702 w 9024730"/>
              <a:gd name="connsiteY24" fmla="*/ 1972204 h 6857999"/>
              <a:gd name="connsiteX25" fmla="*/ 8656357 w 9024730"/>
              <a:gd name="connsiteY25" fmla="*/ 2054291 h 6857999"/>
              <a:gd name="connsiteX26" fmla="*/ 8648660 w 9024730"/>
              <a:gd name="connsiteY26" fmla="*/ 2227417 h 6857999"/>
              <a:gd name="connsiteX27" fmla="*/ 8607609 w 9024730"/>
              <a:gd name="connsiteY27" fmla="*/ 2510933 h 6857999"/>
              <a:gd name="connsiteX28" fmla="*/ 8608432 w 9024730"/>
              <a:gd name="connsiteY28" fmla="*/ 2741866 h 6857999"/>
              <a:gd name="connsiteX29" fmla="*/ 8619112 w 9024730"/>
              <a:gd name="connsiteY29" fmla="*/ 2864935 h 6857999"/>
              <a:gd name="connsiteX30" fmla="*/ 8627742 w 9024730"/>
              <a:gd name="connsiteY30" fmla="*/ 2950807 h 6857999"/>
              <a:gd name="connsiteX31" fmla="*/ 8611822 w 9024730"/>
              <a:gd name="connsiteY31" fmla="*/ 2978246 h 6857999"/>
              <a:gd name="connsiteX32" fmla="*/ 8608239 w 9024730"/>
              <a:gd name="connsiteY32" fmla="*/ 2995916 h 6857999"/>
              <a:gd name="connsiteX33" fmla="*/ 8598647 w 9024730"/>
              <a:gd name="connsiteY33" fmla="*/ 2998648 h 6857999"/>
              <a:gd name="connsiteX34" fmla="*/ 8587108 w 9024730"/>
              <a:gd name="connsiteY34" fmla="*/ 3023630 h 6857999"/>
              <a:gd name="connsiteX35" fmla="*/ 8577885 w 9024730"/>
              <a:gd name="connsiteY35" fmla="*/ 3096975 h 6857999"/>
              <a:gd name="connsiteX36" fmla="*/ 8557492 w 9024730"/>
              <a:gd name="connsiteY36" fmla="*/ 3216657 h 6857999"/>
              <a:gd name="connsiteX37" fmla="*/ 8560894 w 9024730"/>
              <a:gd name="connsiteY37" fmla="*/ 3310980 h 6857999"/>
              <a:gd name="connsiteX38" fmla="*/ 8547852 w 9024730"/>
              <a:gd name="connsiteY38" fmla="*/ 3344725 h 6857999"/>
              <a:gd name="connsiteX39" fmla="*/ 8535427 w 9024730"/>
              <a:gd name="connsiteY39" fmla="*/ 3393250 h 6857999"/>
              <a:gd name="connsiteX40" fmla="*/ 8520092 w 9024730"/>
              <a:gd name="connsiteY40" fmla="*/ 3514536 h 6857999"/>
              <a:gd name="connsiteX41" fmla="*/ 8497231 w 9024730"/>
              <a:gd name="connsiteY41" fmla="*/ 3686149 h 6857999"/>
              <a:gd name="connsiteX42" fmla="*/ 8489799 w 9024730"/>
              <a:gd name="connsiteY42" fmla="*/ 3692208 h 6857999"/>
              <a:gd name="connsiteX43" fmla="*/ 8475804 w 9024730"/>
              <a:gd name="connsiteY43" fmla="*/ 3776022 h 6857999"/>
              <a:gd name="connsiteX44" fmla="*/ 8471279 w 9024730"/>
              <a:gd name="connsiteY44" fmla="*/ 3977138 h 6857999"/>
              <a:gd name="connsiteX45" fmla="*/ 8408913 w 9024730"/>
              <a:gd name="connsiteY45" fmla="*/ 4222149 h 6857999"/>
              <a:gd name="connsiteX46" fmla="*/ 8402112 w 9024730"/>
              <a:gd name="connsiteY46" fmla="*/ 4364683 h 6857999"/>
              <a:gd name="connsiteX47" fmla="*/ 8393355 w 9024730"/>
              <a:gd name="connsiteY47" fmla="*/ 4462471 h 6857999"/>
              <a:gd name="connsiteX48" fmla="*/ 8376166 w 9024730"/>
              <a:gd name="connsiteY48" fmla="*/ 4574052 h 6857999"/>
              <a:gd name="connsiteX49" fmla="*/ 8341678 w 9024730"/>
              <a:gd name="connsiteY49" fmla="*/ 4667756 h 6857999"/>
              <a:gd name="connsiteX50" fmla="*/ 8273661 w 9024730"/>
              <a:gd name="connsiteY50" fmla="*/ 4799019 h 6857999"/>
              <a:gd name="connsiteX51" fmla="*/ 8256132 w 9024730"/>
              <a:gd name="connsiteY51" fmla="*/ 4849614 h 6857999"/>
              <a:gd name="connsiteX52" fmla="*/ 8226804 w 9024730"/>
              <a:gd name="connsiteY52" fmla="*/ 4919971 h 6857999"/>
              <a:gd name="connsiteX53" fmla="*/ 8171825 w 9024730"/>
              <a:gd name="connsiteY53" fmla="*/ 5010766 h 6857999"/>
              <a:gd name="connsiteX54" fmla="*/ 8143172 w 9024730"/>
              <a:gd name="connsiteY54" fmla="*/ 5088190 h 6857999"/>
              <a:gd name="connsiteX55" fmla="*/ 8126363 w 9024730"/>
              <a:gd name="connsiteY55" fmla="*/ 5143922 h 6857999"/>
              <a:gd name="connsiteX56" fmla="*/ 8103782 w 9024730"/>
              <a:gd name="connsiteY56" fmla="*/ 5284346 h 6857999"/>
              <a:gd name="connsiteX57" fmla="*/ 8084361 w 9024730"/>
              <a:gd name="connsiteY57" fmla="*/ 5390948 h 6857999"/>
              <a:gd name="connsiteX58" fmla="*/ 8062552 w 9024730"/>
              <a:gd name="connsiteY58" fmla="*/ 5470854 h 6857999"/>
              <a:gd name="connsiteX59" fmla="*/ 8057342 w 9024730"/>
              <a:gd name="connsiteY59" fmla="*/ 5529643 h 6857999"/>
              <a:gd name="connsiteX60" fmla="*/ 8044923 w 9024730"/>
              <a:gd name="connsiteY60" fmla="*/ 5597292 h 6857999"/>
              <a:gd name="connsiteX61" fmla="*/ 8035233 w 9024730"/>
              <a:gd name="connsiteY61" fmla="*/ 5608899 h 6857999"/>
              <a:gd name="connsiteX62" fmla="*/ 8018178 w 9024730"/>
              <a:gd name="connsiteY62" fmla="*/ 5684911 h 6857999"/>
              <a:gd name="connsiteX63" fmla="*/ 8018018 w 9024730"/>
              <a:gd name="connsiteY63" fmla="*/ 5755776 h 6857999"/>
              <a:gd name="connsiteX64" fmla="*/ 8008640 w 9024730"/>
              <a:gd name="connsiteY64" fmla="*/ 5889599 h 6857999"/>
              <a:gd name="connsiteX65" fmla="*/ 8013542 w 9024730"/>
              <a:gd name="connsiteY65" fmla="*/ 5989744 h 6857999"/>
              <a:gd name="connsiteX66" fmla="*/ 7980757 w 9024730"/>
              <a:gd name="connsiteY66" fmla="*/ 6084926 h 6857999"/>
              <a:gd name="connsiteX67" fmla="*/ 7975907 w 9024730"/>
              <a:gd name="connsiteY67" fmla="*/ 6346549 h 6857999"/>
              <a:gd name="connsiteX68" fmla="*/ 7974221 w 9024730"/>
              <a:gd name="connsiteY68" fmla="*/ 6527527 h 6857999"/>
              <a:gd name="connsiteX69" fmla="*/ 7979135 w 9024730"/>
              <a:gd name="connsiteY69" fmla="*/ 6627129 h 6857999"/>
              <a:gd name="connsiteX70" fmla="*/ 7979404 w 9024730"/>
              <a:gd name="connsiteY70" fmla="*/ 6694819 h 6857999"/>
              <a:gd name="connsiteX71" fmla="*/ 8009526 w 9024730"/>
              <a:gd name="connsiteY71" fmla="*/ 6765445 h 6857999"/>
              <a:gd name="connsiteX72" fmla="*/ 8018211 w 9024730"/>
              <a:gd name="connsiteY72" fmla="*/ 6844697 h 6857999"/>
              <a:gd name="connsiteX73" fmla="*/ 8019608 w 9024730"/>
              <a:gd name="connsiteY73" fmla="*/ 6857999 h 6857999"/>
              <a:gd name="connsiteX74" fmla="*/ 0 w 9024730"/>
              <a:gd name="connsiteY74" fmla="*/ 6857999 h 685799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Lst>
            <a:rect l="l" t="t" r="r" b="b"/>
            <a:pathLst>
              <a:path w="9024730" h="6857999">
                <a:moveTo>
                  <a:pt x="0" y="0"/>
                </a:moveTo>
                <a:lnTo>
                  <a:pt x="9024730" y="0"/>
                </a:lnTo>
                <a:lnTo>
                  <a:pt x="9024730" y="2"/>
                </a:lnTo>
                <a:lnTo>
                  <a:pt x="8447016" y="2"/>
                </a:lnTo>
                <a:lnTo>
                  <a:pt x="8441214" y="14562"/>
                </a:lnTo>
                <a:lnTo>
                  <a:pt x="8445389" y="59077"/>
                </a:lnTo>
                <a:cubicBezTo>
                  <a:pt x="8445971" y="76949"/>
                  <a:pt x="8436504" y="89796"/>
                  <a:pt x="8437086" y="107668"/>
                </a:cubicBezTo>
                <a:cubicBezTo>
                  <a:pt x="8417947" y="138162"/>
                  <a:pt x="8459241" y="201929"/>
                  <a:pt x="8458599" y="246136"/>
                </a:cubicBezTo>
                <a:cubicBezTo>
                  <a:pt x="8457958" y="290343"/>
                  <a:pt x="8471649" y="364179"/>
                  <a:pt x="8433237" y="372908"/>
                </a:cubicBezTo>
                <a:cubicBezTo>
                  <a:pt x="8426916" y="431308"/>
                  <a:pt x="8438389" y="357606"/>
                  <a:pt x="8430194" y="450607"/>
                </a:cubicBezTo>
                <a:cubicBezTo>
                  <a:pt x="8466727" y="551950"/>
                  <a:pt x="8430182" y="787036"/>
                  <a:pt x="8443315" y="812800"/>
                </a:cubicBezTo>
                <a:cubicBezTo>
                  <a:pt x="8478999" y="860799"/>
                  <a:pt x="8435788" y="854953"/>
                  <a:pt x="8453042" y="912727"/>
                </a:cubicBezTo>
                <a:cubicBezTo>
                  <a:pt x="8462900" y="945986"/>
                  <a:pt x="8451223" y="951781"/>
                  <a:pt x="8451649" y="989950"/>
                </a:cubicBezTo>
                <a:cubicBezTo>
                  <a:pt x="8452074" y="1028120"/>
                  <a:pt x="8452500" y="1095828"/>
                  <a:pt x="8455592" y="1141745"/>
                </a:cubicBezTo>
                <a:cubicBezTo>
                  <a:pt x="8458684" y="1187662"/>
                  <a:pt x="8470047" y="1234783"/>
                  <a:pt x="8470203" y="1265454"/>
                </a:cubicBezTo>
                <a:cubicBezTo>
                  <a:pt x="8458947" y="1304052"/>
                  <a:pt x="8496012" y="1370755"/>
                  <a:pt x="8499638" y="1385480"/>
                </a:cubicBezTo>
                <a:cubicBezTo>
                  <a:pt x="8514485" y="1422714"/>
                  <a:pt x="8525070" y="1428103"/>
                  <a:pt x="8518660" y="1458060"/>
                </a:cubicBezTo>
                <a:cubicBezTo>
                  <a:pt x="8518783" y="1468057"/>
                  <a:pt x="8539003" y="1503177"/>
                  <a:pt x="8539125" y="1513175"/>
                </a:cubicBezTo>
                <a:lnTo>
                  <a:pt x="8570281" y="1570809"/>
                </a:lnTo>
                <a:cubicBezTo>
                  <a:pt x="8597636" y="1617136"/>
                  <a:pt x="8594573" y="1601443"/>
                  <a:pt x="8605212" y="1638391"/>
                </a:cubicBezTo>
                <a:cubicBezTo>
                  <a:pt x="8629645" y="1719640"/>
                  <a:pt x="8613884" y="1715203"/>
                  <a:pt x="8626457" y="1742490"/>
                </a:cubicBezTo>
                <a:lnTo>
                  <a:pt x="8654861" y="1818229"/>
                </a:lnTo>
                <a:cubicBezTo>
                  <a:pt x="8657202" y="1824059"/>
                  <a:pt x="8651899" y="1851211"/>
                  <a:pt x="8648005" y="1862723"/>
                </a:cubicBezTo>
                <a:lnTo>
                  <a:pt x="8654469" y="1917476"/>
                </a:lnTo>
                <a:lnTo>
                  <a:pt x="8649702" y="1972204"/>
                </a:lnTo>
                <a:cubicBezTo>
                  <a:pt x="8652251" y="1979569"/>
                  <a:pt x="8651461" y="2048203"/>
                  <a:pt x="8656357" y="2054291"/>
                </a:cubicBezTo>
                <a:cubicBezTo>
                  <a:pt x="8672645" y="2141657"/>
                  <a:pt x="8632397" y="2189849"/>
                  <a:pt x="8648660" y="2227417"/>
                </a:cubicBezTo>
                <a:cubicBezTo>
                  <a:pt x="8639941" y="2317591"/>
                  <a:pt x="8613796" y="2407644"/>
                  <a:pt x="8607609" y="2510933"/>
                </a:cubicBezTo>
                <a:cubicBezTo>
                  <a:pt x="8633490" y="2597916"/>
                  <a:pt x="8602674" y="2649734"/>
                  <a:pt x="8608432" y="2741866"/>
                </a:cubicBezTo>
                <a:cubicBezTo>
                  <a:pt x="8630300" y="2779815"/>
                  <a:pt x="8631929" y="2817058"/>
                  <a:pt x="8619112" y="2864935"/>
                </a:cubicBezTo>
                <a:cubicBezTo>
                  <a:pt x="8655820" y="2860552"/>
                  <a:pt x="8588374" y="2937673"/>
                  <a:pt x="8627742" y="2950807"/>
                </a:cubicBezTo>
                <a:lnTo>
                  <a:pt x="8611822" y="2978246"/>
                </a:lnTo>
                <a:lnTo>
                  <a:pt x="8608239" y="2995916"/>
                </a:lnTo>
                <a:lnTo>
                  <a:pt x="8598647" y="2998648"/>
                </a:lnTo>
                <a:lnTo>
                  <a:pt x="8587108" y="3023630"/>
                </a:lnTo>
                <a:cubicBezTo>
                  <a:pt x="8584111" y="3033333"/>
                  <a:pt x="8577413" y="3084375"/>
                  <a:pt x="8577885" y="3096975"/>
                </a:cubicBezTo>
                <a:cubicBezTo>
                  <a:pt x="8594321" y="3142205"/>
                  <a:pt x="8535131" y="3160433"/>
                  <a:pt x="8557492" y="3216657"/>
                </a:cubicBezTo>
                <a:cubicBezTo>
                  <a:pt x="8562518" y="3237178"/>
                  <a:pt x="8573573" y="3299737"/>
                  <a:pt x="8560894" y="3310980"/>
                </a:cubicBezTo>
                <a:cubicBezTo>
                  <a:pt x="8557601" y="3323902"/>
                  <a:pt x="8561083" y="3339340"/>
                  <a:pt x="8547852" y="3344725"/>
                </a:cubicBezTo>
                <a:cubicBezTo>
                  <a:pt x="8531788" y="3353908"/>
                  <a:pt x="8553430" y="3400659"/>
                  <a:pt x="8535427" y="3393250"/>
                </a:cubicBezTo>
                <a:cubicBezTo>
                  <a:pt x="8550195" y="3426421"/>
                  <a:pt x="8529553" y="3487753"/>
                  <a:pt x="8520092" y="3514536"/>
                </a:cubicBezTo>
                <a:cubicBezTo>
                  <a:pt x="8513726" y="3563353"/>
                  <a:pt x="8500070" y="3650327"/>
                  <a:pt x="8497231" y="3686149"/>
                </a:cubicBezTo>
                <a:cubicBezTo>
                  <a:pt x="8494574" y="3687657"/>
                  <a:pt x="8493370" y="3677229"/>
                  <a:pt x="8489799" y="3692208"/>
                </a:cubicBezTo>
                <a:cubicBezTo>
                  <a:pt x="8486228" y="3707187"/>
                  <a:pt x="8465938" y="3757479"/>
                  <a:pt x="8475804" y="3776022"/>
                </a:cubicBezTo>
                <a:cubicBezTo>
                  <a:pt x="8441061" y="3875691"/>
                  <a:pt x="8487451" y="3939839"/>
                  <a:pt x="8471279" y="3977138"/>
                </a:cubicBezTo>
                <a:cubicBezTo>
                  <a:pt x="8465599" y="4067300"/>
                  <a:pt x="8419685" y="4164564"/>
                  <a:pt x="8408913" y="4222149"/>
                </a:cubicBezTo>
                <a:cubicBezTo>
                  <a:pt x="8403583" y="4287917"/>
                  <a:pt x="8398240" y="4339232"/>
                  <a:pt x="8402112" y="4364683"/>
                </a:cubicBezTo>
                <a:lnTo>
                  <a:pt x="8393355" y="4462471"/>
                </a:lnTo>
                <a:cubicBezTo>
                  <a:pt x="8396004" y="4503329"/>
                  <a:pt x="8376320" y="4548111"/>
                  <a:pt x="8376166" y="4574052"/>
                </a:cubicBezTo>
                <a:cubicBezTo>
                  <a:pt x="8369380" y="4670665"/>
                  <a:pt x="8352302" y="4649921"/>
                  <a:pt x="8341678" y="4667756"/>
                </a:cubicBezTo>
                <a:cubicBezTo>
                  <a:pt x="8320864" y="4705850"/>
                  <a:pt x="8290794" y="4758928"/>
                  <a:pt x="8273661" y="4799019"/>
                </a:cubicBezTo>
                <a:cubicBezTo>
                  <a:pt x="8254323" y="4834076"/>
                  <a:pt x="8262378" y="4811645"/>
                  <a:pt x="8256132" y="4849614"/>
                </a:cubicBezTo>
                <a:cubicBezTo>
                  <a:pt x="8239320" y="4853334"/>
                  <a:pt x="8207060" y="4883089"/>
                  <a:pt x="8226804" y="4919971"/>
                </a:cubicBezTo>
                <a:lnTo>
                  <a:pt x="8171825" y="5010766"/>
                </a:lnTo>
                <a:cubicBezTo>
                  <a:pt x="8150097" y="4983259"/>
                  <a:pt x="8165842" y="5107656"/>
                  <a:pt x="8143172" y="5088190"/>
                </a:cubicBezTo>
                <a:cubicBezTo>
                  <a:pt x="8128060" y="5102008"/>
                  <a:pt x="8138350" y="5118851"/>
                  <a:pt x="8126363" y="5143922"/>
                </a:cubicBezTo>
                <a:cubicBezTo>
                  <a:pt x="8116335" y="5192745"/>
                  <a:pt x="8111851" y="5226225"/>
                  <a:pt x="8103782" y="5284346"/>
                </a:cubicBezTo>
                <a:cubicBezTo>
                  <a:pt x="8101016" y="5338386"/>
                  <a:pt x="8095811" y="5337325"/>
                  <a:pt x="8084361" y="5390948"/>
                </a:cubicBezTo>
                <a:cubicBezTo>
                  <a:pt x="8082912" y="5429655"/>
                  <a:pt x="8063705" y="5449508"/>
                  <a:pt x="8062552" y="5470854"/>
                </a:cubicBezTo>
                <a:cubicBezTo>
                  <a:pt x="8086776" y="5526328"/>
                  <a:pt x="8037513" y="5496377"/>
                  <a:pt x="8057342" y="5529643"/>
                </a:cubicBezTo>
                <a:cubicBezTo>
                  <a:pt x="8050653" y="5550879"/>
                  <a:pt x="8055939" y="5587444"/>
                  <a:pt x="8044923" y="5597292"/>
                </a:cubicBezTo>
                <a:lnTo>
                  <a:pt x="8035233" y="5608899"/>
                </a:lnTo>
                <a:cubicBezTo>
                  <a:pt x="8030775" y="5623501"/>
                  <a:pt x="8021047" y="5660431"/>
                  <a:pt x="8018178" y="5684911"/>
                </a:cubicBezTo>
                <a:cubicBezTo>
                  <a:pt x="8005590" y="5692608"/>
                  <a:pt x="8011744" y="5734344"/>
                  <a:pt x="8018018" y="5755776"/>
                </a:cubicBezTo>
                <a:cubicBezTo>
                  <a:pt x="8019409" y="5792777"/>
                  <a:pt x="7989082" y="5848613"/>
                  <a:pt x="8008640" y="5889599"/>
                </a:cubicBezTo>
                <a:cubicBezTo>
                  <a:pt x="8011480" y="5932097"/>
                  <a:pt x="8009486" y="5940901"/>
                  <a:pt x="8013542" y="5989744"/>
                </a:cubicBezTo>
                <a:cubicBezTo>
                  <a:pt x="8022089" y="6020787"/>
                  <a:pt x="7982918" y="6024963"/>
                  <a:pt x="7980757" y="6084926"/>
                </a:cubicBezTo>
                <a:cubicBezTo>
                  <a:pt x="7974117" y="6134231"/>
                  <a:pt x="7999371" y="6240432"/>
                  <a:pt x="7975907" y="6346549"/>
                </a:cubicBezTo>
                <a:cubicBezTo>
                  <a:pt x="7987225" y="6409741"/>
                  <a:pt x="7980509" y="6468689"/>
                  <a:pt x="7974221" y="6527527"/>
                </a:cubicBezTo>
                <a:cubicBezTo>
                  <a:pt x="7955361" y="6585667"/>
                  <a:pt x="7987786" y="6579284"/>
                  <a:pt x="7979135" y="6627129"/>
                </a:cubicBezTo>
                <a:cubicBezTo>
                  <a:pt x="7983057" y="6635153"/>
                  <a:pt x="7984986" y="6697665"/>
                  <a:pt x="7979404" y="6694819"/>
                </a:cubicBezTo>
                <a:cubicBezTo>
                  <a:pt x="7981755" y="6716947"/>
                  <a:pt x="8003903" y="6732844"/>
                  <a:pt x="8009526" y="6765445"/>
                </a:cubicBezTo>
                <a:cubicBezTo>
                  <a:pt x="8011113" y="6776325"/>
                  <a:pt x="8014662" y="6810511"/>
                  <a:pt x="8018211" y="6844697"/>
                </a:cubicBezTo>
                <a:lnTo>
                  <a:pt x="8019608" y="6857999"/>
                </a:lnTo>
                <a:lnTo>
                  <a:pt x="0" y="6857999"/>
                </a:lnTo>
                <a:close/>
              </a:path>
            </a:pathLst>
          </a:custGeom>
          <a:solidFill>
            <a:srgbClr val="82766A">
              <a:alpha val="15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a:p>
        </p:txBody>
      </p:sp>
      <p:sp>
        <p:nvSpPr>
          <p:cNvPr id="2" name="TextBox 1">
            <a:extLst>
              <a:ext uri="{FF2B5EF4-FFF2-40B4-BE49-F238E27FC236}">
                <a16:creationId xmlns:a16="http://schemas.microsoft.com/office/drawing/2014/main" id="{D48429E1-63C2-48E4-B25D-02DB56E7C232}"/>
              </a:ext>
            </a:extLst>
          </p:cNvPr>
          <p:cNvSpPr txBox="1"/>
          <p:nvPr/>
        </p:nvSpPr>
        <p:spPr>
          <a:xfrm>
            <a:off x="1137034" y="609600"/>
            <a:ext cx="7848922" cy="1322887"/>
          </a:xfrm>
          <a:prstGeom prst="rect">
            <a:avLst/>
          </a:prstGeom>
        </p:spPr>
        <p:txBody>
          <a:bodyPr vert="horz" lIns="91440" tIns="45720" rIns="91440" bIns="45720" rtlCol="0" anchor="ctr">
            <a:normAutofit/>
          </a:bodyPr>
          <a:lstStyle/>
          <a:p>
            <a:pPr>
              <a:lnSpc>
                <a:spcPct val="90000"/>
              </a:lnSpc>
              <a:spcBef>
                <a:spcPct val="0"/>
              </a:spcBef>
              <a:spcAft>
                <a:spcPts val="600"/>
              </a:spcAft>
            </a:pPr>
            <a:r>
              <a:rPr lang="en-US" sz="4400">
                <a:solidFill>
                  <a:srgbClr val="C00000"/>
                </a:solidFill>
                <a:latin typeface="Arial" panose="020B0604020202020204" pitchFamily="34" charset="0"/>
                <a:ea typeface="+mj-ea"/>
                <a:cs typeface="Arial" panose="020B0604020202020204" pitchFamily="34" charset="0"/>
              </a:rPr>
              <a:t>Conclusions/recommendations</a:t>
            </a:r>
            <a:endParaRPr lang="en-US" sz="4400" kern="1200">
              <a:solidFill>
                <a:srgbClr val="C00000"/>
              </a:solidFill>
              <a:latin typeface="Arial" panose="020B0604020202020204" pitchFamily="34" charset="0"/>
              <a:ea typeface="+mj-ea"/>
              <a:cs typeface="Arial" panose="020B0604020202020204" pitchFamily="34" charset="0"/>
            </a:endParaRPr>
          </a:p>
        </p:txBody>
      </p:sp>
      <p:sp>
        <p:nvSpPr>
          <p:cNvPr id="7" name="TextBox 6">
            <a:extLst>
              <a:ext uri="{FF2B5EF4-FFF2-40B4-BE49-F238E27FC236}">
                <a16:creationId xmlns:a16="http://schemas.microsoft.com/office/drawing/2014/main" id="{EEFF1244-D163-41D3-8913-621CB11427E2}"/>
              </a:ext>
            </a:extLst>
          </p:cNvPr>
          <p:cNvSpPr txBox="1"/>
          <p:nvPr/>
        </p:nvSpPr>
        <p:spPr>
          <a:xfrm>
            <a:off x="1137034" y="2194102"/>
            <a:ext cx="6889366" cy="3908585"/>
          </a:xfrm>
          <a:prstGeom prst="rect">
            <a:avLst/>
          </a:prstGeom>
        </p:spPr>
        <p:txBody>
          <a:bodyPr vert="horz" lIns="91440" tIns="45720" rIns="91440" bIns="45720" rtlCol="0">
            <a:normAutofit fontScale="92500" lnSpcReduction="10000"/>
          </a:bodyPr>
          <a:lstStyle/>
          <a:p>
            <a:pPr marL="285750" indent="-228600">
              <a:lnSpc>
                <a:spcPct val="90000"/>
              </a:lnSpc>
              <a:spcAft>
                <a:spcPts val="600"/>
              </a:spcAft>
              <a:buFont typeface="Arial" panose="020B0604020202020204" pitchFamily="34" charset="0"/>
              <a:buChar char="•"/>
            </a:pPr>
            <a:r>
              <a:rPr lang="en-US" sz="2200" dirty="0">
                <a:latin typeface="Arial" panose="020B0604020202020204" pitchFamily="34" charset="0"/>
                <a:cs typeface="Arial" panose="020B0604020202020204" pitchFamily="34" charset="0"/>
              </a:rPr>
              <a:t>Where the problems are and the root of the problem </a:t>
            </a:r>
          </a:p>
          <a:p>
            <a:pPr marL="285750" indent="-228600">
              <a:lnSpc>
                <a:spcPct val="90000"/>
              </a:lnSpc>
              <a:spcAft>
                <a:spcPts val="600"/>
              </a:spcAft>
              <a:buFont typeface="Arial" panose="020B0604020202020204" pitchFamily="34" charset="0"/>
              <a:buChar char="•"/>
            </a:pPr>
            <a:endParaRPr lang="en-US" sz="1600" dirty="0">
              <a:latin typeface="Arial" panose="020B0604020202020204" pitchFamily="34" charset="0"/>
              <a:cs typeface="Arial" panose="020B0604020202020204" pitchFamily="34" charset="0"/>
            </a:endParaRPr>
          </a:p>
          <a:p>
            <a:pPr>
              <a:lnSpc>
                <a:spcPct val="90000"/>
              </a:lnSpc>
              <a:spcAft>
                <a:spcPts val="600"/>
              </a:spcAft>
            </a:pPr>
            <a:r>
              <a:rPr lang="en-US" sz="1700" dirty="0">
                <a:latin typeface="Arial" panose="020B0604020202020204" pitchFamily="34" charset="0"/>
                <a:cs typeface="Arial" panose="020B0604020202020204" pitchFamily="34" charset="0"/>
              </a:rPr>
              <a:t>(How poverty plays a roll in most cases like this, Maslow, (1954)</a:t>
            </a:r>
          </a:p>
          <a:p>
            <a:pPr indent="-228600">
              <a:lnSpc>
                <a:spcPct val="90000"/>
              </a:lnSpc>
              <a:spcAft>
                <a:spcPts val="600"/>
              </a:spcAft>
              <a:buFont typeface="Arial" panose="020B0604020202020204" pitchFamily="34" charset="0"/>
              <a:buChar char="•"/>
            </a:pPr>
            <a:endParaRPr lang="en-US" sz="1600" dirty="0">
              <a:latin typeface="Arial" panose="020B0604020202020204" pitchFamily="34" charset="0"/>
              <a:cs typeface="Arial" panose="020B0604020202020204" pitchFamily="34" charset="0"/>
            </a:endParaRPr>
          </a:p>
          <a:p>
            <a:pPr marL="285750" indent="-228600">
              <a:lnSpc>
                <a:spcPct val="90000"/>
              </a:lnSpc>
              <a:spcAft>
                <a:spcPts val="600"/>
              </a:spcAft>
              <a:buFont typeface="Arial" panose="020B0604020202020204" pitchFamily="34" charset="0"/>
              <a:buChar char="•"/>
            </a:pPr>
            <a:r>
              <a:rPr lang="en-US" sz="2200" dirty="0">
                <a:latin typeface="Arial" panose="020B0604020202020204" pitchFamily="34" charset="0"/>
                <a:cs typeface="Arial" panose="020B0604020202020204" pitchFamily="34" charset="0"/>
              </a:rPr>
              <a:t>Keeping the family together</a:t>
            </a:r>
          </a:p>
          <a:p>
            <a:pPr marL="285750" indent="-228600">
              <a:lnSpc>
                <a:spcPct val="90000"/>
              </a:lnSpc>
              <a:spcAft>
                <a:spcPts val="600"/>
              </a:spcAft>
              <a:buFont typeface="Arial" panose="020B0604020202020204" pitchFamily="34" charset="0"/>
              <a:buChar char="•"/>
            </a:pPr>
            <a:endParaRPr lang="en-US" sz="1600" dirty="0">
              <a:latin typeface="Arial" panose="020B0604020202020204" pitchFamily="34" charset="0"/>
              <a:cs typeface="Arial" panose="020B0604020202020204" pitchFamily="34" charset="0"/>
            </a:endParaRPr>
          </a:p>
          <a:p>
            <a:pPr>
              <a:lnSpc>
                <a:spcPct val="90000"/>
              </a:lnSpc>
              <a:spcAft>
                <a:spcPts val="600"/>
              </a:spcAft>
            </a:pPr>
            <a:r>
              <a:rPr lang="en-US" sz="1700" dirty="0">
                <a:latin typeface="Arial" panose="020B0604020202020204" pitchFamily="34" charset="0"/>
                <a:cs typeface="Arial" panose="020B0604020202020204" pitchFamily="34" charset="0"/>
              </a:rPr>
              <a:t>(the reasons as to why keeping the family together is better than separation)</a:t>
            </a:r>
          </a:p>
          <a:p>
            <a:pPr indent="-228600">
              <a:lnSpc>
                <a:spcPct val="90000"/>
              </a:lnSpc>
              <a:spcAft>
                <a:spcPts val="600"/>
              </a:spcAft>
              <a:buFont typeface="Arial" panose="020B0604020202020204" pitchFamily="34" charset="0"/>
              <a:buChar char="•"/>
            </a:pPr>
            <a:endParaRPr lang="en-US" sz="2200" dirty="0">
              <a:latin typeface="Arial" panose="020B0604020202020204" pitchFamily="34" charset="0"/>
              <a:cs typeface="Arial" panose="020B0604020202020204" pitchFamily="34" charset="0"/>
            </a:endParaRPr>
          </a:p>
          <a:p>
            <a:pPr marL="342900" indent="-228600">
              <a:lnSpc>
                <a:spcPct val="90000"/>
              </a:lnSpc>
              <a:spcAft>
                <a:spcPts val="600"/>
              </a:spcAft>
              <a:buFont typeface="Arial" panose="020B0604020202020204" pitchFamily="34" charset="0"/>
              <a:buChar char="•"/>
            </a:pPr>
            <a:r>
              <a:rPr lang="en-US" sz="2200" dirty="0">
                <a:latin typeface="Arial" panose="020B0604020202020204" pitchFamily="34" charset="0"/>
                <a:cs typeface="Arial" panose="020B0604020202020204" pitchFamily="34" charset="0"/>
              </a:rPr>
              <a:t>Recommendations to help and support to improve family life</a:t>
            </a:r>
          </a:p>
          <a:p>
            <a:pPr marL="342900" indent="-228600">
              <a:lnSpc>
                <a:spcPct val="90000"/>
              </a:lnSpc>
              <a:spcAft>
                <a:spcPts val="600"/>
              </a:spcAft>
              <a:buFont typeface="Arial" panose="020B0604020202020204" pitchFamily="34" charset="0"/>
              <a:buChar char="•"/>
            </a:pPr>
            <a:endParaRPr lang="en-US" sz="1600" dirty="0">
              <a:latin typeface="Arial" panose="020B0604020202020204" pitchFamily="34" charset="0"/>
              <a:cs typeface="Arial" panose="020B0604020202020204" pitchFamily="34" charset="0"/>
            </a:endParaRPr>
          </a:p>
          <a:p>
            <a:pPr>
              <a:lnSpc>
                <a:spcPct val="90000"/>
              </a:lnSpc>
              <a:spcAft>
                <a:spcPts val="600"/>
              </a:spcAft>
            </a:pPr>
            <a:r>
              <a:rPr lang="en-US" sz="1700" dirty="0">
                <a:latin typeface="Arial" panose="020B0604020202020204" pitchFamily="34" charset="0"/>
                <a:cs typeface="Arial" panose="020B0604020202020204" pitchFamily="34" charset="0"/>
              </a:rPr>
              <a:t>(With the right treatment and services and the policies that seek to help the abused and the abusers to rehabilitation)</a:t>
            </a:r>
          </a:p>
          <a:p>
            <a:pPr indent="-228600">
              <a:lnSpc>
                <a:spcPct val="90000"/>
              </a:lnSpc>
              <a:spcAft>
                <a:spcPts val="600"/>
              </a:spcAft>
              <a:buFont typeface="Arial" panose="020B0604020202020204" pitchFamily="34" charset="0"/>
              <a:buChar char="•"/>
            </a:pPr>
            <a:endParaRPr lang="en-US" sz="1600" dirty="0"/>
          </a:p>
          <a:p>
            <a:pPr marL="285750" indent="-228600">
              <a:lnSpc>
                <a:spcPct val="90000"/>
              </a:lnSpc>
              <a:spcAft>
                <a:spcPts val="600"/>
              </a:spcAft>
              <a:buFont typeface="Arial" panose="020B0604020202020204" pitchFamily="34" charset="0"/>
              <a:buChar char="•"/>
            </a:pPr>
            <a:endParaRPr lang="en-US" sz="1600" dirty="0"/>
          </a:p>
          <a:p>
            <a:pPr indent="-228600">
              <a:lnSpc>
                <a:spcPct val="90000"/>
              </a:lnSpc>
              <a:spcAft>
                <a:spcPts val="600"/>
              </a:spcAft>
              <a:buFont typeface="Arial" panose="020B0604020202020204" pitchFamily="34" charset="0"/>
              <a:buChar char="•"/>
            </a:pPr>
            <a:endParaRPr lang="en-US" sz="1600" dirty="0"/>
          </a:p>
          <a:p>
            <a:pPr indent="-228600">
              <a:lnSpc>
                <a:spcPct val="90000"/>
              </a:lnSpc>
              <a:spcAft>
                <a:spcPts val="600"/>
              </a:spcAft>
              <a:buFont typeface="Arial" panose="020B0604020202020204" pitchFamily="34" charset="0"/>
              <a:buChar char="•"/>
            </a:pPr>
            <a:endParaRPr lang="en-US" sz="1600" dirty="0"/>
          </a:p>
          <a:p>
            <a:pPr indent="-228600">
              <a:lnSpc>
                <a:spcPct val="90000"/>
              </a:lnSpc>
              <a:spcAft>
                <a:spcPts val="600"/>
              </a:spcAft>
              <a:buFont typeface="Arial" panose="020B0604020202020204" pitchFamily="34" charset="0"/>
              <a:buChar char="•"/>
            </a:pPr>
            <a:endParaRPr lang="en-US" sz="1600" dirty="0"/>
          </a:p>
          <a:p>
            <a:pPr indent="-228600">
              <a:lnSpc>
                <a:spcPct val="90000"/>
              </a:lnSpc>
              <a:spcAft>
                <a:spcPts val="600"/>
              </a:spcAft>
              <a:buFont typeface="Arial" panose="020B0604020202020204" pitchFamily="34" charset="0"/>
              <a:buChar char="•"/>
            </a:pPr>
            <a:endParaRPr lang="en-US" sz="1600" dirty="0"/>
          </a:p>
        </p:txBody>
      </p:sp>
      <p:pic>
        <p:nvPicPr>
          <p:cNvPr id="4" name="Picture 3" descr="A picture containing graphical user interface&#10;&#10;Description automatically generated">
            <a:extLst>
              <a:ext uri="{FF2B5EF4-FFF2-40B4-BE49-F238E27FC236}">
                <a16:creationId xmlns:a16="http://schemas.microsoft.com/office/drawing/2014/main" id="{54472F69-B42A-434B-84A7-9C49B74E0516}"/>
              </a:ext>
            </a:extLst>
          </p:cNvPr>
          <p:cNvPicPr>
            <a:picLocks noChangeAspect="1"/>
          </p:cNvPicPr>
          <p:nvPr/>
        </p:nvPicPr>
        <p:blipFill>
          <a:blip r:embed="rId2">
            <a:extLst>
              <a:ext uri="{28A0092B-C50C-407E-A947-70E740481C1C}">
                <a14:useLocalDpi xmlns:a14="http://schemas.microsoft.com/office/drawing/2010/main" val="0"/>
              </a:ext>
              <a:ext uri="{837473B0-CC2E-450A-ABE3-18F120FF3D39}">
                <a1611:picAttrSrcUrl xmlns:a1611="http://schemas.microsoft.com/office/drawing/2016/11/main" r:id="rId3"/>
              </a:ext>
            </a:extLst>
          </a:blip>
          <a:stretch>
            <a:fillRect/>
          </a:stretch>
        </p:blipFill>
        <p:spPr>
          <a:xfrm>
            <a:off x="8795981" y="2402050"/>
            <a:ext cx="2906973" cy="2083330"/>
          </a:xfrm>
          <a:prstGeom prst="rect">
            <a:avLst/>
          </a:prstGeom>
        </p:spPr>
      </p:pic>
    </p:spTree>
    <p:extLst>
      <p:ext uri="{BB962C8B-B14F-4D97-AF65-F5344CB8AC3E}">
        <p14:creationId xmlns:p14="http://schemas.microsoft.com/office/powerpoint/2010/main" val="3739990770"/>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12" name="Rectangle 11">
            <a:extLst>
              <a:ext uri="{FF2B5EF4-FFF2-40B4-BE49-F238E27FC236}">
                <a16:creationId xmlns:a16="http://schemas.microsoft.com/office/drawing/2014/main" id="{5D13CC36-B950-4F02-9BAF-9A7EB267398C}"/>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4" name="Freeform: Shape 13">
            <a:extLst>
              <a:ext uri="{FF2B5EF4-FFF2-40B4-BE49-F238E27FC236}">
                <a16:creationId xmlns:a16="http://schemas.microsoft.com/office/drawing/2014/main" id="{4F2E2428-58BA-458D-AA54-05502E63F32F}"/>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8748215" cy="6857999"/>
          </a:xfrm>
          <a:custGeom>
            <a:avLst/>
            <a:gdLst>
              <a:gd name="connsiteX0" fmla="*/ 0 w 9024730"/>
              <a:gd name="connsiteY0" fmla="*/ 0 h 6857999"/>
              <a:gd name="connsiteX1" fmla="*/ 9024730 w 9024730"/>
              <a:gd name="connsiteY1" fmla="*/ 0 h 6857999"/>
              <a:gd name="connsiteX2" fmla="*/ 9024730 w 9024730"/>
              <a:gd name="connsiteY2" fmla="*/ 2 h 6857999"/>
              <a:gd name="connsiteX3" fmla="*/ 8447016 w 9024730"/>
              <a:gd name="connsiteY3" fmla="*/ 2 h 6857999"/>
              <a:gd name="connsiteX4" fmla="*/ 8441214 w 9024730"/>
              <a:gd name="connsiteY4" fmla="*/ 14562 h 6857999"/>
              <a:gd name="connsiteX5" fmla="*/ 8445389 w 9024730"/>
              <a:gd name="connsiteY5" fmla="*/ 59077 h 6857999"/>
              <a:gd name="connsiteX6" fmla="*/ 8437086 w 9024730"/>
              <a:gd name="connsiteY6" fmla="*/ 107668 h 6857999"/>
              <a:gd name="connsiteX7" fmla="*/ 8458599 w 9024730"/>
              <a:gd name="connsiteY7" fmla="*/ 246136 h 6857999"/>
              <a:gd name="connsiteX8" fmla="*/ 8433237 w 9024730"/>
              <a:gd name="connsiteY8" fmla="*/ 372908 h 6857999"/>
              <a:gd name="connsiteX9" fmla="*/ 8430194 w 9024730"/>
              <a:gd name="connsiteY9" fmla="*/ 450607 h 6857999"/>
              <a:gd name="connsiteX10" fmla="*/ 8443315 w 9024730"/>
              <a:gd name="connsiteY10" fmla="*/ 812800 h 6857999"/>
              <a:gd name="connsiteX11" fmla="*/ 8453042 w 9024730"/>
              <a:gd name="connsiteY11" fmla="*/ 912727 h 6857999"/>
              <a:gd name="connsiteX12" fmla="*/ 8451649 w 9024730"/>
              <a:gd name="connsiteY12" fmla="*/ 989950 h 6857999"/>
              <a:gd name="connsiteX13" fmla="*/ 8455592 w 9024730"/>
              <a:gd name="connsiteY13" fmla="*/ 1141745 h 6857999"/>
              <a:gd name="connsiteX14" fmla="*/ 8470203 w 9024730"/>
              <a:gd name="connsiteY14" fmla="*/ 1265454 h 6857999"/>
              <a:gd name="connsiteX15" fmla="*/ 8499638 w 9024730"/>
              <a:gd name="connsiteY15" fmla="*/ 1385480 h 6857999"/>
              <a:gd name="connsiteX16" fmla="*/ 8518660 w 9024730"/>
              <a:gd name="connsiteY16" fmla="*/ 1458060 h 6857999"/>
              <a:gd name="connsiteX17" fmla="*/ 8539125 w 9024730"/>
              <a:gd name="connsiteY17" fmla="*/ 1513175 h 6857999"/>
              <a:gd name="connsiteX18" fmla="*/ 8570281 w 9024730"/>
              <a:gd name="connsiteY18" fmla="*/ 1570809 h 6857999"/>
              <a:gd name="connsiteX19" fmla="*/ 8605212 w 9024730"/>
              <a:gd name="connsiteY19" fmla="*/ 1638391 h 6857999"/>
              <a:gd name="connsiteX20" fmla="*/ 8626457 w 9024730"/>
              <a:gd name="connsiteY20" fmla="*/ 1742490 h 6857999"/>
              <a:gd name="connsiteX21" fmla="*/ 8654861 w 9024730"/>
              <a:gd name="connsiteY21" fmla="*/ 1818229 h 6857999"/>
              <a:gd name="connsiteX22" fmla="*/ 8648005 w 9024730"/>
              <a:gd name="connsiteY22" fmla="*/ 1862723 h 6857999"/>
              <a:gd name="connsiteX23" fmla="*/ 8654469 w 9024730"/>
              <a:gd name="connsiteY23" fmla="*/ 1917476 h 6857999"/>
              <a:gd name="connsiteX24" fmla="*/ 8649702 w 9024730"/>
              <a:gd name="connsiteY24" fmla="*/ 1972204 h 6857999"/>
              <a:gd name="connsiteX25" fmla="*/ 8656357 w 9024730"/>
              <a:gd name="connsiteY25" fmla="*/ 2054291 h 6857999"/>
              <a:gd name="connsiteX26" fmla="*/ 8648660 w 9024730"/>
              <a:gd name="connsiteY26" fmla="*/ 2227417 h 6857999"/>
              <a:gd name="connsiteX27" fmla="*/ 8607609 w 9024730"/>
              <a:gd name="connsiteY27" fmla="*/ 2510933 h 6857999"/>
              <a:gd name="connsiteX28" fmla="*/ 8608432 w 9024730"/>
              <a:gd name="connsiteY28" fmla="*/ 2741866 h 6857999"/>
              <a:gd name="connsiteX29" fmla="*/ 8619112 w 9024730"/>
              <a:gd name="connsiteY29" fmla="*/ 2864935 h 6857999"/>
              <a:gd name="connsiteX30" fmla="*/ 8627742 w 9024730"/>
              <a:gd name="connsiteY30" fmla="*/ 2950807 h 6857999"/>
              <a:gd name="connsiteX31" fmla="*/ 8611822 w 9024730"/>
              <a:gd name="connsiteY31" fmla="*/ 2978246 h 6857999"/>
              <a:gd name="connsiteX32" fmla="*/ 8608239 w 9024730"/>
              <a:gd name="connsiteY32" fmla="*/ 2995916 h 6857999"/>
              <a:gd name="connsiteX33" fmla="*/ 8598647 w 9024730"/>
              <a:gd name="connsiteY33" fmla="*/ 2998648 h 6857999"/>
              <a:gd name="connsiteX34" fmla="*/ 8587108 w 9024730"/>
              <a:gd name="connsiteY34" fmla="*/ 3023630 h 6857999"/>
              <a:gd name="connsiteX35" fmla="*/ 8577885 w 9024730"/>
              <a:gd name="connsiteY35" fmla="*/ 3096975 h 6857999"/>
              <a:gd name="connsiteX36" fmla="*/ 8557492 w 9024730"/>
              <a:gd name="connsiteY36" fmla="*/ 3216657 h 6857999"/>
              <a:gd name="connsiteX37" fmla="*/ 8560894 w 9024730"/>
              <a:gd name="connsiteY37" fmla="*/ 3310980 h 6857999"/>
              <a:gd name="connsiteX38" fmla="*/ 8547852 w 9024730"/>
              <a:gd name="connsiteY38" fmla="*/ 3344725 h 6857999"/>
              <a:gd name="connsiteX39" fmla="*/ 8535427 w 9024730"/>
              <a:gd name="connsiteY39" fmla="*/ 3393250 h 6857999"/>
              <a:gd name="connsiteX40" fmla="*/ 8520092 w 9024730"/>
              <a:gd name="connsiteY40" fmla="*/ 3514536 h 6857999"/>
              <a:gd name="connsiteX41" fmla="*/ 8497231 w 9024730"/>
              <a:gd name="connsiteY41" fmla="*/ 3686149 h 6857999"/>
              <a:gd name="connsiteX42" fmla="*/ 8489799 w 9024730"/>
              <a:gd name="connsiteY42" fmla="*/ 3692208 h 6857999"/>
              <a:gd name="connsiteX43" fmla="*/ 8475804 w 9024730"/>
              <a:gd name="connsiteY43" fmla="*/ 3776022 h 6857999"/>
              <a:gd name="connsiteX44" fmla="*/ 8471279 w 9024730"/>
              <a:gd name="connsiteY44" fmla="*/ 3977138 h 6857999"/>
              <a:gd name="connsiteX45" fmla="*/ 8408913 w 9024730"/>
              <a:gd name="connsiteY45" fmla="*/ 4222149 h 6857999"/>
              <a:gd name="connsiteX46" fmla="*/ 8402112 w 9024730"/>
              <a:gd name="connsiteY46" fmla="*/ 4364683 h 6857999"/>
              <a:gd name="connsiteX47" fmla="*/ 8393355 w 9024730"/>
              <a:gd name="connsiteY47" fmla="*/ 4462471 h 6857999"/>
              <a:gd name="connsiteX48" fmla="*/ 8376166 w 9024730"/>
              <a:gd name="connsiteY48" fmla="*/ 4574052 h 6857999"/>
              <a:gd name="connsiteX49" fmla="*/ 8341678 w 9024730"/>
              <a:gd name="connsiteY49" fmla="*/ 4667756 h 6857999"/>
              <a:gd name="connsiteX50" fmla="*/ 8273661 w 9024730"/>
              <a:gd name="connsiteY50" fmla="*/ 4799019 h 6857999"/>
              <a:gd name="connsiteX51" fmla="*/ 8256132 w 9024730"/>
              <a:gd name="connsiteY51" fmla="*/ 4849614 h 6857999"/>
              <a:gd name="connsiteX52" fmla="*/ 8226804 w 9024730"/>
              <a:gd name="connsiteY52" fmla="*/ 4919971 h 6857999"/>
              <a:gd name="connsiteX53" fmla="*/ 8171825 w 9024730"/>
              <a:gd name="connsiteY53" fmla="*/ 5010766 h 6857999"/>
              <a:gd name="connsiteX54" fmla="*/ 8143172 w 9024730"/>
              <a:gd name="connsiteY54" fmla="*/ 5088190 h 6857999"/>
              <a:gd name="connsiteX55" fmla="*/ 8126363 w 9024730"/>
              <a:gd name="connsiteY55" fmla="*/ 5143922 h 6857999"/>
              <a:gd name="connsiteX56" fmla="*/ 8103782 w 9024730"/>
              <a:gd name="connsiteY56" fmla="*/ 5284346 h 6857999"/>
              <a:gd name="connsiteX57" fmla="*/ 8084361 w 9024730"/>
              <a:gd name="connsiteY57" fmla="*/ 5390948 h 6857999"/>
              <a:gd name="connsiteX58" fmla="*/ 8062552 w 9024730"/>
              <a:gd name="connsiteY58" fmla="*/ 5470854 h 6857999"/>
              <a:gd name="connsiteX59" fmla="*/ 8057342 w 9024730"/>
              <a:gd name="connsiteY59" fmla="*/ 5529643 h 6857999"/>
              <a:gd name="connsiteX60" fmla="*/ 8044923 w 9024730"/>
              <a:gd name="connsiteY60" fmla="*/ 5597292 h 6857999"/>
              <a:gd name="connsiteX61" fmla="*/ 8035233 w 9024730"/>
              <a:gd name="connsiteY61" fmla="*/ 5608899 h 6857999"/>
              <a:gd name="connsiteX62" fmla="*/ 8018178 w 9024730"/>
              <a:gd name="connsiteY62" fmla="*/ 5684911 h 6857999"/>
              <a:gd name="connsiteX63" fmla="*/ 8018018 w 9024730"/>
              <a:gd name="connsiteY63" fmla="*/ 5755776 h 6857999"/>
              <a:gd name="connsiteX64" fmla="*/ 8008640 w 9024730"/>
              <a:gd name="connsiteY64" fmla="*/ 5889599 h 6857999"/>
              <a:gd name="connsiteX65" fmla="*/ 8013542 w 9024730"/>
              <a:gd name="connsiteY65" fmla="*/ 5989744 h 6857999"/>
              <a:gd name="connsiteX66" fmla="*/ 7980757 w 9024730"/>
              <a:gd name="connsiteY66" fmla="*/ 6084926 h 6857999"/>
              <a:gd name="connsiteX67" fmla="*/ 7975907 w 9024730"/>
              <a:gd name="connsiteY67" fmla="*/ 6346549 h 6857999"/>
              <a:gd name="connsiteX68" fmla="*/ 7974221 w 9024730"/>
              <a:gd name="connsiteY68" fmla="*/ 6527527 h 6857999"/>
              <a:gd name="connsiteX69" fmla="*/ 7979135 w 9024730"/>
              <a:gd name="connsiteY69" fmla="*/ 6627129 h 6857999"/>
              <a:gd name="connsiteX70" fmla="*/ 7979404 w 9024730"/>
              <a:gd name="connsiteY70" fmla="*/ 6694819 h 6857999"/>
              <a:gd name="connsiteX71" fmla="*/ 8009526 w 9024730"/>
              <a:gd name="connsiteY71" fmla="*/ 6765445 h 6857999"/>
              <a:gd name="connsiteX72" fmla="*/ 8018211 w 9024730"/>
              <a:gd name="connsiteY72" fmla="*/ 6844697 h 6857999"/>
              <a:gd name="connsiteX73" fmla="*/ 8019608 w 9024730"/>
              <a:gd name="connsiteY73" fmla="*/ 6857999 h 6857999"/>
              <a:gd name="connsiteX74" fmla="*/ 0 w 9024730"/>
              <a:gd name="connsiteY74" fmla="*/ 6857999 h 685799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Lst>
            <a:rect l="l" t="t" r="r" b="b"/>
            <a:pathLst>
              <a:path w="9024730" h="6857999">
                <a:moveTo>
                  <a:pt x="0" y="0"/>
                </a:moveTo>
                <a:lnTo>
                  <a:pt x="9024730" y="0"/>
                </a:lnTo>
                <a:lnTo>
                  <a:pt x="9024730" y="2"/>
                </a:lnTo>
                <a:lnTo>
                  <a:pt x="8447016" y="2"/>
                </a:lnTo>
                <a:lnTo>
                  <a:pt x="8441214" y="14562"/>
                </a:lnTo>
                <a:lnTo>
                  <a:pt x="8445389" y="59077"/>
                </a:lnTo>
                <a:cubicBezTo>
                  <a:pt x="8445971" y="76949"/>
                  <a:pt x="8436504" y="89796"/>
                  <a:pt x="8437086" y="107668"/>
                </a:cubicBezTo>
                <a:cubicBezTo>
                  <a:pt x="8417947" y="138162"/>
                  <a:pt x="8459241" y="201929"/>
                  <a:pt x="8458599" y="246136"/>
                </a:cubicBezTo>
                <a:cubicBezTo>
                  <a:pt x="8457958" y="290343"/>
                  <a:pt x="8471649" y="364179"/>
                  <a:pt x="8433237" y="372908"/>
                </a:cubicBezTo>
                <a:cubicBezTo>
                  <a:pt x="8426916" y="431308"/>
                  <a:pt x="8438389" y="357606"/>
                  <a:pt x="8430194" y="450607"/>
                </a:cubicBezTo>
                <a:cubicBezTo>
                  <a:pt x="8466727" y="551950"/>
                  <a:pt x="8430182" y="787036"/>
                  <a:pt x="8443315" y="812800"/>
                </a:cubicBezTo>
                <a:cubicBezTo>
                  <a:pt x="8478999" y="860799"/>
                  <a:pt x="8435788" y="854953"/>
                  <a:pt x="8453042" y="912727"/>
                </a:cubicBezTo>
                <a:cubicBezTo>
                  <a:pt x="8462900" y="945986"/>
                  <a:pt x="8451223" y="951781"/>
                  <a:pt x="8451649" y="989950"/>
                </a:cubicBezTo>
                <a:cubicBezTo>
                  <a:pt x="8452074" y="1028120"/>
                  <a:pt x="8452500" y="1095828"/>
                  <a:pt x="8455592" y="1141745"/>
                </a:cubicBezTo>
                <a:cubicBezTo>
                  <a:pt x="8458684" y="1187662"/>
                  <a:pt x="8470047" y="1234783"/>
                  <a:pt x="8470203" y="1265454"/>
                </a:cubicBezTo>
                <a:cubicBezTo>
                  <a:pt x="8458947" y="1304052"/>
                  <a:pt x="8496012" y="1370755"/>
                  <a:pt x="8499638" y="1385480"/>
                </a:cubicBezTo>
                <a:cubicBezTo>
                  <a:pt x="8514485" y="1422714"/>
                  <a:pt x="8525070" y="1428103"/>
                  <a:pt x="8518660" y="1458060"/>
                </a:cubicBezTo>
                <a:cubicBezTo>
                  <a:pt x="8518783" y="1468057"/>
                  <a:pt x="8539003" y="1503177"/>
                  <a:pt x="8539125" y="1513175"/>
                </a:cubicBezTo>
                <a:lnTo>
                  <a:pt x="8570281" y="1570809"/>
                </a:lnTo>
                <a:cubicBezTo>
                  <a:pt x="8597636" y="1617136"/>
                  <a:pt x="8594573" y="1601443"/>
                  <a:pt x="8605212" y="1638391"/>
                </a:cubicBezTo>
                <a:cubicBezTo>
                  <a:pt x="8629645" y="1719640"/>
                  <a:pt x="8613884" y="1715203"/>
                  <a:pt x="8626457" y="1742490"/>
                </a:cubicBezTo>
                <a:lnTo>
                  <a:pt x="8654861" y="1818229"/>
                </a:lnTo>
                <a:cubicBezTo>
                  <a:pt x="8657202" y="1824059"/>
                  <a:pt x="8651899" y="1851211"/>
                  <a:pt x="8648005" y="1862723"/>
                </a:cubicBezTo>
                <a:lnTo>
                  <a:pt x="8654469" y="1917476"/>
                </a:lnTo>
                <a:lnTo>
                  <a:pt x="8649702" y="1972204"/>
                </a:lnTo>
                <a:cubicBezTo>
                  <a:pt x="8652251" y="1979569"/>
                  <a:pt x="8651461" y="2048203"/>
                  <a:pt x="8656357" y="2054291"/>
                </a:cubicBezTo>
                <a:cubicBezTo>
                  <a:pt x="8672645" y="2141657"/>
                  <a:pt x="8632397" y="2189849"/>
                  <a:pt x="8648660" y="2227417"/>
                </a:cubicBezTo>
                <a:cubicBezTo>
                  <a:pt x="8639941" y="2317591"/>
                  <a:pt x="8613796" y="2407644"/>
                  <a:pt x="8607609" y="2510933"/>
                </a:cubicBezTo>
                <a:cubicBezTo>
                  <a:pt x="8633490" y="2597916"/>
                  <a:pt x="8602674" y="2649734"/>
                  <a:pt x="8608432" y="2741866"/>
                </a:cubicBezTo>
                <a:cubicBezTo>
                  <a:pt x="8630300" y="2779815"/>
                  <a:pt x="8631929" y="2817058"/>
                  <a:pt x="8619112" y="2864935"/>
                </a:cubicBezTo>
                <a:cubicBezTo>
                  <a:pt x="8655820" y="2860552"/>
                  <a:pt x="8588374" y="2937673"/>
                  <a:pt x="8627742" y="2950807"/>
                </a:cubicBezTo>
                <a:lnTo>
                  <a:pt x="8611822" y="2978246"/>
                </a:lnTo>
                <a:lnTo>
                  <a:pt x="8608239" y="2995916"/>
                </a:lnTo>
                <a:lnTo>
                  <a:pt x="8598647" y="2998648"/>
                </a:lnTo>
                <a:lnTo>
                  <a:pt x="8587108" y="3023630"/>
                </a:lnTo>
                <a:cubicBezTo>
                  <a:pt x="8584111" y="3033333"/>
                  <a:pt x="8577413" y="3084375"/>
                  <a:pt x="8577885" y="3096975"/>
                </a:cubicBezTo>
                <a:cubicBezTo>
                  <a:pt x="8594321" y="3142205"/>
                  <a:pt x="8535131" y="3160433"/>
                  <a:pt x="8557492" y="3216657"/>
                </a:cubicBezTo>
                <a:cubicBezTo>
                  <a:pt x="8562518" y="3237178"/>
                  <a:pt x="8573573" y="3299737"/>
                  <a:pt x="8560894" y="3310980"/>
                </a:cubicBezTo>
                <a:cubicBezTo>
                  <a:pt x="8557601" y="3323902"/>
                  <a:pt x="8561083" y="3339340"/>
                  <a:pt x="8547852" y="3344725"/>
                </a:cubicBezTo>
                <a:cubicBezTo>
                  <a:pt x="8531788" y="3353908"/>
                  <a:pt x="8553430" y="3400659"/>
                  <a:pt x="8535427" y="3393250"/>
                </a:cubicBezTo>
                <a:cubicBezTo>
                  <a:pt x="8550195" y="3426421"/>
                  <a:pt x="8529553" y="3487753"/>
                  <a:pt x="8520092" y="3514536"/>
                </a:cubicBezTo>
                <a:cubicBezTo>
                  <a:pt x="8513726" y="3563353"/>
                  <a:pt x="8500070" y="3650327"/>
                  <a:pt x="8497231" y="3686149"/>
                </a:cubicBezTo>
                <a:cubicBezTo>
                  <a:pt x="8494574" y="3687657"/>
                  <a:pt x="8493370" y="3677229"/>
                  <a:pt x="8489799" y="3692208"/>
                </a:cubicBezTo>
                <a:cubicBezTo>
                  <a:pt x="8486228" y="3707187"/>
                  <a:pt x="8465938" y="3757479"/>
                  <a:pt x="8475804" y="3776022"/>
                </a:cubicBezTo>
                <a:cubicBezTo>
                  <a:pt x="8441061" y="3875691"/>
                  <a:pt x="8487451" y="3939839"/>
                  <a:pt x="8471279" y="3977138"/>
                </a:cubicBezTo>
                <a:cubicBezTo>
                  <a:pt x="8465599" y="4067300"/>
                  <a:pt x="8419685" y="4164564"/>
                  <a:pt x="8408913" y="4222149"/>
                </a:cubicBezTo>
                <a:cubicBezTo>
                  <a:pt x="8403583" y="4287917"/>
                  <a:pt x="8398240" y="4339232"/>
                  <a:pt x="8402112" y="4364683"/>
                </a:cubicBezTo>
                <a:lnTo>
                  <a:pt x="8393355" y="4462471"/>
                </a:lnTo>
                <a:cubicBezTo>
                  <a:pt x="8396004" y="4503329"/>
                  <a:pt x="8376320" y="4548111"/>
                  <a:pt x="8376166" y="4574052"/>
                </a:cubicBezTo>
                <a:cubicBezTo>
                  <a:pt x="8369380" y="4670665"/>
                  <a:pt x="8352302" y="4649921"/>
                  <a:pt x="8341678" y="4667756"/>
                </a:cubicBezTo>
                <a:cubicBezTo>
                  <a:pt x="8320864" y="4705850"/>
                  <a:pt x="8290794" y="4758928"/>
                  <a:pt x="8273661" y="4799019"/>
                </a:cubicBezTo>
                <a:cubicBezTo>
                  <a:pt x="8254323" y="4834076"/>
                  <a:pt x="8262378" y="4811645"/>
                  <a:pt x="8256132" y="4849614"/>
                </a:cubicBezTo>
                <a:cubicBezTo>
                  <a:pt x="8239320" y="4853334"/>
                  <a:pt x="8207060" y="4883089"/>
                  <a:pt x="8226804" y="4919971"/>
                </a:cubicBezTo>
                <a:lnTo>
                  <a:pt x="8171825" y="5010766"/>
                </a:lnTo>
                <a:cubicBezTo>
                  <a:pt x="8150097" y="4983259"/>
                  <a:pt x="8165842" y="5107656"/>
                  <a:pt x="8143172" y="5088190"/>
                </a:cubicBezTo>
                <a:cubicBezTo>
                  <a:pt x="8128060" y="5102008"/>
                  <a:pt x="8138350" y="5118851"/>
                  <a:pt x="8126363" y="5143922"/>
                </a:cubicBezTo>
                <a:cubicBezTo>
                  <a:pt x="8116335" y="5192745"/>
                  <a:pt x="8111851" y="5226225"/>
                  <a:pt x="8103782" y="5284346"/>
                </a:cubicBezTo>
                <a:cubicBezTo>
                  <a:pt x="8101016" y="5338386"/>
                  <a:pt x="8095811" y="5337325"/>
                  <a:pt x="8084361" y="5390948"/>
                </a:cubicBezTo>
                <a:cubicBezTo>
                  <a:pt x="8082912" y="5429655"/>
                  <a:pt x="8063705" y="5449508"/>
                  <a:pt x="8062552" y="5470854"/>
                </a:cubicBezTo>
                <a:cubicBezTo>
                  <a:pt x="8086776" y="5526328"/>
                  <a:pt x="8037513" y="5496377"/>
                  <a:pt x="8057342" y="5529643"/>
                </a:cubicBezTo>
                <a:cubicBezTo>
                  <a:pt x="8050653" y="5550879"/>
                  <a:pt x="8055939" y="5587444"/>
                  <a:pt x="8044923" y="5597292"/>
                </a:cubicBezTo>
                <a:lnTo>
                  <a:pt x="8035233" y="5608899"/>
                </a:lnTo>
                <a:cubicBezTo>
                  <a:pt x="8030775" y="5623501"/>
                  <a:pt x="8021047" y="5660431"/>
                  <a:pt x="8018178" y="5684911"/>
                </a:cubicBezTo>
                <a:cubicBezTo>
                  <a:pt x="8005590" y="5692608"/>
                  <a:pt x="8011744" y="5734344"/>
                  <a:pt x="8018018" y="5755776"/>
                </a:cubicBezTo>
                <a:cubicBezTo>
                  <a:pt x="8019409" y="5792777"/>
                  <a:pt x="7989082" y="5848613"/>
                  <a:pt x="8008640" y="5889599"/>
                </a:cubicBezTo>
                <a:cubicBezTo>
                  <a:pt x="8011480" y="5932097"/>
                  <a:pt x="8009486" y="5940901"/>
                  <a:pt x="8013542" y="5989744"/>
                </a:cubicBezTo>
                <a:cubicBezTo>
                  <a:pt x="8022089" y="6020787"/>
                  <a:pt x="7982918" y="6024963"/>
                  <a:pt x="7980757" y="6084926"/>
                </a:cubicBezTo>
                <a:cubicBezTo>
                  <a:pt x="7974117" y="6134231"/>
                  <a:pt x="7999371" y="6240432"/>
                  <a:pt x="7975907" y="6346549"/>
                </a:cubicBezTo>
                <a:cubicBezTo>
                  <a:pt x="7987225" y="6409741"/>
                  <a:pt x="7980509" y="6468689"/>
                  <a:pt x="7974221" y="6527527"/>
                </a:cubicBezTo>
                <a:cubicBezTo>
                  <a:pt x="7955361" y="6585667"/>
                  <a:pt x="7987786" y="6579284"/>
                  <a:pt x="7979135" y="6627129"/>
                </a:cubicBezTo>
                <a:cubicBezTo>
                  <a:pt x="7983057" y="6635153"/>
                  <a:pt x="7984986" y="6697665"/>
                  <a:pt x="7979404" y="6694819"/>
                </a:cubicBezTo>
                <a:cubicBezTo>
                  <a:pt x="7981755" y="6716947"/>
                  <a:pt x="8003903" y="6732844"/>
                  <a:pt x="8009526" y="6765445"/>
                </a:cubicBezTo>
                <a:cubicBezTo>
                  <a:pt x="8011113" y="6776325"/>
                  <a:pt x="8014662" y="6810511"/>
                  <a:pt x="8018211" y="6844697"/>
                </a:cubicBezTo>
                <a:lnTo>
                  <a:pt x="8019608" y="6857999"/>
                </a:lnTo>
                <a:lnTo>
                  <a:pt x="0" y="6857999"/>
                </a:lnTo>
                <a:close/>
              </a:path>
            </a:pathLst>
          </a:custGeom>
          <a:solidFill>
            <a:srgbClr val="82766A">
              <a:alpha val="15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a:p>
        </p:txBody>
      </p:sp>
      <p:sp>
        <p:nvSpPr>
          <p:cNvPr id="2" name="TextBox 1">
            <a:extLst>
              <a:ext uri="{FF2B5EF4-FFF2-40B4-BE49-F238E27FC236}">
                <a16:creationId xmlns:a16="http://schemas.microsoft.com/office/drawing/2014/main" id="{D48429E1-63C2-48E4-B25D-02DB56E7C232}"/>
              </a:ext>
            </a:extLst>
          </p:cNvPr>
          <p:cNvSpPr txBox="1"/>
          <p:nvPr/>
        </p:nvSpPr>
        <p:spPr>
          <a:xfrm>
            <a:off x="696767" y="246780"/>
            <a:ext cx="6881026" cy="724181"/>
          </a:xfrm>
          <a:prstGeom prst="rect">
            <a:avLst/>
          </a:prstGeom>
        </p:spPr>
        <p:txBody>
          <a:bodyPr vert="horz" lIns="91440" tIns="45720" rIns="91440" bIns="45720" rtlCol="0" anchor="ctr">
            <a:normAutofit/>
          </a:bodyPr>
          <a:lstStyle/>
          <a:p>
            <a:pPr>
              <a:lnSpc>
                <a:spcPct val="90000"/>
              </a:lnSpc>
              <a:spcBef>
                <a:spcPct val="0"/>
              </a:spcBef>
              <a:spcAft>
                <a:spcPts val="600"/>
              </a:spcAft>
            </a:pPr>
            <a:r>
              <a:rPr lang="en-US" sz="4400">
                <a:solidFill>
                  <a:srgbClr val="C00000"/>
                </a:solidFill>
                <a:latin typeface="Arial" panose="020B0604020202020204" pitchFamily="34" charset="0"/>
                <a:ea typeface="+mj-ea"/>
                <a:cs typeface="Arial" panose="020B0604020202020204" pitchFamily="34" charset="0"/>
              </a:rPr>
              <a:t>References</a:t>
            </a:r>
            <a:endParaRPr lang="en-US" sz="4400" kern="1200">
              <a:solidFill>
                <a:srgbClr val="C00000"/>
              </a:solidFill>
              <a:latin typeface="Arial" panose="020B0604020202020204" pitchFamily="34" charset="0"/>
              <a:ea typeface="+mj-ea"/>
              <a:cs typeface="Arial" panose="020B0604020202020204" pitchFamily="34" charset="0"/>
            </a:endParaRPr>
          </a:p>
        </p:txBody>
      </p:sp>
      <p:sp>
        <p:nvSpPr>
          <p:cNvPr id="7" name="TextBox 6">
            <a:extLst>
              <a:ext uri="{FF2B5EF4-FFF2-40B4-BE49-F238E27FC236}">
                <a16:creationId xmlns:a16="http://schemas.microsoft.com/office/drawing/2014/main" id="{EEFF1244-D163-41D3-8913-621CB11427E2}"/>
              </a:ext>
            </a:extLst>
          </p:cNvPr>
          <p:cNvSpPr txBox="1"/>
          <p:nvPr/>
        </p:nvSpPr>
        <p:spPr>
          <a:xfrm>
            <a:off x="1137034" y="2194102"/>
            <a:ext cx="6573951" cy="3908585"/>
          </a:xfrm>
          <a:prstGeom prst="rect">
            <a:avLst/>
          </a:prstGeom>
        </p:spPr>
        <p:txBody>
          <a:bodyPr vert="horz" lIns="91440" tIns="45720" rIns="91440" bIns="45720" rtlCol="0">
            <a:normAutofit/>
          </a:bodyPr>
          <a:lstStyle/>
          <a:p>
            <a:pPr marL="57150">
              <a:lnSpc>
                <a:spcPct val="90000"/>
              </a:lnSpc>
              <a:spcAft>
                <a:spcPts val="600"/>
              </a:spcAft>
            </a:pPr>
            <a:endParaRPr lang="en-US" sz="1600">
              <a:latin typeface="Arial" panose="020B0604020202020204" pitchFamily="34" charset="0"/>
              <a:cs typeface="Arial" panose="020B0604020202020204" pitchFamily="34" charset="0"/>
            </a:endParaRPr>
          </a:p>
          <a:p>
            <a:pPr indent="-228600">
              <a:lnSpc>
                <a:spcPct val="90000"/>
              </a:lnSpc>
              <a:spcAft>
                <a:spcPts val="600"/>
              </a:spcAft>
              <a:buFont typeface="Arial" panose="020B0604020202020204" pitchFamily="34" charset="0"/>
              <a:buChar char="•"/>
            </a:pPr>
            <a:endParaRPr lang="en-US" sz="1600">
              <a:latin typeface="Arial" panose="020B0604020202020204" pitchFamily="34" charset="0"/>
              <a:cs typeface="Arial" panose="020B0604020202020204" pitchFamily="34" charset="0"/>
            </a:endParaRPr>
          </a:p>
          <a:p>
            <a:pPr marL="285750" indent="-228600">
              <a:lnSpc>
                <a:spcPct val="90000"/>
              </a:lnSpc>
              <a:spcAft>
                <a:spcPts val="600"/>
              </a:spcAft>
              <a:buFont typeface="Arial" panose="020B0604020202020204" pitchFamily="34" charset="0"/>
              <a:buChar char="•"/>
            </a:pPr>
            <a:endParaRPr lang="en-US" sz="1600"/>
          </a:p>
          <a:p>
            <a:pPr indent="-228600">
              <a:lnSpc>
                <a:spcPct val="90000"/>
              </a:lnSpc>
              <a:spcAft>
                <a:spcPts val="600"/>
              </a:spcAft>
              <a:buFont typeface="Arial" panose="020B0604020202020204" pitchFamily="34" charset="0"/>
              <a:buChar char="•"/>
            </a:pPr>
            <a:endParaRPr lang="en-US" sz="1600"/>
          </a:p>
          <a:p>
            <a:pPr indent="-228600">
              <a:lnSpc>
                <a:spcPct val="90000"/>
              </a:lnSpc>
              <a:spcAft>
                <a:spcPts val="600"/>
              </a:spcAft>
              <a:buFont typeface="Arial" panose="020B0604020202020204" pitchFamily="34" charset="0"/>
              <a:buChar char="•"/>
            </a:pPr>
            <a:endParaRPr lang="en-US" sz="1600"/>
          </a:p>
          <a:p>
            <a:pPr indent="-228600">
              <a:lnSpc>
                <a:spcPct val="90000"/>
              </a:lnSpc>
              <a:spcAft>
                <a:spcPts val="600"/>
              </a:spcAft>
              <a:buFont typeface="Arial" panose="020B0604020202020204" pitchFamily="34" charset="0"/>
              <a:buChar char="•"/>
            </a:pPr>
            <a:endParaRPr lang="en-US" sz="1600"/>
          </a:p>
          <a:p>
            <a:pPr indent="-228600">
              <a:lnSpc>
                <a:spcPct val="90000"/>
              </a:lnSpc>
              <a:spcAft>
                <a:spcPts val="600"/>
              </a:spcAft>
              <a:buFont typeface="Arial" panose="020B0604020202020204" pitchFamily="34" charset="0"/>
              <a:buChar char="•"/>
            </a:pPr>
            <a:endParaRPr lang="en-US" sz="1600"/>
          </a:p>
        </p:txBody>
      </p:sp>
      <p:pic>
        <p:nvPicPr>
          <p:cNvPr id="4" name="Picture 3" descr="A picture containing graphical user interface&#10;&#10;Description automatically generated">
            <a:extLst>
              <a:ext uri="{FF2B5EF4-FFF2-40B4-BE49-F238E27FC236}">
                <a16:creationId xmlns:a16="http://schemas.microsoft.com/office/drawing/2014/main" id="{54472F69-B42A-434B-84A7-9C49B74E0516}"/>
              </a:ext>
            </a:extLst>
          </p:cNvPr>
          <p:cNvPicPr>
            <a:picLocks noChangeAspect="1"/>
          </p:cNvPicPr>
          <p:nvPr/>
        </p:nvPicPr>
        <p:blipFill>
          <a:blip r:embed="rId2">
            <a:extLst>
              <a:ext uri="{28A0092B-C50C-407E-A947-70E740481C1C}">
                <a14:useLocalDpi xmlns:a14="http://schemas.microsoft.com/office/drawing/2010/main" val="0"/>
              </a:ext>
              <a:ext uri="{837473B0-CC2E-450A-ABE3-18F120FF3D39}">
                <a1611:picAttrSrcUrl xmlns:a1611="http://schemas.microsoft.com/office/drawing/2016/11/main" r:id="rId3"/>
              </a:ext>
            </a:extLst>
          </a:blip>
          <a:stretch>
            <a:fillRect/>
          </a:stretch>
        </p:blipFill>
        <p:spPr>
          <a:xfrm>
            <a:off x="8795981" y="2402050"/>
            <a:ext cx="2906973" cy="2083330"/>
          </a:xfrm>
          <a:prstGeom prst="rect">
            <a:avLst/>
          </a:prstGeom>
        </p:spPr>
      </p:pic>
      <p:sp>
        <p:nvSpPr>
          <p:cNvPr id="3" name="TextBox 2">
            <a:extLst>
              <a:ext uri="{FF2B5EF4-FFF2-40B4-BE49-F238E27FC236}">
                <a16:creationId xmlns:a16="http://schemas.microsoft.com/office/drawing/2014/main" id="{4A796B6D-F8AA-4F15-9B33-439027FD05D8}"/>
              </a:ext>
            </a:extLst>
          </p:cNvPr>
          <p:cNvSpPr txBox="1"/>
          <p:nvPr/>
        </p:nvSpPr>
        <p:spPr>
          <a:xfrm>
            <a:off x="23883" y="970961"/>
            <a:ext cx="8772098" cy="5016758"/>
          </a:xfrm>
          <a:prstGeom prst="rect">
            <a:avLst/>
          </a:prstGeom>
          <a:noFill/>
        </p:spPr>
        <p:txBody>
          <a:bodyPr wrap="square" rtlCol="0">
            <a:spAutoFit/>
          </a:bodyPr>
          <a:lstStyle/>
          <a:p>
            <a:pPr fontAlgn="base"/>
            <a:r>
              <a:rPr lang="en-GB" sz="1600">
                <a:latin typeface="Arial" panose="020B0604020202020204" pitchFamily="34" charset="0"/>
                <a:cs typeface="Arial" panose="020B0604020202020204" pitchFamily="34" charset="0"/>
              </a:rPr>
              <a:t>Barnard, M. (2010) </a:t>
            </a:r>
            <a:r>
              <a:rPr lang="en-GB" sz="1600" i="1">
                <a:latin typeface="Arial" panose="020B0604020202020204" pitchFamily="34" charset="0"/>
                <a:cs typeface="Arial" panose="020B0604020202020204" pitchFamily="34" charset="0"/>
              </a:rPr>
              <a:t>Drugs in the family</a:t>
            </a:r>
            <a:r>
              <a:rPr lang="en-GB" sz="1600">
                <a:latin typeface="Arial" panose="020B0604020202020204" pitchFamily="34" charset="0"/>
                <a:cs typeface="Arial" panose="020B0604020202020204" pitchFamily="34" charset="0"/>
              </a:rPr>
              <a:t>. 2nd Ed. York: Joseph Rowntree Foundation. </a:t>
            </a:r>
          </a:p>
          <a:p>
            <a:pPr fontAlgn="base"/>
            <a:r>
              <a:rPr lang="en-GB" sz="1600">
                <a:latin typeface="Arial" panose="020B0604020202020204" pitchFamily="34" charset="0"/>
                <a:cs typeface="Arial" panose="020B0604020202020204" pitchFamily="34" charset="0"/>
              </a:rPr>
              <a:t> </a:t>
            </a:r>
          </a:p>
          <a:p>
            <a:pPr fontAlgn="base"/>
            <a:r>
              <a:rPr lang="en-GB" sz="1600">
                <a:latin typeface="Arial" panose="020B0604020202020204" pitchFamily="34" charset="0"/>
                <a:cs typeface="Arial" panose="020B0604020202020204" pitchFamily="34" charset="0"/>
              </a:rPr>
              <a:t>Corby, </a:t>
            </a:r>
            <a:r>
              <a:rPr lang="en-GB" sz="1600" err="1">
                <a:latin typeface="Arial" panose="020B0604020202020204" pitchFamily="34" charset="0"/>
                <a:cs typeface="Arial" panose="020B0604020202020204" pitchFamily="34" charset="0"/>
              </a:rPr>
              <a:t>B.and</a:t>
            </a:r>
            <a:r>
              <a:rPr lang="en-GB" sz="1600">
                <a:latin typeface="Arial" panose="020B0604020202020204" pitchFamily="34" charset="0"/>
                <a:cs typeface="Arial" panose="020B0604020202020204" pitchFamily="34" charset="0"/>
              </a:rPr>
              <a:t> Wilkins. D. (2012) </a:t>
            </a:r>
            <a:r>
              <a:rPr lang="en-GB" sz="1600" i="1">
                <a:latin typeface="Arial" panose="020B0604020202020204" pitchFamily="34" charset="0"/>
                <a:cs typeface="Arial" panose="020B0604020202020204" pitchFamily="34" charset="0"/>
              </a:rPr>
              <a:t>Child Abuse: An Evidence Base for Confident Practice ,4</a:t>
            </a:r>
            <a:r>
              <a:rPr lang="en-GB" sz="1600" i="1" baseline="30000">
                <a:latin typeface="Arial" panose="020B0604020202020204" pitchFamily="34" charset="0"/>
                <a:cs typeface="Arial" panose="020B0604020202020204" pitchFamily="34" charset="0"/>
              </a:rPr>
              <a:t>th</a:t>
            </a:r>
            <a:r>
              <a:rPr lang="en-GB" sz="1600" i="1">
                <a:latin typeface="Arial" panose="020B0604020202020204" pitchFamily="34" charset="0"/>
                <a:cs typeface="Arial" panose="020B0604020202020204" pitchFamily="34" charset="0"/>
              </a:rPr>
              <a:t> </a:t>
            </a:r>
            <a:r>
              <a:rPr lang="en-GB" sz="1600" i="1" err="1">
                <a:latin typeface="Arial" panose="020B0604020202020204" pitchFamily="34" charset="0"/>
                <a:cs typeface="Arial" panose="020B0604020202020204" pitchFamily="34" charset="0"/>
              </a:rPr>
              <a:t>edn</a:t>
            </a:r>
            <a:r>
              <a:rPr lang="en-GB" sz="1600">
                <a:latin typeface="Arial" panose="020B0604020202020204" pitchFamily="34" charset="0"/>
                <a:cs typeface="Arial" panose="020B0604020202020204" pitchFamily="34" charset="0"/>
              </a:rPr>
              <a:t>, London: Open University Press.</a:t>
            </a:r>
          </a:p>
          <a:p>
            <a:pPr fontAlgn="base"/>
            <a:endParaRPr lang="en-GB" sz="1600">
              <a:latin typeface="Arial" panose="020B0604020202020204" pitchFamily="34" charset="0"/>
              <a:cs typeface="Arial" panose="020B0604020202020204" pitchFamily="34" charset="0"/>
            </a:endParaRPr>
          </a:p>
          <a:p>
            <a:pPr fontAlgn="base"/>
            <a:r>
              <a:rPr lang="en-US" sz="1600" b="0" i="0">
                <a:solidFill>
                  <a:srgbClr val="000000"/>
                </a:solidFill>
                <a:effectLst/>
                <a:latin typeface="Arial" panose="020B0604020202020204" pitchFamily="34" charset="0"/>
                <a:cs typeface="Arial" panose="020B0604020202020204" pitchFamily="34" charset="0"/>
              </a:rPr>
              <a:t>Essomba, M. (2017) The right to education of children and youngsters from refugee families in Europe. </a:t>
            </a:r>
            <a:r>
              <a:rPr lang="en-US" sz="1600" b="0" i="1">
                <a:solidFill>
                  <a:srgbClr val="000000"/>
                </a:solidFill>
                <a:effectLst/>
                <a:latin typeface="Arial" panose="020B0604020202020204" pitchFamily="34" charset="0"/>
                <a:cs typeface="Arial" panose="020B0604020202020204" pitchFamily="34" charset="0"/>
              </a:rPr>
              <a:t>Intercultural Education</a:t>
            </a:r>
            <a:r>
              <a:rPr lang="en-US" sz="1600" b="0" i="0">
                <a:solidFill>
                  <a:srgbClr val="000000"/>
                </a:solidFill>
                <a:effectLst/>
                <a:latin typeface="Arial" panose="020B0604020202020204" pitchFamily="34" charset="0"/>
                <a:cs typeface="Arial" panose="020B0604020202020204" pitchFamily="34" charset="0"/>
              </a:rPr>
              <a:t>, 28(2), pp.206-218. </a:t>
            </a:r>
            <a:endParaRPr lang="en-GB" sz="1600">
              <a:latin typeface="Arial" panose="020B0604020202020204" pitchFamily="34" charset="0"/>
              <a:cs typeface="Arial" panose="020B0604020202020204" pitchFamily="34" charset="0"/>
            </a:endParaRPr>
          </a:p>
          <a:p>
            <a:pPr fontAlgn="base"/>
            <a:r>
              <a:rPr lang="en-GB" sz="1600">
                <a:latin typeface="Arial" panose="020B0604020202020204" pitchFamily="34" charset="0"/>
                <a:cs typeface="Arial" panose="020B0604020202020204" pitchFamily="34" charset="0"/>
              </a:rPr>
              <a:t> </a:t>
            </a:r>
          </a:p>
          <a:p>
            <a:pPr fontAlgn="base"/>
            <a:r>
              <a:rPr lang="en-GB" sz="1600">
                <a:latin typeface="Arial" panose="020B0604020202020204" pitchFamily="34" charset="0"/>
                <a:cs typeface="Arial" panose="020B0604020202020204" pitchFamily="34" charset="0"/>
              </a:rPr>
              <a:t>Familylives.org.uk, (2018). Social services and your family.</a:t>
            </a:r>
          </a:p>
          <a:p>
            <a:pPr fontAlgn="base"/>
            <a:endParaRPr lang="en-GB" sz="1600">
              <a:latin typeface="Arial" panose="020B0604020202020204" pitchFamily="34" charset="0"/>
              <a:cs typeface="Arial" panose="020B0604020202020204" pitchFamily="34" charset="0"/>
            </a:endParaRPr>
          </a:p>
          <a:p>
            <a:pPr fontAlgn="base"/>
            <a:r>
              <a:rPr lang="en-GB" sz="1600">
                <a:latin typeface="Arial" panose="020B0604020202020204" pitchFamily="34" charset="0"/>
                <a:cs typeface="Arial" panose="020B0604020202020204" pitchFamily="34" charset="0"/>
              </a:rPr>
              <a:t>Familylaw.co.uk, (2021) Troubled </a:t>
            </a:r>
            <a:r>
              <a:rPr lang="en-GB" sz="1600" err="1">
                <a:latin typeface="Arial" panose="020B0604020202020204" pitchFamily="34" charset="0"/>
                <a:cs typeface="Arial" panose="020B0604020202020204" pitchFamily="34" charset="0"/>
              </a:rPr>
              <a:t>familes</a:t>
            </a:r>
            <a:r>
              <a:rPr lang="en-GB" sz="1600">
                <a:latin typeface="Arial" panose="020B0604020202020204" pitchFamily="34" charset="0"/>
                <a:cs typeface="Arial" panose="020B0604020202020204" pitchFamily="34" charset="0"/>
              </a:rPr>
              <a:t> programme helps </a:t>
            </a:r>
            <a:r>
              <a:rPr lang="en-GB" sz="1600" err="1">
                <a:latin typeface="Arial" panose="020B0604020202020204" pitchFamily="34" charset="0"/>
                <a:cs typeface="Arial" panose="020B0604020202020204" pitchFamily="34" charset="0"/>
              </a:rPr>
              <a:t>familes</a:t>
            </a:r>
            <a:r>
              <a:rPr lang="en-GB" sz="1600">
                <a:latin typeface="Arial" panose="020B0604020202020204" pitchFamily="34" charset="0"/>
                <a:cs typeface="Arial" panose="020B0604020202020204" pitchFamily="34" charset="0"/>
              </a:rPr>
              <a:t> to improve their lives.</a:t>
            </a:r>
          </a:p>
          <a:p>
            <a:endParaRPr lang="en-US" sz="1600">
              <a:latin typeface="Arial" panose="020B0604020202020204" pitchFamily="34" charset="0"/>
              <a:cs typeface="Arial" panose="020B0604020202020204" pitchFamily="34" charset="0"/>
            </a:endParaRPr>
          </a:p>
          <a:p>
            <a:r>
              <a:rPr lang="en-US" sz="1600">
                <a:latin typeface="Arial" panose="020B0604020202020204" pitchFamily="34" charset="0"/>
                <a:cs typeface="Arial" panose="020B0604020202020204" pitchFamily="34" charset="0"/>
              </a:rPr>
              <a:t>GOV.UK (2021) </a:t>
            </a:r>
            <a:r>
              <a:rPr lang="en-US" sz="1600" i="1">
                <a:latin typeface="Arial" panose="020B0604020202020204" pitchFamily="34" charset="0"/>
                <a:cs typeface="Arial" panose="020B0604020202020204" pitchFamily="34" charset="0"/>
              </a:rPr>
              <a:t>Youth Offending Teams.</a:t>
            </a:r>
            <a:r>
              <a:rPr lang="en-US" sz="1600">
                <a:latin typeface="Arial" panose="020B0604020202020204" pitchFamily="34" charset="0"/>
                <a:cs typeface="Arial" panose="020B0604020202020204" pitchFamily="34" charset="0"/>
              </a:rPr>
              <a:t> Available at: </a:t>
            </a:r>
            <a:r>
              <a:rPr lang="en-US" sz="1600" u="sng">
                <a:latin typeface="Arial" panose="020B0604020202020204" pitchFamily="34" charset="0"/>
                <a:cs typeface="Arial" panose="020B0604020202020204" pitchFamily="34" charset="0"/>
                <a:hlinkClick r:id="rId4"/>
              </a:rPr>
              <a:t>https://www.gov.uk/youth-offending-team</a:t>
            </a:r>
            <a:r>
              <a:rPr lang="en-US" sz="1600">
                <a:latin typeface="Arial" panose="020B0604020202020204" pitchFamily="34" charset="0"/>
                <a:cs typeface="Arial" panose="020B0604020202020204" pitchFamily="34" charset="0"/>
              </a:rPr>
              <a:t> (Accessed:13 July 2021).</a:t>
            </a:r>
          </a:p>
          <a:p>
            <a:endParaRPr lang="en-US" sz="1600">
              <a:latin typeface="Arial" panose="020B0604020202020204" pitchFamily="34" charset="0"/>
              <a:cs typeface="Arial" panose="020B0604020202020204" pitchFamily="34" charset="0"/>
            </a:endParaRPr>
          </a:p>
          <a:p>
            <a:r>
              <a:rPr lang="en-US" sz="1600">
                <a:latin typeface="Arial" panose="020B0604020202020204" pitchFamily="34" charset="0"/>
                <a:cs typeface="Arial" panose="020B0604020202020204" pitchFamily="34" charset="0"/>
              </a:rPr>
              <a:t>Legislation.gov.uk, (2021). Welfare reform and work act 2016. (Accessed:14 July 2021).</a:t>
            </a:r>
            <a:endParaRPr lang="en-GB" sz="1600">
              <a:latin typeface="Arial" panose="020B0604020202020204" pitchFamily="34" charset="0"/>
              <a:cs typeface="Arial" panose="020B0604020202020204" pitchFamily="34" charset="0"/>
            </a:endParaRPr>
          </a:p>
          <a:p>
            <a:r>
              <a:rPr lang="en-US" sz="1600">
                <a:latin typeface="Arial" panose="020B0604020202020204" pitchFamily="34" charset="0"/>
                <a:cs typeface="Arial" panose="020B0604020202020204" pitchFamily="34" charset="0"/>
              </a:rPr>
              <a:t> </a:t>
            </a:r>
            <a:endParaRPr lang="en-GB" sz="1600">
              <a:latin typeface="Arial" panose="020B0604020202020204" pitchFamily="34" charset="0"/>
              <a:cs typeface="Arial" panose="020B0604020202020204" pitchFamily="34" charset="0"/>
            </a:endParaRPr>
          </a:p>
          <a:p>
            <a:r>
              <a:rPr lang="en-US" sz="1600">
                <a:latin typeface="Arial" panose="020B0604020202020204" pitchFamily="34" charset="0"/>
                <a:cs typeface="Arial" panose="020B0604020202020204" pitchFamily="34" charset="0"/>
              </a:rPr>
              <a:t>NSPCC (2021) </a:t>
            </a:r>
            <a:r>
              <a:rPr lang="en-US" sz="1600" i="1">
                <a:latin typeface="Arial" panose="020B0604020202020204" pitchFamily="34" charset="0"/>
                <a:cs typeface="Arial" panose="020B0604020202020204" pitchFamily="34" charset="0"/>
              </a:rPr>
              <a:t>Children’s Services. </a:t>
            </a:r>
            <a:r>
              <a:rPr lang="en-US" sz="1600">
                <a:latin typeface="Arial" panose="020B0604020202020204" pitchFamily="34" charset="0"/>
                <a:cs typeface="Arial" panose="020B0604020202020204" pitchFamily="34" charset="0"/>
              </a:rPr>
              <a:t>Available at:</a:t>
            </a:r>
            <a:r>
              <a:rPr lang="en-US" sz="1600" i="1">
                <a:latin typeface="Arial" panose="020B0604020202020204" pitchFamily="34" charset="0"/>
                <a:cs typeface="Arial" panose="020B0604020202020204" pitchFamily="34" charset="0"/>
              </a:rPr>
              <a:t> </a:t>
            </a:r>
            <a:r>
              <a:rPr lang="en-US" sz="1600" u="sng">
                <a:latin typeface="Arial" panose="020B0604020202020204" pitchFamily="34" charset="0"/>
                <a:cs typeface="Arial" panose="020B0604020202020204" pitchFamily="34" charset="0"/>
                <a:hlinkClick r:id="rId5"/>
              </a:rPr>
              <a:t>https://www.nspcc.org.uk/keeping-children-safe/our-services/childrens-services</a:t>
            </a:r>
            <a:endParaRPr lang="en-US" sz="1600" u="sng">
              <a:latin typeface="Arial" panose="020B0604020202020204" pitchFamily="34" charset="0"/>
              <a:cs typeface="Arial" panose="020B0604020202020204" pitchFamily="34" charset="0"/>
            </a:endParaRPr>
          </a:p>
          <a:p>
            <a:r>
              <a:rPr lang="en-US" sz="1600" b="0" i="0">
                <a:solidFill>
                  <a:srgbClr val="000000"/>
                </a:solidFill>
                <a:effectLst/>
                <a:latin typeface="Arial" panose="020B0604020202020204" pitchFamily="34" charset="0"/>
                <a:cs typeface="Arial" panose="020B0604020202020204" pitchFamily="34" charset="0"/>
              </a:rPr>
              <a:t>Richards, M. (2007). Children and families. </a:t>
            </a:r>
            <a:r>
              <a:rPr lang="en-US" sz="1600" b="0" i="1">
                <a:solidFill>
                  <a:srgbClr val="000000"/>
                </a:solidFill>
                <a:effectLst/>
                <a:latin typeface="Arial" panose="020B0604020202020204" pitchFamily="34" charset="0"/>
                <a:cs typeface="Arial" panose="020B0604020202020204" pitchFamily="34" charset="0"/>
              </a:rPr>
              <a:t>Children &amp; Society</a:t>
            </a:r>
            <a:r>
              <a:rPr lang="en-US" sz="1600" b="0" i="0">
                <a:solidFill>
                  <a:srgbClr val="000000"/>
                </a:solidFill>
                <a:effectLst/>
                <a:latin typeface="Arial" panose="020B0604020202020204" pitchFamily="34" charset="0"/>
                <a:cs typeface="Arial" panose="020B0604020202020204" pitchFamily="34" charset="0"/>
              </a:rPr>
              <a:t>, 4(1), pp.39-43. </a:t>
            </a:r>
            <a:endParaRPr lang="en-GB" sz="1600">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1919705382"/>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ct:contentTypeSchema xmlns:ct="http://schemas.microsoft.com/office/2006/metadata/contentType" xmlns:ma="http://schemas.microsoft.com/office/2006/metadata/properties/metaAttributes" ct:_="" ma:_="" ma:contentTypeName="Document" ma:contentTypeID="0x0101000C41B3020ADFF34FB68876CC667076BE" ma:contentTypeVersion="7" ma:contentTypeDescription="Create a new document." ma:contentTypeScope="" ma:versionID="a9e9b5e02d6ad572d42fc450cc0a3347">
  <xsd:schema xmlns:xsd="http://www.w3.org/2001/XMLSchema" xmlns:xs="http://www.w3.org/2001/XMLSchema" xmlns:p="http://schemas.microsoft.com/office/2006/metadata/properties" xmlns:ns3="96fe496f-45b1-4fc3-9270-48a0dc4eb43b" xmlns:ns4="32feb397-2308-4218-af23-b153ce0aad42" targetNamespace="http://schemas.microsoft.com/office/2006/metadata/properties" ma:root="true" ma:fieldsID="f3e5f407d515e1e8ba56697e61411a37" ns3:_="" ns4:_="">
    <xsd:import namespace="96fe496f-45b1-4fc3-9270-48a0dc4eb43b"/>
    <xsd:import namespace="32feb397-2308-4218-af23-b153ce0aad42"/>
    <xsd:element name="properties">
      <xsd:complexType>
        <xsd:sequence>
          <xsd:element name="documentManagement">
            <xsd:complexType>
              <xsd:all>
                <xsd:element ref="ns3:MediaServiceMetadata" minOccurs="0"/>
                <xsd:element ref="ns3:MediaServiceFastMetadata" minOccurs="0"/>
                <xsd:element ref="ns3:MediaServiceAutoKeyPoints" minOccurs="0"/>
                <xsd:element ref="ns3:MediaServiceKeyPoints" minOccurs="0"/>
                <xsd:element ref="ns4:SharedWithUsers" minOccurs="0"/>
                <xsd:element ref="ns4:SharedWithDetails" minOccurs="0"/>
                <xsd:element ref="ns4:SharingHintHash"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96fe496f-45b1-4fc3-9270-48a0dc4eb43b"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AutoKeyPoints" ma:index="10" nillable="true" ma:displayName="MediaServiceAutoKeyPoints" ma:hidden="true" ma:internalName="MediaServiceAutoKeyPoints" ma:readOnly="true">
      <xsd:simpleType>
        <xsd:restriction base="dms:Note"/>
      </xsd:simpleType>
    </xsd:element>
    <xsd:element name="MediaServiceKeyPoints" ma:index="11" nillable="true" ma:displayName="KeyPoints" ma:internalName="MediaServiceKeyPoints" ma:readOnly="true">
      <xsd:simpleType>
        <xsd:restriction base="dms:Note">
          <xsd:maxLength value="255"/>
        </xsd:restriction>
      </xsd:simpleType>
    </xsd:element>
  </xsd:schema>
  <xsd:schema xmlns:xsd="http://www.w3.org/2001/XMLSchema" xmlns:xs="http://www.w3.org/2001/XMLSchema" xmlns:dms="http://schemas.microsoft.com/office/2006/documentManagement/types" xmlns:pc="http://schemas.microsoft.com/office/infopath/2007/PartnerControls" targetNamespace="32feb397-2308-4218-af23-b153ce0aad42" elementFormDefault="qualified">
    <xsd:import namespace="http://schemas.microsoft.com/office/2006/documentManagement/types"/>
    <xsd:import namespace="http://schemas.microsoft.com/office/infopath/2007/PartnerControls"/>
    <xsd:element name="SharedWithUsers" ma:index="12"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13" nillable="true" ma:displayName="Shared With Details" ma:internalName="SharedWithDetails" ma:readOnly="true">
      <xsd:simpleType>
        <xsd:restriction base="dms:Note">
          <xsd:maxLength value="255"/>
        </xsd:restriction>
      </xsd:simpleType>
    </xsd:element>
    <xsd:element name="SharingHintHash" ma:index="14" nillable="true" ma:displayName="Sharing Hint Hash" ma:hidden="true" ma:internalName="SharingHintHash" ma:readOnly="true">
      <xsd:simpleType>
        <xsd:restriction base="dms:Text"/>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2.xml><?xml version="1.0" encoding="utf-8"?>
<p:properties xmlns:p="http://schemas.microsoft.com/office/2006/metadata/properties" xmlns:xsi="http://www.w3.org/2001/XMLSchema-instance" xmlns:pc="http://schemas.microsoft.com/office/infopath/2007/PartnerControls">
  <documentManagement/>
</p:properties>
</file>

<file path=customXml/item3.xml><?xml version="1.0" encoding="utf-8"?>
<?mso-contentType ?>
<FormTemplates xmlns="http://schemas.microsoft.com/sharepoint/v3/contenttype/forms">
  <Display>DocumentLibraryForm</Display>
  <Edit>DocumentLibraryForm</Edit>
  <New>DocumentLibraryForm</New>
</FormTemplates>
</file>

<file path=customXml/itemProps1.xml><?xml version="1.0" encoding="utf-8"?>
<ds:datastoreItem xmlns:ds="http://schemas.openxmlformats.org/officeDocument/2006/customXml" ds:itemID="{0C1BB7A3-4CE8-4140-B12C-8C93185597ED}">
  <ds:schemaRefs>
    <ds:schemaRef ds:uri="http://schemas.microsoft.com/office/2006/metadata/contentType"/>
    <ds:schemaRef ds:uri="http://schemas.microsoft.com/office/2006/metadata/properties/metaAttributes"/>
    <ds:schemaRef ds:uri="http://www.w3.org/2001/XMLSchema"/>
    <ds:schemaRef ds:uri="http://schemas.microsoft.com/office/2006/metadata/properties"/>
    <ds:schemaRef ds:uri="96fe496f-45b1-4fc3-9270-48a0dc4eb43b"/>
    <ds:schemaRef ds:uri="32feb397-2308-4218-af23-b153ce0aad42"/>
    <ds:schemaRef ds:uri="http://schemas.microsoft.com/office/2006/documentManagement/types"/>
    <ds:schemaRef ds:uri="http://schemas.microsoft.com/office/infopath/2007/PartnerControls"/>
    <ds:schemaRef ds:uri="http://schemas.openxmlformats.org/package/2006/metadata/core-properties"/>
    <ds:schemaRef ds:uri="http://purl.org/dc/elements/1.1/"/>
    <ds:schemaRef ds:uri="http://purl.org/dc/terms/"/>
    <ds:schemaRef ds:uri="http://schemas.microsoft.com/internal/obd"/>
  </ds:schemaRefs>
</ds:datastoreItem>
</file>

<file path=customXml/itemProps2.xml><?xml version="1.0" encoding="utf-8"?>
<ds:datastoreItem xmlns:ds="http://schemas.openxmlformats.org/officeDocument/2006/customXml" ds:itemID="{E9F3CDA3-3267-4CE3-9E13-C4693169A931}">
  <ds:schemaRefs>
    <ds:schemaRef ds:uri="http://purl.org/dc/elements/1.1/"/>
    <ds:schemaRef ds:uri="http://purl.org/dc/terms/"/>
    <ds:schemaRef ds:uri="http://schemas.microsoft.com/office/infopath/2007/PartnerControls"/>
    <ds:schemaRef ds:uri="96fe496f-45b1-4fc3-9270-48a0dc4eb43b"/>
    <ds:schemaRef ds:uri="http://purl.org/dc/dcmitype/"/>
    <ds:schemaRef ds:uri="http://schemas.openxmlformats.org/package/2006/metadata/core-properties"/>
    <ds:schemaRef ds:uri="http://schemas.microsoft.com/office/2006/documentManagement/types"/>
    <ds:schemaRef ds:uri="32feb397-2308-4218-af23-b153ce0aad42"/>
    <ds:schemaRef ds:uri="http://schemas.microsoft.com/office/2006/metadata/properties"/>
    <ds:schemaRef ds:uri="http://www.w3.org/XML/1998/namespace"/>
  </ds:schemaRefs>
</ds:datastoreItem>
</file>

<file path=customXml/itemProps3.xml><?xml version="1.0" encoding="utf-8"?>
<ds:datastoreItem xmlns:ds="http://schemas.openxmlformats.org/officeDocument/2006/customXml" ds:itemID="{97FFB7AA-EA88-4C10-B6BB-A9D131F7B18D}">
  <ds:schemaRefs>
    <ds:schemaRef ds:uri="http://schemas.microsoft.com/sharepoint/v3/contenttype/forms"/>
  </ds:schemaRefs>
</ds:datastoreItem>
</file>

<file path=docProps/app.xml><?xml version="1.0" encoding="utf-8"?>
<Properties xmlns="http://schemas.openxmlformats.org/officeDocument/2006/extended-properties" xmlns:vt="http://schemas.openxmlformats.org/officeDocument/2006/docPropsVTypes">
  <TotalTime>0</TotalTime>
  <Words>1508</Words>
  <Application>Microsoft Office PowerPoint</Application>
  <PresentationFormat>Widescreen</PresentationFormat>
  <Paragraphs>149</Paragraphs>
  <Slides>10</Slides>
  <Notes>0</Notes>
  <HiddenSlides>0</HiddenSlides>
  <MMClips>0</MMClips>
  <ScaleCrop>false</ScaleCrop>
  <HeadingPairs>
    <vt:vector size="6" baseType="variant">
      <vt:variant>
        <vt:lpstr>Fonts Used</vt:lpstr>
      </vt:variant>
      <vt:variant>
        <vt:i4>4</vt:i4>
      </vt:variant>
      <vt:variant>
        <vt:lpstr>Theme</vt:lpstr>
      </vt:variant>
      <vt:variant>
        <vt:i4>1</vt:i4>
      </vt:variant>
      <vt:variant>
        <vt:lpstr>Slide Titles</vt:lpstr>
      </vt:variant>
      <vt:variant>
        <vt:i4>10</vt:i4>
      </vt:variant>
    </vt:vector>
  </HeadingPairs>
  <TitlesOfParts>
    <vt:vector size="15" baseType="lpstr">
      <vt:lpstr>Arial</vt:lpstr>
      <vt:lpstr>Calibri</vt:lpstr>
      <vt:lpstr>Calibri Light</vt:lpstr>
      <vt:lpstr>Symbol</vt:lpstr>
      <vt:lpstr>Office Theme</vt:lpstr>
      <vt:lpstr>BMH5016 Principles of health and social care</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BMH5016 Principles of health and social care</dc:title>
  <dc:creator>Ragib Miah (1912995)</dc:creator>
  <cp:lastModifiedBy>Rahim Ali Saddeque (1715434)</cp:lastModifiedBy>
  <cp:revision>3</cp:revision>
  <dcterms:created xsi:type="dcterms:W3CDTF">2021-07-15T12:01:36Z</dcterms:created>
  <dcterms:modified xsi:type="dcterms:W3CDTF">2021-07-15T19:52:55Z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0x0101000C41B3020ADFF34FB68876CC667076BE</vt:lpwstr>
  </property>
</Properties>
</file>