
<file path=[Content_Types].xml><?xml version="1.0" encoding="utf-8"?>
<Types xmlns="http://schemas.openxmlformats.org/package/2006/content-types">
  <Default Extension="jpeg" ContentType="image/jpeg"/>
  <Default Extension="mkv" ContentType="video/unknown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81" r:id="rId6"/>
    <p:sldId id="327" r:id="rId7"/>
    <p:sldId id="278" r:id="rId8"/>
    <p:sldId id="272" r:id="rId9"/>
    <p:sldId id="284" r:id="rId10"/>
    <p:sldId id="313" r:id="rId11"/>
    <p:sldId id="292" r:id="rId12"/>
    <p:sldId id="285" r:id="rId13"/>
    <p:sldId id="293" r:id="rId14"/>
    <p:sldId id="294" r:id="rId15"/>
    <p:sldId id="295" r:id="rId16"/>
    <p:sldId id="296" r:id="rId17"/>
    <p:sldId id="298" r:id="rId18"/>
    <p:sldId id="299" r:id="rId19"/>
    <p:sldId id="328" r:id="rId20"/>
    <p:sldId id="279" r:id="rId21"/>
    <p:sldId id="271" r:id="rId22"/>
    <p:sldId id="322" r:id="rId23"/>
    <p:sldId id="324" r:id="rId24"/>
    <p:sldId id="323" r:id="rId25"/>
    <p:sldId id="321" r:id="rId26"/>
    <p:sldId id="330" r:id="rId27"/>
    <p:sldId id="329" r:id="rId28"/>
    <p:sldId id="314" r:id="rId29"/>
    <p:sldId id="280" r:id="rId30"/>
    <p:sldId id="301" r:id="rId31"/>
    <p:sldId id="300" r:id="rId32"/>
    <p:sldId id="320" r:id="rId33"/>
    <p:sldId id="326" r:id="rId34"/>
    <p:sldId id="304" r:id="rId35"/>
    <p:sldId id="303" r:id="rId36"/>
    <p:sldId id="270" r:id="rId37"/>
    <p:sldId id="265" r:id="rId38"/>
    <p:sldId id="311" r:id="rId39"/>
    <p:sldId id="310" r:id="rId40"/>
    <p:sldId id="332" r:id="rId41"/>
    <p:sldId id="333" r:id="rId42"/>
    <p:sldId id="334" r:id="rId43"/>
    <p:sldId id="267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EF3732-A613-4ED5-B6A0-B1D9FA74112D}" v="16" dt="2023-04-27T22:16:34.370"/>
    <p1510:client id="{84EB3D98-4C0E-4518-802D-9EBCD7B2B30E}" v="2031" dt="2023-04-27T16:42:51.905"/>
    <p1510:client id="{98D6B567-3BD6-40A6-963F-50521965AE5E}" v="168" dt="2023-04-27T22:08:22.077"/>
    <p1510:client id="{B28F0D50-9614-7F49-8849-BEE83B39FA72}" v="11" dt="2023-04-27T20:01:55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5DF8D2-1AD2-48AE-8FF3-EC167C9944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A7FE880-805D-4DF2-A317-58A3F4A0FC07}">
      <dgm:prSet/>
      <dgm:spPr/>
      <dgm:t>
        <a:bodyPr/>
        <a:lstStyle/>
        <a:p>
          <a:r>
            <a:rPr lang="en-US"/>
            <a:t>Could a timetabling application assist with shift planning in a fast-food environment?</a:t>
          </a:r>
        </a:p>
      </dgm:t>
    </dgm:pt>
    <dgm:pt modelId="{8A3DEC9F-77D9-4C52-A9C7-52D1A6E1623F}" type="parTrans" cxnId="{7980C999-8903-4047-88BE-2E405B02AEDD}">
      <dgm:prSet/>
      <dgm:spPr/>
      <dgm:t>
        <a:bodyPr/>
        <a:lstStyle/>
        <a:p>
          <a:endParaRPr lang="en-US"/>
        </a:p>
      </dgm:t>
    </dgm:pt>
    <dgm:pt modelId="{3537A616-E8CA-4AE0-90AE-99EF802B7F78}" type="sibTrans" cxnId="{7980C999-8903-4047-88BE-2E405B02AEDD}">
      <dgm:prSet/>
      <dgm:spPr/>
      <dgm:t>
        <a:bodyPr/>
        <a:lstStyle/>
        <a:p>
          <a:endParaRPr lang="en-US"/>
        </a:p>
      </dgm:t>
    </dgm:pt>
    <dgm:pt modelId="{3EB33054-2FBF-4B44-86DA-F4E890A3A5CA}">
      <dgm:prSet/>
      <dgm:spPr/>
      <dgm:t>
        <a:bodyPr/>
        <a:lstStyle/>
        <a:p>
          <a:r>
            <a:rPr lang="en-US"/>
            <a:t>Literature review covered multiple areas of scheduling</a:t>
          </a:r>
        </a:p>
      </dgm:t>
    </dgm:pt>
    <dgm:pt modelId="{DBB7E1CB-26E0-404F-B26D-34149082137F}" type="parTrans" cxnId="{0AB1201A-99AC-47B2-9B63-9653B9BDF2CA}">
      <dgm:prSet/>
      <dgm:spPr/>
      <dgm:t>
        <a:bodyPr/>
        <a:lstStyle/>
        <a:p>
          <a:endParaRPr lang="en-US"/>
        </a:p>
      </dgm:t>
    </dgm:pt>
    <dgm:pt modelId="{39EAB314-0879-4BD6-83D3-E0B33A7D989B}" type="sibTrans" cxnId="{0AB1201A-99AC-47B2-9B63-9653B9BDF2CA}">
      <dgm:prSet/>
      <dgm:spPr/>
      <dgm:t>
        <a:bodyPr/>
        <a:lstStyle/>
        <a:p>
          <a:endParaRPr lang="en-US"/>
        </a:p>
      </dgm:t>
    </dgm:pt>
    <dgm:pt modelId="{C69FE62F-60C1-458F-81CC-BC0DE67CAFB1}">
      <dgm:prSet/>
      <dgm:spPr/>
      <dgm:t>
        <a:bodyPr/>
        <a:lstStyle/>
        <a:p>
          <a:r>
            <a:rPr lang="en-US"/>
            <a:t>Application was designed, developed, and tested</a:t>
          </a:r>
        </a:p>
      </dgm:t>
    </dgm:pt>
    <dgm:pt modelId="{3F679CED-B07F-4AF4-BE83-2E4B506F7797}" type="parTrans" cxnId="{F5346F6C-8AD5-4B9A-943E-52F31D414B4F}">
      <dgm:prSet/>
      <dgm:spPr/>
      <dgm:t>
        <a:bodyPr/>
        <a:lstStyle/>
        <a:p>
          <a:endParaRPr lang="en-US"/>
        </a:p>
      </dgm:t>
    </dgm:pt>
    <dgm:pt modelId="{CA11D90C-FC80-40C6-9DE1-0803E7BF3545}" type="sibTrans" cxnId="{F5346F6C-8AD5-4B9A-943E-52F31D414B4F}">
      <dgm:prSet/>
      <dgm:spPr/>
      <dgm:t>
        <a:bodyPr/>
        <a:lstStyle/>
        <a:p>
          <a:endParaRPr lang="en-US"/>
        </a:p>
      </dgm:t>
    </dgm:pt>
    <dgm:pt modelId="{8AD33D50-C7C1-414F-9EE8-453D6870F61D}">
      <dgm:prSet/>
      <dgm:spPr/>
      <dgm:t>
        <a:bodyPr/>
        <a:lstStyle/>
        <a:p>
          <a:r>
            <a:rPr lang="en-US"/>
            <a:t>Questionnaires used to gather data on design and performance</a:t>
          </a:r>
        </a:p>
      </dgm:t>
    </dgm:pt>
    <dgm:pt modelId="{5503C82B-A04A-4668-B41E-8FE10AEF016A}" type="parTrans" cxnId="{00C6AB4A-B809-411F-A023-E6708035AEA0}">
      <dgm:prSet/>
      <dgm:spPr/>
      <dgm:t>
        <a:bodyPr/>
        <a:lstStyle/>
        <a:p>
          <a:endParaRPr lang="en-US"/>
        </a:p>
      </dgm:t>
    </dgm:pt>
    <dgm:pt modelId="{88DA886D-0EDC-4C69-A83F-DBA3CF25FFB7}" type="sibTrans" cxnId="{00C6AB4A-B809-411F-A023-E6708035AEA0}">
      <dgm:prSet/>
      <dgm:spPr/>
      <dgm:t>
        <a:bodyPr/>
        <a:lstStyle/>
        <a:p>
          <a:endParaRPr lang="en-US"/>
        </a:p>
      </dgm:t>
    </dgm:pt>
    <dgm:pt modelId="{86EF1887-8CCE-458D-93A0-FDE45CBA849C}" type="pres">
      <dgm:prSet presAssocID="{C75DF8D2-1AD2-48AE-8FF3-EC167C994417}" presName="root" presStyleCnt="0">
        <dgm:presLayoutVars>
          <dgm:dir/>
          <dgm:resizeHandles val="exact"/>
        </dgm:presLayoutVars>
      </dgm:prSet>
      <dgm:spPr/>
    </dgm:pt>
    <dgm:pt modelId="{BE2C71F5-0B66-4A5C-8A2C-BC7ED0080B7B}" type="pres">
      <dgm:prSet presAssocID="{6A7FE880-805D-4DF2-A317-58A3F4A0FC07}" presName="compNode" presStyleCnt="0"/>
      <dgm:spPr/>
    </dgm:pt>
    <dgm:pt modelId="{E1E137EC-4842-4707-8671-B5C1A6FC634E}" type="pres">
      <dgm:prSet presAssocID="{6A7FE880-805D-4DF2-A317-58A3F4A0FC07}" presName="bgRect" presStyleLbl="bgShp" presStyleIdx="0" presStyleCnt="4"/>
      <dgm:spPr/>
    </dgm:pt>
    <dgm:pt modelId="{8324765B-E999-4548-B3F0-6D950CEFF44C}" type="pres">
      <dgm:prSet presAssocID="{6A7FE880-805D-4DF2-A317-58A3F4A0FC0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49861E8E-8782-473A-8814-000A0BF57083}" type="pres">
      <dgm:prSet presAssocID="{6A7FE880-805D-4DF2-A317-58A3F4A0FC07}" presName="spaceRect" presStyleCnt="0"/>
      <dgm:spPr/>
    </dgm:pt>
    <dgm:pt modelId="{826E82DD-54B7-4BDA-93DE-57281FD1CE14}" type="pres">
      <dgm:prSet presAssocID="{6A7FE880-805D-4DF2-A317-58A3F4A0FC07}" presName="parTx" presStyleLbl="revTx" presStyleIdx="0" presStyleCnt="4">
        <dgm:presLayoutVars>
          <dgm:chMax val="0"/>
          <dgm:chPref val="0"/>
        </dgm:presLayoutVars>
      </dgm:prSet>
      <dgm:spPr/>
    </dgm:pt>
    <dgm:pt modelId="{5D60DBD0-D107-4176-A1FE-B3DBA3228143}" type="pres">
      <dgm:prSet presAssocID="{3537A616-E8CA-4AE0-90AE-99EF802B7F78}" presName="sibTrans" presStyleCnt="0"/>
      <dgm:spPr/>
    </dgm:pt>
    <dgm:pt modelId="{77F141D0-170D-4939-90DF-02D5E6AC713D}" type="pres">
      <dgm:prSet presAssocID="{3EB33054-2FBF-4B44-86DA-F4E890A3A5CA}" presName="compNode" presStyleCnt="0"/>
      <dgm:spPr/>
    </dgm:pt>
    <dgm:pt modelId="{A6B530BD-98CD-404F-A84E-11608F6F3654}" type="pres">
      <dgm:prSet presAssocID="{3EB33054-2FBF-4B44-86DA-F4E890A3A5CA}" presName="bgRect" presStyleLbl="bgShp" presStyleIdx="1" presStyleCnt="4"/>
      <dgm:spPr/>
    </dgm:pt>
    <dgm:pt modelId="{4225F9AF-2B02-46A0-9FA1-41BA0254DF8B}" type="pres">
      <dgm:prSet presAssocID="{3EB33054-2FBF-4B44-86DA-F4E890A3A5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DB6806F-1DEA-49AC-BF5F-58C93F9A0790}" type="pres">
      <dgm:prSet presAssocID="{3EB33054-2FBF-4B44-86DA-F4E890A3A5CA}" presName="spaceRect" presStyleCnt="0"/>
      <dgm:spPr/>
    </dgm:pt>
    <dgm:pt modelId="{3733E060-3382-47FD-9BF9-66CCE1D9E984}" type="pres">
      <dgm:prSet presAssocID="{3EB33054-2FBF-4B44-86DA-F4E890A3A5CA}" presName="parTx" presStyleLbl="revTx" presStyleIdx="1" presStyleCnt="4">
        <dgm:presLayoutVars>
          <dgm:chMax val="0"/>
          <dgm:chPref val="0"/>
        </dgm:presLayoutVars>
      </dgm:prSet>
      <dgm:spPr/>
    </dgm:pt>
    <dgm:pt modelId="{2026E8DB-989E-4553-A8B5-82D0B5A448E9}" type="pres">
      <dgm:prSet presAssocID="{39EAB314-0879-4BD6-83D3-E0B33A7D989B}" presName="sibTrans" presStyleCnt="0"/>
      <dgm:spPr/>
    </dgm:pt>
    <dgm:pt modelId="{247DF901-4073-4A89-A3E9-85FA2E924730}" type="pres">
      <dgm:prSet presAssocID="{C69FE62F-60C1-458F-81CC-BC0DE67CAFB1}" presName="compNode" presStyleCnt="0"/>
      <dgm:spPr/>
    </dgm:pt>
    <dgm:pt modelId="{CFA2336B-5671-4574-A224-FD9D81CE3944}" type="pres">
      <dgm:prSet presAssocID="{C69FE62F-60C1-458F-81CC-BC0DE67CAFB1}" presName="bgRect" presStyleLbl="bgShp" presStyleIdx="2" presStyleCnt="4"/>
      <dgm:spPr/>
    </dgm:pt>
    <dgm:pt modelId="{8A11A1AF-D0D9-46F2-B97C-BCE7B213B845}" type="pres">
      <dgm:prSet presAssocID="{C69FE62F-60C1-458F-81CC-BC0DE67CAFB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42A4DA8-55B2-417D-8FF0-6A0CBF9C0D16}" type="pres">
      <dgm:prSet presAssocID="{C69FE62F-60C1-458F-81CC-BC0DE67CAFB1}" presName="spaceRect" presStyleCnt="0"/>
      <dgm:spPr/>
    </dgm:pt>
    <dgm:pt modelId="{F31CF87B-7603-43FD-80E5-3F7E7D9B7B7F}" type="pres">
      <dgm:prSet presAssocID="{C69FE62F-60C1-458F-81CC-BC0DE67CAFB1}" presName="parTx" presStyleLbl="revTx" presStyleIdx="2" presStyleCnt="4">
        <dgm:presLayoutVars>
          <dgm:chMax val="0"/>
          <dgm:chPref val="0"/>
        </dgm:presLayoutVars>
      </dgm:prSet>
      <dgm:spPr/>
    </dgm:pt>
    <dgm:pt modelId="{F42D21E6-5103-452F-94AB-D0C28C3D265F}" type="pres">
      <dgm:prSet presAssocID="{CA11D90C-FC80-40C6-9DE1-0803E7BF3545}" presName="sibTrans" presStyleCnt="0"/>
      <dgm:spPr/>
    </dgm:pt>
    <dgm:pt modelId="{656FD33B-C8C0-46C6-BA50-93CFBDA7BCEE}" type="pres">
      <dgm:prSet presAssocID="{8AD33D50-C7C1-414F-9EE8-453D6870F61D}" presName="compNode" presStyleCnt="0"/>
      <dgm:spPr/>
    </dgm:pt>
    <dgm:pt modelId="{F5C88FCB-BF15-4AD5-8EAD-F7319DD1B593}" type="pres">
      <dgm:prSet presAssocID="{8AD33D50-C7C1-414F-9EE8-453D6870F61D}" presName="bgRect" presStyleLbl="bgShp" presStyleIdx="3" presStyleCnt="4"/>
      <dgm:spPr/>
    </dgm:pt>
    <dgm:pt modelId="{925FD8C9-A745-4847-908A-6D1E9B38B815}" type="pres">
      <dgm:prSet presAssocID="{8AD33D50-C7C1-414F-9EE8-453D6870F6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D18EE60-F66E-4B07-8328-46181178E96E}" type="pres">
      <dgm:prSet presAssocID="{8AD33D50-C7C1-414F-9EE8-453D6870F61D}" presName="spaceRect" presStyleCnt="0"/>
      <dgm:spPr/>
    </dgm:pt>
    <dgm:pt modelId="{1E3AAC1D-0589-4ECD-831B-3F23E513E95E}" type="pres">
      <dgm:prSet presAssocID="{8AD33D50-C7C1-414F-9EE8-453D6870F6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D2CD0C-A22C-4B32-B35E-4E9EE11C63FE}" type="presOf" srcId="{8AD33D50-C7C1-414F-9EE8-453D6870F61D}" destId="{1E3AAC1D-0589-4ECD-831B-3F23E513E95E}" srcOrd="0" destOrd="0" presId="urn:microsoft.com/office/officeart/2018/2/layout/IconVerticalSolidList"/>
    <dgm:cxn modelId="{0AB1201A-99AC-47B2-9B63-9653B9BDF2CA}" srcId="{C75DF8D2-1AD2-48AE-8FF3-EC167C994417}" destId="{3EB33054-2FBF-4B44-86DA-F4E890A3A5CA}" srcOrd="1" destOrd="0" parTransId="{DBB7E1CB-26E0-404F-B26D-34149082137F}" sibTransId="{39EAB314-0879-4BD6-83D3-E0B33A7D989B}"/>
    <dgm:cxn modelId="{CB97B03A-DD07-4295-9DE7-4D8875790523}" type="presOf" srcId="{C75DF8D2-1AD2-48AE-8FF3-EC167C994417}" destId="{86EF1887-8CCE-458D-93A0-FDE45CBA849C}" srcOrd="0" destOrd="0" presId="urn:microsoft.com/office/officeart/2018/2/layout/IconVerticalSolidList"/>
    <dgm:cxn modelId="{45B1A744-EEF5-4281-A274-DAC7EA251495}" type="presOf" srcId="{3EB33054-2FBF-4B44-86DA-F4E890A3A5CA}" destId="{3733E060-3382-47FD-9BF9-66CCE1D9E984}" srcOrd="0" destOrd="0" presId="urn:microsoft.com/office/officeart/2018/2/layout/IconVerticalSolidList"/>
    <dgm:cxn modelId="{00C6AB4A-B809-411F-A023-E6708035AEA0}" srcId="{C75DF8D2-1AD2-48AE-8FF3-EC167C994417}" destId="{8AD33D50-C7C1-414F-9EE8-453D6870F61D}" srcOrd="3" destOrd="0" parTransId="{5503C82B-A04A-4668-B41E-8FE10AEF016A}" sibTransId="{88DA886D-0EDC-4C69-A83F-DBA3CF25FFB7}"/>
    <dgm:cxn modelId="{F5346F6C-8AD5-4B9A-943E-52F31D414B4F}" srcId="{C75DF8D2-1AD2-48AE-8FF3-EC167C994417}" destId="{C69FE62F-60C1-458F-81CC-BC0DE67CAFB1}" srcOrd="2" destOrd="0" parTransId="{3F679CED-B07F-4AF4-BE83-2E4B506F7797}" sibTransId="{CA11D90C-FC80-40C6-9DE1-0803E7BF3545}"/>
    <dgm:cxn modelId="{7980C999-8903-4047-88BE-2E405B02AEDD}" srcId="{C75DF8D2-1AD2-48AE-8FF3-EC167C994417}" destId="{6A7FE880-805D-4DF2-A317-58A3F4A0FC07}" srcOrd="0" destOrd="0" parTransId="{8A3DEC9F-77D9-4C52-A9C7-52D1A6E1623F}" sibTransId="{3537A616-E8CA-4AE0-90AE-99EF802B7F78}"/>
    <dgm:cxn modelId="{2A2EA5B4-9DC1-4D13-AC0A-D7775D02C828}" type="presOf" srcId="{6A7FE880-805D-4DF2-A317-58A3F4A0FC07}" destId="{826E82DD-54B7-4BDA-93DE-57281FD1CE14}" srcOrd="0" destOrd="0" presId="urn:microsoft.com/office/officeart/2018/2/layout/IconVerticalSolidList"/>
    <dgm:cxn modelId="{B2CB22F1-21CD-48BB-AF6D-AE8E72D348A7}" type="presOf" srcId="{C69FE62F-60C1-458F-81CC-BC0DE67CAFB1}" destId="{F31CF87B-7603-43FD-80E5-3F7E7D9B7B7F}" srcOrd="0" destOrd="0" presId="urn:microsoft.com/office/officeart/2018/2/layout/IconVerticalSolidList"/>
    <dgm:cxn modelId="{7ECFE3D1-5999-4778-BF9D-FAF70C39E191}" type="presParOf" srcId="{86EF1887-8CCE-458D-93A0-FDE45CBA849C}" destId="{BE2C71F5-0B66-4A5C-8A2C-BC7ED0080B7B}" srcOrd="0" destOrd="0" presId="urn:microsoft.com/office/officeart/2018/2/layout/IconVerticalSolidList"/>
    <dgm:cxn modelId="{C522E0A7-41CF-439E-8C30-65143784B481}" type="presParOf" srcId="{BE2C71F5-0B66-4A5C-8A2C-BC7ED0080B7B}" destId="{E1E137EC-4842-4707-8671-B5C1A6FC634E}" srcOrd="0" destOrd="0" presId="urn:microsoft.com/office/officeart/2018/2/layout/IconVerticalSolidList"/>
    <dgm:cxn modelId="{D384C360-939A-4509-B4E1-573A9DDE199A}" type="presParOf" srcId="{BE2C71F5-0B66-4A5C-8A2C-BC7ED0080B7B}" destId="{8324765B-E999-4548-B3F0-6D950CEFF44C}" srcOrd="1" destOrd="0" presId="urn:microsoft.com/office/officeart/2018/2/layout/IconVerticalSolidList"/>
    <dgm:cxn modelId="{B04DABCC-6D0B-49B5-B90C-B66581B898FF}" type="presParOf" srcId="{BE2C71F5-0B66-4A5C-8A2C-BC7ED0080B7B}" destId="{49861E8E-8782-473A-8814-000A0BF57083}" srcOrd="2" destOrd="0" presId="urn:microsoft.com/office/officeart/2018/2/layout/IconVerticalSolidList"/>
    <dgm:cxn modelId="{74D42B3D-05E0-4A62-AC74-01AC4C9FA779}" type="presParOf" srcId="{BE2C71F5-0B66-4A5C-8A2C-BC7ED0080B7B}" destId="{826E82DD-54B7-4BDA-93DE-57281FD1CE14}" srcOrd="3" destOrd="0" presId="urn:microsoft.com/office/officeart/2018/2/layout/IconVerticalSolidList"/>
    <dgm:cxn modelId="{67B9D39C-50D8-481C-92AE-FB1715AD931D}" type="presParOf" srcId="{86EF1887-8CCE-458D-93A0-FDE45CBA849C}" destId="{5D60DBD0-D107-4176-A1FE-B3DBA3228143}" srcOrd="1" destOrd="0" presId="urn:microsoft.com/office/officeart/2018/2/layout/IconVerticalSolidList"/>
    <dgm:cxn modelId="{AF0CC337-38C1-4B19-9006-426885ECE402}" type="presParOf" srcId="{86EF1887-8CCE-458D-93A0-FDE45CBA849C}" destId="{77F141D0-170D-4939-90DF-02D5E6AC713D}" srcOrd="2" destOrd="0" presId="urn:microsoft.com/office/officeart/2018/2/layout/IconVerticalSolidList"/>
    <dgm:cxn modelId="{DCB272EE-A2CD-452F-8423-D79A0FC6A913}" type="presParOf" srcId="{77F141D0-170D-4939-90DF-02D5E6AC713D}" destId="{A6B530BD-98CD-404F-A84E-11608F6F3654}" srcOrd="0" destOrd="0" presId="urn:microsoft.com/office/officeart/2018/2/layout/IconVerticalSolidList"/>
    <dgm:cxn modelId="{23E2BF53-73A7-4C30-8387-F474938C98A8}" type="presParOf" srcId="{77F141D0-170D-4939-90DF-02D5E6AC713D}" destId="{4225F9AF-2B02-46A0-9FA1-41BA0254DF8B}" srcOrd="1" destOrd="0" presId="urn:microsoft.com/office/officeart/2018/2/layout/IconVerticalSolidList"/>
    <dgm:cxn modelId="{A8D94A1D-5732-470F-BD26-CFEEAA0E4B0D}" type="presParOf" srcId="{77F141D0-170D-4939-90DF-02D5E6AC713D}" destId="{0DB6806F-1DEA-49AC-BF5F-58C93F9A0790}" srcOrd="2" destOrd="0" presId="urn:microsoft.com/office/officeart/2018/2/layout/IconVerticalSolidList"/>
    <dgm:cxn modelId="{FDE2D1B6-5C64-4169-A5BB-42EFEB0222CF}" type="presParOf" srcId="{77F141D0-170D-4939-90DF-02D5E6AC713D}" destId="{3733E060-3382-47FD-9BF9-66CCE1D9E984}" srcOrd="3" destOrd="0" presId="urn:microsoft.com/office/officeart/2018/2/layout/IconVerticalSolidList"/>
    <dgm:cxn modelId="{9E4B4837-BFE3-4EDA-8831-8714E5707075}" type="presParOf" srcId="{86EF1887-8CCE-458D-93A0-FDE45CBA849C}" destId="{2026E8DB-989E-4553-A8B5-82D0B5A448E9}" srcOrd="3" destOrd="0" presId="urn:microsoft.com/office/officeart/2018/2/layout/IconVerticalSolidList"/>
    <dgm:cxn modelId="{E9E48E6D-2CCC-4E95-9CD1-98118B1DA3BD}" type="presParOf" srcId="{86EF1887-8CCE-458D-93A0-FDE45CBA849C}" destId="{247DF901-4073-4A89-A3E9-85FA2E924730}" srcOrd="4" destOrd="0" presId="urn:microsoft.com/office/officeart/2018/2/layout/IconVerticalSolidList"/>
    <dgm:cxn modelId="{80897BF6-173A-4BED-AC1F-FB7DA5E69B00}" type="presParOf" srcId="{247DF901-4073-4A89-A3E9-85FA2E924730}" destId="{CFA2336B-5671-4574-A224-FD9D81CE3944}" srcOrd="0" destOrd="0" presId="urn:microsoft.com/office/officeart/2018/2/layout/IconVerticalSolidList"/>
    <dgm:cxn modelId="{106A02A0-EF34-4CB5-8D1F-6B149BD4B2C5}" type="presParOf" srcId="{247DF901-4073-4A89-A3E9-85FA2E924730}" destId="{8A11A1AF-D0D9-46F2-B97C-BCE7B213B845}" srcOrd="1" destOrd="0" presId="urn:microsoft.com/office/officeart/2018/2/layout/IconVerticalSolidList"/>
    <dgm:cxn modelId="{C61614FA-C202-4144-9704-C7279A9ADFA5}" type="presParOf" srcId="{247DF901-4073-4A89-A3E9-85FA2E924730}" destId="{E42A4DA8-55B2-417D-8FF0-6A0CBF9C0D16}" srcOrd="2" destOrd="0" presId="urn:microsoft.com/office/officeart/2018/2/layout/IconVerticalSolidList"/>
    <dgm:cxn modelId="{33226850-D3C8-4677-B21F-B695DD85B5AE}" type="presParOf" srcId="{247DF901-4073-4A89-A3E9-85FA2E924730}" destId="{F31CF87B-7603-43FD-80E5-3F7E7D9B7B7F}" srcOrd="3" destOrd="0" presId="urn:microsoft.com/office/officeart/2018/2/layout/IconVerticalSolidList"/>
    <dgm:cxn modelId="{CAFA1FDB-D4B2-49B6-ACC0-0D1BF07D3D87}" type="presParOf" srcId="{86EF1887-8CCE-458D-93A0-FDE45CBA849C}" destId="{F42D21E6-5103-452F-94AB-D0C28C3D265F}" srcOrd="5" destOrd="0" presId="urn:microsoft.com/office/officeart/2018/2/layout/IconVerticalSolidList"/>
    <dgm:cxn modelId="{C9FE4149-D1C7-42D1-867F-FBDBD881DDA7}" type="presParOf" srcId="{86EF1887-8CCE-458D-93A0-FDE45CBA849C}" destId="{656FD33B-C8C0-46C6-BA50-93CFBDA7BCEE}" srcOrd="6" destOrd="0" presId="urn:microsoft.com/office/officeart/2018/2/layout/IconVerticalSolidList"/>
    <dgm:cxn modelId="{FBD4EC24-D544-4521-B1C8-270E96B87285}" type="presParOf" srcId="{656FD33B-C8C0-46C6-BA50-93CFBDA7BCEE}" destId="{F5C88FCB-BF15-4AD5-8EAD-F7319DD1B593}" srcOrd="0" destOrd="0" presId="urn:microsoft.com/office/officeart/2018/2/layout/IconVerticalSolidList"/>
    <dgm:cxn modelId="{713AA6EA-353A-4B64-B52E-7E7E3D2E61F3}" type="presParOf" srcId="{656FD33B-C8C0-46C6-BA50-93CFBDA7BCEE}" destId="{925FD8C9-A745-4847-908A-6D1E9B38B815}" srcOrd="1" destOrd="0" presId="urn:microsoft.com/office/officeart/2018/2/layout/IconVerticalSolidList"/>
    <dgm:cxn modelId="{CAB7202D-B024-4873-A8B7-0AE4FFA958E6}" type="presParOf" srcId="{656FD33B-C8C0-46C6-BA50-93CFBDA7BCEE}" destId="{0D18EE60-F66E-4B07-8328-46181178E96E}" srcOrd="2" destOrd="0" presId="urn:microsoft.com/office/officeart/2018/2/layout/IconVerticalSolidList"/>
    <dgm:cxn modelId="{DAC973F7-CA26-44BD-B091-0CEC7DEAECCE}" type="presParOf" srcId="{656FD33B-C8C0-46C6-BA50-93CFBDA7BCEE}" destId="{1E3AAC1D-0589-4ECD-831B-3F23E513E9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204152-9024-48D6-8ADE-EAA79A55B20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F790C7-8839-46C0-9FE3-7082BC20F3C6}">
      <dgm:prSet/>
      <dgm:spPr/>
      <dgm:t>
        <a:bodyPr/>
        <a:lstStyle/>
        <a:p>
          <a:pPr>
            <a:defRPr cap="all"/>
          </a:pPr>
          <a:r>
            <a:rPr lang="en-US"/>
            <a:t>Some research papers on scheduling are dated as far back as the 1970's</a:t>
          </a:r>
        </a:p>
      </dgm:t>
    </dgm:pt>
    <dgm:pt modelId="{18A93F9E-D18C-4786-81E8-F7784E079BE8}" type="parTrans" cxnId="{AF03D741-D5D2-4338-9A88-C70FD5158E18}">
      <dgm:prSet/>
      <dgm:spPr/>
      <dgm:t>
        <a:bodyPr/>
        <a:lstStyle/>
        <a:p>
          <a:endParaRPr lang="en-US"/>
        </a:p>
      </dgm:t>
    </dgm:pt>
    <dgm:pt modelId="{5840AC7B-EB75-4379-9E93-C9F9AB729444}" type="sibTrans" cxnId="{AF03D741-D5D2-4338-9A88-C70FD5158E18}">
      <dgm:prSet/>
      <dgm:spPr/>
      <dgm:t>
        <a:bodyPr/>
        <a:lstStyle/>
        <a:p>
          <a:endParaRPr lang="en-US"/>
        </a:p>
      </dgm:t>
    </dgm:pt>
    <dgm:pt modelId="{C7704EBE-E007-4469-8ACE-E2F5D4BBCA52}">
      <dgm:prSet/>
      <dgm:spPr/>
      <dgm:t>
        <a:bodyPr/>
        <a:lstStyle/>
        <a:p>
          <a:pPr>
            <a:defRPr cap="all"/>
          </a:pPr>
          <a:r>
            <a:rPr lang="en-US"/>
            <a:t>There has been a huge change in scheduling over the last 50 years</a:t>
          </a:r>
        </a:p>
      </dgm:t>
    </dgm:pt>
    <dgm:pt modelId="{E56F9624-0B73-406C-86B9-C8E3CA54B407}" type="parTrans" cxnId="{8448D85A-C74E-424A-9184-40FCD9DAA556}">
      <dgm:prSet/>
      <dgm:spPr/>
      <dgm:t>
        <a:bodyPr/>
        <a:lstStyle/>
        <a:p>
          <a:endParaRPr lang="en-US"/>
        </a:p>
      </dgm:t>
    </dgm:pt>
    <dgm:pt modelId="{8F25EE9A-059C-42A7-94B9-BD72D71518AB}" type="sibTrans" cxnId="{8448D85A-C74E-424A-9184-40FCD9DAA556}">
      <dgm:prSet/>
      <dgm:spPr/>
      <dgm:t>
        <a:bodyPr/>
        <a:lstStyle/>
        <a:p>
          <a:endParaRPr lang="en-US"/>
        </a:p>
      </dgm:t>
    </dgm:pt>
    <dgm:pt modelId="{8841234F-F677-4EDE-8D0D-66960FE6D55C}">
      <dgm:prSet/>
      <dgm:spPr/>
      <dgm:t>
        <a:bodyPr/>
        <a:lstStyle/>
        <a:p>
          <a:pPr>
            <a:defRPr cap="all"/>
          </a:pPr>
          <a:r>
            <a:rPr lang="en-US"/>
            <a:t>Multiple sources agree that timetabling is a complex task </a:t>
          </a:r>
        </a:p>
      </dgm:t>
    </dgm:pt>
    <dgm:pt modelId="{905F0891-D911-4C16-8D80-4983C595186E}" type="parTrans" cxnId="{5B4829BF-F42F-449E-8095-E5577D1527FD}">
      <dgm:prSet/>
      <dgm:spPr/>
      <dgm:t>
        <a:bodyPr/>
        <a:lstStyle/>
        <a:p>
          <a:endParaRPr lang="en-US"/>
        </a:p>
      </dgm:t>
    </dgm:pt>
    <dgm:pt modelId="{95380DA2-0D36-443F-83DF-44C7F6C4142A}" type="sibTrans" cxnId="{5B4829BF-F42F-449E-8095-E5577D1527FD}">
      <dgm:prSet/>
      <dgm:spPr/>
      <dgm:t>
        <a:bodyPr/>
        <a:lstStyle/>
        <a:p>
          <a:endParaRPr lang="en-US"/>
        </a:p>
      </dgm:t>
    </dgm:pt>
    <dgm:pt modelId="{6FA2B7FC-D967-4017-AB9E-3C5C9D982DB8}">
      <dgm:prSet/>
      <dgm:spPr/>
      <dgm:t>
        <a:bodyPr/>
        <a:lstStyle/>
        <a:p>
          <a:pPr>
            <a:defRPr cap="all"/>
          </a:pPr>
          <a:r>
            <a:rPr lang="en-US"/>
            <a:t>The time of day has a large impact on the schedule</a:t>
          </a:r>
        </a:p>
      </dgm:t>
    </dgm:pt>
    <dgm:pt modelId="{8B2EFE04-C8D6-4056-A6BE-FF3190CBE841}" type="parTrans" cxnId="{59BB70FF-F682-4234-8435-50FD01525A05}">
      <dgm:prSet/>
      <dgm:spPr/>
      <dgm:t>
        <a:bodyPr/>
        <a:lstStyle/>
        <a:p>
          <a:endParaRPr lang="en-US"/>
        </a:p>
      </dgm:t>
    </dgm:pt>
    <dgm:pt modelId="{E50F0995-BAA0-44ED-A018-06C26AB4678F}" type="sibTrans" cxnId="{59BB70FF-F682-4234-8435-50FD01525A05}">
      <dgm:prSet/>
      <dgm:spPr/>
      <dgm:t>
        <a:bodyPr/>
        <a:lstStyle/>
        <a:p>
          <a:endParaRPr lang="en-US"/>
        </a:p>
      </dgm:t>
    </dgm:pt>
    <dgm:pt modelId="{72661404-BDE5-434E-9720-CE14AEC4CB86}">
      <dgm:prSet/>
      <dgm:spPr/>
      <dgm:t>
        <a:bodyPr/>
        <a:lstStyle/>
        <a:p>
          <a:pPr>
            <a:defRPr cap="all"/>
          </a:pPr>
          <a:r>
            <a:rPr lang="en-US"/>
            <a:t>Different laws are required for the workplace</a:t>
          </a:r>
        </a:p>
      </dgm:t>
    </dgm:pt>
    <dgm:pt modelId="{9B8F7282-0A13-45C6-95D3-49E7DB9EFFD8}" type="parTrans" cxnId="{CB1E021A-8AA7-4975-A72D-3D9F04337FD1}">
      <dgm:prSet/>
      <dgm:spPr/>
      <dgm:t>
        <a:bodyPr/>
        <a:lstStyle/>
        <a:p>
          <a:endParaRPr lang="en-US"/>
        </a:p>
      </dgm:t>
    </dgm:pt>
    <dgm:pt modelId="{E8B5E009-D33B-4F35-B4F3-7A6593A56486}" type="sibTrans" cxnId="{CB1E021A-8AA7-4975-A72D-3D9F04337FD1}">
      <dgm:prSet/>
      <dgm:spPr/>
      <dgm:t>
        <a:bodyPr/>
        <a:lstStyle/>
        <a:p>
          <a:endParaRPr lang="en-US"/>
        </a:p>
      </dgm:t>
    </dgm:pt>
    <dgm:pt modelId="{8869FAEA-BBA0-4D38-855D-81F982AA8474}">
      <dgm:prSet/>
      <dgm:spPr/>
      <dgm:t>
        <a:bodyPr/>
        <a:lstStyle/>
        <a:p>
          <a:pPr>
            <a:defRPr cap="all"/>
          </a:pPr>
          <a:r>
            <a:rPr lang="en-US"/>
            <a:t>Automated timetabling could be beneficial</a:t>
          </a:r>
        </a:p>
      </dgm:t>
    </dgm:pt>
    <dgm:pt modelId="{8137E1A5-7F12-4D2B-AE1C-0B6329FAEBEB}" type="parTrans" cxnId="{F3D5F03E-641B-4A5E-8654-F7082F8134A6}">
      <dgm:prSet/>
      <dgm:spPr/>
      <dgm:t>
        <a:bodyPr/>
        <a:lstStyle/>
        <a:p>
          <a:endParaRPr lang="en-US"/>
        </a:p>
      </dgm:t>
    </dgm:pt>
    <dgm:pt modelId="{560CD3BA-5A1F-4958-BCFF-B89CFEA148E1}" type="sibTrans" cxnId="{F3D5F03E-641B-4A5E-8654-F7082F8134A6}">
      <dgm:prSet/>
      <dgm:spPr/>
      <dgm:t>
        <a:bodyPr/>
        <a:lstStyle/>
        <a:p>
          <a:endParaRPr lang="en-US"/>
        </a:p>
      </dgm:t>
    </dgm:pt>
    <dgm:pt modelId="{F4407114-3ECB-4D57-ABA5-15F7B68BFB77}" type="pres">
      <dgm:prSet presAssocID="{48204152-9024-48D6-8ADE-EAA79A55B20A}" presName="root" presStyleCnt="0">
        <dgm:presLayoutVars>
          <dgm:dir/>
          <dgm:resizeHandles val="exact"/>
        </dgm:presLayoutVars>
      </dgm:prSet>
      <dgm:spPr/>
    </dgm:pt>
    <dgm:pt modelId="{A2C31CE8-69CD-4007-8963-54E5CE2FF3D7}" type="pres">
      <dgm:prSet presAssocID="{87F790C7-8839-46C0-9FE3-7082BC20F3C6}" presName="compNode" presStyleCnt="0"/>
      <dgm:spPr/>
    </dgm:pt>
    <dgm:pt modelId="{2123AC7F-BC3A-4685-A36B-A5F4E8D37B69}" type="pres">
      <dgm:prSet presAssocID="{87F790C7-8839-46C0-9FE3-7082BC20F3C6}" presName="iconBgRect" presStyleLbl="bgShp" presStyleIdx="0" presStyleCnt="6"/>
      <dgm:spPr/>
    </dgm:pt>
    <dgm:pt modelId="{06C6CA85-D02A-4231-BA8A-A724E1CA299A}" type="pres">
      <dgm:prSet presAssocID="{87F790C7-8839-46C0-9FE3-7082BC20F3C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B272933C-53AF-447A-A052-9B54575881A1}" type="pres">
      <dgm:prSet presAssocID="{87F790C7-8839-46C0-9FE3-7082BC20F3C6}" presName="spaceRect" presStyleCnt="0"/>
      <dgm:spPr/>
    </dgm:pt>
    <dgm:pt modelId="{FE1F6446-F65C-45BD-A03E-F2116BE43017}" type="pres">
      <dgm:prSet presAssocID="{87F790C7-8839-46C0-9FE3-7082BC20F3C6}" presName="textRect" presStyleLbl="revTx" presStyleIdx="0" presStyleCnt="6">
        <dgm:presLayoutVars>
          <dgm:chMax val="1"/>
          <dgm:chPref val="1"/>
        </dgm:presLayoutVars>
      </dgm:prSet>
      <dgm:spPr/>
    </dgm:pt>
    <dgm:pt modelId="{942B28E8-E17C-4E34-95CD-1FAA0356C0B9}" type="pres">
      <dgm:prSet presAssocID="{5840AC7B-EB75-4379-9E93-C9F9AB729444}" presName="sibTrans" presStyleCnt="0"/>
      <dgm:spPr/>
    </dgm:pt>
    <dgm:pt modelId="{F8D203CF-90D5-4014-8C76-5AD13C595946}" type="pres">
      <dgm:prSet presAssocID="{C7704EBE-E007-4469-8ACE-E2F5D4BBCA52}" presName="compNode" presStyleCnt="0"/>
      <dgm:spPr/>
    </dgm:pt>
    <dgm:pt modelId="{E59D4338-03EC-4085-B1AF-4F482F2D797E}" type="pres">
      <dgm:prSet presAssocID="{C7704EBE-E007-4469-8ACE-E2F5D4BBCA52}" presName="iconBgRect" presStyleLbl="bgShp" presStyleIdx="1" presStyleCnt="6"/>
      <dgm:spPr/>
    </dgm:pt>
    <dgm:pt modelId="{B240E322-F20F-46C7-A0A8-329B7198EF75}" type="pres">
      <dgm:prSet presAssocID="{C7704EBE-E007-4469-8ACE-E2F5D4BBCA5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45019C9-2258-470C-9B1E-167540A75A39}" type="pres">
      <dgm:prSet presAssocID="{C7704EBE-E007-4469-8ACE-E2F5D4BBCA52}" presName="spaceRect" presStyleCnt="0"/>
      <dgm:spPr/>
    </dgm:pt>
    <dgm:pt modelId="{96651CB6-47F8-42B4-AD39-79A02B226624}" type="pres">
      <dgm:prSet presAssocID="{C7704EBE-E007-4469-8ACE-E2F5D4BBCA52}" presName="textRect" presStyleLbl="revTx" presStyleIdx="1" presStyleCnt="6">
        <dgm:presLayoutVars>
          <dgm:chMax val="1"/>
          <dgm:chPref val="1"/>
        </dgm:presLayoutVars>
      </dgm:prSet>
      <dgm:spPr/>
    </dgm:pt>
    <dgm:pt modelId="{19A1C894-462B-4979-9FE3-E6C1100E43D9}" type="pres">
      <dgm:prSet presAssocID="{8F25EE9A-059C-42A7-94B9-BD72D71518AB}" presName="sibTrans" presStyleCnt="0"/>
      <dgm:spPr/>
    </dgm:pt>
    <dgm:pt modelId="{AA97B5D3-263D-476B-B9D0-DE1F2E711B79}" type="pres">
      <dgm:prSet presAssocID="{8841234F-F677-4EDE-8D0D-66960FE6D55C}" presName="compNode" presStyleCnt="0"/>
      <dgm:spPr/>
    </dgm:pt>
    <dgm:pt modelId="{4587F797-77DD-45B1-B532-E144E9BB63BB}" type="pres">
      <dgm:prSet presAssocID="{8841234F-F677-4EDE-8D0D-66960FE6D55C}" presName="iconBgRect" presStyleLbl="bgShp" presStyleIdx="2" presStyleCnt="6"/>
      <dgm:spPr/>
    </dgm:pt>
    <dgm:pt modelId="{63977E2D-1498-4779-85DC-45BDFB871807}" type="pres">
      <dgm:prSet presAssocID="{8841234F-F677-4EDE-8D0D-66960FE6D55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058A980-495E-4BE3-A825-B61528A3EEA4}" type="pres">
      <dgm:prSet presAssocID="{8841234F-F677-4EDE-8D0D-66960FE6D55C}" presName="spaceRect" presStyleCnt="0"/>
      <dgm:spPr/>
    </dgm:pt>
    <dgm:pt modelId="{F5857500-8399-46F7-929C-D119EC1112E7}" type="pres">
      <dgm:prSet presAssocID="{8841234F-F677-4EDE-8D0D-66960FE6D55C}" presName="textRect" presStyleLbl="revTx" presStyleIdx="2" presStyleCnt="6">
        <dgm:presLayoutVars>
          <dgm:chMax val="1"/>
          <dgm:chPref val="1"/>
        </dgm:presLayoutVars>
      </dgm:prSet>
      <dgm:spPr/>
    </dgm:pt>
    <dgm:pt modelId="{5F4893E8-EEE7-4B93-9027-CCAA129226AE}" type="pres">
      <dgm:prSet presAssocID="{95380DA2-0D36-443F-83DF-44C7F6C4142A}" presName="sibTrans" presStyleCnt="0"/>
      <dgm:spPr/>
    </dgm:pt>
    <dgm:pt modelId="{609C32DD-6F93-4F9A-8A03-4F2D60D47558}" type="pres">
      <dgm:prSet presAssocID="{6FA2B7FC-D967-4017-AB9E-3C5C9D982DB8}" presName="compNode" presStyleCnt="0"/>
      <dgm:spPr/>
    </dgm:pt>
    <dgm:pt modelId="{D0D72ACA-6B50-4BF1-A24D-C1A78AE65EB7}" type="pres">
      <dgm:prSet presAssocID="{6FA2B7FC-D967-4017-AB9E-3C5C9D982DB8}" presName="iconBgRect" presStyleLbl="bgShp" presStyleIdx="3" presStyleCnt="6"/>
      <dgm:spPr/>
    </dgm:pt>
    <dgm:pt modelId="{EC6F0C7E-5D01-469B-A4A5-831E7BE50B4C}" type="pres">
      <dgm:prSet presAssocID="{6FA2B7FC-D967-4017-AB9E-3C5C9D982DB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C16EE92F-492F-4C6C-9160-078962B3DE16}" type="pres">
      <dgm:prSet presAssocID="{6FA2B7FC-D967-4017-AB9E-3C5C9D982DB8}" presName="spaceRect" presStyleCnt="0"/>
      <dgm:spPr/>
    </dgm:pt>
    <dgm:pt modelId="{BA018558-A928-4BE0-B698-5E747C6BADE5}" type="pres">
      <dgm:prSet presAssocID="{6FA2B7FC-D967-4017-AB9E-3C5C9D982DB8}" presName="textRect" presStyleLbl="revTx" presStyleIdx="3" presStyleCnt="6">
        <dgm:presLayoutVars>
          <dgm:chMax val="1"/>
          <dgm:chPref val="1"/>
        </dgm:presLayoutVars>
      </dgm:prSet>
      <dgm:spPr/>
    </dgm:pt>
    <dgm:pt modelId="{3CC235D2-9F69-4B4F-A3EA-5F55CAFD0166}" type="pres">
      <dgm:prSet presAssocID="{E50F0995-BAA0-44ED-A018-06C26AB4678F}" presName="sibTrans" presStyleCnt="0"/>
      <dgm:spPr/>
    </dgm:pt>
    <dgm:pt modelId="{510483A3-6F6B-41AB-8C00-B79558F9A27F}" type="pres">
      <dgm:prSet presAssocID="{72661404-BDE5-434E-9720-CE14AEC4CB86}" presName="compNode" presStyleCnt="0"/>
      <dgm:spPr/>
    </dgm:pt>
    <dgm:pt modelId="{E9F264E6-2E35-4CCD-9882-E44DA7EE53D6}" type="pres">
      <dgm:prSet presAssocID="{72661404-BDE5-434E-9720-CE14AEC4CB86}" presName="iconBgRect" presStyleLbl="bgShp" presStyleIdx="4" presStyleCnt="6"/>
      <dgm:spPr/>
    </dgm:pt>
    <dgm:pt modelId="{F43A42FF-084A-4947-A491-FFF3CB66F9A4}" type="pres">
      <dgm:prSet presAssocID="{72661404-BDE5-434E-9720-CE14AEC4CB8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F7CEB9A-ABFB-418F-82EF-E88B6057E3CC}" type="pres">
      <dgm:prSet presAssocID="{72661404-BDE5-434E-9720-CE14AEC4CB86}" presName="spaceRect" presStyleCnt="0"/>
      <dgm:spPr/>
    </dgm:pt>
    <dgm:pt modelId="{F9A9DF12-D776-4540-B830-DE5B58EF9565}" type="pres">
      <dgm:prSet presAssocID="{72661404-BDE5-434E-9720-CE14AEC4CB86}" presName="textRect" presStyleLbl="revTx" presStyleIdx="4" presStyleCnt="6">
        <dgm:presLayoutVars>
          <dgm:chMax val="1"/>
          <dgm:chPref val="1"/>
        </dgm:presLayoutVars>
      </dgm:prSet>
      <dgm:spPr/>
    </dgm:pt>
    <dgm:pt modelId="{B4FE7EB3-0B88-4F2C-BBEB-BEA5863090CF}" type="pres">
      <dgm:prSet presAssocID="{E8B5E009-D33B-4F35-B4F3-7A6593A56486}" presName="sibTrans" presStyleCnt="0"/>
      <dgm:spPr/>
    </dgm:pt>
    <dgm:pt modelId="{C606A919-619C-43E5-B704-777056B74626}" type="pres">
      <dgm:prSet presAssocID="{8869FAEA-BBA0-4D38-855D-81F982AA8474}" presName="compNode" presStyleCnt="0"/>
      <dgm:spPr/>
    </dgm:pt>
    <dgm:pt modelId="{8C436624-BB0B-48C3-B3A3-EE8921FB71DF}" type="pres">
      <dgm:prSet presAssocID="{8869FAEA-BBA0-4D38-855D-81F982AA8474}" presName="iconBgRect" presStyleLbl="bgShp" presStyleIdx="5" presStyleCnt="6"/>
      <dgm:spPr/>
    </dgm:pt>
    <dgm:pt modelId="{76B1951A-DC26-4160-B785-9FA737906695}" type="pres">
      <dgm:prSet presAssocID="{8869FAEA-BBA0-4D38-855D-81F982AA847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9250B5E-4885-41AE-ACEC-42304EF7240D}" type="pres">
      <dgm:prSet presAssocID="{8869FAEA-BBA0-4D38-855D-81F982AA8474}" presName="spaceRect" presStyleCnt="0"/>
      <dgm:spPr/>
    </dgm:pt>
    <dgm:pt modelId="{266FD2B0-8002-45F5-8B74-F813CEEF24C3}" type="pres">
      <dgm:prSet presAssocID="{8869FAEA-BBA0-4D38-855D-81F982AA847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B1E021A-8AA7-4975-A72D-3D9F04337FD1}" srcId="{48204152-9024-48D6-8ADE-EAA79A55B20A}" destId="{72661404-BDE5-434E-9720-CE14AEC4CB86}" srcOrd="4" destOrd="0" parTransId="{9B8F7282-0A13-45C6-95D3-49E7DB9EFFD8}" sibTransId="{E8B5E009-D33B-4F35-B4F3-7A6593A56486}"/>
    <dgm:cxn modelId="{F3D5F03E-641B-4A5E-8654-F7082F8134A6}" srcId="{48204152-9024-48D6-8ADE-EAA79A55B20A}" destId="{8869FAEA-BBA0-4D38-855D-81F982AA8474}" srcOrd="5" destOrd="0" parTransId="{8137E1A5-7F12-4D2B-AE1C-0B6329FAEBEB}" sibTransId="{560CD3BA-5A1F-4958-BCFF-B89CFEA148E1}"/>
    <dgm:cxn modelId="{AF03D741-D5D2-4338-9A88-C70FD5158E18}" srcId="{48204152-9024-48D6-8ADE-EAA79A55B20A}" destId="{87F790C7-8839-46C0-9FE3-7082BC20F3C6}" srcOrd="0" destOrd="0" parTransId="{18A93F9E-D18C-4786-81E8-F7784E079BE8}" sibTransId="{5840AC7B-EB75-4379-9E93-C9F9AB729444}"/>
    <dgm:cxn modelId="{67422E73-E1C9-48F7-859B-3A4B9A45EA4F}" type="presOf" srcId="{8841234F-F677-4EDE-8D0D-66960FE6D55C}" destId="{F5857500-8399-46F7-929C-D119EC1112E7}" srcOrd="0" destOrd="0" presId="urn:microsoft.com/office/officeart/2018/5/layout/IconCircleLabelList"/>
    <dgm:cxn modelId="{8448D85A-C74E-424A-9184-40FCD9DAA556}" srcId="{48204152-9024-48D6-8ADE-EAA79A55B20A}" destId="{C7704EBE-E007-4469-8ACE-E2F5D4BBCA52}" srcOrd="1" destOrd="0" parTransId="{E56F9624-0B73-406C-86B9-C8E3CA54B407}" sibTransId="{8F25EE9A-059C-42A7-94B9-BD72D71518AB}"/>
    <dgm:cxn modelId="{F4F3088A-0FB9-49ED-A269-7F194D20A626}" type="presOf" srcId="{6FA2B7FC-D967-4017-AB9E-3C5C9D982DB8}" destId="{BA018558-A928-4BE0-B698-5E747C6BADE5}" srcOrd="0" destOrd="0" presId="urn:microsoft.com/office/officeart/2018/5/layout/IconCircleLabelList"/>
    <dgm:cxn modelId="{7FB215AF-6213-49D3-8083-424766D6655C}" type="presOf" srcId="{72661404-BDE5-434E-9720-CE14AEC4CB86}" destId="{F9A9DF12-D776-4540-B830-DE5B58EF9565}" srcOrd="0" destOrd="0" presId="urn:microsoft.com/office/officeart/2018/5/layout/IconCircleLabelList"/>
    <dgm:cxn modelId="{ADB00EB0-0991-4486-BE73-08980C5EE29A}" type="presOf" srcId="{48204152-9024-48D6-8ADE-EAA79A55B20A}" destId="{F4407114-3ECB-4D57-ABA5-15F7B68BFB77}" srcOrd="0" destOrd="0" presId="urn:microsoft.com/office/officeart/2018/5/layout/IconCircleLabelList"/>
    <dgm:cxn modelId="{5B4829BF-F42F-449E-8095-E5577D1527FD}" srcId="{48204152-9024-48D6-8ADE-EAA79A55B20A}" destId="{8841234F-F677-4EDE-8D0D-66960FE6D55C}" srcOrd="2" destOrd="0" parTransId="{905F0891-D911-4C16-8D80-4983C595186E}" sibTransId="{95380DA2-0D36-443F-83DF-44C7F6C4142A}"/>
    <dgm:cxn modelId="{86C3A3CE-CBF9-4861-915B-CD9FE5A549D5}" type="presOf" srcId="{87F790C7-8839-46C0-9FE3-7082BC20F3C6}" destId="{FE1F6446-F65C-45BD-A03E-F2116BE43017}" srcOrd="0" destOrd="0" presId="urn:microsoft.com/office/officeart/2018/5/layout/IconCircleLabelList"/>
    <dgm:cxn modelId="{5925AEE2-DEB4-4DB5-831A-E822B048AD4C}" type="presOf" srcId="{8869FAEA-BBA0-4D38-855D-81F982AA8474}" destId="{266FD2B0-8002-45F5-8B74-F813CEEF24C3}" srcOrd="0" destOrd="0" presId="urn:microsoft.com/office/officeart/2018/5/layout/IconCircleLabelList"/>
    <dgm:cxn modelId="{319B7BEB-7197-41CA-A353-485C0BB07B75}" type="presOf" srcId="{C7704EBE-E007-4469-8ACE-E2F5D4BBCA52}" destId="{96651CB6-47F8-42B4-AD39-79A02B226624}" srcOrd="0" destOrd="0" presId="urn:microsoft.com/office/officeart/2018/5/layout/IconCircleLabelList"/>
    <dgm:cxn modelId="{59BB70FF-F682-4234-8435-50FD01525A05}" srcId="{48204152-9024-48D6-8ADE-EAA79A55B20A}" destId="{6FA2B7FC-D967-4017-AB9E-3C5C9D982DB8}" srcOrd="3" destOrd="0" parTransId="{8B2EFE04-C8D6-4056-A6BE-FF3190CBE841}" sibTransId="{E50F0995-BAA0-44ED-A018-06C26AB4678F}"/>
    <dgm:cxn modelId="{D1D3B558-056E-408C-85FD-D2DC55A6AE9F}" type="presParOf" srcId="{F4407114-3ECB-4D57-ABA5-15F7B68BFB77}" destId="{A2C31CE8-69CD-4007-8963-54E5CE2FF3D7}" srcOrd="0" destOrd="0" presId="urn:microsoft.com/office/officeart/2018/5/layout/IconCircleLabelList"/>
    <dgm:cxn modelId="{4CC36830-0FA8-43CA-A167-6EF7F7220664}" type="presParOf" srcId="{A2C31CE8-69CD-4007-8963-54E5CE2FF3D7}" destId="{2123AC7F-BC3A-4685-A36B-A5F4E8D37B69}" srcOrd="0" destOrd="0" presId="urn:microsoft.com/office/officeart/2018/5/layout/IconCircleLabelList"/>
    <dgm:cxn modelId="{D333DCEC-7AC3-411B-ADAC-0D15CAE0B563}" type="presParOf" srcId="{A2C31CE8-69CD-4007-8963-54E5CE2FF3D7}" destId="{06C6CA85-D02A-4231-BA8A-A724E1CA299A}" srcOrd="1" destOrd="0" presId="urn:microsoft.com/office/officeart/2018/5/layout/IconCircleLabelList"/>
    <dgm:cxn modelId="{1B20AEEB-9D69-4E69-BD8B-B347E1CBACB0}" type="presParOf" srcId="{A2C31CE8-69CD-4007-8963-54E5CE2FF3D7}" destId="{B272933C-53AF-447A-A052-9B54575881A1}" srcOrd="2" destOrd="0" presId="urn:microsoft.com/office/officeart/2018/5/layout/IconCircleLabelList"/>
    <dgm:cxn modelId="{8B18BCFC-F583-4449-B9D6-06FCD46395E5}" type="presParOf" srcId="{A2C31CE8-69CD-4007-8963-54E5CE2FF3D7}" destId="{FE1F6446-F65C-45BD-A03E-F2116BE43017}" srcOrd="3" destOrd="0" presId="urn:microsoft.com/office/officeart/2018/5/layout/IconCircleLabelList"/>
    <dgm:cxn modelId="{B43B25AB-8973-4295-A7E3-5E946189D4DF}" type="presParOf" srcId="{F4407114-3ECB-4D57-ABA5-15F7B68BFB77}" destId="{942B28E8-E17C-4E34-95CD-1FAA0356C0B9}" srcOrd="1" destOrd="0" presId="urn:microsoft.com/office/officeart/2018/5/layout/IconCircleLabelList"/>
    <dgm:cxn modelId="{01045576-A3E0-43B8-B71E-097A108544B7}" type="presParOf" srcId="{F4407114-3ECB-4D57-ABA5-15F7B68BFB77}" destId="{F8D203CF-90D5-4014-8C76-5AD13C595946}" srcOrd="2" destOrd="0" presId="urn:microsoft.com/office/officeart/2018/5/layout/IconCircleLabelList"/>
    <dgm:cxn modelId="{180AB9B1-B468-414A-B152-3F6ACA50CC10}" type="presParOf" srcId="{F8D203CF-90D5-4014-8C76-5AD13C595946}" destId="{E59D4338-03EC-4085-B1AF-4F482F2D797E}" srcOrd="0" destOrd="0" presId="urn:microsoft.com/office/officeart/2018/5/layout/IconCircleLabelList"/>
    <dgm:cxn modelId="{73E5586B-20D6-49C7-8C13-665C07414B42}" type="presParOf" srcId="{F8D203CF-90D5-4014-8C76-5AD13C595946}" destId="{B240E322-F20F-46C7-A0A8-329B7198EF75}" srcOrd="1" destOrd="0" presId="urn:microsoft.com/office/officeart/2018/5/layout/IconCircleLabelList"/>
    <dgm:cxn modelId="{4FF1DB2C-EF08-4A4C-AAA7-49B508F76081}" type="presParOf" srcId="{F8D203CF-90D5-4014-8C76-5AD13C595946}" destId="{545019C9-2258-470C-9B1E-167540A75A39}" srcOrd="2" destOrd="0" presId="urn:microsoft.com/office/officeart/2018/5/layout/IconCircleLabelList"/>
    <dgm:cxn modelId="{CC2B8307-2F94-4165-B21A-7F25E1D33F57}" type="presParOf" srcId="{F8D203CF-90D5-4014-8C76-5AD13C595946}" destId="{96651CB6-47F8-42B4-AD39-79A02B226624}" srcOrd="3" destOrd="0" presId="urn:microsoft.com/office/officeart/2018/5/layout/IconCircleLabelList"/>
    <dgm:cxn modelId="{3D7A8256-7CB1-4084-A6CE-BB81CFDDB718}" type="presParOf" srcId="{F4407114-3ECB-4D57-ABA5-15F7B68BFB77}" destId="{19A1C894-462B-4979-9FE3-E6C1100E43D9}" srcOrd="3" destOrd="0" presId="urn:microsoft.com/office/officeart/2018/5/layout/IconCircleLabelList"/>
    <dgm:cxn modelId="{580A57B0-C5B1-4E3F-87E5-BE388C8F5311}" type="presParOf" srcId="{F4407114-3ECB-4D57-ABA5-15F7B68BFB77}" destId="{AA97B5D3-263D-476B-B9D0-DE1F2E711B79}" srcOrd="4" destOrd="0" presId="urn:microsoft.com/office/officeart/2018/5/layout/IconCircleLabelList"/>
    <dgm:cxn modelId="{388841FB-11D7-4573-A45E-B9C11C07FFC7}" type="presParOf" srcId="{AA97B5D3-263D-476B-B9D0-DE1F2E711B79}" destId="{4587F797-77DD-45B1-B532-E144E9BB63BB}" srcOrd="0" destOrd="0" presId="urn:microsoft.com/office/officeart/2018/5/layout/IconCircleLabelList"/>
    <dgm:cxn modelId="{DAFE8C48-E090-40B3-A03C-EBAE577CF587}" type="presParOf" srcId="{AA97B5D3-263D-476B-B9D0-DE1F2E711B79}" destId="{63977E2D-1498-4779-85DC-45BDFB871807}" srcOrd="1" destOrd="0" presId="urn:microsoft.com/office/officeart/2018/5/layout/IconCircleLabelList"/>
    <dgm:cxn modelId="{E4860D00-11FC-4E41-BCEC-DFD035508D91}" type="presParOf" srcId="{AA97B5D3-263D-476B-B9D0-DE1F2E711B79}" destId="{6058A980-495E-4BE3-A825-B61528A3EEA4}" srcOrd="2" destOrd="0" presId="urn:microsoft.com/office/officeart/2018/5/layout/IconCircleLabelList"/>
    <dgm:cxn modelId="{F39B87AA-033B-487B-BC35-A999F755CFC1}" type="presParOf" srcId="{AA97B5D3-263D-476B-B9D0-DE1F2E711B79}" destId="{F5857500-8399-46F7-929C-D119EC1112E7}" srcOrd="3" destOrd="0" presId="urn:microsoft.com/office/officeart/2018/5/layout/IconCircleLabelList"/>
    <dgm:cxn modelId="{4F23B1A5-CBB5-4EF6-8B7E-5917A203277B}" type="presParOf" srcId="{F4407114-3ECB-4D57-ABA5-15F7B68BFB77}" destId="{5F4893E8-EEE7-4B93-9027-CCAA129226AE}" srcOrd="5" destOrd="0" presId="urn:microsoft.com/office/officeart/2018/5/layout/IconCircleLabelList"/>
    <dgm:cxn modelId="{CD4DAC80-591A-4B71-9B9F-166504475C8B}" type="presParOf" srcId="{F4407114-3ECB-4D57-ABA5-15F7B68BFB77}" destId="{609C32DD-6F93-4F9A-8A03-4F2D60D47558}" srcOrd="6" destOrd="0" presId="urn:microsoft.com/office/officeart/2018/5/layout/IconCircleLabelList"/>
    <dgm:cxn modelId="{796353C1-8D63-4CEA-AC4F-64508970B647}" type="presParOf" srcId="{609C32DD-6F93-4F9A-8A03-4F2D60D47558}" destId="{D0D72ACA-6B50-4BF1-A24D-C1A78AE65EB7}" srcOrd="0" destOrd="0" presId="urn:microsoft.com/office/officeart/2018/5/layout/IconCircleLabelList"/>
    <dgm:cxn modelId="{E6C0CA75-8A7A-4722-8DD0-8E03E2B40D80}" type="presParOf" srcId="{609C32DD-6F93-4F9A-8A03-4F2D60D47558}" destId="{EC6F0C7E-5D01-469B-A4A5-831E7BE50B4C}" srcOrd="1" destOrd="0" presId="urn:microsoft.com/office/officeart/2018/5/layout/IconCircleLabelList"/>
    <dgm:cxn modelId="{E559064C-BB2A-433B-98CE-62FC68DB8DC4}" type="presParOf" srcId="{609C32DD-6F93-4F9A-8A03-4F2D60D47558}" destId="{C16EE92F-492F-4C6C-9160-078962B3DE16}" srcOrd="2" destOrd="0" presId="urn:microsoft.com/office/officeart/2018/5/layout/IconCircleLabelList"/>
    <dgm:cxn modelId="{C58AC630-4769-4B00-B3CC-800B062359C9}" type="presParOf" srcId="{609C32DD-6F93-4F9A-8A03-4F2D60D47558}" destId="{BA018558-A928-4BE0-B698-5E747C6BADE5}" srcOrd="3" destOrd="0" presId="urn:microsoft.com/office/officeart/2018/5/layout/IconCircleLabelList"/>
    <dgm:cxn modelId="{72D82FDB-D45A-4B0C-9357-500AEC4305BC}" type="presParOf" srcId="{F4407114-3ECB-4D57-ABA5-15F7B68BFB77}" destId="{3CC235D2-9F69-4B4F-A3EA-5F55CAFD0166}" srcOrd="7" destOrd="0" presId="urn:microsoft.com/office/officeart/2018/5/layout/IconCircleLabelList"/>
    <dgm:cxn modelId="{B5FB776D-4C2F-4DF0-80DE-41EF7B94090A}" type="presParOf" srcId="{F4407114-3ECB-4D57-ABA5-15F7B68BFB77}" destId="{510483A3-6F6B-41AB-8C00-B79558F9A27F}" srcOrd="8" destOrd="0" presId="urn:microsoft.com/office/officeart/2018/5/layout/IconCircleLabelList"/>
    <dgm:cxn modelId="{9165EE94-460C-494D-A981-2E20735EC10F}" type="presParOf" srcId="{510483A3-6F6B-41AB-8C00-B79558F9A27F}" destId="{E9F264E6-2E35-4CCD-9882-E44DA7EE53D6}" srcOrd="0" destOrd="0" presId="urn:microsoft.com/office/officeart/2018/5/layout/IconCircleLabelList"/>
    <dgm:cxn modelId="{9CBEF0E5-944C-4FB2-A00C-8ED50CCA5A1B}" type="presParOf" srcId="{510483A3-6F6B-41AB-8C00-B79558F9A27F}" destId="{F43A42FF-084A-4947-A491-FFF3CB66F9A4}" srcOrd="1" destOrd="0" presId="urn:microsoft.com/office/officeart/2018/5/layout/IconCircleLabelList"/>
    <dgm:cxn modelId="{0FBF4A6A-ACC3-40AE-BF18-A08C27EBE3E4}" type="presParOf" srcId="{510483A3-6F6B-41AB-8C00-B79558F9A27F}" destId="{1F7CEB9A-ABFB-418F-82EF-E88B6057E3CC}" srcOrd="2" destOrd="0" presId="urn:microsoft.com/office/officeart/2018/5/layout/IconCircleLabelList"/>
    <dgm:cxn modelId="{8CA387A5-CF62-4DB8-B76C-B133B6CC7060}" type="presParOf" srcId="{510483A3-6F6B-41AB-8C00-B79558F9A27F}" destId="{F9A9DF12-D776-4540-B830-DE5B58EF9565}" srcOrd="3" destOrd="0" presId="urn:microsoft.com/office/officeart/2018/5/layout/IconCircleLabelList"/>
    <dgm:cxn modelId="{4840AEC3-B1BC-4213-A6C2-03017F191E29}" type="presParOf" srcId="{F4407114-3ECB-4D57-ABA5-15F7B68BFB77}" destId="{B4FE7EB3-0B88-4F2C-BBEB-BEA5863090CF}" srcOrd="9" destOrd="0" presId="urn:microsoft.com/office/officeart/2018/5/layout/IconCircleLabelList"/>
    <dgm:cxn modelId="{7A87AEE8-4726-4E23-8136-9BE121A36EF1}" type="presParOf" srcId="{F4407114-3ECB-4D57-ABA5-15F7B68BFB77}" destId="{C606A919-619C-43E5-B704-777056B74626}" srcOrd="10" destOrd="0" presId="urn:microsoft.com/office/officeart/2018/5/layout/IconCircleLabelList"/>
    <dgm:cxn modelId="{D1805C9D-0E69-4612-A776-9D93656B8414}" type="presParOf" srcId="{C606A919-619C-43E5-B704-777056B74626}" destId="{8C436624-BB0B-48C3-B3A3-EE8921FB71DF}" srcOrd="0" destOrd="0" presId="urn:microsoft.com/office/officeart/2018/5/layout/IconCircleLabelList"/>
    <dgm:cxn modelId="{ED773A4F-A8AF-4661-B3D3-CF268B01D238}" type="presParOf" srcId="{C606A919-619C-43E5-B704-777056B74626}" destId="{76B1951A-DC26-4160-B785-9FA737906695}" srcOrd="1" destOrd="0" presId="urn:microsoft.com/office/officeart/2018/5/layout/IconCircleLabelList"/>
    <dgm:cxn modelId="{FEE991E8-DD0E-4F06-A10D-9C630034CDB2}" type="presParOf" srcId="{C606A919-619C-43E5-B704-777056B74626}" destId="{59250B5E-4885-41AE-ACEC-42304EF7240D}" srcOrd="2" destOrd="0" presId="urn:microsoft.com/office/officeart/2018/5/layout/IconCircleLabelList"/>
    <dgm:cxn modelId="{2A7C3ACF-7FD1-4DEE-975E-1DA6499438FA}" type="presParOf" srcId="{C606A919-619C-43E5-B704-777056B74626}" destId="{266FD2B0-8002-45F5-8B74-F813CEEF24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088017-7CC7-4F2A-A33C-CB669DF41CB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6118A9E-84B5-452C-98D2-D0E72255FF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Did the system have an impact on the store?</a:t>
          </a:r>
          <a:r>
            <a:rPr lang="en-GB"/>
            <a:t> </a:t>
          </a:r>
          <a:endParaRPr lang="en-US"/>
        </a:p>
      </dgm:t>
    </dgm:pt>
    <dgm:pt modelId="{59C50B2B-D3B6-42C4-81BD-3EFAFB243BA6}" type="parTrans" cxnId="{BBD43149-4474-4374-A016-972CFD1FBCB5}">
      <dgm:prSet/>
      <dgm:spPr/>
      <dgm:t>
        <a:bodyPr/>
        <a:lstStyle/>
        <a:p>
          <a:endParaRPr lang="en-US"/>
        </a:p>
      </dgm:t>
    </dgm:pt>
    <dgm:pt modelId="{6BEE66DA-D14D-484A-84E0-AA929C549D4D}" type="sibTrans" cxnId="{BBD43149-4474-4374-A016-972CFD1FBCB5}">
      <dgm:prSet/>
      <dgm:spPr/>
      <dgm:t>
        <a:bodyPr/>
        <a:lstStyle/>
        <a:p>
          <a:endParaRPr lang="en-US"/>
        </a:p>
      </dgm:t>
    </dgm:pt>
    <dgm:pt modelId="{789AE119-EF57-47D7-A34B-2B64EB2994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Did the data back up the literature review?</a:t>
          </a:r>
          <a:r>
            <a:rPr lang="en-GB"/>
            <a:t> </a:t>
          </a:r>
          <a:endParaRPr lang="en-US"/>
        </a:p>
      </dgm:t>
    </dgm:pt>
    <dgm:pt modelId="{51BF23C5-EC03-49C2-A4FB-A4D25AA898C8}" type="parTrans" cxnId="{655CE1BA-5155-4B06-903A-E396DA99CE43}">
      <dgm:prSet/>
      <dgm:spPr/>
      <dgm:t>
        <a:bodyPr/>
        <a:lstStyle/>
        <a:p>
          <a:endParaRPr lang="en-US"/>
        </a:p>
      </dgm:t>
    </dgm:pt>
    <dgm:pt modelId="{B3A2E653-DA65-4347-9E24-CC0854ECDC0C}" type="sibTrans" cxnId="{655CE1BA-5155-4B06-903A-E396DA99CE43}">
      <dgm:prSet/>
      <dgm:spPr/>
      <dgm:t>
        <a:bodyPr/>
        <a:lstStyle/>
        <a:p>
          <a:endParaRPr lang="en-US"/>
        </a:p>
      </dgm:t>
    </dgm:pt>
    <dgm:pt modelId="{B31ED042-260D-4469-952F-B032DCB17D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Were the aims and objectives met?</a:t>
          </a:r>
          <a:r>
            <a:rPr lang="en-GB"/>
            <a:t> </a:t>
          </a:r>
          <a:endParaRPr lang="en-US"/>
        </a:p>
      </dgm:t>
    </dgm:pt>
    <dgm:pt modelId="{D0D5C6E1-F975-4724-91DD-EB87D7A01A18}" type="parTrans" cxnId="{92A88CC4-7967-4251-8B38-77B7DA75CF6B}">
      <dgm:prSet/>
      <dgm:spPr/>
      <dgm:t>
        <a:bodyPr/>
        <a:lstStyle/>
        <a:p>
          <a:endParaRPr lang="en-US"/>
        </a:p>
      </dgm:t>
    </dgm:pt>
    <dgm:pt modelId="{5DEB6BE5-91E7-4562-A3F4-F710BB96BB15}" type="sibTrans" cxnId="{92A88CC4-7967-4251-8B38-77B7DA75CF6B}">
      <dgm:prSet/>
      <dgm:spPr/>
      <dgm:t>
        <a:bodyPr/>
        <a:lstStyle/>
        <a:p>
          <a:endParaRPr lang="en-US"/>
        </a:p>
      </dgm:t>
    </dgm:pt>
    <dgm:pt modelId="{676545C9-7F3B-4403-83EF-B97C5C3F1BC4}" type="pres">
      <dgm:prSet presAssocID="{4B088017-7CC7-4F2A-A33C-CB669DF41CBD}" presName="root" presStyleCnt="0">
        <dgm:presLayoutVars>
          <dgm:dir/>
          <dgm:resizeHandles val="exact"/>
        </dgm:presLayoutVars>
      </dgm:prSet>
      <dgm:spPr/>
    </dgm:pt>
    <dgm:pt modelId="{840992F6-4565-4630-85CE-8CE870F8BE57}" type="pres">
      <dgm:prSet presAssocID="{C6118A9E-84B5-452C-98D2-D0E72255FFAA}" presName="compNode" presStyleCnt="0"/>
      <dgm:spPr/>
    </dgm:pt>
    <dgm:pt modelId="{7E371B46-D4C0-43CA-B4AA-12421F65176D}" type="pres">
      <dgm:prSet presAssocID="{C6118A9E-84B5-452C-98D2-D0E72255FFAA}" presName="bgRect" presStyleLbl="bgShp" presStyleIdx="0" presStyleCnt="3"/>
      <dgm:spPr/>
    </dgm:pt>
    <dgm:pt modelId="{360BFD4B-D861-41D2-9F2A-1B01BDB142D6}" type="pres">
      <dgm:prSet presAssocID="{C6118A9E-84B5-452C-98D2-D0E72255FF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D67273ED-521D-4A6A-95CA-E6D0902C22D5}" type="pres">
      <dgm:prSet presAssocID="{C6118A9E-84B5-452C-98D2-D0E72255FFAA}" presName="spaceRect" presStyleCnt="0"/>
      <dgm:spPr/>
    </dgm:pt>
    <dgm:pt modelId="{1751536B-2594-4866-9A6F-CD4459133F4C}" type="pres">
      <dgm:prSet presAssocID="{C6118A9E-84B5-452C-98D2-D0E72255FFAA}" presName="parTx" presStyleLbl="revTx" presStyleIdx="0" presStyleCnt="3">
        <dgm:presLayoutVars>
          <dgm:chMax val="0"/>
          <dgm:chPref val="0"/>
        </dgm:presLayoutVars>
      </dgm:prSet>
      <dgm:spPr/>
    </dgm:pt>
    <dgm:pt modelId="{7377B2B8-95AF-4537-9FED-24EAE9449EFF}" type="pres">
      <dgm:prSet presAssocID="{6BEE66DA-D14D-484A-84E0-AA929C549D4D}" presName="sibTrans" presStyleCnt="0"/>
      <dgm:spPr/>
    </dgm:pt>
    <dgm:pt modelId="{8586D631-B087-445B-9FEA-CCA84E53BB86}" type="pres">
      <dgm:prSet presAssocID="{789AE119-EF57-47D7-A34B-2B64EB299461}" presName="compNode" presStyleCnt="0"/>
      <dgm:spPr/>
    </dgm:pt>
    <dgm:pt modelId="{2A8A586F-DC53-4B33-AEF1-13C1C3A2EF54}" type="pres">
      <dgm:prSet presAssocID="{789AE119-EF57-47D7-A34B-2B64EB299461}" presName="bgRect" presStyleLbl="bgShp" presStyleIdx="1" presStyleCnt="3"/>
      <dgm:spPr/>
    </dgm:pt>
    <dgm:pt modelId="{8728CE44-CB86-48BE-B1E8-9B0BDC426669}" type="pres">
      <dgm:prSet presAssocID="{789AE119-EF57-47D7-A34B-2B64EB2994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515ADB95-3570-4660-B19E-B9B66462EADD}" type="pres">
      <dgm:prSet presAssocID="{789AE119-EF57-47D7-A34B-2B64EB299461}" presName="spaceRect" presStyleCnt="0"/>
      <dgm:spPr/>
    </dgm:pt>
    <dgm:pt modelId="{F2ADCB83-AF78-45E3-A6CA-20F3C37C87B4}" type="pres">
      <dgm:prSet presAssocID="{789AE119-EF57-47D7-A34B-2B64EB299461}" presName="parTx" presStyleLbl="revTx" presStyleIdx="1" presStyleCnt="3">
        <dgm:presLayoutVars>
          <dgm:chMax val="0"/>
          <dgm:chPref val="0"/>
        </dgm:presLayoutVars>
      </dgm:prSet>
      <dgm:spPr/>
    </dgm:pt>
    <dgm:pt modelId="{94BECE5F-7AAD-4731-8232-CDACA934171D}" type="pres">
      <dgm:prSet presAssocID="{B3A2E653-DA65-4347-9E24-CC0854ECDC0C}" presName="sibTrans" presStyleCnt="0"/>
      <dgm:spPr/>
    </dgm:pt>
    <dgm:pt modelId="{3256D28D-57DF-4382-993E-3944CB7E2917}" type="pres">
      <dgm:prSet presAssocID="{B31ED042-260D-4469-952F-B032DCB17D28}" presName="compNode" presStyleCnt="0"/>
      <dgm:spPr/>
    </dgm:pt>
    <dgm:pt modelId="{80A80805-ED6B-4F3A-B504-3F6EB1500A42}" type="pres">
      <dgm:prSet presAssocID="{B31ED042-260D-4469-952F-B032DCB17D28}" presName="bgRect" presStyleLbl="bgShp" presStyleIdx="2" presStyleCnt="3"/>
      <dgm:spPr/>
    </dgm:pt>
    <dgm:pt modelId="{08CA1AD6-4A32-4452-AE5F-091D83625098}" type="pres">
      <dgm:prSet presAssocID="{B31ED042-260D-4469-952F-B032DCB17D2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6EB4C3A-5F10-4732-B3B5-4E192D948B8C}" type="pres">
      <dgm:prSet presAssocID="{B31ED042-260D-4469-952F-B032DCB17D28}" presName="spaceRect" presStyleCnt="0"/>
      <dgm:spPr/>
    </dgm:pt>
    <dgm:pt modelId="{F5D4CF8E-08A7-4435-9300-4239F8D58702}" type="pres">
      <dgm:prSet presAssocID="{B31ED042-260D-4469-952F-B032DCB17D2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3903C1B-2452-49BA-BD87-E06201DE6223}" type="presOf" srcId="{4B088017-7CC7-4F2A-A33C-CB669DF41CBD}" destId="{676545C9-7F3B-4403-83EF-B97C5C3F1BC4}" srcOrd="0" destOrd="0" presId="urn:microsoft.com/office/officeart/2018/2/layout/IconVerticalSolidList"/>
    <dgm:cxn modelId="{4E110F28-6A20-4AD4-BC81-FFC715D25D28}" type="presOf" srcId="{B31ED042-260D-4469-952F-B032DCB17D28}" destId="{F5D4CF8E-08A7-4435-9300-4239F8D58702}" srcOrd="0" destOrd="0" presId="urn:microsoft.com/office/officeart/2018/2/layout/IconVerticalSolidList"/>
    <dgm:cxn modelId="{BBD43149-4474-4374-A016-972CFD1FBCB5}" srcId="{4B088017-7CC7-4F2A-A33C-CB669DF41CBD}" destId="{C6118A9E-84B5-452C-98D2-D0E72255FFAA}" srcOrd="0" destOrd="0" parTransId="{59C50B2B-D3B6-42C4-81BD-3EFAFB243BA6}" sibTransId="{6BEE66DA-D14D-484A-84E0-AA929C549D4D}"/>
    <dgm:cxn modelId="{D24EF9A4-438C-4620-A9C1-8AFDB03B1BDB}" type="presOf" srcId="{789AE119-EF57-47D7-A34B-2B64EB299461}" destId="{F2ADCB83-AF78-45E3-A6CA-20F3C37C87B4}" srcOrd="0" destOrd="0" presId="urn:microsoft.com/office/officeart/2018/2/layout/IconVerticalSolidList"/>
    <dgm:cxn modelId="{655CE1BA-5155-4B06-903A-E396DA99CE43}" srcId="{4B088017-7CC7-4F2A-A33C-CB669DF41CBD}" destId="{789AE119-EF57-47D7-A34B-2B64EB299461}" srcOrd="1" destOrd="0" parTransId="{51BF23C5-EC03-49C2-A4FB-A4D25AA898C8}" sibTransId="{B3A2E653-DA65-4347-9E24-CC0854ECDC0C}"/>
    <dgm:cxn modelId="{92A88CC4-7967-4251-8B38-77B7DA75CF6B}" srcId="{4B088017-7CC7-4F2A-A33C-CB669DF41CBD}" destId="{B31ED042-260D-4469-952F-B032DCB17D28}" srcOrd="2" destOrd="0" parTransId="{D0D5C6E1-F975-4724-91DD-EB87D7A01A18}" sibTransId="{5DEB6BE5-91E7-4562-A3F4-F710BB96BB15}"/>
    <dgm:cxn modelId="{E213FDF7-C804-4488-8E49-A987ACDF0864}" type="presOf" srcId="{C6118A9E-84B5-452C-98D2-D0E72255FFAA}" destId="{1751536B-2594-4866-9A6F-CD4459133F4C}" srcOrd="0" destOrd="0" presId="urn:microsoft.com/office/officeart/2018/2/layout/IconVerticalSolidList"/>
    <dgm:cxn modelId="{C26E0E6B-9C27-410E-A9DC-DB98839DD0E2}" type="presParOf" srcId="{676545C9-7F3B-4403-83EF-B97C5C3F1BC4}" destId="{840992F6-4565-4630-85CE-8CE870F8BE57}" srcOrd="0" destOrd="0" presId="urn:microsoft.com/office/officeart/2018/2/layout/IconVerticalSolidList"/>
    <dgm:cxn modelId="{192130BE-4CBC-47D8-A1AA-30D1C445E5D4}" type="presParOf" srcId="{840992F6-4565-4630-85CE-8CE870F8BE57}" destId="{7E371B46-D4C0-43CA-B4AA-12421F65176D}" srcOrd="0" destOrd="0" presId="urn:microsoft.com/office/officeart/2018/2/layout/IconVerticalSolidList"/>
    <dgm:cxn modelId="{79DA981D-6061-4673-94B3-89AF1C86C6FF}" type="presParOf" srcId="{840992F6-4565-4630-85CE-8CE870F8BE57}" destId="{360BFD4B-D861-41D2-9F2A-1B01BDB142D6}" srcOrd="1" destOrd="0" presId="urn:microsoft.com/office/officeart/2018/2/layout/IconVerticalSolidList"/>
    <dgm:cxn modelId="{0C9DDAA4-BB69-405D-A5EC-64EDD5E8FFD1}" type="presParOf" srcId="{840992F6-4565-4630-85CE-8CE870F8BE57}" destId="{D67273ED-521D-4A6A-95CA-E6D0902C22D5}" srcOrd="2" destOrd="0" presId="urn:microsoft.com/office/officeart/2018/2/layout/IconVerticalSolidList"/>
    <dgm:cxn modelId="{1947F884-FBBE-4F39-8A9D-1E17DC08AB62}" type="presParOf" srcId="{840992F6-4565-4630-85CE-8CE870F8BE57}" destId="{1751536B-2594-4866-9A6F-CD4459133F4C}" srcOrd="3" destOrd="0" presId="urn:microsoft.com/office/officeart/2018/2/layout/IconVerticalSolidList"/>
    <dgm:cxn modelId="{A6784008-9A3A-4AE8-8872-C759F114F8D7}" type="presParOf" srcId="{676545C9-7F3B-4403-83EF-B97C5C3F1BC4}" destId="{7377B2B8-95AF-4537-9FED-24EAE9449EFF}" srcOrd="1" destOrd="0" presId="urn:microsoft.com/office/officeart/2018/2/layout/IconVerticalSolidList"/>
    <dgm:cxn modelId="{AD141CCE-70FD-462D-B83B-F8199CF3FCCA}" type="presParOf" srcId="{676545C9-7F3B-4403-83EF-B97C5C3F1BC4}" destId="{8586D631-B087-445B-9FEA-CCA84E53BB86}" srcOrd="2" destOrd="0" presId="urn:microsoft.com/office/officeart/2018/2/layout/IconVerticalSolidList"/>
    <dgm:cxn modelId="{26D3A69B-BE6A-4180-B9CF-52E48A0A1920}" type="presParOf" srcId="{8586D631-B087-445B-9FEA-CCA84E53BB86}" destId="{2A8A586F-DC53-4B33-AEF1-13C1C3A2EF54}" srcOrd="0" destOrd="0" presId="urn:microsoft.com/office/officeart/2018/2/layout/IconVerticalSolidList"/>
    <dgm:cxn modelId="{A6064C94-3D46-469B-B192-967CD702F66F}" type="presParOf" srcId="{8586D631-B087-445B-9FEA-CCA84E53BB86}" destId="{8728CE44-CB86-48BE-B1E8-9B0BDC426669}" srcOrd="1" destOrd="0" presId="urn:microsoft.com/office/officeart/2018/2/layout/IconVerticalSolidList"/>
    <dgm:cxn modelId="{983BEF48-5D35-4194-8866-FB0B6FEB5AFB}" type="presParOf" srcId="{8586D631-B087-445B-9FEA-CCA84E53BB86}" destId="{515ADB95-3570-4660-B19E-B9B66462EADD}" srcOrd="2" destOrd="0" presId="urn:microsoft.com/office/officeart/2018/2/layout/IconVerticalSolidList"/>
    <dgm:cxn modelId="{DA33F888-70B8-4501-8B56-747C381AF822}" type="presParOf" srcId="{8586D631-B087-445B-9FEA-CCA84E53BB86}" destId="{F2ADCB83-AF78-45E3-A6CA-20F3C37C87B4}" srcOrd="3" destOrd="0" presId="urn:microsoft.com/office/officeart/2018/2/layout/IconVerticalSolidList"/>
    <dgm:cxn modelId="{186738C4-BA67-4B2F-B937-1C02DE67D206}" type="presParOf" srcId="{676545C9-7F3B-4403-83EF-B97C5C3F1BC4}" destId="{94BECE5F-7AAD-4731-8232-CDACA934171D}" srcOrd="3" destOrd="0" presId="urn:microsoft.com/office/officeart/2018/2/layout/IconVerticalSolidList"/>
    <dgm:cxn modelId="{A5B969BF-7F10-4D64-8E6F-29123E5DC42B}" type="presParOf" srcId="{676545C9-7F3B-4403-83EF-B97C5C3F1BC4}" destId="{3256D28D-57DF-4382-993E-3944CB7E2917}" srcOrd="4" destOrd="0" presId="urn:microsoft.com/office/officeart/2018/2/layout/IconVerticalSolidList"/>
    <dgm:cxn modelId="{44A1AF2A-6C09-481B-A561-B4AB078AEDCB}" type="presParOf" srcId="{3256D28D-57DF-4382-993E-3944CB7E2917}" destId="{80A80805-ED6B-4F3A-B504-3F6EB1500A42}" srcOrd="0" destOrd="0" presId="urn:microsoft.com/office/officeart/2018/2/layout/IconVerticalSolidList"/>
    <dgm:cxn modelId="{95377583-DA96-430A-A341-1956D2164D90}" type="presParOf" srcId="{3256D28D-57DF-4382-993E-3944CB7E2917}" destId="{08CA1AD6-4A32-4452-AE5F-091D83625098}" srcOrd="1" destOrd="0" presId="urn:microsoft.com/office/officeart/2018/2/layout/IconVerticalSolidList"/>
    <dgm:cxn modelId="{85927B40-02F6-4A7A-9D06-3D341F24B6D3}" type="presParOf" srcId="{3256D28D-57DF-4382-993E-3944CB7E2917}" destId="{16EB4C3A-5F10-4732-B3B5-4E192D948B8C}" srcOrd="2" destOrd="0" presId="urn:microsoft.com/office/officeart/2018/2/layout/IconVerticalSolidList"/>
    <dgm:cxn modelId="{73851EC9-5BF9-4BDB-ADC4-8238CFB7A8EE}" type="presParOf" srcId="{3256D28D-57DF-4382-993E-3944CB7E2917}" destId="{F5D4CF8E-08A7-4435-9300-4239F8D587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E137EC-4842-4707-8671-B5C1A6FC634E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24765B-E999-4548-B3F0-6D950CEFF44C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E82DD-54B7-4BDA-93DE-57281FD1CE14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Could a timetabling application assist with shift planning in a fast-food environment?</a:t>
          </a:r>
        </a:p>
      </dsp:txBody>
      <dsp:txXfrm>
        <a:off x="1057183" y="1805"/>
        <a:ext cx="9458416" cy="915310"/>
      </dsp:txXfrm>
    </dsp:sp>
    <dsp:sp modelId="{A6B530BD-98CD-404F-A84E-11608F6F3654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25F9AF-2B02-46A0-9FA1-41BA0254DF8B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3E060-3382-47FD-9BF9-66CCE1D9E984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Literature review covered multiple areas of scheduling</a:t>
          </a:r>
        </a:p>
      </dsp:txBody>
      <dsp:txXfrm>
        <a:off x="1057183" y="1145944"/>
        <a:ext cx="9458416" cy="915310"/>
      </dsp:txXfrm>
    </dsp:sp>
    <dsp:sp modelId="{CFA2336B-5671-4574-A224-FD9D81CE3944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1A1AF-D0D9-46F2-B97C-BCE7B213B845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CF87B-7603-43FD-80E5-3F7E7D9B7B7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Application was designed, developed, and tested</a:t>
          </a:r>
        </a:p>
      </dsp:txBody>
      <dsp:txXfrm>
        <a:off x="1057183" y="2290082"/>
        <a:ext cx="9458416" cy="915310"/>
      </dsp:txXfrm>
    </dsp:sp>
    <dsp:sp modelId="{F5C88FCB-BF15-4AD5-8EAD-F7319DD1B59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FD8C9-A745-4847-908A-6D1E9B38B815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AC1D-0589-4ECD-831B-3F23E513E95E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Questionnaires used to gather data on design and performance</a:t>
          </a:r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3AC7F-BC3A-4685-A36B-A5F4E8D37B69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C6CA85-D02A-4231-BA8A-A724E1CA299A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F6446-F65C-45BD-A03E-F2116BE43017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Some research papers on scheduling are dated as far back as the 1970's</a:t>
          </a:r>
        </a:p>
      </dsp:txBody>
      <dsp:txXfrm>
        <a:off x="578678" y="1313725"/>
        <a:ext cx="1641796" cy="656718"/>
      </dsp:txXfrm>
    </dsp:sp>
    <dsp:sp modelId="{E59D4338-03EC-4085-B1AF-4F482F2D797E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40E322-F20F-46C7-A0A8-329B7198EF75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51CB6-47F8-42B4-AD39-79A02B226624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There has been a huge change in scheduling over the last 50 years</a:t>
          </a:r>
        </a:p>
      </dsp:txBody>
      <dsp:txXfrm>
        <a:off x="2507790" y="1313725"/>
        <a:ext cx="1641796" cy="656718"/>
      </dsp:txXfrm>
    </dsp:sp>
    <dsp:sp modelId="{4587F797-77DD-45B1-B532-E144E9BB63BB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77E2D-1498-4779-85DC-45BDFB871807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57500-8399-46F7-929C-D119EC1112E7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Multiple sources agree that timetabling is a complex task </a:t>
          </a:r>
        </a:p>
      </dsp:txBody>
      <dsp:txXfrm>
        <a:off x="4436901" y="1313725"/>
        <a:ext cx="1641796" cy="656718"/>
      </dsp:txXfrm>
    </dsp:sp>
    <dsp:sp modelId="{D0D72ACA-6B50-4BF1-A24D-C1A78AE65EB7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F0C7E-5D01-469B-A4A5-831E7BE50B4C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18558-A928-4BE0-B698-5E747C6BADE5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time of day has a large impact on the schedule</a:t>
          </a:r>
        </a:p>
      </dsp:txBody>
      <dsp:txXfrm>
        <a:off x="6366012" y="1313725"/>
        <a:ext cx="1641796" cy="656718"/>
      </dsp:txXfrm>
    </dsp:sp>
    <dsp:sp modelId="{E9F264E6-2E35-4CCD-9882-E44DA7EE53D6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3A42FF-084A-4947-A491-FFF3CB66F9A4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A9DF12-D776-4540-B830-DE5B58EF9565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Different laws are required for the workplace</a:t>
          </a:r>
        </a:p>
      </dsp:txBody>
      <dsp:txXfrm>
        <a:off x="8295124" y="1313725"/>
        <a:ext cx="1641796" cy="656718"/>
      </dsp:txXfrm>
    </dsp:sp>
    <dsp:sp modelId="{8C436624-BB0B-48C3-B3A3-EE8921FB71DF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1951A-DC26-4160-B785-9FA737906695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FD2B0-8002-45F5-8B74-F813CEEF24C3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Automated timetabling could be beneficial</a:t>
          </a:r>
        </a:p>
      </dsp:txBody>
      <dsp:txXfrm>
        <a:off x="4436901" y="3694331"/>
        <a:ext cx="1641796" cy="656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71B46-D4C0-43CA-B4AA-12421F65176D}">
      <dsp:nvSpPr>
        <dsp:cNvPr id="0" name=""/>
        <dsp:cNvSpPr/>
      </dsp:nvSpPr>
      <dsp:spPr>
        <a:xfrm>
          <a:off x="0" y="443"/>
          <a:ext cx="6390623" cy="10379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BFD4B-D861-41D2-9F2A-1B01BDB142D6}">
      <dsp:nvSpPr>
        <dsp:cNvPr id="0" name=""/>
        <dsp:cNvSpPr/>
      </dsp:nvSpPr>
      <dsp:spPr>
        <a:xfrm>
          <a:off x="313968" y="233973"/>
          <a:ext cx="570851" cy="570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1536B-2594-4866-9A6F-CD4459133F4C}">
      <dsp:nvSpPr>
        <dsp:cNvPr id="0" name=""/>
        <dsp:cNvSpPr/>
      </dsp:nvSpPr>
      <dsp:spPr>
        <a:xfrm>
          <a:off x="1198787" y="443"/>
          <a:ext cx="5191835" cy="1037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846" tIns="109846" rIns="109846" bIns="10984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Did the system have an impact on the store?</a:t>
          </a:r>
          <a:r>
            <a:rPr lang="en-GB" sz="2500" kern="1200"/>
            <a:t> </a:t>
          </a:r>
          <a:endParaRPr lang="en-US" sz="2500" kern="1200"/>
        </a:p>
      </dsp:txBody>
      <dsp:txXfrm>
        <a:off x="1198787" y="443"/>
        <a:ext cx="5191835" cy="1037911"/>
      </dsp:txXfrm>
    </dsp:sp>
    <dsp:sp modelId="{2A8A586F-DC53-4B33-AEF1-13C1C3A2EF54}">
      <dsp:nvSpPr>
        <dsp:cNvPr id="0" name=""/>
        <dsp:cNvSpPr/>
      </dsp:nvSpPr>
      <dsp:spPr>
        <a:xfrm>
          <a:off x="0" y="1297833"/>
          <a:ext cx="6390623" cy="10379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8CE44-CB86-48BE-B1E8-9B0BDC426669}">
      <dsp:nvSpPr>
        <dsp:cNvPr id="0" name=""/>
        <dsp:cNvSpPr/>
      </dsp:nvSpPr>
      <dsp:spPr>
        <a:xfrm>
          <a:off x="313968" y="1531363"/>
          <a:ext cx="570851" cy="570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DCB83-AF78-45E3-A6CA-20F3C37C87B4}">
      <dsp:nvSpPr>
        <dsp:cNvPr id="0" name=""/>
        <dsp:cNvSpPr/>
      </dsp:nvSpPr>
      <dsp:spPr>
        <a:xfrm>
          <a:off x="1198787" y="1297833"/>
          <a:ext cx="5191835" cy="1037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846" tIns="109846" rIns="109846" bIns="10984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Did the data back up the literature review?</a:t>
          </a:r>
          <a:r>
            <a:rPr lang="en-GB" sz="2500" kern="1200"/>
            <a:t> </a:t>
          </a:r>
          <a:endParaRPr lang="en-US" sz="2500" kern="1200"/>
        </a:p>
      </dsp:txBody>
      <dsp:txXfrm>
        <a:off x="1198787" y="1297833"/>
        <a:ext cx="5191835" cy="1037911"/>
      </dsp:txXfrm>
    </dsp:sp>
    <dsp:sp modelId="{80A80805-ED6B-4F3A-B504-3F6EB1500A42}">
      <dsp:nvSpPr>
        <dsp:cNvPr id="0" name=""/>
        <dsp:cNvSpPr/>
      </dsp:nvSpPr>
      <dsp:spPr>
        <a:xfrm>
          <a:off x="0" y="2595222"/>
          <a:ext cx="6390623" cy="10379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A1AD6-4A32-4452-AE5F-091D83625098}">
      <dsp:nvSpPr>
        <dsp:cNvPr id="0" name=""/>
        <dsp:cNvSpPr/>
      </dsp:nvSpPr>
      <dsp:spPr>
        <a:xfrm>
          <a:off x="313968" y="2828752"/>
          <a:ext cx="570851" cy="570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4CF8E-08A7-4435-9300-4239F8D58702}">
      <dsp:nvSpPr>
        <dsp:cNvPr id="0" name=""/>
        <dsp:cNvSpPr/>
      </dsp:nvSpPr>
      <dsp:spPr>
        <a:xfrm>
          <a:off x="1198787" y="2595222"/>
          <a:ext cx="5191835" cy="1037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846" tIns="109846" rIns="109846" bIns="10984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Were the aims and objectives met?</a:t>
          </a:r>
          <a:r>
            <a:rPr lang="en-GB" sz="2500" kern="1200"/>
            <a:t> </a:t>
          </a:r>
          <a:endParaRPr lang="en-US" sz="2500" kern="1200"/>
        </a:p>
      </dsp:txBody>
      <dsp:txXfrm>
        <a:off x="1198787" y="2595222"/>
        <a:ext cx="5191835" cy="10379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kv"/><Relationship Id="rId1" Type="http://schemas.microsoft.com/office/2007/relationships/media" Target="../media/media1.mkv"/><Relationship Id="rId4" Type="http://schemas.openxmlformats.org/officeDocument/2006/relationships/image" Target="../media/image6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kv"/><Relationship Id="rId1" Type="http://schemas.microsoft.com/office/2007/relationships/media" Target="../media/media2.mkv"/><Relationship Id="rId4" Type="http://schemas.openxmlformats.org/officeDocument/2006/relationships/image" Target="../media/image68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66956B63-259E-9DE8-8EB4-DE25E85F79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906" r="-2" b="3484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Final Viva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63333" y="5109552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1700">
                <a:solidFill>
                  <a:srgbClr val="FFFFFF"/>
                </a:solidFill>
              </a:rPr>
              <a:t>Jack Staddon </a:t>
            </a:r>
            <a:endParaRPr lang="en-US">
              <a:cs typeface="Calibri" panose="020F0502020204030204"/>
            </a:endParaRPr>
          </a:p>
          <a:p>
            <a:pPr algn="r"/>
            <a:r>
              <a:rPr lang="en-US" sz="1700">
                <a:solidFill>
                  <a:srgbClr val="FFFFFF"/>
                </a:solidFill>
              </a:rPr>
              <a:t>Supervisor - Andrew Green </a:t>
            </a:r>
            <a:endParaRPr lang="en-US" sz="1700">
              <a:solidFill>
                <a:srgbClr val="FFFFFF"/>
              </a:solidFill>
              <a:cs typeface="Calibri" panose="020F0502020204030204"/>
            </a:endParaRPr>
          </a:p>
          <a:p>
            <a:pPr algn="r"/>
            <a:r>
              <a:rPr lang="en-US" sz="1700">
                <a:solidFill>
                  <a:srgbClr val="FFFFFF"/>
                </a:solidFill>
              </a:rPr>
              <a:t>Second Marker – John Williams </a:t>
            </a:r>
            <a:endParaRPr lang="en-US" sz="1700">
              <a:solidFill>
                <a:srgbClr val="FFFFFF"/>
              </a:solidFill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urgers and milkshakes">
            <a:extLst>
              <a:ext uri="{FF2B5EF4-FFF2-40B4-BE49-F238E27FC236}">
                <a16:creationId xmlns:a16="http://schemas.microsoft.com/office/drawing/2014/main" id="{C042E6D8-FC87-3884-F7EF-12D2C6023E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865" b="7865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A78914-57D2-CFDC-7323-B47C26F11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754" y="128755"/>
            <a:ext cx="4155825" cy="407204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Project Title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77065-06B7-973E-ABD7-5B67755C4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4699" y="2405347"/>
            <a:ext cx="6853988" cy="40720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>
                <a:solidFill>
                  <a:srgbClr val="FFFFFF"/>
                </a:solidFill>
                <a:ea typeface="Calibri"/>
                <a:cs typeface="Calibri"/>
              </a:rPr>
              <a:t>An investigation into whether a timetabling application could assist with shift planning in a fast-food environment </a:t>
            </a:r>
            <a:endParaRPr lang="en-US" sz="32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8477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2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: Shape 26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Project Summary</a:t>
            </a:r>
          </a:p>
        </p:txBody>
      </p:sp>
    </p:spTree>
    <p:extLst>
      <p:ext uri="{BB962C8B-B14F-4D97-AF65-F5344CB8AC3E}">
        <p14:creationId xmlns:p14="http://schemas.microsoft.com/office/powerpoint/2010/main" val="3265674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939CE06-C914-8AAF-651D-6A9B95D9A66D}"/>
              </a:ext>
            </a:extLst>
          </p:cNvPr>
          <p:cNvSpPr/>
          <p:nvPr/>
        </p:nvSpPr>
        <p:spPr>
          <a:xfrm>
            <a:off x="-1" y="9408"/>
            <a:ext cx="12173185" cy="684859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D3EAC-AC5F-6AFD-FE22-C7FFCF16F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Summary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DD3B3C71-C748-FA21-FFEB-0A5B157DA0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304310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929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6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2506471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Aim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807" y="2721302"/>
            <a:ext cx="6798676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To investigate whether a timetabling application could assist with shift planning in a fast-food environment  </a:t>
            </a:r>
            <a:endParaRPr lang="en-US" sz="3600">
              <a:solidFill>
                <a:schemeClr val="bg1"/>
              </a:solidFill>
              <a:cs typeface="Calibri"/>
            </a:endParaRPr>
          </a:p>
        </p:txBody>
      </p:sp>
      <p:pic>
        <p:nvPicPr>
          <p:cNvPr id="4" name="Picture 3" descr="Western food arranged on table">
            <a:extLst>
              <a:ext uri="{FF2B5EF4-FFF2-40B4-BE49-F238E27FC236}">
                <a16:creationId xmlns:a16="http://schemas.microsoft.com/office/drawing/2014/main" id="{8E863993-7168-BE03-7CAC-7442846D63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69" r="23208" b="-3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9197E59-B8C9-C040-BD75-F175CDCA5A7B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65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1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770" y="2711895"/>
            <a:ext cx="6394159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Research the culture of fast-food restaurants shift patterns  </a:t>
            </a:r>
            <a:endParaRPr lang="en-US"/>
          </a:p>
        </p:txBody>
      </p:sp>
      <p:pic>
        <p:nvPicPr>
          <p:cNvPr id="33" name="Picture 32" descr="Top view of sandwiches on the table">
            <a:extLst>
              <a:ext uri="{FF2B5EF4-FFF2-40B4-BE49-F238E27FC236}">
                <a16:creationId xmlns:a16="http://schemas.microsoft.com/office/drawing/2014/main" id="{02194685-41ED-6B16-81F3-28867103AA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382" r="12261" b="-3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F679492-7367-1EB5-7574-B0965E33389C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508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2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363" y="2758932"/>
            <a:ext cx="6281270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Determine how a solution could improve these </a:t>
            </a:r>
            <a:endParaRPr lang="en-US"/>
          </a:p>
        </p:txBody>
      </p:sp>
      <p:pic>
        <p:nvPicPr>
          <p:cNvPr id="24" name="Picture 23" descr="Three arrows on bullseye">
            <a:extLst>
              <a:ext uri="{FF2B5EF4-FFF2-40B4-BE49-F238E27FC236}">
                <a16:creationId xmlns:a16="http://schemas.microsoft.com/office/drawing/2014/main" id="{150D397F-1ED4-C5B2-454A-38C4E9CF34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81" r="44330" b="5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DD56595-8EB6-D3A0-45B4-6B03873EB4BE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07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Objective 3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78" y="2702488"/>
            <a:ext cx="6243641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</a:rPr>
              <a:t>Determine the variables needed to create an effective scheduling application </a:t>
            </a:r>
            <a:endParaRPr lang="en-US">
              <a:cs typeface="Calibri" panose="020F0502020204030204"/>
            </a:endParaRPr>
          </a:p>
        </p:txBody>
      </p:sp>
      <p:pic>
        <p:nvPicPr>
          <p:cNvPr id="24" name="Picture 23" descr="Magnifying glass showing decling performance">
            <a:extLst>
              <a:ext uri="{FF2B5EF4-FFF2-40B4-BE49-F238E27FC236}">
                <a16:creationId xmlns:a16="http://schemas.microsoft.com/office/drawing/2014/main" id="{EE1AA0B0-470C-92A6-4449-60A4FD1B24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62" r="41114" b="-1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8F08841-68ED-075C-927E-18C6960273E7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561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4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511" y="2702487"/>
            <a:ext cx="6507048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  <a:ea typeface="Calibri"/>
                <a:cs typeface="Calibri"/>
              </a:rPr>
              <a:t>Investigate technology platforms to determine what will be the most effective in developing a suitable solution to the problem </a:t>
            </a:r>
            <a:endParaRPr lang="en-US"/>
          </a:p>
        </p:txBody>
      </p:sp>
      <p:pic>
        <p:nvPicPr>
          <p:cNvPr id="24" name="Picture 23" descr="Technological background">
            <a:extLst>
              <a:ext uri="{FF2B5EF4-FFF2-40B4-BE49-F238E27FC236}">
                <a16:creationId xmlns:a16="http://schemas.microsoft.com/office/drawing/2014/main" id="{DB541C8F-20F4-0A63-BD3D-AA3C9E545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73" r="34170" b="-3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421B487-4827-29F5-479B-C5FE7FC72316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3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5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78" y="2768340"/>
            <a:ext cx="6158974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  <a:ea typeface="Calibri"/>
                <a:cs typeface="Calibri"/>
              </a:rPr>
              <a:t>Design a suitable database application solution</a:t>
            </a:r>
            <a:r>
              <a:rPr lang="en-US" sz="2000">
                <a:solidFill>
                  <a:schemeClr val="bg1"/>
                </a:solidFill>
                <a:ea typeface="Calibri"/>
                <a:cs typeface="Calibri"/>
              </a:rPr>
              <a:t> </a:t>
            </a:r>
            <a:endParaRPr lang="en-US"/>
          </a:p>
        </p:txBody>
      </p:sp>
      <p:pic>
        <p:nvPicPr>
          <p:cNvPr id="24" name="Picture 23" descr="Top view of cubes connected with black lines">
            <a:extLst>
              <a:ext uri="{FF2B5EF4-FFF2-40B4-BE49-F238E27FC236}">
                <a16:creationId xmlns:a16="http://schemas.microsoft.com/office/drawing/2014/main" id="{1A26DF48-0C9C-B546-EE9E-580B32E7A9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34" r="19331" b="4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B694378-0D98-7043-A399-5C78514C28E1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293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6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326" y="2758932"/>
            <a:ext cx="6582307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bg1"/>
                </a:solidFill>
                <a:ea typeface="Calibri"/>
                <a:cs typeface="Calibri"/>
              </a:rPr>
              <a:t>Develop the database application using fictional employee data and assigning priorities to variables</a:t>
            </a:r>
            <a:endParaRPr lang="en-US"/>
          </a:p>
        </p:txBody>
      </p:sp>
      <p:pic>
        <p:nvPicPr>
          <p:cNvPr id="24" name="Picture 23" descr="Computer script on a screen">
            <a:extLst>
              <a:ext uri="{FF2B5EF4-FFF2-40B4-BE49-F238E27FC236}">
                <a16:creationId xmlns:a16="http://schemas.microsoft.com/office/drawing/2014/main" id="{932FB8F6-5862-6DF1-9C44-4017F3A735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31" r="45812" b="-3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BE0EB36-5E0A-A85A-F6E8-ECB7085177AC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951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7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23" y="2834191"/>
            <a:ext cx="6977418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bg1"/>
                </a:solidFill>
                <a:ea typeface="Calibri"/>
                <a:cs typeface="Calibri"/>
              </a:rPr>
              <a:t>Use the database application to generate a daily schedule that evenly distributes employees over different areas</a:t>
            </a:r>
            <a:endParaRPr lang="en-US" sz="36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24" name="Picture 23" descr="3D Hologram from iPad">
            <a:extLst>
              <a:ext uri="{FF2B5EF4-FFF2-40B4-BE49-F238E27FC236}">
                <a16:creationId xmlns:a16="http://schemas.microsoft.com/office/drawing/2014/main" id="{3091C9DF-49AD-8862-1F7D-2CCAEE6DD1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85" r="32891" b="-1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A868334-CB18-13CF-8B1A-9EA03E0BB4E3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226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8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733" y="2702488"/>
            <a:ext cx="6685789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bg1"/>
                </a:solidFill>
                <a:ea typeface="Calibri"/>
                <a:cs typeface="Calibri"/>
              </a:rPr>
              <a:t>Measure the success of the application through employee satisfaction of both management and staff, as well as comparing before and after sales statistics</a:t>
            </a:r>
            <a:endParaRPr lang="en-US" sz="36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24" name="Picture 23" descr="Red toy person in front of two lines of white figures">
            <a:extLst>
              <a:ext uri="{FF2B5EF4-FFF2-40B4-BE49-F238E27FC236}">
                <a16:creationId xmlns:a16="http://schemas.microsoft.com/office/drawing/2014/main" id="{BCAB40B0-F620-361C-C015-3F9FEEE980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49" r="25829" b="5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173ED0-CE92-B830-2720-37A7511A035E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598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Objective 9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CBEAC9-AD9E-02CE-5684-13377ADF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18" y="2787154"/>
            <a:ext cx="6309492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bg1"/>
                </a:solidFill>
                <a:ea typeface="Calibri"/>
                <a:cs typeface="Calibri"/>
              </a:rPr>
              <a:t>Reflect on the conclusion of the project and discuss and critique the findings</a:t>
            </a:r>
            <a:endParaRPr lang="en-US" sz="36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24" name="Picture 23" descr="White bulbs with a yellow one standing out">
            <a:extLst>
              <a:ext uri="{FF2B5EF4-FFF2-40B4-BE49-F238E27FC236}">
                <a16:creationId xmlns:a16="http://schemas.microsoft.com/office/drawing/2014/main" id="{F6471741-E8F8-667D-6885-EAD50889EB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77" r="17366" b="-3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75AC978-BB05-8210-FF3D-C2196C4816EF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303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6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  <a:ea typeface="Calibri Light"/>
                <a:cs typeface="Calibri Light"/>
              </a:rPr>
              <a:t>Literature Review Findings</a:t>
            </a:r>
            <a:endParaRPr lang="en-US" sz="54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088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5BEA250-ED69-9DE7-5EDD-89E45BE4FE79}"/>
              </a:ext>
            </a:extLst>
          </p:cNvPr>
          <p:cNvSpPr/>
          <p:nvPr/>
        </p:nvSpPr>
        <p:spPr>
          <a:xfrm>
            <a:off x="-1" y="9408"/>
            <a:ext cx="12173185" cy="684859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FA5E6-BBDD-8638-F346-CB016DC6B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Literature Review Findings </a:t>
            </a:r>
          </a:p>
        </p:txBody>
      </p:sp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BD2AF66A-59E6-B3F2-F40F-1357E6CDDF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5363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3828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6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  <a:cs typeface="Calibri Light"/>
              </a:rPr>
              <a:t>Testing </a:t>
            </a:r>
          </a:p>
        </p:txBody>
      </p:sp>
    </p:spTree>
    <p:extLst>
      <p:ext uri="{BB962C8B-B14F-4D97-AF65-F5344CB8AC3E}">
        <p14:creationId xmlns:p14="http://schemas.microsoft.com/office/powerpoint/2010/main" val="1551604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ea typeface="Calibri Light"/>
                <a:cs typeface="Calibri Light"/>
              </a:rPr>
              <a:t>Test Plan (Unit)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020B630C-2A42-5DBB-A589-DD34D8FE85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5407" y="1957330"/>
            <a:ext cx="8358743" cy="4614744"/>
          </a:xfr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4E98D52-FEB0-527C-7F6B-4C880390C559}"/>
              </a:ext>
            </a:extLst>
          </p:cNvPr>
          <p:cNvSpPr/>
          <p:nvPr/>
        </p:nvSpPr>
        <p:spPr>
          <a:xfrm>
            <a:off x="1006592" y="1853259"/>
            <a:ext cx="696148" cy="2916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706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ea typeface="Calibri Light"/>
                <a:cs typeface="Calibri Light"/>
              </a:rPr>
              <a:t>Test Plan (Unit)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6" descr="Table&#10;&#10;Description automatically generated">
            <a:extLst>
              <a:ext uri="{FF2B5EF4-FFF2-40B4-BE49-F238E27FC236}">
                <a16:creationId xmlns:a16="http://schemas.microsoft.com/office/drawing/2014/main" id="{678154EE-ACF7-BEA5-8D1F-6F7D0B71EC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3466" y="2006690"/>
            <a:ext cx="9762771" cy="4506617"/>
          </a:xfrm>
        </p:spPr>
      </p:pic>
    </p:spTree>
    <p:extLst>
      <p:ext uri="{BB962C8B-B14F-4D97-AF65-F5344CB8AC3E}">
        <p14:creationId xmlns:p14="http://schemas.microsoft.com/office/powerpoint/2010/main" val="25624021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ea typeface="Calibri Light"/>
                <a:cs typeface="Calibri Light"/>
              </a:rPr>
              <a:t>Test Plan (System)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5348A460-4FA7-89F9-F10E-CF0675928E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4718" y="1923816"/>
            <a:ext cx="11117674" cy="4550066"/>
          </a:xfrm>
        </p:spPr>
      </p:pic>
    </p:spTree>
    <p:extLst>
      <p:ext uri="{BB962C8B-B14F-4D97-AF65-F5344CB8AC3E}">
        <p14:creationId xmlns:p14="http://schemas.microsoft.com/office/powerpoint/2010/main" val="18941012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ea typeface="Calibri Light"/>
                <a:cs typeface="Calibri Light"/>
              </a:rPr>
              <a:t>Test Plan (Design)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7590E7A0-666B-F34A-DEAD-0D5DECE42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9262" y="1869269"/>
            <a:ext cx="8153466" cy="4806285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1588A82-77CB-6D35-5D04-58E66B92FBB9}"/>
              </a:ext>
            </a:extLst>
          </p:cNvPr>
          <p:cNvSpPr/>
          <p:nvPr/>
        </p:nvSpPr>
        <p:spPr>
          <a:xfrm>
            <a:off x="1006592" y="1853259"/>
            <a:ext cx="696148" cy="2916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3137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6161-BAB1-9150-3FD3-ADFB4FA9C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42" y="-336987"/>
            <a:ext cx="4204258" cy="24739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Testing (user acceptance)</a:t>
            </a:r>
          </a:p>
        </p:txBody>
      </p:sp>
      <p:pic>
        <p:nvPicPr>
          <p:cNvPr id="3" name="Picture 8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9DF5EED-2DFE-D4AA-E9CC-733DF9250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59" y="974157"/>
            <a:ext cx="5800607" cy="4166499"/>
          </a:xfrm>
          <a:prstGeom prst="rect">
            <a:avLst/>
          </a:prstGeom>
        </p:spPr>
      </p:pic>
      <p:pic>
        <p:nvPicPr>
          <p:cNvPr id="9" name="Picture 9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8D9EF15-ABF7-5FEF-A1AD-7507DED677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7808" y="2816565"/>
            <a:ext cx="5706531" cy="389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17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6161-BAB1-9150-3FD3-ADFB4FA9C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6109" y="-540778"/>
            <a:ext cx="5232072" cy="24207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Testing (user acceptance)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173ECAE-2511-8CAA-EC83-E200DA0A8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2672" y="2163862"/>
            <a:ext cx="5758622" cy="4060770"/>
          </a:xfrm>
          <a:prstGeom prst="rect">
            <a:avLst/>
          </a:prstGeom>
        </p:spPr>
      </p:pic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336A904-64DE-E43B-6A1B-8118381630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039" y="349019"/>
            <a:ext cx="5453558" cy="3884793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C5F3481-7AE0-E4DC-7352-C5E0B5AB27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059" y="4907682"/>
            <a:ext cx="5332604" cy="148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271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6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  <a:ea typeface="Calibri Light"/>
                <a:cs typeface="Calibri Light"/>
              </a:rPr>
              <a:t>Conclusions</a:t>
            </a:r>
            <a:endParaRPr lang="en-US" sz="54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696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866715D-CD74-23D5-3EC9-604100240E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491504"/>
              </p:ext>
            </p:extLst>
          </p:nvPr>
        </p:nvGraphicFramePr>
        <p:xfrm>
          <a:off x="4767621" y="1677904"/>
          <a:ext cx="6390623" cy="3633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36DBB148-D398-1B4B-4569-A15FE197ED66}"/>
              </a:ext>
            </a:extLst>
          </p:cNvPr>
          <p:cNvSpPr txBox="1"/>
          <p:nvPr/>
        </p:nvSpPr>
        <p:spPr>
          <a:xfrm>
            <a:off x="489185" y="3170296"/>
            <a:ext cx="27657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>
                <a:solidFill>
                  <a:schemeClr val="bg1"/>
                </a:solidFill>
                <a:ea typeface="Calibri"/>
                <a:cs typeface="Calibri"/>
              </a:rPr>
              <a:t>Conclusions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86A37C6-646B-7A9F-D32E-2D432D7C6890}"/>
              </a:ext>
            </a:extLst>
          </p:cNvPr>
          <p:cNvSpPr/>
          <p:nvPr/>
        </p:nvSpPr>
        <p:spPr>
          <a:xfrm>
            <a:off x="4421481" y="470370"/>
            <a:ext cx="696148" cy="2916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1977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Roasted wheat for wheat tea">
            <a:extLst>
              <a:ext uri="{FF2B5EF4-FFF2-40B4-BE49-F238E27FC236}">
                <a16:creationId xmlns:a16="http://schemas.microsoft.com/office/drawing/2014/main" id="{A9103E0F-FCE9-7E30-DD9F-87C5B5C1CE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Did the system have an impact on the store?</a:t>
            </a:r>
          </a:p>
        </p:txBody>
      </p:sp>
    </p:spTree>
    <p:extLst>
      <p:ext uri="{BB962C8B-B14F-4D97-AF65-F5344CB8AC3E}">
        <p14:creationId xmlns:p14="http://schemas.microsoft.com/office/powerpoint/2010/main" val="3475804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5CB0A513-4691-F58C-A14A-C96023FA0E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84" y="322647"/>
            <a:ext cx="3538738" cy="1381985"/>
          </a:xfrm>
          <a:prstGeom prst="rect">
            <a:avLst/>
          </a:prstGeom>
        </p:spPr>
      </p:pic>
      <p:pic>
        <p:nvPicPr>
          <p:cNvPr id="6" name="Picture 6" descr="Chart, pie chart&#10;&#10;Description automatically generated">
            <a:extLst>
              <a:ext uri="{FF2B5EF4-FFF2-40B4-BE49-F238E27FC236}">
                <a16:creationId xmlns:a16="http://schemas.microsoft.com/office/drawing/2014/main" id="{3B4143F1-B5BA-B941-D316-9D9A486202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764" y="422513"/>
            <a:ext cx="3834291" cy="1244733"/>
          </a:xfrm>
          <a:prstGeom prst="rect">
            <a:avLst/>
          </a:prstGeom>
        </p:spPr>
      </p:pic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D13FED7-5CF2-6CDD-149D-F30D4D9920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603" y="2769090"/>
            <a:ext cx="3745697" cy="1366473"/>
          </a:xfrm>
          <a:prstGeom prst="rect">
            <a:avLst/>
          </a:prstGeom>
        </p:spPr>
      </p:pic>
      <p:pic>
        <p:nvPicPr>
          <p:cNvPr id="8" name="Picture 8" descr="Chart, pie chart&#10;&#10;Description automatically generated">
            <a:extLst>
              <a:ext uri="{FF2B5EF4-FFF2-40B4-BE49-F238E27FC236}">
                <a16:creationId xmlns:a16="http://schemas.microsoft.com/office/drawing/2014/main" id="{2CA9AA02-3E2A-0151-CD76-167ACC120B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08" y="5133172"/>
            <a:ext cx="4053621" cy="1337317"/>
          </a:xfrm>
          <a:prstGeom prst="rect">
            <a:avLst/>
          </a:prstGeom>
        </p:spPr>
      </p:pic>
      <p:pic>
        <p:nvPicPr>
          <p:cNvPr id="9" name="Picture 9" descr="Chart, bar chart&#10;&#10;Description automatically generated">
            <a:extLst>
              <a:ext uri="{FF2B5EF4-FFF2-40B4-BE49-F238E27FC236}">
                <a16:creationId xmlns:a16="http://schemas.microsoft.com/office/drawing/2014/main" id="{8DE09139-3095-57E8-FFA6-94F0ED2FB1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5237" y="5043850"/>
            <a:ext cx="3574514" cy="1655704"/>
          </a:xfrm>
          <a:prstGeom prst="rect">
            <a:avLst/>
          </a:prstGeom>
        </p:spPr>
      </p:pic>
      <p:sp>
        <p:nvSpPr>
          <p:cNvPr id="126" name="Rectangle 125">
            <a:extLst>
              <a:ext uri="{FF2B5EF4-FFF2-40B4-BE49-F238E27FC236}">
                <a16:creationId xmlns:a16="http://schemas.microsoft.com/office/drawing/2014/main" id="{A5A17FC0-D416-4C8B-A9E6-5924D352B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5127" y="-680"/>
            <a:ext cx="4236873" cy="6858681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ADB16-2C32-6617-5984-DCB00DDCECF2}"/>
              </a:ext>
            </a:extLst>
          </p:cNvPr>
          <p:cNvSpPr txBox="1"/>
          <p:nvPr/>
        </p:nvSpPr>
        <p:spPr>
          <a:xfrm>
            <a:off x="8282152" y="1010485"/>
            <a:ext cx="2840391" cy="335395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Before Schedule</a:t>
            </a:r>
          </a:p>
        </p:txBody>
      </p:sp>
      <p:cxnSp>
        <p:nvCxnSpPr>
          <p:cNvPr id="128" name="Straight Connector 127">
            <a:extLst>
              <a:ext uri="{FF2B5EF4-FFF2-40B4-BE49-F238E27FC236}">
                <a16:creationId xmlns:a16="http://schemas.microsoft.com/office/drawing/2014/main" id="{982DC870-E8E5-4050-B10C-CC24FC67E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285774"/>
            <a:ext cx="8020742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FF76A74F-C283-4DED-BD4D-086753B7C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4571549"/>
            <a:ext cx="8113985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3B2791FB-B2F7-4BBE-B8D8-74C37FF9E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>
            <a:extLst>
              <a:ext uri="{FF2B5EF4-FFF2-40B4-BE49-F238E27FC236}">
                <a16:creationId xmlns:a16="http://schemas.microsoft.com/office/drawing/2014/main" id="{9891B5DE-6811-4844-BB18-472A3F360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20742" y="-680"/>
            <a:ext cx="0" cy="224028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 descr="Chart, waterfall chart&#10;&#10;Description automatically generated">
            <a:extLst>
              <a:ext uri="{FF2B5EF4-FFF2-40B4-BE49-F238E27FC236}">
                <a16:creationId xmlns:a16="http://schemas.microsoft.com/office/drawing/2014/main" id="{B56047DC-6186-663F-DD98-55D48D13C3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385" y="2618316"/>
            <a:ext cx="3706222" cy="1845162"/>
          </a:xfrm>
          <a:prstGeom prst="rect">
            <a:avLst/>
          </a:prstGeom>
        </p:spPr>
      </p:pic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77A9CA3A-7216-41E0-B3CD-058077FD39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40636" y="4571549"/>
            <a:ext cx="1892695" cy="0"/>
          </a:xfrm>
          <a:prstGeom prst="line">
            <a:avLst/>
          </a:prstGeom>
          <a:ln w="15875">
            <a:solidFill>
              <a:srgbClr val="FFFFFF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375B141-1F7C-B37E-0A1B-1378CDAC7CEC}"/>
              </a:ext>
            </a:extLst>
          </p:cNvPr>
          <p:cNvSpPr txBox="1"/>
          <p:nvPr/>
        </p:nvSpPr>
        <p:spPr>
          <a:xfrm>
            <a:off x="1618074" y="3189111"/>
            <a:ext cx="818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cs typeface="Calibri"/>
              </a:rPr>
              <a:t>32%</a:t>
            </a:r>
          </a:p>
          <a:p>
            <a:pPr algn="l"/>
            <a:r>
              <a:rPr lang="en-US" sz="1200">
                <a:cs typeface="Calibri"/>
              </a:rPr>
              <a:t>44%</a:t>
            </a:r>
          </a:p>
          <a:p>
            <a:r>
              <a:rPr lang="en-US" sz="1200">
                <a:cs typeface="Calibri"/>
              </a:rPr>
              <a:t>24%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E58541-41F8-F068-72E1-6243E831583D}"/>
              </a:ext>
            </a:extLst>
          </p:cNvPr>
          <p:cNvSpPr txBox="1"/>
          <p:nvPr/>
        </p:nvSpPr>
        <p:spPr>
          <a:xfrm>
            <a:off x="1674518" y="950148"/>
            <a:ext cx="818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cs typeface="Calibri"/>
              </a:rPr>
              <a:t>44%</a:t>
            </a:r>
          </a:p>
          <a:p>
            <a:r>
              <a:rPr lang="en-US" sz="1200">
                <a:cs typeface="Calibri"/>
              </a:rPr>
              <a:t>56%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377ED-88C4-D60B-5872-41716DCF5CE1}"/>
              </a:ext>
            </a:extLst>
          </p:cNvPr>
          <p:cNvSpPr txBox="1"/>
          <p:nvPr/>
        </p:nvSpPr>
        <p:spPr>
          <a:xfrm>
            <a:off x="5550370" y="950148"/>
            <a:ext cx="818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cs typeface="Calibri"/>
              </a:rPr>
              <a:t>60%</a:t>
            </a:r>
          </a:p>
          <a:p>
            <a:r>
              <a:rPr lang="en-US" sz="1200">
                <a:cs typeface="Calibri"/>
              </a:rPr>
              <a:t>40%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7E282F-7E19-B873-4EE4-E51C01DEAA5B}"/>
              </a:ext>
            </a:extLst>
          </p:cNvPr>
          <p:cNvSpPr txBox="1"/>
          <p:nvPr/>
        </p:nvSpPr>
        <p:spPr>
          <a:xfrm>
            <a:off x="1270000" y="5691481"/>
            <a:ext cx="818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cs typeface="Calibri"/>
              </a:rPr>
              <a:t>68%</a:t>
            </a:r>
          </a:p>
          <a:p>
            <a:pPr algn="l"/>
            <a:r>
              <a:rPr lang="en-US" sz="1200">
                <a:cs typeface="Calibri"/>
              </a:rPr>
              <a:t>4%</a:t>
            </a:r>
          </a:p>
          <a:p>
            <a:r>
              <a:rPr lang="en-US" sz="1200">
                <a:cs typeface="Calibri"/>
              </a:rPr>
              <a:t>28%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2F5D82-EDDF-2BFD-5DA0-9AB99A4AA704}"/>
              </a:ext>
            </a:extLst>
          </p:cNvPr>
          <p:cNvSpPr txBox="1"/>
          <p:nvPr/>
        </p:nvSpPr>
        <p:spPr>
          <a:xfrm>
            <a:off x="8438444" y="4731926"/>
            <a:ext cx="173096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cs typeface="Calibri"/>
              </a:rPr>
              <a:t>25 Total Respondents </a:t>
            </a:r>
          </a:p>
        </p:txBody>
      </p:sp>
    </p:spTree>
    <p:extLst>
      <p:ext uri="{BB962C8B-B14F-4D97-AF65-F5344CB8AC3E}">
        <p14:creationId xmlns:p14="http://schemas.microsoft.com/office/powerpoint/2010/main" val="3907723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891401DC-7AF6-42FA-BE31-CF773B6C8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80"/>
            <a:ext cx="12188952" cy="68580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63C51916-CEF0-A592-E2A5-7579B8564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79" y="176834"/>
            <a:ext cx="3764156" cy="1889983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F619AC5A-13D7-144F-4E76-5F91A343C5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875" y="372243"/>
            <a:ext cx="4125920" cy="1505197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FC08AACC-AB86-78ED-12FD-97C7CB3F73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7821" y="340951"/>
            <a:ext cx="4131919" cy="150193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24B8A63E-100D-1405-8993-7BE0D16E47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15" y="2640035"/>
            <a:ext cx="3915030" cy="1530510"/>
          </a:xfrm>
          <a:prstGeom prst="rect">
            <a:avLst/>
          </a:prstGeom>
        </p:spPr>
      </p:pic>
      <p:pic>
        <p:nvPicPr>
          <p:cNvPr id="7" name="Picture 7" descr="A picture containing chart&#10;&#10;Description automatically generated">
            <a:extLst>
              <a:ext uri="{FF2B5EF4-FFF2-40B4-BE49-F238E27FC236}">
                <a16:creationId xmlns:a16="http://schemas.microsoft.com/office/drawing/2014/main" id="{9674503B-5CE4-F6FC-E03C-E614DCE3D7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22" y="4996083"/>
            <a:ext cx="3884288" cy="1479792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2B7203F0-D9CB-4774-B9D4-B3AB625DF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7495" y="2300641"/>
            <a:ext cx="8124506" cy="455736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EC618-6E18-FFB4-2D06-8ECB0F449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1973" y="2892583"/>
            <a:ext cx="6868620" cy="1016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After Schedule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88CB8AF-5631-45C6-BFEC-971C4D6E5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285774"/>
            <a:ext cx="12188952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F2EA1AF-73AB-4FCB-B4EE-0E42E725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571548"/>
            <a:ext cx="4064320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5A18FBF-6157-4210-BEF2-9A6C31FA8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43C9CCA8-3CEC-4CD0-A624-A701C6125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20742" y="-680"/>
            <a:ext cx="0" cy="224028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178E823-84B1-B859-456D-8FE6814900C2}"/>
              </a:ext>
            </a:extLst>
          </p:cNvPr>
          <p:cNvSpPr txBox="1"/>
          <p:nvPr/>
        </p:nvSpPr>
        <p:spPr>
          <a:xfrm>
            <a:off x="4541624" y="3828337"/>
            <a:ext cx="6868620" cy="20758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</a:rPr>
              <a:t>20 Total Respondents 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E56044-242A-F09A-761D-1DDEC89F59A6}"/>
              </a:ext>
            </a:extLst>
          </p:cNvPr>
          <p:cNvSpPr txBox="1"/>
          <p:nvPr/>
        </p:nvSpPr>
        <p:spPr>
          <a:xfrm>
            <a:off x="5747926" y="912518"/>
            <a:ext cx="818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cs typeface="Calibri"/>
              </a:rPr>
              <a:t>65%</a:t>
            </a:r>
          </a:p>
          <a:p>
            <a:pPr algn="l"/>
            <a:r>
              <a:rPr lang="en-US" sz="1200">
                <a:solidFill>
                  <a:schemeClr val="bg1"/>
                </a:solidFill>
                <a:cs typeface="Calibri"/>
              </a:rPr>
              <a:t>25%</a:t>
            </a:r>
          </a:p>
          <a:p>
            <a:r>
              <a:rPr lang="en-US" sz="1200">
                <a:solidFill>
                  <a:schemeClr val="bg1"/>
                </a:solidFill>
                <a:cs typeface="Calibri"/>
              </a:rPr>
              <a:t>10%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8409FE-0C6B-0825-543E-CBD5D7A7445A}"/>
              </a:ext>
            </a:extLst>
          </p:cNvPr>
          <p:cNvSpPr txBox="1"/>
          <p:nvPr/>
        </p:nvSpPr>
        <p:spPr>
          <a:xfrm>
            <a:off x="9652001" y="950148"/>
            <a:ext cx="818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cs typeface="Calibri"/>
              </a:rPr>
              <a:t>85%</a:t>
            </a:r>
            <a:endParaRPr lang="en-US">
              <a:solidFill>
                <a:schemeClr val="bg1"/>
              </a:solidFill>
            </a:endParaRPr>
          </a:p>
          <a:p>
            <a:endParaRPr lang="en-US" sz="1200">
              <a:solidFill>
                <a:schemeClr val="bg1"/>
              </a:solidFill>
              <a:cs typeface="Calibri"/>
            </a:endParaRPr>
          </a:p>
          <a:p>
            <a:r>
              <a:rPr lang="en-US" sz="1200">
                <a:solidFill>
                  <a:schemeClr val="bg1"/>
                </a:solidFill>
                <a:cs typeface="Calibri"/>
              </a:rPr>
              <a:t>15%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F63B55-67BE-F3A4-2031-4DB9DE0C6CA0}"/>
              </a:ext>
            </a:extLst>
          </p:cNvPr>
          <p:cNvSpPr txBox="1"/>
          <p:nvPr/>
        </p:nvSpPr>
        <p:spPr>
          <a:xfrm>
            <a:off x="1533407" y="3160888"/>
            <a:ext cx="8184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cs typeface="Calibri"/>
              </a:rPr>
              <a:t>55%</a:t>
            </a:r>
          </a:p>
          <a:p>
            <a:pPr algn="l"/>
            <a:r>
              <a:rPr lang="en-US" sz="1200">
                <a:solidFill>
                  <a:schemeClr val="bg1"/>
                </a:solidFill>
                <a:cs typeface="Calibri"/>
              </a:rPr>
              <a:t>25%</a:t>
            </a:r>
          </a:p>
          <a:p>
            <a:r>
              <a:rPr lang="en-US" sz="1200">
                <a:solidFill>
                  <a:schemeClr val="bg1"/>
                </a:solidFill>
                <a:cs typeface="Calibri"/>
              </a:rPr>
              <a:t>5%</a:t>
            </a:r>
          </a:p>
          <a:p>
            <a:r>
              <a:rPr lang="en-US" sz="1200">
                <a:solidFill>
                  <a:schemeClr val="bg1"/>
                </a:solidFill>
                <a:cs typeface="Calibri"/>
              </a:rPr>
              <a:t>15%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756F48-C32F-898A-5574-A1EDD4192525}"/>
              </a:ext>
            </a:extLst>
          </p:cNvPr>
          <p:cNvSpPr txBox="1"/>
          <p:nvPr/>
        </p:nvSpPr>
        <p:spPr>
          <a:xfrm>
            <a:off x="1618074" y="5616221"/>
            <a:ext cx="818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cs typeface="Calibri"/>
              </a:rPr>
              <a:t>5%</a:t>
            </a:r>
          </a:p>
          <a:p>
            <a:pPr algn="l"/>
            <a:r>
              <a:rPr lang="en-US" sz="1200">
                <a:solidFill>
                  <a:schemeClr val="bg1"/>
                </a:solidFill>
                <a:cs typeface="Calibri"/>
              </a:rPr>
              <a:t>75%</a:t>
            </a:r>
          </a:p>
          <a:p>
            <a:r>
              <a:rPr lang="en-US" sz="1200">
                <a:solidFill>
                  <a:schemeClr val="bg1"/>
                </a:solidFill>
                <a:cs typeface="Calibri"/>
              </a:rPr>
              <a:t>20%</a:t>
            </a:r>
          </a:p>
        </p:txBody>
      </p:sp>
    </p:spTree>
    <p:extLst>
      <p:ext uri="{BB962C8B-B14F-4D97-AF65-F5344CB8AC3E}">
        <p14:creationId xmlns:p14="http://schemas.microsoft.com/office/powerpoint/2010/main" val="1601884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 descr="Abstract blurred background of department store">
            <a:extLst>
              <a:ext uri="{FF2B5EF4-FFF2-40B4-BE49-F238E27FC236}">
                <a16:creationId xmlns:a16="http://schemas.microsoft.com/office/drawing/2014/main" id="{B02E92CD-D0FA-D4CD-21B7-2A23128962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2" name="Freeform 12">
            <a:extLst>
              <a:ext uri="{FF2B5EF4-FFF2-40B4-BE49-F238E27FC236}">
                <a16:creationId xmlns:a16="http://schemas.microsoft.com/office/drawing/2014/main" id="{5625EBD2-B0F5-41AE-B3A7-8EC468264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1594" y="2311110"/>
            <a:ext cx="7028812" cy="2235780"/>
          </a:xfrm>
          <a:custGeom>
            <a:avLst/>
            <a:gdLst>
              <a:gd name="connsiteX0" fmla="*/ 0 w 8935452"/>
              <a:gd name="connsiteY0" fmla="*/ 0 h 3735526"/>
              <a:gd name="connsiteX1" fmla="*/ 8935452 w 8935452"/>
              <a:gd name="connsiteY1" fmla="*/ 0 h 3735526"/>
              <a:gd name="connsiteX2" fmla="*/ 8935452 w 8935452"/>
              <a:gd name="connsiteY2" fmla="*/ 3384463 h 3735526"/>
              <a:gd name="connsiteX3" fmla="*/ 4674433 w 8935452"/>
              <a:gd name="connsiteY3" fmla="*/ 3384463 h 3735526"/>
              <a:gd name="connsiteX4" fmla="*/ 4470816 w 8935452"/>
              <a:gd name="connsiteY4" fmla="*/ 3735526 h 3735526"/>
              <a:gd name="connsiteX5" fmla="*/ 4267200 w 8935452"/>
              <a:gd name="connsiteY5" fmla="*/ 3384463 h 3735526"/>
              <a:gd name="connsiteX6" fmla="*/ 0 w 8935452"/>
              <a:gd name="connsiteY6" fmla="*/ 3384463 h 3735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35452" h="3735526">
                <a:moveTo>
                  <a:pt x="0" y="0"/>
                </a:moveTo>
                <a:lnTo>
                  <a:pt x="8935452" y="0"/>
                </a:lnTo>
                <a:lnTo>
                  <a:pt x="8935452" y="3384463"/>
                </a:lnTo>
                <a:lnTo>
                  <a:pt x="4674433" y="3384463"/>
                </a:lnTo>
                <a:lnTo>
                  <a:pt x="4470816" y="3735526"/>
                </a:lnTo>
                <a:lnTo>
                  <a:pt x="4267200" y="3384463"/>
                </a:lnTo>
                <a:lnTo>
                  <a:pt x="0" y="3384463"/>
                </a:lnTo>
                <a:close/>
              </a:path>
            </a:pathLst>
          </a:custGeom>
          <a:solidFill>
            <a:schemeClr val="bg2"/>
          </a:solidFill>
          <a:ln w="1905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7062" y="2486025"/>
            <a:ext cx="5857875" cy="167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Did the system have an impact on the store?</a:t>
            </a:r>
          </a:p>
        </p:txBody>
      </p:sp>
    </p:spTree>
    <p:extLst>
      <p:ext uri="{BB962C8B-B14F-4D97-AF65-F5344CB8AC3E}">
        <p14:creationId xmlns:p14="http://schemas.microsoft.com/office/powerpoint/2010/main" val="19410419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Books on a table">
            <a:extLst>
              <a:ext uri="{FF2B5EF4-FFF2-40B4-BE49-F238E27FC236}">
                <a16:creationId xmlns:a16="http://schemas.microsoft.com/office/drawing/2014/main" id="{3B53AD01-4494-F7E9-5905-8710006A82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05" r="-2" b="-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Did the data back up the literature review?</a:t>
            </a:r>
          </a:p>
        </p:txBody>
      </p:sp>
    </p:spTree>
    <p:extLst>
      <p:ext uri="{BB962C8B-B14F-4D97-AF65-F5344CB8AC3E}">
        <p14:creationId xmlns:p14="http://schemas.microsoft.com/office/powerpoint/2010/main" val="18521256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Three darts on bullseye">
            <a:extLst>
              <a:ext uri="{FF2B5EF4-FFF2-40B4-BE49-F238E27FC236}">
                <a16:creationId xmlns:a16="http://schemas.microsoft.com/office/drawing/2014/main" id="{EA390571-5557-CCA5-1F04-DBD00844DD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342" b="707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Were the aims and objectives met?</a:t>
            </a:r>
          </a:p>
        </p:txBody>
      </p:sp>
    </p:spTree>
    <p:extLst>
      <p:ext uri="{BB962C8B-B14F-4D97-AF65-F5344CB8AC3E}">
        <p14:creationId xmlns:p14="http://schemas.microsoft.com/office/powerpoint/2010/main" val="8328502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Recommendations for Future Work</a:t>
            </a:r>
          </a:p>
        </p:txBody>
      </p:sp>
    </p:spTree>
    <p:extLst>
      <p:ext uri="{BB962C8B-B14F-4D97-AF65-F5344CB8AC3E}">
        <p14:creationId xmlns:p14="http://schemas.microsoft.com/office/powerpoint/2010/main" val="2078902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7F16C5A-0D41-47A9-B0A2-9C2AD7A8C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3463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35454-8080-9DFF-9DD0-B3CE1D5C1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7" y="637763"/>
            <a:ext cx="5915800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Recommendation 1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6" y="2372156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933C4-6815-8928-F436-601BD883A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468" y="2623980"/>
            <a:ext cx="5915813" cy="360001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>
                <a:solidFill>
                  <a:schemeClr val="bg1"/>
                </a:solidFill>
                <a:ea typeface="Calibri"/>
                <a:cs typeface="Calibri"/>
              </a:rPr>
              <a:t>The application should have a way for employees to view their schedules from their own accounts</a:t>
            </a:r>
            <a:endParaRPr lang="en-US" sz="36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 sz="20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16" name="Graphic 15" descr="User">
            <a:extLst>
              <a:ext uri="{FF2B5EF4-FFF2-40B4-BE49-F238E27FC236}">
                <a16:creationId xmlns:a16="http://schemas.microsoft.com/office/drawing/2014/main" id="{0B3BDE86-C5A5-93C7-3A62-53DF75850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9868" y="1716821"/>
            <a:ext cx="3418651" cy="341865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9155EA-41E2-7362-BD41-5B0F585C2612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3823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35454-8080-9DFF-9DD0-B3CE1D5C1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7" y="637763"/>
            <a:ext cx="5915800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Recommendation 2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933C4-6815-8928-F436-601BD883A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844" y="2486117"/>
            <a:ext cx="6121344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36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>
                <a:solidFill>
                  <a:schemeClr val="bg1"/>
                </a:solidFill>
                <a:ea typeface="Calibri"/>
                <a:cs typeface="Calibri"/>
              </a:rPr>
              <a:t>To work more closely with the client and allow for a more thorough test to be completed with all employees</a:t>
            </a:r>
            <a:endParaRPr lang="en-US" sz="36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 sz="20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25" name="Picture 24" descr="Rolls of blueprints">
            <a:extLst>
              <a:ext uri="{FF2B5EF4-FFF2-40B4-BE49-F238E27FC236}">
                <a16:creationId xmlns:a16="http://schemas.microsoft.com/office/drawing/2014/main" id="{1D8AED32-E5F5-3EDA-BC7B-0F4A929D9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647" r="-3" b="-3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8EAA88-83B7-444C-0C75-5AD721198325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7907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A86598-DA2C-41D5-BC0C-E877F881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" y="0"/>
            <a:ext cx="752515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35454-8080-9DFF-9DD0-B3CE1D5C1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6" y="637763"/>
            <a:ext cx="5735633" cy="1627274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Recommendation 3 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57" y="2377331"/>
            <a:ext cx="457200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933C4-6815-8928-F436-601BD883A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918" y="2420265"/>
            <a:ext cx="5735641" cy="35967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600">
                <a:solidFill>
                  <a:schemeClr val="bg1"/>
                </a:solidFill>
                <a:ea typeface="Calibri"/>
                <a:cs typeface="Calibri"/>
              </a:rPr>
              <a:t>To use different metrics for evaluation </a:t>
            </a:r>
            <a:endParaRPr lang="en-US" sz="3600">
              <a:solidFill>
                <a:schemeClr val="bg1"/>
              </a:solidFill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14" name="Picture 13" descr="Pencil and answer-sheet">
            <a:extLst>
              <a:ext uri="{FF2B5EF4-FFF2-40B4-BE49-F238E27FC236}">
                <a16:creationId xmlns:a16="http://schemas.microsoft.com/office/drawing/2014/main" id="{59FC7FF1-92C2-75F9-564B-22B289C17A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457" r="-1" b="-1"/>
          <a:stretch/>
        </p:blipFill>
        <p:spPr>
          <a:xfrm>
            <a:off x="7525166" y="10"/>
            <a:ext cx="4666834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61CF323-B15F-2957-4BA3-6856905F90B8}"/>
              </a:ext>
            </a:extLst>
          </p:cNvPr>
          <p:cNvSpPr/>
          <p:nvPr/>
        </p:nvSpPr>
        <p:spPr>
          <a:xfrm>
            <a:off x="1040780" y="2267414"/>
            <a:ext cx="747622" cy="3306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9194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AA979-25A3-8F0B-1479-00C836DB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Project Demos</a:t>
            </a:r>
          </a:p>
        </p:txBody>
      </p:sp>
    </p:spTree>
    <p:extLst>
      <p:ext uri="{BB962C8B-B14F-4D97-AF65-F5344CB8AC3E}">
        <p14:creationId xmlns:p14="http://schemas.microsoft.com/office/powerpoint/2010/main" val="2505066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37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2023-04-27 22-53-32">
            <a:hlinkClick r:id="" action="ppaction://media"/>
            <a:extLst>
              <a:ext uri="{FF2B5EF4-FFF2-40B4-BE49-F238E27FC236}">
                <a16:creationId xmlns:a16="http://schemas.microsoft.com/office/drawing/2014/main" id="{715F8E9D-E6B2-AB76-655B-2559AB71689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941" y="643467"/>
            <a:ext cx="990411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80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37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2023-04-27 23-02-32">
            <a:hlinkClick r:id="" action="ppaction://media"/>
            <a:extLst>
              <a:ext uri="{FF2B5EF4-FFF2-40B4-BE49-F238E27FC236}">
                <a16:creationId xmlns:a16="http://schemas.microsoft.com/office/drawing/2014/main" id="{6B739098-D605-515D-D431-16D603B3D4B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941" y="643467"/>
            <a:ext cx="990411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2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9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Yellow question mark">
            <a:extLst>
              <a:ext uri="{FF2B5EF4-FFF2-40B4-BE49-F238E27FC236}">
                <a16:creationId xmlns:a16="http://schemas.microsoft.com/office/drawing/2014/main" id="{D8BDEF9E-BCD8-7FED-311C-932ADE5576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b="625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7" name="Freeform 12">
            <a:extLst>
              <a:ext uri="{FF2B5EF4-FFF2-40B4-BE49-F238E27FC236}">
                <a16:creationId xmlns:a16="http://schemas.microsoft.com/office/drawing/2014/main" id="{5625EBD2-B0F5-41AE-B3A7-8EC468264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1594" y="2311110"/>
            <a:ext cx="7028812" cy="2235780"/>
          </a:xfrm>
          <a:custGeom>
            <a:avLst/>
            <a:gdLst>
              <a:gd name="connsiteX0" fmla="*/ 0 w 8935452"/>
              <a:gd name="connsiteY0" fmla="*/ 0 h 3735526"/>
              <a:gd name="connsiteX1" fmla="*/ 8935452 w 8935452"/>
              <a:gd name="connsiteY1" fmla="*/ 0 h 3735526"/>
              <a:gd name="connsiteX2" fmla="*/ 8935452 w 8935452"/>
              <a:gd name="connsiteY2" fmla="*/ 3384463 h 3735526"/>
              <a:gd name="connsiteX3" fmla="*/ 4674433 w 8935452"/>
              <a:gd name="connsiteY3" fmla="*/ 3384463 h 3735526"/>
              <a:gd name="connsiteX4" fmla="*/ 4470816 w 8935452"/>
              <a:gd name="connsiteY4" fmla="*/ 3735526 h 3735526"/>
              <a:gd name="connsiteX5" fmla="*/ 4267200 w 8935452"/>
              <a:gd name="connsiteY5" fmla="*/ 3384463 h 3735526"/>
              <a:gd name="connsiteX6" fmla="*/ 0 w 8935452"/>
              <a:gd name="connsiteY6" fmla="*/ 3384463 h 3735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35452" h="3735526">
                <a:moveTo>
                  <a:pt x="0" y="0"/>
                </a:moveTo>
                <a:lnTo>
                  <a:pt x="8935452" y="0"/>
                </a:lnTo>
                <a:lnTo>
                  <a:pt x="8935452" y="3384463"/>
                </a:lnTo>
                <a:lnTo>
                  <a:pt x="4674433" y="3384463"/>
                </a:lnTo>
                <a:lnTo>
                  <a:pt x="4470816" y="3735526"/>
                </a:lnTo>
                <a:lnTo>
                  <a:pt x="4267200" y="3384463"/>
                </a:lnTo>
                <a:lnTo>
                  <a:pt x="0" y="3384463"/>
                </a:lnTo>
                <a:close/>
              </a:path>
            </a:pathLst>
          </a:custGeom>
          <a:solidFill>
            <a:schemeClr val="bg2"/>
          </a:solidFill>
          <a:ln w="1905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7B1DC-ED35-48E6-E0BD-E570B8D1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7062" y="2486025"/>
            <a:ext cx="5857875" cy="167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3189634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124dd2-93b3-427f-b7ff-dc9764dcfc58" xsi:nil="true"/>
    <lcf76f155ced4ddcb4097134ff3c332f xmlns="fc3f8d38-27b3-43be-970b-a7f4d3ea9a3a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E6AAE9C568C45BB5244925F8AB03B" ma:contentTypeVersion="10" ma:contentTypeDescription="Create a new document." ma:contentTypeScope="" ma:versionID="f1658e4a1d7e28faaab6819d7cd97a83">
  <xsd:schema xmlns:xsd="http://www.w3.org/2001/XMLSchema" xmlns:xs="http://www.w3.org/2001/XMLSchema" xmlns:p="http://schemas.microsoft.com/office/2006/metadata/properties" xmlns:ns2="fc3f8d38-27b3-43be-970b-a7f4d3ea9a3a" xmlns:ns3="c9124dd2-93b3-427f-b7ff-dc9764dcfc58" targetNamespace="http://schemas.microsoft.com/office/2006/metadata/properties" ma:root="true" ma:fieldsID="7f4e62a8f387d87dc54b0ff4acafcc41" ns2:_="" ns3:_="">
    <xsd:import namespace="fc3f8d38-27b3-43be-970b-a7f4d3ea9a3a"/>
    <xsd:import namespace="c9124dd2-93b3-427f-b7ff-dc9764dcfc5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8d38-27b3-43be-970b-a7f4d3ea9a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20146a7-cfe1-423e-b414-04c0ab4119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124dd2-93b3-427f-b7ff-dc9764dcfc5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225e623-b01c-401e-b2b4-f66adce77384}" ma:internalName="TaxCatchAll" ma:showField="CatchAllData" ma:web="c9124dd2-93b3-427f-b7ff-dc9764dcfc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41D3024-E028-43AC-8C97-807C1547F93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0B0C100-EAAA-4CA6-A508-605181A81625}">
  <ds:schemaRefs>
    <ds:schemaRef ds:uri="http://schemas.openxmlformats.org/package/2006/metadata/core-properties"/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11228c6d-66af-4829-8ce0-0681f88e4a59"/>
    <ds:schemaRef ds:uri="d0bbf81d-3700-44d9-a081-470101a75422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31047DC-F820-4578-92E0-C6A8AA248C7A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496</Words>
  <Application>Microsoft Office PowerPoint</Application>
  <PresentationFormat>Widescreen</PresentationFormat>
  <Paragraphs>107</Paragraphs>
  <Slides>40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Arial</vt:lpstr>
      <vt:lpstr>Calibri</vt:lpstr>
      <vt:lpstr>Calibri Light</vt:lpstr>
      <vt:lpstr>office theme</vt:lpstr>
      <vt:lpstr>Final Viva </vt:lpstr>
      <vt:lpstr>Project Title </vt:lpstr>
      <vt:lpstr>Project Summary</vt:lpstr>
      <vt:lpstr>Summary</vt:lpstr>
      <vt:lpstr>Aims and Objectives</vt:lpstr>
      <vt:lpstr>Aim</vt:lpstr>
      <vt:lpstr>Objective 1</vt:lpstr>
      <vt:lpstr>Objective 2</vt:lpstr>
      <vt:lpstr>Objective 3</vt:lpstr>
      <vt:lpstr>Objective 4</vt:lpstr>
      <vt:lpstr>Objective 5</vt:lpstr>
      <vt:lpstr>Objective 6</vt:lpstr>
      <vt:lpstr>Objective 7</vt:lpstr>
      <vt:lpstr>Objective 8</vt:lpstr>
      <vt:lpstr>Objective 9</vt:lpstr>
      <vt:lpstr>Literature Review Findings</vt:lpstr>
      <vt:lpstr>Literature Review Findings </vt:lpstr>
      <vt:lpstr>Testing </vt:lpstr>
      <vt:lpstr>Test Plan (Unit)</vt:lpstr>
      <vt:lpstr>Test Plan (Unit)</vt:lpstr>
      <vt:lpstr>Test Plan (System)</vt:lpstr>
      <vt:lpstr>Test Plan (Design)</vt:lpstr>
      <vt:lpstr>Testing (user acceptance)</vt:lpstr>
      <vt:lpstr>Testing (user acceptance)</vt:lpstr>
      <vt:lpstr>Conclusions</vt:lpstr>
      <vt:lpstr>PowerPoint Presentation</vt:lpstr>
      <vt:lpstr>Did the system have an impact on the store?</vt:lpstr>
      <vt:lpstr>PowerPoint Presentation</vt:lpstr>
      <vt:lpstr>After Schedule</vt:lpstr>
      <vt:lpstr>Did the system have an impact on the store?</vt:lpstr>
      <vt:lpstr>Did the data back up the literature review?</vt:lpstr>
      <vt:lpstr>Were the aims and objectives met?</vt:lpstr>
      <vt:lpstr>Recommendations for Future Work</vt:lpstr>
      <vt:lpstr>Recommendation 1</vt:lpstr>
      <vt:lpstr>Recommendation 2</vt:lpstr>
      <vt:lpstr>Recommendation 3 </vt:lpstr>
      <vt:lpstr>Project Demos</vt:lpstr>
      <vt:lpstr>PowerPoint Presentation</vt:lpstr>
      <vt:lpstr>PowerPoint Presentation</vt:lpstr>
      <vt:lpstr>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Viva</dc:title>
  <dc:creator>310732 (Jack Staddon)</dc:creator>
  <cp:lastModifiedBy>310732 (Jack Staddon)</cp:lastModifiedBy>
  <cp:revision>4</cp:revision>
  <dcterms:created xsi:type="dcterms:W3CDTF">2023-04-27T19:42:48Z</dcterms:created>
  <dcterms:modified xsi:type="dcterms:W3CDTF">2023-04-27T22:19:28Z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0x01010028DE073B6631134591D7EA4DD2EB87CA</vt:lpwstr>
  </property>
</Properties>
</file>