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72" r:id="rId2"/>
    <p:sldId id="259" r:id="rId3"/>
    <p:sldId id="278" r:id="rId4"/>
    <p:sldId id="261" r:id="rId5"/>
    <p:sldId id="262" r:id="rId6"/>
    <p:sldId id="263" r:id="rId7"/>
    <p:sldId id="266" r:id="rId8"/>
    <p:sldId id="267" r:id="rId9"/>
    <p:sldId id="282" r:id="rId10"/>
    <p:sldId id="283" r:id="rId11"/>
    <p:sldId id="284" r:id="rId12"/>
    <p:sldId id="280" r:id="rId13"/>
    <p:sldId id="281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5822B9-DDCB-4D67-ACE3-53376CB963D8}" v="86" dt="2025-11-14T18:49:41.803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606" autoAdjust="0"/>
    <p:restoredTop sz="93447" autoAdjust="0"/>
  </p:normalViewPr>
  <p:slideViewPr>
    <p:cSldViewPr snapToGrid="0">
      <p:cViewPr varScale="1">
        <p:scale>
          <a:sx n="63" d="100"/>
          <a:sy n="63" d="100"/>
        </p:scale>
        <p:origin x="972" y="56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25" d="100"/>
        <a:sy n="12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joke adozi" userId="eb7fb42530c84c3a" providerId="LiveId" clId="{C0811161-03D4-4268-8FD6-1BE9E0755107}"/>
    <pc:docChg chg="undo custSel addSld delSld modSld">
      <pc:chgData name="adejoke adozi" userId="eb7fb42530c84c3a" providerId="LiveId" clId="{C0811161-03D4-4268-8FD6-1BE9E0755107}" dt="2025-11-14T18:53:05.451" v="3917" actId="404"/>
      <pc:docMkLst>
        <pc:docMk/>
      </pc:docMkLst>
      <pc:sldChg chg="addSp delSp modSp mod setBg modClrScheme chgLayout modNotesTx">
        <pc:chgData name="adejoke adozi" userId="eb7fb42530c84c3a" providerId="LiveId" clId="{C0811161-03D4-4268-8FD6-1BE9E0755107}" dt="2025-11-14T17:53:41.821" v="3741" actId="1076"/>
        <pc:sldMkLst>
          <pc:docMk/>
          <pc:sldMk cId="3435077016" sldId="259"/>
        </pc:sldMkLst>
        <pc:spChg chg="mod">
          <ac:chgData name="adejoke adozi" userId="eb7fb42530c84c3a" providerId="LiveId" clId="{C0811161-03D4-4268-8FD6-1BE9E0755107}" dt="2025-10-24T10:20:17.782" v="105" actId="20577"/>
          <ac:spMkLst>
            <pc:docMk/>
            <pc:sldMk cId="3435077016" sldId="259"/>
            <ac:spMk id="3" creationId="{FAD9BE9C-B5EA-5DA0-9156-6E05D3882992}"/>
          </ac:spMkLst>
        </pc:spChg>
        <pc:spChg chg="mod">
          <ac:chgData name="adejoke adozi" userId="eb7fb42530c84c3a" providerId="LiveId" clId="{C0811161-03D4-4268-8FD6-1BE9E0755107}" dt="2025-10-24T10:18:54.052" v="36" actId="26606"/>
          <ac:spMkLst>
            <pc:docMk/>
            <pc:sldMk cId="3435077016" sldId="259"/>
            <ac:spMk id="4" creationId="{3324E804-5D73-9996-1913-1EF77F2E53C5}"/>
          </ac:spMkLst>
        </pc:spChg>
        <pc:spChg chg="mod ord">
          <ac:chgData name="adejoke adozi" userId="eb7fb42530c84c3a" providerId="LiveId" clId="{C0811161-03D4-4268-8FD6-1BE9E0755107}" dt="2025-10-24T10:22:51.432" v="115" actId="20577"/>
          <ac:spMkLst>
            <pc:docMk/>
            <pc:sldMk cId="3435077016" sldId="259"/>
            <ac:spMk id="26" creationId="{70BA96D9-2E56-3DBD-6315-048A1B2800FB}"/>
          </ac:spMkLst>
        </pc:spChg>
        <pc:spChg chg="mod">
          <ac:chgData name="adejoke adozi" userId="eb7fb42530c84c3a" providerId="LiveId" clId="{C0811161-03D4-4268-8FD6-1BE9E0755107}" dt="2025-10-24T10:22:48.423" v="113" actId="14100"/>
          <ac:spMkLst>
            <pc:docMk/>
            <pc:sldMk cId="3435077016" sldId="259"/>
            <ac:spMk id="27" creationId="{64C89AC3-3D7A-65BB-C3F4-2B1CB19E78D1}"/>
          </ac:spMkLst>
        </pc:spChg>
        <pc:picChg chg="mod">
          <ac:chgData name="adejoke adozi" userId="eb7fb42530c84c3a" providerId="LiveId" clId="{C0811161-03D4-4268-8FD6-1BE9E0755107}" dt="2025-11-14T17:45:57.748" v="3734" actId="1076"/>
          <ac:picMkLst>
            <pc:docMk/>
            <pc:sldMk cId="3435077016" sldId="259"/>
            <ac:picMk id="2" creationId="{208CBEC3-371B-C57C-2A3B-2325C38A5379}"/>
          </ac:picMkLst>
        </pc:picChg>
        <pc:picChg chg="add mod ord">
          <ac:chgData name="adejoke adozi" userId="eb7fb42530c84c3a" providerId="LiveId" clId="{C0811161-03D4-4268-8FD6-1BE9E0755107}" dt="2025-11-14T17:53:41.821" v="3741" actId="1076"/>
          <ac:picMkLst>
            <pc:docMk/>
            <pc:sldMk cId="3435077016" sldId="259"/>
            <ac:picMk id="1026" creationId="{815944EE-E8E0-D6C2-62D6-3DD7E85BF75D}"/>
          </ac:picMkLst>
        </pc:picChg>
      </pc:sldChg>
      <pc:sldChg chg="addSp delSp modSp mod modNotesTx">
        <pc:chgData name="adejoke adozi" userId="eb7fb42530c84c3a" providerId="LiveId" clId="{C0811161-03D4-4268-8FD6-1BE9E0755107}" dt="2025-11-14T17:58:04.560" v="3745" actId="1076"/>
        <pc:sldMkLst>
          <pc:docMk/>
          <pc:sldMk cId="1699088621" sldId="261"/>
        </pc:sldMkLst>
        <pc:spChg chg="mod">
          <ac:chgData name="adejoke adozi" userId="eb7fb42530c84c3a" providerId="LiveId" clId="{C0811161-03D4-4268-8FD6-1BE9E0755107}" dt="2025-11-13T12:55:52.593" v="1045" actId="20577"/>
          <ac:spMkLst>
            <pc:docMk/>
            <pc:sldMk cId="1699088621" sldId="261"/>
            <ac:spMk id="4" creationId="{BCD1D6FF-1122-B11D-0CE3-E62BA27376FA}"/>
          </ac:spMkLst>
        </pc:spChg>
        <pc:spChg chg="mod">
          <ac:chgData name="adejoke adozi" userId="eb7fb42530c84c3a" providerId="LiveId" clId="{C0811161-03D4-4268-8FD6-1BE9E0755107}" dt="2025-11-10T17:58:05.843" v="999"/>
          <ac:spMkLst>
            <pc:docMk/>
            <pc:sldMk cId="1699088621" sldId="261"/>
            <ac:spMk id="7" creationId="{8FD92B98-444C-00D2-3246-91E7E1BFB673}"/>
          </ac:spMkLst>
        </pc:spChg>
        <pc:spChg chg="add mod">
          <ac:chgData name="adejoke adozi" userId="eb7fb42530c84c3a" providerId="LiveId" clId="{C0811161-03D4-4268-8FD6-1BE9E0755107}" dt="2025-11-10T17:56:03.259" v="963" actId="403"/>
          <ac:spMkLst>
            <pc:docMk/>
            <pc:sldMk cId="1699088621" sldId="261"/>
            <ac:spMk id="11" creationId="{8A949EC0-51C1-8C9E-BC2A-81B51EE30107}"/>
          </ac:spMkLst>
        </pc:spChg>
        <pc:spChg chg="add del mod">
          <ac:chgData name="adejoke adozi" userId="eb7fb42530c84c3a" providerId="LiveId" clId="{C0811161-03D4-4268-8FD6-1BE9E0755107}" dt="2025-11-13T13:09:13.806" v="1066" actId="931"/>
          <ac:spMkLst>
            <pc:docMk/>
            <pc:sldMk cId="1699088621" sldId="261"/>
            <ac:spMk id="13" creationId="{BBAE03D8-19A3-3CBF-9CB7-5569D8361EE9}"/>
          </ac:spMkLst>
        </pc:spChg>
        <pc:picChg chg="add del mod">
          <ac:chgData name="adejoke adozi" userId="eb7fb42530c84c3a" providerId="LiveId" clId="{C0811161-03D4-4268-8FD6-1BE9E0755107}" dt="2025-11-13T13:09:01.567" v="1065" actId="478"/>
          <ac:picMkLst>
            <pc:docMk/>
            <pc:sldMk cId="1699088621" sldId="261"/>
            <ac:picMk id="10" creationId="{672BB80C-34F4-D6E3-6D1F-F6BFEA31DB4F}"/>
          </ac:picMkLst>
        </pc:picChg>
        <pc:picChg chg="add mod">
          <ac:chgData name="adejoke adozi" userId="eb7fb42530c84c3a" providerId="LiveId" clId="{C0811161-03D4-4268-8FD6-1BE9E0755107}" dt="2025-11-14T17:56:16.296" v="3742" actId="1076"/>
          <ac:picMkLst>
            <pc:docMk/>
            <pc:sldMk cId="1699088621" sldId="261"/>
            <ac:picMk id="15" creationId="{BDE180C2-92FB-BABC-EB40-DBC10B161404}"/>
          </ac:picMkLst>
        </pc:picChg>
        <pc:picChg chg="mod">
          <ac:chgData name="adejoke adozi" userId="eb7fb42530c84c3a" providerId="LiveId" clId="{C0811161-03D4-4268-8FD6-1BE9E0755107}" dt="2025-11-14T17:58:04.560" v="3745" actId="1076"/>
          <ac:picMkLst>
            <pc:docMk/>
            <pc:sldMk cId="1699088621" sldId="261"/>
            <ac:picMk id="16" creationId="{67000B3B-8A23-E8B3-CCB3-DDA02D50EAC8}"/>
          </ac:picMkLst>
        </pc:picChg>
      </pc:sldChg>
      <pc:sldChg chg="addSp delSp modSp mod">
        <pc:chgData name="adejoke adozi" userId="eb7fb42530c84c3a" providerId="LiveId" clId="{C0811161-03D4-4268-8FD6-1BE9E0755107}" dt="2025-11-14T18:01:01.326" v="3748" actId="1076"/>
        <pc:sldMkLst>
          <pc:docMk/>
          <pc:sldMk cId="2752853293" sldId="262"/>
        </pc:sldMkLst>
        <pc:spChg chg="mod">
          <ac:chgData name="adejoke adozi" userId="eb7fb42530c84c3a" providerId="LiveId" clId="{C0811161-03D4-4268-8FD6-1BE9E0755107}" dt="2025-11-13T14:31:45.505" v="1075"/>
          <ac:spMkLst>
            <pc:docMk/>
            <pc:sldMk cId="2752853293" sldId="262"/>
            <ac:spMk id="3" creationId="{79D4ADC4-01B6-AA8C-9B56-49464B100BE3}"/>
          </ac:spMkLst>
        </pc:spChg>
        <pc:spChg chg="del mod">
          <ac:chgData name="adejoke adozi" userId="eb7fb42530c84c3a" providerId="LiveId" clId="{C0811161-03D4-4268-8FD6-1BE9E0755107}" dt="2025-11-13T14:39:31.909" v="1358" actId="478"/>
          <ac:spMkLst>
            <pc:docMk/>
            <pc:sldMk cId="2752853293" sldId="262"/>
            <ac:spMk id="4" creationId="{D74CC35A-169D-2E87-6515-5E6B9D8F47EF}"/>
          </ac:spMkLst>
        </pc:spChg>
        <pc:spChg chg="add del mod">
          <ac:chgData name="adejoke adozi" userId="eb7fb42530c84c3a" providerId="LiveId" clId="{C0811161-03D4-4268-8FD6-1BE9E0755107}" dt="2025-11-13T12:57:43.065" v="1062"/>
          <ac:spMkLst>
            <pc:docMk/>
            <pc:sldMk cId="2752853293" sldId="262"/>
            <ac:spMk id="5" creationId="{C6F81830-24D3-86CF-AD35-87C68E5A7457}"/>
          </ac:spMkLst>
        </pc:spChg>
        <pc:spChg chg="mod">
          <ac:chgData name="adejoke adozi" userId="eb7fb42530c84c3a" providerId="LiveId" clId="{C0811161-03D4-4268-8FD6-1BE9E0755107}" dt="2025-11-13T14:39:49.109" v="1360"/>
          <ac:spMkLst>
            <pc:docMk/>
            <pc:sldMk cId="2752853293" sldId="262"/>
            <ac:spMk id="6" creationId="{8F9C73CF-CD73-39D0-D208-17D75BEB817B}"/>
          </ac:spMkLst>
        </pc:spChg>
        <pc:spChg chg="add mod">
          <ac:chgData name="adejoke adozi" userId="eb7fb42530c84c3a" providerId="LiveId" clId="{C0811161-03D4-4268-8FD6-1BE9E0755107}" dt="2025-11-13T14:39:22.530" v="1353" actId="404"/>
          <ac:spMkLst>
            <pc:docMk/>
            <pc:sldMk cId="2752853293" sldId="262"/>
            <ac:spMk id="10" creationId="{2FEFECF2-E540-D772-14A5-59104CC84B2A}"/>
          </ac:spMkLst>
        </pc:spChg>
        <pc:graphicFrameChg chg="del">
          <ac:chgData name="adejoke adozi" userId="eb7fb42530c84c3a" providerId="LiveId" clId="{C0811161-03D4-4268-8FD6-1BE9E0755107}" dt="2025-11-13T12:56:07.166" v="1046" actId="478"/>
          <ac:graphicFrameMkLst>
            <pc:docMk/>
            <pc:sldMk cId="2752853293" sldId="262"/>
            <ac:graphicFrameMk id="9" creationId="{599C0C9D-9A88-B612-EE50-DB2991538472}"/>
          </ac:graphicFrameMkLst>
        </pc:graphicFrameChg>
        <pc:picChg chg="add mod">
          <ac:chgData name="adejoke adozi" userId="eb7fb42530c84c3a" providerId="LiveId" clId="{C0811161-03D4-4268-8FD6-1BE9E0755107}" dt="2025-11-13T14:31:53.575" v="1076" actId="1076"/>
          <ac:picMkLst>
            <pc:docMk/>
            <pc:sldMk cId="2752853293" sldId="262"/>
            <ac:picMk id="7" creationId="{8417E3F7-83A1-142D-ED6D-E3ED4176A17E}"/>
          </ac:picMkLst>
        </pc:picChg>
        <pc:picChg chg="mod">
          <ac:chgData name="adejoke adozi" userId="eb7fb42530c84c3a" providerId="LiveId" clId="{C0811161-03D4-4268-8FD6-1BE9E0755107}" dt="2025-11-14T18:01:01.326" v="3748" actId="1076"/>
          <ac:picMkLst>
            <pc:docMk/>
            <pc:sldMk cId="2752853293" sldId="262"/>
            <ac:picMk id="11" creationId="{BAC91938-3DBC-DB12-E147-28D124BAB2EE}"/>
          </ac:picMkLst>
        </pc:picChg>
      </pc:sldChg>
      <pc:sldChg chg="addSp delSp modSp mod modNotesTx">
        <pc:chgData name="adejoke adozi" userId="eb7fb42530c84c3a" providerId="LiveId" clId="{C0811161-03D4-4268-8FD6-1BE9E0755107}" dt="2025-11-14T18:07:36.450" v="3771" actId="1076"/>
        <pc:sldMkLst>
          <pc:docMk/>
          <pc:sldMk cId="1096717490" sldId="263"/>
        </pc:sldMkLst>
        <pc:spChg chg="del mod">
          <ac:chgData name="adejoke adozi" userId="eb7fb42530c84c3a" providerId="LiveId" clId="{C0811161-03D4-4268-8FD6-1BE9E0755107}" dt="2025-11-13T15:08:52.622" v="1949" actId="478"/>
          <ac:spMkLst>
            <pc:docMk/>
            <pc:sldMk cId="1096717490" sldId="263"/>
            <ac:spMk id="2" creationId="{E9350B43-2FC6-DBFA-2920-C8265C1C6A48}"/>
          </ac:spMkLst>
        </pc:spChg>
        <pc:spChg chg="mod">
          <ac:chgData name="adejoke adozi" userId="eb7fb42530c84c3a" providerId="LiveId" clId="{C0811161-03D4-4268-8FD6-1BE9E0755107}" dt="2025-11-13T15:09:14.685" v="1951"/>
          <ac:spMkLst>
            <pc:docMk/>
            <pc:sldMk cId="1096717490" sldId="263"/>
            <ac:spMk id="3" creationId="{B1EFDBE1-8C88-4D39-6BA3-537373DFA091}"/>
          </ac:spMkLst>
        </pc:spChg>
        <pc:spChg chg="mod">
          <ac:chgData name="adejoke adozi" userId="eb7fb42530c84c3a" providerId="LiveId" clId="{C0811161-03D4-4268-8FD6-1BE9E0755107}" dt="2025-11-13T15:10:03.804" v="1956" actId="1076"/>
          <ac:spMkLst>
            <pc:docMk/>
            <pc:sldMk cId="1096717490" sldId="263"/>
            <ac:spMk id="14" creationId="{F5768EFB-B317-47EA-C969-D365EB136882}"/>
          </ac:spMkLst>
        </pc:spChg>
        <pc:spChg chg="mod">
          <ac:chgData name="adejoke adozi" userId="eb7fb42530c84c3a" providerId="LiveId" clId="{C0811161-03D4-4268-8FD6-1BE9E0755107}" dt="2025-11-13T15:11:08.449" v="1980" actId="113"/>
          <ac:spMkLst>
            <pc:docMk/>
            <pc:sldMk cId="1096717490" sldId="263"/>
            <ac:spMk id="16" creationId="{BB801EE7-C3C0-5B30-EB9B-2C995032EE99}"/>
          </ac:spMkLst>
        </pc:spChg>
        <pc:picChg chg="mod">
          <ac:chgData name="adejoke adozi" userId="eb7fb42530c84c3a" providerId="LiveId" clId="{C0811161-03D4-4268-8FD6-1BE9E0755107}" dt="2025-11-14T18:05:33.262" v="3765" actId="14100"/>
          <ac:picMkLst>
            <pc:docMk/>
            <pc:sldMk cId="1096717490" sldId="263"/>
            <ac:picMk id="5" creationId="{BF9D55AB-5B5A-30FF-4C0B-977D6E1813D4}"/>
          </ac:picMkLst>
        </pc:picChg>
        <pc:picChg chg="add mod">
          <ac:chgData name="adejoke adozi" userId="eb7fb42530c84c3a" providerId="LiveId" clId="{C0811161-03D4-4268-8FD6-1BE9E0755107}" dt="2025-11-14T18:07:36.450" v="3771" actId="1076"/>
          <ac:picMkLst>
            <pc:docMk/>
            <pc:sldMk cId="1096717490" sldId="263"/>
            <ac:picMk id="2050" creationId="{B4D3540C-DA6C-49D4-AE08-6342B71BF0BB}"/>
          </ac:picMkLst>
        </pc:picChg>
      </pc:sldChg>
      <pc:sldChg chg="del">
        <pc:chgData name="adejoke adozi" userId="eb7fb42530c84c3a" providerId="LiveId" clId="{C0811161-03D4-4268-8FD6-1BE9E0755107}" dt="2025-11-13T15:15:21.709" v="2059" actId="2696"/>
        <pc:sldMkLst>
          <pc:docMk/>
          <pc:sldMk cId="1002104821" sldId="264"/>
        </pc:sldMkLst>
      </pc:sldChg>
      <pc:sldChg chg="delSp modSp mod modNotesTx">
        <pc:chgData name="adejoke adozi" userId="eb7fb42530c84c3a" providerId="LiveId" clId="{C0811161-03D4-4268-8FD6-1BE9E0755107}" dt="2025-11-14T18:09:35.780" v="3774" actId="1076"/>
        <pc:sldMkLst>
          <pc:docMk/>
          <pc:sldMk cId="1234133501" sldId="266"/>
        </pc:sldMkLst>
        <pc:spChg chg="del">
          <ac:chgData name="adejoke adozi" userId="eb7fb42530c84c3a" providerId="LiveId" clId="{C0811161-03D4-4268-8FD6-1BE9E0755107}" dt="2025-11-13T15:51:55.489" v="2431" actId="478"/>
          <ac:spMkLst>
            <pc:docMk/>
            <pc:sldMk cId="1234133501" sldId="266"/>
            <ac:spMk id="3" creationId="{F4461112-1314-1F15-2239-5EFCF120CB67}"/>
          </ac:spMkLst>
        </pc:spChg>
        <pc:spChg chg="mod">
          <ac:chgData name="adejoke adozi" userId="eb7fb42530c84c3a" providerId="LiveId" clId="{C0811161-03D4-4268-8FD6-1BE9E0755107}" dt="2025-11-13T15:52:10.596" v="2433"/>
          <ac:spMkLst>
            <pc:docMk/>
            <pc:sldMk cId="1234133501" sldId="266"/>
            <ac:spMk id="4" creationId="{33D4406C-089C-C2FF-4CED-A1744760FE3A}"/>
          </ac:spMkLst>
        </pc:spChg>
        <pc:spChg chg="mod">
          <ac:chgData name="adejoke adozi" userId="eb7fb42530c84c3a" providerId="LiveId" clId="{C0811161-03D4-4268-8FD6-1BE9E0755107}" dt="2025-11-13T15:21:00.744" v="2095" actId="20577"/>
          <ac:spMkLst>
            <pc:docMk/>
            <pc:sldMk cId="1234133501" sldId="266"/>
            <ac:spMk id="10" creationId="{9645BD6E-D504-0AAE-E7AB-615D99588185}"/>
          </ac:spMkLst>
        </pc:spChg>
        <pc:graphicFrameChg chg="mod modGraphic">
          <ac:chgData name="adejoke adozi" userId="eb7fb42530c84c3a" providerId="LiveId" clId="{C0811161-03D4-4268-8FD6-1BE9E0755107}" dt="2025-11-13T15:51:31.007" v="2430" actId="403"/>
          <ac:graphicFrameMkLst>
            <pc:docMk/>
            <pc:sldMk cId="1234133501" sldId="266"/>
            <ac:graphicFrameMk id="14" creationId="{8B282638-605F-AABF-CB34-2453951B1089}"/>
          </ac:graphicFrameMkLst>
        </pc:graphicFrameChg>
        <pc:picChg chg="mod">
          <ac:chgData name="adejoke adozi" userId="eb7fb42530c84c3a" providerId="LiveId" clId="{C0811161-03D4-4268-8FD6-1BE9E0755107}" dt="2025-11-14T18:09:35.780" v="3774" actId="1076"/>
          <ac:picMkLst>
            <pc:docMk/>
            <pc:sldMk cId="1234133501" sldId="266"/>
            <ac:picMk id="2" creationId="{C930A43D-2602-F0F2-C64D-F932ED69A13F}"/>
          </ac:picMkLst>
        </pc:picChg>
      </pc:sldChg>
      <pc:sldChg chg="addSp delSp modSp mod modNotesTx">
        <pc:chgData name="adejoke adozi" userId="eb7fb42530c84c3a" providerId="LiveId" clId="{C0811161-03D4-4268-8FD6-1BE9E0755107}" dt="2025-11-14T18:12:13.121" v="3793" actId="20577"/>
        <pc:sldMkLst>
          <pc:docMk/>
          <pc:sldMk cId="327257719" sldId="267"/>
        </pc:sldMkLst>
        <pc:spChg chg="mod">
          <ac:chgData name="adejoke adozi" userId="eb7fb42530c84c3a" providerId="LiveId" clId="{C0811161-03D4-4268-8FD6-1BE9E0755107}" dt="2025-11-13T16:12:29.574" v="2873" actId="20577"/>
          <ac:spMkLst>
            <pc:docMk/>
            <pc:sldMk cId="327257719" sldId="267"/>
            <ac:spMk id="2" creationId="{BFD7679D-DC49-184B-33D7-D460C700C85D}"/>
          </ac:spMkLst>
        </pc:spChg>
        <pc:spChg chg="add mod">
          <ac:chgData name="adejoke adozi" userId="eb7fb42530c84c3a" providerId="LiveId" clId="{C0811161-03D4-4268-8FD6-1BE9E0755107}" dt="2025-11-14T18:12:13.121" v="3793" actId="20577"/>
          <ac:spMkLst>
            <pc:docMk/>
            <pc:sldMk cId="327257719" sldId="267"/>
            <ac:spMk id="4" creationId="{942EF209-6589-1DDB-ADF7-469C3C7FEC09}"/>
          </ac:spMkLst>
        </pc:spChg>
        <pc:spChg chg="mod">
          <ac:chgData name="adejoke adozi" userId="eb7fb42530c84c3a" providerId="LiveId" clId="{C0811161-03D4-4268-8FD6-1BE9E0755107}" dt="2025-11-13T16:01:54.270" v="2535" actId="404"/>
          <ac:spMkLst>
            <pc:docMk/>
            <pc:sldMk cId="327257719" sldId="267"/>
            <ac:spMk id="8" creationId="{955CC3A7-DD9A-E887-A929-DE6D4C1E47B9}"/>
          </ac:spMkLst>
        </pc:spChg>
        <pc:spChg chg="mod">
          <ac:chgData name="adejoke adozi" userId="eb7fb42530c84c3a" providerId="LiveId" clId="{C0811161-03D4-4268-8FD6-1BE9E0755107}" dt="2025-11-13T16:03:54.523" v="2723" actId="403"/>
          <ac:spMkLst>
            <pc:docMk/>
            <pc:sldMk cId="327257719" sldId="267"/>
            <ac:spMk id="9" creationId="{EE754D37-3AA6-7249-76D8-52F85F4C158A}"/>
          </ac:spMkLst>
        </pc:spChg>
        <pc:spChg chg="mod">
          <ac:chgData name="adejoke adozi" userId="eb7fb42530c84c3a" providerId="LiveId" clId="{C0811161-03D4-4268-8FD6-1BE9E0755107}" dt="2025-11-13T16:02:53.833" v="2644" actId="403"/>
          <ac:spMkLst>
            <pc:docMk/>
            <pc:sldMk cId="327257719" sldId="267"/>
            <ac:spMk id="17" creationId="{21A076CC-9414-293E-8AB1-B8C2EA1C5FEE}"/>
          </ac:spMkLst>
        </pc:spChg>
        <pc:spChg chg="del mod">
          <ac:chgData name="adejoke adozi" userId="eb7fb42530c84c3a" providerId="LiveId" clId="{C0811161-03D4-4268-8FD6-1BE9E0755107}" dt="2025-11-13T16:05:56.561" v="2823" actId="478"/>
          <ac:spMkLst>
            <pc:docMk/>
            <pc:sldMk cId="327257719" sldId="267"/>
            <ac:spMk id="18" creationId="{871694C6-64CB-2042-D079-8D98D610EDB0}"/>
          </ac:spMkLst>
        </pc:spChg>
        <pc:spChg chg="mod">
          <ac:chgData name="adejoke adozi" userId="eb7fb42530c84c3a" providerId="LiveId" clId="{C0811161-03D4-4268-8FD6-1BE9E0755107}" dt="2025-11-13T16:05:01.263" v="2814" actId="403"/>
          <ac:spMkLst>
            <pc:docMk/>
            <pc:sldMk cId="327257719" sldId="267"/>
            <ac:spMk id="26" creationId="{FFCA4FA2-1095-105E-5606-3D90E73136C3}"/>
          </ac:spMkLst>
        </pc:spChg>
        <pc:picChg chg="mod">
          <ac:chgData name="adejoke adozi" userId="eb7fb42530c84c3a" providerId="LiveId" clId="{C0811161-03D4-4268-8FD6-1BE9E0755107}" dt="2025-11-14T18:11:40.969" v="3777" actId="1076"/>
          <ac:picMkLst>
            <pc:docMk/>
            <pc:sldMk cId="327257719" sldId="267"/>
            <ac:picMk id="5" creationId="{6B9A104D-704E-DB79-D90A-5DB7F4D0F728}"/>
          </ac:picMkLst>
        </pc:picChg>
      </pc:sldChg>
      <pc:sldChg chg="del">
        <pc:chgData name="adejoke adozi" userId="eb7fb42530c84c3a" providerId="LiveId" clId="{C0811161-03D4-4268-8FD6-1BE9E0755107}" dt="2025-11-13T16:13:40.771" v="2874" actId="2696"/>
        <pc:sldMkLst>
          <pc:docMk/>
          <pc:sldMk cId="2759600390" sldId="268"/>
        </pc:sldMkLst>
      </pc:sldChg>
      <pc:sldChg chg="modSp mod modNotesTx">
        <pc:chgData name="adejoke adozi" userId="eb7fb42530c84c3a" providerId="LiveId" clId="{C0811161-03D4-4268-8FD6-1BE9E0755107}" dt="2025-11-14T18:52:05.937" v="3915" actId="20577"/>
        <pc:sldMkLst>
          <pc:docMk/>
          <pc:sldMk cId="417536504" sldId="272"/>
        </pc:sldMkLst>
        <pc:spChg chg="mod">
          <ac:chgData name="adejoke adozi" userId="eb7fb42530c84c3a" providerId="LiveId" clId="{C0811161-03D4-4268-8FD6-1BE9E0755107}" dt="2025-11-14T18:52:05.937" v="3915" actId="20577"/>
          <ac:spMkLst>
            <pc:docMk/>
            <pc:sldMk cId="417536504" sldId="272"/>
            <ac:spMk id="3" creationId="{CA0D2251-7AFE-1B36-778C-D116EDBB7FDE}"/>
          </ac:spMkLst>
        </pc:spChg>
        <pc:picChg chg="mod">
          <ac:chgData name="adejoke adozi" userId="eb7fb42530c84c3a" providerId="LiveId" clId="{C0811161-03D4-4268-8FD6-1BE9E0755107}" dt="2025-11-14T17:51:22.566" v="3736" actId="1076"/>
          <ac:picMkLst>
            <pc:docMk/>
            <pc:sldMk cId="417536504" sldId="272"/>
            <ac:picMk id="4" creationId="{266460C3-FEE4-FC13-582F-B180420C84D7}"/>
          </ac:picMkLst>
        </pc:picChg>
      </pc:sldChg>
      <pc:sldChg chg="addSp delSp modSp mod setBg modClrScheme chgLayout">
        <pc:chgData name="adejoke adozi" userId="eb7fb42530c84c3a" providerId="LiveId" clId="{C0811161-03D4-4268-8FD6-1BE9E0755107}" dt="2025-11-14T17:53:33.461" v="3740" actId="1076"/>
        <pc:sldMkLst>
          <pc:docMk/>
          <pc:sldMk cId="520000563" sldId="278"/>
        </pc:sldMkLst>
        <pc:spChg chg="mod">
          <ac:chgData name="adejoke adozi" userId="eb7fb42530c84c3a" providerId="LiveId" clId="{C0811161-03D4-4268-8FD6-1BE9E0755107}" dt="2025-11-10T17:43:41.978" v="460" actId="14100"/>
          <ac:spMkLst>
            <pc:docMk/>
            <pc:sldMk cId="520000563" sldId="278"/>
            <ac:spMk id="3" creationId="{61377AF6-2477-81EC-D1BC-43FD72DF18F6}"/>
          </ac:spMkLst>
        </pc:spChg>
        <pc:spChg chg="add mod ord">
          <ac:chgData name="adejoke adozi" userId="eb7fb42530c84c3a" providerId="LiveId" clId="{C0811161-03D4-4268-8FD6-1BE9E0755107}" dt="2025-11-10T17:45:52.621" v="561" actId="403"/>
          <ac:spMkLst>
            <pc:docMk/>
            <pc:sldMk cId="520000563" sldId="278"/>
            <ac:spMk id="4" creationId="{F1E0DB6D-25CB-B2C7-7A8B-851342E3A6B5}"/>
          </ac:spMkLst>
        </pc:spChg>
        <pc:spChg chg="add mod">
          <ac:chgData name="adejoke adozi" userId="eb7fb42530c84c3a" providerId="LiveId" clId="{C0811161-03D4-4268-8FD6-1BE9E0755107}" dt="2025-11-10T17:47:13.170" v="626" actId="20577"/>
          <ac:spMkLst>
            <pc:docMk/>
            <pc:sldMk cId="520000563" sldId="278"/>
            <ac:spMk id="21" creationId="{3D55436F-A58D-76AC-BDD4-B9B9925641D8}"/>
          </ac:spMkLst>
        </pc:spChg>
        <pc:spChg chg="add mod">
          <ac:chgData name="adejoke adozi" userId="eb7fb42530c84c3a" providerId="LiveId" clId="{C0811161-03D4-4268-8FD6-1BE9E0755107}" dt="2025-11-10T17:39:22.439" v="265" actId="26606"/>
          <ac:spMkLst>
            <pc:docMk/>
            <pc:sldMk cId="520000563" sldId="278"/>
            <ac:spMk id="22" creationId="{671A2549-EF87-33A9-1818-B2B33CC066EB}"/>
          </ac:spMkLst>
        </pc:spChg>
        <pc:picChg chg="add mod">
          <ac:chgData name="adejoke adozi" userId="eb7fb42530c84c3a" providerId="LiveId" clId="{C0811161-03D4-4268-8FD6-1BE9E0755107}" dt="2025-11-14T17:53:33.461" v="3740" actId="1076"/>
          <ac:picMkLst>
            <pc:docMk/>
            <pc:sldMk cId="520000563" sldId="278"/>
            <ac:picMk id="5" creationId="{B05C6732-2D77-2B96-88C0-C33CBD92366A}"/>
          </ac:picMkLst>
        </pc:picChg>
        <pc:picChg chg="mod">
          <ac:chgData name="adejoke adozi" userId="eb7fb42530c84c3a" providerId="LiveId" clId="{C0811161-03D4-4268-8FD6-1BE9E0755107}" dt="2025-11-14T17:53:28.231" v="3739" actId="1076"/>
          <ac:picMkLst>
            <pc:docMk/>
            <pc:sldMk cId="520000563" sldId="278"/>
            <ac:picMk id="6" creationId="{969E1219-1DB1-7B7B-3306-8358BBD89C77}"/>
          </ac:picMkLst>
        </pc:picChg>
      </pc:sldChg>
      <pc:sldChg chg="del">
        <pc:chgData name="adejoke adozi" userId="eb7fb42530c84c3a" providerId="LiveId" clId="{C0811161-03D4-4268-8FD6-1BE9E0755107}" dt="2025-11-13T15:15:33.678" v="2060" actId="2696"/>
        <pc:sldMkLst>
          <pc:docMk/>
          <pc:sldMk cId="1445010188" sldId="279"/>
        </pc:sldMkLst>
      </pc:sldChg>
      <pc:sldChg chg="addSp delSp modSp mod modNotesTx">
        <pc:chgData name="adejoke adozi" userId="eb7fb42530c84c3a" providerId="LiveId" clId="{C0811161-03D4-4268-8FD6-1BE9E0755107}" dt="2025-11-14T18:53:05.451" v="3917" actId="404"/>
        <pc:sldMkLst>
          <pc:docMk/>
          <pc:sldMk cId="3418206844" sldId="280"/>
        </pc:sldMkLst>
        <pc:spChg chg="add del mod">
          <ac:chgData name="adejoke adozi" userId="eb7fb42530c84c3a" providerId="LiveId" clId="{C0811161-03D4-4268-8FD6-1BE9E0755107}" dt="2025-11-13T17:43:12.327" v="3624" actId="403"/>
          <ac:spMkLst>
            <pc:docMk/>
            <pc:sldMk cId="3418206844" sldId="280"/>
            <ac:spMk id="2" creationId="{60ADE49E-7CC1-6704-5852-FAE992A0EEC4}"/>
          </ac:spMkLst>
        </pc:spChg>
        <pc:spChg chg="del">
          <ac:chgData name="adejoke adozi" userId="eb7fb42530c84c3a" providerId="LiveId" clId="{C0811161-03D4-4268-8FD6-1BE9E0755107}" dt="2025-11-13T17:42:21.548" v="3602" actId="478"/>
          <ac:spMkLst>
            <pc:docMk/>
            <pc:sldMk cId="3418206844" sldId="280"/>
            <ac:spMk id="4" creationId="{90EE3569-F451-360A-870F-C2F3992E9A8C}"/>
          </ac:spMkLst>
        </pc:spChg>
        <pc:spChg chg="mod">
          <ac:chgData name="adejoke adozi" userId="eb7fb42530c84c3a" providerId="LiveId" clId="{C0811161-03D4-4268-8FD6-1BE9E0755107}" dt="2025-11-13T17:42:48.276" v="3621"/>
          <ac:spMkLst>
            <pc:docMk/>
            <pc:sldMk cId="3418206844" sldId="280"/>
            <ac:spMk id="5" creationId="{79E5D029-257A-C084-D723-B5E115AFEAF9}"/>
          </ac:spMkLst>
        </pc:spChg>
        <pc:spChg chg="add del mod">
          <ac:chgData name="adejoke adozi" userId="eb7fb42530c84c3a" providerId="LiveId" clId="{C0811161-03D4-4268-8FD6-1BE9E0755107}" dt="2025-11-13T17:39:50.479" v="3540" actId="931"/>
          <ac:spMkLst>
            <pc:docMk/>
            <pc:sldMk cId="3418206844" sldId="280"/>
            <ac:spMk id="9" creationId="{EEF51B7F-4589-18F1-F12F-5A47F1BAA69A}"/>
          </ac:spMkLst>
        </pc:spChg>
        <pc:spChg chg="add del mod">
          <ac:chgData name="adejoke adozi" userId="eb7fb42530c84c3a" providerId="LiveId" clId="{C0811161-03D4-4268-8FD6-1BE9E0755107}" dt="2025-11-13T17:43:00.496" v="3622" actId="478"/>
          <ac:spMkLst>
            <pc:docMk/>
            <pc:sldMk cId="3418206844" sldId="280"/>
            <ac:spMk id="15" creationId="{740EADDF-B57C-5FAC-B939-8AF831593A81}"/>
          </ac:spMkLst>
        </pc:spChg>
        <pc:spChg chg="add mod">
          <ac:chgData name="adejoke adozi" userId="eb7fb42530c84c3a" providerId="LiveId" clId="{C0811161-03D4-4268-8FD6-1BE9E0755107}" dt="2025-11-13T17:41:17.737" v="3593"/>
          <ac:spMkLst>
            <pc:docMk/>
            <pc:sldMk cId="3418206844" sldId="280"/>
            <ac:spMk id="16" creationId="{642B241A-4A1C-CF8E-93C6-22BA22D55BC5}"/>
          </ac:spMkLst>
        </pc:spChg>
        <pc:spChg chg="add mod">
          <ac:chgData name="adejoke adozi" userId="eb7fb42530c84c3a" providerId="LiveId" clId="{C0811161-03D4-4268-8FD6-1BE9E0755107}" dt="2025-11-13T17:41:24.541" v="3596"/>
          <ac:spMkLst>
            <pc:docMk/>
            <pc:sldMk cId="3418206844" sldId="280"/>
            <ac:spMk id="17" creationId="{B38FE90F-432F-58C3-916E-828487CF24D1}"/>
          </ac:spMkLst>
        </pc:spChg>
        <pc:picChg chg="del">
          <ac:chgData name="adejoke adozi" userId="eb7fb42530c84c3a" providerId="LiveId" clId="{C0811161-03D4-4268-8FD6-1BE9E0755107}" dt="2025-11-13T17:11:01.589" v="3528" actId="478"/>
          <ac:picMkLst>
            <pc:docMk/>
            <pc:sldMk cId="3418206844" sldId="280"/>
            <ac:picMk id="8" creationId="{71DAFD00-5660-EAA6-4DE3-83F373055A99}"/>
          </ac:picMkLst>
        </pc:picChg>
        <pc:picChg chg="add mod">
          <ac:chgData name="adejoke adozi" userId="eb7fb42530c84c3a" providerId="LiveId" clId="{C0811161-03D4-4268-8FD6-1BE9E0755107}" dt="2025-11-13T17:12:50.806" v="3539" actId="931"/>
          <ac:picMkLst>
            <pc:docMk/>
            <pc:sldMk cId="3418206844" sldId="280"/>
            <ac:picMk id="11" creationId="{549442DA-22B1-34EF-1152-AF3D2460032B}"/>
          </ac:picMkLst>
        </pc:picChg>
        <pc:picChg chg="add del mod">
          <ac:chgData name="adejoke adozi" userId="eb7fb42530c84c3a" providerId="LiveId" clId="{C0811161-03D4-4268-8FD6-1BE9E0755107}" dt="2025-11-13T17:39:57.897" v="3543" actId="478"/>
          <ac:picMkLst>
            <pc:docMk/>
            <pc:sldMk cId="3418206844" sldId="280"/>
            <ac:picMk id="13" creationId="{35FC5206-FB7B-F84B-018F-A470206412E2}"/>
          </ac:picMkLst>
        </pc:picChg>
        <pc:picChg chg="mod">
          <ac:chgData name="adejoke adozi" userId="eb7fb42530c84c3a" providerId="LiveId" clId="{C0811161-03D4-4268-8FD6-1BE9E0755107}" dt="2025-11-14T18:22:21.100" v="3823" actId="1076"/>
          <ac:picMkLst>
            <pc:docMk/>
            <pc:sldMk cId="3418206844" sldId="280"/>
            <ac:picMk id="18" creationId="{FC1FE468-ED99-D49F-E9D7-1F0A6F16DDAE}"/>
          </ac:picMkLst>
        </pc:picChg>
      </pc:sldChg>
      <pc:sldChg chg="modSp mod">
        <pc:chgData name="adejoke adozi" userId="eb7fb42530c84c3a" providerId="LiveId" clId="{C0811161-03D4-4268-8FD6-1BE9E0755107}" dt="2025-11-13T17:51:52.261" v="3728" actId="14100"/>
        <pc:sldMkLst>
          <pc:docMk/>
          <pc:sldMk cId="2577936335" sldId="281"/>
        </pc:sldMkLst>
        <pc:spChg chg="mod">
          <ac:chgData name="adejoke adozi" userId="eb7fb42530c84c3a" providerId="LiveId" clId="{C0811161-03D4-4268-8FD6-1BE9E0755107}" dt="2025-11-13T17:50:59.245" v="3718" actId="1076"/>
          <ac:spMkLst>
            <pc:docMk/>
            <pc:sldMk cId="2577936335" sldId="281"/>
            <ac:spMk id="2" creationId="{34096D4E-8B4F-62B8-F551-56379B923E78}"/>
          </ac:spMkLst>
        </pc:spChg>
        <pc:spChg chg="mod">
          <ac:chgData name="adejoke adozi" userId="eb7fb42530c84c3a" providerId="LiveId" clId="{C0811161-03D4-4268-8FD6-1BE9E0755107}" dt="2025-11-13T17:51:52.261" v="3728" actId="14100"/>
          <ac:spMkLst>
            <pc:docMk/>
            <pc:sldMk cId="2577936335" sldId="281"/>
            <ac:spMk id="3" creationId="{FF07BEBE-18E8-4025-FF6F-EC0130CB4F22}"/>
          </ac:spMkLst>
        </pc:spChg>
      </pc:sldChg>
      <pc:sldChg chg="addSp delSp modSp mod modNotesTx">
        <pc:chgData name="adejoke adozi" userId="eb7fb42530c84c3a" providerId="LiveId" clId="{C0811161-03D4-4268-8FD6-1BE9E0755107}" dt="2025-11-14T18:16:26.733" v="3812" actId="1076"/>
        <pc:sldMkLst>
          <pc:docMk/>
          <pc:sldMk cId="1164941242" sldId="282"/>
        </pc:sldMkLst>
        <pc:spChg chg="mod">
          <ac:chgData name="adejoke adozi" userId="eb7fb42530c84c3a" providerId="LiveId" clId="{C0811161-03D4-4268-8FD6-1BE9E0755107}" dt="2025-11-13T16:14:59.675" v="2923" actId="20577"/>
          <ac:spMkLst>
            <pc:docMk/>
            <pc:sldMk cId="1164941242" sldId="282"/>
            <ac:spMk id="2" creationId="{F1B8956B-A56B-EDCF-EBC0-2683C44A22AF}"/>
          </ac:spMkLst>
        </pc:spChg>
        <pc:spChg chg="mod">
          <ac:chgData name="adejoke adozi" userId="eb7fb42530c84c3a" providerId="LiveId" clId="{C0811161-03D4-4268-8FD6-1BE9E0755107}" dt="2025-11-13T16:49:21.125" v="3397" actId="14100"/>
          <ac:spMkLst>
            <pc:docMk/>
            <pc:sldMk cId="1164941242" sldId="282"/>
            <ac:spMk id="3" creationId="{D92BF9C1-9009-C934-C11C-54570A5234B7}"/>
          </ac:spMkLst>
        </pc:spChg>
        <pc:spChg chg="mod">
          <ac:chgData name="adejoke adozi" userId="eb7fb42530c84c3a" providerId="LiveId" clId="{C0811161-03D4-4268-8FD6-1BE9E0755107}" dt="2025-11-13T16:28:33.498" v="3204" actId="20577"/>
          <ac:spMkLst>
            <pc:docMk/>
            <pc:sldMk cId="1164941242" sldId="282"/>
            <ac:spMk id="4" creationId="{7027F3E1-56D0-3EB8-15CC-D50D6E0645C4}"/>
          </ac:spMkLst>
        </pc:spChg>
        <pc:spChg chg="mod">
          <ac:chgData name="adejoke adozi" userId="eb7fb42530c84c3a" providerId="LiveId" clId="{C0811161-03D4-4268-8FD6-1BE9E0755107}" dt="2025-11-13T16:49:15.415" v="3396" actId="14100"/>
          <ac:spMkLst>
            <pc:docMk/>
            <pc:sldMk cId="1164941242" sldId="282"/>
            <ac:spMk id="5" creationId="{A45EB57E-48A5-AA9B-7682-56298F1431CB}"/>
          </ac:spMkLst>
        </pc:spChg>
        <pc:spChg chg="mod">
          <ac:chgData name="adejoke adozi" userId="eb7fb42530c84c3a" providerId="LiveId" clId="{C0811161-03D4-4268-8FD6-1BE9E0755107}" dt="2025-11-13T16:13:58.208" v="2912" actId="20577"/>
          <ac:spMkLst>
            <pc:docMk/>
            <pc:sldMk cId="1164941242" sldId="282"/>
            <ac:spMk id="6" creationId="{147179F7-8740-03DE-F133-BBA41988A64A}"/>
          </ac:spMkLst>
        </pc:spChg>
        <pc:spChg chg="mod">
          <ac:chgData name="adejoke adozi" userId="eb7fb42530c84c3a" providerId="LiveId" clId="{C0811161-03D4-4268-8FD6-1BE9E0755107}" dt="2025-11-13T16:38:04.744" v="3385" actId="20577"/>
          <ac:spMkLst>
            <pc:docMk/>
            <pc:sldMk cId="1164941242" sldId="282"/>
            <ac:spMk id="7" creationId="{94BC0BBB-72F7-8CAB-4F61-F84474773790}"/>
          </ac:spMkLst>
        </pc:spChg>
        <pc:spChg chg="mod">
          <ac:chgData name="adejoke adozi" userId="eb7fb42530c84c3a" providerId="LiveId" clId="{C0811161-03D4-4268-8FD6-1BE9E0755107}" dt="2025-11-13T16:49:26.340" v="3398" actId="14100"/>
          <ac:spMkLst>
            <pc:docMk/>
            <pc:sldMk cId="1164941242" sldId="282"/>
            <ac:spMk id="8" creationId="{98D6AC14-9AD9-9C42-046A-6E2B3E9561B7}"/>
          </ac:spMkLst>
        </pc:spChg>
        <pc:spChg chg="del">
          <ac:chgData name="adejoke adozi" userId="eb7fb42530c84c3a" providerId="LiveId" clId="{C0811161-03D4-4268-8FD6-1BE9E0755107}" dt="2025-11-13T16:52:30.861" v="3414" actId="478"/>
          <ac:spMkLst>
            <pc:docMk/>
            <pc:sldMk cId="1164941242" sldId="282"/>
            <ac:spMk id="9" creationId="{1B391B61-21BC-7309-D50E-A2FA872838C1}"/>
          </ac:spMkLst>
        </pc:spChg>
        <pc:spChg chg="mod">
          <ac:chgData name="adejoke adozi" userId="eb7fb42530c84c3a" providerId="LiveId" clId="{C0811161-03D4-4268-8FD6-1BE9E0755107}" dt="2025-11-13T16:52:52.092" v="3433"/>
          <ac:spMkLst>
            <pc:docMk/>
            <pc:sldMk cId="1164941242" sldId="282"/>
            <ac:spMk id="10" creationId="{766CF5CA-318D-F6B1-504B-3DF8E9542316}"/>
          </ac:spMkLst>
        </pc:spChg>
        <pc:spChg chg="add mod">
          <ac:chgData name="adejoke adozi" userId="eb7fb42530c84c3a" providerId="LiveId" clId="{C0811161-03D4-4268-8FD6-1BE9E0755107}" dt="2025-11-14T18:13:06.736" v="3794" actId="1076"/>
          <ac:spMkLst>
            <pc:docMk/>
            <pc:sldMk cId="1164941242" sldId="282"/>
            <ac:spMk id="12" creationId="{56AB888B-E207-F25E-47E0-8C93B4561767}"/>
          </ac:spMkLst>
        </pc:spChg>
        <pc:picChg chg="mod">
          <ac:chgData name="adejoke adozi" userId="eb7fb42530c84c3a" providerId="LiveId" clId="{C0811161-03D4-4268-8FD6-1BE9E0755107}" dt="2025-11-14T18:16:26.733" v="3812" actId="1076"/>
          <ac:picMkLst>
            <pc:docMk/>
            <pc:sldMk cId="1164941242" sldId="282"/>
            <ac:picMk id="13" creationId="{93205C20-3583-60AC-94B6-A840D3900A1A}"/>
          </ac:picMkLst>
        </pc:picChg>
      </pc:sldChg>
      <pc:sldChg chg="addSp delSp modSp new mod modClrScheme chgLayout modNotesTx">
        <pc:chgData name="adejoke adozi" userId="eb7fb42530c84c3a" providerId="LiveId" clId="{C0811161-03D4-4268-8FD6-1BE9E0755107}" dt="2025-11-14T18:18:40.636" v="3815" actId="1076"/>
        <pc:sldMkLst>
          <pc:docMk/>
          <pc:sldMk cId="3414417769" sldId="283"/>
        </pc:sldMkLst>
        <pc:spChg chg="add del">
          <ac:chgData name="adejoke adozi" userId="eb7fb42530c84c3a" providerId="LiveId" clId="{C0811161-03D4-4268-8FD6-1BE9E0755107}" dt="2025-11-13T17:07:17.399" v="3498" actId="26606"/>
          <ac:spMkLst>
            <pc:docMk/>
            <pc:sldMk cId="3414417769" sldId="283"/>
            <ac:spMk id="2" creationId="{E3A6DE76-0BB4-822C-FE9D-5DDCE2F031FE}"/>
          </ac:spMkLst>
        </pc:spChg>
        <pc:spChg chg="del mod">
          <ac:chgData name="adejoke adozi" userId="eb7fb42530c84c3a" providerId="LiveId" clId="{C0811161-03D4-4268-8FD6-1BE9E0755107}" dt="2025-11-13T17:10:09.973" v="3507" actId="478"/>
          <ac:spMkLst>
            <pc:docMk/>
            <pc:sldMk cId="3414417769" sldId="283"/>
            <ac:spMk id="3" creationId="{A93C4640-484D-AED4-2E91-C34BFEC4D9B3}"/>
          </ac:spMkLst>
        </pc:spChg>
        <pc:spChg chg="mod">
          <ac:chgData name="adejoke adozi" userId="eb7fb42530c84c3a" providerId="LiveId" clId="{C0811161-03D4-4268-8FD6-1BE9E0755107}" dt="2025-11-13T17:10:41.639" v="3527" actId="27636"/>
          <ac:spMkLst>
            <pc:docMk/>
            <pc:sldMk cId="3414417769" sldId="283"/>
            <ac:spMk id="4" creationId="{91F1ADBD-DA34-6853-90D6-424DD5FEFD40}"/>
          </ac:spMkLst>
        </pc:spChg>
        <pc:spChg chg="mod">
          <ac:chgData name="adejoke adozi" userId="eb7fb42530c84c3a" providerId="LiveId" clId="{C0811161-03D4-4268-8FD6-1BE9E0755107}" dt="2025-11-13T17:07:17.399" v="3498" actId="26606"/>
          <ac:spMkLst>
            <pc:docMk/>
            <pc:sldMk cId="3414417769" sldId="283"/>
            <ac:spMk id="5" creationId="{45D46003-6357-B848-D1C6-2C481D6EF7FD}"/>
          </ac:spMkLst>
        </pc:spChg>
        <pc:spChg chg="mod ord">
          <ac:chgData name="adejoke adozi" userId="eb7fb42530c84c3a" providerId="LiveId" clId="{C0811161-03D4-4268-8FD6-1BE9E0755107}" dt="2025-11-13T17:07:17.399" v="3498" actId="26606"/>
          <ac:spMkLst>
            <pc:docMk/>
            <pc:sldMk cId="3414417769" sldId="283"/>
            <ac:spMk id="6" creationId="{23784613-1003-8C21-F5CF-F468286E9416}"/>
          </ac:spMkLst>
        </pc:spChg>
        <pc:spChg chg="del">
          <ac:chgData name="adejoke adozi" userId="eb7fb42530c84c3a" providerId="LiveId" clId="{C0811161-03D4-4268-8FD6-1BE9E0755107}" dt="2025-11-13T17:07:06.385" v="3492" actId="931"/>
          <ac:spMkLst>
            <pc:docMk/>
            <pc:sldMk cId="3414417769" sldId="283"/>
            <ac:spMk id="7" creationId="{57ED57E9-301C-E43B-2D8A-76868C0C7600}"/>
          </ac:spMkLst>
        </pc:spChg>
        <pc:spChg chg="add del mod">
          <ac:chgData name="adejoke adozi" userId="eb7fb42530c84c3a" providerId="LiveId" clId="{C0811161-03D4-4268-8FD6-1BE9E0755107}" dt="2025-11-13T17:07:17.396" v="3497" actId="26606"/>
          <ac:spMkLst>
            <pc:docMk/>
            <pc:sldMk cId="3414417769" sldId="283"/>
            <ac:spMk id="14" creationId="{F3AFD616-605E-B899-8226-39EDC11ED2F6}"/>
          </ac:spMkLst>
        </pc:spChg>
        <pc:spChg chg="add mod">
          <ac:chgData name="adejoke adozi" userId="eb7fb42530c84c3a" providerId="LiveId" clId="{C0811161-03D4-4268-8FD6-1BE9E0755107}" dt="2025-11-13T17:10:04.890" v="3506"/>
          <ac:spMkLst>
            <pc:docMk/>
            <pc:sldMk cId="3414417769" sldId="283"/>
            <ac:spMk id="16" creationId="{8560AE6B-EA4A-583E-687D-0A6AAB25B6F3}"/>
          </ac:spMkLst>
        </pc:spChg>
        <pc:picChg chg="add mod ord">
          <ac:chgData name="adejoke adozi" userId="eb7fb42530c84c3a" providerId="LiveId" clId="{C0811161-03D4-4268-8FD6-1BE9E0755107}" dt="2025-11-13T17:07:17.399" v="3498" actId="26606"/>
          <ac:picMkLst>
            <pc:docMk/>
            <pc:sldMk cId="3414417769" sldId="283"/>
            <ac:picMk id="9" creationId="{77CD0C2B-F88D-684E-DC7E-B2911B358C06}"/>
          </ac:picMkLst>
        </pc:picChg>
        <pc:picChg chg="mod">
          <ac:chgData name="adejoke adozi" userId="eb7fb42530c84c3a" providerId="LiveId" clId="{C0811161-03D4-4268-8FD6-1BE9E0755107}" dt="2025-11-14T18:18:40.636" v="3815" actId="1076"/>
          <ac:picMkLst>
            <pc:docMk/>
            <pc:sldMk cId="3414417769" sldId="283"/>
            <ac:picMk id="10" creationId="{CC975DA2-55E5-6F26-628B-EDAFD69F435E}"/>
          </ac:picMkLst>
        </pc:picChg>
      </pc:sldChg>
      <pc:sldChg chg="modSp new mod modNotesTx">
        <pc:chgData name="adejoke adozi" userId="eb7fb42530c84c3a" providerId="LiveId" clId="{C0811161-03D4-4268-8FD6-1BE9E0755107}" dt="2025-11-14T18:20:46.414" v="3818" actId="1076"/>
        <pc:sldMkLst>
          <pc:docMk/>
          <pc:sldMk cId="1236062061" sldId="284"/>
        </pc:sldMkLst>
        <pc:spChg chg="mod">
          <ac:chgData name="adejoke adozi" userId="eb7fb42530c84c3a" providerId="LiveId" clId="{C0811161-03D4-4268-8FD6-1BE9E0755107}" dt="2025-11-13T17:45:57.804" v="3661" actId="20577"/>
          <ac:spMkLst>
            <pc:docMk/>
            <pc:sldMk cId="1236062061" sldId="284"/>
            <ac:spMk id="2" creationId="{C8093FCD-4B84-02DB-5829-A0EC502384FF}"/>
          </ac:spMkLst>
        </pc:spChg>
        <pc:spChg chg="mod">
          <ac:chgData name="adejoke adozi" userId="eb7fb42530c84c3a" providerId="LiveId" clId="{C0811161-03D4-4268-8FD6-1BE9E0755107}" dt="2025-11-13T17:49:50.439" v="3696" actId="20577"/>
          <ac:spMkLst>
            <pc:docMk/>
            <pc:sldMk cId="1236062061" sldId="284"/>
            <ac:spMk id="3" creationId="{2628912C-B2EE-16A2-4D75-F10596A2ABC6}"/>
          </ac:spMkLst>
        </pc:spChg>
        <pc:picChg chg="mod">
          <ac:chgData name="adejoke adozi" userId="eb7fb42530c84c3a" providerId="LiveId" clId="{C0811161-03D4-4268-8FD6-1BE9E0755107}" dt="2025-11-14T18:20:46.414" v="3818" actId="1076"/>
          <ac:picMkLst>
            <pc:docMk/>
            <pc:sldMk cId="1236062061" sldId="284"/>
            <ac:picMk id="4" creationId="{AC4B5764-6B25-D4C6-EE54-131666CDF30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08/layout/LinedList" loCatId="list" qsTypeId="urn:microsoft.com/office/officeart/2005/8/quickstyle/3d2" qsCatId="3D" csTypeId="urn:microsoft.com/office/officeart/2005/8/colors/accent1_3" csCatId="accent1" phldr="1"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73D947E0-108F-4D20-A71E-3CF329F97212}">
      <dgm:prSet phldr="0" custT="1"/>
      <dgm:spPr/>
      <dgm:t>
        <a:bodyPr rtlCol="0" anchor="ctr"/>
        <a:lstStyle>
          <a:defPPr>
            <a:defRPr lang="en-GB"/>
          </a:defPPr>
        </a:lstStyle>
        <a:p>
          <a:pPr marL="0" rtl="0"/>
          <a:r>
            <a:rPr lang="en-GB" sz="2000" b="0" i="0" dirty="0">
              <a:latin typeface="Gill Sans Nova" panose="020B0602020104020203" pitchFamily="34" charset="0"/>
              <a:cs typeface="Gill Sans SemiBold" panose="020B0502020104020203" pitchFamily="34" charset="-79"/>
            </a:rPr>
            <a:t>PHYSICAL</a:t>
          </a:r>
        </a:p>
      </dgm:t>
    </dgm:pt>
    <dgm:pt modelId="{9D249532-A24D-4D8F-848A-9F42F2E486C9}" type="parTrans" cxnId="{A0077D09-C12C-46D0-8DF7-194B691136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AE813459-65AB-4FA9-B717-330DDA6DFA4E}" type="sibTrans" cxnId="{A0077D09-C12C-46D0-8DF7-194B691136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30A490C8-22B4-4D68-875C-0F0DE2FF864D}">
      <dgm:prSet phldr="0" custT="1"/>
      <dgm:spPr/>
      <dgm:t>
        <a:bodyPr rtlCol="0" anchor="ctr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sz="2000" b="0" i="0" dirty="0">
              <a:solidFill>
                <a:schemeClr val="accent2"/>
              </a:solidFill>
              <a:latin typeface="Gill Sans Nova" panose="020B0602020104020203" pitchFamily="34" charset="0"/>
              <a:cs typeface="Gill Sans SemiBold" panose="020B0502020104020203" pitchFamily="34" charset="-79"/>
            </a:rPr>
            <a:t>Blood glucose control, weight management</a:t>
          </a:r>
        </a:p>
      </dgm:t>
    </dgm:pt>
    <dgm:pt modelId="{035C64B0-4F0C-4FD1-BD23-B1D4C9887CBE}" type="parTrans" cxnId="{381FE1CC-8184-4745-8EB3-6DE11655998D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45495DA8-8707-41E3-A12B-FA5766269C44}" type="sibTrans" cxnId="{381FE1CC-8184-4745-8EB3-6DE11655998D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B1AFA1AF-0FF8-45B3-A6D0-0E255A2F637D}">
      <dgm:prSet phldr="0" custT="1"/>
      <dgm:spPr/>
      <dgm:t>
        <a:bodyPr rtlCol="0" anchor="ctr"/>
        <a:lstStyle>
          <a:defPPr>
            <a:defRPr lang="en-GB"/>
          </a:defPPr>
        </a:lstStyle>
        <a:p>
          <a:pPr marL="0" rtl="0"/>
          <a:r>
            <a:rPr lang="en-GB" sz="2000" b="0" i="0" dirty="0">
              <a:latin typeface="Gill Sans Nova" panose="020B0602020104020203" pitchFamily="34" charset="0"/>
              <a:cs typeface="Gill Sans SemiBold" panose="020B0502020104020203" pitchFamily="34" charset="-79"/>
            </a:rPr>
            <a:t>PSYCHOLOGICAL</a:t>
          </a:r>
        </a:p>
      </dgm:t>
    </dgm:pt>
    <dgm:pt modelId="{10C68AF5-481C-45AA-A216-8BBBB04515B9}" type="parTrans" cxnId="{F28D7702-2FC3-49BD-BB13-C989E5EE62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88649F7A-400B-4056-965D-C9AC0B3AD942}" type="sibTrans" cxnId="{F28D7702-2FC3-49BD-BB13-C989E5EE622A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50418D2B-9486-42DE-AFDD-1D31420040FF}">
      <dgm:prSet phldr="0" custT="1"/>
      <dgm:spPr/>
      <dgm:t>
        <a:bodyPr rtlCol="0" anchor="ctr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sz="2000" b="1" i="0" dirty="0">
              <a:solidFill>
                <a:schemeClr val="accent2"/>
              </a:solidFill>
              <a:latin typeface="+mn-lt"/>
              <a:cs typeface="Gill Sans Light" panose="020B0302020104020203" pitchFamily="34" charset="-79"/>
            </a:rPr>
            <a:t> </a:t>
          </a:r>
          <a:r>
            <a:rPr lang="en-GB" sz="2000" b="0" i="0" dirty="0">
              <a:solidFill>
                <a:schemeClr val="accent2"/>
              </a:solidFill>
              <a:latin typeface="Gill Sans Nova" panose="020B0602020104020203" pitchFamily="34" charset="0"/>
              <a:cs typeface="Gill Sans Light" panose="020B0302020104020203" pitchFamily="34" charset="-79"/>
            </a:rPr>
            <a:t>Anxiety about complications </a:t>
          </a:r>
          <a:endParaRPr lang="en-GB" sz="2000" b="0" i="0" dirty="0">
            <a:solidFill>
              <a:schemeClr val="accent2"/>
            </a:solidFill>
            <a:latin typeface="Gill Sans Nova" panose="020B0602020104020203" pitchFamily="34" charset="0"/>
            <a:cs typeface="Gill Sans SemiBold" panose="020B0502020104020203" pitchFamily="34" charset="-79"/>
          </a:endParaRPr>
        </a:p>
      </dgm:t>
    </dgm:pt>
    <dgm:pt modelId="{D5A17F6B-93F5-442B-938A-0F38C281BE88}" type="parTrans" cxnId="{5A5BA622-5DEB-48B9-88D9-C1DE36C711E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1D87A0A5-8024-4710-846B-D5BFAC785107}" type="sibTrans" cxnId="{5A5BA622-5DEB-48B9-88D9-C1DE36C711E5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E9682B4F-0217-4B50-923E-C104AA24290F}">
      <dgm:prSet phldr="0" custT="1"/>
      <dgm:spPr/>
      <dgm:t>
        <a:bodyPr rtlCol="0" anchor="ctr"/>
        <a:lstStyle>
          <a:defPPr>
            <a:defRPr lang="en-GB"/>
          </a:defPPr>
        </a:lstStyle>
        <a:p>
          <a:pPr marL="0" rtl="0"/>
          <a:r>
            <a:rPr lang="en-GB" sz="2000" b="0" i="0" dirty="0">
              <a:latin typeface="Gill Sans Nova" panose="020B0602020104020203" pitchFamily="34" charset="0"/>
              <a:cs typeface="Gill Sans SemiBold" panose="020B0502020104020203" pitchFamily="34" charset="-79"/>
            </a:rPr>
            <a:t>SOCIAL</a:t>
          </a:r>
        </a:p>
      </dgm:t>
    </dgm:pt>
    <dgm:pt modelId="{E0F6C4AF-9BBB-4698-91D7-F9AE3EACBD5D}" type="parTrans" cxnId="{6C23D0C9-74B2-4C8B-AB2F-A03B3B0EBE56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B8632E42-D7EB-4C31-877E-6F1B2801851A}" type="sibTrans" cxnId="{6C23D0C9-74B2-4C8B-AB2F-A03B3B0EBE56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0EC0C300-11E4-45CF-8418-973585107209}">
      <dgm:prSet phldr="0" custT="1"/>
      <dgm:spPr/>
      <dgm:t>
        <a:bodyPr rtlCol="0" anchor="ctr"/>
        <a:lstStyle>
          <a:defPPr>
            <a:defRPr lang="en-GB"/>
          </a:defPPr>
        </a:lstStyle>
        <a:p>
          <a:pPr marL="0" rtl="0">
            <a:lnSpc>
              <a:spcPct val="100000"/>
            </a:lnSpc>
          </a:pPr>
          <a:r>
            <a:rPr lang="en-GB" sz="2000" b="0" i="0" dirty="0">
              <a:solidFill>
                <a:schemeClr val="accent2"/>
              </a:solidFill>
              <a:latin typeface="Gill Sans Nova" panose="020B0602020104020203" pitchFamily="34" charset="0"/>
              <a:cs typeface="Gill Sans Light" panose="020B0302020104020203" pitchFamily="34" charset="-79"/>
            </a:rPr>
            <a:t>Long working hours, low income  </a:t>
          </a:r>
          <a:endParaRPr lang="en-GB" sz="2000" b="0" i="0" dirty="0">
            <a:solidFill>
              <a:schemeClr val="accent2"/>
            </a:solidFill>
            <a:latin typeface="Gill Sans Nova" panose="020B0602020104020203" pitchFamily="34" charset="0"/>
            <a:cs typeface="Gill Sans SemiBold" panose="020B0502020104020203" pitchFamily="34" charset="-79"/>
          </a:endParaRPr>
        </a:p>
      </dgm:t>
    </dgm:pt>
    <dgm:pt modelId="{1E4DD98E-100E-46B7-B24A-408BBF69E9FA}" type="parTrans" cxnId="{51563A4F-C0EB-47D6-B5BC-47A4E599AD4B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90FAB5D1-62B3-4FF6-A07D-EE607F529C32}" type="sibTrans" cxnId="{51563A4F-C0EB-47D6-B5BC-47A4E599AD4B}">
      <dgm:prSet/>
      <dgm:spPr/>
      <dgm:t>
        <a:bodyPr rtlCol="0"/>
        <a:lstStyle>
          <a:defPPr>
            <a:defRPr lang="en-GB"/>
          </a:defPPr>
        </a:lstStyle>
        <a:p>
          <a:pPr rtl="0"/>
          <a:endParaRPr lang="en-GB"/>
        </a:p>
      </dgm:t>
    </dgm:pt>
    <dgm:pt modelId="{6564C5E9-1595-624A-93AF-6AD41D06A4F7}" type="pres">
      <dgm:prSet presAssocID="{0DD8915E-DC14-41D6-9BB5-F49E1C265163}" presName="vert0" presStyleCnt="0">
        <dgm:presLayoutVars>
          <dgm:dir/>
          <dgm:animOne val="branch"/>
          <dgm:animLvl val="lvl"/>
        </dgm:presLayoutVars>
      </dgm:prSet>
      <dgm:spPr/>
    </dgm:pt>
    <dgm:pt modelId="{CFCA7698-FAF1-9341-A1FC-ED13A8E7C585}" type="pres">
      <dgm:prSet presAssocID="{73D947E0-108F-4D20-A71E-3CF329F97212}" presName="thickLine" presStyleLbl="alignNode1" presStyleIdx="0" presStyleCnt="3"/>
      <dgm:spPr/>
    </dgm:pt>
    <dgm:pt modelId="{73B53ECD-88F7-D549-B120-6C2932F2D11A}" type="pres">
      <dgm:prSet presAssocID="{73D947E0-108F-4D20-A71E-3CF329F97212}" presName="horz1" presStyleCnt="0"/>
      <dgm:spPr/>
    </dgm:pt>
    <dgm:pt modelId="{16779ABC-4458-134D-8407-3B550EE07267}" type="pres">
      <dgm:prSet presAssocID="{73D947E0-108F-4D20-A71E-3CF329F97212}" presName="tx1" presStyleLbl="revTx" presStyleIdx="0" presStyleCnt="6"/>
      <dgm:spPr/>
    </dgm:pt>
    <dgm:pt modelId="{CAE07029-F81D-A44F-9347-F3E3A6E31F74}" type="pres">
      <dgm:prSet presAssocID="{73D947E0-108F-4D20-A71E-3CF329F97212}" presName="vert1" presStyleCnt="0"/>
      <dgm:spPr/>
    </dgm:pt>
    <dgm:pt modelId="{5A9BB2A1-D458-5443-B445-41D2960F03F2}" type="pres">
      <dgm:prSet presAssocID="{30A490C8-22B4-4D68-875C-0F0DE2FF864D}" presName="vertSpace2a" presStyleCnt="0"/>
      <dgm:spPr/>
    </dgm:pt>
    <dgm:pt modelId="{D7B8E40A-DB15-184E-8163-CFBBECDBFC1D}" type="pres">
      <dgm:prSet presAssocID="{30A490C8-22B4-4D68-875C-0F0DE2FF864D}" presName="horz2" presStyleCnt="0"/>
      <dgm:spPr/>
    </dgm:pt>
    <dgm:pt modelId="{59832A42-FD52-4B4A-92FB-6B1C497CBF3C}" type="pres">
      <dgm:prSet presAssocID="{30A490C8-22B4-4D68-875C-0F0DE2FF864D}" presName="horzSpace2" presStyleCnt="0"/>
      <dgm:spPr/>
    </dgm:pt>
    <dgm:pt modelId="{4B7883FE-9BF1-834B-9E55-433D1207CAF9}" type="pres">
      <dgm:prSet presAssocID="{30A490C8-22B4-4D68-875C-0F0DE2FF864D}" presName="tx2" presStyleLbl="revTx" presStyleIdx="1" presStyleCnt="6"/>
      <dgm:spPr/>
    </dgm:pt>
    <dgm:pt modelId="{0CBE5C3F-806F-B144-AE1F-FC9577B85A0B}" type="pres">
      <dgm:prSet presAssocID="{30A490C8-22B4-4D68-875C-0F0DE2FF864D}" presName="vert2" presStyleCnt="0"/>
      <dgm:spPr/>
    </dgm:pt>
    <dgm:pt modelId="{F855322D-A55D-8B49-879F-C673DBB2B4C9}" type="pres">
      <dgm:prSet presAssocID="{30A490C8-22B4-4D68-875C-0F0DE2FF864D}" presName="thinLine2b" presStyleLbl="callout" presStyleIdx="0" presStyleCnt="3"/>
      <dgm:spPr/>
    </dgm:pt>
    <dgm:pt modelId="{C673FE58-57C7-E240-8F76-83FFAD340DC5}" type="pres">
      <dgm:prSet presAssocID="{30A490C8-22B4-4D68-875C-0F0DE2FF864D}" presName="vertSpace2b" presStyleCnt="0"/>
      <dgm:spPr/>
    </dgm:pt>
    <dgm:pt modelId="{DD445911-31B5-374B-964F-E521B7F4A98B}" type="pres">
      <dgm:prSet presAssocID="{B1AFA1AF-0FF8-45B3-A6D0-0E255A2F637D}" presName="thickLine" presStyleLbl="alignNode1" presStyleIdx="1" presStyleCnt="3"/>
      <dgm:spPr/>
    </dgm:pt>
    <dgm:pt modelId="{2D373430-1C80-8F46-ABC4-CBE10AB29E21}" type="pres">
      <dgm:prSet presAssocID="{B1AFA1AF-0FF8-45B3-A6D0-0E255A2F637D}" presName="horz1" presStyleCnt="0"/>
      <dgm:spPr/>
    </dgm:pt>
    <dgm:pt modelId="{57741AD6-DFD2-814C-A051-E841CC65A4EA}" type="pres">
      <dgm:prSet presAssocID="{B1AFA1AF-0FF8-45B3-A6D0-0E255A2F637D}" presName="tx1" presStyleLbl="revTx" presStyleIdx="2" presStyleCnt="6" custScaleX="112862"/>
      <dgm:spPr/>
    </dgm:pt>
    <dgm:pt modelId="{BAE20A88-DF00-8949-A8B2-0E344D388E90}" type="pres">
      <dgm:prSet presAssocID="{B1AFA1AF-0FF8-45B3-A6D0-0E255A2F637D}" presName="vert1" presStyleCnt="0"/>
      <dgm:spPr/>
    </dgm:pt>
    <dgm:pt modelId="{FFD3D6B1-6613-9A41-97D0-43A8EBCE5EAD}" type="pres">
      <dgm:prSet presAssocID="{50418D2B-9486-42DE-AFDD-1D31420040FF}" presName="vertSpace2a" presStyleCnt="0"/>
      <dgm:spPr/>
    </dgm:pt>
    <dgm:pt modelId="{A95899B2-8F62-204F-B53E-8872741B3D8A}" type="pres">
      <dgm:prSet presAssocID="{50418D2B-9486-42DE-AFDD-1D31420040FF}" presName="horz2" presStyleCnt="0"/>
      <dgm:spPr/>
    </dgm:pt>
    <dgm:pt modelId="{6C1C9676-3658-6D4F-92CD-97954CEC2777}" type="pres">
      <dgm:prSet presAssocID="{50418D2B-9486-42DE-AFDD-1D31420040FF}" presName="horzSpace2" presStyleCnt="0"/>
      <dgm:spPr/>
    </dgm:pt>
    <dgm:pt modelId="{040275F6-8CD8-B443-8E15-E2EA8C115BE0}" type="pres">
      <dgm:prSet presAssocID="{50418D2B-9486-42DE-AFDD-1D31420040FF}" presName="tx2" presStyleLbl="revTx" presStyleIdx="3" presStyleCnt="6"/>
      <dgm:spPr/>
    </dgm:pt>
    <dgm:pt modelId="{D9398154-13A0-B94E-B51B-C707B5F9C02E}" type="pres">
      <dgm:prSet presAssocID="{50418D2B-9486-42DE-AFDD-1D31420040FF}" presName="vert2" presStyleCnt="0"/>
      <dgm:spPr/>
    </dgm:pt>
    <dgm:pt modelId="{1103FC42-5419-864B-A44F-32D393A0563C}" type="pres">
      <dgm:prSet presAssocID="{50418D2B-9486-42DE-AFDD-1D31420040FF}" presName="thinLine2b" presStyleLbl="callout" presStyleIdx="1" presStyleCnt="3"/>
      <dgm:spPr/>
    </dgm:pt>
    <dgm:pt modelId="{3380EF9C-3F0E-624D-89C2-20B7B097FB92}" type="pres">
      <dgm:prSet presAssocID="{50418D2B-9486-42DE-AFDD-1D31420040FF}" presName="vertSpace2b" presStyleCnt="0"/>
      <dgm:spPr/>
    </dgm:pt>
    <dgm:pt modelId="{04EDAAE1-E9CA-2F45-BA18-8E6050569C72}" type="pres">
      <dgm:prSet presAssocID="{E9682B4F-0217-4B50-923E-C104AA24290F}" presName="thickLine" presStyleLbl="alignNode1" presStyleIdx="2" presStyleCnt="3"/>
      <dgm:spPr/>
    </dgm:pt>
    <dgm:pt modelId="{C9E76191-5F12-BF45-AE9C-6FAE2221EFF8}" type="pres">
      <dgm:prSet presAssocID="{E9682B4F-0217-4B50-923E-C104AA24290F}" presName="horz1" presStyleCnt="0"/>
      <dgm:spPr/>
    </dgm:pt>
    <dgm:pt modelId="{12C6F6CB-CEC3-A749-930B-00502DB5A1B0}" type="pres">
      <dgm:prSet presAssocID="{E9682B4F-0217-4B50-923E-C104AA24290F}" presName="tx1" presStyleLbl="revTx" presStyleIdx="4" presStyleCnt="6"/>
      <dgm:spPr/>
    </dgm:pt>
    <dgm:pt modelId="{52E4ABEF-FAC6-8548-9F4D-4E473158A2BE}" type="pres">
      <dgm:prSet presAssocID="{E9682B4F-0217-4B50-923E-C104AA24290F}" presName="vert1" presStyleCnt="0"/>
      <dgm:spPr/>
    </dgm:pt>
    <dgm:pt modelId="{B0D3DAFD-9D46-1543-B3B5-D71843B5B4DB}" type="pres">
      <dgm:prSet presAssocID="{0EC0C300-11E4-45CF-8418-973585107209}" presName="vertSpace2a" presStyleCnt="0"/>
      <dgm:spPr/>
    </dgm:pt>
    <dgm:pt modelId="{4C9CCEC2-ABF3-194E-B533-02A4276A931F}" type="pres">
      <dgm:prSet presAssocID="{0EC0C300-11E4-45CF-8418-973585107209}" presName="horz2" presStyleCnt="0"/>
      <dgm:spPr/>
    </dgm:pt>
    <dgm:pt modelId="{AAE7011B-BADF-3944-9735-AFBCAC4F810D}" type="pres">
      <dgm:prSet presAssocID="{0EC0C300-11E4-45CF-8418-973585107209}" presName="horzSpace2" presStyleCnt="0"/>
      <dgm:spPr/>
    </dgm:pt>
    <dgm:pt modelId="{DAF6D365-7021-E74E-8AD3-AB3AC6A0D057}" type="pres">
      <dgm:prSet presAssocID="{0EC0C300-11E4-45CF-8418-973585107209}" presName="tx2" presStyleLbl="revTx" presStyleIdx="5" presStyleCnt="6"/>
      <dgm:spPr/>
    </dgm:pt>
    <dgm:pt modelId="{EC170AFD-CC2D-3946-BDA9-5D66425E90C2}" type="pres">
      <dgm:prSet presAssocID="{0EC0C300-11E4-45CF-8418-973585107209}" presName="vert2" presStyleCnt="0"/>
      <dgm:spPr/>
    </dgm:pt>
    <dgm:pt modelId="{9071E8DC-DDBE-CD4E-9B99-FF7E5F21CEFF}" type="pres">
      <dgm:prSet presAssocID="{0EC0C300-11E4-45CF-8418-973585107209}" presName="thinLine2b" presStyleLbl="callout" presStyleIdx="2" presStyleCnt="3"/>
      <dgm:spPr/>
    </dgm:pt>
    <dgm:pt modelId="{60ED89A1-904B-E446-B340-02B3D3D2D4CF}" type="pres">
      <dgm:prSet presAssocID="{0EC0C300-11E4-45CF-8418-973585107209}" presName="vertSpace2b" presStyleCnt="0"/>
      <dgm:spPr/>
    </dgm:pt>
  </dgm:ptLst>
  <dgm:cxnLst>
    <dgm:cxn modelId="{F28D7702-2FC3-49BD-BB13-C989E5EE622A}" srcId="{0DD8915E-DC14-41D6-9BB5-F49E1C265163}" destId="{B1AFA1AF-0FF8-45B3-A6D0-0E255A2F637D}" srcOrd="1" destOrd="0" parTransId="{10C68AF5-481C-45AA-A216-8BBBB04515B9}" sibTransId="{88649F7A-400B-4056-965D-C9AC0B3AD942}"/>
    <dgm:cxn modelId="{A0077D09-C12C-46D0-8DF7-194B6911362A}" srcId="{0DD8915E-DC14-41D6-9BB5-F49E1C265163}" destId="{73D947E0-108F-4D20-A71E-3CF329F97212}" srcOrd="0" destOrd="0" parTransId="{9D249532-A24D-4D8F-848A-9F42F2E486C9}" sibTransId="{AE813459-65AB-4FA9-B717-330DDA6DFA4E}"/>
    <dgm:cxn modelId="{DB88A911-C9AB-4245-8A20-5A06108094AF}" type="presOf" srcId="{B1AFA1AF-0FF8-45B3-A6D0-0E255A2F637D}" destId="{57741AD6-DFD2-814C-A051-E841CC65A4EA}" srcOrd="0" destOrd="0" presId="urn:microsoft.com/office/officeart/2008/layout/LinedList"/>
    <dgm:cxn modelId="{5A5BA622-5DEB-48B9-88D9-C1DE36C711E5}" srcId="{B1AFA1AF-0FF8-45B3-A6D0-0E255A2F637D}" destId="{50418D2B-9486-42DE-AFDD-1D31420040FF}" srcOrd="0" destOrd="0" parTransId="{D5A17F6B-93F5-442B-938A-0F38C281BE88}" sibTransId="{1D87A0A5-8024-4710-846B-D5BFAC785107}"/>
    <dgm:cxn modelId="{DB1D962D-409E-D840-8C70-0D3A99E96A69}" type="presOf" srcId="{E9682B4F-0217-4B50-923E-C104AA24290F}" destId="{12C6F6CB-CEC3-A749-930B-00502DB5A1B0}" srcOrd="0" destOrd="0" presId="urn:microsoft.com/office/officeart/2008/layout/LinedList"/>
    <dgm:cxn modelId="{D012C86A-5FCF-F74E-A1E4-DA1AAC68B769}" type="presOf" srcId="{50418D2B-9486-42DE-AFDD-1D31420040FF}" destId="{040275F6-8CD8-B443-8E15-E2EA8C115BE0}" srcOrd="0" destOrd="0" presId="urn:microsoft.com/office/officeart/2008/layout/LinedList"/>
    <dgm:cxn modelId="{51563A4F-C0EB-47D6-B5BC-47A4E599AD4B}" srcId="{E9682B4F-0217-4B50-923E-C104AA24290F}" destId="{0EC0C300-11E4-45CF-8418-973585107209}" srcOrd="0" destOrd="0" parTransId="{1E4DD98E-100E-46B7-B24A-408BBF69E9FA}" sibTransId="{90FAB5D1-62B3-4FF6-A07D-EE607F529C32}"/>
    <dgm:cxn modelId="{B9992E53-656B-E848-AF8E-65823B9AD34E}" type="presOf" srcId="{0DD8915E-DC14-41D6-9BB5-F49E1C265163}" destId="{6564C5E9-1595-624A-93AF-6AD41D06A4F7}" srcOrd="0" destOrd="0" presId="urn:microsoft.com/office/officeart/2008/layout/LinedList"/>
    <dgm:cxn modelId="{864E7292-9A7E-3F43-81DD-D653DF53DEF3}" type="presOf" srcId="{0EC0C300-11E4-45CF-8418-973585107209}" destId="{DAF6D365-7021-E74E-8AD3-AB3AC6A0D057}" srcOrd="0" destOrd="0" presId="urn:microsoft.com/office/officeart/2008/layout/LinedList"/>
    <dgm:cxn modelId="{151D13B9-4602-AE4A-A285-285AEA258666}" type="presOf" srcId="{30A490C8-22B4-4D68-875C-0F0DE2FF864D}" destId="{4B7883FE-9BF1-834B-9E55-433D1207CAF9}" srcOrd="0" destOrd="0" presId="urn:microsoft.com/office/officeart/2008/layout/LinedList"/>
    <dgm:cxn modelId="{6C23D0C9-74B2-4C8B-AB2F-A03B3B0EBE56}" srcId="{0DD8915E-DC14-41D6-9BB5-F49E1C265163}" destId="{E9682B4F-0217-4B50-923E-C104AA24290F}" srcOrd="2" destOrd="0" parTransId="{E0F6C4AF-9BBB-4698-91D7-F9AE3EACBD5D}" sibTransId="{B8632E42-D7EB-4C31-877E-6F1B2801851A}"/>
    <dgm:cxn modelId="{381FE1CC-8184-4745-8EB3-6DE11655998D}" srcId="{73D947E0-108F-4D20-A71E-3CF329F97212}" destId="{30A490C8-22B4-4D68-875C-0F0DE2FF864D}" srcOrd="0" destOrd="0" parTransId="{035C64B0-4F0C-4FD1-BD23-B1D4C9887CBE}" sibTransId="{45495DA8-8707-41E3-A12B-FA5766269C44}"/>
    <dgm:cxn modelId="{24FD07F8-A7B8-6241-8064-11664CC65CE1}" type="presOf" srcId="{73D947E0-108F-4D20-A71E-3CF329F97212}" destId="{16779ABC-4458-134D-8407-3B550EE07267}" srcOrd="0" destOrd="0" presId="urn:microsoft.com/office/officeart/2008/layout/LinedList"/>
    <dgm:cxn modelId="{AFE9FC3A-D3FF-CA44-9605-4703DA53A4C2}" type="presParOf" srcId="{6564C5E9-1595-624A-93AF-6AD41D06A4F7}" destId="{CFCA7698-FAF1-9341-A1FC-ED13A8E7C585}" srcOrd="0" destOrd="0" presId="urn:microsoft.com/office/officeart/2008/layout/LinedList"/>
    <dgm:cxn modelId="{EB08E1B8-074C-A546-B1B8-3153F413A947}" type="presParOf" srcId="{6564C5E9-1595-624A-93AF-6AD41D06A4F7}" destId="{73B53ECD-88F7-D549-B120-6C2932F2D11A}" srcOrd="1" destOrd="0" presId="urn:microsoft.com/office/officeart/2008/layout/LinedList"/>
    <dgm:cxn modelId="{1B53D0A1-66D8-134B-8AF2-80B1E3806E98}" type="presParOf" srcId="{73B53ECD-88F7-D549-B120-6C2932F2D11A}" destId="{16779ABC-4458-134D-8407-3B550EE07267}" srcOrd="0" destOrd="0" presId="urn:microsoft.com/office/officeart/2008/layout/LinedList"/>
    <dgm:cxn modelId="{1A46E30E-242E-1540-8649-777E95C5E910}" type="presParOf" srcId="{73B53ECD-88F7-D549-B120-6C2932F2D11A}" destId="{CAE07029-F81D-A44F-9347-F3E3A6E31F74}" srcOrd="1" destOrd="0" presId="urn:microsoft.com/office/officeart/2008/layout/LinedList"/>
    <dgm:cxn modelId="{0AF080A1-E7F5-D446-9052-7D8C86784D60}" type="presParOf" srcId="{CAE07029-F81D-A44F-9347-F3E3A6E31F74}" destId="{5A9BB2A1-D458-5443-B445-41D2960F03F2}" srcOrd="0" destOrd="0" presId="urn:microsoft.com/office/officeart/2008/layout/LinedList"/>
    <dgm:cxn modelId="{5F4C5453-C466-2B4D-B675-3231308CA30E}" type="presParOf" srcId="{CAE07029-F81D-A44F-9347-F3E3A6E31F74}" destId="{D7B8E40A-DB15-184E-8163-CFBBECDBFC1D}" srcOrd="1" destOrd="0" presId="urn:microsoft.com/office/officeart/2008/layout/LinedList"/>
    <dgm:cxn modelId="{0732A2C9-16FC-034F-A91F-8267830F6866}" type="presParOf" srcId="{D7B8E40A-DB15-184E-8163-CFBBECDBFC1D}" destId="{59832A42-FD52-4B4A-92FB-6B1C497CBF3C}" srcOrd="0" destOrd="0" presId="urn:microsoft.com/office/officeart/2008/layout/LinedList"/>
    <dgm:cxn modelId="{5CB90678-FEDD-7B4C-85C5-E74FFAC3A6D5}" type="presParOf" srcId="{D7B8E40A-DB15-184E-8163-CFBBECDBFC1D}" destId="{4B7883FE-9BF1-834B-9E55-433D1207CAF9}" srcOrd="1" destOrd="0" presId="urn:microsoft.com/office/officeart/2008/layout/LinedList"/>
    <dgm:cxn modelId="{D41FA6A6-5400-9848-8819-FB97F59FFCED}" type="presParOf" srcId="{D7B8E40A-DB15-184E-8163-CFBBECDBFC1D}" destId="{0CBE5C3F-806F-B144-AE1F-FC9577B85A0B}" srcOrd="2" destOrd="0" presId="urn:microsoft.com/office/officeart/2008/layout/LinedList"/>
    <dgm:cxn modelId="{DD71C1D8-1043-5D4C-8AF5-FC83DCADAF26}" type="presParOf" srcId="{CAE07029-F81D-A44F-9347-F3E3A6E31F74}" destId="{F855322D-A55D-8B49-879F-C673DBB2B4C9}" srcOrd="2" destOrd="0" presId="urn:microsoft.com/office/officeart/2008/layout/LinedList"/>
    <dgm:cxn modelId="{6E9B0D8B-3CAE-244A-8A0F-D830FD2A0D04}" type="presParOf" srcId="{CAE07029-F81D-A44F-9347-F3E3A6E31F74}" destId="{C673FE58-57C7-E240-8F76-83FFAD340DC5}" srcOrd="3" destOrd="0" presId="urn:microsoft.com/office/officeart/2008/layout/LinedList"/>
    <dgm:cxn modelId="{4756F502-58A1-F94B-920C-2DBBEEAA4DEA}" type="presParOf" srcId="{6564C5E9-1595-624A-93AF-6AD41D06A4F7}" destId="{DD445911-31B5-374B-964F-E521B7F4A98B}" srcOrd="2" destOrd="0" presId="urn:microsoft.com/office/officeart/2008/layout/LinedList"/>
    <dgm:cxn modelId="{9F80C39F-2660-5140-922B-91B27E6D4697}" type="presParOf" srcId="{6564C5E9-1595-624A-93AF-6AD41D06A4F7}" destId="{2D373430-1C80-8F46-ABC4-CBE10AB29E21}" srcOrd="3" destOrd="0" presId="urn:microsoft.com/office/officeart/2008/layout/LinedList"/>
    <dgm:cxn modelId="{92EB25AD-569A-6A4D-A26B-6CDFE99B6EDD}" type="presParOf" srcId="{2D373430-1C80-8F46-ABC4-CBE10AB29E21}" destId="{57741AD6-DFD2-814C-A051-E841CC65A4EA}" srcOrd="0" destOrd="0" presId="urn:microsoft.com/office/officeart/2008/layout/LinedList"/>
    <dgm:cxn modelId="{6D72D2D3-E663-854F-9534-F50F1A2D112F}" type="presParOf" srcId="{2D373430-1C80-8F46-ABC4-CBE10AB29E21}" destId="{BAE20A88-DF00-8949-A8B2-0E344D388E90}" srcOrd="1" destOrd="0" presId="urn:microsoft.com/office/officeart/2008/layout/LinedList"/>
    <dgm:cxn modelId="{76CA08A2-B1A8-D84F-A1D6-D18A937678EA}" type="presParOf" srcId="{BAE20A88-DF00-8949-A8B2-0E344D388E90}" destId="{FFD3D6B1-6613-9A41-97D0-43A8EBCE5EAD}" srcOrd="0" destOrd="0" presId="urn:microsoft.com/office/officeart/2008/layout/LinedList"/>
    <dgm:cxn modelId="{D3976E80-191E-2A47-8A23-312C10E64BE5}" type="presParOf" srcId="{BAE20A88-DF00-8949-A8B2-0E344D388E90}" destId="{A95899B2-8F62-204F-B53E-8872741B3D8A}" srcOrd="1" destOrd="0" presId="urn:microsoft.com/office/officeart/2008/layout/LinedList"/>
    <dgm:cxn modelId="{5164E1C6-4BB0-1849-BD77-C9B7AA21D82B}" type="presParOf" srcId="{A95899B2-8F62-204F-B53E-8872741B3D8A}" destId="{6C1C9676-3658-6D4F-92CD-97954CEC2777}" srcOrd="0" destOrd="0" presId="urn:microsoft.com/office/officeart/2008/layout/LinedList"/>
    <dgm:cxn modelId="{3FC4A5DA-F6DE-374E-AEAD-681CEC40E66A}" type="presParOf" srcId="{A95899B2-8F62-204F-B53E-8872741B3D8A}" destId="{040275F6-8CD8-B443-8E15-E2EA8C115BE0}" srcOrd="1" destOrd="0" presId="urn:microsoft.com/office/officeart/2008/layout/LinedList"/>
    <dgm:cxn modelId="{EBEECA50-8981-8340-B29B-B350D88E1D99}" type="presParOf" srcId="{A95899B2-8F62-204F-B53E-8872741B3D8A}" destId="{D9398154-13A0-B94E-B51B-C707B5F9C02E}" srcOrd="2" destOrd="0" presId="urn:microsoft.com/office/officeart/2008/layout/LinedList"/>
    <dgm:cxn modelId="{14FAAD23-AA19-634D-A90F-2C772DFBC51E}" type="presParOf" srcId="{BAE20A88-DF00-8949-A8B2-0E344D388E90}" destId="{1103FC42-5419-864B-A44F-32D393A0563C}" srcOrd="2" destOrd="0" presId="urn:microsoft.com/office/officeart/2008/layout/LinedList"/>
    <dgm:cxn modelId="{5920C6F5-90CC-1D42-B07E-283F9763DDF5}" type="presParOf" srcId="{BAE20A88-DF00-8949-A8B2-0E344D388E90}" destId="{3380EF9C-3F0E-624D-89C2-20B7B097FB92}" srcOrd="3" destOrd="0" presId="urn:microsoft.com/office/officeart/2008/layout/LinedList"/>
    <dgm:cxn modelId="{69066118-8321-C84B-8730-7891EA85D306}" type="presParOf" srcId="{6564C5E9-1595-624A-93AF-6AD41D06A4F7}" destId="{04EDAAE1-E9CA-2F45-BA18-8E6050569C72}" srcOrd="4" destOrd="0" presId="urn:microsoft.com/office/officeart/2008/layout/LinedList"/>
    <dgm:cxn modelId="{D6DFF9EC-81C7-9844-A64E-782F3175A529}" type="presParOf" srcId="{6564C5E9-1595-624A-93AF-6AD41D06A4F7}" destId="{C9E76191-5F12-BF45-AE9C-6FAE2221EFF8}" srcOrd="5" destOrd="0" presId="urn:microsoft.com/office/officeart/2008/layout/LinedList"/>
    <dgm:cxn modelId="{55D167D0-1FFB-3B47-B1CA-DDF79D4312A2}" type="presParOf" srcId="{C9E76191-5F12-BF45-AE9C-6FAE2221EFF8}" destId="{12C6F6CB-CEC3-A749-930B-00502DB5A1B0}" srcOrd="0" destOrd="0" presId="urn:microsoft.com/office/officeart/2008/layout/LinedList"/>
    <dgm:cxn modelId="{CFB7884C-ECCD-C44C-B410-02F07DBD2DAE}" type="presParOf" srcId="{C9E76191-5F12-BF45-AE9C-6FAE2221EFF8}" destId="{52E4ABEF-FAC6-8548-9F4D-4E473158A2BE}" srcOrd="1" destOrd="0" presId="urn:microsoft.com/office/officeart/2008/layout/LinedList"/>
    <dgm:cxn modelId="{2AF9A08E-58ED-DE4A-AC76-7328589F18EE}" type="presParOf" srcId="{52E4ABEF-FAC6-8548-9F4D-4E473158A2BE}" destId="{B0D3DAFD-9D46-1543-B3B5-D71843B5B4DB}" srcOrd="0" destOrd="0" presId="urn:microsoft.com/office/officeart/2008/layout/LinedList"/>
    <dgm:cxn modelId="{ED118803-C0D1-EF46-8EAB-BC486A2A10C1}" type="presParOf" srcId="{52E4ABEF-FAC6-8548-9F4D-4E473158A2BE}" destId="{4C9CCEC2-ABF3-194E-B533-02A4276A931F}" srcOrd="1" destOrd="0" presId="urn:microsoft.com/office/officeart/2008/layout/LinedList"/>
    <dgm:cxn modelId="{DE1306D4-F250-6043-9FE2-0CA42CCCE1B5}" type="presParOf" srcId="{4C9CCEC2-ABF3-194E-B533-02A4276A931F}" destId="{AAE7011B-BADF-3944-9735-AFBCAC4F810D}" srcOrd="0" destOrd="0" presId="urn:microsoft.com/office/officeart/2008/layout/LinedList"/>
    <dgm:cxn modelId="{D315A992-7B4B-9646-870A-59A4DEDFF73C}" type="presParOf" srcId="{4C9CCEC2-ABF3-194E-B533-02A4276A931F}" destId="{DAF6D365-7021-E74E-8AD3-AB3AC6A0D057}" srcOrd="1" destOrd="0" presId="urn:microsoft.com/office/officeart/2008/layout/LinedList"/>
    <dgm:cxn modelId="{8CBA91F6-2DC8-D543-BB9F-8D33B34760EF}" type="presParOf" srcId="{4C9CCEC2-ABF3-194E-B533-02A4276A931F}" destId="{EC170AFD-CC2D-3946-BDA9-5D66425E90C2}" srcOrd="2" destOrd="0" presId="urn:microsoft.com/office/officeart/2008/layout/LinedList"/>
    <dgm:cxn modelId="{042001ED-F371-B94A-A941-B8385E523028}" type="presParOf" srcId="{52E4ABEF-FAC6-8548-9F4D-4E473158A2BE}" destId="{9071E8DC-DDBE-CD4E-9B99-FF7E5F21CEFF}" srcOrd="2" destOrd="0" presId="urn:microsoft.com/office/officeart/2008/layout/LinedList"/>
    <dgm:cxn modelId="{FFD0C568-9F11-1947-9F33-012793B26F51}" type="presParOf" srcId="{52E4ABEF-FAC6-8548-9F4D-4E473158A2BE}" destId="{60ED89A1-904B-E446-B340-02B3D3D2D4CF}" srcOrd="3" destOrd="0" presId="urn:microsoft.com/office/officeart/2008/layout/LinedList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CA7698-FAF1-9341-A1FC-ED13A8E7C585}">
      <dsp:nvSpPr>
        <dsp:cNvPr id="0" name=""/>
        <dsp:cNvSpPr/>
      </dsp:nvSpPr>
      <dsp:spPr>
        <a:xfrm>
          <a:off x="0" y="1892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6779ABC-4458-134D-8407-3B550EE07267}">
      <dsp:nvSpPr>
        <dsp:cNvPr id="0" name=""/>
        <dsp:cNvSpPr/>
      </dsp:nvSpPr>
      <dsp:spPr>
        <a:xfrm>
          <a:off x="0" y="1892"/>
          <a:ext cx="2103120" cy="1290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rtlCol="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Gill Sans Nova" panose="020B0602020104020203" pitchFamily="34" charset="0"/>
              <a:cs typeface="Gill Sans SemiBold" panose="020B0502020104020203" pitchFamily="34" charset="-79"/>
            </a:rPr>
            <a:t>PHYSICAL</a:t>
          </a:r>
        </a:p>
      </dsp:txBody>
      <dsp:txXfrm>
        <a:off x="0" y="1892"/>
        <a:ext cx="2103120" cy="1290963"/>
      </dsp:txXfrm>
    </dsp:sp>
    <dsp:sp modelId="{4B7883FE-9BF1-834B-9E55-433D1207CAF9}">
      <dsp:nvSpPr>
        <dsp:cNvPr id="0" name=""/>
        <dsp:cNvSpPr/>
      </dsp:nvSpPr>
      <dsp:spPr>
        <a:xfrm>
          <a:off x="2260854" y="60515"/>
          <a:ext cx="8254746" cy="1172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rtlCol="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solidFill>
                <a:schemeClr val="accent2"/>
              </a:solidFill>
              <a:latin typeface="Gill Sans Nova" panose="020B0602020104020203" pitchFamily="34" charset="0"/>
              <a:cs typeface="Gill Sans SemiBold" panose="020B0502020104020203" pitchFamily="34" charset="-79"/>
            </a:rPr>
            <a:t>Blood glucose control, weight management</a:t>
          </a:r>
        </a:p>
      </dsp:txBody>
      <dsp:txXfrm>
        <a:off x="2260854" y="60515"/>
        <a:ext cx="8254746" cy="1172456"/>
      </dsp:txXfrm>
    </dsp:sp>
    <dsp:sp modelId="{F855322D-A55D-8B49-879F-C673DBB2B4C9}">
      <dsp:nvSpPr>
        <dsp:cNvPr id="0" name=""/>
        <dsp:cNvSpPr/>
      </dsp:nvSpPr>
      <dsp:spPr>
        <a:xfrm>
          <a:off x="2103120" y="12329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445911-31B5-374B-964F-E521B7F4A98B}">
      <dsp:nvSpPr>
        <dsp:cNvPr id="0" name=""/>
        <dsp:cNvSpPr/>
      </dsp:nvSpPr>
      <dsp:spPr>
        <a:xfrm>
          <a:off x="0" y="1292855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-6062"/>
                <a:satOff val="32765"/>
                <a:lumOff val="50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-6062"/>
                <a:satOff val="32765"/>
                <a:lumOff val="50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-6062"/>
                <a:satOff val="32765"/>
                <a:lumOff val="50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741AD6-DFD2-814C-A051-E841CC65A4EA}">
      <dsp:nvSpPr>
        <dsp:cNvPr id="0" name=""/>
        <dsp:cNvSpPr/>
      </dsp:nvSpPr>
      <dsp:spPr>
        <a:xfrm>
          <a:off x="0" y="1292855"/>
          <a:ext cx="2313355" cy="1290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rtlCol="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Gill Sans Nova" panose="020B0602020104020203" pitchFamily="34" charset="0"/>
              <a:cs typeface="Gill Sans SemiBold" panose="020B0502020104020203" pitchFamily="34" charset="-79"/>
            </a:rPr>
            <a:t>PSYCHOLOGICAL</a:t>
          </a:r>
        </a:p>
      </dsp:txBody>
      <dsp:txXfrm>
        <a:off x="0" y="1292855"/>
        <a:ext cx="2313355" cy="1290963"/>
      </dsp:txXfrm>
    </dsp:sp>
    <dsp:sp modelId="{040275F6-8CD8-B443-8E15-E2EA8C115BE0}">
      <dsp:nvSpPr>
        <dsp:cNvPr id="0" name=""/>
        <dsp:cNvSpPr/>
      </dsp:nvSpPr>
      <dsp:spPr>
        <a:xfrm>
          <a:off x="2467084" y="1351478"/>
          <a:ext cx="8045152" cy="1172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rtlCol="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solidFill>
                <a:schemeClr val="accent2"/>
              </a:solidFill>
              <a:latin typeface="+mn-lt"/>
              <a:cs typeface="Gill Sans Light" panose="020B0302020104020203" pitchFamily="34" charset="-79"/>
            </a:rPr>
            <a:t> </a:t>
          </a:r>
          <a:r>
            <a:rPr lang="en-GB" sz="2000" b="0" i="0" kern="1200" dirty="0">
              <a:solidFill>
                <a:schemeClr val="accent2"/>
              </a:solidFill>
              <a:latin typeface="Gill Sans Nova" panose="020B0602020104020203" pitchFamily="34" charset="0"/>
              <a:cs typeface="Gill Sans Light" panose="020B0302020104020203" pitchFamily="34" charset="-79"/>
            </a:rPr>
            <a:t>Anxiety about complications </a:t>
          </a:r>
          <a:endParaRPr lang="en-GB" sz="2000" b="0" i="0" kern="1200" dirty="0">
            <a:solidFill>
              <a:schemeClr val="accent2"/>
            </a:solidFill>
            <a:latin typeface="Gill Sans Nova" panose="020B0602020104020203" pitchFamily="34" charset="0"/>
            <a:cs typeface="Gill Sans SemiBold" panose="020B0502020104020203" pitchFamily="34" charset="-79"/>
          </a:endParaRPr>
        </a:p>
      </dsp:txBody>
      <dsp:txXfrm>
        <a:off x="2467084" y="1351478"/>
        <a:ext cx="8045152" cy="1172456"/>
      </dsp:txXfrm>
    </dsp:sp>
    <dsp:sp modelId="{1103FC42-5419-864B-A44F-32D393A0563C}">
      <dsp:nvSpPr>
        <dsp:cNvPr id="0" name=""/>
        <dsp:cNvSpPr/>
      </dsp:nvSpPr>
      <dsp:spPr>
        <a:xfrm>
          <a:off x="2313355" y="2523935"/>
          <a:ext cx="819888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EDAAE1-E9CA-2F45-BA18-8E6050569C72}">
      <dsp:nvSpPr>
        <dsp:cNvPr id="0" name=""/>
        <dsp:cNvSpPr/>
      </dsp:nvSpPr>
      <dsp:spPr>
        <a:xfrm>
          <a:off x="0" y="2583819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shade val="80000"/>
                <a:hueOff val="-12124"/>
                <a:satOff val="65530"/>
                <a:lumOff val="1019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-12124"/>
                <a:satOff val="65530"/>
                <a:lumOff val="1019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-12124"/>
                <a:satOff val="65530"/>
                <a:lumOff val="1019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C6F6CB-CEC3-A749-930B-00502DB5A1B0}">
      <dsp:nvSpPr>
        <dsp:cNvPr id="0" name=""/>
        <dsp:cNvSpPr/>
      </dsp:nvSpPr>
      <dsp:spPr>
        <a:xfrm>
          <a:off x="0" y="2583819"/>
          <a:ext cx="2103120" cy="1290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rtlCol="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Gill Sans Nova" panose="020B0602020104020203" pitchFamily="34" charset="0"/>
              <a:cs typeface="Gill Sans SemiBold" panose="020B0502020104020203" pitchFamily="34" charset="-79"/>
            </a:rPr>
            <a:t>SOCIAL</a:t>
          </a:r>
        </a:p>
      </dsp:txBody>
      <dsp:txXfrm>
        <a:off x="0" y="2583819"/>
        <a:ext cx="2103120" cy="1290963"/>
      </dsp:txXfrm>
    </dsp:sp>
    <dsp:sp modelId="{DAF6D365-7021-E74E-8AD3-AB3AC6A0D057}">
      <dsp:nvSpPr>
        <dsp:cNvPr id="0" name=""/>
        <dsp:cNvSpPr/>
      </dsp:nvSpPr>
      <dsp:spPr>
        <a:xfrm>
          <a:off x="2260854" y="2642441"/>
          <a:ext cx="8254746" cy="1172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rtlCol="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solidFill>
                <a:schemeClr val="accent2"/>
              </a:solidFill>
              <a:latin typeface="Gill Sans Nova" panose="020B0602020104020203" pitchFamily="34" charset="0"/>
              <a:cs typeface="Gill Sans Light" panose="020B0302020104020203" pitchFamily="34" charset="-79"/>
            </a:rPr>
            <a:t>Long working hours, low income  </a:t>
          </a:r>
          <a:endParaRPr lang="en-GB" sz="2000" b="0" i="0" kern="1200" dirty="0">
            <a:solidFill>
              <a:schemeClr val="accent2"/>
            </a:solidFill>
            <a:latin typeface="Gill Sans Nova" panose="020B0602020104020203" pitchFamily="34" charset="0"/>
            <a:cs typeface="Gill Sans SemiBold" panose="020B0502020104020203" pitchFamily="34" charset="-79"/>
          </a:endParaRPr>
        </a:p>
      </dsp:txBody>
      <dsp:txXfrm>
        <a:off x="2260854" y="2642441"/>
        <a:ext cx="8254746" cy="1172456"/>
      </dsp:txXfrm>
    </dsp:sp>
    <dsp:sp modelId="{9071E8DC-DDBE-CD4E-9B99-FF7E5F21CEFF}">
      <dsp:nvSpPr>
        <dsp:cNvPr id="0" name=""/>
        <dsp:cNvSpPr/>
      </dsp:nvSpPr>
      <dsp:spPr>
        <a:xfrm>
          <a:off x="2103120" y="381489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10/11/2025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10/11/2025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this presentation I will discuss a person-centred care plan for a fictional patient living with Type 2 Diabetes Mellitus.</a:t>
            </a:r>
            <a:br>
              <a:rPr lang="en-GB" dirty="0"/>
            </a:br>
            <a:r>
              <a:rPr lang="en-GB" dirty="0"/>
              <a:t>I will begin by explaining the relevant anatomy and physiology of the endocrine system, describe how diabetes affects body function, and then present a holistic care plan that follows NHS and NICE guidance for managing this long-term condition.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050" dirty="0"/>
              <a:t>Type 2 Diabetes is a chronic metabolic disorder in which the body either does not produce enough insulin or cannot effectively use the insulin it produces.</a:t>
            </a:r>
            <a:br>
              <a:rPr lang="en-GB" sz="1050" dirty="0"/>
            </a:br>
            <a:r>
              <a:rPr lang="en-GB" sz="1050" dirty="0"/>
              <a:t>This leads to persistently high blood glucose levels, or hyperglycaemia, which over time can damage blood vessels and organs.</a:t>
            </a:r>
            <a:br>
              <a:rPr lang="en-GB" sz="1050" dirty="0"/>
            </a:br>
            <a:r>
              <a:rPr lang="en-GB" sz="1050" dirty="0"/>
              <a:t>In the United Kingdom, Type 2 Diabetes is a major public health issue, affecting around 4.3 million people, according to Diabetes UK.</a:t>
            </a:r>
            <a:br>
              <a:rPr lang="en-GB" sz="1050" dirty="0"/>
            </a:br>
            <a:r>
              <a:rPr lang="en-GB" sz="1050" dirty="0"/>
              <a:t>It is strongly associated with obesity, poor diet, and physical inactivity, and is a leading contributor to heart disease, stroke, and kidney failure.</a:t>
            </a:r>
            <a:br>
              <a:rPr lang="en-GB" sz="1050" dirty="0"/>
            </a:br>
            <a:r>
              <a:rPr lang="en-GB" sz="1050" dirty="0"/>
              <a:t>This presentation focuses on the endocrine system, specifically the pancreas, and how its impaired functioning contributes to this condition.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endocrine system is responsible for producing and regulating hormones that control many vital body functions.</a:t>
            </a:r>
            <a:br>
              <a:rPr lang="en-GB" dirty="0"/>
            </a:br>
            <a:r>
              <a:rPr lang="en-GB" dirty="0"/>
              <a:t>One of its key organs, the pancreas, plays a major role in glucose regulation.</a:t>
            </a:r>
            <a:br>
              <a:rPr lang="en-GB" dirty="0"/>
            </a:br>
            <a:r>
              <a:rPr lang="en-GB" dirty="0"/>
              <a:t>The pancreas contains small clusters of cells called the islets of Langerhans. Within these, the beta cells secrete insulin, a hormone that helps transport glucose from the bloodstream into body cells to be used for energy.</a:t>
            </a:r>
            <a:br>
              <a:rPr lang="en-GB" dirty="0"/>
            </a:br>
            <a:r>
              <a:rPr lang="en-GB" dirty="0"/>
              <a:t>When functioning normally, this system maintains blood glucose within a healthy range, usually between four and seven millimoles per litre.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After we eat, glucose from digested carbohydrates enters the bloodstream, causing blood sugar levels to rise.</a:t>
            </a:r>
            <a:br>
              <a:rPr lang="en-GB" dirty="0"/>
            </a:br>
            <a:r>
              <a:rPr lang="en-GB" dirty="0"/>
              <a:t>In response, the pancreas releases insulin, allowing glucose to enter muscle and fat cells or be stored in the liver as glycogen.</a:t>
            </a:r>
            <a:br>
              <a:rPr lang="en-GB" dirty="0"/>
            </a:br>
            <a:r>
              <a:rPr lang="en-GB" dirty="0"/>
              <a:t>When blood sugar levels fall, another hormone called glucagon, which are released by the alpha cells of the pancreas, signals the liver to release glucose back into the blood.</a:t>
            </a:r>
            <a:br>
              <a:rPr lang="en-GB" dirty="0"/>
            </a:br>
            <a:r>
              <a:rPr lang="en-GB" dirty="0"/>
              <a:t>This negative feedback loop ensures that the body always has a steady energy supply and that glucose levels remain stable throughout the day.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Type 2 Diabetes, this regulatory system becomes impaired.</a:t>
            </a:r>
            <a:br>
              <a:rPr lang="en-GB" dirty="0"/>
            </a:br>
            <a:r>
              <a:rPr lang="en-GB" dirty="0"/>
              <a:t>The body’s cells become resistant to insulin, meaning they no longer respond effectively to the hormone.</a:t>
            </a:r>
            <a:br>
              <a:rPr lang="en-GB" dirty="0"/>
            </a:br>
            <a:r>
              <a:rPr lang="en-GB" dirty="0"/>
              <a:t>To compensate, the pancreas produces more insulin, but over time the beta cells become exhausted and insulin production declines.</a:t>
            </a:r>
            <a:br>
              <a:rPr lang="en-GB" dirty="0"/>
            </a:br>
            <a:r>
              <a:rPr lang="en-GB" dirty="0"/>
              <a:t>As a result, glucose accumulates in the bloodstream, leading to chronic hyperglycaemia.</a:t>
            </a:r>
            <a:br>
              <a:rPr lang="en-GB" dirty="0"/>
            </a:br>
            <a:r>
              <a:rPr lang="en-GB" dirty="0"/>
              <a:t>Persistent high blood sugar can cause long-term complications, including neuropathy, nephropathy, retinopathy, and an increased risk of cardiovascular disease.</a:t>
            </a:r>
            <a:br>
              <a:rPr lang="en-GB" dirty="0"/>
            </a:br>
            <a:r>
              <a:rPr lang="en-GB" dirty="0"/>
              <a:t>Understanding these mechanisms is essential for developing a targeted and effective care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Our fictional patient is Mr. Martin Addams, a 48-year-old security guard.</a:t>
            </a:r>
            <a:br>
              <a:rPr lang="en-GB" dirty="0"/>
            </a:br>
            <a:r>
              <a:rPr lang="en-GB" dirty="0"/>
              <a:t>He has a body mass index of 31, which classifies him as obese.</a:t>
            </a:r>
            <a:br>
              <a:rPr lang="en-GB" dirty="0"/>
            </a:br>
            <a:r>
              <a:rPr lang="en-GB" dirty="0"/>
              <a:t>His job involves long hours of sitting, and he often eats convenience foods high in fat and sugar.</a:t>
            </a:r>
            <a:br>
              <a:rPr lang="en-GB" dirty="0"/>
            </a:br>
            <a:r>
              <a:rPr lang="en-GB" dirty="0"/>
              <a:t>He smokes ten cigarettes a day and rarely exercises.</a:t>
            </a:r>
            <a:br>
              <a:rPr lang="en-GB" dirty="0"/>
            </a:br>
            <a:r>
              <a:rPr lang="en-GB" dirty="0"/>
              <a:t>Martin presented to his GP with increased thirst, frequent urination, fatigue and inflamed gums.</a:t>
            </a:r>
            <a:br>
              <a:rPr lang="en-GB" dirty="0"/>
            </a:br>
            <a:r>
              <a:rPr lang="en-GB" dirty="0"/>
              <a:t>His blood tests showed an HbA1c level of 8.2 percent, confirming a diagnosis of Type 2 Diabetes Mellitus.</a:t>
            </a:r>
            <a:br>
              <a:rPr lang="en-GB" dirty="0"/>
            </a:br>
            <a:r>
              <a:rPr lang="en-GB" dirty="0"/>
              <a:t>His risk factors include obesity, a sedentary lifestyle, poor diet, smoking, and a family history of diabetes.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 holistic assessment of Mr. Addams identifies several key needs.</a:t>
            </a:r>
            <a:br>
              <a:rPr lang="en-GB" dirty="0"/>
            </a:br>
            <a:r>
              <a:rPr lang="en-GB" dirty="0"/>
              <a:t>Physically, he requires support to stabilise blood glucose levels and reduce his cardiovascular risk.</a:t>
            </a:r>
            <a:br>
              <a:rPr lang="en-GB" dirty="0"/>
            </a:br>
            <a:r>
              <a:rPr lang="en-GB" dirty="0"/>
              <a:t>He also needs help managing his weight and learning how to monitor his condition effectively.</a:t>
            </a:r>
            <a:br>
              <a:rPr lang="en-GB" dirty="0"/>
            </a:br>
            <a:r>
              <a:rPr lang="en-GB" dirty="0"/>
              <a:t>Psychologically, he may feel anxious about his diagnosis and uncertain about how to change long-term habits.</a:t>
            </a:r>
            <a:br>
              <a:rPr lang="en-GB" dirty="0"/>
            </a:br>
            <a:r>
              <a:rPr lang="en-GB" dirty="0"/>
              <a:t>Socially, his irregular working hours and financial pressures could limit his access to healthy meals and regular exercise.</a:t>
            </a:r>
            <a:br>
              <a:rPr lang="en-GB" dirty="0"/>
            </a:br>
            <a:r>
              <a:rPr lang="en-GB" dirty="0"/>
              <a:t>These factors will all be considered when developing his individualised care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747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The main goals for Mr. Addams’ care are divided into short-term and long-term objectives.</a:t>
            </a:r>
            <a:br>
              <a:rPr lang="en-GB" dirty="0"/>
            </a:br>
            <a:r>
              <a:rPr lang="en-GB" dirty="0"/>
              <a:t>In the short term, the priority is to stabilise his blood glucose levels and build his understanding of diabetes self-management.</a:t>
            </a:r>
            <a:br>
              <a:rPr lang="en-GB" dirty="0"/>
            </a:br>
            <a:r>
              <a:rPr lang="en-GB" dirty="0"/>
              <a:t>In the longer term, the aim is to maintain his HbA1c below seven percent, achieve gradual weight loss, increase his physical activity, and prevent complications.</a:t>
            </a:r>
            <a:br>
              <a:rPr lang="en-GB" dirty="0"/>
            </a:br>
            <a:r>
              <a:rPr lang="en-GB" dirty="0"/>
              <a:t>These goals align with the NICE guideline NG17, which recommends structured education, regular monitoring, and lifestyle modification as the foundation of Type 2 Diabetes care.</a:t>
            </a:r>
            <a:br>
              <a:rPr lang="en-GB" dirty="0"/>
            </a:br>
            <a:r>
              <a:rPr lang="en-GB" dirty="0"/>
              <a:t>The goals should also follow the SMART principle — specific, measurable, achievable, relevant, and time-bound — to help track progress effectively.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2215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Several evidence-based interventions are recommended for Mr. Addams’s care.</a:t>
            </a:r>
            <a:br>
              <a:rPr lang="en-GB" dirty="0"/>
            </a:br>
            <a:r>
              <a:rPr lang="en-GB" dirty="0"/>
              <a:t>Medically, Metformin should be initiated as first-line therapy to improve insulin sensitivity, in line with NICE NG17 guidance.</a:t>
            </a:r>
            <a:br>
              <a:rPr lang="en-GB" dirty="0"/>
            </a:br>
            <a:r>
              <a:rPr lang="en-GB" dirty="0"/>
              <a:t>His HbA1c, blood pressure, and cholesterol levels should be reviewed every three to six months, and statins may be prescribed if cardiovascular risk is high.</a:t>
            </a:r>
            <a:br>
              <a:rPr lang="en-GB" dirty="0"/>
            </a:br>
            <a:r>
              <a:rPr lang="en-GB" dirty="0"/>
              <a:t>Lifestyle interventions include referral to a dietitian for nutritional advice and enrolment in a structured education programme such as DESMOND, which focuses on diabetes self-management.</a:t>
            </a:r>
            <a:br>
              <a:rPr lang="en-GB" dirty="0"/>
            </a:br>
            <a:r>
              <a:rPr lang="en-GB" dirty="0"/>
              <a:t>Physical activity should be gradually increased to at least one hundred and fifty minutes of moderate exercise per week, as advised by the NHS.</a:t>
            </a:r>
            <a:br>
              <a:rPr lang="en-GB" dirty="0"/>
            </a:br>
            <a:r>
              <a:rPr lang="en-GB" dirty="0"/>
              <a:t>Smoking cessation support should be offered, and mental health services made available to address any anxiety or motivation issues.</a:t>
            </a:r>
            <a:br>
              <a:rPr lang="en-GB" dirty="0"/>
            </a:br>
            <a:r>
              <a:rPr lang="en-GB" dirty="0"/>
              <a:t>Collaboration with a multidisciplinary team — including the GP, diabetes nurse, dietitian, and physiotherapist — will ensure coordinated and person-centred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9399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Monitoring and evaluation are vital components of ongoing diabetes management.</a:t>
            </a:r>
            <a:br>
              <a:rPr lang="en-GB" dirty="0"/>
            </a:br>
            <a:r>
              <a:rPr lang="en-GB" dirty="0"/>
              <a:t>Mr. Addams’ progress will be reviewed using measurable outcomes such as HbA1c results, blood pressure, weight, and symptom changes.</a:t>
            </a:r>
            <a:br>
              <a:rPr lang="en-GB" dirty="0"/>
            </a:br>
            <a:r>
              <a:rPr lang="en-GB" dirty="0"/>
              <a:t>Regular foot checks will identify any signs of neuropathy or ulceration, and annual eye screening will detect early signs of diabetic retinopathy.</a:t>
            </a:r>
            <a:br>
              <a:rPr lang="en-GB" dirty="0"/>
            </a:br>
            <a:r>
              <a:rPr lang="en-GB" dirty="0"/>
              <a:t>Self-monitoring of blood glucose may be introduced if clinically indicated, allowing him to take an active role in managing his condition.</a:t>
            </a:r>
            <a:br>
              <a:rPr lang="en-GB" dirty="0"/>
            </a:br>
            <a:r>
              <a:rPr lang="en-GB" dirty="0"/>
              <a:t>Regular follow-up appointments will provide opportunities to review goals, reinforce lifestyle education, and adapt the care plan as needed.</a:t>
            </a:r>
            <a:br>
              <a:rPr lang="en-GB" dirty="0"/>
            </a:br>
            <a:r>
              <a:rPr lang="en-GB" dirty="0"/>
              <a:t>This continuous cycle of assessment, action, and review promotes safety and sustained improvement.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001847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Providing ethical, person-centred care is fundamental to supporting individuals with long-term conditions such as diabetes.</a:t>
            </a:r>
            <a:br>
              <a:rPr lang="en-GB" dirty="0"/>
            </a:br>
            <a:r>
              <a:rPr lang="en-GB" dirty="0"/>
              <a:t>Mr. Addams should be fully involved in decisions about his care, ensuring his autonomy and informed consent are respected.</a:t>
            </a:r>
            <a:br>
              <a:rPr lang="en-GB" dirty="0"/>
            </a:br>
            <a:r>
              <a:rPr lang="en-GB" dirty="0"/>
              <a:t>Communication should be clear, compassionate, and culturally sensitive, particularly when discussing dietary habits or lifestyle change.</a:t>
            </a:r>
            <a:br>
              <a:rPr lang="en-GB" dirty="0"/>
            </a:br>
            <a:r>
              <a:rPr lang="en-GB" dirty="0"/>
              <a:t>Building a trusting relationship will encourage honesty and adherence to treatment.</a:t>
            </a:r>
            <a:br>
              <a:rPr lang="en-GB" dirty="0"/>
            </a:br>
            <a:r>
              <a:rPr lang="en-GB" dirty="0"/>
              <a:t>The care plan also upholds the NHS core values of respect, dignity, and commitment to quality of care, while following NICE guidance on patient involvement and shared decision-making.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11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101686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050" dirty="0"/>
              <a:t>In summary, Type 2 Diabetes results from impaired insulin regulation within the endocrine system, leading to chronic hyperglycaemia and associated complications.</a:t>
            </a:r>
            <a:br>
              <a:rPr lang="en-GB" sz="1050" dirty="0"/>
            </a:br>
            <a:r>
              <a:rPr lang="en-GB" sz="1050" dirty="0"/>
              <a:t>A comprehensive, person-centred care plan should address not only the medical management of diabetes, but also the psychological, social, and lifestyle factors that influence health outcomes.</a:t>
            </a:r>
            <a:br>
              <a:rPr lang="en-GB" sz="1050" dirty="0"/>
            </a:br>
            <a:r>
              <a:rPr lang="en-GB" sz="1050" dirty="0"/>
              <a:t>By following NHS and NICE guidelines, healthcare professionals can deliver safe, effective, and ethical care that empowers patients to manage their condition successfully.</a:t>
            </a:r>
            <a:br>
              <a:rPr lang="en-GB" sz="1050" dirty="0"/>
            </a:br>
            <a:r>
              <a:rPr lang="en-GB" sz="1050" dirty="0"/>
              <a:t>Thank you for listening.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382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jpe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4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type-2-diabetes/" TargetMode="External"/><Relationship Id="rId3" Type="http://schemas.openxmlformats.org/officeDocument/2006/relationships/hyperlink" Target="https://www.diabetes.org.uk/" TargetMode="External"/><Relationship Id="rId7" Type="http://schemas.openxmlformats.org/officeDocument/2006/relationships/hyperlink" Target="https://www.nice.org.uk/guidance/ng28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cks.nice.org.uk/topics/diabetes-type-2/" TargetMode="External"/><Relationship Id="rId5" Type="http://schemas.openxmlformats.org/officeDocument/2006/relationships/hyperlink" Target="https://medlineplus.gov/genetics/condition/glycogen-storage-disease-type-vi/" TargetMode="External"/><Relationship Id="rId4" Type="http://schemas.openxmlformats.org/officeDocument/2006/relationships/hyperlink" Target="https://www.everydayhealth.com/type-2-diabetes/guide/symptoms/" TargetMode="External"/><Relationship Id="rId9" Type="http://schemas.openxmlformats.org/officeDocument/2006/relationships/hyperlink" Target="https://www.england.nhs.uk/diabetes/diabetes-preven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Person-centred care plan for a patient with Type 2 diabetes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lnSpcReduction="10000"/>
          </a:bodyPr>
          <a:lstStyle>
            <a:defPPr>
              <a:defRPr lang="en-GB"/>
            </a:defPPr>
          </a:lstStyle>
          <a:p>
            <a:pPr algn="l"/>
            <a:r>
              <a:rPr lang="en-GB" b="1" dirty="0"/>
              <a:t>BMHP5023</a:t>
            </a:r>
          </a:p>
          <a:p>
            <a:pPr algn="l"/>
            <a:r>
              <a:rPr lang="en-GB" b="1" dirty="0"/>
              <a:t>Component 2: Presentation </a:t>
            </a:r>
          </a:p>
          <a:p>
            <a:pPr algn="l"/>
            <a:r>
              <a:rPr lang="en-GB" dirty="0"/>
              <a:t>Lecturer: Robert </a:t>
            </a:r>
            <a:r>
              <a:rPr lang="en-GB" dirty="0" err="1"/>
              <a:t>Nartowski</a:t>
            </a:r>
            <a:endParaRPr lang="en-GB" dirty="0"/>
          </a:p>
          <a:p>
            <a:pPr algn="l" rtl="0"/>
            <a:r>
              <a:rPr lang="en-GB" dirty="0"/>
              <a:t>By Adejoke Adozi 2411425</a:t>
            </a:r>
          </a:p>
        </p:txBody>
      </p:sp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266460C3-FEE4-FC13-582F-B180420C84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3699" y="5349875"/>
            <a:ext cx="1130301" cy="1130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359"/>
    </mc:Choice>
    <mc:Fallback>
      <p:transition spd="slow" advTm="343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4C89AC3-3D7A-65BB-C3F4-2B1CB19E78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68589"/>
            <a:ext cx="5181600" cy="3990531"/>
          </a:xfrm>
        </p:spPr>
        <p:txBody>
          <a:bodyPr rtlCol="0">
            <a:normAutofit fontScale="92500" lnSpcReduction="20000"/>
          </a:bodyPr>
          <a:lstStyle>
            <a:defPPr>
              <a:defRPr lang="en-GB"/>
            </a:defPPr>
          </a:lstStyle>
          <a:p>
            <a:r>
              <a:rPr lang="en-GB" dirty="0"/>
              <a:t>Type 2 diabetes mellitus is a chronic metabolic disorder characterised by insulin resistance (where tissues respond poorly to insulin) and a progressive decline in pancreatic beta cell function, which leads to insufficient insulin secretion relative to demand. Blood glucose levels stay high as a result, which leads to damage of the kidneys, eyes nerves, blood vessels and other organs over time. </a:t>
            </a:r>
          </a:p>
          <a:p>
            <a:pPr marL="0" indent="0" rtl="0">
              <a:buNone/>
            </a:pPr>
            <a:r>
              <a:rPr lang="en-GB" dirty="0"/>
              <a:t>​</a:t>
            </a:r>
          </a:p>
          <a:p>
            <a:pPr rtl="0"/>
            <a:endParaRPr lang="en-GB" dirty="0"/>
          </a:p>
        </p:txBody>
      </p:sp>
      <p:pic>
        <p:nvPicPr>
          <p:cNvPr id="1026" name="Picture 2" descr="What Are the Signs and Symptoms of Type 2 Diabetes?">
            <a:extLst>
              <a:ext uri="{FF2B5EF4-FFF2-40B4-BE49-F238E27FC236}">
                <a16:creationId xmlns:a16="http://schemas.microsoft.com/office/drawing/2014/main" id="{815944EE-E8E0-D6C2-62D6-3DD7E85BF75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58672" y="1042416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 dirty="0"/>
              <a:t>Person-centred care plan for type 2 diabetes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rtlCol="0" anchor="b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4100" dirty="0"/>
              <a:t>Introduction</a:t>
            </a:r>
          </a:p>
        </p:txBody>
      </p:sp>
      <p:pic>
        <p:nvPicPr>
          <p:cNvPr id="2" name="Slide 2">
            <a:hlinkClick r:id="" action="ppaction://media"/>
            <a:extLst>
              <a:ext uri="{FF2B5EF4-FFF2-40B4-BE49-F238E27FC236}">
                <a16:creationId xmlns:a16="http://schemas.microsoft.com/office/drawing/2014/main" id="{208CBEC3-371B-C57C-2A3B-2325C38A53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89731" y="5182489"/>
            <a:ext cx="879475" cy="879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211"/>
    </mc:Choice>
    <mc:Fallback>
      <p:transition spd="slow" advTm="71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2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461580"/>
            <a:ext cx="4343400" cy="595820"/>
          </a:xfrm>
        </p:spPr>
        <p:txBody>
          <a:bodyPr vert="horz" lIns="91440" tIns="45720" rIns="91440" bIns="45720" rtlCol="0" anchor="b">
            <a:normAutofit/>
          </a:bodyPr>
          <a:lstStyle>
            <a:defPPr>
              <a:defRPr lang="en-GB"/>
            </a:defPPr>
          </a:lstStyle>
          <a:p>
            <a:r>
              <a:rPr lang="en-GB" kern="1200" dirty="0">
                <a:latin typeface="+mj-lt"/>
                <a:ea typeface="+mj-ea"/>
                <a:cs typeface="+mj-cs"/>
              </a:rPr>
              <a:t>In normal </a:t>
            </a:r>
            <a:r>
              <a:rPr lang="en-GB" dirty="0"/>
              <a:t>function</a:t>
            </a:r>
            <a:r>
              <a:rPr lang="en-GB" kern="1200" dirty="0">
                <a:latin typeface="+mj-lt"/>
                <a:ea typeface="+mj-ea"/>
                <a:cs typeface="+mj-cs"/>
              </a:rPr>
              <a:t>…</a:t>
            </a:r>
          </a:p>
        </p:txBody>
      </p:sp>
      <p:pic>
        <p:nvPicPr>
          <p:cNvPr id="5" name="Picture 4" descr="A diagram of a person's body&#10;&#10;AI-generated content may be incorrect.">
            <a:extLst>
              <a:ext uri="{FF2B5EF4-FFF2-40B4-BE49-F238E27FC236}">
                <a16:creationId xmlns:a16="http://schemas.microsoft.com/office/drawing/2014/main" id="{B05C6732-2D77-2B96-88C0-C33CBD9236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9337" y="1160114"/>
            <a:ext cx="6172200" cy="4274246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E0DB6D-25CB-B2C7-7A8B-851342E3A6B5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The endocrine system controls body functions through hormones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kern="1200" dirty="0">
                <a:latin typeface="+mn-lt"/>
                <a:ea typeface="+mn-ea"/>
                <a:cs typeface="+mn-cs"/>
              </a:rPr>
              <a:t>The pancreas</a:t>
            </a:r>
            <a:r>
              <a:rPr lang="en-GB" sz="2400" dirty="0"/>
              <a:t>, which is an endocrine gland secretes insulin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kern="1200" dirty="0">
                <a:latin typeface="+mn-lt"/>
                <a:ea typeface="+mn-ea"/>
                <a:cs typeface="+mn-cs"/>
              </a:rPr>
              <a:t>Insulin ena</a:t>
            </a:r>
            <a:r>
              <a:rPr lang="en-GB" sz="2400" dirty="0"/>
              <a:t>bles glucose uptake into the cells for energy, which keeps blood sugar levels stable. </a:t>
            </a:r>
            <a:endParaRPr lang="en-GB" sz="2400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21" name="Footer Placeholder 5">
            <a:extLst>
              <a:ext uri="{FF2B5EF4-FFF2-40B4-BE49-F238E27FC236}">
                <a16:creationId xmlns:a16="http://schemas.microsoft.com/office/drawing/2014/main" id="{3D55436F-A58D-76AC-BDD4-B9B992564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dirty="0"/>
              <a:t>Person-centred care plan for type 2 diabetes</a:t>
            </a:r>
          </a:p>
        </p:txBody>
      </p:sp>
      <p:sp>
        <p:nvSpPr>
          <p:cNvPr id="22" name="Slide Number Placeholder 6">
            <a:extLst>
              <a:ext uri="{FF2B5EF4-FFF2-40B4-BE49-F238E27FC236}">
                <a16:creationId xmlns:a16="http://schemas.microsoft.com/office/drawing/2014/main" id="{671A2549-EF87-33A9-1818-B2B33CC06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6" name="Slide 3">
            <a:hlinkClick r:id="" action="ppaction://media"/>
            <a:extLst>
              <a:ext uri="{FF2B5EF4-FFF2-40B4-BE49-F238E27FC236}">
                <a16:creationId xmlns:a16="http://schemas.microsoft.com/office/drawing/2014/main" id="{969E1219-1DB1-7B7B-3306-8358BBD89C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9788" y="56657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698"/>
    </mc:Choice>
    <mc:Fallback>
      <p:transition spd="slow" advTm="70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6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988" y="826389"/>
            <a:ext cx="5253228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200" dirty="0"/>
              <a:t>Normal function </a:t>
            </a:r>
            <a:r>
              <a:rPr lang="en-GB" sz="3200" dirty="0" err="1"/>
              <a:t>cont</a:t>
            </a:r>
            <a:r>
              <a:rPr lang="en-GB" sz="3200" dirty="0"/>
              <a:t>…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FD92B98-444C-00D2-3246-91E7E1BF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Person-centred care plan for type 2 diabetes</a:t>
            </a:r>
          </a:p>
          <a:p>
            <a:pPr rtl="0"/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4</a:t>
            </a:fld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949EC0-51C1-8C9E-BC2A-81B51EE30107}"/>
              </a:ext>
            </a:extLst>
          </p:cNvPr>
          <p:cNvSpPr txBox="1"/>
          <p:nvPr/>
        </p:nvSpPr>
        <p:spPr>
          <a:xfrm>
            <a:off x="6761987" y="1743075"/>
            <a:ext cx="536486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Glucose rises after eating which stimulates insulin release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Insulin also allows the liver to absorbs glucose and store it as glycogen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When glucose levels fall, glucagon from alpha cells release stored glucose to maintain balance </a:t>
            </a:r>
          </a:p>
        </p:txBody>
      </p:sp>
      <p:pic>
        <p:nvPicPr>
          <p:cNvPr id="15" name="Content Placeholder 14" descr="A diagram of a liver&#10;&#10;AI-generated content may be incorrect.">
            <a:extLst>
              <a:ext uri="{FF2B5EF4-FFF2-40B4-BE49-F238E27FC236}">
                <a16:creationId xmlns:a16="http://schemas.microsoft.com/office/drawing/2014/main" id="{BDE180C2-92FB-BABC-EB40-DBC10B1614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99825" y="1164717"/>
            <a:ext cx="5624763" cy="3876675"/>
          </a:xfrm>
        </p:spPr>
      </p:pic>
      <p:pic>
        <p:nvPicPr>
          <p:cNvPr id="16" name="Slide 4 ">
            <a:hlinkClick r:id="" action="ppaction://media"/>
            <a:extLst>
              <a:ext uri="{FF2B5EF4-FFF2-40B4-BE49-F238E27FC236}">
                <a16:creationId xmlns:a16="http://schemas.microsoft.com/office/drawing/2014/main" id="{67000B3B-8A23-E8B3-CCB3-DDA02D50EA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99825" y="5260689"/>
            <a:ext cx="865188" cy="865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686"/>
    </mc:Choice>
    <mc:Fallback>
      <p:transition spd="slow" advTm="59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8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Pathophysiology of Type 2 Diabetes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C73CF-CD73-39D0-D208-17D75BEB8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Person-centred care plan for type 2 diabetes</a:t>
            </a:r>
          </a:p>
          <a:p>
            <a:pPr rtl="0"/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5</a:t>
            </a:fld>
            <a:endParaRPr lang="en-GB" dirty="0"/>
          </a:p>
        </p:txBody>
      </p:sp>
      <p:pic>
        <p:nvPicPr>
          <p:cNvPr id="7" name="Content Placeholder 9" descr="A diagram of diabetes&#10;&#10;AI-generated content may be incorrect.">
            <a:extLst>
              <a:ext uri="{FF2B5EF4-FFF2-40B4-BE49-F238E27FC236}">
                <a16:creationId xmlns:a16="http://schemas.microsoft.com/office/drawing/2014/main" id="{8417E3F7-83A1-142D-ED6D-E3ED4176A1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585445" y="1604962"/>
            <a:ext cx="5429771" cy="3876675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FEFECF2-E540-D772-14A5-59104CC84B2A}"/>
              </a:ext>
            </a:extLst>
          </p:cNvPr>
          <p:cNvSpPr txBox="1"/>
          <p:nvPr/>
        </p:nvSpPr>
        <p:spPr>
          <a:xfrm>
            <a:off x="685800" y="2185988"/>
            <a:ext cx="51435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 Type 2 Diabetes, body cells become resistant to insulin.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pancreas compensates by producing more insulin, but over time beta cells wear out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leads to chronic hyperglycaemia, damaging blood vessels and nerves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Complication include neuropathy, kidney disease and cardiovascular problems. </a:t>
            </a:r>
          </a:p>
        </p:txBody>
      </p:sp>
      <p:pic>
        <p:nvPicPr>
          <p:cNvPr id="11" name="Slide 5">
            <a:hlinkClick r:id="" action="ppaction://media"/>
            <a:extLst>
              <a:ext uri="{FF2B5EF4-FFF2-40B4-BE49-F238E27FC236}">
                <a16:creationId xmlns:a16="http://schemas.microsoft.com/office/drawing/2014/main" id="{BAC91938-3DBC-DB12-E147-28D124BAB2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6714" y="5481637"/>
            <a:ext cx="898716" cy="898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610"/>
    </mc:Choice>
    <mc:Fallback>
      <p:transition spd="slow" advTm="72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61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237" y="166528"/>
            <a:ext cx="2940939" cy="63430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Patient profile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801EE7-C3C0-5B30-EB9B-2C995032EE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651125" y="986567"/>
            <a:ext cx="7907338" cy="4884865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algn="l" rtl="0"/>
            <a:r>
              <a:rPr lang="en-GB" b="1" dirty="0"/>
              <a:t>Name: </a:t>
            </a:r>
            <a:r>
              <a:rPr lang="en-GB" dirty="0"/>
              <a:t>Martin Addams </a:t>
            </a:r>
          </a:p>
          <a:p>
            <a:pPr algn="l" rtl="0"/>
            <a:r>
              <a:rPr lang="en-GB" b="1" dirty="0"/>
              <a:t>Age: </a:t>
            </a:r>
            <a:r>
              <a:rPr lang="en-GB" dirty="0"/>
              <a:t>48</a:t>
            </a:r>
          </a:p>
          <a:p>
            <a:pPr algn="l" rtl="0"/>
            <a:r>
              <a:rPr lang="en-GB" b="1" dirty="0"/>
              <a:t>Occupation</a:t>
            </a:r>
            <a:r>
              <a:rPr lang="en-GB" dirty="0"/>
              <a:t>: Security Guard</a:t>
            </a:r>
          </a:p>
          <a:p>
            <a:pPr algn="l" rtl="0"/>
            <a:r>
              <a:rPr lang="en-GB" b="1" dirty="0"/>
              <a:t>BMI</a:t>
            </a:r>
            <a:r>
              <a:rPr lang="en-GB" dirty="0"/>
              <a:t>: 31 (obese)</a:t>
            </a:r>
          </a:p>
          <a:p>
            <a:pPr algn="l" rtl="0"/>
            <a:r>
              <a:rPr lang="en-GB" b="1" dirty="0"/>
              <a:t>Lifestyle</a:t>
            </a:r>
            <a:r>
              <a:rPr lang="en-GB" dirty="0"/>
              <a:t>: high calorie diet, little exercise, smokes cigarettes up to 15 times a day.</a:t>
            </a:r>
          </a:p>
          <a:p>
            <a:pPr algn="l" rtl="0"/>
            <a:r>
              <a:rPr lang="en-GB" b="1" dirty="0"/>
              <a:t>Medical History: </a:t>
            </a:r>
            <a:r>
              <a:rPr lang="en-GB" dirty="0"/>
              <a:t>hypertension and family history of diabetes. </a:t>
            </a:r>
          </a:p>
          <a:p>
            <a:pPr algn="l" rtl="0"/>
            <a:r>
              <a:rPr lang="en-GB" b="1" dirty="0"/>
              <a:t>Presenting symptoms: </a:t>
            </a:r>
            <a:r>
              <a:rPr lang="en-GB" dirty="0"/>
              <a:t>frequent urination at night, fatigue, inflamed gums and constant thirst. </a:t>
            </a:r>
          </a:p>
          <a:p>
            <a:pPr algn="l" rtl="0"/>
            <a:r>
              <a:rPr lang="en-GB" b="1" dirty="0"/>
              <a:t>Diagnosis: </a:t>
            </a:r>
            <a:r>
              <a:rPr lang="en-GB" dirty="0"/>
              <a:t>Type 2 Diabetes Mellitus </a:t>
            </a:r>
            <a:endParaRPr lang="en-GB" b="1" dirty="0"/>
          </a:p>
          <a:p>
            <a:pPr algn="l" rtl="0"/>
            <a:endParaRPr lang="en-GB" dirty="0"/>
          </a:p>
          <a:p>
            <a:pPr algn="l"/>
            <a:r>
              <a:rPr lang="en-GB" b="1" dirty="0"/>
              <a:t>Risk factors</a:t>
            </a:r>
            <a:r>
              <a:rPr lang="en-GB" dirty="0"/>
              <a:t>: Obesity, sedentary lifestyle, poor diet, smoking, genetic predisposition.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Person-centred care plan for type 2 diabetes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pic>
        <p:nvPicPr>
          <p:cNvPr id="5" name="Slide 6">
            <a:hlinkClick r:id="" action="ppaction://media"/>
            <a:extLst>
              <a:ext uri="{FF2B5EF4-FFF2-40B4-BE49-F238E27FC236}">
                <a16:creationId xmlns:a16="http://schemas.microsoft.com/office/drawing/2014/main" id="{BF9D55AB-5B5A-30FF-4C0B-977D6E1813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9313" y="5087208"/>
            <a:ext cx="784224" cy="784224"/>
          </a:xfrm>
          <a:prstGeom prst="rect">
            <a:avLst/>
          </a:prstGeom>
        </p:spPr>
      </p:pic>
      <p:pic>
        <p:nvPicPr>
          <p:cNvPr id="2050" name="Picture 2" descr="63+ Thousand Guard Sitting Royalty-Free ...">
            <a:extLst>
              <a:ext uri="{FF2B5EF4-FFF2-40B4-BE49-F238E27FC236}">
                <a16:creationId xmlns:a16="http://schemas.microsoft.com/office/drawing/2014/main" id="{B4D3540C-DA6C-49D4-AE08-6342B71BF0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89"/>
          <a:stretch>
            <a:fillRect/>
          </a:stretch>
        </p:blipFill>
        <p:spPr bwMode="auto">
          <a:xfrm>
            <a:off x="8048625" y="0"/>
            <a:ext cx="4143375" cy="221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426"/>
    </mc:Choice>
    <mc:Fallback>
      <p:transition spd="slow" advTm="774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42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645BD6E-D504-0AAE-E7AB-615D99588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Assessment  </a:t>
            </a:r>
          </a:p>
        </p:txBody>
      </p:sp>
      <p:graphicFrame>
        <p:nvGraphicFramePr>
          <p:cNvPr id="14" name="Content Placeholder 3" descr="Timeline Placeholder ">
            <a:extLst>
              <a:ext uri="{FF2B5EF4-FFF2-40B4-BE49-F238E27FC236}">
                <a16:creationId xmlns:a16="http://schemas.microsoft.com/office/drawing/2014/main" id="{8B282638-605F-AABF-CB34-2453951B10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217377"/>
              </p:ext>
            </p:extLst>
          </p:nvPr>
        </p:nvGraphicFramePr>
        <p:xfrm>
          <a:off x="576263" y="1901825"/>
          <a:ext cx="10515600" cy="3876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D4406C-089C-C2FF-4CED-A1744760F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Person-centred care plan for type 2 diabetes</a:t>
            </a:r>
          </a:p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5CC93-7672-B278-4A84-0AB0F7221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  <p:pic>
        <p:nvPicPr>
          <p:cNvPr id="2" name="Slide 7">
            <a:hlinkClick r:id="" action="ppaction://media"/>
            <a:extLst>
              <a:ext uri="{FF2B5EF4-FFF2-40B4-BE49-F238E27FC236}">
                <a16:creationId xmlns:a16="http://schemas.microsoft.com/office/drawing/2014/main" id="{C930A43D-2602-F0F2-C64D-F932ED69A1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77799" y="5377243"/>
            <a:ext cx="922338" cy="922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133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367"/>
    </mc:Choice>
    <mc:Fallback>
      <p:transition spd="slow" advTm="68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3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7679D-DC49-184B-33D7-D460C700C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Setting goals of care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55CC3A7-DD9A-E887-A929-DE6D4C1E47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dirty="0"/>
              <a:t>SHORT TERM</a:t>
            </a:r>
          </a:p>
          <a:p>
            <a:pPr lvl="1" rtl="0"/>
            <a:r>
              <a:rPr lang="en-GB" sz="2000" dirty="0"/>
              <a:t>Stabilise blood glucose </a:t>
            </a:r>
          </a:p>
          <a:p>
            <a:pPr rtl="0"/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21A076CC-9414-293E-8AB1-B8C2EA1C5FE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dirty="0"/>
              <a:t>SHORT TERM</a:t>
            </a:r>
          </a:p>
          <a:p>
            <a:pPr lvl="1" rtl="0"/>
            <a:r>
              <a:rPr lang="en-GB" sz="2000" dirty="0"/>
              <a:t>Build an understanding of self-management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E754D37-3AA6-7249-76D8-52F85F4C158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dirty="0"/>
              <a:t>Long term</a:t>
            </a:r>
          </a:p>
          <a:p>
            <a:pPr lvl="1" rtl="0"/>
            <a:r>
              <a:rPr lang="en-GB" sz="2000" dirty="0"/>
              <a:t>Maintain HbA1c below 7%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FFCA4FA2-1095-105E-5606-3D90E73136C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dirty="0"/>
              <a:t>Long term </a:t>
            </a:r>
          </a:p>
          <a:p>
            <a:pPr lvl="1" rtl="0"/>
            <a:r>
              <a:rPr lang="en-GB" sz="2000" dirty="0"/>
              <a:t>Reduce and maintain weight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2EF209-6589-1DDB-ADF7-469C3C7FEC0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These goals align with NICE guidelines and NHS Diabetes Prevention Programme aims</a:t>
            </a:r>
          </a:p>
        </p:txBody>
      </p:sp>
      <p:pic>
        <p:nvPicPr>
          <p:cNvPr id="5" name="Slide 8">
            <a:hlinkClick r:id="" action="ppaction://media"/>
            <a:extLst>
              <a:ext uri="{FF2B5EF4-FFF2-40B4-BE49-F238E27FC236}">
                <a16:creationId xmlns:a16="http://schemas.microsoft.com/office/drawing/2014/main" id="{6B9A104D-704E-DB79-D90A-5DB7F4D0F7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6875" y="5856579"/>
            <a:ext cx="838392" cy="83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57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252"/>
    </mc:Choice>
    <mc:Fallback>
      <p:transition spd="slow" advTm="76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2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47179F7-8740-03DE-F133-BBA41988A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Interventions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1B8956B-A56B-EDCF-EBC0-2683C44A22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Medical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BF9C1-9009-C934-C11C-54570A523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21812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 Start Metformin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 Regular HbA1c checks every 3-6 months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 BP and cholesterol control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7F3E1-56D0-3EB8-15CC-D50D6E0645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Lifestyle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45EB57E-48A5-AA9B-7682-56298F1431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203949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Referral to dietician </a:t>
            </a:r>
          </a:p>
          <a:p>
            <a:pPr rtl="0"/>
            <a:r>
              <a:rPr lang="en-GB" dirty="0"/>
              <a:t>Structured education (DESMOND programme) </a:t>
            </a:r>
          </a:p>
          <a:p>
            <a:pPr rtl="0"/>
            <a:r>
              <a:rPr lang="en-GB" dirty="0"/>
              <a:t>150 min/week physical activity </a:t>
            </a:r>
          </a:p>
          <a:p>
            <a:pPr rtl="0"/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4BC0BBB-72F7-8CAB-4F61-F84474773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Support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8D6AC14-9AD9-9C42-046A-6E2B3E9561B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1650937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Smoking cessation</a:t>
            </a:r>
          </a:p>
          <a:p>
            <a:r>
              <a:rPr lang="en-GB" dirty="0"/>
              <a:t>Mental health support</a:t>
            </a:r>
          </a:p>
          <a:p>
            <a:r>
              <a:rPr lang="en-GB" dirty="0"/>
              <a:t>Community exercise groups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66CF5CA-318D-F6B1-504B-3DF8E9542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Person-centred care plan for type 2 diabetes</a:t>
            </a:r>
          </a:p>
          <a:p>
            <a:pPr rtl="0"/>
            <a:endParaRPr lang="en-GB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3AABF76-F42A-5213-B615-6C140041C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AB888B-E207-F25E-47E0-8C93B4561767}"/>
              </a:ext>
            </a:extLst>
          </p:cNvPr>
          <p:cNvSpPr txBox="1"/>
          <p:nvPr/>
        </p:nvSpPr>
        <p:spPr>
          <a:xfrm>
            <a:off x="1727263" y="5273856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2"/>
                </a:solidFill>
              </a:rPr>
              <a:t>Interventions should be collaborative and tailored to the patient’s preferences</a:t>
            </a:r>
            <a:r>
              <a:rPr lang="en-GB" sz="1600" dirty="0"/>
              <a:t>.</a:t>
            </a:r>
          </a:p>
        </p:txBody>
      </p:sp>
      <p:pic>
        <p:nvPicPr>
          <p:cNvPr id="13" name="Slide 9">
            <a:hlinkClick r:id="" action="ppaction://media"/>
            <a:extLst>
              <a:ext uri="{FF2B5EF4-FFF2-40B4-BE49-F238E27FC236}">
                <a16:creationId xmlns:a16="http://schemas.microsoft.com/office/drawing/2014/main" id="{93205C20-3583-60AC-94B6-A840D3900A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1446" y="5224440"/>
            <a:ext cx="927291" cy="927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941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270"/>
    </mc:Choice>
    <mc:Fallback>
      <p:transition spd="slow" advTm="112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27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3784613-1003-8C21-F5CF-F468286E9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>
            <a:normAutofit/>
          </a:bodyPr>
          <a:lstStyle/>
          <a:p>
            <a:r>
              <a:rPr lang="en-GB" dirty="0"/>
              <a:t>Monitoring and Evaluation</a:t>
            </a:r>
          </a:p>
        </p:txBody>
      </p:sp>
      <p:pic>
        <p:nvPicPr>
          <p:cNvPr id="9" name="Picture Placeholder 8" descr="A close-up of different types of medical equipment&#10;&#10;AI-generated content may be incorrect.">
            <a:extLst>
              <a:ext uri="{FF2B5EF4-FFF2-40B4-BE49-F238E27FC236}">
                <a16:creationId xmlns:a16="http://schemas.microsoft.com/office/drawing/2014/main" id="{77CD0C2B-F88D-684E-DC7E-B2911B358C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670020" y="987425"/>
            <a:ext cx="5198535" cy="4873625"/>
          </a:xfrm>
          <a:noFill/>
        </p:spPr>
      </p:pic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560AE6B-EA4A-583E-687D-0A6AAB25B6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Progress will be monitored using HbA1c results, weight, blood pressure, and symptom tracking.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Annual foot and eye checks will assess for complications.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Regular reviews encourage motivation and reinforce lifestyle adherence.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Evaluation ensures care remains person-centred and effective.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F1ADBD-DA34-6853-90D6-424DD5FEF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anchor="ctr">
            <a:normAutofit fontScale="77500" lnSpcReduction="20000"/>
          </a:bodyPr>
          <a:lstStyle/>
          <a:p>
            <a:pPr>
              <a:spcAft>
                <a:spcPts val="600"/>
              </a:spcAft>
            </a:pPr>
            <a:r>
              <a:rPr lang="en-GB" dirty="0"/>
              <a:t>Person-centred care plan for type 2 diabetes</a:t>
            </a: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D46003-6357-B848-D1C6-2C481D6EF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10</a:t>
            </a:fld>
            <a:endParaRPr lang="en-GB"/>
          </a:p>
        </p:txBody>
      </p:sp>
      <p:pic>
        <p:nvPicPr>
          <p:cNvPr id="10" name="Slide 10">
            <a:hlinkClick r:id="" action="ppaction://media"/>
            <a:extLst>
              <a:ext uri="{FF2B5EF4-FFF2-40B4-BE49-F238E27FC236}">
                <a16:creationId xmlns:a16="http://schemas.microsoft.com/office/drawing/2014/main" id="{CC975DA2-55E5-6F26-628B-EDAFD69F43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6970" y="5357812"/>
            <a:ext cx="1006475" cy="100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417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507"/>
    </mc:Choice>
    <mc:Fallback>
      <p:transition spd="slow" advTm="785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50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93FCD-4B84-02DB-5829-A0EC50238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1175" y="1343025"/>
            <a:ext cx="9144000" cy="638176"/>
          </a:xfrm>
        </p:spPr>
        <p:txBody>
          <a:bodyPr/>
          <a:lstStyle/>
          <a:p>
            <a:r>
              <a:rPr lang="en-GB" sz="3200" dirty="0"/>
              <a:t>Ethical considerations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28912C-B2EE-16A2-4D75-F10596A2AB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01925"/>
            <a:ext cx="9144000" cy="281305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Respect for autonomy and informed consent are central to ethical diabetes care.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Effective communication builds trust and supports behaviour change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Cultural and dietary sensitivity ensures inclusivity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Care should follow NHS core values and NICE person-centred standards (NG28)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Slide 11">
            <a:hlinkClick r:id="" action="ppaction://media"/>
            <a:extLst>
              <a:ext uri="{FF2B5EF4-FFF2-40B4-BE49-F238E27FC236}">
                <a16:creationId xmlns:a16="http://schemas.microsoft.com/office/drawing/2014/main" id="{AC4B5764-6B25-D4C6-EE54-131666CDF3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0674" y="5514975"/>
            <a:ext cx="1089025" cy="108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062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450"/>
    </mc:Choice>
    <mc:Fallback>
      <p:transition spd="slow" advTm="654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A7AB109-D696-F27C-BD95-5BEBCF3AC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summary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0ADE49E-7CC1-6704-5852-FAE992A0EEC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rtlCol="0">
            <a:normAutofit/>
          </a:bodyPr>
          <a:lstStyle>
            <a:defPPr>
              <a:defRPr lang="en-GB"/>
            </a:def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 summary, Type 2 Diabetes disrupts insulin regulation and affects multiple body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holistic care plan integrating medical, lifestyle, and psychosocial interventions can significantly improve outcomes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Following NHS and NICE guidelines ensures safe, ethical, and evidence-based care.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5D029-257A-C084-D723-B5E115AFE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dirty="0"/>
              <a:t>Person-centred care plan for type 2 diabetes</a:t>
            </a:r>
          </a:p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697A5-63AE-CFF2-701C-13C0448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12</a:t>
            </a:fld>
            <a:endParaRPr lang="en-GB" dirty="0"/>
          </a:p>
        </p:txBody>
      </p:sp>
      <p:pic>
        <p:nvPicPr>
          <p:cNvPr id="18" name="Slide 12">
            <a:hlinkClick r:id="" action="ppaction://media"/>
            <a:extLst>
              <a:ext uri="{FF2B5EF4-FFF2-40B4-BE49-F238E27FC236}">
                <a16:creationId xmlns:a16="http://schemas.microsoft.com/office/drawing/2014/main" id="{FC1FE468-ED99-D49F-E9D7-1F0A6F16DD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295" y="5388606"/>
            <a:ext cx="987552" cy="987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206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532"/>
    </mc:Choice>
    <mc:Fallback>
      <p:transition spd="slow" advTm="565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32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2550" y="142875"/>
            <a:ext cx="9144000" cy="600297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9612" y="743171"/>
            <a:ext cx="11134725" cy="5971953"/>
          </a:xfrm>
        </p:spPr>
        <p:txBody>
          <a:bodyPr rtlCol="0">
            <a:normAutofit fontScale="62500" lnSpcReduction="20000"/>
          </a:bodyPr>
          <a:lstStyle>
            <a:defPPr>
              <a:defRPr lang="en-GB"/>
            </a:defPPr>
          </a:lstStyle>
          <a:p>
            <a:r>
              <a:rPr lang="en-GB" dirty="0"/>
              <a:t>American Diabetes Association (ADA) (2023) </a:t>
            </a:r>
            <a:r>
              <a:rPr lang="en-GB" i="1" dirty="0"/>
              <a:t>Standards of Medical Care in Diabetes.</a:t>
            </a:r>
            <a:r>
              <a:rPr lang="en-GB" dirty="0"/>
              <a:t> </a:t>
            </a:r>
            <a:r>
              <a:rPr lang="en-GB" i="1" dirty="0"/>
              <a:t>Diabetes Care,</a:t>
            </a:r>
            <a:r>
              <a:rPr lang="en-GB" dirty="0"/>
              <a:t> 46(</a:t>
            </a:r>
            <a:r>
              <a:rPr lang="en-GB" dirty="0" err="1"/>
              <a:t>Suppl</a:t>
            </a:r>
            <a:r>
              <a:rPr lang="en-GB" dirty="0"/>
              <a:t> 1), S1–S200.</a:t>
            </a:r>
          </a:p>
          <a:p>
            <a:r>
              <a:rPr lang="en-GB" dirty="0"/>
              <a:t>Colberg, S.R. et al. (2016) </a:t>
            </a:r>
            <a:r>
              <a:rPr lang="en-GB" i="1" dirty="0"/>
              <a:t>Exercise and Type 2 Diabetes: The American College of Sports Medicine and the American Diabetes Association Joint Position Statement.</a:t>
            </a:r>
            <a:r>
              <a:rPr lang="en-GB" dirty="0"/>
              <a:t> </a:t>
            </a:r>
            <a:r>
              <a:rPr lang="en-GB" i="1" dirty="0"/>
              <a:t>Diabetes Care,</a:t>
            </a:r>
            <a:r>
              <a:rPr lang="en-GB" dirty="0"/>
              <a:t> 39(11), pp. 2065–2079.</a:t>
            </a:r>
          </a:p>
          <a:p>
            <a:r>
              <a:rPr lang="en-GB" dirty="0"/>
              <a:t>Davies, M.J. et al. (2018) </a:t>
            </a:r>
            <a:r>
              <a:rPr lang="en-GB" i="1" dirty="0"/>
              <a:t>Management of Hyperglycaemia in Type 2 Diabetes, 2018: A Consensus Report.</a:t>
            </a:r>
            <a:r>
              <a:rPr lang="en-GB" dirty="0"/>
              <a:t> </a:t>
            </a:r>
            <a:r>
              <a:rPr lang="en-GB" i="1" dirty="0"/>
              <a:t>Diabetes Care,</a:t>
            </a:r>
            <a:r>
              <a:rPr lang="en-GB" dirty="0"/>
              <a:t> 41(12), pp. 2669–2701.</a:t>
            </a:r>
          </a:p>
          <a:p>
            <a:r>
              <a:rPr lang="en-GB" dirty="0"/>
              <a:t>Diabetes UK (2024) </a:t>
            </a:r>
            <a:r>
              <a:rPr lang="en-GB" i="1" dirty="0"/>
              <a:t>Checking your blood sugar levels.</a:t>
            </a:r>
            <a:r>
              <a:rPr lang="en-GB" dirty="0"/>
              <a:t> Available at: </a:t>
            </a:r>
            <a:r>
              <a:rPr lang="en-GB" u="sng" dirty="0">
                <a:hlinkClick r:id="rId3"/>
              </a:rPr>
              <a:t>https://www.diabetes.org.uk</a:t>
            </a:r>
            <a:r>
              <a:rPr lang="en-GB" dirty="0"/>
              <a:t> (Accessed 20 October 2025.)</a:t>
            </a:r>
          </a:p>
          <a:p>
            <a:r>
              <a:rPr lang="en-GB" dirty="0"/>
              <a:t>Diabetes UK (2024) </a:t>
            </a:r>
            <a:r>
              <a:rPr lang="en-GB" i="1" dirty="0"/>
              <a:t>Eating Well with Type 2 Diabetes.</a:t>
            </a:r>
            <a:r>
              <a:rPr lang="en-GB" dirty="0"/>
              <a:t> Available at: </a:t>
            </a:r>
            <a:r>
              <a:rPr lang="en-GB" u="sng" dirty="0">
                <a:hlinkClick r:id="rId3"/>
              </a:rPr>
              <a:t>https://www.diabetes.org.uk</a:t>
            </a:r>
            <a:r>
              <a:rPr lang="en-GB" dirty="0"/>
              <a:t> (Accessed 20 October 2025.)</a:t>
            </a:r>
          </a:p>
          <a:p>
            <a:r>
              <a:rPr lang="en-GB" dirty="0"/>
              <a:t>Everyday Health (2025) </a:t>
            </a:r>
            <a:r>
              <a:rPr lang="en-GB" i="1" dirty="0"/>
              <a:t>What are the signs and symptoms of Type 2 Diabetes?</a:t>
            </a:r>
            <a:r>
              <a:rPr lang="en-GB" dirty="0"/>
              <a:t> Available at: </a:t>
            </a:r>
            <a:r>
              <a:rPr lang="en-GB" u="sng" dirty="0">
                <a:hlinkClick r:id="rId4"/>
              </a:rPr>
              <a:t>https://www.everydayhealth.com/type-2-diabetes/guide/symptoms/</a:t>
            </a:r>
            <a:r>
              <a:rPr lang="en-GB" dirty="0"/>
              <a:t> (Accessed 10 November 2025.) </a:t>
            </a:r>
            <a:r>
              <a:rPr lang="en-GB" i="1" dirty="0"/>
              <a:t> </a:t>
            </a:r>
            <a:endParaRPr lang="en-GB" dirty="0"/>
          </a:p>
          <a:p>
            <a:r>
              <a:rPr lang="en-GB" dirty="0"/>
              <a:t>Guyton, A.C. and Hall, J.E. (2021) </a:t>
            </a:r>
            <a:r>
              <a:rPr lang="en-GB" i="1" dirty="0"/>
              <a:t>Textbook of Medical Physiology.</a:t>
            </a:r>
            <a:r>
              <a:rPr lang="en-GB" dirty="0"/>
              <a:t> 14th ed. Elsevier.</a:t>
            </a:r>
          </a:p>
          <a:p>
            <a:r>
              <a:rPr lang="en-GB" dirty="0"/>
              <a:t>Lean, M.E.J. et al. (2018) </a:t>
            </a:r>
            <a:r>
              <a:rPr lang="en-GB" i="1" dirty="0"/>
              <a:t>Primary Care-Led Weight Management for Remission of Type 2 Diabetes (</a:t>
            </a:r>
            <a:r>
              <a:rPr lang="en-GB" i="1" dirty="0" err="1"/>
              <a:t>DiRECT</a:t>
            </a:r>
            <a:r>
              <a:rPr lang="en-GB" i="1" dirty="0"/>
              <a:t>): An Open-Label, Cluster-Randomised Trial.</a:t>
            </a:r>
            <a:r>
              <a:rPr lang="en-GB" dirty="0"/>
              <a:t> </a:t>
            </a:r>
            <a:r>
              <a:rPr lang="en-GB" i="1" dirty="0"/>
              <a:t>The Lancet,</a:t>
            </a:r>
            <a:r>
              <a:rPr lang="en-GB" dirty="0"/>
              <a:t> 391(10120), pp. 541–551.</a:t>
            </a:r>
          </a:p>
          <a:p>
            <a:r>
              <a:rPr lang="en-GB" dirty="0" err="1"/>
              <a:t>Marieb</a:t>
            </a:r>
            <a:r>
              <a:rPr lang="en-GB" dirty="0"/>
              <a:t>, E.N. and Hoehn, K. (2019) </a:t>
            </a:r>
            <a:r>
              <a:rPr lang="en-GB" i="1" dirty="0"/>
              <a:t>Human Anatomy and Physiology.</a:t>
            </a:r>
            <a:r>
              <a:rPr lang="en-GB" dirty="0"/>
              <a:t> 11th ed. Pearson Education.</a:t>
            </a:r>
          </a:p>
          <a:p>
            <a:r>
              <a:rPr lang="en-GB" dirty="0"/>
              <a:t>Medline Plus (2025) </a:t>
            </a:r>
            <a:r>
              <a:rPr lang="en-GB" i="1" dirty="0"/>
              <a:t>Glycogen storage disease type VI. </a:t>
            </a:r>
            <a:r>
              <a:rPr lang="en-GB" dirty="0"/>
              <a:t>Available at </a:t>
            </a:r>
            <a:r>
              <a:rPr lang="en-GB" u="sng" dirty="0">
                <a:hlinkClick r:id="rId5"/>
              </a:rPr>
              <a:t>https://medlineplus.gov/genetics/condition/glycogen-storage-disease-type-vi/</a:t>
            </a:r>
            <a:r>
              <a:rPr lang="en-GB" dirty="0"/>
              <a:t> (Accessed 10</a:t>
            </a:r>
            <a:r>
              <a:rPr lang="en-GB" baseline="30000" dirty="0"/>
              <a:t> </a:t>
            </a:r>
            <a:r>
              <a:rPr lang="en-GB" b="1" dirty="0"/>
              <a:t> </a:t>
            </a:r>
            <a:r>
              <a:rPr lang="en-GB" dirty="0"/>
              <a:t>November 2025.)</a:t>
            </a:r>
          </a:p>
          <a:p>
            <a:r>
              <a:rPr lang="en-GB" dirty="0"/>
              <a:t>National Institute for Health and Care Excellence (NICE) (2023) </a:t>
            </a:r>
            <a:r>
              <a:rPr lang="en-GB" i="1" dirty="0"/>
              <a:t>Type 2 diabetes in adults: Clinical Knowledge Summary.</a:t>
            </a:r>
            <a:r>
              <a:rPr lang="en-GB" dirty="0"/>
              <a:t> Available at: </a:t>
            </a:r>
            <a:r>
              <a:rPr lang="en-GB" u="sng" dirty="0">
                <a:hlinkClick r:id="rId6"/>
              </a:rPr>
              <a:t>https://cks.nice.org.uk/topics/diabetes-type-2/</a:t>
            </a:r>
            <a:r>
              <a:rPr lang="en-GB" dirty="0"/>
              <a:t> (Accessed 20 October 2025.)</a:t>
            </a:r>
          </a:p>
          <a:p>
            <a:r>
              <a:rPr lang="en-GB" dirty="0"/>
              <a:t>National Institute for Health and Care Excellence (NICE) (2023) </a:t>
            </a:r>
            <a:r>
              <a:rPr lang="en-GB" i="1" dirty="0"/>
              <a:t>Type 2 Diabetes in Adults: Management (NG28).</a:t>
            </a:r>
            <a:r>
              <a:rPr lang="en-GB" dirty="0"/>
              <a:t> Available at: </a:t>
            </a:r>
            <a:r>
              <a:rPr lang="en-GB" u="sng" dirty="0">
                <a:hlinkClick r:id="rId7"/>
              </a:rPr>
              <a:t>https://www.nice.org.uk/guidance/ng28</a:t>
            </a:r>
            <a:r>
              <a:rPr lang="en-GB" dirty="0"/>
              <a:t> (Accessed 20 October 2025.)</a:t>
            </a:r>
          </a:p>
          <a:p>
            <a:r>
              <a:rPr lang="en-GB" dirty="0"/>
              <a:t>NHS (2023) </a:t>
            </a:r>
            <a:r>
              <a:rPr lang="en-GB" i="1" dirty="0"/>
              <a:t>Type 2 diabetes – Blood sugar testing.</a:t>
            </a:r>
            <a:r>
              <a:rPr lang="en-GB" dirty="0"/>
              <a:t> Available at: </a:t>
            </a:r>
            <a:r>
              <a:rPr lang="en-GB" u="sng" dirty="0">
                <a:hlinkClick r:id="rId8"/>
              </a:rPr>
              <a:t>https://www.nhs.uk/conditions/type-2-diabetes/</a:t>
            </a:r>
            <a:r>
              <a:rPr lang="en-GB" dirty="0"/>
              <a:t> (Accessed 20 October 2025.)</a:t>
            </a:r>
          </a:p>
          <a:p>
            <a:r>
              <a:rPr lang="en-GB" dirty="0"/>
              <a:t>NHS England (2025) </a:t>
            </a:r>
            <a:r>
              <a:rPr lang="en-GB" i="1" dirty="0"/>
              <a:t>NHS Diabetes Prevention Program (NHSDPP). </a:t>
            </a:r>
            <a:r>
              <a:rPr lang="en-GB" dirty="0"/>
              <a:t>Available at </a:t>
            </a:r>
            <a:r>
              <a:rPr lang="en-GB" u="sng" dirty="0">
                <a:hlinkClick r:id="rId9"/>
              </a:rPr>
              <a:t>https://www.england.nhs.uk/diabetes/diabetes-prevention/</a:t>
            </a:r>
            <a:r>
              <a:rPr lang="en-GB" dirty="0"/>
              <a:t> (Accessed 12 October 2025) </a:t>
            </a:r>
          </a:p>
          <a:p>
            <a:r>
              <a:rPr lang="en-GB" dirty="0" err="1"/>
              <a:t>Reutrakul</a:t>
            </a:r>
            <a:r>
              <a:rPr lang="en-GB" dirty="0"/>
              <a:t>, S. and Van </a:t>
            </a:r>
            <a:r>
              <a:rPr lang="en-GB" dirty="0" err="1"/>
              <a:t>Cauter</a:t>
            </a:r>
            <a:r>
              <a:rPr lang="en-GB" dirty="0"/>
              <a:t>, E. (2018) </a:t>
            </a:r>
            <a:r>
              <a:rPr lang="en-GB" i="1" dirty="0"/>
              <a:t>Sleep Influences on Obesity, Insulin Resistance, and Risk of Type 2 Diabetes.</a:t>
            </a:r>
            <a:r>
              <a:rPr lang="en-GB" dirty="0"/>
              <a:t> </a:t>
            </a:r>
            <a:r>
              <a:rPr lang="en-GB" i="1" dirty="0"/>
              <a:t>Metabolism,</a:t>
            </a:r>
            <a:r>
              <a:rPr lang="en-GB" dirty="0"/>
              <a:t> 84, pp. 56–66.</a:t>
            </a:r>
          </a:p>
          <a:p>
            <a:r>
              <a:rPr lang="en-GB" dirty="0"/>
              <a:t>World Health Organization (WHO) (2020) </a:t>
            </a:r>
            <a:r>
              <a:rPr lang="en-GB" i="1" dirty="0"/>
              <a:t>Physical Activity Guidelines.</a:t>
            </a:r>
            <a:r>
              <a:rPr lang="en-GB" dirty="0"/>
              <a:t> Geneva: WHO.</a:t>
            </a:r>
          </a:p>
          <a:p>
            <a:pPr algn="l" rtl="0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{84C23200-7BCA-42C9-BFF4-C2E6DDA9A590}tf11964407_win32</Template>
  <TotalTime>5960</TotalTime>
  <Words>2530</Words>
  <Application>Microsoft Office PowerPoint</Application>
  <PresentationFormat>Widescreen</PresentationFormat>
  <Paragraphs>140</Paragraphs>
  <Slides>13</Slides>
  <Notes>13</Notes>
  <HiddenSlides>0</HiddenSlides>
  <MMClips>12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Person-centred care plan for a patient with Type 2 diabetes </vt:lpstr>
      <vt:lpstr>Introduction</vt:lpstr>
      <vt:lpstr>In normal function…</vt:lpstr>
      <vt:lpstr>Normal function cont…</vt:lpstr>
      <vt:lpstr>Pathophysiology of Type 2 Diabetes</vt:lpstr>
      <vt:lpstr>Patient profile </vt:lpstr>
      <vt:lpstr>Assessment  </vt:lpstr>
      <vt:lpstr>Setting goals of care </vt:lpstr>
      <vt:lpstr>Interventions </vt:lpstr>
      <vt:lpstr>Monitoring and Evaluation</vt:lpstr>
      <vt:lpstr>Ethical considerations 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adejoke adozi</dc:creator>
  <cp:lastModifiedBy>adejoke adozi</cp:lastModifiedBy>
  <cp:revision>1</cp:revision>
  <dcterms:created xsi:type="dcterms:W3CDTF">2025-10-24T09:01:55Z</dcterms:created>
  <dcterms:modified xsi:type="dcterms:W3CDTF">2025-11-14T18:53:13Z</dcterms:modified>
</cp:coreProperties>
</file>