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8" r:id="rId7"/>
    <p:sldId id="269" r:id="rId8"/>
    <p:sldId id="261" r:id="rId9"/>
    <p:sldId id="262" r:id="rId10"/>
    <p:sldId id="264" r:id="rId11"/>
    <p:sldId id="265" r:id="rId12"/>
    <p:sldId id="267" r:id="rId13"/>
    <p:sldId id="263"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71B4F-0F6A-406D-8145-9376CFD4C0F5}" v="12" dt="2024-07-22T23:57:54.235"/>
    <p1510:client id="{4B380580-815E-27C1-85E5-A67743B89795}" v="9" dt="2024-07-22T19:30:04.370"/>
    <p1510:client id="{613B802B-6F9B-C9ED-5B70-BF13815B992F}" v="906" dt="2024-07-22T23:29:48.553"/>
    <p1510:client id="{80D50C5E-86AF-47B9-80EF-FB7BDE72CE88}" v="112" dt="2024-07-23T00:34:18.392"/>
    <p1510:client id="{9442D94F-6C3F-BB44-AF96-B80E67365250}" v="84" dt="2024-07-22T19:24:44.513"/>
    <p1510:client id="{B0361EFC-1159-A9EA-E2A6-BF4DA2830474}" v="85" dt="2024-07-22T22:29:48.124"/>
    <p1510:client id="{D1C4907B-E9C9-DFF3-F0A6-E0F7D2698693}" v="22" dt="2024-07-22T22:33:09.369"/>
    <p1510:client id="{E4A7EE00-150D-9A00-DEA0-C8AC3855C184}" v="1" dt="2024-07-23T00:05:26.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 Cuciorva (2326046)" userId="S::2326046@student.uwtsd.ac.uk::cd536b8b-d9d5-4b73-a544-c5500e955b19" providerId="AD" clId="Web-{613B802B-6F9B-C9ED-5B70-BF13815B992F}"/>
    <pc:docChg chg="addSld delSld modSld">
      <pc:chgData name="Ion Cuciorva (2326046)" userId="S::2326046@student.uwtsd.ac.uk::cd536b8b-d9d5-4b73-a544-c5500e955b19" providerId="AD" clId="Web-{613B802B-6F9B-C9ED-5B70-BF13815B992F}" dt="2024-07-22T23:29:48.553" v="912" actId="20577"/>
      <pc:docMkLst>
        <pc:docMk/>
      </pc:docMkLst>
      <pc:sldChg chg="modSp">
        <pc:chgData name="Ion Cuciorva (2326046)" userId="S::2326046@student.uwtsd.ac.uk::cd536b8b-d9d5-4b73-a544-c5500e955b19" providerId="AD" clId="Web-{613B802B-6F9B-C9ED-5B70-BF13815B992F}" dt="2024-07-22T23:11:58.218" v="784" actId="20577"/>
        <pc:sldMkLst>
          <pc:docMk/>
          <pc:sldMk cId="1387272922" sldId="260"/>
        </pc:sldMkLst>
        <pc:spChg chg="mod">
          <ac:chgData name="Ion Cuciorva (2326046)" userId="S::2326046@student.uwtsd.ac.uk::cd536b8b-d9d5-4b73-a544-c5500e955b19" providerId="AD" clId="Web-{613B802B-6F9B-C9ED-5B70-BF13815B992F}" dt="2024-07-22T23:11:58.218" v="784" actId="20577"/>
          <ac:spMkLst>
            <pc:docMk/>
            <pc:sldMk cId="1387272922" sldId="260"/>
            <ac:spMk id="3" creationId="{D7873B51-3876-07B2-5F9A-C8CAB03CE678}"/>
          </ac:spMkLst>
        </pc:spChg>
      </pc:sldChg>
      <pc:sldChg chg="addSp modSp">
        <pc:chgData name="Ion Cuciorva (2326046)" userId="S::2326046@student.uwtsd.ac.uk::cd536b8b-d9d5-4b73-a544-c5500e955b19" providerId="AD" clId="Web-{613B802B-6F9B-C9ED-5B70-BF13815B992F}" dt="2024-07-22T23:13:01.251" v="790" actId="14100"/>
        <pc:sldMkLst>
          <pc:docMk/>
          <pc:sldMk cId="808549180" sldId="261"/>
        </pc:sldMkLst>
        <pc:spChg chg="mod">
          <ac:chgData name="Ion Cuciorva (2326046)" userId="S::2326046@student.uwtsd.ac.uk::cd536b8b-d9d5-4b73-a544-c5500e955b19" providerId="AD" clId="Web-{613B802B-6F9B-C9ED-5B70-BF13815B992F}" dt="2024-07-22T23:12:46.501" v="787" actId="20577"/>
          <ac:spMkLst>
            <pc:docMk/>
            <pc:sldMk cId="808549180" sldId="261"/>
            <ac:spMk id="3" creationId="{D98562E4-6EBA-BF29-8C91-C6C314BA1CE3}"/>
          </ac:spMkLst>
        </pc:spChg>
        <pc:picChg chg="add mod">
          <ac:chgData name="Ion Cuciorva (2326046)" userId="S::2326046@student.uwtsd.ac.uk::cd536b8b-d9d5-4b73-a544-c5500e955b19" providerId="AD" clId="Web-{613B802B-6F9B-C9ED-5B70-BF13815B992F}" dt="2024-07-22T23:13:01.251" v="790" actId="14100"/>
          <ac:picMkLst>
            <pc:docMk/>
            <pc:sldMk cId="808549180" sldId="261"/>
            <ac:picMk id="2" creationId="{667A2FFA-9260-79D7-8F58-F912D84BFDD0}"/>
          </ac:picMkLst>
        </pc:picChg>
      </pc:sldChg>
      <pc:sldChg chg="addSp modSp mod modTransition modShow">
        <pc:chgData name="Ion Cuciorva (2326046)" userId="S::2326046@student.uwtsd.ac.uk::cd536b8b-d9d5-4b73-a544-c5500e955b19" providerId="AD" clId="Web-{613B802B-6F9B-C9ED-5B70-BF13815B992F}" dt="2024-07-22T23:24:29.557" v="887" actId="20577"/>
        <pc:sldMkLst>
          <pc:docMk/>
          <pc:sldMk cId="2762514325" sldId="262"/>
        </pc:sldMkLst>
        <pc:spChg chg="mod">
          <ac:chgData name="Ion Cuciorva (2326046)" userId="S::2326046@student.uwtsd.ac.uk::cd536b8b-d9d5-4b73-a544-c5500e955b19" providerId="AD" clId="Web-{613B802B-6F9B-C9ED-5B70-BF13815B992F}" dt="2024-07-22T23:24:29.557" v="887" actId="20577"/>
          <ac:spMkLst>
            <pc:docMk/>
            <pc:sldMk cId="2762514325" sldId="262"/>
            <ac:spMk id="3" creationId="{26E1B732-5BDF-7828-83B8-CCDB3000C607}"/>
          </ac:spMkLst>
        </pc:spChg>
        <pc:picChg chg="add mod">
          <ac:chgData name="Ion Cuciorva (2326046)" userId="S::2326046@student.uwtsd.ac.uk::cd536b8b-d9d5-4b73-a544-c5500e955b19" providerId="AD" clId="Web-{613B802B-6F9B-C9ED-5B70-BF13815B992F}" dt="2024-07-22T23:20:05.250" v="818" actId="1076"/>
          <ac:picMkLst>
            <pc:docMk/>
            <pc:sldMk cId="2762514325" sldId="262"/>
            <ac:picMk id="2" creationId="{51B01BA4-638D-1FD5-0F3D-BAAA413497F1}"/>
          </ac:picMkLst>
        </pc:picChg>
      </pc:sldChg>
      <pc:sldChg chg="modSp del">
        <pc:chgData name="Ion Cuciorva (2326046)" userId="S::2326046@student.uwtsd.ac.uk::cd536b8b-d9d5-4b73-a544-c5500e955b19" providerId="AD" clId="Web-{613B802B-6F9B-C9ED-5B70-BF13815B992F}" dt="2024-07-22T22:47:54.272" v="121"/>
        <pc:sldMkLst>
          <pc:docMk/>
          <pc:sldMk cId="4173319691" sldId="263"/>
        </pc:sldMkLst>
        <pc:spChg chg="mod">
          <ac:chgData name="Ion Cuciorva (2326046)" userId="S::2326046@student.uwtsd.ac.uk::cd536b8b-d9d5-4b73-a544-c5500e955b19" providerId="AD" clId="Web-{613B802B-6F9B-C9ED-5B70-BF13815B992F}" dt="2024-07-22T22:47:44.332" v="120" actId="20577"/>
          <ac:spMkLst>
            <pc:docMk/>
            <pc:sldMk cId="4173319691" sldId="263"/>
            <ac:spMk id="3" creationId="{7BA2046B-05FD-7E72-CB01-6E77B8AF8CCD}"/>
          </ac:spMkLst>
        </pc:spChg>
      </pc:sldChg>
      <pc:sldChg chg="delSp modSp new">
        <pc:chgData name="Ion Cuciorva (2326046)" userId="S::2326046@student.uwtsd.ac.uk::cd536b8b-d9d5-4b73-a544-c5500e955b19" providerId="AD" clId="Web-{613B802B-6F9B-C9ED-5B70-BF13815B992F}" dt="2024-07-22T23:29:48.553" v="912" actId="20577"/>
        <pc:sldMkLst>
          <pc:docMk/>
          <pc:sldMk cId="4082795532" sldId="267"/>
        </pc:sldMkLst>
        <pc:spChg chg="del">
          <ac:chgData name="Ion Cuciorva (2326046)" userId="S::2326046@student.uwtsd.ac.uk::cd536b8b-d9d5-4b73-a544-c5500e955b19" providerId="AD" clId="Web-{613B802B-6F9B-C9ED-5B70-BF13815B992F}" dt="2024-07-22T23:28:46.739" v="894"/>
          <ac:spMkLst>
            <pc:docMk/>
            <pc:sldMk cId="4082795532" sldId="267"/>
            <ac:spMk id="2" creationId="{FADE35D1-AE61-4DCE-6416-DFE12AA173E7}"/>
          </ac:spMkLst>
        </pc:spChg>
        <pc:spChg chg="mod">
          <ac:chgData name="Ion Cuciorva (2326046)" userId="S::2326046@student.uwtsd.ac.uk::cd536b8b-d9d5-4b73-a544-c5500e955b19" providerId="AD" clId="Web-{613B802B-6F9B-C9ED-5B70-BF13815B992F}" dt="2024-07-22T23:29:48.553" v="912" actId="20577"/>
          <ac:spMkLst>
            <pc:docMk/>
            <pc:sldMk cId="4082795532" sldId="267"/>
            <ac:spMk id="3" creationId="{50B51781-4F61-073E-2935-9112A27ADBE8}"/>
          </ac:spMkLst>
        </pc:spChg>
      </pc:sldChg>
    </pc:docChg>
  </pc:docChgLst>
  <pc:docChgLst>
    <pc:chgData name="Victoria Grigoras (2234531)" userId="S::2234531@student.uwtsd.ac.uk::efedee96-27fe-4e0a-9da6-a84d43a1fce0" providerId="AD" clId="Web-{9442D94F-6C3F-BB44-AF96-B80E67365250}"/>
    <pc:docChg chg="modSld">
      <pc:chgData name="Victoria Grigoras (2234531)" userId="S::2234531@student.uwtsd.ac.uk::efedee96-27fe-4e0a-9da6-a84d43a1fce0" providerId="AD" clId="Web-{9442D94F-6C3F-BB44-AF96-B80E67365250}" dt="2024-07-22T19:24:44.513" v="88" actId="20577"/>
      <pc:docMkLst>
        <pc:docMk/>
      </pc:docMkLst>
      <pc:sldChg chg="modSp">
        <pc:chgData name="Victoria Grigoras (2234531)" userId="S::2234531@student.uwtsd.ac.uk::efedee96-27fe-4e0a-9da6-a84d43a1fce0" providerId="AD" clId="Web-{9442D94F-6C3F-BB44-AF96-B80E67365250}" dt="2024-07-22T19:24:44.513" v="88" actId="20577"/>
        <pc:sldMkLst>
          <pc:docMk/>
          <pc:sldMk cId="3181556260" sldId="259"/>
        </pc:sldMkLst>
        <pc:spChg chg="mod">
          <ac:chgData name="Victoria Grigoras (2234531)" userId="S::2234531@student.uwtsd.ac.uk::efedee96-27fe-4e0a-9da6-a84d43a1fce0" providerId="AD" clId="Web-{9442D94F-6C3F-BB44-AF96-B80E67365250}" dt="2024-07-22T19:24:44.513" v="88" actId="20577"/>
          <ac:spMkLst>
            <pc:docMk/>
            <pc:sldMk cId="3181556260" sldId="259"/>
            <ac:spMk id="3" creationId="{5D19DF17-FF8B-04B7-B4AC-E43282936584}"/>
          </ac:spMkLst>
        </pc:spChg>
      </pc:sldChg>
      <pc:sldChg chg="modSp">
        <pc:chgData name="Victoria Grigoras (2234531)" userId="S::2234531@student.uwtsd.ac.uk::efedee96-27fe-4e0a-9da6-a84d43a1fce0" providerId="AD" clId="Web-{9442D94F-6C3F-BB44-AF96-B80E67365250}" dt="2024-07-22T19:16:06.627" v="28" actId="20577"/>
        <pc:sldMkLst>
          <pc:docMk/>
          <pc:sldMk cId="1387272922" sldId="260"/>
        </pc:sldMkLst>
        <pc:spChg chg="mod">
          <ac:chgData name="Victoria Grigoras (2234531)" userId="S::2234531@student.uwtsd.ac.uk::efedee96-27fe-4e0a-9da6-a84d43a1fce0" providerId="AD" clId="Web-{9442D94F-6C3F-BB44-AF96-B80E67365250}" dt="2024-07-22T19:16:06.627" v="28" actId="20577"/>
          <ac:spMkLst>
            <pc:docMk/>
            <pc:sldMk cId="1387272922" sldId="260"/>
            <ac:spMk id="3" creationId="{D7873B51-3876-07B2-5F9A-C8CAB03CE678}"/>
          </ac:spMkLst>
        </pc:spChg>
      </pc:sldChg>
      <pc:sldChg chg="modSp">
        <pc:chgData name="Victoria Grigoras (2234531)" userId="S::2234531@student.uwtsd.ac.uk::efedee96-27fe-4e0a-9da6-a84d43a1fce0" providerId="AD" clId="Web-{9442D94F-6C3F-BB44-AF96-B80E67365250}" dt="2024-07-22T19:23:30.152" v="59" actId="20577"/>
        <pc:sldMkLst>
          <pc:docMk/>
          <pc:sldMk cId="2356660128" sldId="265"/>
        </pc:sldMkLst>
        <pc:spChg chg="mod">
          <ac:chgData name="Victoria Grigoras (2234531)" userId="S::2234531@student.uwtsd.ac.uk::efedee96-27fe-4e0a-9da6-a84d43a1fce0" providerId="AD" clId="Web-{9442D94F-6C3F-BB44-AF96-B80E67365250}" dt="2024-07-22T19:23:30.152" v="59" actId="20577"/>
          <ac:spMkLst>
            <pc:docMk/>
            <pc:sldMk cId="2356660128" sldId="265"/>
            <ac:spMk id="3" creationId="{0BC465FE-1F84-8498-6FAC-60E8D63ECBF2}"/>
          </ac:spMkLst>
        </pc:spChg>
      </pc:sldChg>
    </pc:docChg>
  </pc:docChgLst>
  <pc:docChgLst>
    <pc:chgData name="Ionica Mihaita Boghiceanu (2224220)" userId="c20741fa-0718-432d-95f2-cac0b3aad7ff" providerId="ADAL" clId="{80D50C5E-86AF-47B9-80EF-FB7BDE72CE88}"/>
    <pc:docChg chg="undo redo custSel addSld delSld modSld sldOrd">
      <pc:chgData name="Ionica Mihaita Boghiceanu (2224220)" userId="c20741fa-0718-432d-95f2-cac0b3aad7ff" providerId="ADAL" clId="{80D50C5E-86AF-47B9-80EF-FB7BDE72CE88}" dt="2024-07-23T00:34:18.392" v="1304" actId="207"/>
      <pc:docMkLst>
        <pc:docMk/>
      </pc:docMkLst>
      <pc:sldChg chg="addSp delSp modSp new mod setBg">
        <pc:chgData name="Ionica Mihaita Boghiceanu (2224220)" userId="c20741fa-0718-432d-95f2-cac0b3aad7ff" providerId="ADAL" clId="{80D50C5E-86AF-47B9-80EF-FB7BDE72CE88}" dt="2024-07-22T15:26:10.511" v="1252" actId="207"/>
        <pc:sldMkLst>
          <pc:docMk/>
          <pc:sldMk cId="1730940110" sldId="256"/>
        </pc:sldMkLst>
        <pc:spChg chg="del">
          <ac:chgData name="Ionica Mihaita Boghiceanu (2224220)" userId="c20741fa-0718-432d-95f2-cac0b3aad7ff" providerId="ADAL" clId="{80D50C5E-86AF-47B9-80EF-FB7BDE72CE88}" dt="2024-07-10T13:01:26.347" v="9" actId="21"/>
          <ac:spMkLst>
            <pc:docMk/>
            <pc:sldMk cId="1730940110" sldId="256"/>
            <ac:spMk id="2" creationId="{2B7928A6-195A-2012-588A-EA794A39653A}"/>
          </ac:spMkLst>
        </pc:spChg>
        <pc:spChg chg="mod">
          <ac:chgData name="Ionica Mihaita Boghiceanu (2224220)" userId="c20741fa-0718-432d-95f2-cac0b3aad7ff" providerId="ADAL" clId="{80D50C5E-86AF-47B9-80EF-FB7BDE72CE88}" dt="2024-07-22T15:26:10.511" v="1252" actId="207"/>
          <ac:spMkLst>
            <pc:docMk/>
            <pc:sldMk cId="1730940110" sldId="256"/>
            <ac:spMk id="2" creationId="{DE1BB44F-7E5B-C59E-F27D-1DFFF97AB5E9}"/>
          </ac:spMkLst>
        </pc:spChg>
        <pc:spChg chg="mod ord">
          <ac:chgData name="Ionica Mihaita Boghiceanu (2224220)" userId="c20741fa-0718-432d-95f2-cac0b3aad7ff" providerId="ADAL" clId="{80D50C5E-86AF-47B9-80EF-FB7BDE72CE88}" dt="2024-07-10T14:10:37.179" v="998" actId="20577"/>
          <ac:spMkLst>
            <pc:docMk/>
            <pc:sldMk cId="1730940110" sldId="256"/>
            <ac:spMk id="3" creationId="{E81B28BB-AB41-2A0E-FD28-75D2AB4ADBD0}"/>
          </ac:spMkLst>
        </pc:spChg>
        <pc:spChg chg="add del">
          <ac:chgData name="Ionica Mihaita Boghiceanu (2224220)" userId="c20741fa-0718-432d-95f2-cac0b3aad7ff" providerId="ADAL" clId="{80D50C5E-86AF-47B9-80EF-FB7BDE72CE88}" dt="2024-07-10T13:05:53.001" v="16" actId="26606"/>
          <ac:spMkLst>
            <pc:docMk/>
            <pc:sldMk cId="1730940110" sldId="256"/>
            <ac:spMk id="10" creationId="{20D5D19D-0789-4518-B5DC-D47ADF69D25A}"/>
          </ac:spMkLst>
        </pc:spChg>
        <pc:spChg chg="add del">
          <ac:chgData name="Ionica Mihaita Boghiceanu (2224220)" userId="c20741fa-0718-432d-95f2-cac0b3aad7ff" providerId="ADAL" clId="{80D50C5E-86AF-47B9-80EF-FB7BDE72CE88}" dt="2024-07-10T13:05:53.001" v="16" actId="26606"/>
          <ac:spMkLst>
            <pc:docMk/>
            <pc:sldMk cId="1730940110" sldId="256"/>
            <ac:spMk id="17" creationId="{B81933D1-5615-42C7-9C0B-4EB7105CCE2D}"/>
          </ac:spMkLst>
        </pc:spChg>
        <pc:spChg chg="add del">
          <ac:chgData name="Ionica Mihaita Boghiceanu (2224220)" userId="c20741fa-0718-432d-95f2-cac0b3aad7ff" providerId="ADAL" clId="{80D50C5E-86AF-47B9-80EF-FB7BDE72CE88}" dt="2024-07-10T13:05:53.001" v="16" actId="26606"/>
          <ac:spMkLst>
            <pc:docMk/>
            <pc:sldMk cId="1730940110" sldId="256"/>
            <ac:spMk id="19" creationId="{19C9EAEA-39D0-4B0E-A0EB-51E7B26740B1}"/>
          </ac:spMkLst>
        </pc:spChg>
        <pc:spChg chg="add del">
          <ac:chgData name="Ionica Mihaita Boghiceanu (2224220)" userId="c20741fa-0718-432d-95f2-cac0b3aad7ff" providerId="ADAL" clId="{80D50C5E-86AF-47B9-80EF-FB7BDE72CE88}" dt="2024-07-10T13:22:48.600" v="351" actId="26606"/>
          <ac:spMkLst>
            <pc:docMk/>
            <pc:sldMk cId="1730940110" sldId="256"/>
            <ac:spMk id="21" creationId="{9B7AD9F6-8CE7-4299-8FC6-328F4DCD3FF9}"/>
          </ac:spMkLst>
        </pc:spChg>
        <pc:spChg chg="add del">
          <ac:chgData name="Ionica Mihaita Boghiceanu (2224220)" userId="c20741fa-0718-432d-95f2-cac0b3aad7ff" providerId="ADAL" clId="{80D50C5E-86AF-47B9-80EF-FB7BDE72CE88}" dt="2024-07-10T13:22:48.600" v="351" actId="26606"/>
          <ac:spMkLst>
            <pc:docMk/>
            <pc:sldMk cId="1730940110" sldId="256"/>
            <ac:spMk id="22" creationId="{F49775AF-8896-43EE-92C6-83497D6DC56F}"/>
          </ac:spMkLst>
        </pc:spChg>
        <pc:spChg chg="add del">
          <ac:chgData name="Ionica Mihaita Boghiceanu (2224220)" userId="c20741fa-0718-432d-95f2-cac0b3aad7ff" providerId="ADAL" clId="{80D50C5E-86AF-47B9-80EF-FB7BDE72CE88}" dt="2024-07-10T13:22:48.600" v="351" actId="26606"/>
          <ac:spMkLst>
            <pc:docMk/>
            <pc:sldMk cId="1730940110" sldId="256"/>
            <ac:spMk id="24" creationId="{A3363022-C969-41E9-8EB2-E4C94908C1FA}"/>
          </ac:spMkLst>
        </pc:spChg>
        <pc:spChg chg="add del">
          <ac:chgData name="Ionica Mihaita Boghiceanu (2224220)" userId="c20741fa-0718-432d-95f2-cac0b3aad7ff" providerId="ADAL" clId="{80D50C5E-86AF-47B9-80EF-FB7BDE72CE88}" dt="2024-07-10T13:22:48.600" v="351" actId="26606"/>
          <ac:spMkLst>
            <pc:docMk/>
            <pc:sldMk cId="1730940110" sldId="256"/>
            <ac:spMk id="25" creationId="{8D1AD6B3-BE88-4CEB-BA17-790657CC4729}"/>
          </ac:spMkLst>
        </pc:spChg>
        <pc:spChg chg="add del">
          <ac:chgData name="Ionica Mihaita Boghiceanu (2224220)" userId="c20741fa-0718-432d-95f2-cac0b3aad7ff" providerId="ADAL" clId="{80D50C5E-86AF-47B9-80EF-FB7BDE72CE88}" dt="2024-07-10T13:21:51.633" v="339" actId="26606"/>
          <ac:spMkLst>
            <pc:docMk/>
            <pc:sldMk cId="1730940110" sldId="256"/>
            <ac:spMk id="27" creationId="{ECC07320-C2CA-4E29-8481-9D9E143C7788}"/>
          </ac:spMkLst>
        </pc:spChg>
        <pc:spChg chg="add del">
          <ac:chgData name="Ionica Mihaita Boghiceanu (2224220)" userId="c20741fa-0718-432d-95f2-cac0b3aad7ff" providerId="ADAL" clId="{80D50C5E-86AF-47B9-80EF-FB7BDE72CE88}" dt="2024-07-10T13:21:51.633" v="339" actId="26606"/>
          <ac:spMkLst>
            <pc:docMk/>
            <pc:sldMk cId="1730940110" sldId="256"/>
            <ac:spMk id="29" creationId="{178FB36B-5BFE-42CA-BC60-1115E0D95EEC}"/>
          </ac:spMkLst>
        </pc:spChg>
        <pc:grpChg chg="add del">
          <ac:chgData name="Ionica Mihaita Boghiceanu (2224220)" userId="c20741fa-0718-432d-95f2-cac0b3aad7ff" providerId="ADAL" clId="{80D50C5E-86AF-47B9-80EF-FB7BDE72CE88}" dt="2024-07-10T13:05:53.001" v="16" actId="26606"/>
          <ac:grpSpMkLst>
            <pc:docMk/>
            <pc:sldMk cId="1730940110" sldId="256"/>
            <ac:grpSpMk id="12" creationId="{032D8612-31EB-44CF-A1D0-14FD4C705424}"/>
          </ac:grpSpMkLst>
        </pc:grpChg>
        <pc:grpChg chg="add del">
          <ac:chgData name="Ionica Mihaita Boghiceanu (2224220)" userId="c20741fa-0718-432d-95f2-cac0b3aad7ff" providerId="ADAL" clId="{80D50C5E-86AF-47B9-80EF-FB7BDE72CE88}" dt="2024-07-10T13:22:48.600" v="351" actId="26606"/>
          <ac:grpSpMkLst>
            <pc:docMk/>
            <pc:sldMk cId="1730940110" sldId="256"/>
            <ac:grpSpMk id="31" creationId="{89D1390B-7E13-4B4F-9CB2-391063412E54}"/>
          </ac:grpSpMkLst>
        </pc:grpChg>
        <pc:picChg chg="add mod">
          <ac:chgData name="Ionica Mihaita Boghiceanu (2224220)" userId="c20741fa-0718-432d-95f2-cac0b3aad7ff" providerId="ADAL" clId="{80D50C5E-86AF-47B9-80EF-FB7BDE72CE88}" dt="2024-07-10T13:22:48.600" v="351" actId="26606"/>
          <ac:picMkLst>
            <pc:docMk/>
            <pc:sldMk cId="1730940110" sldId="256"/>
            <ac:picMk id="5" creationId="{57537A9F-6CC6-EFE4-4C6A-40CF91D9A865}"/>
          </ac:picMkLst>
        </pc:picChg>
      </pc:sldChg>
      <pc:sldChg chg="addSp delSp modSp new mod setBg">
        <pc:chgData name="Ionica Mihaita Boghiceanu (2224220)" userId="c20741fa-0718-432d-95f2-cac0b3aad7ff" providerId="ADAL" clId="{80D50C5E-86AF-47B9-80EF-FB7BDE72CE88}" dt="2024-07-22T15:25:20.614" v="1250" actId="207"/>
        <pc:sldMkLst>
          <pc:docMk/>
          <pc:sldMk cId="3390809133" sldId="257"/>
        </pc:sldMkLst>
        <pc:spChg chg="del">
          <ac:chgData name="Ionica Mihaita Boghiceanu (2224220)" userId="c20741fa-0718-432d-95f2-cac0b3aad7ff" providerId="ADAL" clId="{80D50C5E-86AF-47B9-80EF-FB7BDE72CE88}" dt="2024-07-10T13:23:06.071" v="352" actId="21"/>
          <ac:spMkLst>
            <pc:docMk/>
            <pc:sldMk cId="3390809133" sldId="257"/>
            <ac:spMk id="2" creationId="{3EE567B9-F4A6-45FD-BC2B-C3FFE3810C59}"/>
          </ac:spMkLst>
        </pc:spChg>
        <pc:spChg chg="mod">
          <ac:chgData name="Ionica Mihaita Boghiceanu (2224220)" userId="c20741fa-0718-432d-95f2-cac0b3aad7ff" providerId="ADAL" clId="{80D50C5E-86AF-47B9-80EF-FB7BDE72CE88}" dt="2024-07-22T15:25:20.614" v="1250" actId="207"/>
          <ac:spMkLst>
            <pc:docMk/>
            <pc:sldMk cId="3390809133" sldId="257"/>
            <ac:spMk id="2" creationId="{ADFE3A68-57C9-A54A-D9C7-392C1CB06934}"/>
          </ac:spMkLst>
        </pc:spChg>
        <pc:spChg chg="add del mod">
          <ac:chgData name="Ionica Mihaita Boghiceanu (2224220)" userId="c20741fa-0718-432d-95f2-cac0b3aad7ff" providerId="ADAL" clId="{80D50C5E-86AF-47B9-80EF-FB7BDE72CE88}" dt="2024-07-10T13:59:47.913" v="912" actId="26606"/>
          <ac:spMkLst>
            <pc:docMk/>
            <pc:sldMk cId="3390809133" sldId="257"/>
            <ac:spMk id="3" creationId="{15C6B452-0C7B-0EAD-5618-B574A78B142A}"/>
          </ac:spMkLst>
        </pc:spChg>
        <pc:spChg chg="add del">
          <ac:chgData name="Ionica Mihaita Boghiceanu (2224220)" userId="c20741fa-0718-432d-95f2-cac0b3aad7ff" providerId="ADAL" clId="{80D50C5E-86AF-47B9-80EF-FB7BDE72CE88}" dt="2024-07-10T13:59:47.907" v="911" actId="26606"/>
          <ac:spMkLst>
            <pc:docMk/>
            <pc:sldMk cId="3390809133" sldId="257"/>
            <ac:spMk id="8" creationId="{C3896A03-3945-419A-B66B-4EE266EDD152}"/>
          </ac:spMkLst>
        </pc:spChg>
        <pc:spChg chg="add del">
          <ac:chgData name="Ionica Mihaita Boghiceanu (2224220)" userId="c20741fa-0718-432d-95f2-cac0b3aad7ff" providerId="ADAL" clId="{80D50C5E-86AF-47B9-80EF-FB7BDE72CE88}" dt="2024-07-10T13:58:51.510" v="905" actId="26606"/>
          <ac:spMkLst>
            <pc:docMk/>
            <pc:sldMk cId="3390809133" sldId="257"/>
            <ac:spMk id="9" creationId="{AE3A741D-C19B-960A-5803-1C5887147820}"/>
          </ac:spMkLst>
        </pc:spChg>
        <pc:spChg chg="add del">
          <ac:chgData name="Ionica Mihaita Boghiceanu (2224220)" userId="c20741fa-0718-432d-95f2-cac0b3aad7ff" providerId="ADAL" clId="{80D50C5E-86AF-47B9-80EF-FB7BDE72CE88}" dt="2024-07-10T13:58:42.243" v="903" actId="26606"/>
          <ac:spMkLst>
            <pc:docMk/>
            <pc:sldMk cId="3390809133" sldId="257"/>
            <ac:spMk id="10" creationId="{B50AB553-2A96-4A92-96F2-93548E096954}"/>
          </ac:spMkLst>
        </pc:spChg>
        <pc:spChg chg="add del">
          <ac:chgData name="Ionica Mihaita Boghiceanu (2224220)" userId="c20741fa-0718-432d-95f2-cac0b3aad7ff" providerId="ADAL" clId="{80D50C5E-86AF-47B9-80EF-FB7BDE72CE88}" dt="2024-07-10T13:58:51.510" v="905" actId="26606"/>
          <ac:spMkLst>
            <pc:docMk/>
            <pc:sldMk cId="3390809133" sldId="257"/>
            <ac:spMk id="11" creationId="{DC39DE25-0E4E-0AA7-0932-1D78C2372786}"/>
          </ac:spMkLst>
        </pc:spChg>
        <pc:spChg chg="add del">
          <ac:chgData name="Ionica Mihaita Boghiceanu (2224220)" userId="c20741fa-0718-432d-95f2-cac0b3aad7ff" providerId="ADAL" clId="{80D50C5E-86AF-47B9-80EF-FB7BDE72CE88}" dt="2024-07-10T13:58:51.510" v="905" actId="26606"/>
          <ac:spMkLst>
            <pc:docMk/>
            <pc:sldMk cId="3390809133" sldId="257"/>
            <ac:spMk id="13" creationId="{8D6EA299-0840-6DEA-E670-C49AEBC87E89}"/>
          </ac:spMkLst>
        </pc:spChg>
        <pc:spChg chg="add del">
          <ac:chgData name="Ionica Mihaita Boghiceanu (2224220)" userId="c20741fa-0718-432d-95f2-cac0b3aad7ff" providerId="ADAL" clId="{80D50C5E-86AF-47B9-80EF-FB7BDE72CE88}" dt="2024-07-10T13:58:51.510" v="905" actId="26606"/>
          <ac:spMkLst>
            <pc:docMk/>
            <pc:sldMk cId="3390809133" sldId="257"/>
            <ac:spMk id="14" creationId="{15C6B452-0C7B-0EAD-5618-B574A78B142A}"/>
          </ac:spMkLst>
        </pc:spChg>
        <pc:spChg chg="add del">
          <ac:chgData name="Ionica Mihaita Boghiceanu (2224220)" userId="c20741fa-0718-432d-95f2-cac0b3aad7ff" providerId="ADAL" clId="{80D50C5E-86AF-47B9-80EF-FB7BDE72CE88}" dt="2024-07-10T13:58:55.471" v="907" actId="26606"/>
          <ac:spMkLst>
            <pc:docMk/>
            <pc:sldMk cId="3390809133" sldId="257"/>
            <ac:spMk id="17" creationId="{B50AB553-2A96-4A92-96F2-93548E096954}"/>
          </ac:spMkLst>
        </pc:spChg>
        <pc:spChg chg="add del">
          <ac:chgData name="Ionica Mihaita Boghiceanu (2224220)" userId="c20741fa-0718-432d-95f2-cac0b3aad7ff" providerId="ADAL" clId="{80D50C5E-86AF-47B9-80EF-FB7BDE72CE88}" dt="2024-07-10T13:59:41.154" v="909" actId="26606"/>
          <ac:spMkLst>
            <pc:docMk/>
            <pc:sldMk cId="3390809133" sldId="257"/>
            <ac:spMk id="20" creationId="{6EA86598-DA2C-41D5-BC0C-E877F8818EEB}"/>
          </ac:spMkLst>
        </pc:spChg>
        <pc:spChg chg="add del">
          <ac:chgData name="Ionica Mihaita Boghiceanu (2224220)" userId="c20741fa-0718-432d-95f2-cac0b3aad7ff" providerId="ADAL" clId="{80D50C5E-86AF-47B9-80EF-FB7BDE72CE88}" dt="2024-07-10T13:59:41.154" v="909" actId="26606"/>
          <ac:spMkLst>
            <pc:docMk/>
            <pc:sldMk cId="3390809133" sldId="257"/>
            <ac:spMk id="21" creationId="{450D3AD2-FA80-415F-A9CE-54D884561CD7}"/>
          </ac:spMkLst>
        </pc:spChg>
        <pc:spChg chg="add del">
          <ac:chgData name="Ionica Mihaita Boghiceanu (2224220)" userId="c20741fa-0718-432d-95f2-cac0b3aad7ff" providerId="ADAL" clId="{80D50C5E-86AF-47B9-80EF-FB7BDE72CE88}" dt="2024-07-10T13:59:41.154" v="909" actId="26606"/>
          <ac:spMkLst>
            <pc:docMk/>
            <pc:sldMk cId="3390809133" sldId="257"/>
            <ac:spMk id="22" creationId="{15C6B452-0C7B-0EAD-5618-B574A78B142A}"/>
          </ac:spMkLst>
        </pc:spChg>
        <pc:spChg chg="add del">
          <ac:chgData name="Ionica Mihaita Boghiceanu (2224220)" userId="c20741fa-0718-432d-95f2-cac0b3aad7ff" providerId="ADAL" clId="{80D50C5E-86AF-47B9-80EF-FB7BDE72CE88}" dt="2024-07-10T13:59:47.907" v="911" actId="26606"/>
          <ac:spMkLst>
            <pc:docMk/>
            <pc:sldMk cId="3390809133" sldId="257"/>
            <ac:spMk id="25" creationId="{B34F5AD2-EDBD-4BBD-A55C-EAFFD0C7097A}"/>
          </ac:spMkLst>
        </pc:spChg>
        <pc:spChg chg="add del">
          <ac:chgData name="Ionica Mihaita Boghiceanu (2224220)" userId="c20741fa-0718-432d-95f2-cac0b3aad7ff" providerId="ADAL" clId="{80D50C5E-86AF-47B9-80EF-FB7BDE72CE88}" dt="2024-07-10T13:59:47.907" v="911" actId="26606"/>
          <ac:spMkLst>
            <pc:docMk/>
            <pc:sldMk cId="3390809133" sldId="257"/>
            <ac:spMk id="26" creationId="{B8EAE243-3A9F-4A46-B0D9-04C723A8A1BD}"/>
          </ac:spMkLst>
        </pc:spChg>
        <pc:spChg chg="add del">
          <ac:chgData name="Ionica Mihaita Boghiceanu (2224220)" userId="c20741fa-0718-432d-95f2-cac0b3aad7ff" providerId="ADAL" clId="{80D50C5E-86AF-47B9-80EF-FB7BDE72CE88}" dt="2024-07-10T13:59:47.907" v="911" actId="26606"/>
          <ac:spMkLst>
            <pc:docMk/>
            <pc:sldMk cId="3390809133" sldId="257"/>
            <ac:spMk id="27" creationId="{15C6B452-0C7B-0EAD-5618-B574A78B142A}"/>
          </ac:spMkLst>
        </pc:spChg>
        <pc:spChg chg="add">
          <ac:chgData name="Ionica Mihaita Boghiceanu (2224220)" userId="c20741fa-0718-432d-95f2-cac0b3aad7ff" providerId="ADAL" clId="{80D50C5E-86AF-47B9-80EF-FB7BDE72CE88}" dt="2024-07-10T13:59:47.913" v="912" actId="26606"/>
          <ac:spMkLst>
            <pc:docMk/>
            <pc:sldMk cId="3390809133" sldId="257"/>
            <ac:spMk id="29" creationId="{04812C46-200A-4DEB-A05E-3ED6C68C2387}"/>
          </ac:spMkLst>
        </pc:spChg>
        <pc:spChg chg="add">
          <ac:chgData name="Ionica Mihaita Boghiceanu (2224220)" userId="c20741fa-0718-432d-95f2-cac0b3aad7ff" providerId="ADAL" clId="{80D50C5E-86AF-47B9-80EF-FB7BDE72CE88}" dt="2024-07-10T13:59:47.913" v="912" actId="26606"/>
          <ac:spMkLst>
            <pc:docMk/>
            <pc:sldMk cId="3390809133" sldId="257"/>
            <ac:spMk id="31" creationId="{D1EA859B-E555-4109-94F3-6700E046E008}"/>
          </ac:spMkLst>
        </pc:spChg>
        <pc:spChg chg="add mod">
          <ac:chgData name="Ionica Mihaita Boghiceanu (2224220)" userId="c20741fa-0718-432d-95f2-cac0b3aad7ff" providerId="ADAL" clId="{80D50C5E-86AF-47B9-80EF-FB7BDE72CE88}" dt="2024-07-10T14:42:52.479" v="1117" actId="20577"/>
          <ac:spMkLst>
            <pc:docMk/>
            <pc:sldMk cId="3390809133" sldId="257"/>
            <ac:spMk id="32" creationId="{15C6B452-0C7B-0EAD-5618-B574A78B142A}"/>
          </ac:spMkLst>
        </pc:spChg>
        <pc:graphicFrameChg chg="add del">
          <ac:chgData name="Ionica Mihaita Boghiceanu (2224220)" userId="c20741fa-0718-432d-95f2-cac0b3aad7ff" providerId="ADAL" clId="{80D50C5E-86AF-47B9-80EF-FB7BDE72CE88}" dt="2024-07-10T13:58:42.243" v="903" actId="26606"/>
          <ac:graphicFrameMkLst>
            <pc:docMk/>
            <pc:sldMk cId="3390809133" sldId="257"/>
            <ac:graphicFrameMk id="5" creationId="{6D65CE0F-5D06-74EB-9E6D-24309D939376}"/>
          </ac:graphicFrameMkLst>
        </pc:graphicFrameChg>
        <pc:graphicFrameChg chg="add del">
          <ac:chgData name="Ionica Mihaita Boghiceanu (2224220)" userId="c20741fa-0718-432d-95f2-cac0b3aad7ff" providerId="ADAL" clId="{80D50C5E-86AF-47B9-80EF-FB7BDE72CE88}" dt="2024-07-10T13:58:55.471" v="907" actId="26606"/>
          <ac:graphicFrameMkLst>
            <pc:docMk/>
            <pc:sldMk cId="3390809133" sldId="257"/>
            <ac:graphicFrameMk id="18" creationId="{6D65CE0F-5D06-74EB-9E6D-24309D939376}"/>
          </ac:graphicFrameMkLst>
        </pc:graphicFrameChg>
        <pc:picChg chg="add del">
          <ac:chgData name="Ionica Mihaita Boghiceanu (2224220)" userId="c20741fa-0718-432d-95f2-cac0b3aad7ff" providerId="ADAL" clId="{80D50C5E-86AF-47B9-80EF-FB7BDE72CE88}" dt="2024-07-10T13:58:42.243" v="903" actId="26606"/>
          <ac:picMkLst>
            <pc:docMk/>
            <pc:sldMk cId="3390809133" sldId="257"/>
            <ac:picMk id="6" creationId="{701FC613-19D0-B206-CC3E-E65C73BBA97E}"/>
          </ac:picMkLst>
        </pc:picChg>
        <pc:picChg chg="add del">
          <ac:chgData name="Ionica Mihaita Boghiceanu (2224220)" userId="c20741fa-0718-432d-95f2-cac0b3aad7ff" providerId="ADAL" clId="{80D50C5E-86AF-47B9-80EF-FB7BDE72CE88}" dt="2024-07-10T13:58:51.510" v="905" actId="26606"/>
          <ac:picMkLst>
            <pc:docMk/>
            <pc:sldMk cId="3390809133" sldId="257"/>
            <ac:picMk id="12" creationId="{EBFE2321-E958-CB1C-6880-492BCE572F28}"/>
          </ac:picMkLst>
        </pc:picChg>
        <pc:picChg chg="add del">
          <ac:chgData name="Ionica Mihaita Boghiceanu (2224220)" userId="c20741fa-0718-432d-95f2-cac0b3aad7ff" providerId="ADAL" clId="{80D50C5E-86AF-47B9-80EF-FB7BDE72CE88}" dt="2024-07-10T13:58:55.471" v="907" actId="26606"/>
          <ac:picMkLst>
            <pc:docMk/>
            <pc:sldMk cId="3390809133" sldId="257"/>
            <ac:picMk id="16" creationId="{701FC613-19D0-B206-CC3E-E65C73BBA97E}"/>
          </ac:picMkLst>
        </pc:picChg>
        <pc:picChg chg="add del">
          <ac:chgData name="Ionica Mihaita Boghiceanu (2224220)" userId="c20741fa-0718-432d-95f2-cac0b3aad7ff" providerId="ADAL" clId="{80D50C5E-86AF-47B9-80EF-FB7BDE72CE88}" dt="2024-07-10T13:59:41.154" v="909" actId="26606"/>
          <ac:picMkLst>
            <pc:docMk/>
            <pc:sldMk cId="3390809133" sldId="257"/>
            <ac:picMk id="23" creationId="{10247FB0-9A4B-3EEF-90AA-E5E099F91E6A}"/>
          </ac:picMkLst>
        </pc:picChg>
        <pc:picChg chg="add mod">
          <ac:chgData name="Ionica Mihaita Boghiceanu (2224220)" userId="c20741fa-0718-432d-95f2-cac0b3aad7ff" providerId="ADAL" clId="{80D50C5E-86AF-47B9-80EF-FB7BDE72CE88}" dt="2024-07-10T14:00:37.034" v="917" actId="1076"/>
          <ac:picMkLst>
            <pc:docMk/>
            <pc:sldMk cId="3390809133" sldId="257"/>
            <ac:picMk id="30" creationId="{494214A7-7D90-91DF-9AD6-09BC7AA4068B}"/>
          </ac:picMkLst>
        </pc:picChg>
      </pc:sldChg>
      <pc:sldChg chg="addSp delSp modSp new mod setBg">
        <pc:chgData name="Ionica Mihaita Boghiceanu (2224220)" userId="c20741fa-0718-432d-95f2-cac0b3aad7ff" providerId="ADAL" clId="{80D50C5E-86AF-47B9-80EF-FB7BDE72CE88}" dt="2024-07-22T15:23:22.218" v="1249" actId="20577"/>
        <pc:sldMkLst>
          <pc:docMk/>
          <pc:sldMk cId="1084178631" sldId="258"/>
        </pc:sldMkLst>
        <pc:spChg chg="del">
          <ac:chgData name="Ionica Mihaita Boghiceanu (2224220)" userId="c20741fa-0718-432d-95f2-cac0b3aad7ff" providerId="ADAL" clId="{80D50C5E-86AF-47B9-80EF-FB7BDE72CE88}" dt="2024-07-10T13:26:38.733" v="389" actId="21"/>
          <ac:spMkLst>
            <pc:docMk/>
            <pc:sldMk cId="1084178631" sldId="258"/>
            <ac:spMk id="2" creationId="{1E565F17-C29E-D254-2FD5-53A595A37FEA}"/>
          </ac:spMkLst>
        </pc:spChg>
        <pc:spChg chg="add mod">
          <ac:chgData name="Ionica Mihaita Boghiceanu (2224220)" userId="c20741fa-0718-432d-95f2-cac0b3aad7ff" providerId="ADAL" clId="{80D50C5E-86AF-47B9-80EF-FB7BDE72CE88}" dt="2024-07-22T15:23:22.218" v="1249" actId="20577"/>
          <ac:spMkLst>
            <pc:docMk/>
            <pc:sldMk cId="1084178631" sldId="258"/>
            <ac:spMk id="2" creationId="{5152CB0B-EFDC-B64A-BAE3-A2A599E0396E}"/>
          </ac:spMkLst>
        </pc:spChg>
        <pc:spChg chg="mod">
          <ac:chgData name="Ionica Mihaita Boghiceanu (2224220)" userId="c20741fa-0718-432d-95f2-cac0b3aad7ff" providerId="ADAL" clId="{80D50C5E-86AF-47B9-80EF-FB7BDE72CE88}" dt="2024-07-22T15:08:20.336" v="1212" actId="14100"/>
          <ac:spMkLst>
            <pc:docMk/>
            <pc:sldMk cId="1084178631" sldId="258"/>
            <ac:spMk id="3" creationId="{B681B2AF-14B7-28B3-3E04-3D162B4A8DE3}"/>
          </ac:spMkLst>
        </pc:spChg>
        <pc:spChg chg="add">
          <ac:chgData name="Ionica Mihaita Boghiceanu (2224220)" userId="c20741fa-0718-432d-95f2-cac0b3aad7ff" providerId="ADAL" clId="{80D50C5E-86AF-47B9-80EF-FB7BDE72CE88}" dt="2024-07-22T14:05:17.310" v="1130" actId="26606"/>
          <ac:spMkLst>
            <pc:docMk/>
            <pc:sldMk cId="1084178631" sldId="258"/>
            <ac:spMk id="8" creationId="{907EF6B7-1338-4443-8C46-6A318D952DFD}"/>
          </ac:spMkLst>
        </pc:spChg>
        <pc:spChg chg="add">
          <ac:chgData name="Ionica Mihaita Boghiceanu (2224220)" userId="c20741fa-0718-432d-95f2-cac0b3aad7ff" providerId="ADAL" clId="{80D50C5E-86AF-47B9-80EF-FB7BDE72CE88}" dt="2024-07-22T14:05:17.310" v="1130" actId="26606"/>
          <ac:spMkLst>
            <pc:docMk/>
            <pc:sldMk cId="1084178631" sldId="258"/>
            <ac:spMk id="10" creationId="{DAAE4CDD-124C-4DCF-9584-B6033B545DD5}"/>
          </ac:spMkLst>
        </pc:spChg>
        <pc:spChg chg="add">
          <ac:chgData name="Ionica Mihaita Boghiceanu (2224220)" userId="c20741fa-0718-432d-95f2-cac0b3aad7ff" providerId="ADAL" clId="{80D50C5E-86AF-47B9-80EF-FB7BDE72CE88}" dt="2024-07-22T14:05:17.310" v="1130" actId="26606"/>
          <ac:spMkLst>
            <pc:docMk/>
            <pc:sldMk cId="1084178631" sldId="258"/>
            <ac:spMk id="12" creationId="{081E4A58-353D-44AE-B2FC-2A74E2E400F7}"/>
          </ac:spMkLst>
        </pc:spChg>
      </pc:sldChg>
      <pc:sldChg chg="addSp delSp modSp new mod setBg">
        <pc:chgData name="Ionica Mihaita Boghiceanu (2224220)" userId="c20741fa-0718-432d-95f2-cac0b3aad7ff" providerId="ADAL" clId="{80D50C5E-86AF-47B9-80EF-FB7BDE72CE88}" dt="2024-07-23T00:14:07.574" v="1276" actId="255"/>
        <pc:sldMkLst>
          <pc:docMk/>
          <pc:sldMk cId="3181556260" sldId="259"/>
        </pc:sldMkLst>
        <pc:spChg chg="del">
          <ac:chgData name="Ionica Mihaita Boghiceanu (2224220)" userId="c20741fa-0718-432d-95f2-cac0b3aad7ff" providerId="ADAL" clId="{80D50C5E-86AF-47B9-80EF-FB7BDE72CE88}" dt="2024-07-10T13:27:03.836" v="413" actId="21"/>
          <ac:spMkLst>
            <pc:docMk/>
            <pc:sldMk cId="3181556260" sldId="259"/>
            <ac:spMk id="2" creationId="{009E1FC1-E403-52EA-7FD7-03D079553E01}"/>
          </ac:spMkLst>
        </pc:spChg>
        <pc:spChg chg="mod">
          <ac:chgData name="Ionica Mihaita Boghiceanu (2224220)" userId="c20741fa-0718-432d-95f2-cac0b3aad7ff" providerId="ADAL" clId="{80D50C5E-86AF-47B9-80EF-FB7BDE72CE88}" dt="2024-07-23T00:14:07.574" v="1276" actId="255"/>
          <ac:spMkLst>
            <pc:docMk/>
            <pc:sldMk cId="3181556260" sldId="259"/>
            <ac:spMk id="3" creationId="{5D19DF17-FF8B-04B7-B4AC-E43282936584}"/>
          </ac:spMkLst>
        </pc:spChg>
        <pc:spChg chg="add del">
          <ac:chgData name="Ionica Mihaita Boghiceanu (2224220)" userId="c20741fa-0718-432d-95f2-cac0b3aad7ff" providerId="ADAL" clId="{80D50C5E-86AF-47B9-80EF-FB7BDE72CE88}" dt="2024-07-23T00:12:42.788" v="1269" actId="26606"/>
          <ac:spMkLst>
            <pc:docMk/>
            <pc:sldMk cId="3181556260" sldId="259"/>
            <ac:spMk id="8" creationId="{100EDD19-6802-4EC3-95CE-CFFAB042CFD6}"/>
          </ac:spMkLst>
        </pc:spChg>
        <pc:spChg chg="add del">
          <ac:chgData name="Ionica Mihaita Boghiceanu (2224220)" userId="c20741fa-0718-432d-95f2-cac0b3aad7ff" providerId="ADAL" clId="{80D50C5E-86AF-47B9-80EF-FB7BDE72CE88}" dt="2024-07-23T00:12:42.788" v="1269" actId="26606"/>
          <ac:spMkLst>
            <pc:docMk/>
            <pc:sldMk cId="3181556260" sldId="259"/>
            <ac:spMk id="10" creationId="{DB17E863-922E-4C26-BD64-E8FD41D28661}"/>
          </ac:spMkLst>
        </pc:spChg>
        <pc:spChg chg="add del">
          <ac:chgData name="Ionica Mihaita Boghiceanu (2224220)" userId="c20741fa-0718-432d-95f2-cac0b3aad7ff" providerId="ADAL" clId="{80D50C5E-86AF-47B9-80EF-FB7BDE72CE88}" dt="2024-07-23T00:13:46.040" v="1273" actId="26606"/>
          <ac:spMkLst>
            <pc:docMk/>
            <pc:sldMk cId="3181556260" sldId="259"/>
            <ac:spMk id="15" creationId="{5C8908E2-EE49-44D2-9428-A28D2312A8D5}"/>
          </ac:spMkLst>
        </pc:spChg>
        <pc:spChg chg="add del">
          <ac:chgData name="Ionica Mihaita Boghiceanu (2224220)" userId="c20741fa-0718-432d-95f2-cac0b3aad7ff" providerId="ADAL" clId="{80D50C5E-86AF-47B9-80EF-FB7BDE72CE88}" dt="2024-07-23T00:12:12.343" v="1264" actId="26606"/>
          <ac:spMkLst>
            <pc:docMk/>
            <pc:sldMk cId="3181556260" sldId="259"/>
            <ac:spMk id="16" creationId="{C0763A76-9F1C-4FC5-82B7-DD475DA461B2}"/>
          </ac:spMkLst>
        </pc:spChg>
        <pc:spChg chg="add del">
          <ac:chgData name="Ionica Mihaita Boghiceanu (2224220)" userId="c20741fa-0718-432d-95f2-cac0b3aad7ff" providerId="ADAL" clId="{80D50C5E-86AF-47B9-80EF-FB7BDE72CE88}" dt="2024-07-23T00:12:12.343" v="1264" actId="26606"/>
          <ac:spMkLst>
            <pc:docMk/>
            <pc:sldMk cId="3181556260" sldId="259"/>
            <ac:spMk id="18" creationId="{E81BF4F6-F2CF-4984-9D14-D6966D92F99F}"/>
          </ac:spMkLst>
        </pc:spChg>
        <pc:spChg chg="add del">
          <ac:chgData name="Ionica Mihaita Boghiceanu (2224220)" userId="c20741fa-0718-432d-95f2-cac0b3aad7ff" providerId="ADAL" clId="{80D50C5E-86AF-47B9-80EF-FB7BDE72CE88}" dt="2024-07-23T00:13:46.040" v="1273" actId="26606"/>
          <ac:spMkLst>
            <pc:docMk/>
            <pc:sldMk cId="3181556260" sldId="259"/>
            <ac:spMk id="21" creationId="{BD92035A-AA2F-4CD8-A556-1CE8BDEC75BD}"/>
          </ac:spMkLst>
        </pc:spChg>
        <pc:spChg chg="add del">
          <ac:chgData name="Ionica Mihaita Boghiceanu (2224220)" userId="c20741fa-0718-432d-95f2-cac0b3aad7ff" providerId="ADAL" clId="{80D50C5E-86AF-47B9-80EF-FB7BDE72CE88}" dt="2024-07-23T00:13:46.040" v="1273" actId="26606"/>
          <ac:spMkLst>
            <pc:docMk/>
            <pc:sldMk cId="3181556260" sldId="259"/>
            <ac:spMk id="23" creationId="{ED888B23-07FA-482A-96DF-47E31AF1A603}"/>
          </ac:spMkLst>
        </pc:spChg>
        <pc:spChg chg="add">
          <ac:chgData name="Ionica Mihaita Boghiceanu (2224220)" userId="c20741fa-0718-432d-95f2-cac0b3aad7ff" providerId="ADAL" clId="{80D50C5E-86AF-47B9-80EF-FB7BDE72CE88}" dt="2024-07-23T00:13:46.040" v="1273" actId="26606"/>
          <ac:spMkLst>
            <pc:docMk/>
            <pc:sldMk cId="3181556260" sldId="259"/>
            <ac:spMk id="29" creationId="{F944E337-3E5D-4A1F-A5A1-2057F25B8A7B}"/>
          </ac:spMkLst>
        </pc:spChg>
        <pc:spChg chg="add">
          <ac:chgData name="Ionica Mihaita Boghiceanu (2224220)" userId="c20741fa-0718-432d-95f2-cac0b3aad7ff" providerId="ADAL" clId="{80D50C5E-86AF-47B9-80EF-FB7BDE72CE88}" dt="2024-07-23T00:13:46.040" v="1273" actId="26606"/>
          <ac:spMkLst>
            <pc:docMk/>
            <pc:sldMk cId="3181556260" sldId="259"/>
            <ac:spMk id="31" creationId="{4DA50D69-7CF7-4844-B844-A2B821C77F24}"/>
          </ac:spMkLst>
        </pc:spChg>
        <pc:grpChg chg="add del">
          <ac:chgData name="Ionica Mihaita Boghiceanu (2224220)" userId="c20741fa-0718-432d-95f2-cac0b3aad7ff" providerId="ADAL" clId="{80D50C5E-86AF-47B9-80EF-FB7BDE72CE88}" dt="2024-07-23T00:13:46.040" v="1273" actId="26606"/>
          <ac:grpSpMkLst>
            <pc:docMk/>
            <pc:sldMk cId="3181556260" sldId="259"/>
            <ac:grpSpMk id="17" creationId="{5D1A9D8B-3117-4D9D-BDA4-DD81895098B0}"/>
          </ac:grpSpMkLst>
        </pc:grpChg>
        <pc:picChg chg="add del">
          <ac:chgData name="Ionica Mihaita Boghiceanu (2224220)" userId="c20741fa-0718-432d-95f2-cac0b3aad7ff" providerId="ADAL" clId="{80D50C5E-86AF-47B9-80EF-FB7BDE72CE88}" dt="2024-07-23T00:12:12.343" v="1264" actId="26606"/>
          <ac:picMkLst>
            <pc:docMk/>
            <pc:sldMk cId="3181556260" sldId="259"/>
            <ac:picMk id="12" creationId="{4AA0DCDE-2621-BF2F-82B3-BE3D3ABA0B7F}"/>
          </ac:picMkLst>
        </pc:picChg>
        <pc:picChg chg="add">
          <ac:chgData name="Ionica Mihaita Boghiceanu (2224220)" userId="c20741fa-0718-432d-95f2-cac0b3aad7ff" providerId="ADAL" clId="{80D50C5E-86AF-47B9-80EF-FB7BDE72CE88}" dt="2024-07-23T00:13:46.040" v="1273" actId="26606"/>
          <ac:picMkLst>
            <pc:docMk/>
            <pc:sldMk cId="3181556260" sldId="259"/>
            <ac:picMk id="25" creationId="{2134111B-DA90-0F30-2F81-CE284C8D6C6F}"/>
          </ac:picMkLst>
        </pc:picChg>
      </pc:sldChg>
      <pc:sldChg chg="addSp delSp modSp new mod setBg">
        <pc:chgData name="Ionica Mihaita Boghiceanu (2224220)" userId="c20741fa-0718-432d-95f2-cac0b3aad7ff" providerId="ADAL" clId="{80D50C5E-86AF-47B9-80EF-FB7BDE72CE88}" dt="2024-07-23T00:12:39.457" v="1268" actId="255"/>
        <pc:sldMkLst>
          <pc:docMk/>
          <pc:sldMk cId="1387272922" sldId="260"/>
        </pc:sldMkLst>
        <pc:spChg chg="del">
          <ac:chgData name="Ionica Mihaita Boghiceanu (2224220)" userId="c20741fa-0718-432d-95f2-cac0b3aad7ff" providerId="ADAL" clId="{80D50C5E-86AF-47B9-80EF-FB7BDE72CE88}" dt="2024-07-10T13:28:05.242" v="466" actId="21"/>
          <ac:spMkLst>
            <pc:docMk/>
            <pc:sldMk cId="1387272922" sldId="260"/>
            <ac:spMk id="2" creationId="{7C9C1AC0-ABF7-5957-D87A-1A7DA4A33D80}"/>
          </ac:spMkLst>
        </pc:spChg>
        <pc:spChg chg="mod">
          <ac:chgData name="Ionica Mihaita Boghiceanu (2224220)" userId="c20741fa-0718-432d-95f2-cac0b3aad7ff" providerId="ADAL" clId="{80D50C5E-86AF-47B9-80EF-FB7BDE72CE88}" dt="2024-07-23T00:12:39.457" v="1268" actId="255"/>
          <ac:spMkLst>
            <pc:docMk/>
            <pc:sldMk cId="1387272922" sldId="260"/>
            <ac:spMk id="3" creationId="{D7873B51-3876-07B2-5F9A-C8CAB03CE678}"/>
          </ac:spMkLst>
        </pc:spChg>
        <pc:spChg chg="add del">
          <ac:chgData name="Ionica Mihaita Boghiceanu (2224220)" userId="c20741fa-0718-432d-95f2-cac0b3aad7ff" providerId="ADAL" clId="{80D50C5E-86AF-47B9-80EF-FB7BDE72CE88}" dt="2024-07-23T00:10:49.905" v="1256" actId="26606"/>
          <ac:spMkLst>
            <pc:docMk/>
            <pc:sldMk cId="1387272922" sldId="260"/>
            <ac:spMk id="8" creationId="{1BB867FF-FC45-48F7-8104-F89BE54909F1}"/>
          </ac:spMkLst>
        </pc:spChg>
        <pc:spChg chg="add">
          <ac:chgData name="Ionica Mihaita Boghiceanu (2224220)" userId="c20741fa-0718-432d-95f2-cac0b3aad7ff" providerId="ADAL" clId="{80D50C5E-86AF-47B9-80EF-FB7BDE72CE88}" dt="2024-07-23T00:10:53.707" v="1259" actId="26606"/>
          <ac:spMkLst>
            <pc:docMk/>
            <pc:sldMk cId="1387272922" sldId="260"/>
            <ac:spMk id="9" creationId="{5D13CC36-B950-4F02-9BAF-9A7EB267398C}"/>
          </ac:spMkLst>
        </pc:spChg>
        <pc:spChg chg="add del">
          <ac:chgData name="Ionica Mihaita Boghiceanu (2224220)" userId="c20741fa-0718-432d-95f2-cac0b3aad7ff" providerId="ADAL" clId="{80D50C5E-86AF-47B9-80EF-FB7BDE72CE88}" dt="2024-07-23T00:10:49.905" v="1256" actId="26606"/>
          <ac:spMkLst>
            <pc:docMk/>
            <pc:sldMk cId="1387272922" sldId="260"/>
            <ac:spMk id="10" creationId="{8BB56887-D0D5-4F0C-9E19-7247EB83C8B7}"/>
          </ac:spMkLst>
        </pc:spChg>
        <pc:spChg chg="add">
          <ac:chgData name="Ionica Mihaita Boghiceanu (2224220)" userId="c20741fa-0718-432d-95f2-cac0b3aad7ff" providerId="ADAL" clId="{80D50C5E-86AF-47B9-80EF-FB7BDE72CE88}" dt="2024-07-23T00:10:53.707" v="1259" actId="26606"/>
          <ac:spMkLst>
            <pc:docMk/>
            <pc:sldMk cId="1387272922" sldId="260"/>
            <ac:spMk id="11" creationId="{D1BDED99-B35B-4FEE-A274-8E8DB6FEEECF}"/>
          </ac:spMkLst>
        </pc:spChg>
        <pc:spChg chg="add del">
          <ac:chgData name="Ionica Mihaita Boghiceanu (2224220)" userId="c20741fa-0718-432d-95f2-cac0b3aad7ff" providerId="ADAL" clId="{80D50C5E-86AF-47B9-80EF-FB7BDE72CE88}" dt="2024-07-23T00:10:49.905" v="1256" actId="26606"/>
          <ac:spMkLst>
            <pc:docMk/>
            <pc:sldMk cId="1387272922" sldId="260"/>
            <ac:spMk id="12" creationId="{081E4A58-353D-44AE-B2FC-2A74E2E400F7}"/>
          </ac:spMkLst>
        </pc:spChg>
        <pc:spChg chg="add del">
          <ac:chgData name="Ionica Mihaita Boghiceanu (2224220)" userId="c20741fa-0718-432d-95f2-cac0b3aad7ff" providerId="ADAL" clId="{80D50C5E-86AF-47B9-80EF-FB7BDE72CE88}" dt="2024-07-23T00:10:53.701" v="1258" actId="26606"/>
          <ac:spMkLst>
            <pc:docMk/>
            <pc:sldMk cId="1387272922" sldId="260"/>
            <ac:spMk id="14" creationId="{100EDD19-6802-4EC3-95CE-CFFAB042CFD6}"/>
          </ac:spMkLst>
        </pc:spChg>
        <pc:spChg chg="add del">
          <ac:chgData name="Ionica Mihaita Boghiceanu (2224220)" userId="c20741fa-0718-432d-95f2-cac0b3aad7ff" providerId="ADAL" clId="{80D50C5E-86AF-47B9-80EF-FB7BDE72CE88}" dt="2024-07-23T00:10:53.701" v="1258" actId="26606"/>
          <ac:spMkLst>
            <pc:docMk/>
            <pc:sldMk cId="1387272922" sldId="260"/>
            <ac:spMk id="15" creationId="{DB17E863-922E-4C26-BD64-E8FD41D28661}"/>
          </ac:spMkLst>
        </pc:spChg>
        <pc:picChg chg="add">
          <ac:chgData name="Ionica Mihaita Boghiceanu (2224220)" userId="c20741fa-0718-432d-95f2-cac0b3aad7ff" providerId="ADAL" clId="{80D50C5E-86AF-47B9-80EF-FB7BDE72CE88}" dt="2024-07-23T00:10:53.707" v="1259" actId="26606"/>
          <ac:picMkLst>
            <pc:docMk/>
            <pc:sldMk cId="1387272922" sldId="260"/>
            <ac:picMk id="5" creationId="{A3AB0EF4-3069-CA8E-4777-2B5C762AE5BC}"/>
          </ac:picMkLst>
        </pc:picChg>
      </pc:sldChg>
      <pc:sldChg chg="delSp modSp new mod">
        <pc:chgData name="Ionica Mihaita Boghiceanu (2224220)" userId="c20741fa-0718-432d-95f2-cac0b3aad7ff" providerId="ADAL" clId="{80D50C5E-86AF-47B9-80EF-FB7BDE72CE88}" dt="2024-07-10T13:30:10.374" v="523" actId="20577"/>
        <pc:sldMkLst>
          <pc:docMk/>
          <pc:sldMk cId="808549180" sldId="261"/>
        </pc:sldMkLst>
        <pc:spChg chg="del mod">
          <ac:chgData name="Ionica Mihaita Boghiceanu (2224220)" userId="c20741fa-0718-432d-95f2-cac0b3aad7ff" providerId="ADAL" clId="{80D50C5E-86AF-47B9-80EF-FB7BDE72CE88}" dt="2024-07-10T13:29:22.262" v="494" actId="21"/>
          <ac:spMkLst>
            <pc:docMk/>
            <pc:sldMk cId="808549180" sldId="261"/>
            <ac:spMk id="2" creationId="{99B3105B-9F0C-5023-AB4A-3C1166CD1126}"/>
          </ac:spMkLst>
        </pc:spChg>
        <pc:spChg chg="mod">
          <ac:chgData name="Ionica Mihaita Boghiceanu (2224220)" userId="c20741fa-0718-432d-95f2-cac0b3aad7ff" providerId="ADAL" clId="{80D50C5E-86AF-47B9-80EF-FB7BDE72CE88}" dt="2024-07-10T13:30:10.374" v="523" actId="20577"/>
          <ac:spMkLst>
            <pc:docMk/>
            <pc:sldMk cId="808549180" sldId="261"/>
            <ac:spMk id="3" creationId="{D98562E4-6EBA-BF29-8C91-C6C314BA1CE3}"/>
          </ac:spMkLst>
        </pc:spChg>
      </pc:sldChg>
      <pc:sldChg chg="delSp modSp new mod">
        <pc:chgData name="Ionica Mihaita Boghiceanu (2224220)" userId="c20741fa-0718-432d-95f2-cac0b3aad7ff" providerId="ADAL" clId="{80D50C5E-86AF-47B9-80EF-FB7BDE72CE88}" dt="2024-07-10T13:30:54.183" v="548" actId="20577"/>
        <pc:sldMkLst>
          <pc:docMk/>
          <pc:sldMk cId="2762514325" sldId="262"/>
        </pc:sldMkLst>
        <pc:spChg chg="del">
          <ac:chgData name="Ionica Mihaita Boghiceanu (2224220)" userId="c20741fa-0718-432d-95f2-cac0b3aad7ff" providerId="ADAL" clId="{80D50C5E-86AF-47B9-80EF-FB7BDE72CE88}" dt="2024-07-10T13:30:18.440" v="524" actId="21"/>
          <ac:spMkLst>
            <pc:docMk/>
            <pc:sldMk cId="2762514325" sldId="262"/>
            <ac:spMk id="2" creationId="{E323EE94-DD78-D891-5D74-8B22682C41B7}"/>
          </ac:spMkLst>
        </pc:spChg>
        <pc:spChg chg="mod">
          <ac:chgData name="Ionica Mihaita Boghiceanu (2224220)" userId="c20741fa-0718-432d-95f2-cac0b3aad7ff" providerId="ADAL" clId="{80D50C5E-86AF-47B9-80EF-FB7BDE72CE88}" dt="2024-07-10T13:30:54.183" v="548" actId="20577"/>
          <ac:spMkLst>
            <pc:docMk/>
            <pc:sldMk cId="2762514325" sldId="262"/>
            <ac:spMk id="3" creationId="{26E1B732-5BDF-7828-83B8-CCDB3000C607}"/>
          </ac:spMkLst>
        </pc:spChg>
      </pc:sldChg>
      <pc:sldChg chg="delSp modSp new add mod ord">
        <pc:chgData name="Ionica Mihaita Boghiceanu (2224220)" userId="c20741fa-0718-432d-95f2-cac0b3aad7ff" providerId="ADAL" clId="{80D50C5E-86AF-47B9-80EF-FB7BDE72CE88}" dt="2024-07-23T00:30:58.727" v="1300"/>
        <pc:sldMkLst>
          <pc:docMk/>
          <pc:sldMk cId="4173319691" sldId="263"/>
        </pc:sldMkLst>
        <pc:spChg chg="mod">
          <ac:chgData name="Ionica Mihaita Boghiceanu (2224220)" userId="c20741fa-0718-432d-95f2-cac0b3aad7ff" providerId="ADAL" clId="{80D50C5E-86AF-47B9-80EF-FB7BDE72CE88}" dt="2024-07-23T00:30:48.200" v="1298" actId="14100"/>
          <ac:spMkLst>
            <pc:docMk/>
            <pc:sldMk cId="4173319691" sldId="263"/>
            <ac:spMk id="2" creationId="{D2B2E8C2-E61E-91AF-84BE-8FE79D4F4B5C}"/>
          </ac:spMkLst>
        </pc:spChg>
        <pc:spChg chg="del">
          <ac:chgData name="Ionica Mihaita Boghiceanu (2224220)" userId="c20741fa-0718-432d-95f2-cac0b3aad7ff" providerId="ADAL" clId="{80D50C5E-86AF-47B9-80EF-FB7BDE72CE88}" dt="2024-07-10T13:31:03.176" v="549" actId="21"/>
          <ac:spMkLst>
            <pc:docMk/>
            <pc:sldMk cId="4173319691" sldId="263"/>
            <ac:spMk id="2" creationId="{DB42FEAF-C845-5EC6-B5D4-922FE1AC7431}"/>
          </ac:spMkLst>
        </pc:spChg>
        <pc:spChg chg="del mod">
          <ac:chgData name="Ionica Mihaita Boghiceanu (2224220)" userId="c20741fa-0718-432d-95f2-cac0b3aad7ff" providerId="ADAL" clId="{80D50C5E-86AF-47B9-80EF-FB7BDE72CE88}" dt="2024-07-23T00:30:43.113" v="1297" actId="21"/>
          <ac:spMkLst>
            <pc:docMk/>
            <pc:sldMk cId="4173319691" sldId="263"/>
            <ac:spMk id="3" creationId="{7BA2046B-05FD-7E72-CB01-6E77B8AF8CCD}"/>
          </ac:spMkLst>
        </pc:spChg>
      </pc:sldChg>
      <pc:sldChg chg="addSp delSp modSp new mod setBg">
        <pc:chgData name="Ionica Mihaita Boghiceanu (2224220)" userId="c20741fa-0718-432d-95f2-cac0b3aad7ff" providerId="ADAL" clId="{80D50C5E-86AF-47B9-80EF-FB7BDE72CE88}" dt="2024-07-22T15:26:48.728" v="1253" actId="207"/>
        <pc:sldMkLst>
          <pc:docMk/>
          <pc:sldMk cId="1397708960" sldId="264"/>
        </pc:sldMkLst>
        <pc:spChg chg="del">
          <ac:chgData name="Ionica Mihaita Boghiceanu (2224220)" userId="c20741fa-0718-432d-95f2-cac0b3aad7ff" providerId="ADAL" clId="{80D50C5E-86AF-47B9-80EF-FB7BDE72CE88}" dt="2024-07-10T13:31:48.230" v="556" actId="21"/>
          <ac:spMkLst>
            <pc:docMk/>
            <pc:sldMk cId="1397708960" sldId="264"/>
            <ac:spMk id="2" creationId="{4816A81B-6359-B99C-172E-19D3B814ABF5}"/>
          </ac:spMkLst>
        </pc:spChg>
        <pc:spChg chg="mod">
          <ac:chgData name="Ionica Mihaita Boghiceanu (2224220)" userId="c20741fa-0718-432d-95f2-cac0b3aad7ff" providerId="ADAL" clId="{80D50C5E-86AF-47B9-80EF-FB7BDE72CE88}" dt="2024-07-22T15:26:48.728" v="1253" actId="207"/>
          <ac:spMkLst>
            <pc:docMk/>
            <pc:sldMk cId="1397708960" sldId="264"/>
            <ac:spMk id="2" creationId="{8999A2DE-D106-2080-8E21-9F8B1ECB369D}"/>
          </ac:spMkLst>
        </pc:spChg>
        <pc:spChg chg="mod">
          <ac:chgData name="Ionica Mihaita Boghiceanu (2224220)" userId="c20741fa-0718-432d-95f2-cac0b3aad7ff" providerId="ADAL" clId="{80D50C5E-86AF-47B9-80EF-FB7BDE72CE88}" dt="2024-07-22T14:10:32.029" v="1171" actId="14100"/>
          <ac:spMkLst>
            <pc:docMk/>
            <pc:sldMk cId="1397708960" sldId="264"/>
            <ac:spMk id="3" creationId="{9962826A-F980-7B4D-98BE-6BA2D89E02C0}"/>
          </ac:spMkLst>
        </pc:spChg>
        <pc:spChg chg="add del">
          <ac:chgData name="Ionica Mihaita Boghiceanu (2224220)" userId="c20741fa-0718-432d-95f2-cac0b3aad7ff" providerId="ADAL" clId="{80D50C5E-86AF-47B9-80EF-FB7BDE72CE88}" dt="2024-07-22T14:09:19.528" v="1157" actId="26606"/>
          <ac:spMkLst>
            <pc:docMk/>
            <pc:sldMk cId="1397708960" sldId="264"/>
            <ac:spMk id="9" creationId="{E51BA4DF-2BD4-4EC2-B1DB-B27C8AC71864}"/>
          </ac:spMkLst>
        </pc:spChg>
        <pc:spChg chg="add del">
          <ac:chgData name="Ionica Mihaita Boghiceanu (2224220)" userId="c20741fa-0718-432d-95f2-cac0b3aad7ff" providerId="ADAL" clId="{80D50C5E-86AF-47B9-80EF-FB7BDE72CE88}" dt="2024-07-22T14:09:22.489" v="1159" actId="26606"/>
          <ac:spMkLst>
            <pc:docMk/>
            <pc:sldMk cId="1397708960" sldId="264"/>
            <ac:spMk id="10" creationId="{CB6E2F43-29E9-49D9-91FC-E5FEFAAA70DE}"/>
          </ac:spMkLst>
        </pc:spChg>
        <pc:spChg chg="add del">
          <ac:chgData name="Ionica Mihaita Boghiceanu (2224220)" userId="c20741fa-0718-432d-95f2-cac0b3aad7ff" providerId="ADAL" clId="{80D50C5E-86AF-47B9-80EF-FB7BDE72CE88}" dt="2024-07-22T14:10:24.031" v="1168" actId="26606"/>
          <ac:spMkLst>
            <pc:docMk/>
            <pc:sldMk cId="1397708960" sldId="264"/>
            <ac:spMk id="11" creationId="{4DA50D69-7CF7-4844-B844-A2B821C77F24}"/>
          </ac:spMkLst>
        </pc:spChg>
        <pc:spChg chg="add del">
          <ac:chgData name="Ionica Mihaita Boghiceanu (2224220)" userId="c20741fa-0718-432d-95f2-cac0b3aad7ff" providerId="ADAL" clId="{80D50C5E-86AF-47B9-80EF-FB7BDE72CE88}" dt="2024-07-22T14:09:22.489" v="1159" actId="26606"/>
          <ac:spMkLst>
            <pc:docMk/>
            <pc:sldMk cId="1397708960" sldId="264"/>
            <ac:spMk id="12" creationId="{3BA62E19-CD42-4C09-B825-844B4943D49D}"/>
          </ac:spMkLst>
        </pc:spChg>
        <pc:spChg chg="add del">
          <ac:chgData name="Ionica Mihaita Boghiceanu (2224220)" userId="c20741fa-0718-432d-95f2-cac0b3aad7ff" providerId="ADAL" clId="{80D50C5E-86AF-47B9-80EF-FB7BDE72CE88}" dt="2024-07-22T14:09:22.489" v="1159" actId="26606"/>
          <ac:spMkLst>
            <pc:docMk/>
            <pc:sldMk cId="1397708960" sldId="264"/>
            <ac:spMk id="14" creationId="{8E63CC27-1C86-4653-8866-79C24C5C51FB}"/>
          </ac:spMkLst>
        </pc:spChg>
        <pc:spChg chg="add del">
          <ac:chgData name="Ionica Mihaita Boghiceanu (2224220)" userId="c20741fa-0718-432d-95f2-cac0b3aad7ff" providerId="ADAL" clId="{80D50C5E-86AF-47B9-80EF-FB7BDE72CE88}" dt="2024-07-22T14:10:24.031" v="1168" actId="26606"/>
          <ac:spMkLst>
            <pc:docMk/>
            <pc:sldMk cId="1397708960" sldId="264"/>
            <ac:spMk id="16" creationId="{F944E337-3E5D-4A1F-A5A1-2057F25B8A7B}"/>
          </ac:spMkLst>
        </pc:spChg>
        <pc:spChg chg="add">
          <ac:chgData name="Ionica Mihaita Boghiceanu (2224220)" userId="c20741fa-0718-432d-95f2-cac0b3aad7ff" providerId="ADAL" clId="{80D50C5E-86AF-47B9-80EF-FB7BDE72CE88}" dt="2024-07-22T14:10:24.031" v="1168" actId="26606"/>
          <ac:spMkLst>
            <pc:docMk/>
            <pc:sldMk cId="1397708960" sldId="264"/>
            <ac:spMk id="22" creationId="{45D37F4E-DDB4-456B-97E0-9937730A039F}"/>
          </ac:spMkLst>
        </pc:spChg>
        <pc:spChg chg="add">
          <ac:chgData name="Ionica Mihaita Boghiceanu (2224220)" userId="c20741fa-0718-432d-95f2-cac0b3aad7ff" providerId="ADAL" clId="{80D50C5E-86AF-47B9-80EF-FB7BDE72CE88}" dt="2024-07-22T14:10:24.031" v="1168" actId="26606"/>
          <ac:spMkLst>
            <pc:docMk/>
            <pc:sldMk cId="1397708960" sldId="264"/>
            <ac:spMk id="24" creationId="{B2DD41CD-8F47-4F56-AD12-4E2FF7696987}"/>
          </ac:spMkLst>
        </pc:spChg>
        <pc:picChg chg="add del">
          <ac:chgData name="Ionica Mihaita Boghiceanu (2224220)" userId="c20741fa-0718-432d-95f2-cac0b3aad7ff" providerId="ADAL" clId="{80D50C5E-86AF-47B9-80EF-FB7BDE72CE88}" dt="2024-07-22T14:09:19.528" v="1157" actId="26606"/>
          <ac:picMkLst>
            <pc:docMk/>
            <pc:sldMk cId="1397708960" sldId="264"/>
            <ac:picMk id="5" creationId="{B1D422AC-7078-816B-F268-62F09AE83EE3}"/>
          </ac:picMkLst>
        </pc:picChg>
        <pc:picChg chg="add del">
          <ac:chgData name="Ionica Mihaita Boghiceanu (2224220)" userId="c20741fa-0718-432d-95f2-cac0b3aad7ff" providerId="ADAL" clId="{80D50C5E-86AF-47B9-80EF-FB7BDE72CE88}" dt="2024-07-22T14:09:22.489" v="1159" actId="26606"/>
          <ac:picMkLst>
            <pc:docMk/>
            <pc:sldMk cId="1397708960" sldId="264"/>
            <ac:picMk id="7" creationId="{601B909B-01CF-773E-6FFD-AE68A618B4D7}"/>
          </ac:picMkLst>
        </pc:picChg>
        <pc:picChg chg="add mod ord">
          <ac:chgData name="Ionica Mihaita Boghiceanu (2224220)" userId="c20741fa-0718-432d-95f2-cac0b3aad7ff" providerId="ADAL" clId="{80D50C5E-86AF-47B9-80EF-FB7BDE72CE88}" dt="2024-07-22T14:10:24.031" v="1168" actId="26606"/>
          <ac:picMkLst>
            <pc:docMk/>
            <pc:sldMk cId="1397708960" sldId="264"/>
            <ac:picMk id="17" creationId="{1EB5AC34-3E3D-D94D-2D30-25345F4994F5}"/>
          </ac:picMkLst>
        </pc:picChg>
      </pc:sldChg>
      <pc:sldChg chg="delSp modSp new mod">
        <pc:chgData name="Ionica Mihaita Boghiceanu (2224220)" userId="c20741fa-0718-432d-95f2-cac0b3aad7ff" providerId="ADAL" clId="{80D50C5E-86AF-47B9-80EF-FB7BDE72CE88}" dt="2024-07-22T14:50:21.290" v="1208" actId="20577"/>
        <pc:sldMkLst>
          <pc:docMk/>
          <pc:sldMk cId="2356660128" sldId="265"/>
        </pc:sldMkLst>
        <pc:spChg chg="del">
          <ac:chgData name="Ionica Mihaita Boghiceanu (2224220)" userId="c20741fa-0718-432d-95f2-cac0b3aad7ff" providerId="ADAL" clId="{80D50C5E-86AF-47B9-80EF-FB7BDE72CE88}" dt="2024-07-10T13:33:12.773" v="567" actId="21"/>
          <ac:spMkLst>
            <pc:docMk/>
            <pc:sldMk cId="2356660128" sldId="265"/>
            <ac:spMk id="2" creationId="{C6EE0736-174A-8544-7DE4-8B68686BBB1E}"/>
          </ac:spMkLst>
        </pc:spChg>
        <pc:spChg chg="mod">
          <ac:chgData name="Ionica Mihaita Boghiceanu (2224220)" userId="c20741fa-0718-432d-95f2-cac0b3aad7ff" providerId="ADAL" clId="{80D50C5E-86AF-47B9-80EF-FB7BDE72CE88}" dt="2024-07-22T14:50:21.290" v="1208" actId="20577"/>
          <ac:spMkLst>
            <pc:docMk/>
            <pc:sldMk cId="2356660128" sldId="265"/>
            <ac:spMk id="3" creationId="{0BC465FE-1F84-8498-6FAC-60E8D63ECBF2}"/>
          </ac:spMkLst>
        </pc:spChg>
      </pc:sldChg>
      <pc:sldChg chg="addSp delSp modSp new mod setBg">
        <pc:chgData name="Ionica Mihaita Boghiceanu (2224220)" userId="c20741fa-0718-432d-95f2-cac0b3aad7ff" providerId="ADAL" clId="{80D50C5E-86AF-47B9-80EF-FB7BDE72CE88}" dt="2024-07-10T13:39:46.029" v="682" actId="26606"/>
        <pc:sldMkLst>
          <pc:docMk/>
          <pc:sldMk cId="1848198888" sldId="266"/>
        </pc:sldMkLst>
        <pc:spChg chg="del">
          <ac:chgData name="Ionica Mihaita Boghiceanu (2224220)" userId="c20741fa-0718-432d-95f2-cac0b3aad7ff" providerId="ADAL" clId="{80D50C5E-86AF-47B9-80EF-FB7BDE72CE88}" dt="2024-07-10T13:33:48.357" v="571" actId="21"/>
          <ac:spMkLst>
            <pc:docMk/>
            <pc:sldMk cId="1848198888" sldId="266"/>
            <ac:spMk id="2" creationId="{16694204-F35C-E3D0-44BD-AF7D787BDDE6}"/>
          </ac:spMkLst>
        </pc:spChg>
        <pc:spChg chg="mod ord">
          <ac:chgData name="Ionica Mihaita Boghiceanu (2224220)" userId="c20741fa-0718-432d-95f2-cac0b3aad7ff" providerId="ADAL" clId="{80D50C5E-86AF-47B9-80EF-FB7BDE72CE88}" dt="2024-07-10T13:39:46.029" v="682" actId="26606"/>
          <ac:spMkLst>
            <pc:docMk/>
            <pc:sldMk cId="1848198888" sldId="266"/>
            <ac:spMk id="3" creationId="{87188689-DAC5-36FB-DD65-51F42FB58107}"/>
          </ac:spMkLst>
        </pc:spChg>
        <pc:spChg chg="add del">
          <ac:chgData name="Ionica Mihaita Boghiceanu (2224220)" userId="c20741fa-0718-432d-95f2-cac0b3aad7ff" providerId="ADAL" clId="{80D50C5E-86AF-47B9-80EF-FB7BDE72CE88}" dt="2024-07-10T13:36:05.203" v="628" actId="26606"/>
          <ac:spMkLst>
            <pc:docMk/>
            <pc:sldMk cId="1848198888" sldId="266"/>
            <ac:spMk id="9" creationId="{3ECBE1F1-D69B-4AFA-ABD5-8E41720EF6DE}"/>
          </ac:spMkLst>
        </pc:spChg>
        <pc:spChg chg="add del">
          <ac:chgData name="Ionica Mihaita Boghiceanu (2224220)" userId="c20741fa-0718-432d-95f2-cac0b3aad7ff" providerId="ADAL" clId="{80D50C5E-86AF-47B9-80EF-FB7BDE72CE88}" dt="2024-07-10T13:36:05.203" v="628" actId="26606"/>
          <ac:spMkLst>
            <pc:docMk/>
            <pc:sldMk cId="1848198888" sldId="266"/>
            <ac:spMk id="11" creationId="{603A6265-E10C-4B85-9C20-E75FCAF9CC63}"/>
          </ac:spMkLst>
        </pc:spChg>
        <pc:spChg chg="add del">
          <ac:chgData name="Ionica Mihaita Boghiceanu (2224220)" userId="c20741fa-0718-432d-95f2-cac0b3aad7ff" providerId="ADAL" clId="{80D50C5E-86AF-47B9-80EF-FB7BDE72CE88}" dt="2024-07-10T13:36:40.473" v="629" actId="26606"/>
          <ac:spMkLst>
            <pc:docMk/>
            <pc:sldMk cId="1848198888" sldId="266"/>
            <ac:spMk id="16" creationId="{C3420C89-0B09-4632-A4AF-3971D08BF7A8}"/>
          </ac:spMkLst>
        </pc:spChg>
        <pc:spChg chg="add del">
          <ac:chgData name="Ionica Mihaita Boghiceanu (2224220)" userId="c20741fa-0718-432d-95f2-cac0b3aad7ff" providerId="ADAL" clId="{80D50C5E-86AF-47B9-80EF-FB7BDE72CE88}" dt="2024-07-10T13:36:40.473" v="629" actId="26606"/>
          <ac:spMkLst>
            <pc:docMk/>
            <pc:sldMk cId="1848198888" sldId="266"/>
            <ac:spMk id="18" creationId="{4E5CBA61-BF74-40B4-A3A8-366BBA626CCF}"/>
          </ac:spMkLst>
        </pc:spChg>
        <pc:spChg chg="add del">
          <ac:chgData name="Ionica Mihaita Boghiceanu (2224220)" userId="c20741fa-0718-432d-95f2-cac0b3aad7ff" providerId="ADAL" clId="{80D50C5E-86AF-47B9-80EF-FB7BDE72CE88}" dt="2024-07-10T13:37:34.723" v="632" actId="26606"/>
          <ac:spMkLst>
            <pc:docMk/>
            <pc:sldMk cId="1848198888" sldId="266"/>
            <ac:spMk id="36" creationId="{F13C74B1-5B17-4795-BED0-7140497B445A}"/>
          </ac:spMkLst>
        </pc:spChg>
        <pc:spChg chg="add del">
          <ac:chgData name="Ionica Mihaita Boghiceanu (2224220)" userId="c20741fa-0718-432d-95f2-cac0b3aad7ff" providerId="ADAL" clId="{80D50C5E-86AF-47B9-80EF-FB7BDE72CE88}" dt="2024-07-10T13:37:34.723" v="632" actId="26606"/>
          <ac:spMkLst>
            <pc:docMk/>
            <pc:sldMk cId="1848198888" sldId="266"/>
            <ac:spMk id="38" creationId="{D4974D33-8DC5-464E-8C6D-BE58F0669C17}"/>
          </ac:spMkLst>
        </pc:spChg>
        <pc:spChg chg="add del">
          <ac:chgData name="Ionica Mihaita Boghiceanu (2224220)" userId="c20741fa-0718-432d-95f2-cac0b3aad7ff" providerId="ADAL" clId="{80D50C5E-86AF-47B9-80EF-FB7BDE72CE88}" dt="2024-07-10T13:38:37.607" v="667" actId="26606"/>
          <ac:spMkLst>
            <pc:docMk/>
            <pc:sldMk cId="1848198888" sldId="266"/>
            <ac:spMk id="43" creationId="{D009D6D5-DAC2-4A8B-A17A-E206B9012D09}"/>
          </ac:spMkLst>
        </pc:spChg>
        <pc:spChg chg="add del">
          <ac:chgData name="Ionica Mihaita Boghiceanu (2224220)" userId="c20741fa-0718-432d-95f2-cac0b3aad7ff" providerId="ADAL" clId="{80D50C5E-86AF-47B9-80EF-FB7BDE72CE88}" dt="2024-07-10T13:38:20.550" v="660" actId="26606"/>
          <ac:spMkLst>
            <pc:docMk/>
            <pc:sldMk cId="1848198888" sldId="266"/>
            <ac:spMk id="48" creationId="{04812C46-200A-4DEB-A05E-3ED6C68C2387}"/>
          </ac:spMkLst>
        </pc:spChg>
        <pc:spChg chg="add del">
          <ac:chgData name="Ionica Mihaita Boghiceanu (2224220)" userId="c20741fa-0718-432d-95f2-cac0b3aad7ff" providerId="ADAL" clId="{80D50C5E-86AF-47B9-80EF-FB7BDE72CE88}" dt="2024-07-10T13:38:20.550" v="660" actId="26606"/>
          <ac:spMkLst>
            <pc:docMk/>
            <pc:sldMk cId="1848198888" sldId="266"/>
            <ac:spMk id="50" creationId="{D1EA859B-E555-4109-94F3-6700E046E008}"/>
          </ac:spMkLst>
        </pc:spChg>
        <pc:spChg chg="add del">
          <ac:chgData name="Ionica Mihaita Boghiceanu (2224220)" userId="c20741fa-0718-432d-95f2-cac0b3aad7ff" providerId="ADAL" clId="{80D50C5E-86AF-47B9-80EF-FB7BDE72CE88}" dt="2024-07-10T13:38:30.380" v="662" actId="26606"/>
          <ac:spMkLst>
            <pc:docMk/>
            <pc:sldMk cId="1848198888" sldId="266"/>
            <ac:spMk id="52" creationId="{F13C74B1-5B17-4795-BED0-7140497B445A}"/>
          </ac:spMkLst>
        </pc:spChg>
        <pc:spChg chg="add del">
          <ac:chgData name="Ionica Mihaita Boghiceanu (2224220)" userId="c20741fa-0718-432d-95f2-cac0b3aad7ff" providerId="ADAL" clId="{80D50C5E-86AF-47B9-80EF-FB7BDE72CE88}" dt="2024-07-10T13:38:30.380" v="662" actId="26606"/>
          <ac:spMkLst>
            <pc:docMk/>
            <pc:sldMk cId="1848198888" sldId="266"/>
            <ac:spMk id="53" creationId="{D4974D33-8DC5-464E-8C6D-BE58F0669C17}"/>
          </ac:spMkLst>
        </pc:spChg>
        <pc:spChg chg="add del">
          <ac:chgData name="Ionica Mihaita Boghiceanu (2224220)" userId="c20741fa-0718-432d-95f2-cac0b3aad7ff" providerId="ADAL" clId="{80D50C5E-86AF-47B9-80EF-FB7BDE72CE88}" dt="2024-07-10T13:38:34.132" v="664" actId="26606"/>
          <ac:spMkLst>
            <pc:docMk/>
            <pc:sldMk cId="1848198888" sldId="266"/>
            <ac:spMk id="55" creationId="{B1595A09-E336-4D1B-9B3A-06A2287A54E2}"/>
          </ac:spMkLst>
        </pc:spChg>
        <pc:spChg chg="add del">
          <ac:chgData name="Ionica Mihaita Boghiceanu (2224220)" userId="c20741fa-0718-432d-95f2-cac0b3aad7ff" providerId="ADAL" clId="{80D50C5E-86AF-47B9-80EF-FB7BDE72CE88}" dt="2024-07-10T13:38:34.132" v="664" actId="26606"/>
          <ac:spMkLst>
            <pc:docMk/>
            <pc:sldMk cId="1848198888" sldId="266"/>
            <ac:spMk id="56" creationId="{3540989C-C7B8-473B-BF87-6F2DA6A90006}"/>
          </ac:spMkLst>
        </pc:spChg>
        <pc:spChg chg="add del">
          <ac:chgData name="Ionica Mihaita Boghiceanu (2224220)" userId="c20741fa-0718-432d-95f2-cac0b3aad7ff" providerId="ADAL" clId="{80D50C5E-86AF-47B9-80EF-FB7BDE72CE88}" dt="2024-07-10T13:38:37.598" v="666" actId="26606"/>
          <ac:spMkLst>
            <pc:docMk/>
            <pc:sldMk cId="1848198888" sldId="266"/>
            <ac:spMk id="58" creationId="{9F79630B-0F0B-446E-A637-38FA8F61D10E}"/>
          </ac:spMkLst>
        </pc:spChg>
        <pc:spChg chg="add del">
          <ac:chgData name="Ionica Mihaita Boghiceanu (2224220)" userId="c20741fa-0718-432d-95f2-cac0b3aad7ff" providerId="ADAL" clId="{80D50C5E-86AF-47B9-80EF-FB7BDE72CE88}" dt="2024-07-10T13:38:37.598" v="666" actId="26606"/>
          <ac:spMkLst>
            <pc:docMk/>
            <pc:sldMk cId="1848198888" sldId="266"/>
            <ac:spMk id="59" creationId="{B3437C99-FC8E-4311-B48A-F0C4C329B154}"/>
          </ac:spMkLst>
        </pc:spChg>
        <pc:spChg chg="add del">
          <ac:chgData name="Ionica Mihaita Boghiceanu (2224220)" userId="c20741fa-0718-432d-95f2-cac0b3aad7ff" providerId="ADAL" clId="{80D50C5E-86AF-47B9-80EF-FB7BDE72CE88}" dt="2024-07-10T13:39:46.029" v="682" actId="26606"/>
          <ac:spMkLst>
            <pc:docMk/>
            <pc:sldMk cId="1848198888" sldId="266"/>
            <ac:spMk id="61" creationId="{3BA513B0-82FF-4F41-8178-885375D1CFB5}"/>
          </ac:spMkLst>
        </pc:spChg>
        <pc:spChg chg="add">
          <ac:chgData name="Ionica Mihaita Boghiceanu (2224220)" userId="c20741fa-0718-432d-95f2-cac0b3aad7ff" providerId="ADAL" clId="{80D50C5E-86AF-47B9-80EF-FB7BDE72CE88}" dt="2024-07-10T13:39:46.029" v="682" actId="26606"/>
          <ac:spMkLst>
            <pc:docMk/>
            <pc:sldMk cId="1848198888" sldId="266"/>
            <ac:spMk id="69" creationId="{B1595A09-E336-4D1B-9B3A-06A2287A54E2}"/>
          </ac:spMkLst>
        </pc:spChg>
        <pc:spChg chg="add">
          <ac:chgData name="Ionica Mihaita Boghiceanu (2224220)" userId="c20741fa-0718-432d-95f2-cac0b3aad7ff" providerId="ADAL" clId="{80D50C5E-86AF-47B9-80EF-FB7BDE72CE88}" dt="2024-07-10T13:39:46.029" v="682" actId="26606"/>
          <ac:spMkLst>
            <pc:docMk/>
            <pc:sldMk cId="1848198888" sldId="266"/>
            <ac:spMk id="71" creationId="{3540989C-C7B8-473B-BF87-6F2DA6A90006}"/>
          </ac:spMkLst>
        </pc:spChg>
        <pc:grpChg chg="add del">
          <ac:chgData name="Ionica Mihaita Boghiceanu (2224220)" userId="c20741fa-0718-432d-95f2-cac0b3aad7ff" providerId="ADAL" clId="{80D50C5E-86AF-47B9-80EF-FB7BDE72CE88}" dt="2024-07-10T13:36:40.473" v="629" actId="26606"/>
          <ac:grpSpMkLst>
            <pc:docMk/>
            <pc:sldMk cId="1848198888" sldId="266"/>
            <ac:grpSpMk id="20" creationId="{AC27E70C-5470-4262-B9CE-AE52C51CF4C1}"/>
          </ac:grpSpMkLst>
        </pc:grpChg>
        <pc:grpChg chg="add del">
          <ac:chgData name="Ionica Mihaita Boghiceanu (2224220)" userId="c20741fa-0718-432d-95f2-cac0b3aad7ff" providerId="ADAL" clId="{80D50C5E-86AF-47B9-80EF-FB7BDE72CE88}" dt="2024-07-10T13:36:40.473" v="629" actId="26606"/>
          <ac:grpSpMkLst>
            <pc:docMk/>
            <pc:sldMk cId="1848198888" sldId="266"/>
            <ac:grpSpMk id="24" creationId="{E27AF472-EAE3-4572-AB69-B92BD10DBC6D}"/>
          </ac:grpSpMkLst>
        </pc:grpChg>
        <pc:grpChg chg="add del">
          <ac:chgData name="Ionica Mihaita Boghiceanu (2224220)" userId="c20741fa-0718-432d-95f2-cac0b3aad7ff" providerId="ADAL" clId="{80D50C5E-86AF-47B9-80EF-FB7BDE72CE88}" dt="2024-07-10T13:39:46.029" v="682" actId="26606"/>
          <ac:grpSpMkLst>
            <pc:docMk/>
            <pc:sldMk cId="1848198888" sldId="266"/>
            <ac:grpSpMk id="62" creationId="{93DB8501-F9F2-4ACD-B56A-9019CD5006D6}"/>
          </ac:grpSpMkLst>
        </pc:grpChg>
        <pc:picChg chg="add mod ord">
          <ac:chgData name="Ionica Mihaita Boghiceanu (2224220)" userId="c20741fa-0718-432d-95f2-cac0b3aad7ff" providerId="ADAL" clId="{80D50C5E-86AF-47B9-80EF-FB7BDE72CE88}" dt="2024-07-10T13:39:46.029" v="682" actId="26606"/>
          <ac:picMkLst>
            <pc:docMk/>
            <pc:sldMk cId="1848198888" sldId="266"/>
            <ac:picMk id="5" creationId="{63FE9283-ACE4-61F5-E129-1FBD22306E61}"/>
          </ac:picMkLst>
        </pc:picChg>
      </pc:sldChg>
      <pc:sldChg chg="new del">
        <pc:chgData name="Ionica Mihaita Boghiceanu (2224220)" userId="c20741fa-0718-432d-95f2-cac0b3aad7ff" providerId="ADAL" clId="{80D50C5E-86AF-47B9-80EF-FB7BDE72CE88}" dt="2024-07-10T13:33:43.938" v="570" actId="2696"/>
        <pc:sldMkLst>
          <pc:docMk/>
          <pc:sldMk cId="3473481330" sldId="267"/>
        </pc:sldMkLst>
      </pc:sldChg>
      <pc:sldChg chg="modSp mod">
        <pc:chgData name="Ionica Mihaita Boghiceanu (2224220)" userId="c20741fa-0718-432d-95f2-cac0b3aad7ff" providerId="ADAL" clId="{80D50C5E-86AF-47B9-80EF-FB7BDE72CE88}" dt="2024-07-23T00:29:36.524" v="1294" actId="20577"/>
        <pc:sldMkLst>
          <pc:docMk/>
          <pc:sldMk cId="4082795532" sldId="267"/>
        </pc:sldMkLst>
        <pc:spChg chg="mod">
          <ac:chgData name="Ionica Mihaita Boghiceanu (2224220)" userId="c20741fa-0718-432d-95f2-cac0b3aad7ff" providerId="ADAL" clId="{80D50C5E-86AF-47B9-80EF-FB7BDE72CE88}" dt="2024-07-23T00:29:36.524" v="1294" actId="20577"/>
          <ac:spMkLst>
            <pc:docMk/>
            <pc:sldMk cId="4082795532" sldId="267"/>
            <ac:spMk id="3" creationId="{50B51781-4F61-073E-2935-9112A27ADBE8}"/>
          </ac:spMkLst>
        </pc:spChg>
      </pc:sldChg>
      <pc:sldChg chg="modSp mod">
        <pc:chgData name="Ionica Mihaita Boghiceanu (2224220)" userId="c20741fa-0718-432d-95f2-cac0b3aad7ff" providerId="ADAL" clId="{80D50C5E-86AF-47B9-80EF-FB7BDE72CE88}" dt="2024-07-23T00:32:57.532" v="1301" actId="207"/>
        <pc:sldMkLst>
          <pc:docMk/>
          <pc:sldMk cId="2380818666" sldId="268"/>
        </pc:sldMkLst>
        <pc:spChg chg="mod">
          <ac:chgData name="Ionica Mihaita Boghiceanu (2224220)" userId="c20741fa-0718-432d-95f2-cac0b3aad7ff" providerId="ADAL" clId="{80D50C5E-86AF-47B9-80EF-FB7BDE72CE88}" dt="2024-07-23T00:32:57.532" v="1301" actId="207"/>
          <ac:spMkLst>
            <pc:docMk/>
            <pc:sldMk cId="2380818666" sldId="268"/>
            <ac:spMk id="4" creationId="{459A6208-8C42-6A6D-FC66-A6C9438639F4}"/>
          </ac:spMkLst>
        </pc:spChg>
      </pc:sldChg>
      <pc:sldChg chg="delSp modSp add mod setBg delDesignElem">
        <pc:chgData name="Ionica Mihaita Boghiceanu (2224220)" userId="c20741fa-0718-432d-95f2-cac0b3aad7ff" providerId="ADAL" clId="{80D50C5E-86AF-47B9-80EF-FB7BDE72CE88}" dt="2024-07-23T00:34:18.392" v="1304" actId="207"/>
        <pc:sldMkLst>
          <pc:docMk/>
          <pc:sldMk cId="2650037211" sldId="269"/>
        </pc:sldMkLst>
        <pc:spChg chg="mod">
          <ac:chgData name="Ionica Mihaita Boghiceanu (2224220)" userId="c20741fa-0718-432d-95f2-cac0b3aad7ff" providerId="ADAL" clId="{80D50C5E-86AF-47B9-80EF-FB7BDE72CE88}" dt="2024-07-23T00:34:18.392" v="1304" actId="207"/>
          <ac:spMkLst>
            <pc:docMk/>
            <pc:sldMk cId="2650037211" sldId="269"/>
            <ac:spMk id="4" creationId="{96073306-177F-353E-AA96-D574F10F5809}"/>
          </ac:spMkLst>
        </pc:spChg>
        <pc:spChg chg="del mod">
          <ac:chgData name="Ionica Mihaita Boghiceanu (2224220)" userId="c20741fa-0718-432d-95f2-cac0b3aad7ff" providerId="ADAL" clId="{80D50C5E-86AF-47B9-80EF-FB7BDE72CE88}" dt="2024-07-23T00:33:21.122" v="1303" actId="21"/>
          <ac:spMkLst>
            <pc:docMk/>
            <pc:sldMk cId="2650037211" sldId="269"/>
            <ac:spMk id="6" creationId="{86C3F75A-F0B3-072C-C328-F5AA9FC5FCFD}"/>
          </ac:spMkLst>
        </pc:spChg>
        <pc:spChg chg="del">
          <ac:chgData name="Ionica Mihaita Boghiceanu (2224220)" userId="c20741fa-0718-432d-95f2-cac0b3aad7ff" providerId="ADAL" clId="{80D50C5E-86AF-47B9-80EF-FB7BDE72CE88}" dt="2024-07-23T00:27:08.420" v="1278"/>
          <ac:spMkLst>
            <pc:docMk/>
            <pc:sldMk cId="2650037211" sldId="269"/>
            <ac:spMk id="9" creationId="{F3060C83-F051-4F0E-ABAD-AA0DFC48B218}"/>
          </ac:spMkLst>
        </pc:spChg>
        <pc:spChg chg="del">
          <ac:chgData name="Ionica Mihaita Boghiceanu (2224220)" userId="c20741fa-0718-432d-95f2-cac0b3aad7ff" providerId="ADAL" clId="{80D50C5E-86AF-47B9-80EF-FB7BDE72CE88}" dt="2024-07-23T00:27:08.420" v="1278"/>
          <ac:spMkLst>
            <pc:docMk/>
            <pc:sldMk cId="2650037211" sldId="269"/>
            <ac:spMk id="11" creationId="{83C98ABE-055B-441F-B07E-44F97F083C39}"/>
          </ac:spMkLst>
        </pc:spChg>
        <pc:spChg chg="del">
          <ac:chgData name="Ionica Mihaita Boghiceanu (2224220)" userId="c20741fa-0718-432d-95f2-cac0b3aad7ff" providerId="ADAL" clId="{80D50C5E-86AF-47B9-80EF-FB7BDE72CE88}" dt="2024-07-23T00:27:08.420" v="1278"/>
          <ac:spMkLst>
            <pc:docMk/>
            <pc:sldMk cId="2650037211" sldId="269"/>
            <ac:spMk id="13" creationId="{29FDB030-9B49-4CED-8CCD-4D99382388AC}"/>
          </ac:spMkLst>
        </pc:spChg>
        <pc:spChg chg="del">
          <ac:chgData name="Ionica Mihaita Boghiceanu (2224220)" userId="c20741fa-0718-432d-95f2-cac0b3aad7ff" providerId="ADAL" clId="{80D50C5E-86AF-47B9-80EF-FB7BDE72CE88}" dt="2024-07-23T00:27:08.420" v="1278"/>
          <ac:spMkLst>
            <pc:docMk/>
            <pc:sldMk cId="2650037211" sldId="269"/>
            <ac:spMk id="15" creationId="{3783CA14-24A1-485C-8B30-D6A5D87987AD}"/>
          </ac:spMkLst>
        </pc:spChg>
        <pc:spChg chg="del">
          <ac:chgData name="Ionica Mihaita Boghiceanu (2224220)" userId="c20741fa-0718-432d-95f2-cac0b3aad7ff" providerId="ADAL" clId="{80D50C5E-86AF-47B9-80EF-FB7BDE72CE88}" dt="2024-07-23T00:27:08.420" v="1278"/>
          <ac:spMkLst>
            <pc:docMk/>
            <pc:sldMk cId="2650037211" sldId="269"/>
            <ac:spMk id="17" creationId="{9A97C86A-04D6-40F7-AE84-31AB43E6A846}"/>
          </ac:spMkLst>
        </pc:spChg>
        <pc:spChg chg="del">
          <ac:chgData name="Ionica Mihaita Boghiceanu (2224220)" userId="c20741fa-0718-432d-95f2-cac0b3aad7ff" providerId="ADAL" clId="{80D50C5E-86AF-47B9-80EF-FB7BDE72CE88}" dt="2024-07-23T00:27:08.420" v="1278"/>
          <ac:spMkLst>
            <pc:docMk/>
            <pc:sldMk cId="2650037211" sldId="269"/>
            <ac:spMk id="19" creationId="{FF9F2414-84E8-453E-B1F3-389FDE8192D9}"/>
          </ac:spMkLst>
        </pc:spChg>
        <pc:spChg chg="del">
          <ac:chgData name="Ionica Mihaita Boghiceanu (2224220)" userId="c20741fa-0718-432d-95f2-cac0b3aad7ff" providerId="ADAL" clId="{80D50C5E-86AF-47B9-80EF-FB7BDE72CE88}" dt="2024-07-23T00:27:08.420" v="1278"/>
          <ac:spMkLst>
            <pc:docMk/>
            <pc:sldMk cId="2650037211" sldId="269"/>
            <ac:spMk id="21" creationId="{3ECA69A1-7536-43AC-85EF-C7106179F5ED}"/>
          </ac:spMkLst>
        </pc:spChg>
      </pc:sldChg>
    </pc:docChg>
  </pc:docChgLst>
  <pc:docChgLst>
    <pc:chgData name="Victoria Grigoras (2234531)" userId="S::2234531@student.uwtsd.ac.uk::efedee96-27fe-4e0a-9da6-a84d43a1fce0" providerId="AD" clId="Web-{4B380580-815E-27C1-85E5-A67743B89795}"/>
    <pc:docChg chg="modSld">
      <pc:chgData name="Victoria Grigoras (2234531)" userId="S::2234531@student.uwtsd.ac.uk::efedee96-27fe-4e0a-9da6-a84d43a1fce0" providerId="AD" clId="Web-{4B380580-815E-27C1-85E5-A67743B89795}" dt="2024-07-22T19:30:04.370" v="8" actId="20577"/>
      <pc:docMkLst>
        <pc:docMk/>
      </pc:docMkLst>
      <pc:sldChg chg="modSp">
        <pc:chgData name="Victoria Grigoras (2234531)" userId="S::2234531@student.uwtsd.ac.uk::efedee96-27fe-4e0a-9da6-a84d43a1fce0" providerId="AD" clId="Web-{4B380580-815E-27C1-85E5-A67743B89795}" dt="2024-07-22T19:30:04.370" v="8" actId="20577"/>
        <pc:sldMkLst>
          <pc:docMk/>
          <pc:sldMk cId="1387272922" sldId="260"/>
        </pc:sldMkLst>
        <pc:spChg chg="mod">
          <ac:chgData name="Victoria Grigoras (2234531)" userId="S::2234531@student.uwtsd.ac.uk::efedee96-27fe-4e0a-9da6-a84d43a1fce0" providerId="AD" clId="Web-{4B380580-815E-27C1-85E5-A67743B89795}" dt="2024-07-22T19:30:04.370" v="8" actId="20577"/>
          <ac:spMkLst>
            <pc:docMk/>
            <pc:sldMk cId="1387272922" sldId="260"/>
            <ac:spMk id="3" creationId="{D7873B51-3876-07B2-5F9A-C8CAB03CE678}"/>
          </ac:spMkLst>
        </pc:spChg>
      </pc:sldChg>
    </pc:docChg>
  </pc:docChgLst>
  <pc:docChgLst>
    <pc:chgData name="Ionica Mihaita Boghiceanu (2224220)" userId="S::2224220@student.uwtsd.ac.uk::c20741fa-0718-432d-95f2-cac0b3aad7ff" providerId="AD" clId="Web-{E4A7EE00-150D-9A00-DEA0-C8AC3855C184}"/>
    <pc:docChg chg="modSld">
      <pc:chgData name="Ionica Mihaita Boghiceanu (2224220)" userId="S::2224220@student.uwtsd.ac.uk::c20741fa-0718-432d-95f2-cac0b3aad7ff" providerId="AD" clId="Web-{E4A7EE00-150D-9A00-DEA0-C8AC3855C184}" dt="2024-07-23T00:05:26.840" v="0" actId="1076"/>
      <pc:docMkLst>
        <pc:docMk/>
      </pc:docMkLst>
      <pc:sldChg chg="modSp">
        <pc:chgData name="Ionica Mihaita Boghiceanu (2224220)" userId="S::2224220@student.uwtsd.ac.uk::c20741fa-0718-432d-95f2-cac0b3aad7ff" providerId="AD" clId="Web-{E4A7EE00-150D-9A00-DEA0-C8AC3855C184}" dt="2024-07-23T00:05:26.840" v="0" actId="1076"/>
        <pc:sldMkLst>
          <pc:docMk/>
          <pc:sldMk cId="2356660128" sldId="265"/>
        </pc:sldMkLst>
        <pc:spChg chg="mod">
          <ac:chgData name="Ionica Mihaita Boghiceanu (2224220)" userId="S::2224220@student.uwtsd.ac.uk::c20741fa-0718-432d-95f2-cac0b3aad7ff" providerId="AD" clId="Web-{E4A7EE00-150D-9A00-DEA0-C8AC3855C184}" dt="2024-07-23T00:05:26.840" v="0" actId="1076"/>
          <ac:spMkLst>
            <pc:docMk/>
            <pc:sldMk cId="2356660128" sldId="265"/>
            <ac:spMk id="3" creationId="{0BC465FE-1F84-8498-6FAC-60E8D63ECBF2}"/>
          </ac:spMkLst>
        </pc:spChg>
      </pc:sldChg>
    </pc:docChg>
  </pc:docChgLst>
  <pc:docChgLst>
    <pc:chgData name="Silvana Montalvo Riofrio (2130452)" userId="S::2130452@student.uwtsd.ac.uk::309d3483-eade-4ce6-a875-6a35568ba9fc" providerId="AD" clId="Web-{17471B4F-0F6A-406D-8145-9376CFD4C0F5}"/>
    <pc:docChg chg="addSld modSld sldOrd">
      <pc:chgData name="Silvana Montalvo Riofrio (2130452)" userId="S::2130452@student.uwtsd.ac.uk::309d3483-eade-4ce6-a875-6a35568ba9fc" providerId="AD" clId="Web-{17471B4F-0F6A-406D-8145-9376CFD4C0F5}" dt="2024-07-23T00:00:04.332" v="25"/>
      <pc:docMkLst>
        <pc:docMk/>
      </pc:docMkLst>
      <pc:sldChg chg="ord">
        <pc:chgData name="Silvana Montalvo Riofrio (2130452)" userId="S::2130452@student.uwtsd.ac.uk::309d3483-eade-4ce6-a875-6a35568ba9fc" providerId="AD" clId="Web-{17471B4F-0F6A-406D-8145-9376CFD4C0F5}" dt="2024-07-22T23:55:26.169" v="1"/>
        <pc:sldMkLst>
          <pc:docMk/>
          <pc:sldMk cId="808549180" sldId="261"/>
        </pc:sldMkLst>
      </pc:sldChg>
      <pc:sldChg chg="addSp delSp modSp new mod setBg">
        <pc:chgData name="Silvana Montalvo Riofrio (2130452)" userId="S::2130452@student.uwtsd.ac.uk::309d3483-eade-4ce6-a875-6a35568ba9fc" providerId="AD" clId="Web-{17471B4F-0F6A-406D-8145-9376CFD4C0F5}" dt="2024-07-23T00:00:04.332" v="25"/>
        <pc:sldMkLst>
          <pc:docMk/>
          <pc:sldMk cId="2380818666" sldId="268"/>
        </pc:sldMkLst>
        <pc:spChg chg="mod">
          <ac:chgData name="Silvana Montalvo Riofrio (2130452)" userId="S::2130452@student.uwtsd.ac.uk::309d3483-eade-4ce6-a875-6a35568ba9fc" providerId="AD" clId="Web-{17471B4F-0F6A-406D-8145-9376CFD4C0F5}" dt="2024-07-23T00:00:04.332" v="25"/>
          <ac:spMkLst>
            <pc:docMk/>
            <pc:sldMk cId="2380818666" sldId="268"/>
            <ac:spMk id="2" creationId="{3C39817C-3553-9C7E-1192-CCC3C30060B5}"/>
          </ac:spMkLst>
        </pc:spChg>
        <pc:spChg chg="mod">
          <ac:chgData name="Silvana Montalvo Riofrio (2130452)" userId="S::2130452@student.uwtsd.ac.uk::309d3483-eade-4ce6-a875-6a35568ba9fc" providerId="AD" clId="Web-{17471B4F-0F6A-406D-8145-9376CFD4C0F5}" dt="2024-07-23T00:00:04.332" v="25"/>
          <ac:spMkLst>
            <pc:docMk/>
            <pc:sldMk cId="2380818666" sldId="268"/>
            <ac:spMk id="3" creationId="{1EF4475E-29FF-0AA1-52BE-61F093AAE11A}"/>
          </ac:spMkLst>
        </pc:spChg>
        <pc:spChg chg="add del">
          <ac:chgData name="Silvana Montalvo Riofrio (2130452)" userId="S::2130452@student.uwtsd.ac.uk::309d3483-eade-4ce6-a875-6a35568ba9fc" providerId="AD" clId="Web-{17471B4F-0F6A-406D-8145-9376CFD4C0F5}" dt="2024-07-22T23:58:55.955" v="16"/>
          <ac:spMkLst>
            <pc:docMk/>
            <pc:sldMk cId="2380818666" sldId="268"/>
            <ac:spMk id="8" creationId="{5C8908E2-EE49-44D2-9428-A28D2312A8D5}"/>
          </ac:spMkLst>
        </pc:spChg>
        <pc:spChg chg="add del">
          <ac:chgData name="Silvana Montalvo Riofrio (2130452)" userId="S::2130452@student.uwtsd.ac.uk::309d3483-eade-4ce6-a875-6a35568ba9fc" providerId="AD" clId="Web-{17471B4F-0F6A-406D-8145-9376CFD4C0F5}" dt="2024-07-22T23:58:52.549" v="14"/>
          <ac:spMkLst>
            <pc:docMk/>
            <pc:sldMk cId="2380818666" sldId="268"/>
            <ac:spMk id="9" creationId="{C0763A76-9F1C-4FC5-82B7-DD475DA461B2}"/>
          </ac:spMkLst>
        </pc:spChg>
        <pc:spChg chg="add del">
          <ac:chgData name="Silvana Montalvo Riofrio (2130452)" userId="S::2130452@student.uwtsd.ac.uk::309d3483-eade-4ce6-a875-6a35568ba9fc" providerId="AD" clId="Web-{17471B4F-0F6A-406D-8145-9376CFD4C0F5}" dt="2024-07-22T23:58:52.549" v="14"/>
          <ac:spMkLst>
            <pc:docMk/>
            <pc:sldMk cId="2380818666" sldId="268"/>
            <ac:spMk id="11" creationId="{E81BF4F6-F2CF-4984-9D14-D6966D92F99F}"/>
          </ac:spMkLst>
        </pc:spChg>
        <pc:spChg chg="add del">
          <ac:chgData name="Silvana Montalvo Riofrio (2130452)" userId="S::2130452@student.uwtsd.ac.uk::309d3483-eade-4ce6-a875-6a35568ba9fc" providerId="AD" clId="Web-{17471B4F-0F6A-406D-8145-9376CFD4C0F5}" dt="2024-07-22T23:58:58.362" v="18"/>
          <ac:spMkLst>
            <pc:docMk/>
            <pc:sldMk cId="2380818666" sldId="268"/>
            <ac:spMk id="12" creationId="{081E4A58-353D-44AE-B2FC-2A74E2E400F7}"/>
          </ac:spMkLst>
        </pc:spChg>
        <pc:spChg chg="add del">
          <ac:chgData name="Silvana Montalvo Riofrio (2130452)" userId="S::2130452@student.uwtsd.ac.uk::309d3483-eade-4ce6-a875-6a35568ba9fc" providerId="AD" clId="Web-{17471B4F-0F6A-406D-8145-9376CFD4C0F5}" dt="2024-07-22T23:58:55.955" v="16"/>
          <ac:spMkLst>
            <pc:docMk/>
            <pc:sldMk cId="2380818666" sldId="268"/>
            <ac:spMk id="14" creationId="{BD92035A-AA2F-4CD8-A556-1CE8BDEC75BD}"/>
          </ac:spMkLst>
        </pc:spChg>
        <pc:spChg chg="add del">
          <ac:chgData name="Silvana Montalvo Riofrio (2130452)" userId="S::2130452@student.uwtsd.ac.uk::309d3483-eade-4ce6-a875-6a35568ba9fc" providerId="AD" clId="Web-{17471B4F-0F6A-406D-8145-9376CFD4C0F5}" dt="2024-07-22T23:58:55.955" v="16"/>
          <ac:spMkLst>
            <pc:docMk/>
            <pc:sldMk cId="2380818666" sldId="268"/>
            <ac:spMk id="16" creationId="{ED888B23-07FA-482A-96DF-47E31AF1A603}"/>
          </ac:spMkLst>
        </pc:spChg>
        <pc:spChg chg="add del">
          <ac:chgData name="Silvana Montalvo Riofrio (2130452)" userId="S::2130452@student.uwtsd.ac.uk::309d3483-eade-4ce6-a875-6a35568ba9fc" providerId="AD" clId="Web-{17471B4F-0F6A-406D-8145-9376CFD4C0F5}" dt="2024-07-22T23:58:58.362" v="18"/>
          <ac:spMkLst>
            <pc:docMk/>
            <pc:sldMk cId="2380818666" sldId="268"/>
            <ac:spMk id="18" creationId="{907EF6B7-1338-4443-8C46-6A318D952DFD}"/>
          </ac:spMkLst>
        </pc:spChg>
        <pc:spChg chg="add del">
          <ac:chgData name="Silvana Montalvo Riofrio (2130452)" userId="S::2130452@student.uwtsd.ac.uk::309d3483-eade-4ce6-a875-6a35568ba9fc" providerId="AD" clId="Web-{17471B4F-0F6A-406D-8145-9376CFD4C0F5}" dt="2024-07-22T23:58:58.362" v="18"/>
          <ac:spMkLst>
            <pc:docMk/>
            <pc:sldMk cId="2380818666" sldId="268"/>
            <ac:spMk id="19" creationId="{DAAE4CDD-124C-4DCF-9584-B6033B545DD5}"/>
          </ac:spMkLst>
        </pc:spChg>
        <pc:spChg chg="add del">
          <ac:chgData name="Silvana Montalvo Riofrio (2130452)" userId="S::2130452@student.uwtsd.ac.uk::309d3483-eade-4ce6-a875-6a35568ba9fc" providerId="AD" clId="Web-{17471B4F-0F6A-406D-8145-9376CFD4C0F5}" dt="2024-07-22T23:59:29.097" v="20"/>
          <ac:spMkLst>
            <pc:docMk/>
            <pc:sldMk cId="2380818666" sldId="268"/>
            <ac:spMk id="21" creationId="{18873D23-2DCF-4B31-A009-95721C06E8E1}"/>
          </ac:spMkLst>
        </pc:spChg>
        <pc:spChg chg="add del">
          <ac:chgData name="Silvana Montalvo Riofrio (2130452)" userId="S::2130452@student.uwtsd.ac.uk::309d3483-eade-4ce6-a875-6a35568ba9fc" providerId="AD" clId="Web-{17471B4F-0F6A-406D-8145-9376CFD4C0F5}" dt="2024-07-22T23:59:29.097" v="20"/>
          <ac:spMkLst>
            <pc:docMk/>
            <pc:sldMk cId="2380818666" sldId="268"/>
            <ac:spMk id="22" creationId="{C13EF075-D4EF-4929-ADBC-91B27DA19955}"/>
          </ac:spMkLst>
        </pc:spChg>
        <pc:spChg chg="add del">
          <ac:chgData name="Silvana Montalvo Riofrio (2130452)" userId="S::2130452@student.uwtsd.ac.uk::309d3483-eade-4ce6-a875-6a35568ba9fc" providerId="AD" clId="Web-{17471B4F-0F6A-406D-8145-9376CFD4C0F5}" dt="2024-07-22T23:59:47.254" v="22"/>
          <ac:spMkLst>
            <pc:docMk/>
            <pc:sldMk cId="2380818666" sldId="268"/>
            <ac:spMk id="27" creationId="{1C799903-48D5-4A31-A1A2-541072D9771E}"/>
          </ac:spMkLst>
        </pc:spChg>
        <pc:spChg chg="add del">
          <ac:chgData name="Silvana Montalvo Riofrio (2130452)" userId="S::2130452@student.uwtsd.ac.uk::309d3483-eade-4ce6-a875-6a35568ba9fc" providerId="AD" clId="Web-{17471B4F-0F6A-406D-8145-9376CFD4C0F5}" dt="2024-07-22T23:59:47.254" v="22"/>
          <ac:spMkLst>
            <pc:docMk/>
            <pc:sldMk cId="2380818666" sldId="268"/>
            <ac:spMk id="28" creationId="{8EFFF109-FC58-4FD3-BE05-9775A1310F55}"/>
          </ac:spMkLst>
        </pc:spChg>
        <pc:spChg chg="add del">
          <ac:chgData name="Silvana Montalvo Riofrio (2130452)" userId="S::2130452@student.uwtsd.ac.uk::309d3483-eade-4ce6-a875-6a35568ba9fc" providerId="AD" clId="Web-{17471B4F-0F6A-406D-8145-9376CFD4C0F5}" dt="2024-07-22T23:59:47.254" v="22"/>
          <ac:spMkLst>
            <pc:docMk/>
            <pc:sldMk cId="2380818666" sldId="268"/>
            <ac:spMk id="29" creationId="{E1B96AD6-92A9-4273-A62B-96A1C3E0BA95}"/>
          </ac:spMkLst>
        </pc:spChg>
        <pc:spChg chg="add del">
          <ac:chgData name="Silvana Montalvo Riofrio (2130452)" userId="S::2130452@student.uwtsd.ac.uk::309d3483-eade-4ce6-a875-6a35568ba9fc" providerId="AD" clId="Web-{17471B4F-0F6A-406D-8145-9376CFD4C0F5}" dt="2024-07-22T23:59:47.254" v="22"/>
          <ac:spMkLst>
            <pc:docMk/>
            <pc:sldMk cId="2380818666" sldId="268"/>
            <ac:spMk id="30" creationId="{463EEC44-1BA3-44ED-81FC-A644B04B2A44}"/>
          </ac:spMkLst>
        </pc:spChg>
        <pc:spChg chg="add del">
          <ac:chgData name="Silvana Montalvo Riofrio (2130452)" userId="S::2130452@student.uwtsd.ac.uk::309d3483-eade-4ce6-a875-6a35568ba9fc" providerId="AD" clId="Web-{17471B4F-0F6A-406D-8145-9376CFD4C0F5}" dt="2024-07-23T00:00:04.316" v="24"/>
          <ac:spMkLst>
            <pc:docMk/>
            <pc:sldMk cId="2380818666" sldId="268"/>
            <ac:spMk id="32" creationId="{C05CBC3C-2E5A-4839-8B9B-2E5A6ADF0F58}"/>
          </ac:spMkLst>
        </pc:spChg>
        <pc:spChg chg="add del">
          <ac:chgData name="Silvana Montalvo Riofrio (2130452)" userId="S::2130452@student.uwtsd.ac.uk::309d3483-eade-4ce6-a875-6a35568ba9fc" providerId="AD" clId="Web-{17471B4F-0F6A-406D-8145-9376CFD4C0F5}" dt="2024-07-23T00:00:04.316" v="24"/>
          <ac:spMkLst>
            <pc:docMk/>
            <pc:sldMk cId="2380818666" sldId="268"/>
            <ac:spMk id="33" creationId="{827FF362-FC97-4BF5-949B-D4ADFA26E457}"/>
          </ac:spMkLst>
        </pc:spChg>
        <pc:grpChg chg="add del">
          <ac:chgData name="Silvana Montalvo Riofrio (2130452)" userId="S::2130452@student.uwtsd.ac.uk::309d3483-eade-4ce6-a875-6a35568ba9fc" providerId="AD" clId="Web-{17471B4F-0F6A-406D-8145-9376CFD4C0F5}" dt="2024-07-22T23:58:55.955" v="16"/>
          <ac:grpSpMkLst>
            <pc:docMk/>
            <pc:sldMk cId="2380818666" sldId="268"/>
            <ac:grpSpMk id="10" creationId="{5D1A9D8B-3117-4D9D-BDA4-DD81895098B0}"/>
          </ac:grpSpMkLst>
        </pc:grpChg>
        <pc:grpChg chg="add del">
          <ac:chgData name="Silvana Montalvo Riofrio (2130452)" userId="S::2130452@student.uwtsd.ac.uk::309d3483-eade-4ce6-a875-6a35568ba9fc" providerId="AD" clId="Web-{17471B4F-0F6A-406D-8145-9376CFD4C0F5}" dt="2024-07-22T23:59:29.097" v="20"/>
          <ac:grpSpMkLst>
            <pc:docMk/>
            <pc:sldMk cId="2380818666" sldId="268"/>
            <ac:grpSpMk id="23" creationId="{DAA26DFA-AAB2-4973-9C17-16D587C7B198}"/>
          </ac:grpSpMkLst>
        </pc:grpChg>
        <pc:picChg chg="add del">
          <ac:chgData name="Silvana Montalvo Riofrio (2130452)" userId="S::2130452@student.uwtsd.ac.uk::309d3483-eade-4ce6-a875-6a35568ba9fc" providerId="AD" clId="Web-{17471B4F-0F6A-406D-8145-9376CFD4C0F5}" dt="2024-07-22T23:58:52.549" v="14"/>
          <ac:picMkLst>
            <pc:docMk/>
            <pc:sldMk cId="2380818666" sldId="268"/>
            <ac:picMk id="5" creationId="{67CD7776-6572-C4E7-BE2E-8BA2E19D0C34}"/>
          </ac:picMkLst>
        </pc:picChg>
        <pc:picChg chg="add">
          <ac:chgData name="Silvana Montalvo Riofrio (2130452)" userId="S::2130452@student.uwtsd.ac.uk::309d3483-eade-4ce6-a875-6a35568ba9fc" providerId="AD" clId="Web-{17471B4F-0F6A-406D-8145-9376CFD4C0F5}" dt="2024-07-23T00:00:04.332" v="25"/>
          <ac:picMkLst>
            <pc:docMk/>
            <pc:sldMk cId="2380818666" sldId="268"/>
            <ac:picMk id="35" creationId="{C6B6FCD8-5618-3CF2-7DDC-B161C2B7CB6C}"/>
          </ac:picMkLst>
        </pc:picChg>
        <pc:cxnChg chg="add">
          <ac:chgData name="Silvana Montalvo Riofrio (2130452)" userId="S::2130452@student.uwtsd.ac.uk::309d3483-eade-4ce6-a875-6a35568ba9fc" providerId="AD" clId="Web-{17471B4F-0F6A-406D-8145-9376CFD4C0F5}" dt="2024-07-23T00:00:04.332" v="25"/>
          <ac:cxnSpMkLst>
            <pc:docMk/>
            <pc:sldMk cId="2380818666" sldId="268"/>
            <ac:cxnSpMk id="36" creationId="{1503BFE4-729B-D9D0-C17B-501E6AF1127A}"/>
          </ac:cxnSpMkLst>
        </pc:cxnChg>
      </pc:sldChg>
    </pc:docChg>
  </pc:docChgLst>
  <pc:docChgLst>
    <pc:chgData name="Ion Cuciorva (2326046)" userId="S::2326046@student.uwtsd.ac.uk::cd536b8b-d9d5-4b73-a544-c5500e955b19" providerId="AD" clId="Web-{D1C4907B-E9C9-DFF3-F0A6-E0F7D2698693}"/>
    <pc:docChg chg="modSld">
      <pc:chgData name="Ion Cuciorva (2326046)" userId="S::2326046@student.uwtsd.ac.uk::cd536b8b-d9d5-4b73-a544-c5500e955b19" providerId="AD" clId="Web-{D1C4907B-E9C9-DFF3-F0A6-E0F7D2698693}" dt="2024-07-22T22:33:09.040" v="20" actId="20577"/>
      <pc:docMkLst>
        <pc:docMk/>
      </pc:docMkLst>
      <pc:sldChg chg="modSp">
        <pc:chgData name="Ion Cuciorva (2326046)" userId="S::2326046@student.uwtsd.ac.uk::cd536b8b-d9d5-4b73-a544-c5500e955b19" providerId="AD" clId="Web-{D1C4907B-E9C9-DFF3-F0A6-E0F7D2698693}" dt="2024-07-22T22:33:09.040" v="20" actId="20577"/>
        <pc:sldMkLst>
          <pc:docMk/>
          <pc:sldMk cId="808549180" sldId="261"/>
        </pc:sldMkLst>
        <pc:spChg chg="mod">
          <ac:chgData name="Ion Cuciorva (2326046)" userId="S::2326046@student.uwtsd.ac.uk::cd536b8b-d9d5-4b73-a544-c5500e955b19" providerId="AD" clId="Web-{D1C4907B-E9C9-DFF3-F0A6-E0F7D2698693}" dt="2024-07-22T22:33:09.040" v="20" actId="20577"/>
          <ac:spMkLst>
            <pc:docMk/>
            <pc:sldMk cId="808549180" sldId="261"/>
            <ac:spMk id="3" creationId="{D98562E4-6EBA-BF29-8C91-C6C314BA1CE3}"/>
          </ac:spMkLst>
        </pc:spChg>
      </pc:sldChg>
    </pc:docChg>
  </pc:docChgLst>
  <pc:docChgLst>
    <pc:chgData name="Ion Cuciorva (2326046)" userId="S::2326046@student.uwtsd.ac.uk::cd536b8b-d9d5-4b73-a544-c5500e955b19" providerId="AD" clId="Web-{B0361EFC-1159-A9EA-E2A6-BF4DA2830474}"/>
    <pc:docChg chg="modSld">
      <pc:chgData name="Ion Cuciorva (2326046)" userId="S::2326046@student.uwtsd.ac.uk::cd536b8b-d9d5-4b73-a544-c5500e955b19" providerId="AD" clId="Web-{B0361EFC-1159-A9EA-E2A6-BF4DA2830474}" dt="2024-07-22T22:29:48.124" v="65" actId="20577"/>
      <pc:docMkLst>
        <pc:docMk/>
      </pc:docMkLst>
      <pc:sldChg chg="addSp delSp modSp">
        <pc:chgData name="Ion Cuciorva (2326046)" userId="S::2326046@student.uwtsd.ac.uk::cd536b8b-d9d5-4b73-a544-c5500e955b19" providerId="AD" clId="Web-{B0361EFC-1159-A9EA-E2A6-BF4DA2830474}" dt="2024-07-22T22:29:48.124" v="65" actId="20577"/>
        <pc:sldMkLst>
          <pc:docMk/>
          <pc:sldMk cId="808549180" sldId="261"/>
        </pc:sldMkLst>
        <pc:spChg chg="add del mod">
          <ac:chgData name="Ion Cuciorva (2326046)" userId="S::2326046@student.uwtsd.ac.uk::cd536b8b-d9d5-4b73-a544-c5500e955b19" providerId="AD" clId="Web-{B0361EFC-1159-A9EA-E2A6-BF4DA2830474}" dt="2024-07-22T22:17:08.728" v="15"/>
          <ac:spMkLst>
            <pc:docMk/>
            <pc:sldMk cId="808549180" sldId="261"/>
            <ac:spMk id="2" creationId="{DCB15DE4-E615-E2AA-76E8-742BF951258B}"/>
          </ac:spMkLst>
        </pc:spChg>
        <pc:spChg chg="mod">
          <ac:chgData name="Ion Cuciorva (2326046)" userId="S::2326046@student.uwtsd.ac.uk::cd536b8b-d9d5-4b73-a544-c5500e955b19" providerId="AD" clId="Web-{B0361EFC-1159-A9EA-E2A6-BF4DA2830474}" dt="2024-07-22T22:29:48.124" v="65" actId="20577"/>
          <ac:spMkLst>
            <pc:docMk/>
            <pc:sldMk cId="808549180" sldId="261"/>
            <ac:spMk id="3" creationId="{D98562E4-6EBA-BF29-8C91-C6C314BA1CE3}"/>
          </ac:spMkLst>
        </pc:spChg>
        <pc:spChg chg="add del mod">
          <ac:chgData name="Ion Cuciorva (2326046)" userId="S::2326046@student.uwtsd.ac.uk::cd536b8b-d9d5-4b73-a544-c5500e955b19" providerId="AD" clId="Web-{B0361EFC-1159-A9EA-E2A6-BF4DA2830474}" dt="2024-07-22T22:18:49.515" v="37"/>
          <ac:spMkLst>
            <pc:docMk/>
            <pc:sldMk cId="808549180" sldId="261"/>
            <ac:spMk id="4" creationId="{0DD54E62-B553-56C8-DF53-AFB9E47D8A9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8C1E74-9BE4-4304-B409-6BEE5D33053A}" type="datetimeFigureOut">
              <a:rPr lang="en-GB" smtClean="0"/>
              <a:t>22/07/2024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3D8035-69D1-4F07-A058-1D8EF91B356A}" type="slidenum">
              <a:rPr lang="en-GB" smtClean="0"/>
              <a:t>‹#›</a:t>
            </a:fld>
            <a:endParaRPr lang="en-GB"/>
          </a:p>
        </p:txBody>
      </p:sp>
    </p:spTree>
    <p:extLst>
      <p:ext uri="{BB962C8B-B14F-4D97-AF65-F5344CB8AC3E}">
        <p14:creationId xmlns:p14="http://schemas.microsoft.com/office/powerpoint/2010/main" val="1557061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GB"/>
          </a:p>
        </p:txBody>
      </p:sp>
      <p:sp>
        <p:nvSpPr>
          <p:cNvPr id="4" name="Marcador de número de diapositiva 3"/>
          <p:cNvSpPr>
            <a:spLocks noGrp="1"/>
          </p:cNvSpPr>
          <p:nvPr>
            <p:ph type="sldNum" sz="quarter" idx="5"/>
          </p:nvPr>
        </p:nvSpPr>
        <p:spPr/>
        <p:txBody>
          <a:bodyPr/>
          <a:lstStyle/>
          <a:p>
            <a:fld id="{F53D8035-69D1-4F07-A058-1D8EF91B356A}" type="slidenum">
              <a:rPr lang="en-GB" smtClean="0"/>
              <a:t>7</a:t>
            </a:fld>
            <a:endParaRPr lang="en-GB"/>
          </a:p>
        </p:txBody>
      </p:sp>
    </p:spTree>
    <p:extLst>
      <p:ext uri="{BB962C8B-B14F-4D97-AF65-F5344CB8AC3E}">
        <p14:creationId xmlns:p14="http://schemas.microsoft.com/office/powerpoint/2010/main" val="826395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45A93-BA26-C4CF-090E-DB9B76D819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ADF76C-8265-0BDA-16A6-745688AFD9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480009-9D5D-F6B1-0B12-F2D8969E4EA6}"/>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5" name="Footer Placeholder 4">
            <a:extLst>
              <a:ext uri="{FF2B5EF4-FFF2-40B4-BE49-F238E27FC236}">
                <a16:creationId xmlns:a16="http://schemas.microsoft.com/office/drawing/2014/main" id="{A15C655D-CEBC-92B3-96BA-13198585A4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68A7E6-4CAC-B4F9-F83A-B978780122B0}"/>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3079263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D94AD-3F35-7D69-F107-F950CF4D79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74A27E-BA6C-A847-4959-3E87AC3DCC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93AE8B-3B5C-CE92-E409-B3AD334A3CBB}"/>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5" name="Footer Placeholder 4">
            <a:extLst>
              <a:ext uri="{FF2B5EF4-FFF2-40B4-BE49-F238E27FC236}">
                <a16:creationId xmlns:a16="http://schemas.microsoft.com/office/drawing/2014/main" id="{41235F92-9030-46C2-4B26-1FFB2CBA96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439F4C-8C68-433A-8290-9CCCB987F5C2}"/>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3007068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36120-C544-6E0E-FB4A-83380FCEE3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5E3A4D-F62A-34B9-934E-E56F5974CC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F03E0-30E3-C6CD-5285-0012F9040D76}"/>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5" name="Footer Placeholder 4">
            <a:extLst>
              <a:ext uri="{FF2B5EF4-FFF2-40B4-BE49-F238E27FC236}">
                <a16:creationId xmlns:a16="http://schemas.microsoft.com/office/drawing/2014/main" id="{CF65F0BC-47DA-62C1-0DE8-74B00A2CB4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A3E73A-A1F8-D902-55E5-A4D519E8954C}"/>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2166635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A9A7F-F10D-3C9A-81D3-22702E0600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11A114-8474-2117-50A9-318B1D266E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01E1E9-9BB4-235F-ECA9-7B053ADAC1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09DBED-11E3-9173-DCFE-5360169E85E3}"/>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6" name="Footer Placeholder 5">
            <a:extLst>
              <a:ext uri="{FF2B5EF4-FFF2-40B4-BE49-F238E27FC236}">
                <a16:creationId xmlns:a16="http://schemas.microsoft.com/office/drawing/2014/main" id="{E4D107C5-2A00-0EEF-BAFD-69BFEC7BC4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704AF7-A674-4F8D-98B4-82707510D1FE}"/>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149936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44CF3-F6A3-1596-F053-7432A9DCD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86513A-40E2-AA23-01FE-4257B8236A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71118F-0367-6B4D-885D-2E0B5DDE94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EA75E6F-C0F0-6926-FBB3-BDE9E7F99E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AA8842-A6E6-10CA-ECB7-D49822A196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9A6B18-DDE3-3366-6EDC-5ED7D2F42C57}"/>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8" name="Footer Placeholder 7">
            <a:extLst>
              <a:ext uri="{FF2B5EF4-FFF2-40B4-BE49-F238E27FC236}">
                <a16:creationId xmlns:a16="http://schemas.microsoft.com/office/drawing/2014/main" id="{837B0D65-E3F7-0764-079F-EA8451AC3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246CE9-8E69-164C-2C30-96E8DA85AE9F}"/>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2729709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4FCED-70A0-EA74-2200-35F91C98ED2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84006C-0D3E-A0BC-36AD-38B12BE506C9}"/>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4" name="Footer Placeholder 3">
            <a:extLst>
              <a:ext uri="{FF2B5EF4-FFF2-40B4-BE49-F238E27FC236}">
                <a16:creationId xmlns:a16="http://schemas.microsoft.com/office/drawing/2014/main" id="{AA6B7290-6BE8-5B45-4150-66D998F242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E5C432-BECB-E477-DF58-18D78300E2F6}"/>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1507389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937D60-17DB-97FC-D0FB-0D719B7A9F04}"/>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3" name="Footer Placeholder 2">
            <a:extLst>
              <a:ext uri="{FF2B5EF4-FFF2-40B4-BE49-F238E27FC236}">
                <a16:creationId xmlns:a16="http://schemas.microsoft.com/office/drawing/2014/main" id="{D5A7B026-27B2-4019-765E-FF530483BA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A181B8-19BC-7934-423C-A5D37CFF27FF}"/>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749704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BD569-9DF5-D202-3913-D696C84217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762D3E-1C63-4554-F86C-4E939B58CE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802047-F2EB-51A6-CCD9-5105823AE5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D000E1-4FFD-354A-BDC7-CDEF922C372F}"/>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6" name="Footer Placeholder 5">
            <a:extLst>
              <a:ext uri="{FF2B5EF4-FFF2-40B4-BE49-F238E27FC236}">
                <a16:creationId xmlns:a16="http://schemas.microsoft.com/office/drawing/2014/main" id="{A0D1CAEE-E7BA-5475-FA11-EB1E69B0E9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CB141D-3C54-5E29-13D7-876DA3D5A0C4}"/>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2494353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11182-DB40-50DE-8552-8AAB473D31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C915D9-5598-0E41-2F50-65D5A7094A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BCDD23-A742-3559-E15C-A5FB498C7E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6C5B56-8B0A-2BA0-6DF4-6E5D44F763CB}"/>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6" name="Footer Placeholder 5">
            <a:extLst>
              <a:ext uri="{FF2B5EF4-FFF2-40B4-BE49-F238E27FC236}">
                <a16:creationId xmlns:a16="http://schemas.microsoft.com/office/drawing/2014/main" id="{805F5A21-DBD1-B88D-B162-2430F31153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9265FC-1305-588A-ECA1-8EBD072C71D3}"/>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64335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CF532-ADE8-3498-F7B8-475CC657B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D130EF-9448-86EB-0A4B-3EDE32F77B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0F7AA1-1499-42B6-64F4-6CABF6B182BB}"/>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5" name="Footer Placeholder 4">
            <a:extLst>
              <a:ext uri="{FF2B5EF4-FFF2-40B4-BE49-F238E27FC236}">
                <a16:creationId xmlns:a16="http://schemas.microsoft.com/office/drawing/2014/main" id="{62A0037C-3ECC-3FBE-F84C-9731C6C02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618AB7-984B-C123-B670-8B77DD141241}"/>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861362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C91C2D-73B8-95E1-95C1-7B9C0CD478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9254D4-F409-6221-5F6B-D245921747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E6AD8-CD4A-B8E1-D2E1-9ECE60B096A5}"/>
              </a:ext>
            </a:extLst>
          </p:cNvPr>
          <p:cNvSpPr>
            <a:spLocks noGrp="1"/>
          </p:cNvSpPr>
          <p:nvPr>
            <p:ph type="dt" sz="half" idx="10"/>
          </p:nvPr>
        </p:nvSpPr>
        <p:spPr/>
        <p:txBody>
          <a:bodyPr/>
          <a:lstStyle/>
          <a:p>
            <a:fld id="{EFE6170C-3021-4208-BD2B-B2EAD6B3D54C}" type="datetimeFigureOut">
              <a:rPr lang="en-GB" smtClean="0"/>
              <a:t>22/07/2024</a:t>
            </a:fld>
            <a:endParaRPr lang="en-GB"/>
          </a:p>
        </p:txBody>
      </p:sp>
      <p:sp>
        <p:nvSpPr>
          <p:cNvPr id="5" name="Footer Placeholder 4">
            <a:extLst>
              <a:ext uri="{FF2B5EF4-FFF2-40B4-BE49-F238E27FC236}">
                <a16:creationId xmlns:a16="http://schemas.microsoft.com/office/drawing/2014/main" id="{E3269AB5-2D03-55A4-CC6C-A7A485262D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EBE9E6-AB1F-A8B7-FAE3-4E69BA61C964}"/>
              </a:ext>
            </a:extLst>
          </p:cNvPr>
          <p:cNvSpPr>
            <a:spLocks noGrp="1"/>
          </p:cNvSpPr>
          <p:nvPr>
            <p:ph type="sldNum" sz="quarter" idx="12"/>
          </p:nvPr>
        </p:nvSpPr>
        <p:spPr/>
        <p:txBody>
          <a:bodyPr/>
          <a:lstStyle/>
          <a:p>
            <a:fld id="{F3D185B0-1AB0-4E5A-9C27-4BF68E8D2C66}" type="slidenum">
              <a:rPr lang="en-GB" smtClean="0"/>
              <a:t>‹#›</a:t>
            </a:fld>
            <a:endParaRPr lang="en-GB"/>
          </a:p>
        </p:txBody>
      </p:sp>
    </p:spTree>
    <p:extLst>
      <p:ext uri="{BB962C8B-B14F-4D97-AF65-F5344CB8AC3E}">
        <p14:creationId xmlns:p14="http://schemas.microsoft.com/office/powerpoint/2010/main" val="887309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D7BF66-7874-3641-CA9C-92D08F9562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BF60AF-1A0F-4327-792A-F5B51F3A8F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F6CEF3-301D-C036-28A5-81C999659E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FE6170C-3021-4208-BD2B-B2EAD6B3D54C}" type="datetimeFigureOut">
              <a:rPr lang="en-GB" smtClean="0"/>
              <a:t>22/07/2024</a:t>
            </a:fld>
            <a:endParaRPr lang="en-GB"/>
          </a:p>
        </p:txBody>
      </p:sp>
      <p:sp>
        <p:nvSpPr>
          <p:cNvPr id="5" name="Footer Placeholder 4">
            <a:extLst>
              <a:ext uri="{FF2B5EF4-FFF2-40B4-BE49-F238E27FC236}">
                <a16:creationId xmlns:a16="http://schemas.microsoft.com/office/drawing/2014/main" id="{84BADFBC-5819-BF88-039B-8A783C2575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CB18C0E-E28E-89F5-82A8-6F8BFB45F3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D185B0-1AB0-4E5A-9C27-4BF68E8D2C66}" type="slidenum">
              <a:rPr lang="en-GB" smtClean="0"/>
              <a:t>‹#›</a:t>
            </a:fld>
            <a:endParaRPr lang="en-GB"/>
          </a:p>
        </p:txBody>
      </p:sp>
    </p:spTree>
    <p:extLst>
      <p:ext uri="{BB962C8B-B14F-4D97-AF65-F5344CB8AC3E}">
        <p14:creationId xmlns:p14="http://schemas.microsoft.com/office/powerpoint/2010/main" val="2781510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urses.lumenlearning.com/wm-principlesofmanagement/chapter/primary-functions-of-management/"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89/fpsyg.2021.774388" TargetMode="External"/><Relationship Id="rId2" Type="http://schemas.openxmlformats.org/officeDocument/2006/relationships/hyperlink" Target="https://doi.org/10.4018/978-1-5225-8903-7" TargetMode="External"/><Relationship Id="rId1" Type="http://schemas.openxmlformats.org/officeDocument/2006/relationships/slideLayout" Target="../slideLayouts/slideLayout2.xml"/><Relationship Id="rId6" Type="http://schemas.openxmlformats.org/officeDocument/2006/relationships/hyperlink" Target="https://www.indeed.com/career-advice" TargetMode="External"/><Relationship Id="rId5" Type="http://schemas.openxmlformats.org/officeDocument/2006/relationships/hyperlink" Target="https://www.indeed.com/career-advice/career-development/what-are-the-four-functions-of-management" TargetMode="External"/><Relationship Id="rId4" Type="http://schemas.openxmlformats.org/officeDocument/2006/relationships/hyperlink" Target="https://www.amazon.jobs/content/en/our-workplace/leadership-principl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books.google.co.uk/books?hl=en&amp;lr=&amp;id=mGdJDQAAQBAJ&amp;oi=fnd&amp;pg=PR1&amp;dq=what+skills+managers+need+have+to+support+employees+to+progress+in+their+work&amp;ots=w5wFx3-EjP&amp;sig=LGGd1nEXigrBTfctXxEq82XIZN8&amp;redir_esc=y#v=onepage&amp;q&amp;f=false" TargetMode="External"/><Relationship Id="rId7" Type="http://schemas.openxmlformats.org/officeDocument/2006/relationships/hyperlink" Target="https://www.ipa-involve.com/diagnostics?gad_source=1&amp;gclid=CjwKCAjwhvi0BhA4EiwAX25uj3kgdTscFNgzwoBW9mJb6spQHPczieSeTzyeUW5iHSCasMLlhDodlxoCivQQAvD_BwE" TargetMode="External"/><Relationship Id="rId2" Type="http://schemas.openxmlformats.org/officeDocument/2006/relationships/hyperlink" Target="https://commonwealthjoe.com/blogs/blog/an-insider-s-look-google-s-organizational-culture-and-what-companies-can-learn-from-it#:~:text=Google%20treats%20its%20employees%20with" TargetMode="External"/><Relationship Id="rId1" Type="http://schemas.openxmlformats.org/officeDocument/2006/relationships/slideLayout" Target="../slideLayouts/slideLayout2.xml"/><Relationship Id="rId6" Type="http://schemas.openxmlformats.org/officeDocument/2006/relationships/hyperlink" Target="https://hrsearchandrescue.com/why-is-fair-treatment-in-the-workplace-important/" TargetMode="External"/><Relationship Id="rId5" Type="http://schemas.openxmlformats.org/officeDocument/2006/relationships/hyperlink" Target="https://store.hbr.org/product/hbr-s-10-must-reads-on-managing-people-with-featured-article-leadership-that-gets-results-by-daniel-goleman/12575" TargetMode="External"/><Relationship Id="rId4" Type="http://schemas.openxmlformats.org/officeDocument/2006/relationships/hyperlink" Target="https://www.brightonsbm.com/news/6-essential-skills-manager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81B28BB-AB41-2A0E-FD28-75D2AB4ADBD0}"/>
              </a:ext>
            </a:extLst>
          </p:cNvPr>
          <p:cNvSpPr>
            <a:spLocks noGrp="1"/>
          </p:cNvSpPr>
          <p:nvPr>
            <p:ph type="subTitle" idx="1"/>
          </p:nvPr>
        </p:nvSpPr>
        <p:spPr>
          <a:xfrm>
            <a:off x="136187" y="18288"/>
            <a:ext cx="4488166" cy="6190488"/>
          </a:xfrm>
        </p:spPr>
        <p:txBody>
          <a:bodyPr>
            <a:normAutofit/>
          </a:bodyPr>
          <a:lstStyle/>
          <a:p>
            <a:pPr algn="l"/>
            <a:r>
              <a:rPr lang="en-GB" b="1"/>
              <a:t>Group presentation leadership and management </a:t>
            </a:r>
          </a:p>
          <a:p>
            <a:pPr algn="l"/>
            <a:r>
              <a:rPr lang="en-GB" sz="1800" b="1"/>
              <a:t>Module: </a:t>
            </a:r>
            <a:r>
              <a:rPr lang="en-GB" sz="1800"/>
              <a:t>Leadership and Management</a:t>
            </a:r>
          </a:p>
          <a:p>
            <a:pPr algn="l"/>
            <a:r>
              <a:rPr lang="en-GB" sz="1800" b="1"/>
              <a:t>Module code: </a:t>
            </a:r>
            <a:r>
              <a:rPr lang="en-GB" sz="1800"/>
              <a:t>LCBB4008</a:t>
            </a:r>
          </a:p>
          <a:p>
            <a:pPr algn="l"/>
            <a:r>
              <a:rPr lang="en-GB" sz="1800" b="1"/>
              <a:t>Students and student </a:t>
            </a:r>
            <a:r>
              <a:rPr lang="en-GB" sz="1800" b="1" err="1"/>
              <a:t>nomber</a:t>
            </a:r>
            <a:r>
              <a:rPr lang="en-GB" sz="1800"/>
              <a:t>:</a:t>
            </a:r>
          </a:p>
          <a:p>
            <a:pPr algn="l"/>
            <a:r>
              <a:rPr lang="en-GB" sz="1800"/>
              <a:t> Ionica Mihaita Boghiceanu 2224220</a:t>
            </a:r>
          </a:p>
          <a:p>
            <a:pPr algn="l"/>
            <a:r>
              <a:rPr lang="en-GB" sz="1800"/>
              <a:t>Ion </a:t>
            </a:r>
            <a:r>
              <a:rPr lang="en-GB" sz="1800" err="1"/>
              <a:t>Cuciorva</a:t>
            </a:r>
            <a:r>
              <a:rPr lang="en-GB" sz="1800"/>
              <a:t> 2326046</a:t>
            </a:r>
          </a:p>
          <a:p>
            <a:pPr algn="l"/>
            <a:r>
              <a:rPr lang="en-GB" sz="1800"/>
              <a:t>Victoria </a:t>
            </a:r>
            <a:r>
              <a:rPr lang="en-GB" sz="1800" err="1"/>
              <a:t>Grigoras</a:t>
            </a:r>
            <a:r>
              <a:rPr lang="en-GB" sz="1800"/>
              <a:t> 2234531</a:t>
            </a:r>
          </a:p>
          <a:p>
            <a:pPr algn="l"/>
            <a:r>
              <a:rPr lang="en-GB" sz="1800"/>
              <a:t>Silvana Montalvo </a:t>
            </a:r>
            <a:r>
              <a:rPr lang="en-GB" sz="1800" err="1"/>
              <a:t>Riofrio</a:t>
            </a:r>
            <a:r>
              <a:rPr lang="en-GB" sz="1800"/>
              <a:t> 2130452</a:t>
            </a:r>
          </a:p>
          <a:p>
            <a:pPr algn="l"/>
            <a:r>
              <a:rPr lang="en-GB" sz="1800" b="1"/>
              <a:t>Lecturer: </a:t>
            </a:r>
            <a:r>
              <a:rPr lang="en-GB" sz="1800"/>
              <a:t>Charles </a:t>
            </a:r>
            <a:r>
              <a:rPr lang="en-GB" sz="1800" err="1"/>
              <a:t>Oham</a:t>
            </a:r>
            <a:r>
              <a:rPr lang="en-GB" sz="1800"/>
              <a:t> </a:t>
            </a:r>
          </a:p>
          <a:p>
            <a:pPr algn="l"/>
            <a:r>
              <a:rPr lang="en-GB" sz="1800" b="1"/>
              <a:t>Module Leader: </a:t>
            </a:r>
            <a:r>
              <a:rPr lang="en-GB" sz="1800"/>
              <a:t>Leila </a:t>
            </a:r>
            <a:r>
              <a:rPr lang="en-GB" sz="1800" err="1"/>
              <a:t>Maazouz</a:t>
            </a:r>
            <a:r>
              <a:rPr lang="en-GB" sz="1800"/>
              <a:t> </a:t>
            </a:r>
            <a:endParaRPr lang="en-GB" sz="1800" b="1"/>
          </a:p>
        </p:txBody>
      </p:sp>
      <p:sp>
        <p:nvSpPr>
          <p:cNvPr id="2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background with a black and yellow shield with yellow flowers and leaves&#10;&#10;Description automatically generated">
            <a:extLst>
              <a:ext uri="{FF2B5EF4-FFF2-40B4-BE49-F238E27FC236}">
                <a16:creationId xmlns:a16="http://schemas.microsoft.com/office/drawing/2014/main" id="{57537A9F-6CC6-EFE4-4C6A-40CF91D9A865}"/>
              </a:ext>
            </a:extLst>
          </p:cNvPr>
          <p:cNvPicPr>
            <a:picLocks noChangeAspect="1"/>
          </p:cNvPicPr>
          <p:nvPr/>
        </p:nvPicPr>
        <p:blipFill rotWithShape="1">
          <a:blip r:embed="rId2">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Footer Placeholder 1">
            <a:extLst>
              <a:ext uri="{FF2B5EF4-FFF2-40B4-BE49-F238E27FC236}">
                <a16:creationId xmlns:a16="http://schemas.microsoft.com/office/drawing/2014/main" id="{DE1BB44F-7E5B-C59E-F27D-1DFFF97AB5E9}"/>
              </a:ext>
            </a:extLst>
          </p:cNvPr>
          <p:cNvSpPr>
            <a:spLocks noGrp="1"/>
          </p:cNvSpPr>
          <p:nvPr>
            <p:ph type="ftr" sz="quarter" idx="11"/>
          </p:nvPr>
        </p:nvSpPr>
        <p:spPr>
          <a:xfrm>
            <a:off x="65116" y="6474587"/>
            <a:ext cx="4114800" cy="365125"/>
          </a:xfrm>
        </p:spPr>
        <p:txBody>
          <a:bodyPr/>
          <a:lstStyle/>
          <a:p>
            <a:r>
              <a:rPr lang="en-GB">
                <a:solidFill>
                  <a:schemeClr val="tx1"/>
                </a:solidFill>
              </a:rPr>
              <a:t>Ionica Mihaita Boghiceanu 2224220</a:t>
            </a:r>
          </a:p>
        </p:txBody>
      </p:sp>
    </p:spTree>
    <p:extLst>
      <p:ext uri="{BB962C8B-B14F-4D97-AF65-F5344CB8AC3E}">
        <p14:creationId xmlns:p14="http://schemas.microsoft.com/office/powerpoint/2010/main" val="1730940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descr="Outdoor warehouse">
            <a:extLst>
              <a:ext uri="{FF2B5EF4-FFF2-40B4-BE49-F238E27FC236}">
                <a16:creationId xmlns:a16="http://schemas.microsoft.com/office/drawing/2014/main" id="{494214A7-7D90-91DF-9AD6-09BC7AA4068B}"/>
              </a:ext>
            </a:extLst>
          </p:cNvPr>
          <p:cNvPicPr>
            <a:picLocks noChangeAspect="1"/>
          </p:cNvPicPr>
          <p:nvPr/>
        </p:nvPicPr>
        <p:blipFill rotWithShape="1">
          <a:blip r:embed="rId2"/>
          <a:srcRect r="6237"/>
          <a:stretch/>
        </p:blipFill>
        <p:spPr>
          <a:xfrm>
            <a:off x="0" y="10"/>
            <a:ext cx="9669642" cy="6857990"/>
          </a:xfrm>
          <a:prstGeom prst="rect">
            <a:avLst/>
          </a:prstGeom>
        </p:spPr>
      </p:pic>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2">
            <a:extLst>
              <a:ext uri="{FF2B5EF4-FFF2-40B4-BE49-F238E27FC236}">
                <a16:creationId xmlns:a16="http://schemas.microsoft.com/office/drawing/2014/main" id="{15C6B452-0C7B-0EAD-5618-B574A78B142A}"/>
              </a:ext>
            </a:extLst>
          </p:cNvPr>
          <p:cNvSpPr>
            <a:spLocks noGrp="1"/>
          </p:cNvSpPr>
          <p:nvPr>
            <p:ph idx="1"/>
          </p:nvPr>
        </p:nvSpPr>
        <p:spPr>
          <a:xfrm>
            <a:off x="7531610" y="330740"/>
            <a:ext cx="4443139" cy="5846223"/>
          </a:xfrm>
        </p:spPr>
        <p:txBody>
          <a:bodyPr>
            <a:normAutofit/>
          </a:bodyPr>
          <a:lstStyle/>
          <a:p>
            <a:pPr marL="0" indent="0">
              <a:buNone/>
            </a:pPr>
            <a:r>
              <a:rPr lang="en-GB" sz="2400" b="1"/>
              <a:t>Table of content: </a:t>
            </a:r>
          </a:p>
          <a:p>
            <a:pPr marL="342900" indent="-342900">
              <a:buAutoNum type="arabicPeriod"/>
            </a:pPr>
            <a:r>
              <a:rPr lang="en-GB" sz="2000"/>
              <a:t>Introduction </a:t>
            </a:r>
          </a:p>
          <a:p>
            <a:pPr marL="342900" indent="-342900">
              <a:buAutoNum type="arabicPeriod"/>
            </a:pPr>
            <a:r>
              <a:rPr lang="en-GB" sz="2000"/>
              <a:t>Importance of management  in businesses</a:t>
            </a:r>
          </a:p>
          <a:p>
            <a:pPr marL="342900" indent="-342900">
              <a:buAutoNum type="arabicPeriod"/>
            </a:pPr>
            <a:r>
              <a:rPr lang="en-GB" sz="2000"/>
              <a:t>Management principles in organisations </a:t>
            </a:r>
          </a:p>
          <a:p>
            <a:pPr marL="342900" indent="-342900">
              <a:buAutoNum type="arabicPeriod"/>
            </a:pPr>
            <a:r>
              <a:rPr lang="en-GB" sz="2000"/>
              <a:t>Management functions and its importance</a:t>
            </a:r>
          </a:p>
          <a:p>
            <a:pPr marL="342900" indent="-342900">
              <a:buAutoNum type="arabicPeriod"/>
            </a:pPr>
            <a:r>
              <a:rPr lang="en-GB" sz="2000"/>
              <a:t>Managerial roles in an organisation</a:t>
            </a:r>
          </a:p>
          <a:p>
            <a:pPr marL="342900" indent="-342900">
              <a:buAutoNum type="arabicPeriod"/>
            </a:pPr>
            <a:r>
              <a:rPr lang="en-GB" sz="2000"/>
              <a:t>Managers actions towards team members and its skills</a:t>
            </a:r>
          </a:p>
          <a:p>
            <a:pPr marL="342900" indent="-342900">
              <a:buFont typeface="Arial" panose="020B0604020202020204" pitchFamily="34" charset="0"/>
              <a:buAutoNum type="arabicPeriod"/>
            </a:pPr>
            <a:r>
              <a:rPr lang="en-GB" sz="2000"/>
              <a:t>Managers actions towards team members and its importance </a:t>
            </a:r>
          </a:p>
          <a:p>
            <a:pPr marL="342900" indent="-342900">
              <a:buAutoNum type="arabicPeriod"/>
            </a:pPr>
            <a:r>
              <a:rPr lang="en-GB" sz="2000"/>
              <a:t>Conclusion </a:t>
            </a:r>
          </a:p>
        </p:txBody>
      </p:sp>
      <p:sp>
        <p:nvSpPr>
          <p:cNvPr id="2" name="Footer Placeholder 1">
            <a:extLst>
              <a:ext uri="{FF2B5EF4-FFF2-40B4-BE49-F238E27FC236}">
                <a16:creationId xmlns:a16="http://schemas.microsoft.com/office/drawing/2014/main" id="{ADFE3A68-57C9-A54A-D9C7-392C1CB06934}"/>
              </a:ext>
            </a:extLst>
          </p:cNvPr>
          <p:cNvSpPr>
            <a:spLocks noGrp="1"/>
          </p:cNvSpPr>
          <p:nvPr>
            <p:ph type="ftr" sz="quarter" idx="11"/>
          </p:nvPr>
        </p:nvSpPr>
        <p:spPr/>
        <p:txBody>
          <a:bodyPr/>
          <a:lstStyle/>
          <a:p>
            <a:r>
              <a:rPr lang="en-GB">
                <a:solidFill>
                  <a:schemeClr val="tx1"/>
                </a:solidFill>
              </a:rPr>
              <a:t>Ionica Mihaita Boghiceanu 2224220</a:t>
            </a:r>
          </a:p>
        </p:txBody>
      </p:sp>
    </p:spTree>
    <p:extLst>
      <p:ext uri="{BB962C8B-B14F-4D97-AF65-F5344CB8AC3E}">
        <p14:creationId xmlns:p14="http://schemas.microsoft.com/office/powerpoint/2010/main" val="3390809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81B2AF-14B7-28B3-3E04-3D162B4A8DE3}"/>
              </a:ext>
            </a:extLst>
          </p:cNvPr>
          <p:cNvSpPr>
            <a:spLocks noGrp="1"/>
          </p:cNvSpPr>
          <p:nvPr>
            <p:ph idx="1"/>
          </p:nvPr>
        </p:nvSpPr>
        <p:spPr>
          <a:xfrm>
            <a:off x="4447308" y="591344"/>
            <a:ext cx="6906491" cy="4878431"/>
          </a:xfrm>
        </p:spPr>
        <p:txBody>
          <a:bodyPr anchor="ctr">
            <a:normAutofit/>
          </a:bodyPr>
          <a:lstStyle/>
          <a:p>
            <a:pPr marL="0" indent="0">
              <a:buNone/>
            </a:pPr>
            <a:r>
              <a:rPr lang="en-GB" b="1"/>
              <a:t>Introduction:</a:t>
            </a:r>
          </a:p>
          <a:p>
            <a:pPr marL="0" indent="0">
              <a:buNone/>
            </a:pPr>
            <a:r>
              <a:rPr lang="en-GB"/>
              <a:t>In order to accomplish an organization's objectives, management entails planning, organising, leading, and controlling its resources. It also entails coordinating and supervising the work of others to guarantee effectiveness and efficiency. This includes establishing goals, allocating resources, inspiring workers, and keeping an eye on output in order to achieve intended results with the least amount of waste.</a:t>
            </a:r>
          </a:p>
          <a:p>
            <a:pPr marL="0" indent="0">
              <a:buNone/>
            </a:pPr>
            <a:endParaRPr lang="en-GB"/>
          </a:p>
        </p:txBody>
      </p:sp>
      <p:sp>
        <p:nvSpPr>
          <p:cNvPr id="2" name="TextBox 1">
            <a:extLst>
              <a:ext uri="{FF2B5EF4-FFF2-40B4-BE49-F238E27FC236}">
                <a16:creationId xmlns:a16="http://schemas.microsoft.com/office/drawing/2014/main" id="{5152CB0B-EFDC-B64A-BAE3-A2A599E0396E}"/>
              </a:ext>
            </a:extLst>
          </p:cNvPr>
          <p:cNvSpPr txBox="1"/>
          <p:nvPr/>
        </p:nvSpPr>
        <p:spPr>
          <a:xfrm>
            <a:off x="5660968" y="5794555"/>
            <a:ext cx="5692832" cy="369332"/>
          </a:xfrm>
          <a:prstGeom prst="rect">
            <a:avLst/>
          </a:prstGeom>
          <a:noFill/>
        </p:spPr>
        <p:txBody>
          <a:bodyPr wrap="square" rtlCol="0">
            <a:spAutoFit/>
          </a:bodyPr>
          <a:lstStyle/>
          <a:p>
            <a:r>
              <a:rPr lang="en-GB" sz="1800" i="1"/>
              <a:t>Robbins, S.P., Coulter, M.K. and Randel, A. </a:t>
            </a:r>
            <a:r>
              <a:rPr lang="en-GB" sz="1800"/>
              <a:t>(2021)</a:t>
            </a:r>
          </a:p>
        </p:txBody>
      </p:sp>
      <p:sp>
        <p:nvSpPr>
          <p:cNvPr id="4" name="Footer Placeholder 3">
            <a:extLst>
              <a:ext uri="{FF2B5EF4-FFF2-40B4-BE49-F238E27FC236}">
                <a16:creationId xmlns:a16="http://schemas.microsoft.com/office/drawing/2014/main" id="{64E14C1D-6389-263F-548F-7F8C8EF6467A}"/>
              </a:ext>
            </a:extLst>
          </p:cNvPr>
          <p:cNvSpPr>
            <a:spLocks noGrp="1"/>
          </p:cNvSpPr>
          <p:nvPr>
            <p:ph type="ftr" sz="quarter" idx="11"/>
          </p:nvPr>
        </p:nvSpPr>
        <p:spPr/>
        <p:txBody>
          <a:bodyPr/>
          <a:lstStyle/>
          <a:p>
            <a:r>
              <a:rPr lang="en-GB"/>
              <a:t>Ionica Mihaita Boghiceanu 2224220</a:t>
            </a:r>
          </a:p>
        </p:txBody>
      </p:sp>
    </p:spTree>
    <p:extLst>
      <p:ext uri="{BB962C8B-B14F-4D97-AF65-F5344CB8AC3E}">
        <p14:creationId xmlns:p14="http://schemas.microsoft.com/office/powerpoint/2010/main" val="1084178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Graph on document with pen">
            <a:extLst>
              <a:ext uri="{FF2B5EF4-FFF2-40B4-BE49-F238E27FC236}">
                <a16:creationId xmlns:a16="http://schemas.microsoft.com/office/drawing/2014/main" id="{2134111B-DA90-0F30-2F81-CE284C8D6C6F}"/>
              </a:ext>
            </a:extLst>
          </p:cNvPr>
          <p:cNvPicPr>
            <a:picLocks noChangeAspect="1"/>
          </p:cNvPicPr>
          <p:nvPr/>
        </p:nvPicPr>
        <p:blipFill>
          <a:blip r:embed="rId2"/>
          <a:srcRect l="38588" r="2486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5D19DF17-FF8B-04B7-B4AC-E43282936584}"/>
              </a:ext>
            </a:extLst>
          </p:cNvPr>
          <p:cNvSpPr>
            <a:spLocks noGrp="1"/>
          </p:cNvSpPr>
          <p:nvPr>
            <p:ph idx="1"/>
          </p:nvPr>
        </p:nvSpPr>
        <p:spPr>
          <a:xfrm>
            <a:off x="3832698" y="301557"/>
            <a:ext cx="7521103" cy="5801131"/>
          </a:xfrm>
        </p:spPr>
        <p:txBody>
          <a:bodyPr vert="horz" lIns="91440" tIns="45720" rIns="91440" bIns="45720" rtlCol="0" anchor="t">
            <a:normAutofit/>
          </a:bodyPr>
          <a:lstStyle/>
          <a:p>
            <a:pPr marL="0" indent="0">
              <a:buNone/>
            </a:pPr>
            <a:r>
              <a:rPr lang="en" sz="1800" b="1">
                <a:latin typeface="Times New Roman"/>
                <a:cs typeface="Times New Roman"/>
              </a:rPr>
              <a:t>Importance of management</a:t>
            </a:r>
            <a:endParaRPr lang="en-GB" sz="1800"/>
          </a:p>
          <a:p>
            <a:pPr>
              <a:buFont typeface="Arial"/>
              <a:buChar char="•"/>
            </a:pPr>
            <a:r>
              <a:rPr lang="en" sz="1800">
                <a:latin typeface="Times New Roman"/>
                <a:cs typeface="Times New Roman"/>
              </a:rPr>
              <a:t>Management is very important nowadays due to direct and organized operation, workers, and also workflow that ensure the needs of organizations. Managers that have several works in the organization (Coursera, 2023). </a:t>
            </a:r>
            <a:endParaRPr lang="en-GB" sz="1800"/>
          </a:p>
          <a:p>
            <a:pPr>
              <a:buFont typeface="Arial"/>
              <a:buChar char="•"/>
            </a:pPr>
            <a:r>
              <a:rPr lang="en" sz="1800">
                <a:latin typeface="Times New Roman"/>
                <a:cs typeface="Times New Roman"/>
              </a:rPr>
              <a:t>Management also applies in the Amazon company to manage several works in effective ways (Whitepapers, 2022). </a:t>
            </a:r>
            <a:endParaRPr lang="en-GB" sz="1800"/>
          </a:p>
          <a:p>
            <a:pPr marL="0" indent="0">
              <a:buNone/>
            </a:pPr>
            <a:r>
              <a:rPr lang="en-GB" sz="1800">
                <a:latin typeface="Times New Roman"/>
                <a:cs typeface="Times New Roman"/>
              </a:rPr>
              <a:t>Nowadays, management is very important to organize as well as direct operation, workflow, and also employees to </a:t>
            </a:r>
            <a:r>
              <a:rPr lang="en-GB" sz="1800" err="1">
                <a:latin typeface="Times New Roman"/>
                <a:cs typeface="Times New Roman"/>
              </a:rPr>
              <a:t>fulfill</a:t>
            </a:r>
            <a:r>
              <a:rPr lang="en-GB" sz="1800">
                <a:latin typeface="Times New Roman"/>
                <a:cs typeface="Times New Roman"/>
              </a:rPr>
              <a:t> organizational aims. The initial goal of management is to make a work that emphasizes empowering employees to complete their tasks in effective ways and also maintain productivity. A complete organization framework that guides workers as well as creates the tone and also focuses on their work in effective ways (Coursera, 2023). Managers are majorly involved in regulating as well as implementing these frameworks in the organization. Managers that are responsible for doing any of the following works are various types such as creating aims as well as objectives, making schedules, and making strategies to enhance productivity, performance, and productivity. Management that provides capabilities for regulating the changes to AWS resources, making maintenance options for changes to methods, and regulating some specific actions at the time of important events to neglect disruptions (Whitepapers, 2022).</a:t>
            </a:r>
            <a:endParaRPr lang="en-GB" sz="1800"/>
          </a:p>
        </p:txBody>
      </p:sp>
      <p:sp>
        <p:nvSpPr>
          <p:cNvPr id="2" name="Footer Placeholder 1">
            <a:extLst>
              <a:ext uri="{FF2B5EF4-FFF2-40B4-BE49-F238E27FC236}">
                <a16:creationId xmlns:a16="http://schemas.microsoft.com/office/drawing/2014/main" id="{C655E152-C90E-B500-02F5-1581392D4F2C}"/>
              </a:ext>
            </a:extLst>
          </p:cNvPr>
          <p:cNvSpPr>
            <a:spLocks noGrp="1"/>
          </p:cNvSpPr>
          <p:nvPr>
            <p:ph type="ftr" sz="quarter" idx="11"/>
          </p:nvPr>
        </p:nvSpPr>
        <p:spPr/>
        <p:txBody>
          <a:bodyPr/>
          <a:lstStyle/>
          <a:p>
            <a:r>
              <a:rPr lang="en-GB"/>
              <a:t>Victoria Grigoras 2234531</a:t>
            </a:r>
          </a:p>
        </p:txBody>
      </p:sp>
    </p:spTree>
    <p:extLst>
      <p:ext uri="{BB962C8B-B14F-4D97-AF65-F5344CB8AC3E}">
        <p14:creationId xmlns:p14="http://schemas.microsoft.com/office/powerpoint/2010/main" val="3181556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A3AB0EF4-3069-CA8E-4777-2B5C762AE5BC}"/>
              </a:ext>
            </a:extLst>
          </p:cNvPr>
          <p:cNvPicPr>
            <a:picLocks noChangeAspect="1"/>
          </p:cNvPicPr>
          <p:nvPr/>
        </p:nvPicPr>
        <p:blipFill>
          <a:blip r:embed="rId2"/>
          <a:srcRect l="53190" r="8932"/>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Content Placeholder 2">
            <a:extLst>
              <a:ext uri="{FF2B5EF4-FFF2-40B4-BE49-F238E27FC236}">
                <a16:creationId xmlns:a16="http://schemas.microsoft.com/office/drawing/2014/main" id="{D7873B51-3876-07B2-5F9A-C8CAB03CE678}"/>
              </a:ext>
            </a:extLst>
          </p:cNvPr>
          <p:cNvSpPr>
            <a:spLocks noGrp="1"/>
          </p:cNvSpPr>
          <p:nvPr>
            <p:ph idx="1"/>
          </p:nvPr>
        </p:nvSpPr>
        <p:spPr>
          <a:xfrm>
            <a:off x="184826" y="214010"/>
            <a:ext cx="7468425" cy="5888678"/>
          </a:xfrm>
        </p:spPr>
        <p:txBody>
          <a:bodyPr vert="horz" lIns="91440" tIns="45720" rIns="91440" bIns="45720" rtlCol="0">
            <a:normAutofit/>
          </a:bodyPr>
          <a:lstStyle/>
          <a:p>
            <a:pPr marL="0" indent="0">
              <a:buNone/>
            </a:pPr>
            <a:r>
              <a:rPr lang="en-GB" sz="1800"/>
              <a:t>Management principles:</a:t>
            </a:r>
          </a:p>
          <a:p>
            <a:pPr>
              <a:buFont typeface="Arial"/>
              <a:buChar char="•"/>
            </a:pPr>
            <a:r>
              <a:rPr lang="en" sz="1800">
                <a:latin typeface="Times New Roman"/>
                <a:cs typeface="Times New Roman"/>
              </a:rPr>
              <a:t>Management principle, that coordinates as well as administration of tasks to complete the aims within the time. A manager requires an understanding of some simple ideas to apply the basic operations (Indeed, (2024). </a:t>
            </a:r>
            <a:endParaRPr lang="en-GB" sz="1800"/>
          </a:p>
          <a:p>
            <a:pPr>
              <a:buFont typeface="Arial"/>
              <a:buChar char="•"/>
            </a:pPr>
            <a:r>
              <a:rPr lang="en" sz="1800">
                <a:latin typeface="Times New Roman"/>
                <a:cs typeface="Times New Roman"/>
              </a:rPr>
              <a:t>Principles of management that are applied in Amazon by the leaders expect as well as some necessary innovation or invention from their employees and anytime solve problems in effective ways(Amazon,2021). </a:t>
            </a:r>
            <a:br>
              <a:rPr lang="en" sz="1800">
                <a:latin typeface="Times New Roman"/>
                <a:cs typeface="Times New Roman"/>
              </a:rPr>
            </a:br>
            <a:br>
              <a:rPr lang="en" sz="1800">
                <a:latin typeface="Times New Roman"/>
                <a:cs typeface="Times New Roman"/>
              </a:rPr>
            </a:br>
            <a:r>
              <a:rPr lang="en" sz="1800">
                <a:latin typeface="Times New Roman"/>
                <a:cs typeface="Times New Roman"/>
              </a:rPr>
              <a:t>Management is the administration as well as coordination of work to fulfill the aim. This type of administration works in which includes functions of the organization coordinating as well as good strategy also the efforts of workers to fulfill these goals by applying different types of available resources. Management can also create a priority framework for staff members in the organization. The manager is very effective in developing necessary skills such as communication, planning, leadership as well as organization. Managers also need extensive knowledge about the goals of companies and how to regulate sales, employees, and some other works that fulfill the organization's goals (Indeed, (2024). Management principles that Amazon in various stages like customer obsession, invent as well as simplicity, and ownership. Leaders are mainly owners. That is for the long-term as well and does not harm the long-term goals for the short-term results (Amazon, 2021).</a:t>
            </a:r>
            <a:endParaRPr lang="en-GB" sz="1800"/>
          </a:p>
          <a:p>
            <a:pPr>
              <a:buNone/>
            </a:pPr>
            <a:endParaRPr lang="en-GB" sz="1300">
              <a:latin typeface="Times New Roman"/>
              <a:cs typeface="Times New Roman"/>
            </a:endParaRPr>
          </a:p>
        </p:txBody>
      </p:sp>
      <p:sp>
        <p:nvSpPr>
          <p:cNvPr id="2" name="Footer Placeholder 1">
            <a:extLst>
              <a:ext uri="{FF2B5EF4-FFF2-40B4-BE49-F238E27FC236}">
                <a16:creationId xmlns:a16="http://schemas.microsoft.com/office/drawing/2014/main" id="{31B957AA-218E-1A3D-CC95-6EEED8CF1899}"/>
              </a:ext>
            </a:extLst>
          </p:cNvPr>
          <p:cNvSpPr>
            <a:spLocks noGrp="1"/>
          </p:cNvSpPr>
          <p:nvPr>
            <p:ph type="ftr" sz="quarter" idx="11"/>
          </p:nvPr>
        </p:nvSpPr>
        <p:spPr/>
        <p:txBody>
          <a:bodyPr/>
          <a:lstStyle/>
          <a:p>
            <a:r>
              <a:rPr lang="en-GB"/>
              <a:t>Victoria Grigoras 2234531</a:t>
            </a:r>
          </a:p>
        </p:txBody>
      </p:sp>
    </p:spTree>
    <p:extLst>
      <p:ext uri="{BB962C8B-B14F-4D97-AF65-F5344CB8AC3E}">
        <p14:creationId xmlns:p14="http://schemas.microsoft.com/office/powerpoint/2010/main" val="1387272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C39817C-3553-9C7E-1192-CCC3C30060B5}"/>
              </a:ext>
            </a:extLst>
          </p:cNvPr>
          <p:cNvSpPr>
            <a:spLocks noGrp="1"/>
          </p:cNvSpPr>
          <p:nvPr>
            <p:ph type="title"/>
          </p:nvPr>
        </p:nvSpPr>
        <p:spPr>
          <a:xfrm>
            <a:off x="5868557" y="1138036"/>
            <a:ext cx="5444382" cy="1402470"/>
          </a:xfrm>
        </p:spPr>
        <p:txBody>
          <a:bodyPr anchor="t">
            <a:normAutofit/>
          </a:bodyPr>
          <a:lstStyle/>
          <a:p>
            <a:r>
              <a:rPr lang="es-ES" sz="3200" b="1">
                <a:latin typeface="Arial"/>
                <a:cs typeface="Arial"/>
              </a:rPr>
              <a:t>Management Functions</a:t>
            </a:r>
            <a:endParaRPr lang="es-ES" sz="3200"/>
          </a:p>
          <a:p>
            <a:endParaRPr lang="es-ES" sz="3200"/>
          </a:p>
        </p:txBody>
      </p:sp>
      <p:pic>
        <p:nvPicPr>
          <p:cNvPr id="35" name="Picture 4" descr="White puzzle with one red piece">
            <a:extLst>
              <a:ext uri="{FF2B5EF4-FFF2-40B4-BE49-F238E27FC236}">
                <a16:creationId xmlns:a16="http://schemas.microsoft.com/office/drawing/2014/main" id="{C6B6FCD8-5618-3CF2-7DDC-B161C2B7CB6C}"/>
              </a:ext>
            </a:extLst>
          </p:cNvPr>
          <p:cNvPicPr>
            <a:picLocks noChangeAspect="1"/>
          </p:cNvPicPr>
          <p:nvPr/>
        </p:nvPicPr>
        <p:blipFill>
          <a:blip r:embed="rId2"/>
          <a:srcRect l="29698" r="28051" b="-2"/>
          <a:stretch/>
        </p:blipFill>
        <p:spPr>
          <a:xfrm>
            <a:off x="-1" y="10"/>
            <a:ext cx="5151179" cy="6857990"/>
          </a:xfrm>
          <a:prstGeom prst="rect">
            <a:avLst/>
          </a:prstGeom>
        </p:spPr>
      </p:pic>
      <p:cxnSp>
        <p:nvCxnSpPr>
          <p:cNvPr id="36"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Marcador de contenido 2">
            <a:extLst>
              <a:ext uri="{FF2B5EF4-FFF2-40B4-BE49-F238E27FC236}">
                <a16:creationId xmlns:a16="http://schemas.microsoft.com/office/drawing/2014/main" id="{1EF4475E-29FF-0AA1-52BE-61F093AAE11A}"/>
              </a:ext>
            </a:extLst>
          </p:cNvPr>
          <p:cNvSpPr>
            <a:spLocks noGrp="1"/>
          </p:cNvSpPr>
          <p:nvPr>
            <p:ph idx="1"/>
          </p:nvPr>
        </p:nvSpPr>
        <p:spPr>
          <a:xfrm>
            <a:off x="5868557" y="2551176"/>
            <a:ext cx="5444382" cy="3591207"/>
          </a:xfrm>
        </p:spPr>
        <p:txBody>
          <a:bodyPr vert="horz" lIns="91440" tIns="45720" rIns="91440" bIns="45720" rtlCol="0">
            <a:normAutofit/>
          </a:bodyPr>
          <a:lstStyle/>
          <a:p>
            <a:r>
              <a:rPr lang="es-ES" sz="1000" b="1">
                <a:latin typeface="Arial"/>
                <a:ea typeface="+mn-lt"/>
                <a:cs typeface="+mn-lt"/>
              </a:rPr>
              <a:t>Main Points:</a:t>
            </a:r>
            <a:endParaRPr lang="es-ES" sz="1000">
              <a:latin typeface="Arial"/>
              <a:cs typeface="Arial"/>
            </a:endParaRPr>
          </a:p>
          <a:p>
            <a:r>
              <a:rPr lang="es-ES" sz="1000">
                <a:latin typeface="Arial"/>
                <a:ea typeface="+mn-lt"/>
                <a:cs typeface="+mn-lt"/>
              </a:rPr>
              <a:t>Guiding teams: Managers promote innovation and collaboration among employees.</a:t>
            </a:r>
            <a:endParaRPr lang="es-ES" sz="1000">
              <a:latin typeface="Arial"/>
              <a:cs typeface="Arial"/>
            </a:endParaRPr>
          </a:p>
          <a:p>
            <a:r>
              <a:rPr lang="es-ES" sz="1000">
                <a:latin typeface="Arial"/>
                <a:ea typeface="+mn-lt"/>
                <a:cs typeface="+mn-lt"/>
              </a:rPr>
              <a:t>Employee motivation: Open communication channels are used to motivate employees (Rajhans, 2012).</a:t>
            </a:r>
            <a:endParaRPr lang="es-ES" sz="1000">
              <a:latin typeface="Arial"/>
              <a:cs typeface="Arial"/>
            </a:endParaRPr>
          </a:p>
          <a:p>
            <a:r>
              <a:rPr lang="es-ES" sz="1000">
                <a:latin typeface="Arial"/>
                <a:ea typeface="+mn-lt"/>
                <a:cs typeface="+mn-lt"/>
              </a:rPr>
              <a:t>Performance monitoring: Managers use KPIs and data analytics to monitor and improve performance.</a:t>
            </a:r>
            <a:endParaRPr lang="es-ES" sz="1000">
              <a:latin typeface="Arial"/>
              <a:cs typeface="Arial"/>
            </a:endParaRPr>
          </a:p>
          <a:p>
            <a:r>
              <a:rPr lang="es-ES" sz="1000" b="1">
                <a:latin typeface="Arial"/>
                <a:ea typeface="+mn-lt"/>
                <a:cs typeface="+mn-lt"/>
              </a:rPr>
              <a:t>Explanation:</a:t>
            </a:r>
            <a:endParaRPr lang="es-ES" sz="1000">
              <a:latin typeface="Arial"/>
              <a:cs typeface="Arial"/>
            </a:endParaRPr>
          </a:p>
          <a:p>
            <a:r>
              <a:rPr lang="es-ES" sz="1000">
                <a:latin typeface="Arial"/>
                <a:ea typeface="+mn-lt"/>
                <a:cs typeface="+mn-lt"/>
              </a:rPr>
              <a:t>Managers play vital roles in guiding teams towards innovation and collaboration. By fostering an environment where employees are encouraged to share ideas and work together, managers ensure continuous improvement and creativity. Open communication channels are critical for employee motivation, allowing for transparent feedback and support (Rajhans, 2012) For instance Facebook, now part of Meta Platforms, Inc., employs a hybrid organizational structure combining functional, product-based, and geographic elements, enhanced by a matrix approach, to efficiently manage its diverse global operations and drive continuous innovation.. Performance monitoring is another essential role of managers, achieved through the use of key performance indicators (KPIs) and data analytics. These tools provide valuable insights into areas of success and opportunities for enhancement. Regular performance reviews further ensure that employees and teams are aligned with the organization's strategic objectives.</a:t>
            </a:r>
            <a:endParaRPr lang="es-ES" sz="1000">
              <a:latin typeface="Arial"/>
              <a:cs typeface="Arial"/>
            </a:endParaRPr>
          </a:p>
          <a:p>
            <a:endParaRPr lang="es-ES" sz="1000">
              <a:latin typeface="Arial"/>
              <a:cs typeface="Arial"/>
            </a:endParaRPr>
          </a:p>
        </p:txBody>
      </p:sp>
      <p:sp>
        <p:nvSpPr>
          <p:cNvPr id="4" name="Footer Placeholder 3">
            <a:extLst>
              <a:ext uri="{FF2B5EF4-FFF2-40B4-BE49-F238E27FC236}">
                <a16:creationId xmlns:a16="http://schemas.microsoft.com/office/drawing/2014/main" id="{459A6208-8C42-6A6D-FC66-A6C9438639F4}"/>
              </a:ext>
            </a:extLst>
          </p:cNvPr>
          <p:cNvSpPr>
            <a:spLocks noGrp="1"/>
          </p:cNvSpPr>
          <p:nvPr>
            <p:ph type="ftr" sz="quarter" idx="11"/>
          </p:nvPr>
        </p:nvSpPr>
        <p:spPr/>
        <p:txBody>
          <a:bodyPr/>
          <a:lstStyle/>
          <a:p>
            <a:r>
              <a:rPr lang="en-GB">
                <a:solidFill>
                  <a:schemeClr val="tx1"/>
                </a:solidFill>
              </a:rPr>
              <a:t>Silvana Montalvo </a:t>
            </a:r>
            <a:r>
              <a:rPr lang="en-GB" err="1">
                <a:solidFill>
                  <a:schemeClr val="tx1"/>
                </a:solidFill>
              </a:rPr>
              <a:t>Riofrio</a:t>
            </a:r>
            <a:r>
              <a:rPr lang="en-GB">
                <a:solidFill>
                  <a:schemeClr val="tx1"/>
                </a:solidFill>
              </a:rPr>
              <a:t> 2130452</a:t>
            </a:r>
          </a:p>
        </p:txBody>
      </p:sp>
    </p:spTree>
    <p:extLst>
      <p:ext uri="{BB962C8B-B14F-4D97-AF65-F5344CB8AC3E}">
        <p14:creationId xmlns:p14="http://schemas.microsoft.com/office/powerpoint/2010/main" val="2380818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E1B732-5BDF-7828-83B8-CCDB3000C607}"/>
              </a:ext>
            </a:extLst>
          </p:cNvPr>
          <p:cNvSpPr>
            <a:spLocks/>
          </p:cNvSpPr>
          <p:nvPr/>
        </p:nvSpPr>
        <p:spPr>
          <a:xfrm>
            <a:off x="922113" y="643467"/>
            <a:ext cx="10499947" cy="5529405"/>
          </a:xfrm>
          <a:prstGeom prst="rect">
            <a:avLst/>
          </a:prstGeom>
        </p:spPr>
        <p:txBody>
          <a:bodyPr/>
          <a:lstStyle/>
          <a:p>
            <a:pPr algn="ctr" defTabSz="905256">
              <a:spcAft>
                <a:spcPts val="600"/>
              </a:spcAft>
            </a:pPr>
            <a:r>
              <a:rPr lang="en-GB" sz="2400" b="1" kern="1200">
                <a:solidFill>
                  <a:schemeClr val="tx1"/>
                </a:solidFill>
                <a:latin typeface="Arial" panose="020B0604020202020204" pitchFamily="34" charset="0"/>
                <a:ea typeface="+mn-ea"/>
                <a:cs typeface="Arial" panose="020B0604020202020204" pitchFamily="34" charset="0"/>
              </a:rPr>
              <a:t>Managerial role</a:t>
            </a:r>
            <a:endParaRPr lang="en-GB" sz="2400" b="1">
              <a:latin typeface="Arial" panose="020B0604020202020204" pitchFamily="34" charset="0"/>
              <a:cs typeface="Arial" panose="020B0604020202020204" pitchFamily="34" charset="0"/>
            </a:endParaRPr>
          </a:p>
        </p:txBody>
      </p:sp>
      <p:sp>
        <p:nvSpPr>
          <p:cNvPr id="2" name="Content Placeholder 3">
            <a:extLst>
              <a:ext uri="{FF2B5EF4-FFF2-40B4-BE49-F238E27FC236}">
                <a16:creationId xmlns:a16="http://schemas.microsoft.com/office/drawing/2014/main" id="{7EEE5308-4A03-A647-4DA4-6DC433F0E2F2}"/>
              </a:ext>
            </a:extLst>
          </p:cNvPr>
          <p:cNvSpPr txBox="1">
            <a:spLocks/>
          </p:cNvSpPr>
          <p:nvPr/>
        </p:nvSpPr>
        <p:spPr>
          <a:xfrm>
            <a:off x="769940" y="1993595"/>
            <a:ext cx="10522983" cy="42209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6314" indent="-226314" defTabSz="905256">
              <a:spcBef>
                <a:spcPts val="990"/>
              </a:spcBef>
            </a:pPr>
            <a:r>
              <a:rPr lang="en-US" sz="1600" b="1" kern="1200">
                <a:solidFill>
                  <a:schemeClr val="tx1"/>
                </a:solidFill>
                <a:latin typeface="Arial" panose="020B0604020202020204" pitchFamily="34" charset="0"/>
                <a:cs typeface="Arial" panose="020B0604020202020204" pitchFamily="34" charset="0"/>
              </a:rPr>
              <a:t>Main Points:</a:t>
            </a:r>
            <a:endParaRPr lang="en-US" sz="1600" kern="1200">
              <a:solidFill>
                <a:schemeClr val="tx1"/>
              </a:solidFill>
              <a:latin typeface="Arial" panose="020B0604020202020204" pitchFamily="34" charset="0"/>
              <a:cs typeface="Arial" panose="020B0604020202020204" pitchFamily="34" charset="0"/>
            </a:endParaRPr>
          </a:p>
          <a:p>
            <a:pPr marL="678942" lvl="1" indent="-226314" defTabSz="905256">
              <a:spcBef>
                <a:spcPts val="495"/>
              </a:spcBef>
            </a:pPr>
            <a:r>
              <a:rPr lang="en-US" sz="1600" kern="1200">
                <a:solidFill>
                  <a:schemeClr val="tx1"/>
                </a:solidFill>
                <a:latin typeface="Arial" panose="020B0604020202020204" pitchFamily="34" charset="0"/>
                <a:cs typeface="Arial" panose="020B0604020202020204" pitchFamily="34" charset="0"/>
              </a:rPr>
              <a:t>Interpersonal Roles: Managers act as figureheads, leaders, and liaisons to represent and build networks for the organization (Okafor </a:t>
            </a:r>
            <a:r>
              <a:rPr lang="en-US" sz="1600" kern="1200" err="1">
                <a:solidFill>
                  <a:schemeClr val="tx1"/>
                </a:solidFill>
                <a:latin typeface="Arial" panose="020B0604020202020204" pitchFamily="34" charset="0"/>
                <a:cs typeface="Arial" panose="020B0604020202020204" pitchFamily="34" charset="0"/>
              </a:rPr>
              <a:t>Obiefuna</a:t>
            </a:r>
            <a:r>
              <a:rPr lang="en-US" sz="1600" kern="1200">
                <a:solidFill>
                  <a:schemeClr val="tx1"/>
                </a:solidFill>
                <a:latin typeface="Arial" panose="020B0604020202020204" pitchFamily="34" charset="0"/>
                <a:cs typeface="Arial" panose="020B0604020202020204" pitchFamily="34" charset="0"/>
              </a:rPr>
              <a:t>, 2014).</a:t>
            </a:r>
          </a:p>
          <a:p>
            <a:pPr marL="678942" lvl="1" indent="-226314" defTabSz="905256">
              <a:spcBef>
                <a:spcPts val="495"/>
              </a:spcBef>
            </a:pPr>
            <a:r>
              <a:rPr lang="en-US" sz="1600" kern="1200">
                <a:solidFill>
                  <a:schemeClr val="tx1"/>
                </a:solidFill>
                <a:latin typeface="Arial" panose="020B0604020202020204" pitchFamily="34" charset="0"/>
                <a:cs typeface="Arial" panose="020B0604020202020204" pitchFamily="34" charset="0"/>
              </a:rPr>
              <a:t>Informational Roles: Managers monitor trends, disseminate information, and act as spokespersons for the organization.</a:t>
            </a:r>
          </a:p>
          <a:p>
            <a:pPr marL="678942" lvl="1" indent="-226314" defTabSz="905256">
              <a:spcBef>
                <a:spcPts val="495"/>
              </a:spcBef>
            </a:pPr>
            <a:r>
              <a:rPr lang="en-US" sz="1600" kern="1200">
                <a:solidFill>
                  <a:schemeClr val="tx1"/>
                </a:solidFill>
                <a:latin typeface="Arial" panose="020B0604020202020204" pitchFamily="34" charset="0"/>
                <a:cs typeface="Arial" panose="020B0604020202020204" pitchFamily="34" charset="0"/>
              </a:rPr>
              <a:t>Decisional Roles: Managers drive new projects, handle disturbances, allocate resources, and negotiate partnerships (Walker, Davis, and Stevenson, 2017).</a:t>
            </a:r>
          </a:p>
          <a:p>
            <a:pPr marL="226314" indent="-226314" defTabSz="905256">
              <a:spcBef>
                <a:spcPts val="990"/>
              </a:spcBef>
            </a:pPr>
            <a:r>
              <a:rPr lang="en-US" sz="1600" b="1" kern="1200">
                <a:solidFill>
                  <a:schemeClr val="tx1"/>
                </a:solidFill>
                <a:latin typeface="Arial" panose="020B0604020202020204" pitchFamily="34" charset="0"/>
                <a:cs typeface="Arial" panose="020B0604020202020204" pitchFamily="34" charset="0"/>
              </a:rPr>
              <a:t>Explanation:</a:t>
            </a:r>
            <a:r>
              <a:rPr lang="en-US" sz="1600" kern="1200">
                <a:solidFill>
                  <a:schemeClr val="tx1"/>
                </a:solidFill>
                <a:latin typeface="Arial" panose="020B0604020202020204" pitchFamily="34" charset="0"/>
                <a:cs typeface="Arial" panose="020B0604020202020204" pitchFamily="34" charset="0"/>
              </a:rPr>
              <a:t> </a:t>
            </a:r>
          </a:p>
          <a:p>
            <a:pPr marL="678942" lvl="1" indent="-226314" defTabSz="905256">
              <a:spcBef>
                <a:spcPts val="495"/>
              </a:spcBef>
            </a:pPr>
            <a:r>
              <a:rPr lang="en-US" sz="1600" kern="1200">
                <a:solidFill>
                  <a:schemeClr val="tx1"/>
                </a:solidFill>
                <a:latin typeface="Arial" panose="020B0604020202020204" pitchFamily="34" charset="0"/>
                <a:cs typeface="Arial" panose="020B0604020202020204" pitchFamily="34" charset="0"/>
              </a:rPr>
              <a:t>Managers fulfill several critical roles within an organization. In their interpersonal roles, they act as figureheads, representing the organization at various forums, leading teams to foster a culture of innovation, and building networks with stakeholders. Informational roles involve monitoring market trends to stay informed, disseminating important information across teams, and publicly communicating the organization's vision. In decisional roles, managers drive new projects and initiatives, address crises and disturbances, strategically allocate resources, and negotiate partnerships to further the organization's goals. These roles ensure that managers can effectively guide their organizations towards achieving strategic objectives.</a:t>
            </a:r>
          </a:p>
          <a:p>
            <a:endParaRPr lang="LID4096" sz="1400"/>
          </a:p>
        </p:txBody>
      </p:sp>
      <p:pic>
        <p:nvPicPr>
          <p:cNvPr id="5" name="Imagen 4" descr="Diagrama, Esquemático&#10;&#10;Descripción generada automáticamente">
            <a:extLst>
              <a:ext uri="{FF2B5EF4-FFF2-40B4-BE49-F238E27FC236}">
                <a16:creationId xmlns:a16="http://schemas.microsoft.com/office/drawing/2014/main" id="{AAB21033-4EC4-7F42-665D-463125E37A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50828" y="120190"/>
            <a:ext cx="2193733" cy="1660524"/>
          </a:xfrm>
          <a:prstGeom prst="rect">
            <a:avLst/>
          </a:prstGeom>
        </p:spPr>
      </p:pic>
      <p:sp>
        <p:nvSpPr>
          <p:cNvPr id="4" name="Footer Placeholder 3">
            <a:extLst>
              <a:ext uri="{FF2B5EF4-FFF2-40B4-BE49-F238E27FC236}">
                <a16:creationId xmlns:a16="http://schemas.microsoft.com/office/drawing/2014/main" id="{96073306-177F-353E-AA96-D574F10F5809}"/>
              </a:ext>
            </a:extLst>
          </p:cNvPr>
          <p:cNvSpPr>
            <a:spLocks noGrp="1"/>
          </p:cNvSpPr>
          <p:nvPr>
            <p:ph type="ftr" sz="quarter" idx="11"/>
          </p:nvPr>
        </p:nvSpPr>
        <p:spPr/>
        <p:txBody>
          <a:bodyPr/>
          <a:lstStyle/>
          <a:p>
            <a:r>
              <a:rPr lang="en-GB">
                <a:solidFill>
                  <a:schemeClr val="tx1"/>
                </a:solidFill>
              </a:rPr>
              <a:t>Silvana Montalvo </a:t>
            </a:r>
            <a:r>
              <a:rPr lang="en-GB" err="1">
                <a:solidFill>
                  <a:schemeClr val="tx1"/>
                </a:solidFill>
              </a:rPr>
              <a:t>Riofrio</a:t>
            </a:r>
            <a:r>
              <a:rPr lang="en-GB">
                <a:solidFill>
                  <a:schemeClr val="tx1"/>
                </a:solidFill>
              </a:rPr>
              <a:t> 2130452</a:t>
            </a:r>
          </a:p>
        </p:txBody>
      </p:sp>
    </p:spTree>
    <p:extLst>
      <p:ext uri="{BB962C8B-B14F-4D97-AF65-F5344CB8AC3E}">
        <p14:creationId xmlns:p14="http://schemas.microsoft.com/office/powerpoint/2010/main" val="2650037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8562E4-6EBA-BF29-8C91-C6C314BA1CE3}"/>
              </a:ext>
            </a:extLst>
          </p:cNvPr>
          <p:cNvSpPr>
            <a:spLocks noGrp="1"/>
          </p:cNvSpPr>
          <p:nvPr>
            <p:ph idx="1"/>
          </p:nvPr>
        </p:nvSpPr>
        <p:spPr>
          <a:xfrm>
            <a:off x="838200" y="166255"/>
            <a:ext cx="10515600" cy="6010708"/>
          </a:xfrm>
        </p:spPr>
        <p:txBody>
          <a:bodyPr vert="horz" lIns="91440" tIns="45720" rIns="91440" bIns="45720" rtlCol="0" anchor="t">
            <a:normAutofit/>
          </a:bodyPr>
          <a:lstStyle/>
          <a:p>
            <a:pPr marL="0" indent="0">
              <a:buNone/>
            </a:pPr>
            <a:endParaRPr lang="en-GB"/>
          </a:p>
          <a:p>
            <a:pPr marL="0" indent="0">
              <a:buNone/>
            </a:pPr>
            <a:r>
              <a:rPr lang="en-GB" sz="2000" b="1" i="1"/>
              <a:t>Managers behaviours  towards employees:</a:t>
            </a:r>
          </a:p>
          <a:p>
            <a:pPr marL="0" indent="0">
              <a:buNone/>
            </a:pPr>
            <a:endParaRPr lang="en-GB" sz="1600"/>
          </a:p>
          <a:p>
            <a:pPr marL="0" indent="0">
              <a:buNone/>
            </a:pPr>
            <a:r>
              <a:rPr lang="en-GB" sz="1800" b="1"/>
              <a:t>This is the skills which any manager should possess:</a:t>
            </a:r>
          </a:p>
          <a:p>
            <a:pPr marL="285750" indent="-285750"/>
            <a:r>
              <a:rPr lang="en-GB" sz="1600"/>
              <a:t>Leadership</a:t>
            </a:r>
          </a:p>
          <a:p>
            <a:pPr marL="285750" indent="-285750"/>
            <a:r>
              <a:rPr lang="en-GB" sz="1600"/>
              <a:t>Good communication </a:t>
            </a:r>
          </a:p>
          <a:p>
            <a:pPr marL="285750" indent="-285750"/>
            <a:r>
              <a:rPr lang="en-GB" sz="1600">
                <a:ea typeface="+mn-lt"/>
                <a:cs typeface="+mn-lt"/>
              </a:rPr>
              <a:t>Empathy</a:t>
            </a:r>
          </a:p>
          <a:p>
            <a:pPr marL="285750" indent="-285750"/>
            <a:r>
              <a:rPr lang="en-GB" sz="1600">
                <a:ea typeface="+mn-lt"/>
                <a:cs typeface="+mn-lt"/>
              </a:rPr>
              <a:t>Eguality</a:t>
            </a:r>
          </a:p>
          <a:p>
            <a:pPr marL="285750" indent="-285750"/>
            <a:r>
              <a:rPr lang="en-GB" sz="1600">
                <a:ea typeface="+mn-lt"/>
                <a:cs typeface="+mn-lt"/>
              </a:rPr>
              <a:t>Mentorship</a:t>
            </a:r>
          </a:p>
          <a:p>
            <a:pPr marL="0" indent="0">
              <a:buNone/>
            </a:pPr>
            <a:endParaRPr lang="en-GB" sz="1600"/>
          </a:p>
          <a:p>
            <a:pPr marL="0" indent="0">
              <a:buNone/>
            </a:pPr>
            <a:r>
              <a:rPr lang="en-GB" sz="1600"/>
              <a:t>The company "exemple Google" uses all the above resources in order to achive a balance envoirment between the manager and employees.</a:t>
            </a:r>
          </a:p>
        </p:txBody>
      </p:sp>
      <p:pic>
        <p:nvPicPr>
          <p:cNvPr id="2" name="Imagine 1" descr="O imagine care conține îmbrăcăminte, persoană, om, Loc de muncă&#10;&#10;Descriere generată automat">
            <a:extLst>
              <a:ext uri="{FF2B5EF4-FFF2-40B4-BE49-F238E27FC236}">
                <a16:creationId xmlns:a16="http://schemas.microsoft.com/office/drawing/2014/main" id="{667A2FFA-9260-79D7-8F58-F912D84BFDD0}"/>
              </a:ext>
            </a:extLst>
          </p:cNvPr>
          <p:cNvPicPr>
            <a:picLocks noChangeAspect="1"/>
          </p:cNvPicPr>
          <p:nvPr/>
        </p:nvPicPr>
        <p:blipFill>
          <a:blip r:embed="rId2"/>
          <a:stretch>
            <a:fillRect/>
          </a:stretch>
        </p:blipFill>
        <p:spPr>
          <a:xfrm>
            <a:off x="6582834" y="71844"/>
            <a:ext cx="5535084" cy="32437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Footer Placeholder 3">
            <a:extLst>
              <a:ext uri="{FF2B5EF4-FFF2-40B4-BE49-F238E27FC236}">
                <a16:creationId xmlns:a16="http://schemas.microsoft.com/office/drawing/2014/main" id="{437623EE-2962-F999-D1F7-C4BAAB6BF36C}"/>
              </a:ext>
            </a:extLst>
          </p:cNvPr>
          <p:cNvSpPr>
            <a:spLocks noGrp="1"/>
          </p:cNvSpPr>
          <p:nvPr>
            <p:ph type="ftr" sz="quarter" idx="11"/>
          </p:nvPr>
        </p:nvSpPr>
        <p:spPr/>
        <p:txBody>
          <a:bodyPr/>
          <a:lstStyle/>
          <a:p>
            <a:r>
              <a:rPr lang="en-GB"/>
              <a:t>Ion Cuciorva 2326046</a:t>
            </a:r>
          </a:p>
        </p:txBody>
      </p:sp>
    </p:spTree>
    <p:extLst>
      <p:ext uri="{BB962C8B-B14F-4D97-AF65-F5344CB8AC3E}">
        <p14:creationId xmlns:p14="http://schemas.microsoft.com/office/powerpoint/2010/main" val="808549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E1B732-5BDF-7828-83B8-CCDB3000C607}"/>
              </a:ext>
            </a:extLst>
          </p:cNvPr>
          <p:cNvSpPr>
            <a:spLocks noGrp="1"/>
          </p:cNvSpPr>
          <p:nvPr>
            <p:ph idx="1"/>
          </p:nvPr>
        </p:nvSpPr>
        <p:spPr>
          <a:xfrm>
            <a:off x="838200" y="157942"/>
            <a:ext cx="10515600" cy="6019021"/>
          </a:xfrm>
        </p:spPr>
        <p:txBody>
          <a:bodyPr vert="horz" lIns="91440" tIns="45720" rIns="91440" bIns="45720" rtlCol="0" anchor="t">
            <a:normAutofit/>
          </a:bodyPr>
          <a:lstStyle/>
          <a:p>
            <a:pPr marL="0" indent="0">
              <a:buNone/>
            </a:pPr>
            <a:r>
              <a:rPr lang="en-GB" sz="1600" b="1"/>
              <a:t>The importance of treating people fairly at the workplace is based on:</a:t>
            </a:r>
          </a:p>
          <a:p>
            <a:pPr marL="285750" indent="-285750"/>
            <a:r>
              <a:rPr lang="en-GB" sz="1400"/>
              <a:t>Positive Reputation</a:t>
            </a:r>
          </a:p>
          <a:p>
            <a:pPr marL="285750" indent="-285750"/>
            <a:r>
              <a:rPr lang="en-GB" sz="1400"/>
              <a:t>Better effecency</a:t>
            </a:r>
          </a:p>
          <a:p>
            <a:pPr marL="285750" indent="-285750"/>
            <a:r>
              <a:rPr lang="en-GB" sz="1400"/>
              <a:t>More productivity</a:t>
            </a:r>
          </a:p>
          <a:p>
            <a:pPr marL="0" indent="0">
              <a:buNone/>
            </a:pPr>
            <a:endParaRPr lang="en-GB" sz="1400"/>
          </a:p>
          <a:p>
            <a:pPr marL="0" indent="0">
              <a:buNone/>
            </a:pPr>
            <a:r>
              <a:rPr lang="en-GB" sz="1400"/>
              <a:t>That for Google</a:t>
            </a:r>
            <a:r>
              <a:rPr lang="en" sz="1400">
                <a:solidFill>
                  <a:srgbClr val="202124"/>
                </a:solidFill>
                <a:latin typeface="Aptos"/>
              </a:rPr>
              <a:t> is very important to treat with respect the employees.</a:t>
            </a:r>
            <a:endParaRPr lang="en-GB" sz="1400">
              <a:latin typeface="Aptos"/>
            </a:endParaRPr>
          </a:p>
          <a:p>
            <a:pPr marL="285750" indent="-285750"/>
            <a:endParaRPr lang="en-GB" sz="1400"/>
          </a:p>
          <a:p>
            <a:pPr marL="285750" indent="-285750"/>
            <a:endParaRPr lang="en-GB" sz="1400"/>
          </a:p>
          <a:p>
            <a:pPr marL="285750" indent="-285750"/>
            <a:endParaRPr lang="en-GB" sz="1400" b="1"/>
          </a:p>
          <a:p>
            <a:pPr marL="285750" indent="-285750"/>
            <a:endParaRPr lang="en-GB" sz="1600" b="1"/>
          </a:p>
          <a:p>
            <a:pPr marL="0" indent="0">
              <a:buNone/>
            </a:pPr>
            <a:endParaRPr lang="en-GB" sz="1600" b="1"/>
          </a:p>
          <a:p>
            <a:pPr marL="0" indent="0">
              <a:buNone/>
            </a:pPr>
            <a:r>
              <a:rPr lang="en-GB" sz="1800" b="1" i="1"/>
              <a:t>Conclusion:</a:t>
            </a:r>
            <a:endParaRPr lang="en-GB" sz="1800"/>
          </a:p>
          <a:p>
            <a:pPr marL="0" indent="0">
              <a:buNone/>
            </a:pPr>
            <a:endParaRPr lang="en-GB" sz="1400"/>
          </a:p>
          <a:p>
            <a:pPr marL="0" indent="0">
              <a:buNone/>
            </a:pPr>
            <a:r>
              <a:rPr lang="en-GB" sz="1400"/>
              <a:t>The foundation of any business is based on the managerial style and the people involved in running the company, as the success of the business depends on how you treat your employees decently, and fairly, give them opportunities to step forward and support the leadership and in return leadership will provide them with comprehensive knowledge of the business, support of the employees in any way possible.</a:t>
            </a:r>
            <a:endParaRPr lang="en-GB"/>
          </a:p>
        </p:txBody>
      </p:sp>
      <p:pic>
        <p:nvPicPr>
          <p:cNvPr id="2" name="Imagine 1" descr="O imagine care conține îmbrăcăminte, text, om, persoană&#10;&#10;Descriere generată automat">
            <a:extLst>
              <a:ext uri="{FF2B5EF4-FFF2-40B4-BE49-F238E27FC236}">
                <a16:creationId xmlns:a16="http://schemas.microsoft.com/office/drawing/2014/main" id="{51B01BA4-638D-1FD5-0F3D-BAAA413497F1}"/>
              </a:ext>
            </a:extLst>
          </p:cNvPr>
          <p:cNvPicPr>
            <a:picLocks noChangeAspect="1"/>
          </p:cNvPicPr>
          <p:nvPr/>
        </p:nvPicPr>
        <p:blipFill>
          <a:blip r:embed="rId2"/>
          <a:stretch>
            <a:fillRect/>
          </a:stretch>
        </p:blipFill>
        <p:spPr>
          <a:xfrm>
            <a:off x="7816850" y="154517"/>
            <a:ext cx="4114800" cy="4114800"/>
          </a:xfrm>
          <a:prstGeom prst="rect">
            <a:avLst/>
          </a:prstGeom>
        </p:spPr>
      </p:pic>
      <p:sp>
        <p:nvSpPr>
          <p:cNvPr id="4" name="Footer Placeholder 3">
            <a:extLst>
              <a:ext uri="{FF2B5EF4-FFF2-40B4-BE49-F238E27FC236}">
                <a16:creationId xmlns:a16="http://schemas.microsoft.com/office/drawing/2014/main" id="{CCC30B06-EB79-B6A9-77E9-175672C4014E}"/>
              </a:ext>
            </a:extLst>
          </p:cNvPr>
          <p:cNvSpPr>
            <a:spLocks noGrp="1"/>
          </p:cNvSpPr>
          <p:nvPr>
            <p:ph type="ftr" sz="quarter" idx="11"/>
          </p:nvPr>
        </p:nvSpPr>
        <p:spPr/>
        <p:txBody>
          <a:bodyPr/>
          <a:lstStyle/>
          <a:p>
            <a:r>
              <a:rPr lang="en-GB"/>
              <a:t>Ion Cuciorva 2326046</a:t>
            </a:r>
          </a:p>
        </p:txBody>
      </p:sp>
    </p:spTree>
    <p:extLst>
      <p:ext uri="{BB962C8B-B14F-4D97-AF65-F5344CB8AC3E}">
        <p14:creationId xmlns:p14="http://schemas.microsoft.com/office/powerpoint/2010/main" val="276251432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62826A-F980-7B4D-98BE-6BA2D89E02C0}"/>
              </a:ext>
            </a:extLst>
          </p:cNvPr>
          <p:cNvSpPr>
            <a:spLocks noGrp="1"/>
          </p:cNvSpPr>
          <p:nvPr>
            <p:ph idx="1"/>
          </p:nvPr>
        </p:nvSpPr>
        <p:spPr>
          <a:xfrm>
            <a:off x="233464" y="1809345"/>
            <a:ext cx="7052581" cy="4680171"/>
          </a:xfrm>
        </p:spPr>
        <p:txBody>
          <a:bodyPr anchor="t">
            <a:normAutofit/>
          </a:bodyPr>
          <a:lstStyle/>
          <a:p>
            <a:pPr marL="0" indent="0">
              <a:buNone/>
            </a:pPr>
            <a:r>
              <a:rPr lang="en-GB" sz="2000" b="1"/>
              <a:t>Conclusion:</a:t>
            </a:r>
          </a:p>
          <a:p>
            <a:pPr marL="0" indent="0">
              <a:buNone/>
            </a:pPr>
            <a:r>
              <a:rPr lang="en-GB" sz="2000"/>
              <a:t>In conclusion, successful management which includes organising, leading, planning, and controlling resources to accomplish objectives effectively and efficiently is essential for the success of organisations. Supervisors can inspire workers and plan activities by understanding and putting into practice important management roles, functions, and principles. This increases output and job satisfaction. In addition to raising morale, treating staff members fairly improves an organization's performance. Organisations can successfully negotiate obstacles and prosper in the current competitive climate by incorporating these managerial techniques.</a:t>
            </a:r>
          </a:p>
        </p:txBody>
      </p:sp>
      <p:pic>
        <p:nvPicPr>
          <p:cNvPr id="17" name="Picture 16" descr="Person holding a puzzle piece">
            <a:extLst>
              <a:ext uri="{FF2B5EF4-FFF2-40B4-BE49-F238E27FC236}">
                <a16:creationId xmlns:a16="http://schemas.microsoft.com/office/drawing/2014/main" id="{1EB5AC34-3E3D-D94D-2D30-25345F4994F5}"/>
              </a:ext>
            </a:extLst>
          </p:cNvPr>
          <p:cNvPicPr>
            <a:picLocks noChangeAspect="1"/>
          </p:cNvPicPr>
          <p:nvPr/>
        </p:nvPicPr>
        <p:blipFill>
          <a:blip r:embed="rId2"/>
          <a:srcRect l="17303" r="17517" b="-2"/>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8999A2DE-D106-2080-8E21-9F8B1ECB369D}"/>
              </a:ext>
            </a:extLst>
          </p:cNvPr>
          <p:cNvSpPr>
            <a:spLocks noGrp="1"/>
          </p:cNvSpPr>
          <p:nvPr>
            <p:ph type="ftr" sz="quarter" idx="11"/>
          </p:nvPr>
        </p:nvSpPr>
        <p:spPr/>
        <p:txBody>
          <a:bodyPr/>
          <a:lstStyle/>
          <a:p>
            <a:r>
              <a:rPr lang="en-GB">
                <a:solidFill>
                  <a:schemeClr val="tx1"/>
                </a:solidFill>
              </a:rPr>
              <a:t>Ionica Mihaita Boghiceanu 2224220</a:t>
            </a:r>
          </a:p>
        </p:txBody>
      </p:sp>
    </p:spTree>
    <p:extLst>
      <p:ext uri="{BB962C8B-B14F-4D97-AF65-F5344CB8AC3E}">
        <p14:creationId xmlns:p14="http://schemas.microsoft.com/office/powerpoint/2010/main" val="1397708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C465FE-1F84-8498-6FAC-60E8D63ECBF2}"/>
              </a:ext>
            </a:extLst>
          </p:cNvPr>
          <p:cNvSpPr>
            <a:spLocks noGrp="1"/>
          </p:cNvSpPr>
          <p:nvPr>
            <p:ph idx="1"/>
          </p:nvPr>
        </p:nvSpPr>
        <p:spPr>
          <a:xfrm>
            <a:off x="716722" y="219103"/>
            <a:ext cx="10754298" cy="6425076"/>
          </a:xfrm>
        </p:spPr>
        <p:txBody>
          <a:bodyPr vert="horz" lIns="91440" tIns="45720" rIns="91440" bIns="45720" rtlCol="0" anchor="t">
            <a:normAutofit lnSpcReduction="10000"/>
          </a:bodyPr>
          <a:lstStyle/>
          <a:p>
            <a:pPr marL="0" indent="0">
              <a:buNone/>
            </a:pPr>
            <a:r>
              <a:rPr lang="en-GB"/>
              <a:t>References:</a:t>
            </a:r>
          </a:p>
          <a:p>
            <a:r>
              <a:rPr lang="en-GB" sz="1800" i="1"/>
              <a:t>Biotechnology : concepts, methodologies, tools, and applications</a:t>
            </a:r>
            <a:r>
              <a:rPr lang="en-GB" sz="1800"/>
              <a:t> (2019). Hershey, Pennsylvania: Medical Information Science Reference. Available at: </a:t>
            </a:r>
            <a:r>
              <a:rPr lang="en-GB" sz="1800">
                <a:hlinkClick r:id="rId2"/>
              </a:rPr>
              <a:t>https://doi.org/10.4018/978-1-5225-8903-7</a:t>
            </a:r>
            <a:r>
              <a:rPr lang="en-GB" sz="1800"/>
              <a:t>. </a:t>
            </a:r>
          </a:p>
          <a:p>
            <a:r>
              <a:rPr lang="en-GB" sz="1800" err="1"/>
              <a:t>Bouarar</a:t>
            </a:r>
            <a:r>
              <a:rPr lang="en-GB" sz="1800"/>
              <a:t>, A.C., </a:t>
            </a:r>
            <a:r>
              <a:rPr lang="en-GB" sz="1800" err="1"/>
              <a:t>Mouloudj</a:t>
            </a:r>
            <a:r>
              <a:rPr lang="en-GB" sz="1800"/>
              <a:t>, K. and </a:t>
            </a:r>
            <a:r>
              <a:rPr lang="en-GB" sz="1800" err="1"/>
              <a:t>Marti´nez</a:t>
            </a:r>
            <a:r>
              <a:rPr lang="en-GB" sz="1800"/>
              <a:t> Asanza, D. (eds) (2023) </a:t>
            </a:r>
            <a:r>
              <a:rPr lang="en-GB" sz="1800" i="1"/>
              <a:t>Integrating digital health strategies for effective administration</a:t>
            </a:r>
            <a:r>
              <a:rPr lang="en-GB" sz="1800"/>
              <a:t>. 1st ed. Hershey, PA: Medical Information Science Reference.</a:t>
            </a:r>
          </a:p>
          <a:p>
            <a:r>
              <a:rPr lang="en-GB" sz="1800"/>
              <a:t> Humphreys, K. (2020) ‘Commentary on Burke et al. (2020): Safer and less‐frequent opioid prescribing are both essential for US public health’, </a:t>
            </a:r>
            <a:r>
              <a:rPr lang="en-GB" sz="1800" i="1"/>
              <a:t>Addiction (Abingdon, England)</a:t>
            </a:r>
            <a:r>
              <a:rPr lang="en-GB" sz="1800"/>
              <a:t>, 115(3), pp. 505–506. Available at: https://doi.org/10.1111/add.14916.</a:t>
            </a:r>
          </a:p>
          <a:p>
            <a:r>
              <a:rPr lang="en-GB" sz="1800"/>
              <a:t>Robbins, S.P., Coulter, M.K. and Randel, A. (2021) </a:t>
            </a:r>
            <a:r>
              <a:rPr lang="en-GB" sz="1800" i="1"/>
              <a:t>Management</a:t>
            </a:r>
            <a:r>
              <a:rPr lang="en-GB" sz="1800"/>
              <a:t>. 15th global ed. Harlow, England: Pearson Education.</a:t>
            </a:r>
          </a:p>
          <a:p>
            <a:r>
              <a:rPr lang="en-GB" sz="1800"/>
              <a:t>Semih </a:t>
            </a:r>
            <a:r>
              <a:rPr lang="en-GB" sz="1800" err="1"/>
              <a:t>Çayak</a:t>
            </a:r>
            <a:r>
              <a:rPr lang="en-GB" sz="1800"/>
              <a:t> and </a:t>
            </a:r>
            <a:r>
              <a:rPr lang="en-GB" sz="1800" err="1"/>
              <a:t>Menekşe</a:t>
            </a:r>
            <a:r>
              <a:rPr lang="en-GB" sz="1800"/>
              <a:t> </a:t>
            </a:r>
            <a:r>
              <a:rPr lang="en-GB" sz="1800" err="1"/>
              <a:t>Eskici</a:t>
            </a:r>
            <a:r>
              <a:rPr lang="en-GB" sz="1800"/>
              <a:t> (2021) ‘The Mediating Role of Emotional Intelligence in the Relationship Between School Principals’ Sustainable Leadership </a:t>
            </a:r>
            <a:r>
              <a:rPr lang="en-GB" sz="1800" err="1"/>
              <a:t>Behaviors</a:t>
            </a:r>
            <a:r>
              <a:rPr lang="en-GB" sz="1800"/>
              <a:t> and Diversity Management Skills’, </a:t>
            </a:r>
            <a:r>
              <a:rPr lang="en-GB" sz="1800" i="1"/>
              <a:t>Frontiers in psychology</a:t>
            </a:r>
            <a:r>
              <a:rPr lang="en-GB" sz="1800"/>
              <a:t>, 12. Available at: </a:t>
            </a:r>
            <a:r>
              <a:rPr lang="en-GB" sz="1800">
                <a:hlinkClick r:id="rId3"/>
              </a:rPr>
              <a:t>https://doi.org/10.3389/fpsyg.2021.774388</a:t>
            </a:r>
            <a:r>
              <a:rPr lang="en-GB" sz="1800"/>
              <a:t>.</a:t>
            </a:r>
          </a:p>
          <a:p>
            <a:r>
              <a:rPr lang="en-GB" sz="1800"/>
              <a:t> </a:t>
            </a:r>
            <a:r>
              <a:rPr lang="en" sz="1800">
                <a:latin typeface="Times New Roman"/>
                <a:cs typeface="Times New Roman"/>
              </a:rPr>
              <a:t>Coursera, (2023) </a:t>
            </a:r>
            <a:r>
              <a:rPr lang="en" sz="1800" i="1">
                <a:latin typeface="Times New Roman"/>
                <a:cs typeface="Times New Roman"/>
              </a:rPr>
              <a:t>Coursera</a:t>
            </a:r>
            <a:r>
              <a:rPr lang="en" sz="1800">
                <a:latin typeface="Times New Roman"/>
                <a:cs typeface="Times New Roman"/>
              </a:rPr>
              <a:t>. Available at: https://www.coursera.org/articles/management (Accessed: 25 June 2024). </a:t>
            </a:r>
          </a:p>
          <a:p>
            <a:r>
              <a:rPr lang="en" sz="1800">
                <a:latin typeface="Times New Roman"/>
                <a:cs typeface="Times New Roman"/>
              </a:rPr>
              <a:t>Whitepapers, (2022) </a:t>
            </a:r>
            <a:r>
              <a:rPr lang="en" sz="1800" i="1">
                <a:latin typeface="Times New Roman"/>
                <a:cs typeface="Times New Roman"/>
              </a:rPr>
              <a:t>Change management - AWS systems manager operational capabilities</a:t>
            </a:r>
            <a:r>
              <a:rPr lang="en" sz="1800">
                <a:latin typeface="Times New Roman"/>
                <a:cs typeface="Times New Roman"/>
              </a:rPr>
              <a:t>.</a:t>
            </a:r>
          </a:p>
          <a:p>
            <a:r>
              <a:rPr lang="en" sz="1800">
                <a:latin typeface="Times New Roman"/>
                <a:cs typeface="Times New Roman"/>
              </a:rPr>
              <a:t>Amazon, (2021) </a:t>
            </a:r>
            <a:r>
              <a:rPr lang="en" sz="1800" i="1">
                <a:latin typeface="Times New Roman"/>
                <a:cs typeface="Times New Roman"/>
              </a:rPr>
              <a:t>amazon.jobs</a:t>
            </a:r>
            <a:r>
              <a:rPr lang="en" sz="1800">
                <a:latin typeface="Times New Roman"/>
                <a:cs typeface="Times New Roman"/>
              </a:rPr>
              <a:t>. Available at: </a:t>
            </a:r>
            <a:r>
              <a:rPr lang="en" sz="1800">
                <a:latin typeface="Times New Roman"/>
                <a:cs typeface="Times New Roman"/>
                <a:hlinkClick r:id="rId4"/>
              </a:rPr>
              <a:t>https://www.amazon.jobs/content/en/our-workplace/leadership-principles</a:t>
            </a:r>
            <a:r>
              <a:rPr lang="en" sz="1800">
                <a:latin typeface="Times New Roman"/>
                <a:cs typeface="Times New Roman"/>
              </a:rPr>
              <a:t> (Accessed: 25 June 2024). </a:t>
            </a:r>
          </a:p>
          <a:p>
            <a:pPr algn="just"/>
            <a:r>
              <a:rPr lang="en" sz="1600">
                <a:latin typeface="Times New Roman"/>
                <a:cs typeface="Times New Roman"/>
              </a:rPr>
              <a:t>Indeed, (2023) </a:t>
            </a:r>
            <a:r>
              <a:rPr lang="en" sz="1600" i="1">
                <a:latin typeface="Times New Roman"/>
                <a:cs typeface="Times New Roman"/>
              </a:rPr>
              <a:t>What are the four functions of management? | indeed.com</a:t>
            </a:r>
            <a:r>
              <a:rPr lang="en" sz="1600">
                <a:latin typeface="Times New Roman"/>
                <a:cs typeface="Times New Roman"/>
              </a:rPr>
              <a:t>. Available at: </a:t>
            </a:r>
            <a:r>
              <a:rPr lang="en" sz="1600">
                <a:latin typeface="Times New Roman"/>
                <a:cs typeface="Times New Roman"/>
                <a:hlinkClick r:id="rId5"/>
              </a:rPr>
              <a:t>https://www.indeed.com/career-advice/career-development/what-are-the-four-functions-of-management</a:t>
            </a:r>
            <a:r>
              <a:rPr lang="en" sz="1600">
                <a:latin typeface="Times New Roman"/>
                <a:cs typeface="Times New Roman"/>
              </a:rPr>
              <a:t> (Accessed: 25 June 2024). </a:t>
            </a:r>
          </a:p>
          <a:p>
            <a:pPr algn="just"/>
            <a:r>
              <a:rPr lang="en" sz="1600">
                <a:latin typeface="Times New Roman"/>
                <a:cs typeface="Times New Roman"/>
              </a:rPr>
              <a:t>Indeed, (2024) </a:t>
            </a:r>
            <a:r>
              <a:rPr lang="en" sz="1600" i="1">
                <a:latin typeface="Times New Roman"/>
                <a:cs typeface="Times New Roman"/>
              </a:rPr>
              <a:t>Indeed career guide | indeed.com</a:t>
            </a:r>
            <a:r>
              <a:rPr lang="en" sz="1600">
                <a:latin typeface="Times New Roman"/>
                <a:cs typeface="Times New Roman"/>
              </a:rPr>
              <a:t>. Available at: </a:t>
            </a:r>
            <a:r>
              <a:rPr lang="en" sz="1600">
                <a:latin typeface="Times New Roman"/>
                <a:cs typeface="Times New Roman"/>
                <a:hlinkClick r:id="rId6"/>
              </a:rPr>
              <a:t>https://www.indeed.com/career-advice</a:t>
            </a:r>
            <a:r>
              <a:rPr lang="en" sz="1600">
                <a:latin typeface="Times New Roman"/>
                <a:cs typeface="Times New Roman"/>
              </a:rPr>
              <a:t> (Accessed: 25 June 2024). </a:t>
            </a:r>
            <a:endParaRPr lang="en" sz="1600"/>
          </a:p>
          <a:p>
            <a:endParaRPr lang="en" sz="1800">
              <a:latin typeface="Times New Roman"/>
              <a:cs typeface="Times New Roman"/>
            </a:endParaRPr>
          </a:p>
          <a:p>
            <a:endParaRPr lang="en" sz="1800">
              <a:latin typeface="Times New Roman"/>
              <a:cs typeface="Times New Roman"/>
            </a:endParaRPr>
          </a:p>
        </p:txBody>
      </p:sp>
    </p:spTree>
    <p:extLst>
      <p:ext uri="{BB962C8B-B14F-4D97-AF65-F5344CB8AC3E}">
        <p14:creationId xmlns:p14="http://schemas.microsoft.com/office/powerpoint/2010/main" val="2356660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0B51781-4F61-073E-2935-9112A27ADBE8}"/>
              </a:ext>
            </a:extLst>
          </p:cNvPr>
          <p:cNvSpPr>
            <a:spLocks noGrp="1"/>
          </p:cNvSpPr>
          <p:nvPr>
            <p:ph idx="1"/>
          </p:nvPr>
        </p:nvSpPr>
        <p:spPr>
          <a:xfrm>
            <a:off x="550987" y="644789"/>
            <a:ext cx="10515600" cy="5568422"/>
          </a:xfrm>
        </p:spPr>
        <p:txBody>
          <a:bodyPr vert="horz" lIns="91440" tIns="45720" rIns="91440" bIns="45720" rtlCol="0" anchor="t">
            <a:noAutofit/>
          </a:bodyPr>
          <a:lstStyle/>
          <a:p>
            <a:r>
              <a:rPr lang="ro-RO" sz="1400">
                <a:ea typeface="+mn-lt"/>
                <a:cs typeface="+mn-lt"/>
              </a:rPr>
              <a:t>2024, Commonwealth Joe Coffee Roasters (2024). An Insider’s Look: Google’s Organizational Culture and What Companies. [online] Commonwealth Joe Coffee Roasters. Available at: </a:t>
            </a:r>
            <a:r>
              <a:rPr lang="ro-RO" sz="1400">
                <a:ea typeface="+mn-lt"/>
                <a:cs typeface="+mn-lt"/>
                <a:hlinkClick r:id="rId2"/>
              </a:rPr>
              <a:t>https://commonwealthjoe.com/blogs/blog/an-insider-s-look-google-s-organizational-culture-and-what-companies-can-learn-from-it#:~:text=Google%20treats%20its%20employees%20with</a:t>
            </a:r>
            <a:r>
              <a:rPr lang="ro-RO" sz="1400">
                <a:ea typeface="+mn-lt"/>
                <a:cs typeface="+mn-lt"/>
              </a:rPr>
              <a:t> [Accessed 22 Jul. 2024].</a:t>
            </a:r>
            <a:endParaRPr lang="en-GB" sz="1400"/>
          </a:p>
          <a:p>
            <a:r>
              <a:rPr lang="ro-RO" sz="1400">
                <a:ea typeface="+mn-lt"/>
                <a:cs typeface="+mn-lt"/>
              </a:rPr>
              <a:t>Block, P. (2016). The Empowered Manager: Positive Political Skills at Work. [online] Google Books. John Wiley &amp; Sons. Available at: </a:t>
            </a:r>
            <a:r>
              <a:rPr lang="ro-RO" sz="1400">
                <a:ea typeface="+mn-lt"/>
                <a:cs typeface="+mn-lt"/>
                <a:hlinkClick r:id="rId3"/>
              </a:rPr>
              <a:t>https://books.google.co.uk/books?hl=en&amp;lr=&amp;id=mGdJDQAAQBAJ&amp;oi=fnd&amp;pg=PR1&amp;dq=what+skills+managers+need+have+to+support+employees+to+progress+in+their+work&amp;ots=w5wFx3-EjP&amp;sig=LGGd1nEXigrBTfctXxEq82XIZN8&amp;redir_esc=y#v=onepage&amp;q&amp;f=false</a:t>
            </a:r>
            <a:r>
              <a:rPr lang="ro-RO" sz="1400">
                <a:ea typeface="+mn-lt"/>
                <a:cs typeface="+mn-lt"/>
              </a:rPr>
              <a:t> [Accessed 22 Jul. 2024].</a:t>
            </a:r>
            <a:endParaRPr lang="en-GB" sz="1400"/>
          </a:p>
          <a:p>
            <a:r>
              <a:rPr lang="ro-RO" sz="1400">
                <a:ea typeface="+mn-lt"/>
                <a:cs typeface="+mn-lt"/>
              </a:rPr>
              <a:t>Brighton School of Business and Management (2019). 6 Essential Skills for Managers. [online] Brighton School of Business and Management. Available at: </a:t>
            </a:r>
            <a:r>
              <a:rPr lang="ro-RO" sz="1400">
                <a:ea typeface="+mn-lt"/>
                <a:cs typeface="+mn-lt"/>
                <a:hlinkClick r:id="rId4"/>
              </a:rPr>
              <a:t>https://www.brightonsbm.com/news/6-essential-skills-managers/</a:t>
            </a:r>
            <a:r>
              <a:rPr lang="ro-RO" sz="1400">
                <a:ea typeface="+mn-lt"/>
                <a:cs typeface="+mn-lt"/>
              </a:rPr>
              <a:t> [Accessed Jul. 22AD].</a:t>
            </a:r>
            <a:endParaRPr lang="en-GB" sz="1400"/>
          </a:p>
          <a:p>
            <a:r>
              <a:rPr lang="ro-RO" sz="1400">
                <a:ea typeface="+mn-lt"/>
                <a:cs typeface="+mn-lt"/>
              </a:rPr>
              <a:t>HBR Store. (2009). HBR’s 10 Must Reads on Managing People (with featured article ‘Leadership That Gets Results,’ by Daniel Goleman) ^ 12575. [online] Available at: </a:t>
            </a:r>
            <a:r>
              <a:rPr lang="ro-RO" sz="1400">
                <a:ea typeface="+mn-lt"/>
                <a:cs typeface="+mn-lt"/>
                <a:hlinkClick r:id="rId5"/>
              </a:rPr>
              <a:t>https://store.hbr.org/product/hbr-s-10-must-reads-on-managing-people-with-featured-article-leadership-that-gets-results-by-daniel-goleman/12575</a:t>
            </a:r>
            <a:r>
              <a:rPr lang="ro-RO" sz="1400">
                <a:ea typeface="+mn-lt"/>
                <a:cs typeface="+mn-lt"/>
              </a:rPr>
              <a:t> [Accessed 22 Jul. 2024].</a:t>
            </a:r>
            <a:endParaRPr lang="en-GB" sz="1400"/>
          </a:p>
          <a:p>
            <a:r>
              <a:rPr lang="ro-RO" sz="1400">
                <a:ea typeface="+mn-lt"/>
                <a:cs typeface="+mn-lt"/>
              </a:rPr>
              <a:t>HR Search &amp; Rescue (2021). Why Is Fair Treatment In The Workplace Important? [online] HR Search &amp; Rescue. Available at: </a:t>
            </a:r>
            <a:r>
              <a:rPr lang="ro-RO" sz="1400">
                <a:ea typeface="+mn-lt"/>
                <a:cs typeface="+mn-lt"/>
                <a:hlinkClick r:id="rId6"/>
              </a:rPr>
              <a:t>https://hrsearchandrescue.com/why-is-fair-treatment-in-the-workplace-important/</a:t>
            </a:r>
            <a:r>
              <a:rPr lang="ro-RO" sz="1400">
                <a:ea typeface="+mn-lt"/>
                <a:cs typeface="+mn-lt"/>
              </a:rPr>
              <a:t> [Accessed 22 Jul. 2024].</a:t>
            </a:r>
            <a:endParaRPr lang="en-GB" sz="1400"/>
          </a:p>
          <a:p>
            <a:r>
              <a:rPr lang="ro-RO" sz="1400">
                <a:ea typeface="+mn-lt"/>
                <a:cs typeface="+mn-lt"/>
              </a:rPr>
              <a:t>Involvement &amp; Participation Association. (2017). Employee Surveys &amp; Diagnostic Services. [online] Available at: </a:t>
            </a:r>
            <a:r>
              <a:rPr lang="ro-RO" sz="1400">
                <a:ea typeface="+mn-lt"/>
                <a:cs typeface="+mn-lt"/>
                <a:hlinkClick r:id="rId7"/>
              </a:rPr>
              <a:t>https://www.ipa-involve.com/diagnostics?gad_source=1&amp;gclid=CjwKCAjwhvi0BhA4EiwAX25uj3kgdTscFNgzwoBW9mJb6spQHPczieSeTzyeUW5iHSCasMLlhDodlxoCivQQAvD_BwE</a:t>
            </a:r>
            <a:r>
              <a:rPr lang="ro-RO" sz="1400">
                <a:ea typeface="+mn-lt"/>
                <a:cs typeface="+mn-lt"/>
              </a:rPr>
              <a:t> [Accessed 22 Jul. 2024].</a:t>
            </a:r>
            <a:endParaRPr lang="en-GB" sz="1400">
              <a:ea typeface="+mn-lt"/>
              <a:cs typeface="+mn-lt"/>
            </a:endParaRPr>
          </a:p>
          <a:p>
            <a:r>
              <a:rPr lang="ro-RO" sz="1400">
                <a:ea typeface="+mn-lt"/>
                <a:cs typeface="+mn-lt"/>
              </a:rPr>
              <a:t>www.kenan-flagler.unc.edu. (2024). When companies treat employees fairly, everyone wins. [online] Available at: https://www.kenan-flagler.unc.edu/news/when-companies-treat-employees-fairly-everyone-wins/#:~:text=Studies%20show%20that%20when%20employees [Accessed 22 Jul. 2024].</a:t>
            </a:r>
            <a:endParaRPr lang="ro-RO" sz="1400"/>
          </a:p>
        </p:txBody>
      </p:sp>
    </p:spTree>
    <p:extLst>
      <p:ext uri="{BB962C8B-B14F-4D97-AF65-F5344CB8AC3E}">
        <p14:creationId xmlns:p14="http://schemas.microsoft.com/office/powerpoint/2010/main" val="4082795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D2B2E8C2-E61E-91AF-84BE-8FE79D4F4B5C}"/>
              </a:ext>
            </a:extLst>
          </p:cNvPr>
          <p:cNvSpPr txBox="1">
            <a:spLocks/>
          </p:cNvSpPr>
          <p:nvPr/>
        </p:nvSpPr>
        <p:spPr>
          <a:xfrm>
            <a:off x="1524000" y="1234911"/>
            <a:ext cx="9144000" cy="24393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r>
              <a:rPr lang="en-US" sz="1800" err="1"/>
              <a:t>Rajhans</a:t>
            </a:r>
            <a:r>
              <a:rPr lang="en-US" sz="1800"/>
              <a:t>, K., 2012. Effective organizational communication: A key to employee motivation and performance. </a:t>
            </a:r>
            <a:r>
              <a:rPr lang="en-US" sz="1800" err="1"/>
              <a:t>Interscience</a:t>
            </a:r>
            <a:r>
              <a:rPr lang="en-US" sz="1800"/>
              <a:t> Management Review, 2(2), pp.81-85.</a:t>
            </a:r>
          </a:p>
          <a:p>
            <a:pPr marL="800100" lvl="1" indent="-342900"/>
            <a:r>
              <a:rPr lang="en-US" sz="1800">
                <a:solidFill>
                  <a:srgbClr val="222222"/>
                </a:solidFill>
                <a:latin typeface="Arial" panose="020B0604020202020204" pitchFamily="34" charset="0"/>
              </a:rPr>
              <a:t>Walker, D.H., Davis, P.R. and Stevenson, A., 2017. Coping with uncertainty and ambiguity through team collaboration in infrastructure projects. </a:t>
            </a:r>
            <a:r>
              <a:rPr lang="en-US" sz="1800" i="1">
                <a:solidFill>
                  <a:srgbClr val="222222"/>
                </a:solidFill>
                <a:latin typeface="Arial" panose="020B0604020202020204" pitchFamily="34" charset="0"/>
              </a:rPr>
              <a:t>International Journal of Project Management</a:t>
            </a:r>
            <a:r>
              <a:rPr lang="en-US" sz="1800">
                <a:solidFill>
                  <a:srgbClr val="222222"/>
                </a:solidFill>
                <a:latin typeface="Arial" panose="020B0604020202020204" pitchFamily="34" charset="0"/>
              </a:rPr>
              <a:t>, </a:t>
            </a:r>
            <a:r>
              <a:rPr lang="en-US" sz="1800" i="1">
                <a:solidFill>
                  <a:srgbClr val="222222"/>
                </a:solidFill>
                <a:latin typeface="Arial" panose="020B0604020202020204" pitchFamily="34" charset="0"/>
              </a:rPr>
              <a:t>35</a:t>
            </a:r>
            <a:r>
              <a:rPr lang="en-US" sz="1800">
                <a:solidFill>
                  <a:srgbClr val="222222"/>
                </a:solidFill>
                <a:latin typeface="Arial" panose="020B0604020202020204" pitchFamily="34" charset="0"/>
              </a:rPr>
              <a:t>(2), pp.180-190.</a:t>
            </a:r>
            <a:endParaRPr lang="en-US" sz="1800"/>
          </a:p>
          <a:p>
            <a:pPr marL="342900" indent="-342900"/>
            <a:r>
              <a:rPr lang="en-US" sz="1800"/>
              <a:t>Okafor </a:t>
            </a:r>
            <a:r>
              <a:rPr lang="en-US" sz="1800" err="1"/>
              <a:t>Obiefuna</a:t>
            </a:r>
            <a:r>
              <a:rPr lang="en-US" sz="1800"/>
              <a:t>, A., 2014. The role of top management in business organizations. Review of Public Administration and Management, 3(5), pp.93-105.</a:t>
            </a:r>
          </a:p>
        </p:txBody>
      </p:sp>
    </p:spTree>
    <p:extLst>
      <p:ext uri="{BB962C8B-B14F-4D97-AF65-F5344CB8AC3E}">
        <p14:creationId xmlns:p14="http://schemas.microsoft.com/office/powerpoint/2010/main" val="4173319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63FE9283-ACE4-61F5-E129-1FBD22306E61}"/>
              </a:ext>
            </a:extLst>
          </p:cNvPr>
          <p:cNvPicPr>
            <a:picLocks noChangeAspect="1"/>
          </p:cNvPicPr>
          <p:nvPr/>
        </p:nvPicPr>
        <p:blipFill rotWithShape="1">
          <a:blip r:embed="rId2"/>
          <a:srcRect t="11924" b="32064"/>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7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188689-DAC5-36FB-DD65-51F42FB58107}"/>
              </a:ext>
            </a:extLst>
          </p:cNvPr>
          <p:cNvSpPr>
            <a:spLocks noGrp="1"/>
          </p:cNvSpPr>
          <p:nvPr>
            <p:ph idx="1"/>
          </p:nvPr>
        </p:nvSpPr>
        <p:spPr>
          <a:xfrm>
            <a:off x="4654294" y="4777739"/>
            <a:ext cx="6897626" cy="1399223"/>
          </a:xfrm>
        </p:spPr>
        <p:txBody>
          <a:bodyPr anchor="ctr">
            <a:normAutofit/>
          </a:bodyPr>
          <a:lstStyle/>
          <a:p>
            <a:pPr marL="0" indent="0">
              <a:buNone/>
            </a:pPr>
            <a:r>
              <a:rPr lang="en-GB" sz="2200"/>
              <a:t> </a:t>
            </a:r>
            <a:r>
              <a:rPr lang="en-GB" sz="2200" b="1"/>
              <a:t>Thank You</a:t>
            </a:r>
          </a:p>
          <a:p>
            <a:pPr marL="0" indent="0">
              <a:buNone/>
            </a:pPr>
            <a:r>
              <a:rPr lang="en-GB" sz="2200" b="1"/>
              <a:t>Any questions?</a:t>
            </a:r>
          </a:p>
        </p:txBody>
      </p:sp>
    </p:spTree>
    <p:extLst>
      <p:ext uri="{BB962C8B-B14F-4D97-AF65-F5344CB8AC3E}">
        <p14:creationId xmlns:p14="http://schemas.microsoft.com/office/powerpoint/2010/main" val="18481988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Management Functions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ionica mihaita boghiceanu</dc:creator>
  <cp:revision>1</cp:revision>
  <dcterms:created xsi:type="dcterms:W3CDTF">2024-07-10T13:00:49Z</dcterms:created>
  <dcterms:modified xsi:type="dcterms:W3CDTF">2024-07-23T00:34:19Z</dcterms:modified>
</cp:coreProperties>
</file>