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6" r:id="rId3"/>
    <p:sldId id="261" r:id="rId4"/>
    <p:sldId id="258" r:id="rId5"/>
    <p:sldId id="259" r:id="rId6"/>
    <p:sldId id="281" r:id="rId7"/>
    <p:sldId id="282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7" r:id="rId22"/>
    <p:sldId id="278" r:id="rId23"/>
    <p:sldId id="279" r:id="rId24"/>
    <p:sldId id="283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91C002-9EFA-41D0-9B74-643153E0D3CF}" v="345" dt="2026-03-09T05:42:20.4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019" autoAdjust="0"/>
    <p:restoredTop sz="94660"/>
  </p:normalViewPr>
  <p:slideViewPr>
    <p:cSldViewPr snapToGrid="0">
      <p:cViewPr varScale="1">
        <p:scale>
          <a:sx n="62" d="100"/>
          <a:sy n="62" d="100"/>
        </p:scale>
        <p:origin x="43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rua, Shubha" userId="2899360e-30f2-4bde-9977-7cfa7a38e42c" providerId="ADAL" clId="{52B59812-DFC5-4D5A-9AAB-53A3D077DD1D}"/>
    <pc:docChg chg="undo redo custSel addSld delSld modSld sldOrd">
      <pc:chgData name="Barua, Shubha" userId="2899360e-30f2-4bde-9977-7cfa7a38e42c" providerId="ADAL" clId="{52B59812-DFC5-4D5A-9AAB-53A3D077DD1D}" dt="2026-03-09T05:42:22.406" v="1807" actId="20577"/>
      <pc:docMkLst>
        <pc:docMk/>
      </pc:docMkLst>
      <pc:sldChg chg="addSp delSp modSp new mod setBg">
        <pc:chgData name="Barua, Shubha" userId="2899360e-30f2-4bde-9977-7cfa7a38e42c" providerId="ADAL" clId="{52B59812-DFC5-4D5A-9AAB-53A3D077DD1D}" dt="2026-03-04T04:23:39.132" v="38" actId="26606"/>
        <pc:sldMkLst>
          <pc:docMk/>
          <pc:sldMk cId="87140088" sldId="256"/>
        </pc:sldMkLst>
        <pc:picChg chg="add mod">
          <ac:chgData name="Barua, Shubha" userId="2899360e-30f2-4bde-9977-7cfa7a38e42c" providerId="ADAL" clId="{52B59812-DFC5-4D5A-9AAB-53A3D077DD1D}" dt="2026-03-04T04:23:39.132" v="38" actId="26606"/>
          <ac:picMkLst>
            <pc:docMk/>
            <pc:sldMk cId="87140088" sldId="256"/>
            <ac:picMk id="3" creationId="{8A0C3B18-C860-DEC9-76F8-5EB27A7ED898}"/>
          </ac:picMkLst>
        </pc:picChg>
      </pc:sldChg>
      <pc:sldChg chg="addSp delSp modSp new mod setBg setClrOvrMap delDesignElem">
        <pc:chgData name="Barua, Shubha" userId="2899360e-30f2-4bde-9977-7cfa7a38e42c" providerId="ADAL" clId="{52B59812-DFC5-4D5A-9AAB-53A3D077DD1D}" dt="2026-03-09T05:42:22.406" v="1807" actId="20577"/>
        <pc:sldMkLst>
          <pc:docMk/>
          <pc:sldMk cId="1477226749" sldId="258"/>
        </pc:sldMkLst>
        <pc:spChg chg="mod ord">
          <ac:chgData name="Barua, Shubha" userId="2899360e-30f2-4bde-9977-7cfa7a38e42c" providerId="ADAL" clId="{52B59812-DFC5-4D5A-9AAB-53A3D077DD1D}" dt="2026-03-04T17:39:06.982" v="491" actId="1076"/>
          <ac:spMkLst>
            <pc:docMk/>
            <pc:sldMk cId="1477226749" sldId="258"/>
            <ac:spMk id="2" creationId="{E9F14A6E-AFD8-D414-7D74-0D49FB6B5F7E}"/>
          </ac:spMkLst>
        </pc:spChg>
        <pc:spChg chg="add mod">
          <ac:chgData name="Barua, Shubha" userId="2899360e-30f2-4bde-9977-7cfa7a38e42c" providerId="ADAL" clId="{52B59812-DFC5-4D5A-9AAB-53A3D077DD1D}" dt="2026-03-09T05:42:22.406" v="1807" actId="20577"/>
          <ac:spMkLst>
            <pc:docMk/>
            <pc:sldMk cId="1477226749" sldId="258"/>
            <ac:spMk id="4" creationId="{B6E9D0CA-4E53-C7E1-1888-BD482F2F52CB}"/>
          </ac:spMkLst>
        </pc:spChg>
        <pc:spChg chg="add">
          <ac:chgData name="Barua, Shubha" userId="2899360e-30f2-4bde-9977-7cfa7a38e42c" providerId="ADAL" clId="{52B59812-DFC5-4D5A-9AAB-53A3D077DD1D}" dt="2026-03-04T17:35:38.413" v="457" actId="26606"/>
          <ac:spMkLst>
            <pc:docMk/>
            <pc:sldMk cId="1477226749" sldId="258"/>
            <ac:spMk id="67" creationId="{70DFA0FD-AB28-4B25-B870-4D2BBC35BA1D}"/>
          </ac:spMkLst>
        </pc:spChg>
        <pc:grpChg chg="add">
          <ac:chgData name="Barua, Shubha" userId="2899360e-30f2-4bde-9977-7cfa7a38e42c" providerId="ADAL" clId="{52B59812-DFC5-4D5A-9AAB-53A3D077DD1D}" dt="2026-03-04T17:35:38.413" v="457" actId="26606"/>
          <ac:grpSpMkLst>
            <pc:docMk/>
            <pc:sldMk cId="1477226749" sldId="258"/>
            <ac:grpSpMk id="68" creationId="{0D628DFB-9CD1-4E2B-8B44-9FDF7E80F6D9}"/>
          </ac:grpSpMkLst>
        </pc:grpChg>
        <pc:picChg chg="add mod ord">
          <ac:chgData name="Barua, Shubha" userId="2899360e-30f2-4bde-9977-7cfa7a38e42c" providerId="ADAL" clId="{52B59812-DFC5-4D5A-9AAB-53A3D077DD1D}" dt="2026-03-04T17:35:38.413" v="457" actId="26606"/>
          <ac:picMkLst>
            <pc:docMk/>
            <pc:sldMk cId="1477226749" sldId="258"/>
            <ac:picMk id="6" creationId="{18FC4F72-1860-E4AB-58A1-233E5E7EAE7D}"/>
          </ac:picMkLst>
        </pc:picChg>
      </pc:sldChg>
      <pc:sldChg chg="addSp delSp modSp new mod setBg delDesignElem">
        <pc:chgData name="Barua, Shubha" userId="2899360e-30f2-4bde-9977-7cfa7a38e42c" providerId="ADAL" clId="{52B59812-DFC5-4D5A-9AAB-53A3D077DD1D}" dt="2026-03-04T17:29:04.710" v="432"/>
        <pc:sldMkLst>
          <pc:docMk/>
          <pc:sldMk cId="2143092541" sldId="259"/>
        </pc:sldMkLst>
        <pc:spChg chg="mod">
          <ac:chgData name="Barua, Shubha" userId="2899360e-30f2-4bde-9977-7cfa7a38e42c" providerId="ADAL" clId="{52B59812-DFC5-4D5A-9AAB-53A3D077DD1D}" dt="2026-03-04T05:16:33.218" v="239" actId="14100"/>
          <ac:spMkLst>
            <pc:docMk/>
            <pc:sldMk cId="2143092541" sldId="259"/>
            <ac:spMk id="2" creationId="{5FFE1241-7945-C581-D254-0F783CFC009B}"/>
          </ac:spMkLst>
        </pc:spChg>
        <pc:spChg chg="mod">
          <ac:chgData name="Barua, Shubha" userId="2899360e-30f2-4bde-9977-7cfa7a38e42c" providerId="ADAL" clId="{52B59812-DFC5-4D5A-9AAB-53A3D077DD1D}" dt="2026-03-04T05:17:18.969" v="251" actId="20577"/>
          <ac:spMkLst>
            <pc:docMk/>
            <pc:sldMk cId="2143092541" sldId="259"/>
            <ac:spMk id="3" creationId="{7B575285-DCFE-4BFA-90E6-D32F78FCDBCA}"/>
          </ac:spMkLst>
        </pc:spChg>
        <pc:spChg chg="add del">
          <ac:chgData name="Barua, Shubha" userId="2899360e-30f2-4bde-9977-7cfa7a38e42c" providerId="ADAL" clId="{52B59812-DFC5-4D5A-9AAB-53A3D077DD1D}" dt="2026-03-04T17:29:04.710" v="432"/>
          <ac:spMkLst>
            <pc:docMk/>
            <pc:sldMk cId="2143092541" sldId="259"/>
            <ac:spMk id="8" creationId="{815925C2-A704-4D47-B1C1-3FCA52512EC1}"/>
          </ac:spMkLst>
        </pc:spChg>
        <pc:spChg chg="add del">
          <ac:chgData name="Barua, Shubha" userId="2899360e-30f2-4bde-9977-7cfa7a38e42c" providerId="ADAL" clId="{52B59812-DFC5-4D5A-9AAB-53A3D077DD1D}" dt="2026-03-04T17:29:04.710" v="432"/>
          <ac:spMkLst>
            <pc:docMk/>
            <pc:sldMk cId="2143092541" sldId="259"/>
            <ac:spMk id="10" creationId="{01D4315C-C23C-4FD3-98DF-08C29E2292A8}"/>
          </ac:spMkLst>
        </pc:spChg>
        <pc:grpChg chg="add del">
          <ac:chgData name="Barua, Shubha" userId="2899360e-30f2-4bde-9977-7cfa7a38e42c" providerId="ADAL" clId="{52B59812-DFC5-4D5A-9AAB-53A3D077DD1D}" dt="2026-03-04T17:29:04.710" v="432"/>
          <ac:grpSpMkLst>
            <pc:docMk/>
            <pc:sldMk cId="2143092541" sldId="259"/>
            <ac:grpSpMk id="12" creationId="{5E6B47BC-43FD-4C91-8BFF-B41B99A8A39E}"/>
          </ac:grpSpMkLst>
        </pc:grpChg>
        <pc:grpChg chg="add del">
          <ac:chgData name="Barua, Shubha" userId="2899360e-30f2-4bde-9977-7cfa7a38e42c" providerId="ADAL" clId="{52B59812-DFC5-4D5A-9AAB-53A3D077DD1D}" dt="2026-03-04T17:29:04.710" v="432"/>
          <ac:grpSpMkLst>
            <pc:docMk/>
            <pc:sldMk cId="2143092541" sldId="259"/>
            <ac:grpSpMk id="16" creationId="{43F5E015-E085-4624-B431-B42414448684}"/>
          </ac:grpSpMkLst>
        </pc:grpChg>
      </pc:sldChg>
      <pc:sldChg chg="addSp delSp modSp new mod">
        <pc:chgData name="Barua, Shubha" userId="2899360e-30f2-4bde-9977-7cfa7a38e42c" providerId="ADAL" clId="{52B59812-DFC5-4D5A-9AAB-53A3D077DD1D}" dt="2026-03-06T07:11:36.414" v="1309" actId="14100"/>
        <pc:sldMkLst>
          <pc:docMk/>
          <pc:sldMk cId="2254633227" sldId="261"/>
        </pc:sldMkLst>
        <pc:spChg chg="mod">
          <ac:chgData name="Barua, Shubha" userId="2899360e-30f2-4bde-9977-7cfa7a38e42c" providerId="ADAL" clId="{52B59812-DFC5-4D5A-9AAB-53A3D077DD1D}" dt="2026-03-04T17:34:02.292" v="452" actId="27636"/>
          <ac:spMkLst>
            <pc:docMk/>
            <pc:sldMk cId="2254633227" sldId="261"/>
            <ac:spMk id="2" creationId="{23163418-6E01-B78A-3AB4-76DB62635117}"/>
          </ac:spMkLst>
        </pc:spChg>
        <pc:graphicFrameChg chg="add mod ord modGraphic">
          <ac:chgData name="Barua, Shubha" userId="2899360e-30f2-4bde-9977-7cfa7a38e42c" providerId="ADAL" clId="{52B59812-DFC5-4D5A-9AAB-53A3D077DD1D}" dt="2026-03-06T07:11:36.414" v="1309" actId="14100"/>
          <ac:graphicFrameMkLst>
            <pc:docMk/>
            <pc:sldMk cId="2254633227" sldId="261"/>
            <ac:graphicFrameMk id="5" creationId="{DBF97ABE-CF81-411A-86FD-FEA042ED5987}"/>
          </ac:graphicFrameMkLst>
        </pc:graphicFrameChg>
        <pc:picChg chg="add mod ord">
          <ac:chgData name="Barua, Shubha" userId="2899360e-30f2-4bde-9977-7cfa7a38e42c" providerId="ADAL" clId="{52B59812-DFC5-4D5A-9AAB-53A3D077DD1D}" dt="2026-03-06T07:11:32.930" v="1308" actId="14100"/>
          <ac:picMkLst>
            <pc:docMk/>
            <pc:sldMk cId="2254633227" sldId="261"/>
            <ac:picMk id="7" creationId="{C0234426-46A0-957B-EED4-C9045F387D23}"/>
          </ac:picMkLst>
        </pc:picChg>
      </pc:sldChg>
      <pc:sldChg chg="addSp delSp modSp new mod setBg">
        <pc:chgData name="Barua, Shubha" userId="2899360e-30f2-4bde-9977-7cfa7a38e42c" providerId="ADAL" clId="{52B59812-DFC5-4D5A-9AAB-53A3D077DD1D}" dt="2026-03-04T17:52:22.489" v="519" actId="14100"/>
        <pc:sldMkLst>
          <pc:docMk/>
          <pc:sldMk cId="4089534602" sldId="262"/>
        </pc:sldMkLst>
        <pc:spChg chg="add">
          <ac:chgData name="Barua, Shubha" userId="2899360e-30f2-4bde-9977-7cfa7a38e42c" providerId="ADAL" clId="{52B59812-DFC5-4D5A-9AAB-53A3D077DD1D}" dt="2026-03-04T17:52:04.685" v="514" actId="26606"/>
          <ac:spMkLst>
            <pc:docMk/>
            <pc:sldMk cId="4089534602" sldId="262"/>
            <ac:spMk id="5" creationId="{32BC26D8-82FB-445E-AA49-62A77D7C1EE0}"/>
          </ac:spMkLst>
        </pc:spChg>
        <pc:spChg chg="add">
          <ac:chgData name="Barua, Shubha" userId="2899360e-30f2-4bde-9977-7cfa7a38e42c" providerId="ADAL" clId="{52B59812-DFC5-4D5A-9AAB-53A3D077DD1D}" dt="2026-03-04T17:52:04.685" v="514" actId="26606"/>
          <ac:spMkLst>
            <pc:docMk/>
            <pc:sldMk cId="4089534602" sldId="262"/>
            <ac:spMk id="6" creationId="{CB44330D-EA18-4254-AA95-EB49948539B8}"/>
          </ac:spMkLst>
        </pc:spChg>
        <pc:picChg chg="add mod">
          <ac:chgData name="Barua, Shubha" userId="2899360e-30f2-4bde-9977-7cfa7a38e42c" providerId="ADAL" clId="{52B59812-DFC5-4D5A-9AAB-53A3D077DD1D}" dt="2026-03-04T17:52:22.489" v="519" actId="14100"/>
          <ac:picMkLst>
            <pc:docMk/>
            <pc:sldMk cId="4089534602" sldId="262"/>
            <ac:picMk id="3" creationId="{87ABD62C-EDA9-8739-E5BC-C209541B345D}"/>
          </ac:picMkLst>
        </pc:picChg>
      </pc:sldChg>
      <pc:sldChg chg="addSp delSp modSp new mod setBg">
        <pc:chgData name="Barua, Shubha" userId="2899360e-30f2-4bde-9977-7cfa7a38e42c" providerId="ADAL" clId="{52B59812-DFC5-4D5A-9AAB-53A3D077DD1D}" dt="2026-03-04T18:12:46.109" v="571" actId="1076"/>
        <pc:sldMkLst>
          <pc:docMk/>
          <pc:sldMk cId="3664001497" sldId="263"/>
        </pc:sldMkLst>
        <pc:spChg chg="mod">
          <ac:chgData name="Barua, Shubha" userId="2899360e-30f2-4bde-9977-7cfa7a38e42c" providerId="ADAL" clId="{52B59812-DFC5-4D5A-9AAB-53A3D077DD1D}" dt="2026-03-04T18:10:38.554" v="557" actId="26606"/>
          <ac:spMkLst>
            <pc:docMk/>
            <pc:sldMk cId="3664001497" sldId="263"/>
            <ac:spMk id="2" creationId="{B11038BB-9646-2389-F139-A7C81ABCD45D}"/>
          </ac:spMkLst>
        </pc:spChg>
        <pc:spChg chg="add del">
          <ac:chgData name="Barua, Shubha" userId="2899360e-30f2-4bde-9977-7cfa7a38e42c" providerId="ADAL" clId="{52B59812-DFC5-4D5A-9AAB-53A3D077DD1D}" dt="2026-03-04T18:10:38.554" v="557" actId="26606"/>
          <ac:spMkLst>
            <pc:docMk/>
            <pc:sldMk cId="3664001497" sldId="263"/>
            <ac:spMk id="11" creationId="{B50AB553-2A96-4A92-96F2-93548E096954}"/>
          </ac:spMkLst>
        </pc:spChg>
        <pc:graphicFrameChg chg="add mod modGraphic">
          <ac:chgData name="Barua, Shubha" userId="2899360e-30f2-4bde-9977-7cfa7a38e42c" providerId="ADAL" clId="{52B59812-DFC5-4D5A-9AAB-53A3D077DD1D}" dt="2026-03-04T18:12:46.109" v="571" actId="1076"/>
          <ac:graphicFrameMkLst>
            <pc:docMk/>
            <pc:sldMk cId="3664001497" sldId="263"/>
            <ac:graphicFrameMk id="6" creationId="{393F6090-9FE7-09F3-4CBE-A08F68167416}"/>
          </ac:graphicFrameMkLst>
        </pc:graphicFrameChg>
        <pc:picChg chg="add mod">
          <ac:chgData name="Barua, Shubha" userId="2899360e-30f2-4bde-9977-7cfa7a38e42c" providerId="ADAL" clId="{52B59812-DFC5-4D5A-9AAB-53A3D077DD1D}" dt="2026-03-04T18:10:38.554" v="557" actId="26606"/>
          <ac:picMkLst>
            <pc:docMk/>
            <pc:sldMk cId="3664001497" sldId="263"/>
            <ac:picMk id="7" creationId="{4C54BB01-B17E-6AB0-A785-38F8A0FACCBA}"/>
          </ac:picMkLst>
        </pc:picChg>
      </pc:sldChg>
      <pc:sldChg chg="addSp delSp modSp new mod setBg">
        <pc:chgData name="Barua, Shubha" userId="2899360e-30f2-4bde-9977-7cfa7a38e42c" providerId="ADAL" clId="{52B59812-DFC5-4D5A-9AAB-53A3D077DD1D}" dt="2026-03-06T04:00:14.356" v="603" actId="1076"/>
        <pc:sldMkLst>
          <pc:docMk/>
          <pc:sldMk cId="1021348617" sldId="264"/>
        </pc:sldMkLst>
        <pc:spChg chg="mod">
          <ac:chgData name="Barua, Shubha" userId="2899360e-30f2-4bde-9977-7cfa7a38e42c" providerId="ADAL" clId="{52B59812-DFC5-4D5A-9AAB-53A3D077DD1D}" dt="2026-03-06T03:59:46.500" v="598" actId="26606"/>
          <ac:spMkLst>
            <pc:docMk/>
            <pc:sldMk cId="1021348617" sldId="264"/>
            <ac:spMk id="2" creationId="{423D7321-251E-6DD6-3812-00A59536E0E5}"/>
          </ac:spMkLst>
        </pc:spChg>
        <pc:spChg chg="add">
          <ac:chgData name="Barua, Shubha" userId="2899360e-30f2-4bde-9977-7cfa7a38e42c" providerId="ADAL" clId="{52B59812-DFC5-4D5A-9AAB-53A3D077DD1D}" dt="2026-03-06T04:00:02.614" v="600" actId="26606"/>
          <ac:spMkLst>
            <pc:docMk/>
            <pc:sldMk cId="1021348617" sldId="264"/>
            <ac:spMk id="40" creationId="{C05CBC3C-2E5A-4839-8B9B-2E5A6ADF0F58}"/>
          </ac:spMkLst>
        </pc:spChg>
        <pc:spChg chg="add">
          <ac:chgData name="Barua, Shubha" userId="2899360e-30f2-4bde-9977-7cfa7a38e42c" providerId="ADAL" clId="{52B59812-DFC5-4D5A-9AAB-53A3D077DD1D}" dt="2026-03-06T04:00:02.614" v="600" actId="26606"/>
          <ac:spMkLst>
            <pc:docMk/>
            <pc:sldMk cId="1021348617" sldId="264"/>
            <ac:spMk id="42" creationId="{DB5B423A-57CC-4C58-AA26-8E2E862B03A0}"/>
          </ac:spMkLst>
        </pc:spChg>
        <pc:graphicFrameChg chg="add mod ord modGraphic">
          <ac:chgData name="Barua, Shubha" userId="2899360e-30f2-4bde-9977-7cfa7a38e42c" providerId="ADAL" clId="{52B59812-DFC5-4D5A-9AAB-53A3D077DD1D}" dt="2026-03-06T04:00:14.356" v="603" actId="1076"/>
          <ac:graphicFrameMkLst>
            <pc:docMk/>
            <pc:sldMk cId="1021348617" sldId="264"/>
            <ac:graphicFrameMk id="4" creationId="{FB59C2F9-DE4B-DF8B-86FB-5ADBF71A79D6}"/>
          </ac:graphicFrameMkLst>
        </pc:graphicFrameChg>
      </pc:sldChg>
      <pc:sldChg chg="addSp delSp modSp new mod setBg">
        <pc:chgData name="Barua, Shubha" userId="2899360e-30f2-4bde-9977-7cfa7a38e42c" providerId="ADAL" clId="{52B59812-DFC5-4D5A-9AAB-53A3D077DD1D}" dt="2026-03-06T04:14:14.582" v="763" actId="14100"/>
        <pc:sldMkLst>
          <pc:docMk/>
          <pc:sldMk cId="2038093294" sldId="265"/>
        </pc:sldMkLst>
        <pc:spChg chg="mod ord">
          <ac:chgData name="Barua, Shubha" userId="2899360e-30f2-4bde-9977-7cfa7a38e42c" providerId="ADAL" clId="{52B59812-DFC5-4D5A-9AAB-53A3D077DD1D}" dt="2026-03-06T04:14:10.315" v="762" actId="14100"/>
          <ac:spMkLst>
            <pc:docMk/>
            <pc:sldMk cId="2038093294" sldId="265"/>
            <ac:spMk id="2" creationId="{F5FA481C-9B45-8F48-24B5-912530CB9D15}"/>
          </ac:spMkLst>
        </pc:spChg>
        <pc:spChg chg="add del">
          <ac:chgData name="Barua, Shubha" userId="2899360e-30f2-4bde-9977-7cfa7a38e42c" providerId="ADAL" clId="{52B59812-DFC5-4D5A-9AAB-53A3D077DD1D}" dt="2026-03-06T04:13:36.651" v="760" actId="26606"/>
          <ac:spMkLst>
            <pc:docMk/>
            <pc:sldMk cId="2038093294" sldId="265"/>
            <ac:spMk id="22" creationId="{A8384FB5-9ADC-4DDC-881B-597D56F5B15D}"/>
          </ac:spMkLst>
        </pc:spChg>
        <pc:spChg chg="add del">
          <ac:chgData name="Barua, Shubha" userId="2899360e-30f2-4bde-9977-7cfa7a38e42c" providerId="ADAL" clId="{52B59812-DFC5-4D5A-9AAB-53A3D077DD1D}" dt="2026-03-06T04:13:36.651" v="760" actId="26606"/>
          <ac:spMkLst>
            <pc:docMk/>
            <pc:sldMk cId="2038093294" sldId="265"/>
            <ac:spMk id="24" creationId="{91E5A9A7-95C6-4F4F-B00E-C82E07FE62EF}"/>
          </ac:spMkLst>
        </pc:spChg>
        <pc:spChg chg="add del">
          <ac:chgData name="Barua, Shubha" userId="2899360e-30f2-4bde-9977-7cfa7a38e42c" providerId="ADAL" clId="{52B59812-DFC5-4D5A-9AAB-53A3D077DD1D}" dt="2026-03-06T04:13:36.651" v="760" actId="26606"/>
          <ac:spMkLst>
            <pc:docMk/>
            <pc:sldMk cId="2038093294" sldId="265"/>
            <ac:spMk id="26" creationId="{D07DD2DE-F619-49DD-B5E7-03A290FF4ED1}"/>
          </ac:spMkLst>
        </pc:spChg>
        <pc:spChg chg="add del">
          <ac:chgData name="Barua, Shubha" userId="2899360e-30f2-4bde-9977-7cfa7a38e42c" providerId="ADAL" clId="{52B59812-DFC5-4D5A-9AAB-53A3D077DD1D}" dt="2026-03-06T04:13:36.651" v="760" actId="26606"/>
          <ac:spMkLst>
            <pc:docMk/>
            <pc:sldMk cId="2038093294" sldId="265"/>
            <ac:spMk id="31" creationId="{85149191-5F60-4A28-AAFF-039F96B0F3EC}"/>
          </ac:spMkLst>
        </pc:spChg>
        <pc:spChg chg="add del">
          <ac:chgData name="Barua, Shubha" userId="2899360e-30f2-4bde-9977-7cfa7a38e42c" providerId="ADAL" clId="{52B59812-DFC5-4D5A-9AAB-53A3D077DD1D}" dt="2026-03-06T04:13:36.651" v="760" actId="26606"/>
          <ac:spMkLst>
            <pc:docMk/>
            <pc:sldMk cId="2038093294" sldId="265"/>
            <ac:spMk id="33" creationId="{F8260ED5-17F7-4158-B241-D51DD4CF1B7E}"/>
          </ac:spMkLst>
        </pc:spChg>
        <pc:picChg chg="add mod ord">
          <ac:chgData name="Barua, Shubha" userId="2899360e-30f2-4bde-9977-7cfa7a38e42c" providerId="ADAL" clId="{52B59812-DFC5-4D5A-9AAB-53A3D077DD1D}" dt="2026-03-06T04:14:14.582" v="763" actId="14100"/>
          <ac:picMkLst>
            <pc:docMk/>
            <pc:sldMk cId="2038093294" sldId="265"/>
            <ac:picMk id="5" creationId="{22DC3032-ADE3-3627-F08B-277553D7909E}"/>
          </ac:picMkLst>
        </pc:picChg>
      </pc:sldChg>
      <pc:sldChg chg="addSp delSp modSp new mod setBg">
        <pc:chgData name="Barua, Shubha" userId="2899360e-30f2-4bde-9977-7cfa7a38e42c" providerId="ADAL" clId="{52B59812-DFC5-4D5A-9AAB-53A3D077DD1D}" dt="2026-03-06T04:21:47.283" v="778" actId="1076"/>
        <pc:sldMkLst>
          <pc:docMk/>
          <pc:sldMk cId="4065123371" sldId="266"/>
        </pc:sldMkLst>
        <pc:spChg chg="mod">
          <ac:chgData name="Barua, Shubha" userId="2899360e-30f2-4bde-9977-7cfa7a38e42c" providerId="ADAL" clId="{52B59812-DFC5-4D5A-9AAB-53A3D077DD1D}" dt="2026-03-06T04:21:27.529" v="774" actId="26606"/>
          <ac:spMkLst>
            <pc:docMk/>
            <pc:sldMk cId="4065123371" sldId="266"/>
            <ac:spMk id="2" creationId="{A81C2321-FA17-8232-B4C0-9289FFFECD02}"/>
          </ac:spMkLst>
        </pc:spChg>
        <pc:spChg chg="add">
          <ac:chgData name="Barua, Shubha" userId="2899360e-30f2-4bde-9977-7cfa7a38e42c" providerId="ADAL" clId="{52B59812-DFC5-4D5A-9AAB-53A3D077DD1D}" dt="2026-03-06T04:21:27.529" v="774" actId="26606"/>
          <ac:spMkLst>
            <pc:docMk/>
            <pc:sldMk cId="4065123371" sldId="266"/>
            <ac:spMk id="10" creationId="{6753252F-4873-4F63-801D-CC719279A7D5}"/>
          </ac:spMkLst>
        </pc:spChg>
        <pc:spChg chg="add">
          <ac:chgData name="Barua, Shubha" userId="2899360e-30f2-4bde-9977-7cfa7a38e42c" providerId="ADAL" clId="{52B59812-DFC5-4D5A-9AAB-53A3D077DD1D}" dt="2026-03-06T04:21:27.529" v="774" actId="26606"/>
          <ac:spMkLst>
            <pc:docMk/>
            <pc:sldMk cId="4065123371" sldId="266"/>
            <ac:spMk id="12" creationId="{047C8CCB-F95D-4249-92DD-651249D3535A}"/>
          </ac:spMkLst>
        </pc:spChg>
        <pc:picChg chg="add mod ord">
          <ac:chgData name="Barua, Shubha" userId="2899360e-30f2-4bde-9977-7cfa7a38e42c" providerId="ADAL" clId="{52B59812-DFC5-4D5A-9AAB-53A3D077DD1D}" dt="2026-03-06T04:21:47.283" v="778" actId="1076"/>
          <ac:picMkLst>
            <pc:docMk/>
            <pc:sldMk cId="4065123371" sldId="266"/>
            <ac:picMk id="5" creationId="{7C5E4A36-7BA0-F083-F1EC-9695342E33D4}"/>
          </ac:picMkLst>
        </pc:picChg>
      </pc:sldChg>
      <pc:sldChg chg="addSp delSp modSp new mod setBg">
        <pc:chgData name="Barua, Shubha" userId="2899360e-30f2-4bde-9977-7cfa7a38e42c" providerId="ADAL" clId="{52B59812-DFC5-4D5A-9AAB-53A3D077DD1D}" dt="2026-03-06T04:37:05.131" v="856" actId="1076"/>
        <pc:sldMkLst>
          <pc:docMk/>
          <pc:sldMk cId="3191921660" sldId="267"/>
        </pc:sldMkLst>
        <pc:spChg chg="mod">
          <ac:chgData name="Barua, Shubha" userId="2899360e-30f2-4bde-9977-7cfa7a38e42c" providerId="ADAL" clId="{52B59812-DFC5-4D5A-9AAB-53A3D077DD1D}" dt="2026-03-06T04:27:17.877" v="789" actId="26606"/>
          <ac:spMkLst>
            <pc:docMk/>
            <pc:sldMk cId="3191921660" sldId="267"/>
            <ac:spMk id="2" creationId="{EC1133A9-5DF4-79A5-AD5A-A3C2E7F35606}"/>
          </ac:spMkLst>
        </pc:spChg>
        <pc:spChg chg="add">
          <ac:chgData name="Barua, Shubha" userId="2899360e-30f2-4bde-9977-7cfa7a38e42c" providerId="ADAL" clId="{52B59812-DFC5-4D5A-9AAB-53A3D077DD1D}" dt="2026-03-06T04:30:29.783" v="801" actId="26606"/>
          <ac:spMkLst>
            <pc:docMk/>
            <pc:sldMk cId="3191921660" sldId="267"/>
            <ac:spMk id="20" creationId="{A8384FB5-9ADC-4DDC-881B-597D56F5B15D}"/>
          </ac:spMkLst>
        </pc:spChg>
        <pc:spChg chg="add">
          <ac:chgData name="Barua, Shubha" userId="2899360e-30f2-4bde-9977-7cfa7a38e42c" providerId="ADAL" clId="{52B59812-DFC5-4D5A-9AAB-53A3D077DD1D}" dt="2026-03-06T04:30:29.783" v="801" actId="26606"/>
          <ac:spMkLst>
            <pc:docMk/>
            <pc:sldMk cId="3191921660" sldId="267"/>
            <ac:spMk id="22" creationId="{1199E1B1-A8C0-4FE8-A5A8-1CB41D69F857}"/>
          </ac:spMkLst>
        </pc:spChg>
        <pc:spChg chg="add">
          <ac:chgData name="Barua, Shubha" userId="2899360e-30f2-4bde-9977-7cfa7a38e42c" providerId="ADAL" clId="{52B59812-DFC5-4D5A-9AAB-53A3D077DD1D}" dt="2026-03-06T04:30:29.783" v="801" actId="26606"/>
          <ac:spMkLst>
            <pc:docMk/>
            <pc:sldMk cId="3191921660" sldId="267"/>
            <ac:spMk id="24" creationId="{84A8DE83-DE75-4B41-9DB4-A7EC0B0DEC0B}"/>
          </ac:spMkLst>
        </pc:spChg>
        <pc:spChg chg="add">
          <ac:chgData name="Barua, Shubha" userId="2899360e-30f2-4bde-9977-7cfa7a38e42c" providerId="ADAL" clId="{52B59812-DFC5-4D5A-9AAB-53A3D077DD1D}" dt="2026-03-06T04:30:29.783" v="801" actId="26606"/>
          <ac:spMkLst>
            <pc:docMk/>
            <pc:sldMk cId="3191921660" sldId="267"/>
            <ac:spMk id="26" creationId="{A7009A0A-BEF5-4EAC-AF15-E4F9F002E239}"/>
          </ac:spMkLst>
        </pc:spChg>
        <pc:graphicFrameChg chg="add mod ord modGraphic">
          <ac:chgData name="Barua, Shubha" userId="2899360e-30f2-4bde-9977-7cfa7a38e42c" providerId="ADAL" clId="{52B59812-DFC5-4D5A-9AAB-53A3D077DD1D}" dt="2026-03-06T04:34:11.193" v="838" actId="122"/>
          <ac:graphicFrameMkLst>
            <pc:docMk/>
            <pc:sldMk cId="3191921660" sldId="267"/>
            <ac:graphicFrameMk id="4" creationId="{65D4C074-28FD-A9F6-AA46-69051E3FF842}"/>
          </ac:graphicFrameMkLst>
        </pc:graphicFrameChg>
        <pc:picChg chg="add mod">
          <ac:chgData name="Barua, Shubha" userId="2899360e-30f2-4bde-9977-7cfa7a38e42c" providerId="ADAL" clId="{52B59812-DFC5-4D5A-9AAB-53A3D077DD1D}" dt="2026-03-06T04:34:15.550" v="839" actId="1076"/>
          <ac:picMkLst>
            <pc:docMk/>
            <pc:sldMk cId="3191921660" sldId="267"/>
            <ac:picMk id="8" creationId="{31AEA2AC-7513-9028-95F8-71C44ED40631}"/>
          </ac:picMkLst>
        </pc:picChg>
        <pc:picChg chg="add mod">
          <ac:chgData name="Barua, Shubha" userId="2899360e-30f2-4bde-9977-7cfa7a38e42c" providerId="ADAL" clId="{52B59812-DFC5-4D5A-9AAB-53A3D077DD1D}" dt="2026-03-06T04:36:17.189" v="849" actId="1076"/>
          <ac:picMkLst>
            <pc:docMk/>
            <pc:sldMk cId="3191921660" sldId="267"/>
            <ac:picMk id="12" creationId="{55456B29-A62A-B83E-E179-7B61E8C6DD9C}"/>
          </ac:picMkLst>
        </pc:picChg>
        <pc:picChg chg="add mod">
          <ac:chgData name="Barua, Shubha" userId="2899360e-30f2-4bde-9977-7cfa7a38e42c" providerId="ADAL" clId="{52B59812-DFC5-4D5A-9AAB-53A3D077DD1D}" dt="2026-03-06T04:37:05.131" v="856" actId="1076"/>
          <ac:picMkLst>
            <pc:docMk/>
            <pc:sldMk cId="3191921660" sldId="267"/>
            <ac:picMk id="16" creationId="{3EAD429B-BDED-7EFF-D80B-6BAA849CA1E5}"/>
          </ac:picMkLst>
        </pc:picChg>
      </pc:sldChg>
      <pc:sldChg chg="addSp delSp modSp new mod setBg setClrOvrMap">
        <pc:chgData name="Barua, Shubha" userId="2899360e-30f2-4bde-9977-7cfa7a38e42c" providerId="ADAL" clId="{52B59812-DFC5-4D5A-9AAB-53A3D077DD1D}" dt="2026-03-09T04:22:32.253" v="1763" actId="1076"/>
        <pc:sldMkLst>
          <pc:docMk/>
          <pc:sldMk cId="1174565194" sldId="268"/>
        </pc:sldMkLst>
        <pc:spChg chg="mod ord">
          <ac:chgData name="Barua, Shubha" userId="2899360e-30f2-4bde-9977-7cfa7a38e42c" providerId="ADAL" clId="{52B59812-DFC5-4D5A-9AAB-53A3D077DD1D}" dt="2026-03-06T04:55:53.189" v="920" actId="26606"/>
          <ac:spMkLst>
            <pc:docMk/>
            <pc:sldMk cId="1174565194" sldId="268"/>
            <ac:spMk id="2" creationId="{7CA07DED-49E0-D372-8EC6-30B20B4B5458}"/>
          </ac:spMkLst>
        </pc:spChg>
        <pc:spChg chg="add mod">
          <ac:chgData name="Barua, Shubha" userId="2899360e-30f2-4bde-9977-7cfa7a38e42c" providerId="ADAL" clId="{52B59812-DFC5-4D5A-9AAB-53A3D077DD1D}" dt="2026-03-09T04:22:32.253" v="1763" actId="1076"/>
          <ac:spMkLst>
            <pc:docMk/>
            <pc:sldMk cId="1174565194" sldId="268"/>
            <ac:spMk id="3" creationId="{6901E226-ABEA-EA94-038F-B6E363160F7C}"/>
          </ac:spMkLst>
        </pc:spChg>
        <pc:grpChg chg="add del">
          <ac:chgData name="Barua, Shubha" userId="2899360e-30f2-4bde-9977-7cfa7a38e42c" providerId="ADAL" clId="{52B59812-DFC5-4D5A-9AAB-53A3D077DD1D}" dt="2026-03-06T04:55:53.189" v="920" actId="26606"/>
          <ac:grpSpMkLst>
            <pc:docMk/>
            <pc:sldMk cId="1174565194" sldId="268"/>
            <ac:grpSpMk id="1065" creationId="{114ED94A-C85D-4CD3-4205-438D21CE6B38}"/>
          </ac:grpSpMkLst>
        </pc:grpChg>
        <pc:graphicFrameChg chg="add mod modGraphic">
          <ac:chgData name="Barua, Shubha" userId="2899360e-30f2-4bde-9977-7cfa7a38e42c" providerId="ADAL" clId="{52B59812-DFC5-4D5A-9AAB-53A3D077DD1D}" dt="2026-03-06T04:58:29.662" v="941" actId="255"/>
          <ac:graphicFrameMkLst>
            <pc:docMk/>
            <pc:sldMk cId="1174565194" sldId="268"/>
            <ac:graphicFrameMk id="1041" creationId="{9D9821E7-46A6-237F-1ABD-4C8996CC93EB}"/>
          </ac:graphicFrameMkLst>
        </pc:graphicFrameChg>
        <pc:picChg chg="add mod ord">
          <ac:chgData name="Barua, Shubha" userId="2899360e-30f2-4bde-9977-7cfa7a38e42c" providerId="ADAL" clId="{52B59812-DFC5-4D5A-9AAB-53A3D077DD1D}" dt="2026-03-06T04:56:40.706" v="924" actId="732"/>
          <ac:picMkLst>
            <pc:docMk/>
            <pc:sldMk cId="1174565194" sldId="268"/>
            <ac:picMk id="1026" creationId="{C1020F26-6CAC-EEE2-A9E3-6DB17A29BE96}"/>
          </ac:picMkLst>
        </pc:picChg>
      </pc:sldChg>
      <pc:sldChg chg="addSp delSp modSp add mod">
        <pc:chgData name="Barua, Shubha" userId="2899360e-30f2-4bde-9977-7cfa7a38e42c" providerId="ADAL" clId="{52B59812-DFC5-4D5A-9AAB-53A3D077DD1D}" dt="2026-03-09T04:25:01.885" v="1789" actId="14100"/>
        <pc:sldMkLst>
          <pc:docMk/>
          <pc:sldMk cId="2497082021" sldId="269"/>
        </pc:sldMkLst>
        <pc:spChg chg="mod">
          <ac:chgData name="Barua, Shubha" userId="2899360e-30f2-4bde-9977-7cfa7a38e42c" providerId="ADAL" clId="{52B59812-DFC5-4D5A-9AAB-53A3D077DD1D}" dt="2026-03-06T05:56:00.311" v="1050"/>
          <ac:spMkLst>
            <pc:docMk/>
            <pc:sldMk cId="2497082021" sldId="269"/>
            <ac:spMk id="2" creationId="{4DCD86EE-083E-ED91-D063-AC0D6B8560EE}"/>
          </ac:spMkLst>
        </pc:spChg>
        <pc:spChg chg="add mod">
          <ac:chgData name="Barua, Shubha" userId="2899360e-30f2-4bde-9977-7cfa7a38e42c" providerId="ADAL" clId="{52B59812-DFC5-4D5A-9AAB-53A3D077DD1D}" dt="2026-03-09T04:25:01.885" v="1789" actId="14100"/>
          <ac:spMkLst>
            <pc:docMk/>
            <pc:sldMk cId="2497082021" sldId="269"/>
            <ac:spMk id="3" creationId="{FC557480-70E3-CCEE-8F5C-340C5AE7E2CB}"/>
          </ac:spMkLst>
        </pc:spChg>
        <pc:spChg chg="add">
          <ac:chgData name="Barua, Shubha" userId="2899360e-30f2-4bde-9977-7cfa7a38e42c" providerId="ADAL" clId="{52B59812-DFC5-4D5A-9AAB-53A3D077DD1D}" dt="2026-03-06T05:10:47.320" v="1015" actId="26606"/>
          <ac:spMkLst>
            <pc:docMk/>
            <pc:sldMk cId="2497082021" sldId="269"/>
            <ac:spMk id="3104" creationId="{2EB492CD-616E-47F8-933B-5E2D952A0593}"/>
          </ac:spMkLst>
        </pc:spChg>
        <pc:spChg chg="add">
          <ac:chgData name="Barua, Shubha" userId="2899360e-30f2-4bde-9977-7cfa7a38e42c" providerId="ADAL" clId="{52B59812-DFC5-4D5A-9AAB-53A3D077DD1D}" dt="2026-03-06T05:10:47.320" v="1015" actId="26606"/>
          <ac:spMkLst>
            <pc:docMk/>
            <pc:sldMk cId="2497082021" sldId="269"/>
            <ac:spMk id="3106" creationId="{59383CF9-23B5-4335-9B21-1791C4CF1C75}"/>
          </ac:spMkLst>
        </pc:spChg>
        <pc:spChg chg="add">
          <ac:chgData name="Barua, Shubha" userId="2899360e-30f2-4bde-9977-7cfa7a38e42c" providerId="ADAL" clId="{52B59812-DFC5-4D5A-9AAB-53A3D077DD1D}" dt="2026-03-06T05:10:47.320" v="1015" actId="26606"/>
          <ac:spMkLst>
            <pc:docMk/>
            <pc:sldMk cId="2497082021" sldId="269"/>
            <ac:spMk id="3108" creationId="{0007FE00-9498-4706-B255-6437B0252C02}"/>
          </ac:spMkLst>
        </pc:spChg>
        <pc:graphicFrameChg chg="mod ord modGraphic">
          <ac:chgData name="Barua, Shubha" userId="2899360e-30f2-4bde-9977-7cfa7a38e42c" providerId="ADAL" clId="{52B59812-DFC5-4D5A-9AAB-53A3D077DD1D}" dt="2026-03-06T05:12:20.335" v="1027" actId="255"/>
          <ac:graphicFrameMkLst>
            <pc:docMk/>
            <pc:sldMk cId="2497082021" sldId="269"/>
            <ac:graphicFrameMk id="1041" creationId="{AF533ECE-A19D-F4FD-B738-D80EE765BF15}"/>
          </ac:graphicFrameMkLst>
        </pc:graphicFrameChg>
        <pc:picChg chg="add mod">
          <ac:chgData name="Barua, Shubha" userId="2899360e-30f2-4bde-9977-7cfa7a38e42c" providerId="ADAL" clId="{52B59812-DFC5-4D5A-9AAB-53A3D077DD1D}" dt="2026-03-06T05:11:02.326" v="1018" actId="1076"/>
          <ac:picMkLst>
            <pc:docMk/>
            <pc:sldMk cId="2497082021" sldId="269"/>
            <ac:picMk id="3078" creationId="{9397396B-8EC1-2440-DFBD-480E67C8108F}"/>
          </ac:picMkLst>
        </pc:picChg>
      </pc:sldChg>
      <pc:sldChg chg="addSp delSp modSp add mod">
        <pc:chgData name="Barua, Shubha" userId="2899360e-30f2-4bde-9977-7cfa7a38e42c" providerId="ADAL" clId="{52B59812-DFC5-4D5A-9AAB-53A3D077DD1D}" dt="2026-03-06T05:55:29.970" v="1049"/>
        <pc:sldMkLst>
          <pc:docMk/>
          <pc:sldMk cId="3952203225" sldId="270"/>
        </pc:sldMkLst>
        <pc:spChg chg="mod">
          <ac:chgData name="Barua, Shubha" userId="2899360e-30f2-4bde-9977-7cfa7a38e42c" providerId="ADAL" clId="{52B59812-DFC5-4D5A-9AAB-53A3D077DD1D}" dt="2026-03-06T05:55:29.970" v="1049"/>
          <ac:spMkLst>
            <pc:docMk/>
            <pc:sldMk cId="3952203225" sldId="270"/>
            <ac:spMk id="2" creationId="{2314C2A6-0B02-B764-7BC9-033DCE2A8CAA}"/>
          </ac:spMkLst>
        </pc:spChg>
        <pc:spChg chg="add">
          <ac:chgData name="Barua, Shubha" userId="2899360e-30f2-4bde-9977-7cfa7a38e42c" providerId="ADAL" clId="{52B59812-DFC5-4D5A-9AAB-53A3D077DD1D}" dt="2026-03-06T05:18:44.962" v="1046" actId="26606"/>
          <ac:spMkLst>
            <pc:docMk/>
            <pc:sldMk cId="3952203225" sldId="270"/>
            <ac:spMk id="4119" creationId="{3ECBE1F1-D69B-4AFA-ABD5-8E41720EF6DE}"/>
          </ac:spMkLst>
        </pc:spChg>
        <pc:spChg chg="add">
          <ac:chgData name="Barua, Shubha" userId="2899360e-30f2-4bde-9977-7cfa7a38e42c" providerId="ADAL" clId="{52B59812-DFC5-4D5A-9AAB-53A3D077DD1D}" dt="2026-03-06T05:18:44.962" v="1046" actId="26606"/>
          <ac:spMkLst>
            <pc:docMk/>
            <pc:sldMk cId="3952203225" sldId="270"/>
            <ac:spMk id="4121" creationId="{603A6265-E10C-4B85-9C20-E75FCAF9CC63}"/>
          </ac:spMkLst>
        </pc:spChg>
        <pc:graphicFrameChg chg="mod modGraphic">
          <ac:chgData name="Barua, Shubha" userId="2899360e-30f2-4bde-9977-7cfa7a38e42c" providerId="ADAL" clId="{52B59812-DFC5-4D5A-9AAB-53A3D077DD1D}" dt="2026-03-06T05:18:50.682" v="1048" actId="14100"/>
          <ac:graphicFrameMkLst>
            <pc:docMk/>
            <pc:sldMk cId="3952203225" sldId="270"/>
            <ac:graphicFrameMk id="1041" creationId="{320B1D1D-BA16-9677-10D0-7B0C9D04F991}"/>
          </ac:graphicFrameMkLst>
        </pc:graphicFrameChg>
        <pc:picChg chg="add mod ord">
          <ac:chgData name="Barua, Shubha" userId="2899360e-30f2-4bde-9977-7cfa7a38e42c" providerId="ADAL" clId="{52B59812-DFC5-4D5A-9AAB-53A3D077DD1D}" dt="2026-03-06T05:18:44.962" v="1046" actId="26606"/>
          <ac:picMkLst>
            <pc:docMk/>
            <pc:sldMk cId="3952203225" sldId="270"/>
            <ac:picMk id="4100" creationId="{AA807251-0DE2-67C0-5D4C-9B6FDE55EB1D}"/>
          </ac:picMkLst>
        </pc:picChg>
      </pc:sldChg>
      <pc:sldChg chg="addSp delSp modSp add mod">
        <pc:chgData name="Barua, Shubha" userId="2899360e-30f2-4bde-9977-7cfa7a38e42c" providerId="ADAL" clId="{52B59812-DFC5-4D5A-9AAB-53A3D077DD1D}" dt="2026-03-06T06:13:06.681" v="1093" actId="255"/>
        <pc:sldMkLst>
          <pc:docMk/>
          <pc:sldMk cId="3313337255" sldId="272"/>
        </pc:sldMkLst>
        <pc:spChg chg="mod">
          <ac:chgData name="Barua, Shubha" userId="2899360e-30f2-4bde-9977-7cfa7a38e42c" providerId="ADAL" clId="{52B59812-DFC5-4D5A-9AAB-53A3D077DD1D}" dt="2026-03-06T06:12:00.570" v="1086" actId="26606"/>
          <ac:spMkLst>
            <pc:docMk/>
            <pc:sldMk cId="3313337255" sldId="272"/>
            <ac:spMk id="2" creationId="{A6910E48-B5D4-5D27-664F-50DF90AAA1ED}"/>
          </ac:spMkLst>
        </pc:spChg>
        <pc:spChg chg="add">
          <ac:chgData name="Barua, Shubha" userId="2899360e-30f2-4bde-9977-7cfa7a38e42c" providerId="ADAL" clId="{52B59812-DFC5-4D5A-9AAB-53A3D077DD1D}" dt="2026-03-06T06:12:00.570" v="1086" actId="26606"/>
          <ac:spMkLst>
            <pc:docMk/>
            <pc:sldMk cId="3313337255" sldId="272"/>
            <ac:spMk id="4123" creationId="{AE2B703B-46F9-481A-A605-82E2A828C4FA}"/>
          </ac:spMkLst>
        </pc:spChg>
        <pc:spChg chg="add">
          <ac:chgData name="Barua, Shubha" userId="2899360e-30f2-4bde-9977-7cfa7a38e42c" providerId="ADAL" clId="{52B59812-DFC5-4D5A-9AAB-53A3D077DD1D}" dt="2026-03-06T06:12:00.570" v="1086" actId="26606"/>
          <ac:spMkLst>
            <pc:docMk/>
            <pc:sldMk cId="3313337255" sldId="272"/>
            <ac:spMk id="4124" creationId="{F13BE4D7-0C3D-4906-B230-A1C5B4665CCF}"/>
          </ac:spMkLst>
        </pc:spChg>
        <pc:graphicFrameChg chg="mod modGraphic">
          <ac:chgData name="Barua, Shubha" userId="2899360e-30f2-4bde-9977-7cfa7a38e42c" providerId="ADAL" clId="{52B59812-DFC5-4D5A-9AAB-53A3D077DD1D}" dt="2026-03-06T06:13:06.681" v="1093" actId="255"/>
          <ac:graphicFrameMkLst>
            <pc:docMk/>
            <pc:sldMk cId="3313337255" sldId="272"/>
            <ac:graphicFrameMk id="1041" creationId="{852235B6-39A2-3DC1-1605-C2E5787C032A}"/>
          </ac:graphicFrameMkLst>
        </pc:graphicFrameChg>
      </pc:sldChg>
      <pc:sldChg chg="addSp delSp modSp add mod">
        <pc:chgData name="Barua, Shubha" userId="2899360e-30f2-4bde-9977-7cfa7a38e42c" providerId="ADAL" clId="{52B59812-DFC5-4D5A-9AAB-53A3D077DD1D}" dt="2026-03-06T06:27:53.621" v="1128" actId="1076"/>
        <pc:sldMkLst>
          <pc:docMk/>
          <pc:sldMk cId="1193418857" sldId="273"/>
        </pc:sldMkLst>
        <pc:spChg chg="mod">
          <ac:chgData name="Barua, Shubha" userId="2899360e-30f2-4bde-9977-7cfa7a38e42c" providerId="ADAL" clId="{52B59812-DFC5-4D5A-9AAB-53A3D077DD1D}" dt="2026-03-06T06:17:02.988" v="1102" actId="26606"/>
          <ac:spMkLst>
            <pc:docMk/>
            <pc:sldMk cId="1193418857" sldId="273"/>
            <ac:spMk id="2" creationId="{FD6B2C80-C451-DA90-097F-FB83D8FFBE02}"/>
          </ac:spMkLst>
        </pc:spChg>
        <pc:spChg chg="add">
          <ac:chgData name="Barua, Shubha" userId="2899360e-30f2-4bde-9977-7cfa7a38e42c" providerId="ADAL" clId="{52B59812-DFC5-4D5A-9AAB-53A3D077DD1D}" dt="2026-03-06T06:17:02.988" v="1102" actId="26606"/>
          <ac:spMkLst>
            <pc:docMk/>
            <pc:sldMk cId="1193418857" sldId="273"/>
            <ac:spMk id="4129" creationId="{BACC6370-2D7E-4714-9D71-7542949D7D5D}"/>
          </ac:spMkLst>
        </pc:spChg>
        <pc:spChg chg="add">
          <ac:chgData name="Barua, Shubha" userId="2899360e-30f2-4bde-9977-7cfa7a38e42c" providerId="ADAL" clId="{52B59812-DFC5-4D5A-9AAB-53A3D077DD1D}" dt="2026-03-06T06:17:02.988" v="1102" actId="26606"/>
          <ac:spMkLst>
            <pc:docMk/>
            <pc:sldMk cId="1193418857" sldId="273"/>
            <ac:spMk id="4131" creationId="{F68B3F68-107C-434F-AA38-110D5EA91B85}"/>
          </ac:spMkLst>
        </pc:spChg>
        <pc:spChg chg="add">
          <ac:chgData name="Barua, Shubha" userId="2899360e-30f2-4bde-9977-7cfa7a38e42c" providerId="ADAL" clId="{52B59812-DFC5-4D5A-9AAB-53A3D077DD1D}" dt="2026-03-06T06:17:02.988" v="1102" actId="26606"/>
          <ac:spMkLst>
            <pc:docMk/>
            <pc:sldMk cId="1193418857" sldId="273"/>
            <ac:spMk id="4133" creationId="{AAD0DBB9-1A4B-4391-81D4-CB19F9AB918A}"/>
          </ac:spMkLst>
        </pc:spChg>
        <pc:spChg chg="add">
          <ac:chgData name="Barua, Shubha" userId="2899360e-30f2-4bde-9977-7cfa7a38e42c" providerId="ADAL" clId="{52B59812-DFC5-4D5A-9AAB-53A3D077DD1D}" dt="2026-03-06T06:17:02.988" v="1102" actId="26606"/>
          <ac:spMkLst>
            <pc:docMk/>
            <pc:sldMk cId="1193418857" sldId="273"/>
            <ac:spMk id="4135" creationId="{063BBA22-50EA-4C4D-BE05-F1CE4E63AA56}"/>
          </ac:spMkLst>
        </pc:spChg>
        <pc:graphicFrameChg chg="mod modGraphic">
          <ac:chgData name="Barua, Shubha" userId="2899360e-30f2-4bde-9977-7cfa7a38e42c" providerId="ADAL" clId="{52B59812-DFC5-4D5A-9AAB-53A3D077DD1D}" dt="2026-03-06T06:17:39.602" v="1105"/>
          <ac:graphicFrameMkLst>
            <pc:docMk/>
            <pc:sldMk cId="1193418857" sldId="273"/>
            <ac:graphicFrameMk id="1041" creationId="{CC9B7D5A-713E-2397-647C-71880F83265D}"/>
          </ac:graphicFrameMkLst>
        </pc:graphicFrameChg>
        <pc:picChg chg="add mod">
          <ac:chgData name="Barua, Shubha" userId="2899360e-30f2-4bde-9977-7cfa7a38e42c" providerId="ADAL" clId="{52B59812-DFC5-4D5A-9AAB-53A3D077DD1D}" dt="2026-03-06T06:24:35.624" v="1114" actId="1076"/>
          <ac:picMkLst>
            <pc:docMk/>
            <pc:sldMk cId="1193418857" sldId="273"/>
            <ac:picMk id="4" creationId="{70E9F773-6E73-F817-700E-0EB333A5936C}"/>
          </ac:picMkLst>
        </pc:picChg>
        <pc:picChg chg="add mod">
          <ac:chgData name="Barua, Shubha" userId="2899360e-30f2-4bde-9977-7cfa7a38e42c" providerId="ADAL" clId="{52B59812-DFC5-4D5A-9AAB-53A3D077DD1D}" dt="2026-03-06T06:26:26.082" v="1120" actId="1076"/>
          <ac:picMkLst>
            <pc:docMk/>
            <pc:sldMk cId="1193418857" sldId="273"/>
            <ac:picMk id="6" creationId="{496BB977-B504-2427-BD5A-921FFC4AE6DE}"/>
          </ac:picMkLst>
        </pc:picChg>
        <pc:picChg chg="add mod">
          <ac:chgData name="Barua, Shubha" userId="2899360e-30f2-4bde-9977-7cfa7a38e42c" providerId="ADAL" clId="{52B59812-DFC5-4D5A-9AAB-53A3D077DD1D}" dt="2026-03-06T06:25:37.077" v="1117" actId="1076"/>
          <ac:picMkLst>
            <pc:docMk/>
            <pc:sldMk cId="1193418857" sldId="273"/>
            <ac:picMk id="8" creationId="{AD222EB4-F858-9E7A-E810-FB1C0E669BC8}"/>
          </ac:picMkLst>
        </pc:picChg>
        <pc:picChg chg="add mod">
          <ac:chgData name="Barua, Shubha" userId="2899360e-30f2-4bde-9977-7cfa7a38e42c" providerId="ADAL" clId="{52B59812-DFC5-4D5A-9AAB-53A3D077DD1D}" dt="2026-03-06T06:27:53.621" v="1128" actId="1076"/>
          <ac:picMkLst>
            <pc:docMk/>
            <pc:sldMk cId="1193418857" sldId="273"/>
            <ac:picMk id="10" creationId="{0C9C3B49-4C72-61B7-7D7A-8B0B7C6067D8}"/>
          </ac:picMkLst>
        </pc:picChg>
        <pc:picChg chg="add mod">
          <ac:chgData name="Barua, Shubha" userId="2899360e-30f2-4bde-9977-7cfa7a38e42c" providerId="ADAL" clId="{52B59812-DFC5-4D5A-9AAB-53A3D077DD1D}" dt="2026-03-06T06:27:50.422" v="1127" actId="1076"/>
          <ac:picMkLst>
            <pc:docMk/>
            <pc:sldMk cId="1193418857" sldId="273"/>
            <ac:picMk id="12" creationId="{70CDCB78-7821-3C4B-4157-2F363F6DF14A}"/>
          </ac:picMkLst>
        </pc:picChg>
      </pc:sldChg>
      <pc:sldChg chg="addSp delSp modSp add mod ord">
        <pc:chgData name="Barua, Shubha" userId="2899360e-30f2-4bde-9977-7cfa7a38e42c" providerId="ADAL" clId="{52B59812-DFC5-4D5A-9AAB-53A3D077DD1D}" dt="2026-03-06T06:47:12.777" v="1180"/>
        <pc:sldMkLst>
          <pc:docMk/>
          <pc:sldMk cId="2570022018" sldId="274"/>
        </pc:sldMkLst>
        <pc:spChg chg="mod">
          <ac:chgData name="Barua, Shubha" userId="2899360e-30f2-4bde-9977-7cfa7a38e42c" providerId="ADAL" clId="{52B59812-DFC5-4D5A-9AAB-53A3D077DD1D}" dt="2026-03-06T06:33:42.208" v="1155" actId="26606"/>
          <ac:spMkLst>
            <pc:docMk/>
            <pc:sldMk cId="2570022018" sldId="274"/>
            <ac:spMk id="2" creationId="{86EC0D98-FB5F-CA34-0431-6F09EAC7E23D}"/>
          </ac:spMkLst>
        </pc:spChg>
        <pc:spChg chg="add">
          <ac:chgData name="Barua, Shubha" userId="2899360e-30f2-4bde-9977-7cfa7a38e42c" providerId="ADAL" clId="{52B59812-DFC5-4D5A-9AAB-53A3D077DD1D}" dt="2026-03-06T06:33:42.208" v="1155" actId="26606"/>
          <ac:spMkLst>
            <pc:docMk/>
            <pc:sldMk cId="2570022018" sldId="274"/>
            <ac:spMk id="4169" creationId="{1D63C574-BFD2-41A1-A567-B0C3CC7FDD4F}"/>
          </ac:spMkLst>
        </pc:spChg>
        <pc:spChg chg="add">
          <ac:chgData name="Barua, Shubha" userId="2899360e-30f2-4bde-9977-7cfa7a38e42c" providerId="ADAL" clId="{52B59812-DFC5-4D5A-9AAB-53A3D077DD1D}" dt="2026-03-06T06:33:42.208" v="1155" actId="26606"/>
          <ac:spMkLst>
            <pc:docMk/>
            <pc:sldMk cId="2570022018" sldId="274"/>
            <ac:spMk id="4178" creationId="{E2A46BAB-8C31-42B2-90E8-B26DD3E81D37}"/>
          </ac:spMkLst>
        </pc:spChg>
        <pc:grpChg chg="add">
          <ac:chgData name="Barua, Shubha" userId="2899360e-30f2-4bde-9977-7cfa7a38e42c" providerId="ADAL" clId="{52B59812-DFC5-4D5A-9AAB-53A3D077DD1D}" dt="2026-03-06T06:33:42.208" v="1155" actId="26606"/>
          <ac:grpSpMkLst>
            <pc:docMk/>
            <pc:sldMk cId="2570022018" sldId="274"/>
            <ac:grpSpMk id="4166" creationId="{B3F7A3C7-0737-4E57-B30E-8EEFE638B401}"/>
          </ac:grpSpMkLst>
        </pc:grpChg>
        <pc:grpChg chg="add">
          <ac:chgData name="Barua, Shubha" userId="2899360e-30f2-4bde-9977-7cfa7a38e42c" providerId="ADAL" clId="{52B59812-DFC5-4D5A-9AAB-53A3D077DD1D}" dt="2026-03-06T06:33:42.208" v="1155" actId="26606"/>
          <ac:grpSpMkLst>
            <pc:docMk/>
            <pc:sldMk cId="2570022018" sldId="274"/>
            <ac:grpSpMk id="4170" creationId="{43F5E015-E085-4624-B431-B42414448684}"/>
          </ac:grpSpMkLst>
        </pc:grpChg>
        <pc:graphicFrameChg chg="add mod modGraphic">
          <ac:chgData name="Barua, Shubha" userId="2899360e-30f2-4bde-9977-7cfa7a38e42c" providerId="ADAL" clId="{52B59812-DFC5-4D5A-9AAB-53A3D077DD1D}" dt="2026-03-06T06:35:29.616" v="1159" actId="27957"/>
          <ac:graphicFrameMkLst>
            <pc:docMk/>
            <pc:sldMk cId="2570022018" sldId="274"/>
            <ac:graphicFrameMk id="1041" creationId="{CA45BBF3-260E-C92B-223F-B573F687E70C}"/>
          </ac:graphicFrameMkLst>
        </pc:graphicFrameChg>
      </pc:sldChg>
      <pc:sldChg chg="addSp delSp modSp add mod">
        <pc:chgData name="Barua, Shubha" userId="2899360e-30f2-4bde-9977-7cfa7a38e42c" providerId="ADAL" clId="{52B59812-DFC5-4D5A-9AAB-53A3D077DD1D}" dt="2026-03-06T06:43:25.108" v="1178" actId="26606"/>
        <pc:sldMkLst>
          <pc:docMk/>
          <pc:sldMk cId="1659847938" sldId="275"/>
        </pc:sldMkLst>
        <pc:spChg chg="mod">
          <ac:chgData name="Barua, Shubha" userId="2899360e-30f2-4bde-9977-7cfa7a38e42c" providerId="ADAL" clId="{52B59812-DFC5-4D5A-9AAB-53A3D077DD1D}" dt="2026-03-06T06:43:25.108" v="1178" actId="26606"/>
          <ac:spMkLst>
            <pc:docMk/>
            <pc:sldMk cId="1659847938" sldId="275"/>
            <ac:spMk id="2" creationId="{C80065BE-25B4-4B29-E54B-690C2098B3C5}"/>
          </ac:spMkLst>
        </pc:spChg>
        <pc:spChg chg="add">
          <ac:chgData name="Barua, Shubha" userId="2899360e-30f2-4bde-9977-7cfa7a38e42c" providerId="ADAL" clId="{52B59812-DFC5-4D5A-9AAB-53A3D077DD1D}" dt="2026-03-06T06:43:25.108" v="1178" actId="26606"/>
          <ac:spMkLst>
            <pc:docMk/>
            <pc:sldMk cId="1659847938" sldId="275"/>
            <ac:spMk id="4212" creationId="{98DED6BC-9A3E-48D4-AD7C-A56D63F547E8}"/>
          </ac:spMkLst>
        </pc:spChg>
        <pc:spChg chg="add">
          <ac:chgData name="Barua, Shubha" userId="2899360e-30f2-4bde-9977-7cfa7a38e42c" providerId="ADAL" clId="{52B59812-DFC5-4D5A-9AAB-53A3D077DD1D}" dt="2026-03-06T06:43:25.108" v="1178" actId="26606"/>
          <ac:spMkLst>
            <pc:docMk/>
            <pc:sldMk cId="1659847938" sldId="275"/>
            <ac:spMk id="4214" creationId="{6B6E033A-DB2E-49B8-B600-B38E0C280263}"/>
          </ac:spMkLst>
        </pc:spChg>
        <pc:graphicFrameChg chg="mod modGraphic">
          <ac:chgData name="Barua, Shubha" userId="2899360e-30f2-4bde-9977-7cfa7a38e42c" providerId="ADAL" clId="{52B59812-DFC5-4D5A-9AAB-53A3D077DD1D}" dt="2026-03-06T06:43:25.108" v="1178" actId="26606"/>
          <ac:graphicFrameMkLst>
            <pc:docMk/>
            <pc:sldMk cId="1659847938" sldId="275"/>
            <ac:graphicFrameMk id="1041" creationId="{0CA389B0-D2A9-E0FB-C3BD-06AF63EE52DB}"/>
          </ac:graphicFrameMkLst>
        </pc:graphicFrameChg>
      </pc:sldChg>
      <pc:sldChg chg="addSp delSp modSp add mod">
        <pc:chgData name="Barua, Shubha" userId="2899360e-30f2-4bde-9977-7cfa7a38e42c" providerId="ADAL" clId="{52B59812-DFC5-4D5A-9AAB-53A3D077DD1D}" dt="2026-03-06T06:55:07.669" v="1215" actId="26606"/>
        <pc:sldMkLst>
          <pc:docMk/>
          <pc:sldMk cId="2590046622" sldId="277"/>
        </pc:sldMkLst>
        <pc:spChg chg="mod">
          <ac:chgData name="Barua, Shubha" userId="2899360e-30f2-4bde-9977-7cfa7a38e42c" providerId="ADAL" clId="{52B59812-DFC5-4D5A-9AAB-53A3D077DD1D}" dt="2026-03-06T06:55:07.669" v="1215" actId="26606"/>
          <ac:spMkLst>
            <pc:docMk/>
            <pc:sldMk cId="2590046622" sldId="277"/>
            <ac:spMk id="2" creationId="{F7ED7C24-5471-E98A-E340-A245A19DB9BD}"/>
          </ac:spMkLst>
        </pc:spChg>
        <pc:spChg chg="add">
          <ac:chgData name="Barua, Shubha" userId="2899360e-30f2-4bde-9977-7cfa7a38e42c" providerId="ADAL" clId="{52B59812-DFC5-4D5A-9AAB-53A3D077DD1D}" dt="2026-03-06T06:55:07.669" v="1215" actId="26606"/>
          <ac:spMkLst>
            <pc:docMk/>
            <pc:sldMk cId="2590046622" sldId="277"/>
            <ac:spMk id="4231" creationId="{53B021B3-DE93-4AB7-8A18-CF5F1CED88B8}"/>
          </ac:spMkLst>
        </pc:spChg>
        <pc:spChg chg="add">
          <ac:chgData name="Barua, Shubha" userId="2899360e-30f2-4bde-9977-7cfa7a38e42c" providerId="ADAL" clId="{52B59812-DFC5-4D5A-9AAB-53A3D077DD1D}" dt="2026-03-06T06:55:07.669" v="1215" actId="26606"/>
          <ac:spMkLst>
            <pc:docMk/>
            <pc:sldMk cId="2590046622" sldId="277"/>
            <ac:spMk id="4233" creationId="{52D502E5-F6B4-4D58-B4AE-FC466FF15EE8}"/>
          </ac:spMkLst>
        </pc:spChg>
        <pc:spChg chg="add">
          <ac:chgData name="Barua, Shubha" userId="2899360e-30f2-4bde-9977-7cfa7a38e42c" providerId="ADAL" clId="{52B59812-DFC5-4D5A-9AAB-53A3D077DD1D}" dt="2026-03-06T06:55:07.669" v="1215" actId="26606"/>
          <ac:spMkLst>
            <pc:docMk/>
            <pc:sldMk cId="2590046622" sldId="277"/>
            <ac:spMk id="4235" creationId="{9DECDBF4-02B6-4BB4-B65B-B8107AD6A9E8}"/>
          </ac:spMkLst>
        </pc:spChg>
        <pc:graphicFrameChg chg="add mod modGraphic">
          <ac:chgData name="Barua, Shubha" userId="2899360e-30f2-4bde-9977-7cfa7a38e42c" providerId="ADAL" clId="{52B59812-DFC5-4D5A-9AAB-53A3D077DD1D}" dt="2026-03-06T06:55:07.669" v="1215" actId="26606"/>
          <ac:graphicFrameMkLst>
            <pc:docMk/>
            <pc:sldMk cId="2590046622" sldId="277"/>
            <ac:graphicFrameMk id="1041" creationId="{31CA2AD0-90F3-D1E4-E137-0E6E07D09888}"/>
          </ac:graphicFrameMkLst>
        </pc:graphicFrameChg>
      </pc:sldChg>
      <pc:sldChg chg="addSp delSp modSp new mod setBg">
        <pc:chgData name="Barua, Shubha" userId="2899360e-30f2-4bde-9977-7cfa7a38e42c" providerId="ADAL" clId="{52B59812-DFC5-4D5A-9AAB-53A3D077DD1D}" dt="2026-03-06T07:03:35.771" v="1264" actId="14100"/>
        <pc:sldMkLst>
          <pc:docMk/>
          <pc:sldMk cId="268699839" sldId="278"/>
        </pc:sldMkLst>
        <pc:spChg chg="mod">
          <ac:chgData name="Barua, Shubha" userId="2899360e-30f2-4bde-9977-7cfa7a38e42c" providerId="ADAL" clId="{52B59812-DFC5-4D5A-9AAB-53A3D077DD1D}" dt="2026-03-06T07:03:05.776" v="1255" actId="26606"/>
          <ac:spMkLst>
            <pc:docMk/>
            <pc:sldMk cId="268699839" sldId="278"/>
            <ac:spMk id="2" creationId="{A7D5C729-5568-7E92-942D-DB02D81710EA}"/>
          </ac:spMkLst>
        </pc:spChg>
        <pc:spChg chg="mod">
          <ac:chgData name="Barua, Shubha" userId="2899360e-30f2-4bde-9977-7cfa7a38e42c" providerId="ADAL" clId="{52B59812-DFC5-4D5A-9AAB-53A3D077DD1D}" dt="2026-03-06T07:03:35.771" v="1264" actId="14100"/>
          <ac:spMkLst>
            <pc:docMk/>
            <pc:sldMk cId="268699839" sldId="278"/>
            <ac:spMk id="3" creationId="{96735E3B-C984-048A-7EA7-12415CFEAB2A}"/>
          </ac:spMkLst>
        </pc:spChg>
        <pc:spChg chg="add">
          <ac:chgData name="Barua, Shubha" userId="2899360e-30f2-4bde-9977-7cfa7a38e42c" providerId="ADAL" clId="{52B59812-DFC5-4D5A-9AAB-53A3D077DD1D}" dt="2026-03-06T07:03:05.776" v="1255" actId="26606"/>
          <ac:spMkLst>
            <pc:docMk/>
            <pc:sldMk cId="268699839" sldId="278"/>
            <ac:spMk id="68" creationId="{C2554CA6-288E-4202-BC52-2E5A8F0C0AED}"/>
          </ac:spMkLst>
        </pc:spChg>
        <pc:spChg chg="add">
          <ac:chgData name="Barua, Shubha" userId="2899360e-30f2-4bde-9977-7cfa7a38e42c" providerId="ADAL" clId="{52B59812-DFC5-4D5A-9AAB-53A3D077DD1D}" dt="2026-03-06T07:03:05.776" v="1255" actId="26606"/>
          <ac:spMkLst>
            <pc:docMk/>
            <pc:sldMk cId="268699839" sldId="278"/>
            <ac:spMk id="70" creationId="{B10BB131-AC8E-4A8E-A5D1-36260F720C3B}"/>
          </ac:spMkLst>
        </pc:spChg>
        <pc:spChg chg="add">
          <ac:chgData name="Barua, Shubha" userId="2899360e-30f2-4bde-9977-7cfa7a38e42c" providerId="ADAL" clId="{52B59812-DFC5-4D5A-9AAB-53A3D077DD1D}" dt="2026-03-06T07:03:05.776" v="1255" actId="26606"/>
          <ac:spMkLst>
            <pc:docMk/>
            <pc:sldMk cId="268699839" sldId="278"/>
            <ac:spMk id="72" creationId="{5B7778FC-632E-4DCA-A7CB-0D7731CCF970}"/>
          </ac:spMkLst>
        </pc:spChg>
        <pc:spChg chg="add">
          <ac:chgData name="Barua, Shubha" userId="2899360e-30f2-4bde-9977-7cfa7a38e42c" providerId="ADAL" clId="{52B59812-DFC5-4D5A-9AAB-53A3D077DD1D}" dt="2026-03-06T07:03:05.776" v="1255" actId="26606"/>
          <ac:spMkLst>
            <pc:docMk/>
            <pc:sldMk cId="268699839" sldId="278"/>
            <ac:spMk id="74" creationId="{FA23A907-97FB-4A8F-880A-DD77401C4296}"/>
          </ac:spMkLst>
        </pc:spChg>
      </pc:sldChg>
      <pc:sldChg chg="addSp delSp modSp new mod setBg">
        <pc:chgData name="Barua, Shubha" userId="2899360e-30f2-4bde-9977-7cfa7a38e42c" providerId="ADAL" clId="{52B59812-DFC5-4D5A-9AAB-53A3D077DD1D}" dt="2026-03-07T05:59:09.089" v="1498"/>
        <pc:sldMkLst>
          <pc:docMk/>
          <pc:sldMk cId="3849640257" sldId="279"/>
        </pc:sldMkLst>
        <pc:spChg chg="mod">
          <ac:chgData name="Barua, Shubha" userId="2899360e-30f2-4bde-9977-7cfa7a38e42c" providerId="ADAL" clId="{52B59812-DFC5-4D5A-9AAB-53A3D077DD1D}" dt="2026-03-06T07:09:04.569" v="1303" actId="27636"/>
          <ac:spMkLst>
            <pc:docMk/>
            <pc:sldMk cId="3849640257" sldId="279"/>
            <ac:spMk id="2" creationId="{0EF0C220-927F-F1A2-2A71-11E92A20B496}"/>
          </ac:spMkLst>
        </pc:spChg>
        <pc:spChg chg="add del mod">
          <ac:chgData name="Barua, Shubha" userId="2899360e-30f2-4bde-9977-7cfa7a38e42c" providerId="ADAL" clId="{52B59812-DFC5-4D5A-9AAB-53A3D077DD1D}" dt="2026-03-07T05:59:09.089" v="1498"/>
          <ac:spMkLst>
            <pc:docMk/>
            <pc:sldMk cId="3849640257" sldId="279"/>
            <ac:spMk id="3" creationId="{49B7E53E-AE26-4DEF-5E14-B41201FCC668}"/>
          </ac:spMkLst>
        </pc:spChg>
        <pc:spChg chg="add">
          <ac:chgData name="Barua, Shubha" userId="2899360e-30f2-4bde-9977-7cfa7a38e42c" providerId="ADAL" clId="{52B59812-DFC5-4D5A-9AAB-53A3D077DD1D}" dt="2026-03-06T07:08:19.245" v="1289" actId="26606"/>
          <ac:spMkLst>
            <pc:docMk/>
            <pc:sldMk cId="3849640257" sldId="279"/>
            <ac:spMk id="15" creationId="{84697CDA-BDB7-4883-B48B-1D4EDB2F0E93}"/>
          </ac:spMkLst>
        </pc:spChg>
        <pc:spChg chg="add">
          <ac:chgData name="Barua, Shubha" userId="2899360e-30f2-4bde-9977-7cfa7a38e42c" providerId="ADAL" clId="{52B59812-DFC5-4D5A-9AAB-53A3D077DD1D}" dt="2026-03-06T07:08:19.245" v="1289" actId="26606"/>
          <ac:spMkLst>
            <pc:docMk/>
            <pc:sldMk cId="3849640257" sldId="279"/>
            <ac:spMk id="17" creationId="{0DC0EC46-2230-4728-856D-F3531112101A}"/>
          </ac:spMkLst>
        </pc:spChg>
        <pc:spChg chg="add">
          <ac:chgData name="Barua, Shubha" userId="2899360e-30f2-4bde-9977-7cfa7a38e42c" providerId="ADAL" clId="{52B59812-DFC5-4D5A-9AAB-53A3D077DD1D}" dt="2026-03-06T07:08:19.245" v="1289" actId="26606"/>
          <ac:spMkLst>
            <pc:docMk/>
            <pc:sldMk cId="3849640257" sldId="279"/>
            <ac:spMk id="19" creationId="{16A12243-4887-4E89-8347-1146AE5D14FC}"/>
          </ac:spMkLst>
        </pc:spChg>
        <pc:picChg chg="add ord">
          <ac:chgData name="Barua, Shubha" userId="2899360e-30f2-4bde-9977-7cfa7a38e42c" providerId="ADAL" clId="{52B59812-DFC5-4D5A-9AAB-53A3D077DD1D}" dt="2026-03-06T07:08:19.245" v="1289" actId="26606"/>
          <ac:picMkLst>
            <pc:docMk/>
            <pc:sldMk cId="3849640257" sldId="279"/>
            <ac:picMk id="7" creationId="{A229B6C3-DC62-10DF-62B4-8987DF612DA4}"/>
          </ac:picMkLst>
        </pc:picChg>
      </pc:sldChg>
      <pc:sldChg chg="addSp delSp modSp add mod ord">
        <pc:chgData name="Barua, Shubha" userId="2899360e-30f2-4bde-9977-7cfa7a38e42c" providerId="ADAL" clId="{52B59812-DFC5-4D5A-9AAB-53A3D077DD1D}" dt="2026-03-06T07:33:27.664" v="1429"/>
        <pc:sldMkLst>
          <pc:docMk/>
          <pc:sldMk cId="451023836" sldId="281"/>
        </pc:sldMkLst>
        <pc:spChg chg="mod">
          <ac:chgData name="Barua, Shubha" userId="2899360e-30f2-4bde-9977-7cfa7a38e42c" providerId="ADAL" clId="{52B59812-DFC5-4D5A-9AAB-53A3D077DD1D}" dt="2026-03-06T07:30:30.465" v="1417" actId="26606"/>
          <ac:spMkLst>
            <pc:docMk/>
            <pc:sldMk cId="451023836" sldId="281"/>
            <ac:spMk id="2" creationId="{BEF59A70-F8BA-C744-3D28-ED4F5B479355}"/>
          </ac:spMkLst>
        </pc:spChg>
        <pc:spChg chg="add">
          <ac:chgData name="Barua, Shubha" userId="2899360e-30f2-4bde-9977-7cfa7a38e42c" providerId="ADAL" clId="{52B59812-DFC5-4D5A-9AAB-53A3D077DD1D}" dt="2026-03-06T07:30:30.465" v="1417" actId="26606"/>
          <ac:spMkLst>
            <pc:docMk/>
            <pc:sldMk cId="451023836" sldId="281"/>
            <ac:spMk id="4144" creationId="{AAD0DBB9-1A4B-4391-81D4-CB19F9AB918A}"/>
          </ac:spMkLst>
        </pc:spChg>
        <pc:spChg chg="add">
          <ac:chgData name="Barua, Shubha" userId="2899360e-30f2-4bde-9977-7cfa7a38e42c" providerId="ADAL" clId="{52B59812-DFC5-4D5A-9AAB-53A3D077DD1D}" dt="2026-03-06T07:30:30.465" v="1417" actId="26606"/>
          <ac:spMkLst>
            <pc:docMk/>
            <pc:sldMk cId="451023836" sldId="281"/>
            <ac:spMk id="4145" creationId="{BACC6370-2D7E-4714-9D71-7542949D7D5D}"/>
          </ac:spMkLst>
        </pc:spChg>
        <pc:spChg chg="add">
          <ac:chgData name="Barua, Shubha" userId="2899360e-30f2-4bde-9977-7cfa7a38e42c" providerId="ADAL" clId="{52B59812-DFC5-4D5A-9AAB-53A3D077DD1D}" dt="2026-03-06T07:30:30.465" v="1417" actId="26606"/>
          <ac:spMkLst>
            <pc:docMk/>
            <pc:sldMk cId="451023836" sldId="281"/>
            <ac:spMk id="4146" creationId="{063BBA22-50EA-4C4D-BE05-F1CE4E63AA56}"/>
          </ac:spMkLst>
        </pc:spChg>
        <pc:spChg chg="add">
          <ac:chgData name="Barua, Shubha" userId="2899360e-30f2-4bde-9977-7cfa7a38e42c" providerId="ADAL" clId="{52B59812-DFC5-4D5A-9AAB-53A3D077DD1D}" dt="2026-03-06T07:30:30.465" v="1417" actId="26606"/>
          <ac:spMkLst>
            <pc:docMk/>
            <pc:sldMk cId="451023836" sldId="281"/>
            <ac:spMk id="4147" creationId="{F68B3F68-107C-434F-AA38-110D5EA91B85}"/>
          </ac:spMkLst>
        </pc:spChg>
        <pc:graphicFrameChg chg="add mod modGraphic">
          <ac:chgData name="Barua, Shubha" userId="2899360e-30f2-4bde-9977-7cfa7a38e42c" providerId="ADAL" clId="{52B59812-DFC5-4D5A-9AAB-53A3D077DD1D}" dt="2026-03-06T07:33:27.664" v="1429"/>
          <ac:graphicFrameMkLst>
            <pc:docMk/>
            <pc:sldMk cId="451023836" sldId="281"/>
            <ac:graphicFrameMk id="1041" creationId="{DFA0348B-DD79-6A47-E598-3F6314818115}"/>
          </ac:graphicFrameMkLst>
        </pc:graphicFrameChg>
      </pc:sldChg>
      <pc:sldChg chg="addSp delSp modSp add mod ord">
        <pc:chgData name="Barua, Shubha" userId="2899360e-30f2-4bde-9977-7cfa7a38e42c" providerId="ADAL" clId="{52B59812-DFC5-4D5A-9AAB-53A3D077DD1D}" dt="2026-03-09T04:19:29.683" v="1736" actId="1076"/>
        <pc:sldMkLst>
          <pc:docMk/>
          <pc:sldMk cId="1994306622" sldId="282"/>
        </pc:sldMkLst>
        <pc:spChg chg="mod ord">
          <ac:chgData name="Barua, Shubha" userId="2899360e-30f2-4bde-9977-7cfa7a38e42c" providerId="ADAL" clId="{52B59812-DFC5-4D5A-9AAB-53A3D077DD1D}" dt="2026-03-06T07:52:43.764" v="1488" actId="26606"/>
          <ac:spMkLst>
            <pc:docMk/>
            <pc:sldMk cId="1994306622" sldId="282"/>
            <ac:spMk id="2" creationId="{DB700D91-5AA3-9B99-8133-049EF668DD8A}"/>
          </ac:spMkLst>
        </pc:spChg>
        <pc:spChg chg="add mod">
          <ac:chgData name="Barua, Shubha" userId="2899360e-30f2-4bde-9977-7cfa7a38e42c" providerId="ADAL" clId="{52B59812-DFC5-4D5A-9AAB-53A3D077DD1D}" dt="2026-03-09T04:19:29.683" v="1736" actId="1076"/>
          <ac:spMkLst>
            <pc:docMk/>
            <pc:sldMk cId="1994306622" sldId="282"/>
            <ac:spMk id="3" creationId="{C6C94DB2-3220-C820-0C28-7FE3DDB8ACB5}"/>
          </ac:spMkLst>
        </pc:spChg>
        <pc:spChg chg="add">
          <ac:chgData name="Barua, Shubha" userId="2899360e-30f2-4bde-9977-7cfa7a38e42c" providerId="ADAL" clId="{52B59812-DFC5-4D5A-9AAB-53A3D077DD1D}" dt="2026-03-06T07:52:43.764" v="1488" actId="26606"/>
          <ac:spMkLst>
            <pc:docMk/>
            <pc:sldMk cId="1994306622" sldId="282"/>
            <ac:spMk id="9222" creationId="{C4285719-470E-454C-AF62-8323075F1F5B}"/>
          </ac:spMkLst>
        </pc:spChg>
        <pc:spChg chg="add">
          <ac:chgData name="Barua, Shubha" userId="2899360e-30f2-4bde-9977-7cfa7a38e42c" providerId="ADAL" clId="{52B59812-DFC5-4D5A-9AAB-53A3D077DD1D}" dt="2026-03-06T07:52:43.764" v="1488" actId="26606"/>
          <ac:spMkLst>
            <pc:docMk/>
            <pc:sldMk cId="1994306622" sldId="282"/>
            <ac:spMk id="9223" creationId="{CD9FE4EF-C4D8-49A0-B2FF-81D8DB7D8A24}"/>
          </ac:spMkLst>
        </pc:spChg>
        <pc:spChg chg="add">
          <ac:chgData name="Barua, Shubha" userId="2899360e-30f2-4bde-9977-7cfa7a38e42c" providerId="ADAL" clId="{52B59812-DFC5-4D5A-9AAB-53A3D077DD1D}" dt="2026-03-06T07:52:43.764" v="1488" actId="26606"/>
          <ac:spMkLst>
            <pc:docMk/>
            <pc:sldMk cId="1994306622" sldId="282"/>
            <ac:spMk id="9224" creationId="{4300840D-0A0B-4512-BACA-B439D5B9C57C}"/>
          </ac:spMkLst>
        </pc:spChg>
        <pc:spChg chg="add">
          <ac:chgData name="Barua, Shubha" userId="2899360e-30f2-4bde-9977-7cfa7a38e42c" providerId="ADAL" clId="{52B59812-DFC5-4D5A-9AAB-53A3D077DD1D}" dt="2026-03-06T07:52:43.764" v="1488" actId="26606"/>
          <ac:spMkLst>
            <pc:docMk/>
            <pc:sldMk cId="1994306622" sldId="282"/>
            <ac:spMk id="9226" creationId="{D2B78728-A580-49A7-84F9-6EF6F583ADE0}"/>
          </ac:spMkLst>
        </pc:spChg>
        <pc:spChg chg="add">
          <ac:chgData name="Barua, Shubha" userId="2899360e-30f2-4bde-9977-7cfa7a38e42c" providerId="ADAL" clId="{52B59812-DFC5-4D5A-9AAB-53A3D077DD1D}" dt="2026-03-06T07:52:43.764" v="1488" actId="26606"/>
          <ac:spMkLst>
            <pc:docMk/>
            <pc:sldMk cId="1994306622" sldId="282"/>
            <ac:spMk id="9228" creationId="{38FAA1A1-D861-433F-88FA-1E9D6FD31D11}"/>
          </ac:spMkLst>
        </pc:spChg>
        <pc:spChg chg="add">
          <ac:chgData name="Barua, Shubha" userId="2899360e-30f2-4bde-9977-7cfa7a38e42c" providerId="ADAL" clId="{52B59812-DFC5-4D5A-9AAB-53A3D077DD1D}" dt="2026-03-06T07:52:43.764" v="1488" actId="26606"/>
          <ac:spMkLst>
            <pc:docMk/>
            <pc:sldMk cId="1994306622" sldId="282"/>
            <ac:spMk id="9230" creationId="{8D71EDA1-87BF-4D5D-AB79-F346FD19278A}"/>
          </ac:spMkLst>
        </pc:spChg>
        <pc:graphicFrameChg chg="mod ord modGraphic">
          <ac:chgData name="Barua, Shubha" userId="2899360e-30f2-4bde-9977-7cfa7a38e42c" providerId="ADAL" clId="{52B59812-DFC5-4D5A-9AAB-53A3D077DD1D}" dt="2026-03-06T07:52:58.411" v="1489" actId="1076"/>
          <ac:graphicFrameMkLst>
            <pc:docMk/>
            <pc:sldMk cId="1994306622" sldId="282"/>
            <ac:graphicFrameMk id="1041" creationId="{245D404A-5B5F-DEB8-751F-A9F112F5AAD5}"/>
          </ac:graphicFrameMkLst>
        </pc:graphicFrameChg>
        <pc:picChg chg="add mod ord">
          <ac:chgData name="Barua, Shubha" userId="2899360e-30f2-4bde-9977-7cfa7a38e42c" providerId="ADAL" clId="{52B59812-DFC5-4D5A-9AAB-53A3D077DD1D}" dt="2026-03-06T07:53:06.598" v="1491" actId="14100"/>
          <ac:picMkLst>
            <pc:docMk/>
            <pc:sldMk cId="1994306622" sldId="282"/>
            <ac:picMk id="9220" creationId="{65894CA3-0323-D92F-E503-E60F015C3534}"/>
          </ac:picMkLst>
        </pc:picChg>
      </pc:sldChg>
      <pc:sldChg chg="addSp delSp modSp new mod setBg">
        <pc:chgData name="Barua, Shubha" userId="2899360e-30f2-4bde-9977-7cfa7a38e42c" providerId="ADAL" clId="{52B59812-DFC5-4D5A-9AAB-53A3D077DD1D}" dt="2026-03-07T06:03:47.255" v="1529" actId="14100"/>
        <pc:sldMkLst>
          <pc:docMk/>
          <pc:sldMk cId="3870479196" sldId="283"/>
        </pc:sldMkLst>
        <pc:spChg chg="mod">
          <ac:chgData name="Barua, Shubha" userId="2899360e-30f2-4bde-9977-7cfa7a38e42c" providerId="ADAL" clId="{52B59812-DFC5-4D5A-9AAB-53A3D077DD1D}" dt="2026-03-07T06:03:47.255" v="1529" actId="14100"/>
          <ac:spMkLst>
            <pc:docMk/>
            <pc:sldMk cId="3870479196" sldId="283"/>
            <ac:spMk id="2" creationId="{EDE7F64B-A2EE-FC15-ADCE-23138E2978AE}"/>
          </ac:spMkLst>
        </pc:spChg>
        <pc:spChg chg="add">
          <ac:chgData name="Barua, Shubha" userId="2899360e-30f2-4bde-9977-7cfa7a38e42c" providerId="ADAL" clId="{52B59812-DFC5-4D5A-9AAB-53A3D077DD1D}" dt="2026-03-07T06:02:53.018" v="1524" actId="26606"/>
          <ac:spMkLst>
            <pc:docMk/>
            <pc:sldMk cId="3870479196" sldId="283"/>
            <ac:spMk id="42" creationId="{2EAE06A6-F76A-41C9-827A-C561B004485C}"/>
          </ac:spMkLst>
        </pc:spChg>
        <pc:spChg chg="add">
          <ac:chgData name="Barua, Shubha" userId="2899360e-30f2-4bde-9977-7cfa7a38e42c" providerId="ADAL" clId="{52B59812-DFC5-4D5A-9AAB-53A3D077DD1D}" dt="2026-03-07T06:02:53.018" v="1524" actId="26606"/>
          <ac:spMkLst>
            <pc:docMk/>
            <pc:sldMk cId="3870479196" sldId="283"/>
            <ac:spMk id="46" creationId="{7E3DA7A2-ED70-4BBA-AB72-00AD461FA405}"/>
          </ac:spMkLst>
        </pc:spChg>
        <pc:spChg chg="add">
          <ac:chgData name="Barua, Shubha" userId="2899360e-30f2-4bde-9977-7cfa7a38e42c" providerId="ADAL" clId="{52B59812-DFC5-4D5A-9AAB-53A3D077DD1D}" dt="2026-03-07T06:02:53.018" v="1524" actId="26606"/>
          <ac:spMkLst>
            <pc:docMk/>
            <pc:sldMk cId="3870479196" sldId="283"/>
            <ac:spMk id="48" creationId="{FC485432-3647-4218-B5D3-15D3FA222B13}"/>
          </ac:spMkLst>
        </pc:spChg>
        <pc:spChg chg="add">
          <ac:chgData name="Barua, Shubha" userId="2899360e-30f2-4bde-9977-7cfa7a38e42c" providerId="ADAL" clId="{52B59812-DFC5-4D5A-9AAB-53A3D077DD1D}" dt="2026-03-07T06:02:53.018" v="1524" actId="26606"/>
          <ac:spMkLst>
            <pc:docMk/>
            <pc:sldMk cId="3870479196" sldId="283"/>
            <ac:spMk id="50" creationId="{F4AFDDCA-6ABA-4D23-8A5C-1BF0F4308148}"/>
          </ac:spMkLst>
        </pc:spChg>
        <pc:picChg chg="add mod">
          <ac:chgData name="Barua, Shubha" userId="2899360e-30f2-4bde-9977-7cfa7a38e42c" providerId="ADAL" clId="{52B59812-DFC5-4D5A-9AAB-53A3D077DD1D}" dt="2026-03-07T06:02:22.795" v="1514" actId="26606"/>
          <ac:picMkLst>
            <pc:docMk/>
            <pc:sldMk cId="3870479196" sldId="283"/>
            <ac:picMk id="6" creationId="{B05C13AB-8E3C-5E0B-2857-E2CC589BFF26}"/>
          </ac:picMkLst>
        </pc:picChg>
      </pc:sldChg>
      <pc:sldChg chg="addSp delSp modSp new mod ord setBg addAnim setClrOvrMap">
        <pc:chgData name="Barua, Shubha" userId="2899360e-30f2-4bde-9977-7cfa7a38e42c" providerId="ADAL" clId="{52B59812-DFC5-4D5A-9AAB-53A3D077DD1D}" dt="2026-03-09T05:40:19.465" v="1805" actId="20577"/>
        <pc:sldMkLst>
          <pc:docMk/>
          <pc:sldMk cId="2281196614" sldId="284"/>
        </pc:sldMkLst>
        <pc:spChg chg="mod">
          <ac:chgData name="Barua, Shubha" userId="2899360e-30f2-4bde-9977-7cfa7a38e42c" providerId="ADAL" clId="{52B59812-DFC5-4D5A-9AAB-53A3D077DD1D}" dt="2026-03-09T05:40:19.465" v="1805" actId="20577"/>
          <ac:spMkLst>
            <pc:docMk/>
            <pc:sldMk cId="2281196614" sldId="284"/>
            <ac:spMk id="2" creationId="{C6813B48-9D36-3B3F-5648-AEB29E18F458}"/>
          </ac:spMkLst>
        </pc:spChg>
        <pc:spChg chg="add del">
          <ac:chgData name="Barua, Shubha" userId="2899360e-30f2-4bde-9977-7cfa7a38e42c" providerId="ADAL" clId="{52B59812-DFC5-4D5A-9AAB-53A3D077DD1D}" dt="2026-03-07T06:24:41.348" v="1691" actId="26606"/>
          <ac:spMkLst>
            <pc:docMk/>
            <pc:sldMk cId="2281196614" sldId="284"/>
            <ac:spMk id="7" creationId="{66B332A4-D438-4773-A77F-5ED49A448D9D}"/>
          </ac:spMkLst>
        </pc:spChg>
        <pc:spChg chg="add del">
          <ac:chgData name="Barua, Shubha" userId="2899360e-30f2-4bde-9977-7cfa7a38e42c" providerId="ADAL" clId="{52B59812-DFC5-4D5A-9AAB-53A3D077DD1D}" dt="2026-03-07T06:24:41.348" v="1691" actId="26606"/>
          <ac:spMkLst>
            <pc:docMk/>
            <pc:sldMk cId="2281196614" sldId="284"/>
            <ac:spMk id="9" creationId="{DF9AD32D-FF05-44F4-BD4D-9CEE89B71EB9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41.svg"/><Relationship Id="rId5" Type="http://schemas.openxmlformats.org/officeDocument/2006/relationships/image" Target="../media/image40.png"/><Relationship Id="rId10" Type="http://schemas.openxmlformats.org/officeDocument/2006/relationships/image" Target="../media/image45.svg"/><Relationship Id="rId4" Type="http://schemas.openxmlformats.org/officeDocument/2006/relationships/image" Target="../media/image39.svg"/><Relationship Id="rId9" Type="http://schemas.openxmlformats.org/officeDocument/2006/relationships/image" Target="../media/image44.pn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sv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svg"/><Relationship Id="rId1" Type="http://schemas.openxmlformats.org/officeDocument/2006/relationships/image" Target="../media/image56.png"/><Relationship Id="rId6" Type="http://schemas.openxmlformats.org/officeDocument/2006/relationships/image" Target="../media/image61.svg"/><Relationship Id="rId5" Type="http://schemas.openxmlformats.org/officeDocument/2006/relationships/image" Target="../media/image60.png"/><Relationship Id="rId4" Type="http://schemas.openxmlformats.org/officeDocument/2006/relationships/image" Target="../media/image59.svg"/></Relationships>
</file>

<file path=ppt/diagrams/_rels/data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svg"/><Relationship Id="rId3" Type="http://schemas.openxmlformats.org/officeDocument/2006/relationships/image" Target="../media/image40.png"/><Relationship Id="rId7" Type="http://schemas.openxmlformats.org/officeDocument/2006/relationships/image" Target="../media/image69.png"/><Relationship Id="rId2" Type="http://schemas.openxmlformats.org/officeDocument/2006/relationships/image" Target="../media/image65.svg"/><Relationship Id="rId1" Type="http://schemas.openxmlformats.org/officeDocument/2006/relationships/image" Target="../media/image64.png"/><Relationship Id="rId6" Type="http://schemas.openxmlformats.org/officeDocument/2006/relationships/image" Target="../media/image68.svg"/><Relationship Id="rId5" Type="http://schemas.openxmlformats.org/officeDocument/2006/relationships/image" Target="../media/image67.png"/><Relationship Id="rId4" Type="http://schemas.openxmlformats.org/officeDocument/2006/relationships/image" Target="../media/image66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41.svg"/><Relationship Id="rId5" Type="http://schemas.openxmlformats.org/officeDocument/2006/relationships/image" Target="../media/image40.png"/><Relationship Id="rId10" Type="http://schemas.openxmlformats.org/officeDocument/2006/relationships/image" Target="../media/image45.svg"/><Relationship Id="rId4" Type="http://schemas.openxmlformats.org/officeDocument/2006/relationships/image" Target="../media/image39.svg"/><Relationship Id="rId9" Type="http://schemas.openxmlformats.org/officeDocument/2006/relationships/image" Target="../media/image44.pn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sv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svg"/><Relationship Id="rId1" Type="http://schemas.openxmlformats.org/officeDocument/2006/relationships/image" Target="../media/image56.png"/><Relationship Id="rId6" Type="http://schemas.openxmlformats.org/officeDocument/2006/relationships/image" Target="../media/image61.svg"/><Relationship Id="rId5" Type="http://schemas.openxmlformats.org/officeDocument/2006/relationships/image" Target="../media/image60.png"/><Relationship Id="rId4" Type="http://schemas.openxmlformats.org/officeDocument/2006/relationships/image" Target="../media/image59.svg"/></Relationships>
</file>

<file path=ppt/diagrams/_rels/drawing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svg"/><Relationship Id="rId3" Type="http://schemas.openxmlformats.org/officeDocument/2006/relationships/image" Target="../media/image40.png"/><Relationship Id="rId7" Type="http://schemas.openxmlformats.org/officeDocument/2006/relationships/image" Target="../media/image69.png"/><Relationship Id="rId2" Type="http://schemas.openxmlformats.org/officeDocument/2006/relationships/image" Target="../media/image65.svg"/><Relationship Id="rId1" Type="http://schemas.openxmlformats.org/officeDocument/2006/relationships/image" Target="../media/image64.png"/><Relationship Id="rId6" Type="http://schemas.openxmlformats.org/officeDocument/2006/relationships/image" Target="../media/image68.svg"/><Relationship Id="rId5" Type="http://schemas.openxmlformats.org/officeDocument/2006/relationships/image" Target="../media/image67.png"/><Relationship Id="rId4" Type="http://schemas.openxmlformats.org/officeDocument/2006/relationships/image" Target="../media/image6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6C2FED-468A-47BF-A1A2-F4E658877BD3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A4A2C6F-75B8-41B8-88B7-CEDC07C45F35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000"/>
            <a:t>Mood swings &amp; irritability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145E7B-F190-4B18-B812-1EC667EE0D71}" type="parTrans" cxnId="{3B1E22E3-AE8E-41AD-8C5E-2472803AFCC8}">
      <dgm:prSet/>
      <dgm:spPr/>
      <dgm:t>
        <a:bodyPr/>
        <a:lstStyle/>
        <a:p>
          <a:endParaRPr lang="en-US"/>
        </a:p>
      </dgm:t>
    </dgm:pt>
    <dgm:pt modelId="{DA9EFD3F-B29C-4788-B1D8-765E533C8890}" type="sibTrans" cxnId="{3B1E22E3-AE8E-41AD-8C5E-2472803AFCC8}">
      <dgm:prSet/>
      <dgm:spPr/>
      <dgm:t>
        <a:bodyPr/>
        <a:lstStyle/>
        <a:p>
          <a:endParaRPr lang="en-US"/>
        </a:p>
      </dgm:t>
    </dgm:pt>
    <dgm:pt modelId="{89A4D1DD-A59E-47AB-9E56-973DFD3E7708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000"/>
            <a:t>Poor academic performance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21243B-0C5A-4539-A752-78EA3C667A4A}" type="parTrans" cxnId="{1EDA0AFB-770A-4EB8-92E6-ABA512C23A21}">
      <dgm:prSet/>
      <dgm:spPr/>
      <dgm:t>
        <a:bodyPr/>
        <a:lstStyle/>
        <a:p>
          <a:endParaRPr lang="en-US"/>
        </a:p>
      </dgm:t>
    </dgm:pt>
    <dgm:pt modelId="{C80D2986-E6FE-4771-86F7-0DA1038B5AD6}" type="sibTrans" cxnId="{1EDA0AFB-770A-4EB8-92E6-ABA512C23A21}">
      <dgm:prSet/>
      <dgm:spPr/>
      <dgm:t>
        <a:bodyPr/>
        <a:lstStyle/>
        <a:p>
          <a:endParaRPr lang="en-US"/>
        </a:p>
      </dgm:t>
    </dgm:pt>
    <dgm:pt modelId="{EFAE2497-916F-4053-A31D-1F70C7C05702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000"/>
            <a:t>Digestive issues 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77E47A-473B-4FF5-AF22-FA3E8D5BDCDA}" type="parTrans" cxnId="{FB27B35C-196E-414B-A400-4D0E06AD2E7B}">
      <dgm:prSet/>
      <dgm:spPr/>
      <dgm:t>
        <a:bodyPr/>
        <a:lstStyle/>
        <a:p>
          <a:endParaRPr lang="en-US"/>
        </a:p>
      </dgm:t>
    </dgm:pt>
    <dgm:pt modelId="{64238DBB-888B-4AB0-AF40-E8DEB6F677F9}" type="sibTrans" cxnId="{FB27B35C-196E-414B-A400-4D0E06AD2E7B}">
      <dgm:prSet/>
      <dgm:spPr/>
      <dgm:t>
        <a:bodyPr/>
        <a:lstStyle/>
        <a:p>
          <a:endParaRPr lang="en-US"/>
        </a:p>
      </dgm:t>
    </dgm:pt>
    <dgm:pt modelId="{DC16793C-627B-47B0-A4B4-D091808EACAB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000"/>
            <a:t>Low energy &amp; fatigue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F6D4C1-76F3-4C1D-A66D-55D66DA86811}" type="parTrans" cxnId="{7634D73F-7665-46CF-84A5-54919A4046C6}">
      <dgm:prSet/>
      <dgm:spPr/>
      <dgm:t>
        <a:bodyPr/>
        <a:lstStyle/>
        <a:p>
          <a:endParaRPr lang="en-US"/>
        </a:p>
      </dgm:t>
    </dgm:pt>
    <dgm:pt modelId="{D83E98D6-5739-4D5F-826F-5B88D1BBAD96}" type="sibTrans" cxnId="{7634D73F-7665-46CF-84A5-54919A4046C6}">
      <dgm:prSet/>
      <dgm:spPr/>
      <dgm:t>
        <a:bodyPr/>
        <a:lstStyle/>
        <a:p>
          <a:endParaRPr lang="en-US"/>
        </a:p>
      </dgm:t>
    </dgm:pt>
    <dgm:pt modelId="{AB56763C-0B19-4FDB-AAFB-567338EA8118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000"/>
            <a:t>Weakened immunity</a:t>
          </a:r>
        </a:p>
      </dgm:t>
    </dgm:pt>
    <dgm:pt modelId="{14AF0435-CDF3-4520-9D98-8B9905FF77C6}" type="parTrans" cxnId="{F69950F5-093E-4B0E-A27C-F103A397FDFC}">
      <dgm:prSet/>
      <dgm:spPr/>
      <dgm:t>
        <a:bodyPr/>
        <a:lstStyle/>
        <a:p>
          <a:endParaRPr lang="en-US"/>
        </a:p>
      </dgm:t>
    </dgm:pt>
    <dgm:pt modelId="{5614957A-9C7F-4246-B4CD-9CA3BDD78A8E}" type="sibTrans" cxnId="{F69950F5-093E-4B0E-A27C-F103A397FDFC}">
      <dgm:prSet/>
      <dgm:spPr/>
      <dgm:t>
        <a:bodyPr/>
        <a:lstStyle/>
        <a:p>
          <a:endParaRPr lang="en-US"/>
        </a:p>
      </dgm:t>
    </dgm:pt>
    <dgm:pt modelId="{4E626FA3-3727-4297-A51F-3F287435CE57}" type="pres">
      <dgm:prSet presAssocID="{746C2FED-468A-47BF-A1A2-F4E658877BD3}" presName="root" presStyleCnt="0">
        <dgm:presLayoutVars>
          <dgm:dir/>
          <dgm:resizeHandles val="exact"/>
        </dgm:presLayoutVars>
      </dgm:prSet>
      <dgm:spPr/>
    </dgm:pt>
    <dgm:pt modelId="{21C61687-B17E-42CB-8EE8-7994C2912B40}" type="pres">
      <dgm:prSet presAssocID="{DC16793C-627B-47B0-A4B4-D091808EACAB}" presName="compNode" presStyleCnt="0"/>
      <dgm:spPr/>
    </dgm:pt>
    <dgm:pt modelId="{5FC7FA5F-1782-416B-A668-CBABEC1CC3DE}" type="pres">
      <dgm:prSet presAssocID="{DC16793C-627B-47B0-A4B4-D091808EACAB}" presName="iconBgRect" presStyleLbl="bgShp" presStyleIdx="0" presStyleCnt="5"/>
      <dgm:spPr/>
    </dgm:pt>
    <dgm:pt modelId="{08DA590A-28A0-4B54-AE5B-E71369265E95}" type="pres">
      <dgm:prSet presAssocID="{DC16793C-627B-47B0-A4B4-D091808EACA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pty Battery"/>
        </a:ext>
      </dgm:extLst>
    </dgm:pt>
    <dgm:pt modelId="{D5F678BC-C65E-4DFC-A22B-52E7FE25976A}" type="pres">
      <dgm:prSet presAssocID="{DC16793C-627B-47B0-A4B4-D091808EACAB}" presName="spaceRect" presStyleCnt="0"/>
      <dgm:spPr/>
    </dgm:pt>
    <dgm:pt modelId="{89BC9827-9A3B-4A40-A663-AD1410DAC283}" type="pres">
      <dgm:prSet presAssocID="{DC16793C-627B-47B0-A4B4-D091808EACAB}" presName="textRect" presStyleLbl="revTx" presStyleIdx="0" presStyleCnt="5">
        <dgm:presLayoutVars>
          <dgm:chMax val="1"/>
          <dgm:chPref val="1"/>
        </dgm:presLayoutVars>
      </dgm:prSet>
      <dgm:spPr/>
    </dgm:pt>
    <dgm:pt modelId="{3D957DCA-BBA0-4ED3-AD58-79E555C0FDD3}" type="pres">
      <dgm:prSet presAssocID="{D83E98D6-5739-4D5F-826F-5B88D1BBAD96}" presName="sibTrans" presStyleCnt="0"/>
      <dgm:spPr/>
    </dgm:pt>
    <dgm:pt modelId="{66CA6DDF-0E52-4491-94CF-AE9BDF4DC7B5}" type="pres">
      <dgm:prSet presAssocID="{1A4A2C6F-75B8-41B8-88B7-CEDC07C45F35}" presName="compNode" presStyleCnt="0"/>
      <dgm:spPr/>
    </dgm:pt>
    <dgm:pt modelId="{40D8085B-8D2B-4E1C-99AF-FD83A31F19D0}" type="pres">
      <dgm:prSet presAssocID="{1A4A2C6F-75B8-41B8-88B7-CEDC07C45F35}" presName="iconBgRect" presStyleLbl="bgShp" presStyleIdx="1" presStyleCnt="5"/>
      <dgm:spPr/>
    </dgm:pt>
    <dgm:pt modelId="{620E1678-C6BE-405F-8C90-B54E4E05B645}" type="pres">
      <dgm:prSet presAssocID="{1A4A2C6F-75B8-41B8-88B7-CEDC07C45F35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orried face outline with solid fill"/>
        </a:ext>
      </dgm:extLst>
    </dgm:pt>
    <dgm:pt modelId="{3E9601BD-954B-453F-A9B8-4F4B53A4972A}" type="pres">
      <dgm:prSet presAssocID="{1A4A2C6F-75B8-41B8-88B7-CEDC07C45F35}" presName="spaceRect" presStyleCnt="0"/>
      <dgm:spPr/>
    </dgm:pt>
    <dgm:pt modelId="{BA6B9AEB-6DA6-4FBB-AACE-DEB834973789}" type="pres">
      <dgm:prSet presAssocID="{1A4A2C6F-75B8-41B8-88B7-CEDC07C45F35}" presName="textRect" presStyleLbl="revTx" presStyleIdx="1" presStyleCnt="5">
        <dgm:presLayoutVars>
          <dgm:chMax val="1"/>
          <dgm:chPref val="1"/>
        </dgm:presLayoutVars>
      </dgm:prSet>
      <dgm:spPr/>
    </dgm:pt>
    <dgm:pt modelId="{6F6E8B75-6B15-4E09-9F4A-9CE95E2C4A26}" type="pres">
      <dgm:prSet presAssocID="{DA9EFD3F-B29C-4788-B1D8-765E533C8890}" presName="sibTrans" presStyleCnt="0"/>
      <dgm:spPr/>
    </dgm:pt>
    <dgm:pt modelId="{0604125F-2732-4D97-94C7-7CAB38F6D9C4}" type="pres">
      <dgm:prSet presAssocID="{89A4D1DD-A59E-47AB-9E56-973DFD3E7708}" presName="compNode" presStyleCnt="0"/>
      <dgm:spPr/>
    </dgm:pt>
    <dgm:pt modelId="{09D0E4DB-BB04-4B78-9992-B0AA71509F69}" type="pres">
      <dgm:prSet presAssocID="{89A4D1DD-A59E-47AB-9E56-973DFD3E7708}" presName="iconBgRect" presStyleLbl="bgShp" presStyleIdx="2" presStyleCnt="5"/>
      <dgm:spPr/>
    </dgm:pt>
    <dgm:pt modelId="{EB069D20-0AF0-45B0-A849-32871118C303}" type="pres">
      <dgm:prSet presAssocID="{89A4D1DD-A59E-47AB-9E56-973DFD3E7708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662C0488-9916-471B-A980-B5760C7137B6}" type="pres">
      <dgm:prSet presAssocID="{89A4D1DD-A59E-47AB-9E56-973DFD3E7708}" presName="spaceRect" presStyleCnt="0"/>
      <dgm:spPr/>
    </dgm:pt>
    <dgm:pt modelId="{8679CD54-5C03-417C-8BCB-5C3BFFD5A8E3}" type="pres">
      <dgm:prSet presAssocID="{89A4D1DD-A59E-47AB-9E56-973DFD3E7708}" presName="textRect" presStyleLbl="revTx" presStyleIdx="2" presStyleCnt="5">
        <dgm:presLayoutVars>
          <dgm:chMax val="1"/>
          <dgm:chPref val="1"/>
        </dgm:presLayoutVars>
      </dgm:prSet>
      <dgm:spPr/>
    </dgm:pt>
    <dgm:pt modelId="{9D8B8A67-134A-495F-AC34-DA014C5FDD96}" type="pres">
      <dgm:prSet presAssocID="{C80D2986-E6FE-4771-86F7-0DA1038B5AD6}" presName="sibTrans" presStyleCnt="0"/>
      <dgm:spPr/>
    </dgm:pt>
    <dgm:pt modelId="{EAB9668E-D7B9-4C3E-BB69-C31F69383B52}" type="pres">
      <dgm:prSet presAssocID="{EFAE2497-916F-4053-A31D-1F70C7C05702}" presName="compNode" presStyleCnt="0"/>
      <dgm:spPr/>
    </dgm:pt>
    <dgm:pt modelId="{AE7916AF-7D41-4F90-921C-C9416A417D34}" type="pres">
      <dgm:prSet presAssocID="{EFAE2497-916F-4053-A31D-1F70C7C05702}" presName="iconBgRect" presStyleLbl="bgShp" presStyleIdx="3" presStyleCnt="5"/>
      <dgm:spPr/>
    </dgm:pt>
    <dgm:pt modelId="{ADAA3BE1-BC9A-40AA-976F-4AD396DA3BB4}" type="pres">
      <dgm:prSet presAssocID="{EFAE2497-916F-4053-A31D-1F70C7C05702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mach"/>
        </a:ext>
      </dgm:extLst>
    </dgm:pt>
    <dgm:pt modelId="{D2186969-AB3B-468F-8353-056E4FB5140B}" type="pres">
      <dgm:prSet presAssocID="{EFAE2497-916F-4053-A31D-1F70C7C05702}" presName="spaceRect" presStyleCnt="0"/>
      <dgm:spPr/>
    </dgm:pt>
    <dgm:pt modelId="{C24408F3-70FB-4ABF-BFC6-68B61C79CD6A}" type="pres">
      <dgm:prSet presAssocID="{EFAE2497-916F-4053-A31D-1F70C7C05702}" presName="textRect" presStyleLbl="revTx" presStyleIdx="3" presStyleCnt="5">
        <dgm:presLayoutVars>
          <dgm:chMax val="1"/>
          <dgm:chPref val="1"/>
        </dgm:presLayoutVars>
      </dgm:prSet>
      <dgm:spPr/>
    </dgm:pt>
    <dgm:pt modelId="{E154419A-04C1-4DCB-99CC-A4209E98281D}" type="pres">
      <dgm:prSet presAssocID="{64238DBB-888B-4AB0-AF40-E8DEB6F677F9}" presName="sibTrans" presStyleCnt="0"/>
      <dgm:spPr/>
    </dgm:pt>
    <dgm:pt modelId="{344ABA1E-86B7-4DED-BD58-C3CF251BE222}" type="pres">
      <dgm:prSet presAssocID="{AB56763C-0B19-4FDB-AAFB-567338EA8118}" presName="compNode" presStyleCnt="0"/>
      <dgm:spPr/>
    </dgm:pt>
    <dgm:pt modelId="{6A1A557D-E2D8-47A6-BA4E-3B1DEE8356D2}" type="pres">
      <dgm:prSet presAssocID="{AB56763C-0B19-4FDB-AAFB-567338EA8118}" presName="iconBgRect" presStyleLbl="bgShp" presStyleIdx="4" presStyleCnt="5"/>
      <dgm:spPr/>
    </dgm:pt>
    <dgm:pt modelId="{8B8CFC19-D902-40BE-B231-58B52073C45C}" type="pres">
      <dgm:prSet presAssocID="{AB56763C-0B19-4FDB-AAFB-567338EA8118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edle"/>
        </a:ext>
      </dgm:extLst>
    </dgm:pt>
    <dgm:pt modelId="{5DC9EB9F-869A-4BC9-94B8-91B39DB11B09}" type="pres">
      <dgm:prSet presAssocID="{AB56763C-0B19-4FDB-AAFB-567338EA8118}" presName="spaceRect" presStyleCnt="0"/>
      <dgm:spPr/>
    </dgm:pt>
    <dgm:pt modelId="{A6F63490-FFED-4053-ACE6-9BE6249612C5}" type="pres">
      <dgm:prSet presAssocID="{AB56763C-0B19-4FDB-AAFB-567338EA8118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7634D73F-7665-46CF-84A5-54919A4046C6}" srcId="{746C2FED-468A-47BF-A1A2-F4E658877BD3}" destId="{DC16793C-627B-47B0-A4B4-D091808EACAB}" srcOrd="0" destOrd="0" parTransId="{C7F6D4C1-76F3-4C1D-A66D-55D66DA86811}" sibTransId="{D83E98D6-5739-4D5F-826F-5B88D1BBAD96}"/>
    <dgm:cxn modelId="{FB27B35C-196E-414B-A400-4D0E06AD2E7B}" srcId="{746C2FED-468A-47BF-A1A2-F4E658877BD3}" destId="{EFAE2497-916F-4053-A31D-1F70C7C05702}" srcOrd="3" destOrd="0" parTransId="{8E77E47A-473B-4FF5-AF22-FA3E8D5BDCDA}" sibTransId="{64238DBB-888B-4AB0-AF40-E8DEB6F677F9}"/>
    <dgm:cxn modelId="{1C190264-ABA5-4420-B3A5-F96BDC6DE705}" type="presOf" srcId="{EFAE2497-916F-4053-A31D-1F70C7C05702}" destId="{C24408F3-70FB-4ABF-BFC6-68B61C79CD6A}" srcOrd="0" destOrd="0" presId="urn:microsoft.com/office/officeart/2018/5/layout/IconCircleLabelList"/>
    <dgm:cxn modelId="{F43BF579-9A22-42B2-8383-B6D774C23164}" type="presOf" srcId="{1A4A2C6F-75B8-41B8-88B7-CEDC07C45F35}" destId="{BA6B9AEB-6DA6-4FBB-AACE-DEB834973789}" srcOrd="0" destOrd="0" presId="urn:microsoft.com/office/officeart/2018/5/layout/IconCircleLabelList"/>
    <dgm:cxn modelId="{DF7BDFA6-B232-4334-8118-565E45B85138}" type="presOf" srcId="{746C2FED-468A-47BF-A1A2-F4E658877BD3}" destId="{4E626FA3-3727-4297-A51F-3F287435CE57}" srcOrd="0" destOrd="0" presId="urn:microsoft.com/office/officeart/2018/5/layout/IconCircleLabelList"/>
    <dgm:cxn modelId="{BE6587C4-A930-48C8-ABBD-A1C87B144612}" type="presOf" srcId="{DC16793C-627B-47B0-A4B4-D091808EACAB}" destId="{89BC9827-9A3B-4A40-A663-AD1410DAC283}" srcOrd="0" destOrd="0" presId="urn:microsoft.com/office/officeart/2018/5/layout/IconCircleLabelList"/>
    <dgm:cxn modelId="{3B1E22E3-AE8E-41AD-8C5E-2472803AFCC8}" srcId="{746C2FED-468A-47BF-A1A2-F4E658877BD3}" destId="{1A4A2C6F-75B8-41B8-88B7-CEDC07C45F35}" srcOrd="1" destOrd="0" parTransId="{06145E7B-F190-4B18-B812-1EC667EE0D71}" sibTransId="{DA9EFD3F-B29C-4788-B1D8-765E533C8890}"/>
    <dgm:cxn modelId="{CCB157EC-6535-46A0-B4C3-34DADB19A4E1}" type="presOf" srcId="{89A4D1DD-A59E-47AB-9E56-973DFD3E7708}" destId="{8679CD54-5C03-417C-8BCB-5C3BFFD5A8E3}" srcOrd="0" destOrd="0" presId="urn:microsoft.com/office/officeart/2018/5/layout/IconCircleLabelList"/>
    <dgm:cxn modelId="{CED406F1-BEC2-4AFD-85EE-E551A9AC2FB7}" type="presOf" srcId="{AB56763C-0B19-4FDB-AAFB-567338EA8118}" destId="{A6F63490-FFED-4053-ACE6-9BE6249612C5}" srcOrd="0" destOrd="0" presId="urn:microsoft.com/office/officeart/2018/5/layout/IconCircleLabelList"/>
    <dgm:cxn modelId="{F69950F5-093E-4B0E-A27C-F103A397FDFC}" srcId="{746C2FED-468A-47BF-A1A2-F4E658877BD3}" destId="{AB56763C-0B19-4FDB-AAFB-567338EA8118}" srcOrd="4" destOrd="0" parTransId="{14AF0435-CDF3-4520-9D98-8B9905FF77C6}" sibTransId="{5614957A-9C7F-4246-B4CD-9CA3BDD78A8E}"/>
    <dgm:cxn modelId="{1EDA0AFB-770A-4EB8-92E6-ABA512C23A21}" srcId="{746C2FED-468A-47BF-A1A2-F4E658877BD3}" destId="{89A4D1DD-A59E-47AB-9E56-973DFD3E7708}" srcOrd="2" destOrd="0" parTransId="{1521243B-0C5A-4539-A752-78EA3C667A4A}" sibTransId="{C80D2986-E6FE-4771-86F7-0DA1038B5AD6}"/>
    <dgm:cxn modelId="{AFD987BF-D346-435E-8991-BA347A4F1B05}" type="presParOf" srcId="{4E626FA3-3727-4297-A51F-3F287435CE57}" destId="{21C61687-B17E-42CB-8EE8-7994C2912B40}" srcOrd="0" destOrd="0" presId="urn:microsoft.com/office/officeart/2018/5/layout/IconCircleLabelList"/>
    <dgm:cxn modelId="{BA5E920E-8CEB-4BFC-80AD-CB69B364367C}" type="presParOf" srcId="{21C61687-B17E-42CB-8EE8-7994C2912B40}" destId="{5FC7FA5F-1782-416B-A668-CBABEC1CC3DE}" srcOrd="0" destOrd="0" presId="urn:microsoft.com/office/officeart/2018/5/layout/IconCircleLabelList"/>
    <dgm:cxn modelId="{B738A116-59D0-4CA0-860F-C8478795E0E2}" type="presParOf" srcId="{21C61687-B17E-42CB-8EE8-7994C2912B40}" destId="{08DA590A-28A0-4B54-AE5B-E71369265E95}" srcOrd="1" destOrd="0" presId="urn:microsoft.com/office/officeart/2018/5/layout/IconCircleLabelList"/>
    <dgm:cxn modelId="{1D0C64D1-E322-43B7-B5CF-E0678CFAD4C2}" type="presParOf" srcId="{21C61687-B17E-42CB-8EE8-7994C2912B40}" destId="{D5F678BC-C65E-4DFC-A22B-52E7FE25976A}" srcOrd="2" destOrd="0" presId="urn:microsoft.com/office/officeart/2018/5/layout/IconCircleLabelList"/>
    <dgm:cxn modelId="{0F45D2ED-1D22-4921-AB30-C3D8D33BA22D}" type="presParOf" srcId="{21C61687-B17E-42CB-8EE8-7994C2912B40}" destId="{89BC9827-9A3B-4A40-A663-AD1410DAC283}" srcOrd="3" destOrd="0" presId="urn:microsoft.com/office/officeart/2018/5/layout/IconCircleLabelList"/>
    <dgm:cxn modelId="{F09328E9-3ECA-4C00-9CAA-B0E8A390FC80}" type="presParOf" srcId="{4E626FA3-3727-4297-A51F-3F287435CE57}" destId="{3D957DCA-BBA0-4ED3-AD58-79E555C0FDD3}" srcOrd="1" destOrd="0" presId="urn:microsoft.com/office/officeart/2018/5/layout/IconCircleLabelList"/>
    <dgm:cxn modelId="{23D4E021-783E-46AF-AA7F-E67BEC66DA7D}" type="presParOf" srcId="{4E626FA3-3727-4297-A51F-3F287435CE57}" destId="{66CA6DDF-0E52-4491-94CF-AE9BDF4DC7B5}" srcOrd="2" destOrd="0" presId="urn:microsoft.com/office/officeart/2018/5/layout/IconCircleLabelList"/>
    <dgm:cxn modelId="{8EB0D382-FA25-4F90-B4F5-65CD8E086FCD}" type="presParOf" srcId="{66CA6DDF-0E52-4491-94CF-AE9BDF4DC7B5}" destId="{40D8085B-8D2B-4E1C-99AF-FD83A31F19D0}" srcOrd="0" destOrd="0" presId="urn:microsoft.com/office/officeart/2018/5/layout/IconCircleLabelList"/>
    <dgm:cxn modelId="{DF322E34-7ECA-4AE7-BE5C-7CA4F31BDCC5}" type="presParOf" srcId="{66CA6DDF-0E52-4491-94CF-AE9BDF4DC7B5}" destId="{620E1678-C6BE-405F-8C90-B54E4E05B645}" srcOrd="1" destOrd="0" presId="urn:microsoft.com/office/officeart/2018/5/layout/IconCircleLabelList"/>
    <dgm:cxn modelId="{9B76A832-BCE2-4059-A39D-09049DA27193}" type="presParOf" srcId="{66CA6DDF-0E52-4491-94CF-AE9BDF4DC7B5}" destId="{3E9601BD-954B-453F-A9B8-4F4B53A4972A}" srcOrd="2" destOrd="0" presId="urn:microsoft.com/office/officeart/2018/5/layout/IconCircleLabelList"/>
    <dgm:cxn modelId="{69AA3101-2AE5-4162-98C1-57B22BD33C92}" type="presParOf" srcId="{66CA6DDF-0E52-4491-94CF-AE9BDF4DC7B5}" destId="{BA6B9AEB-6DA6-4FBB-AACE-DEB834973789}" srcOrd="3" destOrd="0" presId="urn:microsoft.com/office/officeart/2018/5/layout/IconCircleLabelList"/>
    <dgm:cxn modelId="{F1BB7C5D-0F43-4BEA-A418-6829B5F6DF5B}" type="presParOf" srcId="{4E626FA3-3727-4297-A51F-3F287435CE57}" destId="{6F6E8B75-6B15-4E09-9F4A-9CE95E2C4A26}" srcOrd="3" destOrd="0" presId="urn:microsoft.com/office/officeart/2018/5/layout/IconCircleLabelList"/>
    <dgm:cxn modelId="{AC8ECF27-0016-46F3-B6B4-FFA5DB04986A}" type="presParOf" srcId="{4E626FA3-3727-4297-A51F-3F287435CE57}" destId="{0604125F-2732-4D97-94C7-7CAB38F6D9C4}" srcOrd="4" destOrd="0" presId="urn:microsoft.com/office/officeart/2018/5/layout/IconCircleLabelList"/>
    <dgm:cxn modelId="{679951F4-1A6B-4757-8EA2-580120A58C95}" type="presParOf" srcId="{0604125F-2732-4D97-94C7-7CAB38F6D9C4}" destId="{09D0E4DB-BB04-4B78-9992-B0AA71509F69}" srcOrd="0" destOrd="0" presId="urn:microsoft.com/office/officeart/2018/5/layout/IconCircleLabelList"/>
    <dgm:cxn modelId="{7663FF4F-77AE-4C13-AE82-F4F3A052D993}" type="presParOf" srcId="{0604125F-2732-4D97-94C7-7CAB38F6D9C4}" destId="{EB069D20-0AF0-45B0-A849-32871118C303}" srcOrd="1" destOrd="0" presId="urn:microsoft.com/office/officeart/2018/5/layout/IconCircleLabelList"/>
    <dgm:cxn modelId="{DEB2887E-6B24-480F-954A-9D5BD58948D7}" type="presParOf" srcId="{0604125F-2732-4D97-94C7-7CAB38F6D9C4}" destId="{662C0488-9916-471B-A980-B5760C7137B6}" srcOrd="2" destOrd="0" presId="urn:microsoft.com/office/officeart/2018/5/layout/IconCircleLabelList"/>
    <dgm:cxn modelId="{C888C115-BC19-40E0-8281-9D948F3E21E8}" type="presParOf" srcId="{0604125F-2732-4D97-94C7-7CAB38F6D9C4}" destId="{8679CD54-5C03-417C-8BCB-5C3BFFD5A8E3}" srcOrd="3" destOrd="0" presId="urn:microsoft.com/office/officeart/2018/5/layout/IconCircleLabelList"/>
    <dgm:cxn modelId="{64CD2D71-F711-4B0E-B630-B87B346E4C1E}" type="presParOf" srcId="{4E626FA3-3727-4297-A51F-3F287435CE57}" destId="{9D8B8A67-134A-495F-AC34-DA014C5FDD96}" srcOrd="5" destOrd="0" presId="urn:microsoft.com/office/officeart/2018/5/layout/IconCircleLabelList"/>
    <dgm:cxn modelId="{4CF00E34-D936-43C4-9531-2AD1CA6644B6}" type="presParOf" srcId="{4E626FA3-3727-4297-A51F-3F287435CE57}" destId="{EAB9668E-D7B9-4C3E-BB69-C31F69383B52}" srcOrd="6" destOrd="0" presId="urn:microsoft.com/office/officeart/2018/5/layout/IconCircleLabelList"/>
    <dgm:cxn modelId="{05623A8E-8627-4D09-93C3-FEE3CC09F18B}" type="presParOf" srcId="{EAB9668E-D7B9-4C3E-BB69-C31F69383B52}" destId="{AE7916AF-7D41-4F90-921C-C9416A417D34}" srcOrd="0" destOrd="0" presId="urn:microsoft.com/office/officeart/2018/5/layout/IconCircleLabelList"/>
    <dgm:cxn modelId="{71FD2F56-80E2-4729-A16A-3FCE923B0659}" type="presParOf" srcId="{EAB9668E-D7B9-4C3E-BB69-C31F69383B52}" destId="{ADAA3BE1-BC9A-40AA-976F-4AD396DA3BB4}" srcOrd="1" destOrd="0" presId="urn:microsoft.com/office/officeart/2018/5/layout/IconCircleLabelList"/>
    <dgm:cxn modelId="{3931460F-4922-4B65-85CD-00DD14964649}" type="presParOf" srcId="{EAB9668E-D7B9-4C3E-BB69-C31F69383B52}" destId="{D2186969-AB3B-468F-8353-056E4FB5140B}" srcOrd="2" destOrd="0" presId="urn:microsoft.com/office/officeart/2018/5/layout/IconCircleLabelList"/>
    <dgm:cxn modelId="{A0A46CE4-16D6-43CA-A0EC-8131870E6EF7}" type="presParOf" srcId="{EAB9668E-D7B9-4C3E-BB69-C31F69383B52}" destId="{C24408F3-70FB-4ABF-BFC6-68B61C79CD6A}" srcOrd="3" destOrd="0" presId="urn:microsoft.com/office/officeart/2018/5/layout/IconCircleLabelList"/>
    <dgm:cxn modelId="{9BD95BFF-184B-4AB8-A453-1AD8D603CD75}" type="presParOf" srcId="{4E626FA3-3727-4297-A51F-3F287435CE57}" destId="{E154419A-04C1-4DCB-99CC-A4209E98281D}" srcOrd="7" destOrd="0" presId="urn:microsoft.com/office/officeart/2018/5/layout/IconCircleLabelList"/>
    <dgm:cxn modelId="{B44623C2-B860-4C55-BC38-B5209F36A123}" type="presParOf" srcId="{4E626FA3-3727-4297-A51F-3F287435CE57}" destId="{344ABA1E-86B7-4DED-BD58-C3CF251BE222}" srcOrd="8" destOrd="0" presId="urn:microsoft.com/office/officeart/2018/5/layout/IconCircleLabelList"/>
    <dgm:cxn modelId="{492A0A81-13D5-4B9A-9245-A1336A137D4B}" type="presParOf" srcId="{344ABA1E-86B7-4DED-BD58-C3CF251BE222}" destId="{6A1A557D-E2D8-47A6-BA4E-3B1DEE8356D2}" srcOrd="0" destOrd="0" presId="urn:microsoft.com/office/officeart/2018/5/layout/IconCircleLabelList"/>
    <dgm:cxn modelId="{5B2AEBA9-0D9E-4BDC-A1F9-22177175932C}" type="presParOf" srcId="{344ABA1E-86B7-4DED-BD58-C3CF251BE222}" destId="{8B8CFC19-D902-40BE-B231-58B52073C45C}" srcOrd="1" destOrd="0" presId="urn:microsoft.com/office/officeart/2018/5/layout/IconCircleLabelList"/>
    <dgm:cxn modelId="{AD56C787-0218-4965-927C-CF02D8EE3393}" type="presParOf" srcId="{344ABA1E-86B7-4DED-BD58-C3CF251BE222}" destId="{5DC9EB9F-869A-4BC9-94B8-91B39DB11B09}" srcOrd="2" destOrd="0" presId="urn:microsoft.com/office/officeart/2018/5/layout/IconCircleLabelList"/>
    <dgm:cxn modelId="{4253B0E9-8BA7-4933-A670-73A06BF377C1}" type="presParOf" srcId="{344ABA1E-86B7-4DED-BD58-C3CF251BE222}" destId="{A6F63490-FFED-4053-ACE6-9BE6249612C5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6C2FED-468A-47BF-A1A2-F4E658877BD3}" type="doc">
      <dgm:prSet loTypeId="urn:microsoft.com/office/officeart/2008/layout/LinedList" loCatId="list" qsTypeId="urn:microsoft.com/office/officeart/2005/8/quickstyle/simple5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1A4A2C6F-75B8-41B8-88B7-CEDC07C45F35}">
      <dgm:prSet/>
      <dgm:spPr/>
      <dgm:t>
        <a:bodyPr/>
        <a:lstStyle/>
        <a:p>
          <a:r>
            <a:rPr lang="en-US"/>
            <a:t>Obesity and overweight</a:t>
          </a:r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06145E7B-F190-4B18-B812-1EC667EE0D71}" type="parTrans" cxnId="{3B1E22E3-AE8E-41AD-8C5E-2472803AFCC8}">
      <dgm:prSet/>
      <dgm:spPr/>
      <dgm:t>
        <a:bodyPr/>
        <a:lstStyle/>
        <a:p>
          <a:endParaRPr lang="en-US"/>
        </a:p>
      </dgm:t>
    </dgm:pt>
    <dgm:pt modelId="{DA9EFD3F-B29C-4788-B1D8-765E533C8890}" type="sibTrans" cxnId="{3B1E22E3-AE8E-41AD-8C5E-2472803AFCC8}">
      <dgm:prSet/>
      <dgm:spPr/>
      <dgm:t>
        <a:bodyPr/>
        <a:lstStyle/>
        <a:p>
          <a:endParaRPr lang="en-US"/>
        </a:p>
      </dgm:t>
    </dgm:pt>
    <dgm:pt modelId="{89A4D1DD-A59E-47AB-9E56-973DFD3E7708}">
      <dgm:prSet/>
      <dgm:spPr/>
      <dgm:t>
        <a:bodyPr/>
        <a:lstStyle/>
        <a:p>
          <a:r>
            <a:rPr lang="en-US"/>
            <a:t>Chronic diseases</a:t>
          </a:r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1521243B-0C5A-4539-A752-78EA3C667A4A}" type="parTrans" cxnId="{1EDA0AFB-770A-4EB8-92E6-ABA512C23A21}">
      <dgm:prSet/>
      <dgm:spPr/>
      <dgm:t>
        <a:bodyPr/>
        <a:lstStyle/>
        <a:p>
          <a:endParaRPr lang="en-US"/>
        </a:p>
      </dgm:t>
    </dgm:pt>
    <dgm:pt modelId="{C80D2986-E6FE-4771-86F7-0DA1038B5AD6}" type="sibTrans" cxnId="{1EDA0AFB-770A-4EB8-92E6-ABA512C23A21}">
      <dgm:prSet/>
      <dgm:spPr/>
      <dgm:t>
        <a:bodyPr/>
        <a:lstStyle/>
        <a:p>
          <a:endParaRPr lang="en-US"/>
        </a:p>
      </dgm:t>
    </dgm:pt>
    <dgm:pt modelId="{EFAE2497-916F-4053-A31D-1F70C7C05702}">
      <dgm:prSet/>
      <dgm:spPr/>
      <dgm:t>
        <a:bodyPr/>
        <a:lstStyle/>
        <a:p>
          <a:r>
            <a:rPr lang="en-US"/>
            <a:t>Mental health issues</a:t>
          </a:r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8E77E47A-473B-4FF5-AF22-FA3E8D5BDCDA}" type="parTrans" cxnId="{FB27B35C-196E-414B-A400-4D0E06AD2E7B}">
      <dgm:prSet/>
      <dgm:spPr/>
      <dgm:t>
        <a:bodyPr/>
        <a:lstStyle/>
        <a:p>
          <a:endParaRPr lang="en-US"/>
        </a:p>
      </dgm:t>
    </dgm:pt>
    <dgm:pt modelId="{64238DBB-888B-4AB0-AF40-E8DEB6F677F9}" type="sibTrans" cxnId="{FB27B35C-196E-414B-A400-4D0E06AD2E7B}">
      <dgm:prSet/>
      <dgm:spPr/>
      <dgm:t>
        <a:bodyPr/>
        <a:lstStyle/>
        <a:p>
          <a:endParaRPr lang="en-US"/>
        </a:p>
      </dgm:t>
    </dgm:pt>
    <dgm:pt modelId="{9F2AFB68-6D61-4018-8483-B3CE01E8ECF1}">
      <dgm:prSet/>
      <dgm:spPr/>
      <dgm:t>
        <a:bodyPr/>
        <a:lstStyle/>
        <a:p>
          <a:r>
            <a:rPr lang="en-US"/>
            <a:t>Lower academic and professional potential</a:t>
          </a:r>
        </a:p>
      </dgm:t>
    </dgm:pt>
    <dgm:pt modelId="{682C6EC7-D67F-4D2E-A2D3-7D34E7E6A17C}" type="parTrans" cxnId="{6775CD3E-23C3-4829-BE09-0FEEB5F84D4B}">
      <dgm:prSet/>
      <dgm:spPr/>
      <dgm:t>
        <a:bodyPr/>
        <a:lstStyle/>
        <a:p>
          <a:endParaRPr lang="en-US"/>
        </a:p>
      </dgm:t>
    </dgm:pt>
    <dgm:pt modelId="{A6793212-7BD8-4A95-875A-9A2126DFA134}" type="sibTrans" cxnId="{6775CD3E-23C3-4829-BE09-0FEEB5F84D4B}">
      <dgm:prSet/>
      <dgm:spPr/>
      <dgm:t>
        <a:bodyPr/>
        <a:lstStyle/>
        <a:p>
          <a:endParaRPr lang="en-US"/>
        </a:p>
      </dgm:t>
    </dgm:pt>
    <dgm:pt modelId="{2C1462F2-2E98-44D2-8938-4E64F7EA99E3}">
      <dgm:prSet/>
      <dgm:spPr/>
      <dgm:t>
        <a:bodyPr/>
        <a:lstStyle/>
        <a:p>
          <a:r>
            <a:rPr lang="en-US"/>
            <a:t>Poor lifestyle habits</a:t>
          </a:r>
        </a:p>
      </dgm:t>
    </dgm:pt>
    <dgm:pt modelId="{695C7064-24BC-4C4A-B2B2-E9D7DF70C60A}" type="parTrans" cxnId="{2EA9642F-B989-4DC1-ACA9-2510926A2868}">
      <dgm:prSet/>
      <dgm:spPr/>
      <dgm:t>
        <a:bodyPr/>
        <a:lstStyle/>
        <a:p>
          <a:endParaRPr lang="en-US"/>
        </a:p>
      </dgm:t>
    </dgm:pt>
    <dgm:pt modelId="{AB9AB93B-202F-4604-9065-01A1FE8A3373}" type="sibTrans" cxnId="{2EA9642F-B989-4DC1-ACA9-2510926A2868}">
      <dgm:prSet/>
      <dgm:spPr/>
      <dgm:t>
        <a:bodyPr/>
        <a:lstStyle/>
        <a:p>
          <a:endParaRPr lang="en-US"/>
        </a:p>
      </dgm:t>
    </dgm:pt>
    <dgm:pt modelId="{CDA842EF-567E-4519-B31E-7F9839D38A7A}" type="pres">
      <dgm:prSet presAssocID="{746C2FED-468A-47BF-A1A2-F4E658877BD3}" presName="vert0" presStyleCnt="0">
        <dgm:presLayoutVars>
          <dgm:dir/>
          <dgm:animOne val="branch"/>
          <dgm:animLvl val="lvl"/>
        </dgm:presLayoutVars>
      </dgm:prSet>
      <dgm:spPr/>
    </dgm:pt>
    <dgm:pt modelId="{FACC5996-7E20-40AD-A06E-B6A0BE6DB6D3}" type="pres">
      <dgm:prSet presAssocID="{1A4A2C6F-75B8-41B8-88B7-CEDC07C45F35}" presName="thickLine" presStyleLbl="alignNode1" presStyleIdx="0" presStyleCnt="5"/>
      <dgm:spPr/>
    </dgm:pt>
    <dgm:pt modelId="{70EDB335-9849-4A28-A8B6-A0AF985A4399}" type="pres">
      <dgm:prSet presAssocID="{1A4A2C6F-75B8-41B8-88B7-CEDC07C45F35}" presName="horz1" presStyleCnt="0"/>
      <dgm:spPr/>
    </dgm:pt>
    <dgm:pt modelId="{23D47996-6473-499C-9530-CBA30C749E66}" type="pres">
      <dgm:prSet presAssocID="{1A4A2C6F-75B8-41B8-88B7-CEDC07C45F35}" presName="tx1" presStyleLbl="revTx" presStyleIdx="0" presStyleCnt="5"/>
      <dgm:spPr/>
    </dgm:pt>
    <dgm:pt modelId="{9756A3A4-7286-4551-BC12-5BA6CDC768B6}" type="pres">
      <dgm:prSet presAssocID="{1A4A2C6F-75B8-41B8-88B7-CEDC07C45F35}" presName="vert1" presStyleCnt="0"/>
      <dgm:spPr/>
    </dgm:pt>
    <dgm:pt modelId="{59CBC211-EED7-4FD7-AA61-167A6D37DE4F}" type="pres">
      <dgm:prSet presAssocID="{89A4D1DD-A59E-47AB-9E56-973DFD3E7708}" presName="thickLine" presStyleLbl="alignNode1" presStyleIdx="1" presStyleCnt="5"/>
      <dgm:spPr/>
    </dgm:pt>
    <dgm:pt modelId="{B613DF0E-7FEC-460C-AAE4-8BA70902D3C9}" type="pres">
      <dgm:prSet presAssocID="{89A4D1DD-A59E-47AB-9E56-973DFD3E7708}" presName="horz1" presStyleCnt="0"/>
      <dgm:spPr/>
    </dgm:pt>
    <dgm:pt modelId="{9236E414-F189-4956-A072-1A291B6C0ADF}" type="pres">
      <dgm:prSet presAssocID="{89A4D1DD-A59E-47AB-9E56-973DFD3E7708}" presName="tx1" presStyleLbl="revTx" presStyleIdx="1" presStyleCnt="5"/>
      <dgm:spPr/>
    </dgm:pt>
    <dgm:pt modelId="{8E6D232F-A228-423D-86A4-2D7485F57EB0}" type="pres">
      <dgm:prSet presAssocID="{89A4D1DD-A59E-47AB-9E56-973DFD3E7708}" presName="vert1" presStyleCnt="0"/>
      <dgm:spPr/>
    </dgm:pt>
    <dgm:pt modelId="{3AAFAC19-708F-43B5-8FF3-3DC2373278A4}" type="pres">
      <dgm:prSet presAssocID="{EFAE2497-916F-4053-A31D-1F70C7C05702}" presName="thickLine" presStyleLbl="alignNode1" presStyleIdx="2" presStyleCnt="5"/>
      <dgm:spPr/>
    </dgm:pt>
    <dgm:pt modelId="{83DB9198-7491-4D52-B98C-0A321F4609C3}" type="pres">
      <dgm:prSet presAssocID="{EFAE2497-916F-4053-A31D-1F70C7C05702}" presName="horz1" presStyleCnt="0"/>
      <dgm:spPr/>
    </dgm:pt>
    <dgm:pt modelId="{924EA54F-695A-4C2D-9DF6-6ECD7EF091BD}" type="pres">
      <dgm:prSet presAssocID="{EFAE2497-916F-4053-A31D-1F70C7C05702}" presName="tx1" presStyleLbl="revTx" presStyleIdx="2" presStyleCnt="5"/>
      <dgm:spPr/>
    </dgm:pt>
    <dgm:pt modelId="{8EDFEA39-0B2E-44E2-A794-00B52941F770}" type="pres">
      <dgm:prSet presAssocID="{EFAE2497-916F-4053-A31D-1F70C7C05702}" presName="vert1" presStyleCnt="0"/>
      <dgm:spPr/>
    </dgm:pt>
    <dgm:pt modelId="{8E9CEB67-F17B-4AE7-BD9E-4EDF2774FBD7}" type="pres">
      <dgm:prSet presAssocID="{9F2AFB68-6D61-4018-8483-B3CE01E8ECF1}" presName="thickLine" presStyleLbl="alignNode1" presStyleIdx="3" presStyleCnt="5"/>
      <dgm:spPr/>
    </dgm:pt>
    <dgm:pt modelId="{389D4B82-AA17-4D6A-AE1E-B2FAB5AF4B3E}" type="pres">
      <dgm:prSet presAssocID="{9F2AFB68-6D61-4018-8483-B3CE01E8ECF1}" presName="horz1" presStyleCnt="0"/>
      <dgm:spPr/>
    </dgm:pt>
    <dgm:pt modelId="{052EB364-1540-4316-BCA0-1DC2A252045C}" type="pres">
      <dgm:prSet presAssocID="{9F2AFB68-6D61-4018-8483-B3CE01E8ECF1}" presName="tx1" presStyleLbl="revTx" presStyleIdx="3" presStyleCnt="5"/>
      <dgm:spPr/>
    </dgm:pt>
    <dgm:pt modelId="{1E53BE34-9C5D-45F4-95D7-07486014C1C5}" type="pres">
      <dgm:prSet presAssocID="{9F2AFB68-6D61-4018-8483-B3CE01E8ECF1}" presName="vert1" presStyleCnt="0"/>
      <dgm:spPr/>
    </dgm:pt>
    <dgm:pt modelId="{9A7661A1-70AA-4E6D-A9AB-B7C844230750}" type="pres">
      <dgm:prSet presAssocID="{2C1462F2-2E98-44D2-8938-4E64F7EA99E3}" presName="thickLine" presStyleLbl="alignNode1" presStyleIdx="4" presStyleCnt="5"/>
      <dgm:spPr/>
    </dgm:pt>
    <dgm:pt modelId="{749E0B85-1EE8-4E46-BA96-72F9B90DAD60}" type="pres">
      <dgm:prSet presAssocID="{2C1462F2-2E98-44D2-8938-4E64F7EA99E3}" presName="horz1" presStyleCnt="0"/>
      <dgm:spPr/>
    </dgm:pt>
    <dgm:pt modelId="{3247F938-B527-4FDF-AE47-CA1E2D570279}" type="pres">
      <dgm:prSet presAssocID="{2C1462F2-2E98-44D2-8938-4E64F7EA99E3}" presName="tx1" presStyleLbl="revTx" presStyleIdx="4" presStyleCnt="5"/>
      <dgm:spPr/>
    </dgm:pt>
    <dgm:pt modelId="{AF802163-500F-4FFF-BF9A-17A000BFBD32}" type="pres">
      <dgm:prSet presAssocID="{2C1462F2-2E98-44D2-8938-4E64F7EA99E3}" presName="vert1" presStyleCnt="0"/>
      <dgm:spPr/>
    </dgm:pt>
  </dgm:ptLst>
  <dgm:cxnLst>
    <dgm:cxn modelId="{B94A6428-4731-46DC-996B-4C65B3D40168}" type="presOf" srcId="{746C2FED-468A-47BF-A1A2-F4E658877BD3}" destId="{CDA842EF-567E-4519-B31E-7F9839D38A7A}" srcOrd="0" destOrd="0" presId="urn:microsoft.com/office/officeart/2008/layout/LinedList"/>
    <dgm:cxn modelId="{A1E9A92D-ADEC-4004-837E-5F03AB37BCBC}" type="presOf" srcId="{1A4A2C6F-75B8-41B8-88B7-CEDC07C45F35}" destId="{23D47996-6473-499C-9530-CBA30C749E66}" srcOrd="0" destOrd="0" presId="urn:microsoft.com/office/officeart/2008/layout/LinedList"/>
    <dgm:cxn modelId="{2EA9642F-B989-4DC1-ACA9-2510926A2868}" srcId="{746C2FED-468A-47BF-A1A2-F4E658877BD3}" destId="{2C1462F2-2E98-44D2-8938-4E64F7EA99E3}" srcOrd="4" destOrd="0" parTransId="{695C7064-24BC-4C4A-B2B2-E9D7DF70C60A}" sibTransId="{AB9AB93B-202F-4604-9065-01A1FE8A3373}"/>
    <dgm:cxn modelId="{6775CD3E-23C3-4829-BE09-0FEEB5F84D4B}" srcId="{746C2FED-468A-47BF-A1A2-F4E658877BD3}" destId="{9F2AFB68-6D61-4018-8483-B3CE01E8ECF1}" srcOrd="3" destOrd="0" parTransId="{682C6EC7-D67F-4D2E-A2D3-7D34E7E6A17C}" sibTransId="{A6793212-7BD8-4A95-875A-9A2126DFA134}"/>
    <dgm:cxn modelId="{FB27B35C-196E-414B-A400-4D0E06AD2E7B}" srcId="{746C2FED-468A-47BF-A1A2-F4E658877BD3}" destId="{EFAE2497-916F-4053-A31D-1F70C7C05702}" srcOrd="2" destOrd="0" parTransId="{8E77E47A-473B-4FF5-AF22-FA3E8D5BDCDA}" sibTransId="{64238DBB-888B-4AB0-AF40-E8DEB6F677F9}"/>
    <dgm:cxn modelId="{09A5359B-6028-4826-BD17-294F667FF5A6}" type="presOf" srcId="{9F2AFB68-6D61-4018-8483-B3CE01E8ECF1}" destId="{052EB364-1540-4316-BCA0-1DC2A252045C}" srcOrd="0" destOrd="0" presId="urn:microsoft.com/office/officeart/2008/layout/LinedList"/>
    <dgm:cxn modelId="{357185BC-BC55-4B2E-8625-C0B77D75EF34}" type="presOf" srcId="{2C1462F2-2E98-44D2-8938-4E64F7EA99E3}" destId="{3247F938-B527-4FDF-AE47-CA1E2D570279}" srcOrd="0" destOrd="0" presId="urn:microsoft.com/office/officeart/2008/layout/LinedList"/>
    <dgm:cxn modelId="{EFC8B9C6-79D7-4C7C-B92E-0DFB61E84308}" type="presOf" srcId="{EFAE2497-916F-4053-A31D-1F70C7C05702}" destId="{924EA54F-695A-4C2D-9DF6-6ECD7EF091BD}" srcOrd="0" destOrd="0" presId="urn:microsoft.com/office/officeart/2008/layout/LinedList"/>
    <dgm:cxn modelId="{3B1E22E3-AE8E-41AD-8C5E-2472803AFCC8}" srcId="{746C2FED-468A-47BF-A1A2-F4E658877BD3}" destId="{1A4A2C6F-75B8-41B8-88B7-CEDC07C45F35}" srcOrd="0" destOrd="0" parTransId="{06145E7B-F190-4B18-B812-1EC667EE0D71}" sibTransId="{DA9EFD3F-B29C-4788-B1D8-765E533C8890}"/>
    <dgm:cxn modelId="{1EDA0AFB-770A-4EB8-92E6-ABA512C23A21}" srcId="{746C2FED-468A-47BF-A1A2-F4E658877BD3}" destId="{89A4D1DD-A59E-47AB-9E56-973DFD3E7708}" srcOrd="1" destOrd="0" parTransId="{1521243B-0C5A-4539-A752-78EA3C667A4A}" sibTransId="{C80D2986-E6FE-4771-86F7-0DA1038B5AD6}"/>
    <dgm:cxn modelId="{C7A5D0FE-E0C1-4413-A204-C2DFB5EF8B68}" type="presOf" srcId="{89A4D1DD-A59E-47AB-9E56-973DFD3E7708}" destId="{9236E414-F189-4956-A072-1A291B6C0ADF}" srcOrd="0" destOrd="0" presId="urn:microsoft.com/office/officeart/2008/layout/LinedList"/>
    <dgm:cxn modelId="{8312E370-E5F5-4291-81AE-1384BD63562B}" type="presParOf" srcId="{CDA842EF-567E-4519-B31E-7F9839D38A7A}" destId="{FACC5996-7E20-40AD-A06E-B6A0BE6DB6D3}" srcOrd="0" destOrd="0" presId="urn:microsoft.com/office/officeart/2008/layout/LinedList"/>
    <dgm:cxn modelId="{57470614-097F-4174-96C1-937973986C5C}" type="presParOf" srcId="{CDA842EF-567E-4519-B31E-7F9839D38A7A}" destId="{70EDB335-9849-4A28-A8B6-A0AF985A4399}" srcOrd="1" destOrd="0" presId="urn:microsoft.com/office/officeart/2008/layout/LinedList"/>
    <dgm:cxn modelId="{E40CC06E-7C3C-45D4-B9E8-8BF169BB5A93}" type="presParOf" srcId="{70EDB335-9849-4A28-A8B6-A0AF985A4399}" destId="{23D47996-6473-499C-9530-CBA30C749E66}" srcOrd="0" destOrd="0" presId="urn:microsoft.com/office/officeart/2008/layout/LinedList"/>
    <dgm:cxn modelId="{8F7AABB7-C8F1-4C9D-8D20-5EBB619681AC}" type="presParOf" srcId="{70EDB335-9849-4A28-A8B6-A0AF985A4399}" destId="{9756A3A4-7286-4551-BC12-5BA6CDC768B6}" srcOrd="1" destOrd="0" presId="urn:microsoft.com/office/officeart/2008/layout/LinedList"/>
    <dgm:cxn modelId="{D8B4285B-C5D4-42D4-B926-9632A52E15F7}" type="presParOf" srcId="{CDA842EF-567E-4519-B31E-7F9839D38A7A}" destId="{59CBC211-EED7-4FD7-AA61-167A6D37DE4F}" srcOrd="2" destOrd="0" presId="urn:microsoft.com/office/officeart/2008/layout/LinedList"/>
    <dgm:cxn modelId="{89A1F0E2-60C7-4625-9936-7311EB5EC1A6}" type="presParOf" srcId="{CDA842EF-567E-4519-B31E-7F9839D38A7A}" destId="{B613DF0E-7FEC-460C-AAE4-8BA70902D3C9}" srcOrd="3" destOrd="0" presId="urn:microsoft.com/office/officeart/2008/layout/LinedList"/>
    <dgm:cxn modelId="{E4C6B2BC-D700-47BC-95AD-6A5C79999003}" type="presParOf" srcId="{B613DF0E-7FEC-460C-AAE4-8BA70902D3C9}" destId="{9236E414-F189-4956-A072-1A291B6C0ADF}" srcOrd="0" destOrd="0" presId="urn:microsoft.com/office/officeart/2008/layout/LinedList"/>
    <dgm:cxn modelId="{7677A3D2-7602-4D20-ADF9-91FC19B0FDB2}" type="presParOf" srcId="{B613DF0E-7FEC-460C-AAE4-8BA70902D3C9}" destId="{8E6D232F-A228-423D-86A4-2D7485F57EB0}" srcOrd="1" destOrd="0" presId="urn:microsoft.com/office/officeart/2008/layout/LinedList"/>
    <dgm:cxn modelId="{CB2ADB30-CACC-4C2B-855C-674B5A03EA50}" type="presParOf" srcId="{CDA842EF-567E-4519-B31E-7F9839D38A7A}" destId="{3AAFAC19-708F-43B5-8FF3-3DC2373278A4}" srcOrd="4" destOrd="0" presId="urn:microsoft.com/office/officeart/2008/layout/LinedList"/>
    <dgm:cxn modelId="{248A6416-2E8F-4CC7-ADCD-1C82D2E57556}" type="presParOf" srcId="{CDA842EF-567E-4519-B31E-7F9839D38A7A}" destId="{83DB9198-7491-4D52-B98C-0A321F4609C3}" srcOrd="5" destOrd="0" presId="urn:microsoft.com/office/officeart/2008/layout/LinedList"/>
    <dgm:cxn modelId="{1A70C323-85FB-46C2-94E0-F8E13F854380}" type="presParOf" srcId="{83DB9198-7491-4D52-B98C-0A321F4609C3}" destId="{924EA54F-695A-4C2D-9DF6-6ECD7EF091BD}" srcOrd="0" destOrd="0" presId="urn:microsoft.com/office/officeart/2008/layout/LinedList"/>
    <dgm:cxn modelId="{73BC00DB-F422-4FA1-85F7-03ECDB8E849A}" type="presParOf" srcId="{83DB9198-7491-4D52-B98C-0A321F4609C3}" destId="{8EDFEA39-0B2E-44E2-A794-00B52941F770}" srcOrd="1" destOrd="0" presId="urn:microsoft.com/office/officeart/2008/layout/LinedList"/>
    <dgm:cxn modelId="{162AE554-6BF8-47FA-B672-D204E332C956}" type="presParOf" srcId="{CDA842EF-567E-4519-B31E-7F9839D38A7A}" destId="{8E9CEB67-F17B-4AE7-BD9E-4EDF2774FBD7}" srcOrd="6" destOrd="0" presId="urn:microsoft.com/office/officeart/2008/layout/LinedList"/>
    <dgm:cxn modelId="{14D3B9C1-81C8-4170-960E-AC3F0F704700}" type="presParOf" srcId="{CDA842EF-567E-4519-B31E-7F9839D38A7A}" destId="{389D4B82-AA17-4D6A-AE1E-B2FAB5AF4B3E}" srcOrd="7" destOrd="0" presId="urn:microsoft.com/office/officeart/2008/layout/LinedList"/>
    <dgm:cxn modelId="{5A350826-E4E0-4038-9FEB-848D2469331B}" type="presParOf" srcId="{389D4B82-AA17-4D6A-AE1E-B2FAB5AF4B3E}" destId="{052EB364-1540-4316-BCA0-1DC2A252045C}" srcOrd="0" destOrd="0" presId="urn:microsoft.com/office/officeart/2008/layout/LinedList"/>
    <dgm:cxn modelId="{B1D00CFF-56B0-4496-817C-B279BD41D367}" type="presParOf" srcId="{389D4B82-AA17-4D6A-AE1E-B2FAB5AF4B3E}" destId="{1E53BE34-9C5D-45F4-95D7-07486014C1C5}" srcOrd="1" destOrd="0" presId="urn:microsoft.com/office/officeart/2008/layout/LinedList"/>
    <dgm:cxn modelId="{A2B28970-8FFC-4868-8B6C-3BD078C5B20D}" type="presParOf" srcId="{CDA842EF-567E-4519-B31E-7F9839D38A7A}" destId="{9A7661A1-70AA-4E6D-A9AB-B7C844230750}" srcOrd="8" destOrd="0" presId="urn:microsoft.com/office/officeart/2008/layout/LinedList"/>
    <dgm:cxn modelId="{0892B762-211B-4833-9FFE-BDDE34DC614E}" type="presParOf" srcId="{CDA842EF-567E-4519-B31E-7F9839D38A7A}" destId="{749E0B85-1EE8-4E46-BA96-72F9B90DAD60}" srcOrd="9" destOrd="0" presId="urn:microsoft.com/office/officeart/2008/layout/LinedList"/>
    <dgm:cxn modelId="{9417422B-F3C9-4F64-AC08-9F6795BA11AC}" type="presParOf" srcId="{749E0B85-1EE8-4E46-BA96-72F9B90DAD60}" destId="{3247F938-B527-4FDF-AE47-CA1E2D570279}" srcOrd="0" destOrd="0" presId="urn:microsoft.com/office/officeart/2008/layout/LinedList"/>
    <dgm:cxn modelId="{A2595F59-D4E0-4702-B9A0-3ABAE02F92C0}" type="presParOf" srcId="{749E0B85-1EE8-4E46-BA96-72F9B90DAD60}" destId="{AF802163-500F-4FFF-BF9A-17A000BFBD3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DBE32D-EF93-419A-90E3-1C729A3D1003}" type="doc">
      <dgm:prSet loTypeId="urn:microsoft.com/office/officeart/2005/8/layout/process5" loCatId="process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4038960-89FB-4B7D-81B6-2F9E0E32F8D4}">
      <dgm:prSet/>
      <dgm:spPr/>
      <dgm:t>
        <a:bodyPr/>
        <a:lstStyle/>
        <a:p>
          <a:r>
            <a:rPr lang="en-US" b="1" dirty="0"/>
            <a:t>Objective 1: Improve Access to Healthy Options</a:t>
          </a:r>
          <a:endParaRPr lang="en-US" dirty="0"/>
        </a:p>
      </dgm:t>
    </dgm:pt>
    <dgm:pt modelId="{FCBDFCD8-6943-478C-884C-2EA020B1E11D}" type="parTrans" cxnId="{4C127DD8-0520-45A6-91F1-16C8B3D095D0}">
      <dgm:prSet/>
      <dgm:spPr/>
      <dgm:t>
        <a:bodyPr/>
        <a:lstStyle/>
        <a:p>
          <a:endParaRPr lang="en-US"/>
        </a:p>
      </dgm:t>
    </dgm:pt>
    <dgm:pt modelId="{C38EF5C3-5980-4EBC-B389-52E2AD0A15B0}" type="sibTrans" cxnId="{4C127DD8-0520-45A6-91F1-16C8B3D095D0}">
      <dgm:prSet/>
      <dgm:spPr/>
      <dgm:t>
        <a:bodyPr/>
        <a:lstStyle/>
        <a:p>
          <a:endParaRPr lang="en-US"/>
        </a:p>
      </dgm:t>
    </dgm:pt>
    <dgm:pt modelId="{F3CAE60E-C5D5-4A33-8E1C-32AEDCBFC9AA}">
      <dgm:prSet custT="1"/>
      <dgm:spPr/>
      <dgm:t>
        <a:bodyPr/>
        <a:lstStyle/>
        <a:p>
          <a:r>
            <a:rPr lang="en-US" sz="2000" dirty="0"/>
            <a:t>Partner with university food outlets</a:t>
          </a:r>
        </a:p>
      </dgm:t>
    </dgm:pt>
    <dgm:pt modelId="{04EA66D8-FA80-4491-A6A8-305317548EC1}" type="parTrans" cxnId="{0F3058E8-4D40-4E3F-8C48-7788598B4DC6}">
      <dgm:prSet/>
      <dgm:spPr/>
      <dgm:t>
        <a:bodyPr/>
        <a:lstStyle/>
        <a:p>
          <a:endParaRPr lang="en-US"/>
        </a:p>
      </dgm:t>
    </dgm:pt>
    <dgm:pt modelId="{ECA0DA5D-FE18-4665-9FA3-A03213C38AAE}" type="sibTrans" cxnId="{0F3058E8-4D40-4E3F-8C48-7788598B4DC6}">
      <dgm:prSet/>
      <dgm:spPr/>
      <dgm:t>
        <a:bodyPr/>
        <a:lstStyle/>
        <a:p>
          <a:endParaRPr lang="en-US"/>
        </a:p>
      </dgm:t>
    </dgm:pt>
    <dgm:pt modelId="{E703AEDE-1BF3-4F77-899D-260BD0B97B3A}">
      <dgm:prSet custT="1"/>
      <dgm:spPr/>
      <dgm:t>
        <a:bodyPr/>
        <a:lstStyle/>
        <a:p>
          <a:r>
            <a:rPr lang="en-US" sz="2000" dirty="0"/>
            <a:t>Promote affordable healthy meal deals</a:t>
          </a:r>
        </a:p>
      </dgm:t>
    </dgm:pt>
    <dgm:pt modelId="{13EEE32C-8047-42A4-9DC6-8BD24316D5FB}" type="parTrans" cxnId="{9EF25186-C1E9-4F3A-87F7-FFF72296ED1A}">
      <dgm:prSet/>
      <dgm:spPr/>
      <dgm:t>
        <a:bodyPr/>
        <a:lstStyle/>
        <a:p>
          <a:endParaRPr lang="en-US"/>
        </a:p>
      </dgm:t>
    </dgm:pt>
    <dgm:pt modelId="{7260EEE4-9E9E-438C-936B-C918DB7CC0AD}" type="sibTrans" cxnId="{9EF25186-C1E9-4F3A-87F7-FFF72296ED1A}">
      <dgm:prSet/>
      <dgm:spPr/>
      <dgm:t>
        <a:bodyPr/>
        <a:lstStyle/>
        <a:p>
          <a:endParaRPr lang="en-US"/>
        </a:p>
      </dgm:t>
    </dgm:pt>
    <dgm:pt modelId="{404B03E4-A201-4D84-81F4-9B4E8B6E1132}">
      <dgm:prSet custT="1"/>
      <dgm:spPr/>
      <dgm:t>
        <a:bodyPr/>
        <a:lstStyle/>
        <a:p>
          <a:r>
            <a:rPr lang="en-US" sz="2000" dirty="0"/>
            <a:t>Share budget-friendly meal ideas</a:t>
          </a:r>
        </a:p>
      </dgm:t>
    </dgm:pt>
    <dgm:pt modelId="{C8C89428-FB6C-4A94-A0B3-4E5FC5C85087}" type="parTrans" cxnId="{F2B7AF3C-E2EF-4973-A253-1E0F1B4D8CF8}">
      <dgm:prSet/>
      <dgm:spPr/>
      <dgm:t>
        <a:bodyPr/>
        <a:lstStyle/>
        <a:p>
          <a:endParaRPr lang="en-US"/>
        </a:p>
      </dgm:t>
    </dgm:pt>
    <dgm:pt modelId="{3CFE9F68-0EE8-4716-9506-A794EB46B4E2}" type="sibTrans" cxnId="{F2B7AF3C-E2EF-4973-A253-1E0F1B4D8CF8}">
      <dgm:prSet/>
      <dgm:spPr/>
      <dgm:t>
        <a:bodyPr/>
        <a:lstStyle/>
        <a:p>
          <a:endParaRPr lang="en-US"/>
        </a:p>
      </dgm:t>
    </dgm:pt>
    <dgm:pt modelId="{6F9769BA-7AFA-4286-AF1D-79B180978B05}">
      <dgm:prSet/>
      <dgm:spPr/>
      <dgm:t>
        <a:bodyPr/>
        <a:lstStyle/>
        <a:p>
          <a:r>
            <a:rPr lang="en-US" b="1" dirty="0"/>
            <a:t>Objective 2: Increase Nutrition Knowledge</a:t>
          </a:r>
          <a:endParaRPr lang="en-US" dirty="0"/>
        </a:p>
      </dgm:t>
    </dgm:pt>
    <dgm:pt modelId="{A2118E8D-648F-4F5A-9C14-ADC062E19B10}" type="parTrans" cxnId="{77F6F580-CCA4-4341-AEA8-58731DD38C63}">
      <dgm:prSet/>
      <dgm:spPr/>
      <dgm:t>
        <a:bodyPr/>
        <a:lstStyle/>
        <a:p>
          <a:endParaRPr lang="en-US"/>
        </a:p>
      </dgm:t>
    </dgm:pt>
    <dgm:pt modelId="{250C1407-FCE0-4ED6-9624-CBF8D94F31FC}" type="sibTrans" cxnId="{77F6F580-CCA4-4341-AEA8-58731DD38C63}">
      <dgm:prSet/>
      <dgm:spPr/>
      <dgm:t>
        <a:bodyPr/>
        <a:lstStyle/>
        <a:p>
          <a:endParaRPr lang="en-US"/>
        </a:p>
      </dgm:t>
    </dgm:pt>
    <dgm:pt modelId="{C5A99973-C9A6-47E4-BA46-D8CDEE9C0595}">
      <dgm:prSet custT="1"/>
      <dgm:spPr/>
      <dgm:t>
        <a:bodyPr/>
        <a:lstStyle/>
        <a:p>
          <a:r>
            <a:rPr lang="en-US" sz="2000" dirty="0"/>
            <a:t>Short educational workshops</a:t>
          </a:r>
        </a:p>
      </dgm:t>
    </dgm:pt>
    <dgm:pt modelId="{33D88052-DADB-48D8-8DD3-C73A5F89E9BC}" type="parTrans" cxnId="{85CDA043-9F77-450A-BF43-ABC4AA664124}">
      <dgm:prSet/>
      <dgm:spPr/>
      <dgm:t>
        <a:bodyPr/>
        <a:lstStyle/>
        <a:p>
          <a:endParaRPr lang="en-US"/>
        </a:p>
      </dgm:t>
    </dgm:pt>
    <dgm:pt modelId="{754C2719-A57E-46CE-BC1B-A17F4F537C61}" type="sibTrans" cxnId="{85CDA043-9F77-450A-BF43-ABC4AA664124}">
      <dgm:prSet/>
      <dgm:spPr/>
      <dgm:t>
        <a:bodyPr/>
        <a:lstStyle/>
        <a:p>
          <a:endParaRPr lang="en-US"/>
        </a:p>
      </dgm:t>
    </dgm:pt>
    <dgm:pt modelId="{2956A798-9F1F-447B-A922-2FA9B26F2D35}">
      <dgm:prSet custT="1"/>
      <dgm:spPr/>
      <dgm:t>
        <a:bodyPr/>
        <a:lstStyle/>
        <a:p>
          <a:r>
            <a:rPr lang="en-US" sz="2000" dirty="0"/>
            <a:t>Social media infographics</a:t>
          </a:r>
        </a:p>
      </dgm:t>
    </dgm:pt>
    <dgm:pt modelId="{17E0C1C2-9F4F-4B3D-B112-77F1611546CE}" type="parTrans" cxnId="{AED82E59-0E5B-45CA-96F9-8A5F026DD684}">
      <dgm:prSet/>
      <dgm:spPr/>
      <dgm:t>
        <a:bodyPr/>
        <a:lstStyle/>
        <a:p>
          <a:endParaRPr lang="en-US"/>
        </a:p>
      </dgm:t>
    </dgm:pt>
    <dgm:pt modelId="{46245877-9CB7-4D8B-A7A5-36A6E95A9B44}" type="sibTrans" cxnId="{AED82E59-0E5B-45CA-96F9-8A5F026DD684}">
      <dgm:prSet/>
      <dgm:spPr/>
      <dgm:t>
        <a:bodyPr/>
        <a:lstStyle/>
        <a:p>
          <a:endParaRPr lang="en-US"/>
        </a:p>
      </dgm:t>
    </dgm:pt>
    <dgm:pt modelId="{FF926B91-BAD5-4491-8C75-2B74FF41B034}">
      <dgm:prSet custT="1"/>
      <dgm:spPr/>
      <dgm:t>
        <a:bodyPr/>
        <a:lstStyle/>
        <a:p>
          <a:r>
            <a:rPr lang="en-US" sz="2000" dirty="0"/>
            <a:t>Simple “5-a-day” awareness posts</a:t>
          </a:r>
        </a:p>
      </dgm:t>
    </dgm:pt>
    <dgm:pt modelId="{39A3D174-D84B-4E95-9427-D43B840A05F8}" type="parTrans" cxnId="{8EC44728-F3B6-47BA-88EE-77CD9024DAD3}">
      <dgm:prSet/>
      <dgm:spPr/>
      <dgm:t>
        <a:bodyPr/>
        <a:lstStyle/>
        <a:p>
          <a:endParaRPr lang="en-US"/>
        </a:p>
      </dgm:t>
    </dgm:pt>
    <dgm:pt modelId="{62C7A982-DA67-4430-8B43-5C3B60CEA62E}" type="sibTrans" cxnId="{8EC44728-F3B6-47BA-88EE-77CD9024DAD3}">
      <dgm:prSet/>
      <dgm:spPr/>
      <dgm:t>
        <a:bodyPr/>
        <a:lstStyle/>
        <a:p>
          <a:endParaRPr lang="en-US"/>
        </a:p>
      </dgm:t>
    </dgm:pt>
    <dgm:pt modelId="{398E211B-81DD-49B0-A261-1CBCF2317DB1}">
      <dgm:prSet/>
      <dgm:spPr/>
      <dgm:t>
        <a:bodyPr/>
        <a:lstStyle/>
        <a:p>
          <a:r>
            <a:rPr lang="en-US" b="1" dirty="0"/>
            <a:t>Objective 3: Encourage </a:t>
          </a:r>
          <a:r>
            <a:rPr lang="en-US" b="1" dirty="0" err="1"/>
            <a:t>Behaviour</a:t>
          </a:r>
          <a:r>
            <a:rPr lang="en-US" b="1" dirty="0"/>
            <a:t> Change</a:t>
          </a:r>
          <a:endParaRPr lang="en-US" dirty="0"/>
        </a:p>
      </dgm:t>
    </dgm:pt>
    <dgm:pt modelId="{F6FAA13C-760D-41FB-B501-D5BEF8BCC6A3}" type="parTrans" cxnId="{3FF517FC-C7D2-4FD6-A963-A37D7B1597B8}">
      <dgm:prSet/>
      <dgm:spPr/>
      <dgm:t>
        <a:bodyPr/>
        <a:lstStyle/>
        <a:p>
          <a:endParaRPr lang="en-US"/>
        </a:p>
      </dgm:t>
    </dgm:pt>
    <dgm:pt modelId="{894AF4F5-90D0-4086-8605-1172294224FC}" type="sibTrans" cxnId="{3FF517FC-C7D2-4FD6-A963-A37D7B1597B8}">
      <dgm:prSet/>
      <dgm:spPr/>
      <dgm:t>
        <a:bodyPr/>
        <a:lstStyle/>
        <a:p>
          <a:endParaRPr lang="en-US"/>
        </a:p>
      </dgm:t>
    </dgm:pt>
    <dgm:pt modelId="{8BBA82FA-B7CD-4EF1-A0C8-EA8EA8328202}">
      <dgm:prSet custT="1"/>
      <dgm:spPr/>
      <dgm:t>
        <a:bodyPr/>
        <a:lstStyle/>
        <a:p>
          <a:r>
            <a:rPr lang="en-US" sz="2000" dirty="0"/>
            <a:t>8-week healthy eating challenge</a:t>
          </a:r>
        </a:p>
      </dgm:t>
    </dgm:pt>
    <dgm:pt modelId="{945D7FFB-914E-49E0-A6A1-33250A19D581}" type="parTrans" cxnId="{72E6EE98-0363-4DBF-A666-B69C9E219593}">
      <dgm:prSet/>
      <dgm:spPr/>
      <dgm:t>
        <a:bodyPr/>
        <a:lstStyle/>
        <a:p>
          <a:endParaRPr lang="en-US"/>
        </a:p>
      </dgm:t>
    </dgm:pt>
    <dgm:pt modelId="{0D27639B-DA12-42BE-91C0-4C96178BD67C}" type="sibTrans" cxnId="{72E6EE98-0363-4DBF-A666-B69C9E219593}">
      <dgm:prSet/>
      <dgm:spPr/>
      <dgm:t>
        <a:bodyPr/>
        <a:lstStyle/>
        <a:p>
          <a:endParaRPr lang="en-US"/>
        </a:p>
      </dgm:t>
    </dgm:pt>
    <dgm:pt modelId="{A640E109-91E9-46FB-B3B0-5B0FB3CA0EEA}">
      <dgm:prSet custT="1"/>
      <dgm:spPr/>
      <dgm:t>
        <a:bodyPr/>
        <a:lstStyle/>
        <a:p>
          <a:r>
            <a:rPr lang="en-US" sz="2000" dirty="0"/>
            <a:t>Peer support groups</a:t>
          </a:r>
        </a:p>
      </dgm:t>
    </dgm:pt>
    <dgm:pt modelId="{15F43900-3976-4E19-832C-E8903D880D7E}" type="parTrans" cxnId="{7FE9027E-C547-4AE5-BCB8-AE8FD8FFDB3E}">
      <dgm:prSet/>
      <dgm:spPr/>
      <dgm:t>
        <a:bodyPr/>
        <a:lstStyle/>
        <a:p>
          <a:endParaRPr lang="en-US"/>
        </a:p>
      </dgm:t>
    </dgm:pt>
    <dgm:pt modelId="{C796F147-D143-4004-A323-187674918EAD}" type="sibTrans" cxnId="{7FE9027E-C547-4AE5-BCB8-AE8FD8FFDB3E}">
      <dgm:prSet/>
      <dgm:spPr/>
      <dgm:t>
        <a:bodyPr/>
        <a:lstStyle/>
        <a:p>
          <a:endParaRPr lang="en-US"/>
        </a:p>
      </dgm:t>
    </dgm:pt>
    <dgm:pt modelId="{D28DAC76-BE6A-42D2-BD04-3F9538AB07B9}">
      <dgm:prSet custT="1"/>
      <dgm:spPr/>
      <dgm:t>
        <a:bodyPr/>
        <a:lstStyle/>
        <a:p>
          <a:r>
            <a:rPr lang="en-US" sz="2000" dirty="0"/>
            <a:t>Weekly progress tracking</a:t>
          </a:r>
        </a:p>
      </dgm:t>
    </dgm:pt>
    <dgm:pt modelId="{B69B71BF-F2C6-4ED7-BB6D-D5F0C142C924}" type="parTrans" cxnId="{BF18A1D1-2258-469F-B28A-225E3FC25F65}">
      <dgm:prSet/>
      <dgm:spPr/>
      <dgm:t>
        <a:bodyPr/>
        <a:lstStyle/>
        <a:p>
          <a:endParaRPr lang="en-US"/>
        </a:p>
      </dgm:t>
    </dgm:pt>
    <dgm:pt modelId="{D9498B02-E9A6-4E48-B001-90FE7049C25D}" type="sibTrans" cxnId="{BF18A1D1-2258-469F-B28A-225E3FC25F65}">
      <dgm:prSet/>
      <dgm:spPr/>
      <dgm:t>
        <a:bodyPr/>
        <a:lstStyle/>
        <a:p>
          <a:endParaRPr lang="en-US"/>
        </a:p>
      </dgm:t>
    </dgm:pt>
    <dgm:pt modelId="{5D969772-31A3-4BF7-A1A5-7EF9D430FA6D}" type="pres">
      <dgm:prSet presAssocID="{86DBE32D-EF93-419A-90E3-1C729A3D1003}" presName="diagram" presStyleCnt="0">
        <dgm:presLayoutVars>
          <dgm:dir/>
          <dgm:resizeHandles val="exact"/>
        </dgm:presLayoutVars>
      </dgm:prSet>
      <dgm:spPr/>
    </dgm:pt>
    <dgm:pt modelId="{5884C574-FD14-4F29-B4FB-0145AFDD295C}" type="pres">
      <dgm:prSet presAssocID="{74038960-89FB-4B7D-81B6-2F9E0E32F8D4}" presName="node" presStyleLbl="node1" presStyleIdx="0" presStyleCnt="12">
        <dgm:presLayoutVars>
          <dgm:bulletEnabled val="1"/>
        </dgm:presLayoutVars>
      </dgm:prSet>
      <dgm:spPr/>
    </dgm:pt>
    <dgm:pt modelId="{6C3085FF-350A-4DD7-BB36-715DE396F66E}" type="pres">
      <dgm:prSet presAssocID="{C38EF5C3-5980-4EBC-B389-52E2AD0A15B0}" presName="sibTrans" presStyleLbl="sibTrans2D1" presStyleIdx="0" presStyleCnt="11"/>
      <dgm:spPr/>
    </dgm:pt>
    <dgm:pt modelId="{8AE88835-4656-4A60-98CD-F8AB6F692E52}" type="pres">
      <dgm:prSet presAssocID="{C38EF5C3-5980-4EBC-B389-52E2AD0A15B0}" presName="connectorText" presStyleLbl="sibTrans2D1" presStyleIdx="0" presStyleCnt="11"/>
      <dgm:spPr/>
    </dgm:pt>
    <dgm:pt modelId="{B7C851FB-3743-4A88-9108-D42945D25B1A}" type="pres">
      <dgm:prSet presAssocID="{F3CAE60E-C5D5-4A33-8E1C-32AEDCBFC9AA}" presName="node" presStyleLbl="node1" presStyleIdx="1" presStyleCnt="12">
        <dgm:presLayoutVars>
          <dgm:bulletEnabled val="1"/>
        </dgm:presLayoutVars>
      </dgm:prSet>
      <dgm:spPr/>
    </dgm:pt>
    <dgm:pt modelId="{7C276B62-93FE-49BB-A997-05F5CD6CF3D7}" type="pres">
      <dgm:prSet presAssocID="{ECA0DA5D-FE18-4665-9FA3-A03213C38AAE}" presName="sibTrans" presStyleLbl="sibTrans2D1" presStyleIdx="1" presStyleCnt="11"/>
      <dgm:spPr/>
    </dgm:pt>
    <dgm:pt modelId="{74F2E4D7-79E7-4D62-A161-1FDE2DBB8FE4}" type="pres">
      <dgm:prSet presAssocID="{ECA0DA5D-FE18-4665-9FA3-A03213C38AAE}" presName="connectorText" presStyleLbl="sibTrans2D1" presStyleIdx="1" presStyleCnt="11"/>
      <dgm:spPr/>
    </dgm:pt>
    <dgm:pt modelId="{7276D88F-1086-4EFC-8A4B-14358D84EF06}" type="pres">
      <dgm:prSet presAssocID="{E703AEDE-1BF3-4F77-899D-260BD0B97B3A}" presName="node" presStyleLbl="node1" presStyleIdx="2" presStyleCnt="12">
        <dgm:presLayoutVars>
          <dgm:bulletEnabled val="1"/>
        </dgm:presLayoutVars>
      </dgm:prSet>
      <dgm:spPr/>
    </dgm:pt>
    <dgm:pt modelId="{1C8FF223-1950-4C08-9954-2027046C3F55}" type="pres">
      <dgm:prSet presAssocID="{7260EEE4-9E9E-438C-936B-C918DB7CC0AD}" presName="sibTrans" presStyleLbl="sibTrans2D1" presStyleIdx="2" presStyleCnt="11"/>
      <dgm:spPr/>
    </dgm:pt>
    <dgm:pt modelId="{4B4207DE-52BC-44D2-95B6-D7150AD55527}" type="pres">
      <dgm:prSet presAssocID="{7260EEE4-9E9E-438C-936B-C918DB7CC0AD}" presName="connectorText" presStyleLbl="sibTrans2D1" presStyleIdx="2" presStyleCnt="11"/>
      <dgm:spPr/>
    </dgm:pt>
    <dgm:pt modelId="{397B225D-B217-45EB-A2DF-545C5482766B}" type="pres">
      <dgm:prSet presAssocID="{404B03E4-A201-4D84-81F4-9B4E8B6E1132}" presName="node" presStyleLbl="node1" presStyleIdx="3" presStyleCnt="12">
        <dgm:presLayoutVars>
          <dgm:bulletEnabled val="1"/>
        </dgm:presLayoutVars>
      </dgm:prSet>
      <dgm:spPr/>
    </dgm:pt>
    <dgm:pt modelId="{7878EEF9-E605-4A77-AEA1-20B80BF0668C}" type="pres">
      <dgm:prSet presAssocID="{3CFE9F68-0EE8-4716-9506-A794EB46B4E2}" presName="sibTrans" presStyleLbl="sibTrans2D1" presStyleIdx="3" presStyleCnt="11"/>
      <dgm:spPr/>
    </dgm:pt>
    <dgm:pt modelId="{D18DCC2E-7DFF-4B35-86CC-767466DB54E0}" type="pres">
      <dgm:prSet presAssocID="{3CFE9F68-0EE8-4716-9506-A794EB46B4E2}" presName="connectorText" presStyleLbl="sibTrans2D1" presStyleIdx="3" presStyleCnt="11"/>
      <dgm:spPr/>
    </dgm:pt>
    <dgm:pt modelId="{E9BE0A5B-A17F-4EBD-A50F-146A421C34CE}" type="pres">
      <dgm:prSet presAssocID="{6F9769BA-7AFA-4286-AF1D-79B180978B05}" presName="node" presStyleLbl="node1" presStyleIdx="4" presStyleCnt="12">
        <dgm:presLayoutVars>
          <dgm:bulletEnabled val="1"/>
        </dgm:presLayoutVars>
      </dgm:prSet>
      <dgm:spPr/>
    </dgm:pt>
    <dgm:pt modelId="{1CA89C63-D750-4803-8E5C-F9EDD3DE169F}" type="pres">
      <dgm:prSet presAssocID="{250C1407-FCE0-4ED6-9624-CBF8D94F31FC}" presName="sibTrans" presStyleLbl="sibTrans2D1" presStyleIdx="4" presStyleCnt="11"/>
      <dgm:spPr/>
    </dgm:pt>
    <dgm:pt modelId="{C5620C21-81EF-46C9-9F00-CFAC763A243A}" type="pres">
      <dgm:prSet presAssocID="{250C1407-FCE0-4ED6-9624-CBF8D94F31FC}" presName="connectorText" presStyleLbl="sibTrans2D1" presStyleIdx="4" presStyleCnt="11"/>
      <dgm:spPr/>
    </dgm:pt>
    <dgm:pt modelId="{E9F21FD7-09BD-46E0-B08A-2637CD5513F2}" type="pres">
      <dgm:prSet presAssocID="{C5A99973-C9A6-47E4-BA46-D8CDEE9C0595}" presName="node" presStyleLbl="node1" presStyleIdx="5" presStyleCnt="12">
        <dgm:presLayoutVars>
          <dgm:bulletEnabled val="1"/>
        </dgm:presLayoutVars>
      </dgm:prSet>
      <dgm:spPr/>
    </dgm:pt>
    <dgm:pt modelId="{E9EB2B14-82AF-4D8E-9820-FFDD3B46E8A5}" type="pres">
      <dgm:prSet presAssocID="{754C2719-A57E-46CE-BC1B-A17F4F537C61}" presName="sibTrans" presStyleLbl="sibTrans2D1" presStyleIdx="5" presStyleCnt="11"/>
      <dgm:spPr/>
    </dgm:pt>
    <dgm:pt modelId="{B6DA2304-6872-4771-AB20-83E84070190F}" type="pres">
      <dgm:prSet presAssocID="{754C2719-A57E-46CE-BC1B-A17F4F537C61}" presName="connectorText" presStyleLbl="sibTrans2D1" presStyleIdx="5" presStyleCnt="11"/>
      <dgm:spPr/>
    </dgm:pt>
    <dgm:pt modelId="{260C39F8-6FE4-4E97-9ADE-96351982361A}" type="pres">
      <dgm:prSet presAssocID="{2956A798-9F1F-447B-A922-2FA9B26F2D35}" presName="node" presStyleLbl="node1" presStyleIdx="6" presStyleCnt="12">
        <dgm:presLayoutVars>
          <dgm:bulletEnabled val="1"/>
        </dgm:presLayoutVars>
      </dgm:prSet>
      <dgm:spPr/>
    </dgm:pt>
    <dgm:pt modelId="{F68D4B4C-0E37-4BC4-B839-CAA49EAC7A67}" type="pres">
      <dgm:prSet presAssocID="{46245877-9CB7-4D8B-A7A5-36A6E95A9B44}" presName="sibTrans" presStyleLbl="sibTrans2D1" presStyleIdx="6" presStyleCnt="11"/>
      <dgm:spPr/>
    </dgm:pt>
    <dgm:pt modelId="{2E074E56-BADE-4CEC-BCC9-0EF04D279D17}" type="pres">
      <dgm:prSet presAssocID="{46245877-9CB7-4D8B-A7A5-36A6E95A9B44}" presName="connectorText" presStyleLbl="sibTrans2D1" presStyleIdx="6" presStyleCnt="11"/>
      <dgm:spPr/>
    </dgm:pt>
    <dgm:pt modelId="{3AC49AB5-EAA0-4F7B-AEA7-725B8F8E5443}" type="pres">
      <dgm:prSet presAssocID="{FF926B91-BAD5-4491-8C75-2B74FF41B034}" presName="node" presStyleLbl="node1" presStyleIdx="7" presStyleCnt="12">
        <dgm:presLayoutVars>
          <dgm:bulletEnabled val="1"/>
        </dgm:presLayoutVars>
      </dgm:prSet>
      <dgm:spPr/>
    </dgm:pt>
    <dgm:pt modelId="{03564519-C024-4627-8D49-227B6AAB2DC0}" type="pres">
      <dgm:prSet presAssocID="{62C7A982-DA67-4430-8B43-5C3B60CEA62E}" presName="sibTrans" presStyleLbl="sibTrans2D1" presStyleIdx="7" presStyleCnt="11"/>
      <dgm:spPr/>
    </dgm:pt>
    <dgm:pt modelId="{94D4F814-B22B-494E-AB42-E34CC6067581}" type="pres">
      <dgm:prSet presAssocID="{62C7A982-DA67-4430-8B43-5C3B60CEA62E}" presName="connectorText" presStyleLbl="sibTrans2D1" presStyleIdx="7" presStyleCnt="11"/>
      <dgm:spPr/>
    </dgm:pt>
    <dgm:pt modelId="{D66C2B31-DE66-4C58-9EA7-032264BB4EAE}" type="pres">
      <dgm:prSet presAssocID="{398E211B-81DD-49B0-A261-1CBCF2317DB1}" presName="node" presStyleLbl="node1" presStyleIdx="8" presStyleCnt="12">
        <dgm:presLayoutVars>
          <dgm:bulletEnabled val="1"/>
        </dgm:presLayoutVars>
      </dgm:prSet>
      <dgm:spPr/>
    </dgm:pt>
    <dgm:pt modelId="{E9AA029F-DC29-471B-B73A-21D7558DFC34}" type="pres">
      <dgm:prSet presAssocID="{894AF4F5-90D0-4086-8605-1172294224FC}" presName="sibTrans" presStyleLbl="sibTrans2D1" presStyleIdx="8" presStyleCnt="11"/>
      <dgm:spPr/>
    </dgm:pt>
    <dgm:pt modelId="{50CB8200-70BA-4792-A4C6-C773723F6958}" type="pres">
      <dgm:prSet presAssocID="{894AF4F5-90D0-4086-8605-1172294224FC}" presName="connectorText" presStyleLbl="sibTrans2D1" presStyleIdx="8" presStyleCnt="11"/>
      <dgm:spPr/>
    </dgm:pt>
    <dgm:pt modelId="{2B1B7D7B-4C85-445F-A68E-03AED00B6C90}" type="pres">
      <dgm:prSet presAssocID="{8BBA82FA-B7CD-4EF1-A0C8-EA8EA8328202}" presName="node" presStyleLbl="node1" presStyleIdx="9" presStyleCnt="12">
        <dgm:presLayoutVars>
          <dgm:bulletEnabled val="1"/>
        </dgm:presLayoutVars>
      </dgm:prSet>
      <dgm:spPr/>
    </dgm:pt>
    <dgm:pt modelId="{5FD71438-76E5-42F7-9626-B95655C929A4}" type="pres">
      <dgm:prSet presAssocID="{0D27639B-DA12-42BE-91C0-4C96178BD67C}" presName="sibTrans" presStyleLbl="sibTrans2D1" presStyleIdx="9" presStyleCnt="11"/>
      <dgm:spPr/>
    </dgm:pt>
    <dgm:pt modelId="{CBCDE874-0128-4238-B137-E28CB22B4C84}" type="pres">
      <dgm:prSet presAssocID="{0D27639B-DA12-42BE-91C0-4C96178BD67C}" presName="connectorText" presStyleLbl="sibTrans2D1" presStyleIdx="9" presStyleCnt="11"/>
      <dgm:spPr/>
    </dgm:pt>
    <dgm:pt modelId="{24AD9F7D-C184-4BEF-B826-7F86E2184FA5}" type="pres">
      <dgm:prSet presAssocID="{A640E109-91E9-46FB-B3B0-5B0FB3CA0EEA}" presName="node" presStyleLbl="node1" presStyleIdx="10" presStyleCnt="12">
        <dgm:presLayoutVars>
          <dgm:bulletEnabled val="1"/>
        </dgm:presLayoutVars>
      </dgm:prSet>
      <dgm:spPr/>
    </dgm:pt>
    <dgm:pt modelId="{FE6E37B1-7E2F-483B-B752-3DB5FC43CBCE}" type="pres">
      <dgm:prSet presAssocID="{C796F147-D143-4004-A323-187674918EAD}" presName="sibTrans" presStyleLbl="sibTrans2D1" presStyleIdx="10" presStyleCnt="11"/>
      <dgm:spPr/>
    </dgm:pt>
    <dgm:pt modelId="{BB75F2D3-943A-4DF8-BCDA-D8BE808CCA8F}" type="pres">
      <dgm:prSet presAssocID="{C796F147-D143-4004-A323-187674918EAD}" presName="connectorText" presStyleLbl="sibTrans2D1" presStyleIdx="10" presStyleCnt="11"/>
      <dgm:spPr/>
    </dgm:pt>
    <dgm:pt modelId="{88E560FD-97F0-433A-9D15-7AB45695B84E}" type="pres">
      <dgm:prSet presAssocID="{D28DAC76-BE6A-42D2-BD04-3F9538AB07B9}" presName="node" presStyleLbl="node1" presStyleIdx="11" presStyleCnt="12">
        <dgm:presLayoutVars>
          <dgm:bulletEnabled val="1"/>
        </dgm:presLayoutVars>
      </dgm:prSet>
      <dgm:spPr/>
    </dgm:pt>
  </dgm:ptLst>
  <dgm:cxnLst>
    <dgm:cxn modelId="{67F76400-4D9C-42B9-8EDE-100BCF945B8B}" type="presOf" srcId="{F3CAE60E-C5D5-4A33-8E1C-32AEDCBFC9AA}" destId="{B7C851FB-3743-4A88-9108-D42945D25B1A}" srcOrd="0" destOrd="0" presId="urn:microsoft.com/office/officeart/2005/8/layout/process5"/>
    <dgm:cxn modelId="{CF5BDC16-6B02-4468-B2A8-04E9E9B69D40}" type="presOf" srcId="{62C7A982-DA67-4430-8B43-5C3B60CEA62E}" destId="{94D4F814-B22B-494E-AB42-E34CC6067581}" srcOrd="1" destOrd="0" presId="urn:microsoft.com/office/officeart/2005/8/layout/process5"/>
    <dgm:cxn modelId="{6563951B-C523-4A5A-BF31-D0B1E6DF8AE9}" type="presOf" srcId="{6F9769BA-7AFA-4286-AF1D-79B180978B05}" destId="{E9BE0A5B-A17F-4EBD-A50F-146A421C34CE}" srcOrd="0" destOrd="0" presId="urn:microsoft.com/office/officeart/2005/8/layout/process5"/>
    <dgm:cxn modelId="{AC573A21-4452-4F15-9FD2-6F6AC333B0F4}" type="presOf" srcId="{C38EF5C3-5980-4EBC-B389-52E2AD0A15B0}" destId="{6C3085FF-350A-4DD7-BB36-715DE396F66E}" srcOrd="0" destOrd="0" presId="urn:microsoft.com/office/officeart/2005/8/layout/process5"/>
    <dgm:cxn modelId="{7A604721-629C-402A-955B-AD5BC773AFF9}" type="presOf" srcId="{C796F147-D143-4004-A323-187674918EAD}" destId="{FE6E37B1-7E2F-483B-B752-3DB5FC43CBCE}" srcOrd="0" destOrd="0" presId="urn:microsoft.com/office/officeart/2005/8/layout/process5"/>
    <dgm:cxn modelId="{FCAB0323-DD2B-4A64-9641-6776DCEE1834}" type="presOf" srcId="{250C1407-FCE0-4ED6-9624-CBF8D94F31FC}" destId="{C5620C21-81EF-46C9-9F00-CFAC763A243A}" srcOrd="1" destOrd="0" presId="urn:microsoft.com/office/officeart/2005/8/layout/process5"/>
    <dgm:cxn modelId="{8EC44728-F3B6-47BA-88EE-77CD9024DAD3}" srcId="{86DBE32D-EF93-419A-90E3-1C729A3D1003}" destId="{FF926B91-BAD5-4491-8C75-2B74FF41B034}" srcOrd="7" destOrd="0" parTransId="{39A3D174-D84B-4E95-9427-D43B840A05F8}" sibTransId="{62C7A982-DA67-4430-8B43-5C3B60CEA62E}"/>
    <dgm:cxn modelId="{858CE42A-BCC8-485C-80AC-6EB1BE21F37E}" type="presOf" srcId="{D28DAC76-BE6A-42D2-BD04-3F9538AB07B9}" destId="{88E560FD-97F0-433A-9D15-7AB45695B84E}" srcOrd="0" destOrd="0" presId="urn:microsoft.com/office/officeart/2005/8/layout/process5"/>
    <dgm:cxn modelId="{52F6B732-9A6A-4115-81D3-F0BFCE7D8661}" type="presOf" srcId="{754C2719-A57E-46CE-BC1B-A17F4F537C61}" destId="{E9EB2B14-82AF-4D8E-9820-FFDD3B46E8A5}" srcOrd="0" destOrd="0" presId="urn:microsoft.com/office/officeart/2005/8/layout/process5"/>
    <dgm:cxn modelId="{951D8E3B-CBD5-44BC-B9B1-C93B1DA1A5C8}" type="presOf" srcId="{250C1407-FCE0-4ED6-9624-CBF8D94F31FC}" destId="{1CA89C63-D750-4803-8E5C-F9EDD3DE169F}" srcOrd="0" destOrd="0" presId="urn:microsoft.com/office/officeart/2005/8/layout/process5"/>
    <dgm:cxn modelId="{F2B7AF3C-E2EF-4973-A253-1E0F1B4D8CF8}" srcId="{86DBE32D-EF93-419A-90E3-1C729A3D1003}" destId="{404B03E4-A201-4D84-81F4-9B4E8B6E1132}" srcOrd="3" destOrd="0" parTransId="{C8C89428-FB6C-4A94-A0B3-4E5FC5C85087}" sibTransId="{3CFE9F68-0EE8-4716-9506-A794EB46B4E2}"/>
    <dgm:cxn modelId="{6BD6E860-76E9-4B87-8B0B-287126EE41F0}" type="presOf" srcId="{894AF4F5-90D0-4086-8605-1172294224FC}" destId="{50CB8200-70BA-4792-A4C6-C773723F6958}" srcOrd="1" destOrd="0" presId="urn:microsoft.com/office/officeart/2005/8/layout/process5"/>
    <dgm:cxn modelId="{3A030F63-E207-4E28-8617-5E273F98A4A4}" type="presOf" srcId="{FF926B91-BAD5-4491-8C75-2B74FF41B034}" destId="{3AC49AB5-EAA0-4F7B-AEA7-725B8F8E5443}" srcOrd="0" destOrd="0" presId="urn:microsoft.com/office/officeart/2005/8/layout/process5"/>
    <dgm:cxn modelId="{85CDA043-9F77-450A-BF43-ABC4AA664124}" srcId="{86DBE32D-EF93-419A-90E3-1C729A3D1003}" destId="{C5A99973-C9A6-47E4-BA46-D8CDEE9C0595}" srcOrd="5" destOrd="0" parTransId="{33D88052-DADB-48D8-8DD3-C73A5F89E9BC}" sibTransId="{754C2719-A57E-46CE-BC1B-A17F4F537C61}"/>
    <dgm:cxn modelId="{CE388C45-6FA4-4C83-82AD-05F28541B664}" type="presOf" srcId="{C5A99973-C9A6-47E4-BA46-D8CDEE9C0595}" destId="{E9F21FD7-09BD-46E0-B08A-2637CD5513F2}" srcOrd="0" destOrd="0" presId="urn:microsoft.com/office/officeart/2005/8/layout/process5"/>
    <dgm:cxn modelId="{491E2D66-F38F-44B5-8D1E-DEB7E07C1684}" type="presOf" srcId="{A640E109-91E9-46FB-B3B0-5B0FB3CA0EEA}" destId="{24AD9F7D-C184-4BEF-B826-7F86E2184FA5}" srcOrd="0" destOrd="0" presId="urn:microsoft.com/office/officeart/2005/8/layout/process5"/>
    <dgm:cxn modelId="{5095C868-49A4-4F9F-AAAD-BCE135964BDC}" type="presOf" srcId="{62C7A982-DA67-4430-8B43-5C3B60CEA62E}" destId="{03564519-C024-4627-8D49-227B6AAB2DC0}" srcOrd="0" destOrd="0" presId="urn:microsoft.com/office/officeart/2005/8/layout/process5"/>
    <dgm:cxn modelId="{67530473-4C70-4FC6-AB7E-FD61D0F413B9}" type="presOf" srcId="{ECA0DA5D-FE18-4665-9FA3-A03213C38AAE}" destId="{7C276B62-93FE-49BB-A997-05F5CD6CF3D7}" srcOrd="0" destOrd="0" presId="urn:microsoft.com/office/officeart/2005/8/layout/process5"/>
    <dgm:cxn modelId="{CCBC3D74-C8F7-421E-9B99-FB74CFBA4534}" type="presOf" srcId="{C796F147-D143-4004-A323-187674918EAD}" destId="{BB75F2D3-943A-4DF8-BCDA-D8BE808CCA8F}" srcOrd="1" destOrd="0" presId="urn:microsoft.com/office/officeart/2005/8/layout/process5"/>
    <dgm:cxn modelId="{8EE5A975-C39A-4764-AC11-2EA493EEF802}" type="presOf" srcId="{404B03E4-A201-4D84-81F4-9B4E8B6E1132}" destId="{397B225D-B217-45EB-A2DF-545C5482766B}" srcOrd="0" destOrd="0" presId="urn:microsoft.com/office/officeart/2005/8/layout/process5"/>
    <dgm:cxn modelId="{C7DE6B76-7415-4D5F-993B-F11DA734E26D}" type="presOf" srcId="{3CFE9F68-0EE8-4716-9506-A794EB46B4E2}" destId="{7878EEF9-E605-4A77-AEA1-20B80BF0668C}" srcOrd="0" destOrd="0" presId="urn:microsoft.com/office/officeart/2005/8/layout/process5"/>
    <dgm:cxn modelId="{320EBE57-2932-459B-9DB0-AF781E30E048}" type="presOf" srcId="{2956A798-9F1F-447B-A922-2FA9B26F2D35}" destId="{260C39F8-6FE4-4E97-9ADE-96351982361A}" srcOrd="0" destOrd="0" presId="urn:microsoft.com/office/officeart/2005/8/layout/process5"/>
    <dgm:cxn modelId="{AED82E59-0E5B-45CA-96F9-8A5F026DD684}" srcId="{86DBE32D-EF93-419A-90E3-1C729A3D1003}" destId="{2956A798-9F1F-447B-A922-2FA9B26F2D35}" srcOrd="6" destOrd="0" parTransId="{17E0C1C2-9F4F-4B3D-B112-77F1611546CE}" sibTransId="{46245877-9CB7-4D8B-A7A5-36A6E95A9B44}"/>
    <dgm:cxn modelId="{E5115D7B-5EC9-4BA2-824E-BE595395114E}" type="presOf" srcId="{398E211B-81DD-49B0-A261-1CBCF2317DB1}" destId="{D66C2B31-DE66-4C58-9EA7-032264BB4EAE}" srcOrd="0" destOrd="0" presId="urn:microsoft.com/office/officeart/2005/8/layout/process5"/>
    <dgm:cxn modelId="{7FE9027E-C547-4AE5-BCB8-AE8FD8FFDB3E}" srcId="{86DBE32D-EF93-419A-90E3-1C729A3D1003}" destId="{A640E109-91E9-46FB-B3B0-5B0FB3CA0EEA}" srcOrd="10" destOrd="0" parTransId="{15F43900-3976-4E19-832C-E8903D880D7E}" sibTransId="{C796F147-D143-4004-A323-187674918EAD}"/>
    <dgm:cxn modelId="{77F6F580-CCA4-4341-AEA8-58731DD38C63}" srcId="{86DBE32D-EF93-419A-90E3-1C729A3D1003}" destId="{6F9769BA-7AFA-4286-AF1D-79B180978B05}" srcOrd="4" destOrd="0" parTransId="{A2118E8D-648F-4F5A-9C14-ADC062E19B10}" sibTransId="{250C1407-FCE0-4ED6-9624-CBF8D94F31FC}"/>
    <dgm:cxn modelId="{9EF25186-C1E9-4F3A-87F7-FFF72296ED1A}" srcId="{86DBE32D-EF93-419A-90E3-1C729A3D1003}" destId="{E703AEDE-1BF3-4F77-899D-260BD0B97B3A}" srcOrd="2" destOrd="0" parTransId="{13EEE32C-8047-42A4-9DC6-8BD24316D5FB}" sibTransId="{7260EEE4-9E9E-438C-936B-C918DB7CC0AD}"/>
    <dgm:cxn modelId="{F2762787-0CE2-48F7-940F-29B4AB07B261}" type="presOf" srcId="{74038960-89FB-4B7D-81B6-2F9E0E32F8D4}" destId="{5884C574-FD14-4F29-B4FB-0145AFDD295C}" srcOrd="0" destOrd="0" presId="urn:microsoft.com/office/officeart/2005/8/layout/process5"/>
    <dgm:cxn modelId="{E7964691-D704-4326-AF51-ED6092040B0C}" type="presOf" srcId="{C38EF5C3-5980-4EBC-B389-52E2AD0A15B0}" destId="{8AE88835-4656-4A60-98CD-F8AB6F692E52}" srcOrd="1" destOrd="0" presId="urn:microsoft.com/office/officeart/2005/8/layout/process5"/>
    <dgm:cxn modelId="{B390B693-598A-400E-B2C3-382FCFA42E8C}" type="presOf" srcId="{46245877-9CB7-4D8B-A7A5-36A6E95A9B44}" destId="{2E074E56-BADE-4CEC-BCC9-0EF04D279D17}" srcOrd="1" destOrd="0" presId="urn:microsoft.com/office/officeart/2005/8/layout/process5"/>
    <dgm:cxn modelId="{584FDB95-F315-4816-AC4D-9ED056D71CDD}" type="presOf" srcId="{8BBA82FA-B7CD-4EF1-A0C8-EA8EA8328202}" destId="{2B1B7D7B-4C85-445F-A68E-03AED00B6C90}" srcOrd="0" destOrd="0" presId="urn:microsoft.com/office/officeart/2005/8/layout/process5"/>
    <dgm:cxn modelId="{72E6EE98-0363-4DBF-A666-B69C9E219593}" srcId="{86DBE32D-EF93-419A-90E3-1C729A3D1003}" destId="{8BBA82FA-B7CD-4EF1-A0C8-EA8EA8328202}" srcOrd="9" destOrd="0" parTransId="{945D7FFB-914E-49E0-A6A1-33250A19D581}" sibTransId="{0D27639B-DA12-42BE-91C0-4C96178BD67C}"/>
    <dgm:cxn modelId="{299963A0-2A4C-4915-AE90-D0F462AB6C54}" type="presOf" srcId="{46245877-9CB7-4D8B-A7A5-36A6E95A9B44}" destId="{F68D4B4C-0E37-4BC4-B839-CAA49EAC7A67}" srcOrd="0" destOrd="0" presId="urn:microsoft.com/office/officeart/2005/8/layout/process5"/>
    <dgm:cxn modelId="{11D65EAD-E465-4965-9357-DE8FABB616C4}" type="presOf" srcId="{7260EEE4-9E9E-438C-936B-C918DB7CC0AD}" destId="{1C8FF223-1950-4C08-9954-2027046C3F55}" srcOrd="0" destOrd="0" presId="urn:microsoft.com/office/officeart/2005/8/layout/process5"/>
    <dgm:cxn modelId="{C5833ECE-20CB-4AD6-9DD5-28BFF60BEB2E}" type="presOf" srcId="{E703AEDE-1BF3-4F77-899D-260BD0B97B3A}" destId="{7276D88F-1086-4EFC-8A4B-14358D84EF06}" srcOrd="0" destOrd="0" presId="urn:microsoft.com/office/officeart/2005/8/layout/process5"/>
    <dgm:cxn modelId="{BF18A1D1-2258-469F-B28A-225E3FC25F65}" srcId="{86DBE32D-EF93-419A-90E3-1C729A3D1003}" destId="{D28DAC76-BE6A-42D2-BD04-3F9538AB07B9}" srcOrd="11" destOrd="0" parTransId="{B69B71BF-F2C6-4ED7-BB6D-D5F0C142C924}" sibTransId="{D9498B02-E9A6-4E48-B001-90FE7049C25D}"/>
    <dgm:cxn modelId="{4C127DD8-0520-45A6-91F1-16C8B3D095D0}" srcId="{86DBE32D-EF93-419A-90E3-1C729A3D1003}" destId="{74038960-89FB-4B7D-81B6-2F9E0E32F8D4}" srcOrd="0" destOrd="0" parTransId="{FCBDFCD8-6943-478C-884C-2EA020B1E11D}" sibTransId="{C38EF5C3-5980-4EBC-B389-52E2AD0A15B0}"/>
    <dgm:cxn modelId="{07E1EDD8-4804-4CBD-BF70-A6BA4AB7FBB9}" type="presOf" srcId="{754C2719-A57E-46CE-BC1B-A17F4F537C61}" destId="{B6DA2304-6872-4771-AB20-83E84070190F}" srcOrd="1" destOrd="0" presId="urn:microsoft.com/office/officeart/2005/8/layout/process5"/>
    <dgm:cxn modelId="{C5A8D3DC-E9BD-4AB4-A669-70CAB4BD4E76}" type="presOf" srcId="{894AF4F5-90D0-4086-8605-1172294224FC}" destId="{E9AA029F-DC29-471B-B73A-21D7558DFC34}" srcOrd="0" destOrd="0" presId="urn:microsoft.com/office/officeart/2005/8/layout/process5"/>
    <dgm:cxn modelId="{D1DD93E4-AD94-47FC-B6D1-EEFF63FA7C8B}" type="presOf" srcId="{86DBE32D-EF93-419A-90E3-1C729A3D1003}" destId="{5D969772-31A3-4BF7-A1A5-7EF9D430FA6D}" srcOrd="0" destOrd="0" presId="urn:microsoft.com/office/officeart/2005/8/layout/process5"/>
    <dgm:cxn modelId="{4956B4E6-2609-4740-B8A0-250B9ECBD1EC}" type="presOf" srcId="{0D27639B-DA12-42BE-91C0-4C96178BD67C}" destId="{CBCDE874-0128-4238-B137-E28CB22B4C84}" srcOrd="1" destOrd="0" presId="urn:microsoft.com/office/officeart/2005/8/layout/process5"/>
    <dgm:cxn modelId="{0F3058E8-4D40-4E3F-8C48-7788598B4DC6}" srcId="{86DBE32D-EF93-419A-90E3-1C729A3D1003}" destId="{F3CAE60E-C5D5-4A33-8E1C-32AEDCBFC9AA}" srcOrd="1" destOrd="0" parTransId="{04EA66D8-FA80-4491-A6A8-305317548EC1}" sibTransId="{ECA0DA5D-FE18-4665-9FA3-A03213C38AAE}"/>
    <dgm:cxn modelId="{76E749ED-8CCD-4E96-BC1C-2BC133715434}" type="presOf" srcId="{0D27639B-DA12-42BE-91C0-4C96178BD67C}" destId="{5FD71438-76E5-42F7-9626-B95655C929A4}" srcOrd="0" destOrd="0" presId="urn:microsoft.com/office/officeart/2005/8/layout/process5"/>
    <dgm:cxn modelId="{DBDB80F8-7817-4CA7-A073-C9DFF01BBD12}" type="presOf" srcId="{3CFE9F68-0EE8-4716-9506-A794EB46B4E2}" destId="{D18DCC2E-7DFF-4B35-86CC-767466DB54E0}" srcOrd="1" destOrd="0" presId="urn:microsoft.com/office/officeart/2005/8/layout/process5"/>
    <dgm:cxn modelId="{9C343AFB-A37F-4F38-87BC-2914D9E3A49D}" type="presOf" srcId="{ECA0DA5D-FE18-4665-9FA3-A03213C38AAE}" destId="{74F2E4D7-79E7-4D62-A161-1FDE2DBB8FE4}" srcOrd="1" destOrd="0" presId="urn:microsoft.com/office/officeart/2005/8/layout/process5"/>
    <dgm:cxn modelId="{3FF517FC-C7D2-4FD6-A963-A37D7B1597B8}" srcId="{86DBE32D-EF93-419A-90E3-1C729A3D1003}" destId="{398E211B-81DD-49B0-A261-1CBCF2317DB1}" srcOrd="8" destOrd="0" parTransId="{F6FAA13C-760D-41FB-B501-D5BEF8BCC6A3}" sibTransId="{894AF4F5-90D0-4086-8605-1172294224FC}"/>
    <dgm:cxn modelId="{E7B410FD-83CC-4794-B8F0-1A70F9132A57}" type="presOf" srcId="{7260EEE4-9E9E-438C-936B-C918DB7CC0AD}" destId="{4B4207DE-52BC-44D2-95B6-D7150AD55527}" srcOrd="1" destOrd="0" presId="urn:microsoft.com/office/officeart/2005/8/layout/process5"/>
    <dgm:cxn modelId="{07C62D0C-828D-40D3-9C78-A4B977CC1244}" type="presParOf" srcId="{5D969772-31A3-4BF7-A1A5-7EF9D430FA6D}" destId="{5884C574-FD14-4F29-B4FB-0145AFDD295C}" srcOrd="0" destOrd="0" presId="urn:microsoft.com/office/officeart/2005/8/layout/process5"/>
    <dgm:cxn modelId="{7C2C16A6-80BF-4AF0-BAFB-6A994859E9DE}" type="presParOf" srcId="{5D969772-31A3-4BF7-A1A5-7EF9D430FA6D}" destId="{6C3085FF-350A-4DD7-BB36-715DE396F66E}" srcOrd="1" destOrd="0" presId="urn:microsoft.com/office/officeart/2005/8/layout/process5"/>
    <dgm:cxn modelId="{F632BEEE-7479-4AF9-89DC-CC44CA315F48}" type="presParOf" srcId="{6C3085FF-350A-4DD7-BB36-715DE396F66E}" destId="{8AE88835-4656-4A60-98CD-F8AB6F692E52}" srcOrd="0" destOrd="0" presId="urn:microsoft.com/office/officeart/2005/8/layout/process5"/>
    <dgm:cxn modelId="{1559A30B-A820-465F-A269-DCB6A61DFA25}" type="presParOf" srcId="{5D969772-31A3-4BF7-A1A5-7EF9D430FA6D}" destId="{B7C851FB-3743-4A88-9108-D42945D25B1A}" srcOrd="2" destOrd="0" presId="urn:microsoft.com/office/officeart/2005/8/layout/process5"/>
    <dgm:cxn modelId="{5B630A3A-5E5E-40A2-B765-60893553DA84}" type="presParOf" srcId="{5D969772-31A3-4BF7-A1A5-7EF9D430FA6D}" destId="{7C276B62-93FE-49BB-A997-05F5CD6CF3D7}" srcOrd="3" destOrd="0" presId="urn:microsoft.com/office/officeart/2005/8/layout/process5"/>
    <dgm:cxn modelId="{8CE2A852-E080-44DD-AD28-3FD23F01B3A7}" type="presParOf" srcId="{7C276B62-93FE-49BB-A997-05F5CD6CF3D7}" destId="{74F2E4D7-79E7-4D62-A161-1FDE2DBB8FE4}" srcOrd="0" destOrd="0" presId="urn:microsoft.com/office/officeart/2005/8/layout/process5"/>
    <dgm:cxn modelId="{28CF60F7-5386-4E5B-BFE4-F4D8C6CAE6DA}" type="presParOf" srcId="{5D969772-31A3-4BF7-A1A5-7EF9D430FA6D}" destId="{7276D88F-1086-4EFC-8A4B-14358D84EF06}" srcOrd="4" destOrd="0" presId="urn:microsoft.com/office/officeart/2005/8/layout/process5"/>
    <dgm:cxn modelId="{6D6B1CE0-604B-4518-B224-62E4E56216D1}" type="presParOf" srcId="{5D969772-31A3-4BF7-A1A5-7EF9D430FA6D}" destId="{1C8FF223-1950-4C08-9954-2027046C3F55}" srcOrd="5" destOrd="0" presId="urn:microsoft.com/office/officeart/2005/8/layout/process5"/>
    <dgm:cxn modelId="{BC551891-98CB-45CB-BE9D-4BD2A00294AC}" type="presParOf" srcId="{1C8FF223-1950-4C08-9954-2027046C3F55}" destId="{4B4207DE-52BC-44D2-95B6-D7150AD55527}" srcOrd="0" destOrd="0" presId="urn:microsoft.com/office/officeart/2005/8/layout/process5"/>
    <dgm:cxn modelId="{5913BA39-5EDF-4B5B-88BD-93B27C241D2C}" type="presParOf" srcId="{5D969772-31A3-4BF7-A1A5-7EF9D430FA6D}" destId="{397B225D-B217-45EB-A2DF-545C5482766B}" srcOrd="6" destOrd="0" presId="urn:microsoft.com/office/officeart/2005/8/layout/process5"/>
    <dgm:cxn modelId="{A9ADF0D8-DEEC-4419-BCCB-1433F20F9042}" type="presParOf" srcId="{5D969772-31A3-4BF7-A1A5-7EF9D430FA6D}" destId="{7878EEF9-E605-4A77-AEA1-20B80BF0668C}" srcOrd="7" destOrd="0" presId="urn:microsoft.com/office/officeart/2005/8/layout/process5"/>
    <dgm:cxn modelId="{65F9D5EA-6842-4FF3-A979-F15BBDCCC620}" type="presParOf" srcId="{7878EEF9-E605-4A77-AEA1-20B80BF0668C}" destId="{D18DCC2E-7DFF-4B35-86CC-767466DB54E0}" srcOrd="0" destOrd="0" presId="urn:microsoft.com/office/officeart/2005/8/layout/process5"/>
    <dgm:cxn modelId="{9091F358-031C-4274-B32F-97DA50927301}" type="presParOf" srcId="{5D969772-31A3-4BF7-A1A5-7EF9D430FA6D}" destId="{E9BE0A5B-A17F-4EBD-A50F-146A421C34CE}" srcOrd="8" destOrd="0" presId="urn:microsoft.com/office/officeart/2005/8/layout/process5"/>
    <dgm:cxn modelId="{A5026B5D-34EC-4AF7-8839-2E9CF5D2D880}" type="presParOf" srcId="{5D969772-31A3-4BF7-A1A5-7EF9D430FA6D}" destId="{1CA89C63-D750-4803-8E5C-F9EDD3DE169F}" srcOrd="9" destOrd="0" presId="urn:microsoft.com/office/officeart/2005/8/layout/process5"/>
    <dgm:cxn modelId="{A7F7E362-AA0C-4A0D-95CA-13297447FABD}" type="presParOf" srcId="{1CA89C63-D750-4803-8E5C-F9EDD3DE169F}" destId="{C5620C21-81EF-46C9-9F00-CFAC763A243A}" srcOrd="0" destOrd="0" presId="urn:microsoft.com/office/officeart/2005/8/layout/process5"/>
    <dgm:cxn modelId="{794BBD77-17C3-4601-B275-51D99968DC97}" type="presParOf" srcId="{5D969772-31A3-4BF7-A1A5-7EF9D430FA6D}" destId="{E9F21FD7-09BD-46E0-B08A-2637CD5513F2}" srcOrd="10" destOrd="0" presId="urn:microsoft.com/office/officeart/2005/8/layout/process5"/>
    <dgm:cxn modelId="{B7798A52-52E8-441E-BA0F-0E2B56E22BDD}" type="presParOf" srcId="{5D969772-31A3-4BF7-A1A5-7EF9D430FA6D}" destId="{E9EB2B14-82AF-4D8E-9820-FFDD3B46E8A5}" srcOrd="11" destOrd="0" presId="urn:microsoft.com/office/officeart/2005/8/layout/process5"/>
    <dgm:cxn modelId="{8FAD5F05-00E4-4CC5-BB63-CDDD081B6ED7}" type="presParOf" srcId="{E9EB2B14-82AF-4D8E-9820-FFDD3B46E8A5}" destId="{B6DA2304-6872-4771-AB20-83E84070190F}" srcOrd="0" destOrd="0" presId="urn:microsoft.com/office/officeart/2005/8/layout/process5"/>
    <dgm:cxn modelId="{6855FA0E-FB36-4864-98D8-C9571D97B1F9}" type="presParOf" srcId="{5D969772-31A3-4BF7-A1A5-7EF9D430FA6D}" destId="{260C39F8-6FE4-4E97-9ADE-96351982361A}" srcOrd="12" destOrd="0" presId="urn:microsoft.com/office/officeart/2005/8/layout/process5"/>
    <dgm:cxn modelId="{1C7D99E1-8D1E-4B94-AE15-72A8E57C4757}" type="presParOf" srcId="{5D969772-31A3-4BF7-A1A5-7EF9D430FA6D}" destId="{F68D4B4C-0E37-4BC4-B839-CAA49EAC7A67}" srcOrd="13" destOrd="0" presId="urn:microsoft.com/office/officeart/2005/8/layout/process5"/>
    <dgm:cxn modelId="{8576E2CA-702B-401E-9050-8A872A6EFC27}" type="presParOf" srcId="{F68D4B4C-0E37-4BC4-B839-CAA49EAC7A67}" destId="{2E074E56-BADE-4CEC-BCC9-0EF04D279D17}" srcOrd="0" destOrd="0" presId="urn:microsoft.com/office/officeart/2005/8/layout/process5"/>
    <dgm:cxn modelId="{1AE073C9-9DDC-40FB-A83F-D7FE64EBC548}" type="presParOf" srcId="{5D969772-31A3-4BF7-A1A5-7EF9D430FA6D}" destId="{3AC49AB5-EAA0-4F7B-AEA7-725B8F8E5443}" srcOrd="14" destOrd="0" presId="urn:microsoft.com/office/officeart/2005/8/layout/process5"/>
    <dgm:cxn modelId="{78F2C134-7731-439D-BBF1-0A6790C3D502}" type="presParOf" srcId="{5D969772-31A3-4BF7-A1A5-7EF9D430FA6D}" destId="{03564519-C024-4627-8D49-227B6AAB2DC0}" srcOrd="15" destOrd="0" presId="urn:microsoft.com/office/officeart/2005/8/layout/process5"/>
    <dgm:cxn modelId="{34BA9DF3-42D3-423E-8715-9FB913F8DC1C}" type="presParOf" srcId="{03564519-C024-4627-8D49-227B6AAB2DC0}" destId="{94D4F814-B22B-494E-AB42-E34CC6067581}" srcOrd="0" destOrd="0" presId="urn:microsoft.com/office/officeart/2005/8/layout/process5"/>
    <dgm:cxn modelId="{9CA123A3-AC02-4EE4-A00C-0FF84E8CB207}" type="presParOf" srcId="{5D969772-31A3-4BF7-A1A5-7EF9D430FA6D}" destId="{D66C2B31-DE66-4C58-9EA7-032264BB4EAE}" srcOrd="16" destOrd="0" presId="urn:microsoft.com/office/officeart/2005/8/layout/process5"/>
    <dgm:cxn modelId="{0E38596E-F3F5-4F4B-81DA-86873116297C}" type="presParOf" srcId="{5D969772-31A3-4BF7-A1A5-7EF9D430FA6D}" destId="{E9AA029F-DC29-471B-B73A-21D7558DFC34}" srcOrd="17" destOrd="0" presId="urn:microsoft.com/office/officeart/2005/8/layout/process5"/>
    <dgm:cxn modelId="{8554792D-8DF2-4D22-85D9-0268211B0106}" type="presParOf" srcId="{E9AA029F-DC29-471B-B73A-21D7558DFC34}" destId="{50CB8200-70BA-4792-A4C6-C773723F6958}" srcOrd="0" destOrd="0" presId="urn:microsoft.com/office/officeart/2005/8/layout/process5"/>
    <dgm:cxn modelId="{FBAEF4B9-11D8-46A0-9E05-C683873B411B}" type="presParOf" srcId="{5D969772-31A3-4BF7-A1A5-7EF9D430FA6D}" destId="{2B1B7D7B-4C85-445F-A68E-03AED00B6C90}" srcOrd="18" destOrd="0" presId="urn:microsoft.com/office/officeart/2005/8/layout/process5"/>
    <dgm:cxn modelId="{D4293C84-C919-40B3-9A79-1D4F2FC0EC54}" type="presParOf" srcId="{5D969772-31A3-4BF7-A1A5-7EF9D430FA6D}" destId="{5FD71438-76E5-42F7-9626-B95655C929A4}" srcOrd="19" destOrd="0" presId="urn:microsoft.com/office/officeart/2005/8/layout/process5"/>
    <dgm:cxn modelId="{0BD722DA-DB76-4823-9EC2-5FAD43593BEA}" type="presParOf" srcId="{5FD71438-76E5-42F7-9626-B95655C929A4}" destId="{CBCDE874-0128-4238-B137-E28CB22B4C84}" srcOrd="0" destOrd="0" presId="urn:microsoft.com/office/officeart/2005/8/layout/process5"/>
    <dgm:cxn modelId="{F191F08A-5A91-44A2-877C-587B5917BCC3}" type="presParOf" srcId="{5D969772-31A3-4BF7-A1A5-7EF9D430FA6D}" destId="{24AD9F7D-C184-4BEF-B826-7F86E2184FA5}" srcOrd="20" destOrd="0" presId="urn:microsoft.com/office/officeart/2005/8/layout/process5"/>
    <dgm:cxn modelId="{F2F5394D-9F07-43C9-806D-2AF2F8498549}" type="presParOf" srcId="{5D969772-31A3-4BF7-A1A5-7EF9D430FA6D}" destId="{FE6E37B1-7E2F-483B-B752-3DB5FC43CBCE}" srcOrd="21" destOrd="0" presId="urn:microsoft.com/office/officeart/2005/8/layout/process5"/>
    <dgm:cxn modelId="{8A0F0A4C-46FC-478F-8284-BE413CE901FA}" type="presParOf" srcId="{FE6E37B1-7E2F-483B-B752-3DB5FC43CBCE}" destId="{BB75F2D3-943A-4DF8-BCDA-D8BE808CCA8F}" srcOrd="0" destOrd="0" presId="urn:microsoft.com/office/officeart/2005/8/layout/process5"/>
    <dgm:cxn modelId="{41695D76-CF7A-4190-B699-62CB6287704B}" type="presParOf" srcId="{5D969772-31A3-4BF7-A1A5-7EF9D430FA6D}" destId="{88E560FD-97F0-433A-9D15-7AB45695B84E}" srcOrd="22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46C2FED-468A-47BF-A1A2-F4E658877BD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5" csCatId="colorful" phldr="1"/>
      <dgm:spPr/>
      <dgm:t>
        <a:bodyPr/>
        <a:lstStyle/>
        <a:p>
          <a:endParaRPr lang="en-US"/>
        </a:p>
      </dgm:t>
    </dgm:pt>
    <dgm:pt modelId="{1A4A2C6F-75B8-41B8-88B7-CEDC07C45F3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Boosts energy levels for academic tasks and daily activities.</a:t>
          </a:r>
        </a:p>
      </dgm:t>
    </dgm:pt>
    <dgm:pt modelId="{06145E7B-F190-4B18-B812-1EC667EE0D71}" type="parTrans" cxnId="{3B1E22E3-AE8E-41AD-8C5E-2472803AFCC8}">
      <dgm:prSet/>
      <dgm:spPr/>
      <dgm:t>
        <a:bodyPr/>
        <a:lstStyle/>
        <a:p>
          <a:endParaRPr lang="en-US"/>
        </a:p>
      </dgm:t>
    </dgm:pt>
    <dgm:pt modelId="{DA9EFD3F-B29C-4788-B1D8-765E533C8890}" type="sibTrans" cxnId="{3B1E22E3-AE8E-41AD-8C5E-2472803AFCC8}">
      <dgm:prSet/>
      <dgm:spPr/>
      <dgm:t>
        <a:bodyPr/>
        <a:lstStyle/>
        <a:p>
          <a:endParaRPr lang="en-US"/>
        </a:p>
      </dgm:t>
    </dgm:pt>
    <dgm:pt modelId="{89A4D1DD-A59E-47AB-9E56-973DFD3E770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Supports proper growth and development.</a:t>
          </a:r>
        </a:p>
      </dgm:t>
    </dgm:pt>
    <dgm:pt modelId="{1521243B-0C5A-4539-A752-78EA3C667A4A}" type="parTrans" cxnId="{1EDA0AFB-770A-4EB8-92E6-ABA512C23A21}">
      <dgm:prSet/>
      <dgm:spPr/>
      <dgm:t>
        <a:bodyPr/>
        <a:lstStyle/>
        <a:p>
          <a:endParaRPr lang="en-US"/>
        </a:p>
      </dgm:t>
    </dgm:pt>
    <dgm:pt modelId="{C80D2986-E6FE-4771-86F7-0DA1038B5AD6}" type="sibTrans" cxnId="{1EDA0AFB-770A-4EB8-92E6-ABA512C23A21}">
      <dgm:prSet/>
      <dgm:spPr/>
      <dgm:t>
        <a:bodyPr/>
        <a:lstStyle/>
        <a:p>
          <a:endParaRPr lang="en-US"/>
        </a:p>
      </dgm:t>
    </dgm:pt>
    <dgm:pt modelId="{EFAE2497-916F-4053-A31D-1F70C7C0570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Strengthens the immune system, helping prevent illnesses.</a:t>
          </a:r>
        </a:p>
      </dgm:t>
    </dgm:pt>
    <dgm:pt modelId="{8E77E47A-473B-4FF5-AF22-FA3E8D5BDCDA}" type="parTrans" cxnId="{FB27B35C-196E-414B-A400-4D0E06AD2E7B}">
      <dgm:prSet/>
      <dgm:spPr/>
      <dgm:t>
        <a:bodyPr/>
        <a:lstStyle/>
        <a:p>
          <a:endParaRPr lang="en-US"/>
        </a:p>
      </dgm:t>
    </dgm:pt>
    <dgm:pt modelId="{64238DBB-888B-4AB0-AF40-E8DEB6F677F9}" type="sibTrans" cxnId="{FB27B35C-196E-414B-A400-4D0E06AD2E7B}">
      <dgm:prSet/>
      <dgm:spPr/>
      <dgm:t>
        <a:bodyPr/>
        <a:lstStyle/>
        <a:p>
          <a:endParaRPr lang="en-US"/>
        </a:p>
      </dgm:t>
    </dgm:pt>
    <dgm:pt modelId="{EAA53883-84DB-4E97-8F83-DC0D5F5F627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Reduces long-term risk of conditions like:</a:t>
          </a:r>
        </a:p>
      </dgm:t>
    </dgm:pt>
    <dgm:pt modelId="{68AE7980-8B94-42B3-B235-72453F5B7000}" type="parTrans" cxnId="{658497A2-4F09-476F-A68F-14C2CD1689C3}">
      <dgm:prSet/>
      <dgm:spPr/>
      <dgm:t>
        <a:bodyPr/>
        <a:lstStyle/>
        <a:p>
          <a:endParaRPr lang="en-US"/>
        </a:p>
      </dgm:t>
    </dgm:pt>
    <dgm:pt modelId="{02999AE0-B98C-4B3E-BDA9-7115C3C694CC}" type="sibTrans" cxnId="{658497A2-4F09-476F-A68F-14C2CD1689C3}">
      <dgm:prSet/>
      <dgm:spPr/>
      <dgm:t>
        <a:bodyPr/>
        <a:lstStyle/>
        <a:p>
          <a:endParaRPr lang="en-US"/>
        </a:p>
      </dgm:t>
    </dgm:pt>
    <dgm:pt modelId="{6389F7F0-277D-4258-937B-E8BEEDA4378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Obesity</a:t>
          </a:r>
        </a:p>
      </dgm:t>
    </dgm:pt>
    <dgm:pt modelId="{18F1EE20-212E-4AE0-9912-BAF16E875B52}" type="parTrans" cxnId="{D1478C91-92B6-4F5C-8B88-504F55B6E991}">
      <dgm:prSet/>
      <dgm:spPr/>
      <dgm:t>
        <a:bodyPr/>
        <a:lstStyle/>
        <a:p>
          <a:endParaRPr lang="en-US"/>
        </a:p>
      </dgm:t>
    </dgm:pt>
    <dgm:pt modelId="{DF203E27-77CE-45CE-BA43-0DEE275EB925}" type="sibTrans" cxnId="{D1478C91-92B6-4F5C-8B88-504F55B6E991}">
      <dgm:prSet/>
      <dgm:spPr/>
      <dgm:t>
        <a:bodyPr/>
        <a:lstStyle/>
        <a:p>
          <a:endParaRPr lang="en-US"/>
        </a:p>
      </dgm:t>
    </dgm:pt>
    <dgm:pt modelId="{D69D0541-0125-4684-B485-4B1A689B1F8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Type 2 diabetes</a:t>
          </a:r>
        </a:p>
      </dgm:t>
    </dgm:pt>
    <dgm:pt modelId="{E965B07E-4CC5-4CB2-84C0-583BAC5E3115}" type="parTrans" cxnId="{2F3C27E6-674D-4F6A-903E-B7D7FF1AD17F}">
      <dgm:prSet/>
      <dgm:spPr/>
      <dgm:t>
        <a:bodyPr/>
        <a:lstStyle/>
        <a:p>
          <a:endParaRPr lang="en-US"/>
        </a:p>
      </dgm:t>
    </dgm:pt>
    <dgm:pt modelId="{F141B8C7-4328-44B4-A4EB-22F572BFF2E2}" type="sibTrans" cxnId="{2F3C27E6-674D-4F6A-903E-B7D7FF1AD17F}">
      <dgm:prSet/>
      <dgm:spPr/>
      <dgm:t>
        <a:bodyPr/>
        <a:lstStyle/>
        <a:p>
          <a:endParaRPr lang="en-US"/>
        </a:p>
      </dgm:t>
    </dgm:pt>
    <dgm:pt modelId="{F4F97076-0AEF-494F-8AEA-0D36F238E69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200" dirty="0">
              <a:latin typeface="Arial" panose="020B0604020202020204" pitchFamily="34" charset="0"/>
              <a:cs typeface="Arial" panose="020B0604020202020204" pitchFamily="34" charset="0"/>
            </a:rPr>
            <a:t>Cardiovascular diseases</a:t>
          </a:r>
        </a:p>
      </dgm:t>
    </dgm:pt>
    <dgm:pt modelId="{FC4439B2-D716-44C5-ABE1-9AA15494ECDB}" type="parTrans" cxnId="{776966B7-CDD0-46A8-A5C1-FDADD0BF6AF1}">
      <dgm:prSet/>
      <dgm:spPr/>
      <dgm:t>
        <a:bodyPr/>
        <a:lstStyle/>
        <a:p>
          <a:endParaRPr lang="en-US"/>
        </a:p>
      </dgm:t>
    </dgm:pt>
    <dgm:pt modelId="{0952B8F5-6BEC-4D63-BE41-F05BA1116AD4}" type="sibTrans" cxnId="{776966B7-CDD0-46A8-A5C1-FDADD0BF6AF1}">
      <dgm:prSet/>
      <dgm:spPr/>
      <dgm:t>
        <a:bodyPr/>
        <a:lstStyle/>
        <a:p>
          <a:endParaRPr lang="en-US"/>
        </a:p>
      </dgm:t>
    </dgm:pt>
    <dgm:pt modelId="{889C81A2-86F8-4912-B640-0CFF218DE3DF}" type="pres">
      <dgm:prSet presAssocID="{746C2FED-468A-47BF-A1A2-F4E658877BD3}" presName="root" presStyleCnt="0">
        <dgm:presLayoutVars>
          <dgm:dir/>
          <dgm:resizeHandles val="exact"/>
        </dgm:presLayoutVars>
      </dgm:prSet>
      <dgm:spPr/>
    </dgm:pt>
    <dgm:pt modelId="{435BA6C9-89D5-472A-87D3-DF8A14FE6B75}" type="pres">
      <dgm:prSet presAssocID="{1A4A2C6F-75B8-41B8-88B7-CEDC07C45F35}" presName="compNode" presStyleCnt="0"/>
      <dgm:spPr/>
    </dgm:pt>
    <dgm:pt modelId="{8E210F9D-5A26-4052-B72D-03CA271DB973}" type="pres">
      <dgm:prSet presAssocID="{1A4A2C6F-75B8-41B8-88B7-CEDC07C45F35}" presName="bgRect" presStyleLbl="bgShp" presStyleIdx="0" presStyleCnt="4"/>
      <dgm:spPr/>
    </dgm:pt>
    <dgm:pt modelId="{9ED7CA54-4F28-4593-818E-04A73774A910}" type="pres">
      <dgm:prSet presAssocID="{1A4A2C6F-75B8-41B8-88B7-CEDC07C45F3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343E23B2-6F0F-4014-9DDF-A5500335BAAA}" type="pres">
      <dgm:prSet presAssocID="{1A4A2C6F-75B8-41B8-88B7-CEDC07C45F35}" presName="spaceRect" presStyleCnt="0"/>
      <dgm:spPr/>
    </dgm:pt>
    <dgm:pt modelId="{0D095D6F-F75A-4F78-8ECF-95F29BC27640}" type="pres">
      <dgm:prSet presAssocID="{1A4A2C6F-75B8-41B8-88B7-CEDC07C45F35}" presName="parTx" presStyleLbl="revTx" presStyleIdx="0" presStyleCnt="5">
        <dgm:presLayoutVars>
          <dgm:chMax val="0"/>
          <dgm:chPref val="0"/>
        </dgm:presLayoutVars>
      </dgm:prSet>
      <dgm:spPr/>
    </dgm:pt>
    <dgm:pt modelId="{CD9059BA-ACDD-4948-8D1B-AE31EE8AFB39}" type="pres">
      <dgm:prSet presAssocID="{DA9EFD3F-B29C-4788-B1D8-765E533C8890}" presName="sibTrans" presStyleCnt="0"/>
      <dgm:spPr/>
    </dgm:pt>
    <dgm:pt modelId="{33F9D228-B0CF-48EB-95C7-F799AF166F34}" type="pres">
      <dgm:prSet presAssocID="{89A4D1DD-A59E-47AB-9E56-973DFD3E7708}" presName="compNode" presStyleCnt="0"/>
      <dgm:spPr/>
    </dgm:pt>
    <dgm:pt modelId="{B6AD9D57-4339-4E63-ABAE-6EE7A5B139D1}" type="pres">
      <dgm:prSet presAssocID="{89A4D1DD-A59E-47AB-9E56-973DFD3E7708}" presName="bgRect" presStyleLbl="bgShp" presStyleIdx="1" presStyleCnt="4"/>
      <dgm:spPr/>
    </dgm:pt>
    <dgm:pt modelId="{F5191C6B-14B2-41B3-9026-860AAAB93F9A}" type="pres">
      <dgm:prSet presAssocID="{89A4D1DD-A59E-47AB-9E56-973DFD3E770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B66FDA93-BD89-4418-8828-92C89F18585B}" type="pres">
      <dgm:prSet presAssocID="{89A4D1DD-A59E-47AB-9E56-973DFD3E7708}" presName="spaceRect" presStyleCnt="0"/>
      <dgm:spPr/>
    </dgm:pt>
    <dgm:pt modelId="{C8E38EC1-147D-4561-AED4-80D86E0DBC2D}" type="pres">
      <dgm:prSet presAssocID="{89A4D1DD-A59E-47AB-9E56-973DFD3E7708}" presName="parTx" presStyleLbl="revTx" presStyleIdx="1" presStyleCnt="5">
        <dgm:presLayoutVars>
          <dgm:chMax val="0"/>
          <dgm:chPref val="0"/>
        </dgm:presLayoutVars>
      </dgm:prSet>
      <dgm:spPr/>
    </dgm:pt>
    <dgm:pt modelId="{532B6A59-58EA-440E-A079-825E40A752D4}" type="pres">
      <dgm:prSet presAssocID="{C80D2986-E6FE-4771-86F7-0DA1038B5AD6}" presName="sibTrans" presStyleCnt="0"/>
      <dgm:spPr/>
    </dgm:pt>
    <dgm:pt modelId="{BD1581DD-2A79-4275-9E54-F557E6C63788}" type="pres">
      <dgm:prSet presAssocID="{EFAE2497-916F-4053-A31D-1F70C7C05702}" presName="compNode" presStyleCnt="0"/>
      <dgm:spPr/>
    </dgm:pt>
    <dgm:pt modelId="{B1848E1C-6A99-4609-A84E-61BCDDE976A0}" type="pres">
      <dgm:prSet presAssocID="{EFAE2497-916F-4053-A31D-1F70C7C05702}" presName="bgRect" presStyleLbl="bgShp" presStyleIdx="2" presStyleCnt="4"/>
      <dgm:spPr/>
    </dgm:pt>
    <dgm:pt modelId="{114B2399-5E0D-4BE8-AB20-3FEC1A58D171}" type="pres">
      <dgm:prSet presAssocID="{EFAE2497-916F-4053-A31D-1F70C7C0570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31CE8905-68FB-4724-991A-41D1597E411A}" type="pres">
      <dgm:prSet presAssocID="{EFAE2497-916F-4053-A31D-1F70C7C05702}" presName="spaceRect" presStyleCnt="0"/>
      <dgm:spPr/>
    </dgm:pt>
    <dgm:pt modelId="{697731D7-9E7F-440B-9C40-C74D2F652296}" type="pres">
      <dgm:prSet presAssocID="{EFAE2497-916F-4053-A31D-1F70C7C05702}" presName="parTx" presStyleLbl="revTx" presStyleIdx="2" presStyleCnt="5">
        <dgm:presLayoutVars>
          <dgm:chMax val="0"/>
          <dgm:chPref val="0"/>
        </dgm:presLayoutVars>
      </dgm:prSet>
      <dgm:spPr/>
    </dgm:pt>
    <dgm:pt modelId="{B991E5F1-AD00-4E48-A135-E7802A5AED48}" type="pres">
      <dgm:prSet presAssocID="{64238DBB-888B-4AB0-AF40-E8DEB6F677F9}" presName="sibTrans" presStyleCnt="0"/>
      <dgm:spPr/>
    </dgm:pt>
    <dgm:pt modelId="{4DD7130C-E4EB-496F-A1EE-F39CEAE9C8BC}" type="pres">
      <dgm:prSet presAssocID="{EAA53883-84DB-4E97-8F83-DC0D5F5F6273}" presName="compNode" presStyleCnt="0"/>
      <dgm:spPr/>
    </dgm:pt>
    <dgm:pt modelId="{146D4E56-489E-474B-8684-AE3B7D2E1C42}" type="pres">
      <dgm:prSet presAssocID="{EAA53883-84DB-4E97-8F83-DC0D5F5F6273}" presName="bgRect" presStyleLbl="bgShp" presStyleIdx="3" presStyleCnt="4"/>
      <dgm:spPr/>
    </dgm:pt>
    <dgm:pt modelId="{3E515589-AC4A-4BEF-B02A-F0E1D10B175C}" type="pres">
      <dgm:prSet presAssocID="{EAA53883-84DB-4E97-8F83-DC0D5F5F6273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rt Organ"/>
        </a:ext>
      </dgm:extLst>
    </dgm:pt>
    <dgm:pt modelId="{E71052E6-B083-40DE-BAB4-69298D340220}" type="pres">
      <dgm:prSet presAssocID="{EAA53883-84DB-4E97-8F83-DC0D5F5F6273}" presName="spaceRect" presStyleCnt="0"/>
      <dgm:spPr/>
    </dgm:pt>
    <dgm:pt modelId="{39E66296-6E56-449B-AF0B-D641503F4AE7}" type="pres">
      <dgm:prSet presAssocID="{EAA53883-84DB-4E97-8F83-DC0D5F5F6273}" presName="parTx" presStyleLbl="revTx" presStyleIdx="3" presStyleCnt="5">
        <dgm:presLayoutVars>
          <dgm:chMax val="0"/>
          <dgm:chPref val="0"/>
        </dgm:presLayoutVars>
      </dgm:prSet>
      <dgm:spPr/>
    </dgm:pt>
    <dgm:pt modelId="{967EE9F4-04A4-41D4-990D-923715112A9A}" type="pres">
      <dgm:prSet presAssocID="{EAA53883-84DB-4E97-8F83-DC0D5F5F6273}" presName="desTx" presStyleLbl="revTx" presStyleIdx="4" presStyleCnt="5">
        <dgm:presLayoutVars/>
      </dgm:prSet>
      <dgm:spPr/>
    </dgm:pt>
  </dgm:ptLst>
  <dgm:cxnLst>
    <dgm:cxn modelId="{18336826-50BB-4762-8FF0-1FBC4CDCC98E}" type="presOf" srcId="{D69D0541-0125-4684-B485-4B1A689B1F80}" destId="{967EE9F4-04A4-41D4-990D-923715112A9A}" srcOrd="0" destOrd="1" presId="urn:microsoft.com/office/officeart/2018/2/layout/IconVerticalSolidList"/>
    <dgm:cxn modelId="{FB27B35C-196E-414B-A400-4D0E06AD2E7B}" srcId="{746C2FED-468A-47BF-A1A2-F4E658877BD3}" destId="{EFAE2497-916F-4053-A31D-1F70C7C05702}" srcOrd="2" destOrd="0" parTransId="{8E77E47A-473B-4FF5-AF22-FA3E8D5BDCDA}" sibTransId="{64238DBB-888B-4AB0-AF40-E8DEB6F677F9}"/>
    <dgm:cxn modelId="{BFF1F76D-1083-430C-936E-71E03347462C}" type="presOf" srcId="{746C2FED-468A-47BF-A1A2-F4E658877BD3}" destId="{889C81A2-86F8-4912-B640-0CFF218DE3DF}" srcOrd="0" destOrd="0" presId="urn:microsoft.com/office/officeart/2018/2/layout/IconVerticalSolidList"/>
    <dgm:cxn modelId="{A789557F-4BA8-416B-A52D-8A9260313756}" type="presOf" srcId="{1A4A2C6F-75B8-41B8-88B7-CEDC07C45F35}" destId="{0D095D6F-F75A-4F78-8ECF-95F29BC27640}" srcOrd="0" destOrd="0" presId="urn:microsoft.com/office/officeart/2018/2/layout/IconVerticalSolidList"/>
    <dgm:cxn modelId="{D1478C91-92B6-4F5C-8B88-504F55B6E991}" srcId="{EAA53883-84DB-4E97-8F83-DC0D5F5F6273}" destId="{6389F7F0-277D-4258-937B-E8BEEDA43785}" srcOrd="0" destOrd="0" parTransId="{18F1EE20-212E-4AE0-9912-BAF16E875B52}" sibTransId="{DF203E27-77CE-45CE-BA43-0DEE275EB925}"/>
    <dgm:cxn modelId="{78F88E9F-C96B-4F32-B378-1F23D8E4B083}" type="presOf" srcId="{F4F97076-0AEF-494F-8AEA-0D36F238E690}" destId="{967EE9F4-04A4-41D4-990D-923715112A9A}" srcOrd="0" destOrd="2" presId="urn:microsoft.com/office/officeart/2018/2/layout/IconVerticalSolidList"/>
    <dgm:cxn modelId="{658497A2-4F09-476F-A68F-14C2CD1689C3}" srcId="{746C2FED-468A-47BF-A1A2-F4E658877BD3}" destId="{EAA53883-84DB-4E97-8F83-DC0D5F5F6273}" srcOrd="3" destOrd="0" parTransId="{68AE7980-8B94-42B3-B235-72453F5B7000}" sibTransId="{02999AE0-B98C-4B3E-BDA9-7115C3C694CC}"/>
    <dgm:cxn modelId="{776966B7-CDD0-46A8-A5C1-FDADD0BF6AF1}" srcId="{EAA53883-84DB-4E97-8F83-DC0D5F5F6273}" destId="{F4F97076-0AEF-494F-8AEA-0D36F238E690}" srcOrd="2" destOrd="0" parTransId="{FC4439B2-D716-44C5-ABE1-9AA15494ECDB}" sibTransId="{0952B8F5-6BEC-4D63-BE41-F05BA1116AD4}"/>
    <dgm:cxn modelId="{B411FBB8-F961-4D38-A858-79C0BF75D864}" type="presOf" srcId="{6389F7F0-277D-4258-937B-E8BEEDA43785}" destId="{967EE9F4-04A4-41D4-990D-923715112A9A}" srcOrd="0" destOrd="0" presId="urn:microsoft.com/office/officeart/2018/2/layout/IconVerticalSolidList"/>
    <dgm:cxn modelId="{660ABBE2-FB88-41DF-8E24-BBBA7B3A7EDC}" type="presOf" srcId="{EFAE2497-916F-4053-A31D-1F70C7C05702}" destId="{697731D7-9E7F-440B-9C40-C74D2F652296}" srcOrd="0" destOrd="0" presId="urn:microsoft.com/office/officeart/2018/2/layout/IconVerticalSolidList"/>
    <dgm:cxn modelId="{3B1E22E3-AE8E-41AD-8C5E-2472803AFCC8}" srcId="{746C2FED-468A-47BF-A1A2-F4E658877BD3}" destId="{1A4A2C6F-75B8-41B8-88B7-CEDC07C45F35}" srcOrd="0" destOrd="0" parTransId="{06145E7B-F190-4B18-B812-1EC667EE0D71}" sibTransId="{DA9EFD3F-B29C-4788-B1D8-765E533C8890}"/>
    <dgm:cxn modelId="{2F3C27E6-674D-4F6A-903E-B7D7FF1AD17F}" srcId="{EAA53883-84DB-4E97-8F83-DC0D5F5F6273}" destId="{D69D0541-0125-4684-B485-4B1A689B1F80}" srcOrd="1" destOrd="0" parTransId="{E965B07E-4CC5-4CB2-84C0-583BAC5E3115}" sibTransId="{F141B8C7-4328-44B4-A4EB-22F572BFF2E2}"/>
    <dgm:cxn modelId="{7CA587E8-E765-49B0-8366-75421AEA1C79}" type="presOf" srcId="{EAA53883-84DB-4E97-8F83-DC0D5F5F6273}" destId="{39E66296-6E56-449B-AF0B-D641503F4AE7}" srcOrd="0" destOrd="0" presId="urn:microsoft.com/office/officeart/2018/2/layout/IconVerticalSolidList"/>
    <dgm:cxn modelId="{0CD714F1-29E3-42BF-8282-D00B87F288AC}" type="presOf" srcId="{89A4D1DD-A59E-47AB-9E56-973DFD3E7708}" destId="{C8E38EC1-147D-4561-AED4-80D86E0DBC2D}" srcOrd="0" destOrd="0" presId="urn:microsoft.com/office/officeart/2018/2/layout/IconVerticalSolidList"/>
    <dgm:cxn modelId="{1EDA0AFB-770A-4EB8-92E6-ABA512C23A21}" srcId="{746C2FED-468A-47BF-A1A2-F4E658877BD3}" destId="{89A4D1DD-A59E-47AB-9E56-973DFD3E7708}" srcOrd="1" destOrd="0" parTransId="{1521243B-0C5A-4539-A752-78EA3C667A4A}" sibTransId="{C80D2986-E6FE-4771-86F7-0DA1038B5AD6}"/>
    <dgm:cxn modelId="{A831DACE-D6E4-4D49-A4A5-21D314B6733D}" type="presParOf" srcId="{889C81A2-86F8-4912-B640-0CFF218DE3DF}" destId="{435BA6C9-89D5-472A-87D3-DF8A14FE6B75}" srcOrd="0" destOrd="0" presId="urn:microsoft.com/office/officeart/2018/2/layout/IconVerticalSolidList"/>
    <dgm:cxn modelId="{F57EAF48-F5E6-4B24-A0F6-48312CF7D50A}" type="presParOf" srcId="{435BA6C9-89D5-472A-87D3-DF8A14FE6B75}" destId="{8E210F9D-5A26-4052-B72D-03CA271DB973}" srcOrd="0" destOrd="0" presId="urn:microsoft.com/office/officeart/2018/2/layout/IconVerticalSolidList"/>
    <dgm:cxn modelId="{95970351-2CFC-45A5-A837-685A1E9A6CFF}" type="presParOf" srcId="{435BA6C9-89D5-472A-87D3-DF8A14FE6B75}" destId="{9ED7CA54-4F28-4593-818E-04A73774A910}" srcOrd="1" destOrd="0" presId="urn:microsoft.com/office/officeart/2018/2/layout/IconVerticalSolidList"/>
    <dgm:cxn modelId="{F089814B-317A-495B-8B1D-6D9C0C5DD891}" type="presParOf" srcId="{435BA6C9-89D5-472A-87D3-DF8A14FE6B75}" destId="{343E23B2-6F0F-4014-9DDF-A5500335BAAA}" srcOrd="2" destOrd="0" presId="urn:microsoft.com/office/officeart/2018/2/layout/IconVerticalSolidList"/>
    <dgm:cxn modelId="{0B4E59D0-08A0-4454-B452-88D5E9B5B677}" type="presParOf" srcId="{435BA6C9-89D5-472A-87D3-DF8A14FE6B75}" destId="{0D095D6F-F75A-4F78-8ECF-95F29BC27640}" srcOrd="3" destOrd="0" presId="urn:microsoft.com/office/officeart/2018/2/layout/IconVerticalSolidList"/>
    <dgm:cxn modelId="{B0A57393-35E5-4AD9-9EF7-47059AE26D49}" type="presParOf" srcId="{889C81A2-86F8-4912-B640-0CFF218DE3DF}" destId="{CD9059BA-ACDD-4948-8D1B-AE31EE8AFB39}" srcOrd="1" destOrd="0" presId="urn:microsoft.com/office/officeart/2018/2/layout/IconVerticalSolidList"/>
    <dgm:cxn modelId="{1D2A668F-C19E-4C17-9460-9ED7D0E7CB84}" type="presParOf" srcId="{889C81A2-86F8-4912-B640-0CFF218DE3DF}" destId="{33F9D228-B0CF-48EB-95C7-F799AF166F34}" srcOrd="2" destOrd="0" presId="urn:microsoft.com/office/officeart/2018/2/layout/IconVerticalSolidList"/>
    <dgm:cxn modelId="{0E4D18F0-EDAF-411C-B7F9-8A7F9A42FC57}" type="presParOf" srcId="{33F9D228-B0CF-48EB-95C7-F799AF166F34}" destId="{B6AD9D57-4339-4E63-ABAE-6EE7A5B139D1}" srcOrd="0" destOrd="0" presId="urn:microsoft.com/office/officeart/2018/2/layout/IconVerticalSolidList"/>
    <dgm:cxn modelId="{E0B7CE3E-2E6D-43B9-9037-BCDB54D2B785}" type="presParOf" srcId="{33F9D228-B0CF-48EB-95C7-F799AF166F34}" destId="{F5191C6B-14B2-41B3-9026-860AAAB93F9A}" srcOrd="1" destOrd="0" presId="urn:microsoft.com/office/officeart/2018/2/layout/IconVerticalSolidList"/>
    <dgm:cxn modelId="{B7D78862-CBCA-4F53-A2D3-2B3AF2E54B2F}" type="presParOf" srcId="{33F9D228-B0CF-48EB-95C7-F799AF166F34}" destId="{B66FDA93-BD89-4418-8828-92C89F18585B}" srcOrd="2" destOrd="0" presId="urn:microsoft.com/office/officeart/2018/2/layout/IconVerticalSolidList"/>
    <dgm:cxn modelId="{59BD6365-0A86-4A44-987B-58A35D735B72}" type="presParOf" srcId="{33F9D228-B0CF-48EB-95C7-F799AF166F34}" destId="{C8E38EC1-147D-4561-AED4-80D86E0DBC2D}" srcOrd="3" destOrd="0" presId="urn:microsoft.com/office/officeart/2018/2/layout/IconVerticalSolidList"/>
    <dgm:cxn modelId="{5A9A44ED-2C56-41ED-8FC3-1D747DD38E4D}" type="presParOf" srcId="{889C81A2-86F8-4912-B640-0CFF218DE3DF}" destId="{532B6A59-58EA-440E-A079-825E40A752D4}" srcOrd="3" destOrd="0" presId="urn:microsoft.com/office/officeart/2018/2/layout/IconVerticalSolidList"/>
    <dgm:cxn modelId="{E9199541-7FB7-4456-A423-37C6183185D6}" type="presParOf" srcId="{889C81A2-86F8-4912-B640-0CFF218DE3DF}" destId="{BD1581DD-2A79-4275-9E54-F557E6C63788}" srcOrd="4" destOrd="0" presId="urn:microsoft.com/office/officeart/2018/2/layout/IconVerticalSolidList"/>
    <dgm:cxn modelId="{AE35469E-3F2A-4DA8-83A6-D891B6FF7944}" type="presParOf" srcId="{BD1581DD-2A79-4275-9E54-F557E6C63788}" destId="{B1848E1C-6A99-4609-A84E-61BCDDE976A0}" srcOrd="0" destOrd="0" presId="urn:microsoft.com/office/officeart/2018/2/layout/IconVerticalSolidList"/>
    <dgm:cxn modelId="{24A2A78A-C93A-4CBA-9D96-EFC7BE6E272B}" type="presParOf" srcId="{BD1581DD-2A79-4275-9E54-F557E6C63788}" destId="{114B2399-5E0D-4BE8-AB20-3FEC1A58D171}" srcOrd="1" destOrd="0" presId="urn:microsoft.com/office/officeart/2018/2/layout/IconVerticalSolidList"/>
    <dgm:cxn modelId="{09F7CE20-1F74-49D2-9FD4-81CCBB71ACA8}" type="presParOf" srcId="{BD1581DD-2A79-4275-9E54-F557E6C63788}" destId="{31CE8905-68FB-4724-991A-41D1597E411A}" srcOrd="2" destOrd="0" presId="urn:microsoft.com/office/officeart/2018/2/layout/IconVerticalSolidList"/>
    <dgm:cxn modelId="{EA76B934-E703-45DA-9152-D74E8A9C468C}" type="presParOf" srcId="{BD1581DD-2A79-4275-9E54-F557E6C63788}" destId="{697731D7-9E7F-440B-9C40-C74D2F652296}" srcOrd="3" destOrd="0" presId="urn:microsoft.com/office/officeart/2018/2/layout/IconVerticalSolidList"/>
    <dgm:cxn modelId="{6562D1BA-4E80-4E06-A894-77FE52277463}" type="presParOf" srcId="{889C81A2-86F8-4912-B640-0CFF218DE3DF}" destId="{B991E5F1-AD00-4E48-A135-E7802A5AED48}" srcOrd="5" destOrd="0" presId="urn:microsoft.com/office/officeart/2018/2/layout/IconVerticalSolidList"/>
    <dgm:cxn modelId="{5D77F2D8-0E05-42B6-B2C1-CF68E6BE4CF6}" type="presParOf" srcId="{889C81A2-86F8-4912-B640-0CFF218DE3DF}" destId="{4DD7130C-E4EB-496F-A1EE-F39CEAE9C8BC}" srcOrd="6" destOrd="0" presId="urn:microsoft.com/office/officeart/2018/2/layout/IconVerticalSolidList"/>
    <dgm:cxn modelId="{FFD709A8-158D-4F3C-A1E8-4946E536E95A}" type="presParOf" srcId="{4DD7130C-E4EB-496F-A1EE-F39CEAE9C8BC}" destId="{146D4E56-489E-474B-8684-AE3B7D2E1C42}" srcOrd="0" destOrd="0" presId="urn:microsoft.com/office/officeart/2018/2/layout/IconVerticalSolidList"/>
    <dgm:cxn modelId="{E4680D85-B85A-4690-9DF2-C13ECCBDECCA}" type="presParOf" srcId="{4DD7130C-E4EB-496F-A1EE-F39CEAE9C8BC}" destId="{3E515589-AC4A-4BEF-B02A-F0E1D10B175C}" srcOrd="1" destOrd="0" presId="urn:microsoft.com/office/officeart/2018/2/layout/IconVerticalSolidList"/>
    <dgm:cxn modelId="{823B637B-2B29-4AFD-8258-15521C3002A9}" type="presParOf" srcId="{4DD7130C-E4EB-496F-A1EE-F39CEAE9C8BC}" destId="{E71052E6-B083-40DE-BAB4-69298D340220}" srcOrd="2" destOrd="0" presId="urn:microsoft.com/office/officeart/2018/2/layout/IconVerticalSolidList"/>
    <dgm:cxn modelId="{46DCF11C-BE20-400C-B798-1F537A11D20D}" type="presParOf" srcId="{4DD7130C-E4EB-496F-A1EE-F39CEAE9C8BC}" destId="{39E66296-6E56-449B-AF0B-D641503F4AE7}" srcOrd="3" destOrd="0" presId="urn:microsoft.com/office/officeart/2018/2/layout/IconVerticalSolidList"/>
    <dgm:cxn modelId="{E52AA3B7-320E-4F7A-9DA0-4BD64A9D9974}" type="presParOf" srcId="{4DD7130C-E4EB-496F-A1EE-F39CEAE9C8BC}" destId="{967EE9F4-04A4-41D4-990D-923715112A9A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46C2FED-468A-47BF-A1A2-F4E658877BD3}" type="doc">
      <dgm:prSet loTypeId="urn:microsoft.com/office/officeart/2005/8/layout/vProcess5" loCatId="process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A4A2C6F-75B8-41B8-88B7-CEDC07C45F35}">
      <dgm:prSet custT="1"/>
      <dgm:spPr/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Supports 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brain function and cognitive development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06145E7B-F190-4B18-B812-1EC667EE0D71}" type="parTrans" cxnId="{3B1E22E3-AE8E-41AD-8C5E-2472803AFCC8}">
      <dgm:prSet/>
      <dgm:spPr/>
      <dgm:t>
        <a:bodyPr/>
        <a:lstStyle/>
        <a:p>
          <a:endParaRPr lang="en-US"/>
        </a:p>
      </dgm:t>
    </dgm:pt>
    <dgm:pt modelId="{DA9EFD3F-B29C-4788-B1D8-765E533C8890}" type="sibTrans" cxnId="{3B1E22E3-AE8E-41AD-8C5E-2472803AFCC8}">
      <dgm:prSet/>
      <dgm:spPr/>
      <dgm:t>
        <a:bodyPr/>
        <a:lstStyle/>
        <a:p>
          <a:endParaRPr lang="en-US"/>
        </a:p>
      </dgm:t>
    </dgm:pt>
    <dgm:pt modelId="{89A4D1DD-A59E-47AB-9E56-973DFD3E7708}">
      <dgm:prSet custT="1"/>
      <dgm:spPr/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Helps 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reduce stress, anxiety, and mood swings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linked to poor eating habits.</a:t>
          </a:r>
        </a:p>
      </dgm:t>
    </dgm:pt>
    <dgm:pt modelId="{1521243B-0C5A-4539-A752-78EA3C667A4A}" type="parTrans" cxnId="{1EDA0AFB-770A-4EB8-92E6-ABA512C23A21}">
      <dgm:prSet/>
      <dgm:spPr/>
      <dgm:t>
        <a:bodyPr/>
        <a:lstStyle/>
        <a:p>
          <a:endParaRPr lang="en-US"/>
        </a:p>
      </dgm:t>
    </dgm:pt>
    <dgm:pt modelId="{C80D2986-E6FE-4771-86F7-0DA1038B5AD6}" type="sibTrans" cxnId="{1EDA0AFB-770A-4EB8-92E6-ABA512C23A21}">
      <dgm:prSet/>
      <dgm:spPr/>
      <dgm:t>
        <a:bodyPr/>
        <a:lstStyle/>
        <a:p>
          <a:endParaRPr lang="en-US"/>
        </a:p>
      </dgm:t>
    </dgm:pt>
    <dgm:pt modelId="{EFAE2497-916F-4053-A31D-1F70C7C05702}">
      <dgm:prSet custT="1"/>
      <dgm:spPr/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Promotes 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better sleep quality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, which improves mental wellbeing and learning ability.</a:t>
          </a:r>
        </a:p>
      </dgm:t>
    </dgm:pt>
    <dgm:pt modelId="{8E77E47A-473B-4FF5-AF22-FA3E8D5BDCDA}" type="parTrans" cxnId="{FB27B35C-196E-414B-A400-4D0E06AD2E7B}">
      <dgm:prSet/>
      <dgm:spPr/>
      <dgm:t>
        <a:bodyPr/>
        <a:lstStyle/>
        <a:p>
          <a:endParaRPr lang="en-US"/>
        </a:p>
      </dgm:t>
    </dgm:pt>
    <dgm:pt modelId="{64238DBB-888B-4AB0-AF40-E8DEB6F677F9}" type="sibTrans" cxnId="{FB27B35C-196E-414B-A400-4D0E06AD2E7B}">
      <dgm:prSet/>
      <dgm:spPr/>
      <dgm:t>
        <a:bodyPr/>
        <a:lstStyle/>
        <a:p>
          <a:endParaRPr lang="en-US"/>
        </a:p>
      </dgm:t>
    </dgm:pt>
    <dgm:pt modelId="{DC16793C-627B-47B0-A4B4-D091808EACAB}">
      <dgm:prSet custT="1"/>
      <dgm:spPr/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Improves 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concentration and memory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, helping students perform better in studies.</a:t>
          </a:r>
        </a:p>
      </dgm:t>
    </dgm:pt>
    <dgm:pt modelId="{C7F6D4C1-76F3-4C1D-A66D-55D66DA86811}" type="parTrans" cxnId="{7634D73F-7665-46CF-84A5-54919A4046C6}">
      <dgm:prSet/>
      <dgm:spPr/>
      <dgm:t>
        <a:bodyPr/>
        <a:lstStyle/>
        <a:p>
          <a:endParaRPr lang="en-US"/>
        </a:p>
      </dgm:t>
    </dgm:pt>
    <dgm:pt modelId="{D83E98D6-5739-4D5F-826F-5B88D1BBAD96}" type="sibTrans" cxnId="{7634D73F-7665-46CF-84A5-54919A4046C6}">
      <dgm:prSet/>
      <dgm:spPr/>
      <dgm:t>
        <a:bodyPr/>
        <a:lstStyle/>
        <a:p>
          <a:endParaRPr lang="en-US"/>
        </a:p>
      </dgm:t>
    </dgm:pt>
    <dgm:pt modelId="{5551BD4E-77C6-4DCB-B80A-17D701A4D8B5}" type="pres">
      <dgm:prSet presAssocID="{746C2FED-468A-47BF-A1A2-F4E658877BD3}" presName="outerComposite" presStyleCnt="0">
        <dgm:presLayoutVars>
          <dgm:chMax val="5"/>
          <dgm:dir/>
          <dgm:resizeHandles val="exact"/>
        </dgm:presLayoutVars>
      </dgm:prSet>
      <dgm:spPr/>
    </dgm:pt>
    <dgm:pt modelId="{B81B79D2-00CE-46BD-AF2B-52FE4799434E}" type="pres">
      <dgm:prSet presAssocID="{746C2FED-468A-47BF-A1A2-F4E658877BD3}" presName="dummyMaxCanvas" presStyleCnt="0">
        <dgm:presLayoutVars/>
      </dgm:prSet>
      <dgm:spPr/>
    </dgm:pt>
    <dgm:pt modelId="{AD39E43E-1EC4-43B0-87F8-EB48D1B9770F}" type="pres">
      <dgm:prSet presAssocID="{746C2FED-468A-47BF-A1A2-F4E658877BD3}" presName="FourNodes_1" presStyleLbl="node1" presStyleIdx="0" presStyleCnt="4">
        <dgm:presLayoutVars>
          <dgm:bulletEnabled val="1"/>
        </dgm:presLayoutVars>
      </dgm:prSet>
      <dgm:spPr/>
    </dgm:pt>
    <dgm:pt modelId="{C57E1707-8160-41D5-BC1A-E304DC44DA86}" type="pres">
      <dgm:prSet presAssocID="{746C2FED-468A-47BF-A1A2-F4E658877BD3}" presName="FourNodes_2" presStyleLbl="node1" presStyleIdx="1" presStyleCnt="4">
        <dgm:presLayoutVars>
          <dgm:bulletEnabled val="1"/>
        </dgm:presLayoutVars>
      </dgm:prSet>
      <dgm:spPr/>
    </dgm:pt>
    <dgm:pt modelId="{3866A8EE-8278-436F-BA52-1173C70EB4CE}" type="pres">
      <dgm:prSet presAssocID="{746C2FED-468A-47BF-A1A2-F4E658877BD3}" presName="FourNodes_3" presStyleLbl="node1" presStyleIdx="2" presStyleCnt="4">
        <dgm:presLayoutVars>
          <dgm:bulletEnabled val="1"/>
        </dgm:presLayoutVars>
      </dgm:prSet>
      <dgm:spPr/>
    </dgm:pt>
    <dgm:pt modelId="{DAAEAD93-986D-4539-9DE2-3056FDE60658}" type="pres">
      <dgm:prSet presAssocID="{746C2FED-468A-47BF-A1A2-F4E658877BD3}" presName="FourNodes_4" presStyleLbl="node1" presStyleIdx="3" presStyleCnt="4">
        <dgm:presLayoutVars>
          <dgm:bulletEnabled val="1"/>
        </dgm:presLayoutVars>
      </dgm:prSet>
      <dgm:spPr/>
    </dgm:pt>
    <dgm:pt modelId="{0228EF33-A325-4929-82B4-8DEBE34BB7AD}" type="pres">
      <dgm:prSet presAssocID="{746C2FED-468A-47BF-A1A2-F4E658877BD3}" presName="FourConn_1-2" presStyleLbl="fgAccFollowNode1" presStyleIdx="0" presStyleCnt="3">
        <dgm:presLayoutVars>
          <dgm:bulletEnabled val="1"/>
        </dgm:presLayoutVars>
      </dgm:prSet>
      <dgm:spPr/>
    </dgm:pt>
    <dgm:pt modelId="{0606150A-AF58-4404-BA33-8D5E44AC3E48}" type="pres">
      <dgm:prSet presAssocID="{746C2FED-468A-47BF-A1A2-F4E658877BD3}" presName="FourConn_2-3" presStyleLbl="fgAccFollowNode1" presStyleIdx="1" presStyleCnt="3">
        <dgm:presLayoutVars>
          <dgm:bulletEnabled val="1"/>
        </dgm:presLayoutVars>
      </dgm:prSet>
      <dgm:spPr/>
    </dgm:pt>
    <dgm:pt modelId="{AC517349-B212-411A-9CA8-8F045431269E}" type="pres">
      <dgm:prSet presAssocID="{746C2FED-468A-47BF-A1A2-F4E658877BD3}" presName="FourConn_3-4" presStyleLbl="fgAccFollowNode1" presStyleIdx="2" presStyleCnt="3">
        <dgm:presLayoutVars>
          <dgm:bulletEnabled val="1"/>
        </dgm:presLayoutVars>
      </dgm:prSet>
      <dgm:spPr/>
    </dgm:pt>
    <dgm:pt modelId="{676E65B1-67B3-4137-9893-61DF5082A687}" type="pres">
      <dgm:prSet presAssocID="{746C2FED-468A-47BF-A1A2-F4E658877BD3}" presName="FourNodes_1_text" presStyleLbl="node1" presStyleIdx="3" presStyleCnt="4">
        <dgm:presLayoutVars>
          <dgm:bulletEnabled val="1"/>
        </dgm:presLayoutVars>
      </dgm:prSet>
      <dgm:spPr/>
    </dgm:pt>
    <dgm:pt modelId="{E9C96AE2-4C6E-45DC-A4CD-C901C0514F72}" type="pres">
      <dgm:prSet presAssocID="{746C2FED-468A-47BF-A1A2-F4E658877BD3}" presName="FourNodes_2_text" presStyleLbl="node1" presStyleIdx="3" presStyleCnt="4">
        <dgm:presLayoutVars>
          <dgm:bulletEnabled val="1"/>
        </dgm:presLayoutVars>
      </dgm:prSet>
      <dgm:spPr/>
    </dgm:pt>
    <dgm:pt modelId="{7E07AB71-40F7-4C3D-8B47-488A1B208EEB}" type="pres">
      <dgm:prSet presAssocID="{746C2FED-468A-47BF-A1A2-F4E658877BD3}" presName="FourNodes_3_text" presStyleLbl="node1" presStyleIdx="3" presStyleCnt="4">
        <dgm:presLayoutVars>
          <dgm:bulletEnabled val="1"/>
        </dgm:presLayoutVars>
      </dgm:prSet>
      <dgm:spPr/>
    </dgm:pt>
    <dgm:pt modelId="{7175C7EF-3E86-4FC4-89F1-6676D92F40DF}" type="pres">
      <dgm:prSet presAssocID="{746C2FED-468A-47BF-A1A2-F4E658877BD3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D0521F07-7F92-4370-A448-DDC32CC66A64}" type="presOf" srcId="{89A4D1DD-A59E-47AB-9E56-973DFD3E7708}" destId="{3866A8EE-8278-436F-BA52-1173C70EB4CE}" srcOrd="0" destOrd="0" presId="urn:microsoft.com/office/officeart/2005/8/layout/vProcess5"/>
    <dgm:cxn modelId="{80FCA92A-DDB6-45FB-A551-6D445DC7E946}" type="presOf" srcId="{DA9EFD3F-B29C-4788-B1D8-765E533C8890}" destId="{0606150A-AF58-4404-BA33-8D5E44AC3E48}" srcOrd="0" destOrd="0" presId="urn:microsoft.com/office/officeart/2005/8/layout/vProcess5"/>
    <dgm:cxn modelId="{E8EFE02D-2DF6-4D28-8489-EC3FB12919B3}" type="presOf" srcId="{D83E98D6-5739-4D5F-826F-5B88D1BBAD96}" destId="{0228EF33-A325-4929-82B4-8DEBE34BB7AD}" srcOrd="0" destOrd="0" presId="urn:microsoft.com/office/officeart/2005/8/layout/vProcess5"/>
    <dgm:cxn modelId="{D164863E-828A-4A3D-8537-058A4FF77294}" type="presOf" srcId="{DC16793C-627B-47B0-A4B4-D091808EACAB}" destId="{676E65B1-67B3-4137-9893-61DF5082A687}" srcOrd="1" destOrd="0" presId="urn:microsoft.com/office/officeart/2005/8/layout/vProcess5"/>
    <dgm:cxn modelId="{7634D73F-7665-46CF-84A5-54919A4046C6}" srcId="{746C2FED-468A-47BF-A1A2-F4E658877BD3}" destId="{DC16793C-627B-47B0-A4B4-D091808EACAB}" srcOrd="0" destOrd="0" parTransId="{C7F6D4C1-76F3-4C1D-A66D-55D66DA86811}" sibTransId="{D83E98D6-5739-4D5F-826F-5B88D1BBAD96}"/>
    <dgm:cxn modelId="{FB27B35C-196E-414B-A400-4D0E06AD2E7B}" srcId="{746C2FED-468A-47BF-A1A2-F4E658877BD3}" destId="{EFAE2497-916F-4053-A31D-1F70C7C05702}" srcOrd="3" destOrd="0" parTransId="{8E77E47A-473B-4FF5-AF22-FA3E8D5BDCDA}" sibTransId="{64238DBB-888B-4AB0-AF40-E8DEB6F677F9}"/>
    <dgm:cxn modelId="{5C37994C-BFEA-4E7E-82EB-A06536A72431}" type="presOf" srcId="{EFAE2497-916F-4053-A31D-1F70C7C05702}" destId="{7175C7EF-3E86-4FC4-89F1-6676D92F40DF}" srcOrd="1" destOrd="0" presId="urn:microsoft.com/office/officeart/2005/8/layout/vProcess5"/>
    <dgm:cxn modelId="{26D5B276-3931-481C-B770-4661FCF23D94}" type="presOf" srcId="{89A4D1DD-A59E-47AB-9E56-973DFD3E7708}" destId="{7E07AB71-40F7-4C3D-8B47-488A1B208EEB}" srcOrd="1" destOrd="0" presId="urn:microsoft.com/office/officeart/2005/8/layout/vProcess5"/>
    <dgm:cxn modelId="{0E38AF80-B3DB-4260-A728-574CFBC2E740}" type="presOf" srcId="{1A4A2C6F-75B8-41B8-88B7-CEDC07C45F35}" destId="{C57E1707-8160-41D5-BC1A-E304DC44DA86}" srcOrd="0" destOrd="0" presId="urn:microsoft.com/office/officeart/2005/8/layout/vProcess5"/>
    <dgm:cxn modelId="{C227E2A6-922E-49F5-B762-D308930F54F6}" type="presOf" srcId="{C80D2986-E6FE-4771-86F7-0DA1038B5AD6}" destId="{AC517349-B212-411A-9CA8-8F045431269E}" srcOrd="0" destOrd="0" presId="urn:microsoft.com/office/officeart/2005/8/layout/vProcess5"/>
    <dgm:cxn modelId="{82C5CBAC-91DA-4827-89B2-B3C1461BF91A}" type="presOf" srcId="{746C2FED-468A-47BF-A1A2-F4E658877BD3}" destId="{5551BD4E-77C6-4DCB-B80A-17D701A4D8B5}" srcOrd="0" destOrd="0" presId="urn:microsoft.com/office/officeart/2005/8/layout/vProcess5"/>
    <dgm:cxn modelId="{094099C6-874E-4B11-A7B7-CE484F0D86DA}" type="presOf" srcId="{1A4A2C6F-75B8-41B8-88B7-CEDC07C45F35}" destId="{E9C96AE2-4C6E-45DC-A4CD-C901C0514F72}" srcOrd="1" destOrd="0" presId="urn:microsoft.com/office/officeart/2005/8/layout/vProcess5"/>
    <dgm:cxn modelId="{F2DE3AD7-CC56-4359-ABE9-4F2C59E4A310}" type="presOf" srcId="{EFAE2497-916F-4053-A31D-1F70C7C05702}" destId="{DAAEAD93-986D-4539-9DE2-3056FDE60658}" srcOrd="0" destOrd="0" presId="urn:microsoft.com/office/officeart/2005/8/layout/vProcess5"/>
    <dgm:cxn modelId="{3B1E22E3-AE8E-41AD-8C5E-2472803AFCC8}" srcId="{746C2FED-468A-47BF-A1A2-F4E658877BD3}" destId="{1A4A2C6F-75B8-41B8-88B7-CEDC07C45F35}" srcOrd="1" destOrd="0" parTransId="{06145E7B-F190-4B18-B812-1EC667EE0D71}" sibTransId="{DA9EFD3F-B29C-4788-B1D8-765E533C8890}"/>
    <dgm:cxn modelId="{B538A6F6-4299-4528-B3C3-90D02B8CBE63}" type="presOf" srcId="{DC16793C-627B-47B0-A4B4-D091808EACAB}" destId="{AD39E43E-1EC4-43B0-87F8-EB48D1B9770F}" srcOrd="0" destOrd="0" presId="urn:microsoft.com/office/officeart/2005/8/layout/vProcess5"/>
    <dgm:cxn modelId="{1EDA0AFB-770A-4EB8-92E6-ABA512C23A21}" srcId="{746C2FED-468A-47BF-A1A2-F4E658877BD3}" destId="{89A4D1DD-A59E-47AB-9E56-973DFD3E7708}" srcOrd="2" destOrd="0" parTransId="{1521243B-0C5A-4539-A752-78EA3C667A4A}" sibTransId="{C80D2986-E6FE-4771-86F7-0DA1038B5AD6}"/>
    <dgm:cxn modelId="{09C36378-F6AE-40D2-AB6A-133814DE26AF}" type="presParOf" srcId="{5551BD4E-77C6-4DCB-B80A-17D701A4D8B5}" destId="{B81B79D2-00CE-46BD-AF2B-52FE4799434E}" srcOrd="0" destOrd="0" presId="urn:microsoft.com/office/officeart/2005/8/layout/vProcess5"/>
    <dgm:cxn modelId="{15B13FBA-8C5C-492A-B30B-4B4CB7951967}" type="presParOf" srcId="{5551BD4E-77C6-4DCB-B80A-17D701A4D8B5}" destId="{AD39E43E-1EC4-43B0-87F8-EB48D1B9770F}" srcOrd="1" destOrd="0" presId="urn:microsoft.com/office/officeart/2005/8/layout/vProcess5"/>
    <dgm:cxn modelId="{635AB58A-766A-4749-AF4B-C96FF2DF3E76}" type="presParOf" srcId="{5551BD4E-77C6-4DCB-B80A-17D701A4D8B5}" destId="{C57E1707-8160-41D5-BC1A-E304DC44DA86}" srcOrd="2" destOrd="0" presId="urn:microsoft.com/office/officeart/2005/8/layout/vProcess5"/>
    <dgm:cxn modelId="{5E484FB3-92C5-4140-8471-8DE3CEB17F53}" type="presParOf" srcId="{5551BD4E-77C6-4DCB-B80A-17D701A4D8B5}" destId="{3866A8EE-8278-436F-BA52-1173C70EB4CE}" srcOrd="3" destOrd="0" presId="urn:microsoft.com/office/officeart/2005/8/layout/vProcess5"/>
    <dgm:cxn modelId="{FADC3F6D-77E8-4166-8F4E-FCB8142B3C00}" type="presParOf" srcId="{5551BD4E-77C6-4DCB-B80A-17D701A4D8B5}" destId="{DAAEAD93-986D-4539-9DE2-3056FDE60658}" srcOrd="4" destOrd="0" presId="urn:microsoft.com/office/officeart/2005/8/layout/vProcess5"/>
    <dgm:cxn modelId="{4A27327F-242E-4416-95D4-B81434C26451}" type="presParOf" srcId="{5551BD4E-77C6-4DCB-B80A-17D701A4D8B5}" destId="{0228EF33-A325-4929-82B4-8DEBE34BB7AD}" srcOrd="5" destOrd="0" presId="urn:microsoft.com/office/officeart/2005/8/layout/vProcess5"/>
    <dgm:cxn modelId="{0916912F-32FB-43DF-B0D1-031A671FCED2}" type="presParOf" srcId="{5551BD4E-77C6-4DCB-B80A-17D701A4D8B5}" destId="{0606150A-AF58-4404-BA33-8D5E44AC3E48}" srcOrd="6" destOrd="0" presId="urn:microsoft.com/office/officeart/2005/8/layout/vProcess5"/>
    <dgm:cxn modelId="{B885570B-935A-4613-9159-1F91A53D2F2E}" type="presParOf" srcId="{5551BD4E-77C6-4DCB-B80A-17D701A4D8B5}" destId="{AC517349-B212-411A-9CA8-8F045431269E}" srcOrd="7" destOrd="0" presId="urn:microsoft.com/office/officeart/2005/8/layout/vProcess5"/>
    <dgm:cxn modelId="{0E5E0182-51B8-4455-8D20-E65AC8FBAA9B}" type="presParOf" srcId="{5551BD4E-77C6-4DCB-B80A-17D701A4D8B5}" destId="{676E65B1-67B3-4137-9893-61DF5082A687}" srcOrd="8" destOrd="0" presId="urn:microsoft.com/office/officeart/2005/8/layout/vProcess5"/>
    <dgm:cxn modelId="{1630F3F0-5120-4C33-B129-43FB3DA3248B}" type="presParOf" srcId="{5551BD4E-77C6-4DCB-B80A-17D701A4D8B5}" destId="{E9C96AE2-4C6E-45DC-A4CD-C901C0514F72}" srcOrd="9" destOrd="0" presId="urn:microsoft.com/office/officeart/2005/8/layout/vProcess5"/>
    <dgm:cxn modelId="{578219DA-93CF-4AE8-BAF1-7F3F2AED1874}" type="presParOf" srcId="{5551BD4E-77C6-4DCB-B80A-17D701A4D8B5}" destId="{7E07AB71-40F7-4C3D-8B47-488A1B208EEB}" srcOrd="10" destOrd="0" presId="urn:microsoft.com/office/officeart/2005/8/layout/vProcess5"/>
    <dgm:cxn modelId="{5C220F2F-BD54-4983-AA8E-B579B52A4D7E}" type="presParOf" srcId="{5551BD4E-77C6-4DCB-B80A-17D701A4D8B5}" destId="{7175C7EF-3E86-4FC4-89F1-6676D92F40DF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46C2FED-468A-47BF-A1A2-F4E658877BD3}" type="doc">
      <dgm:prSet loTypeId="urn:microsoft.com/office/officeart/2005/8/layout/default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A4A2C6F-75B8-41B8-88B7-CEDC07C45F35}">
      <dgm:prSet/>
      <dgm:spPr/>
      <dgm:t>
        <a:bodyPr/>
        <a:lstStyle/>
        <a:p>
          <a:r>
            <a:rPr lang="en-US"/>
            <a:t>Encourages </a:t>
          </a:r>
          <a:r>
            <a:rPr lang="en-US" b="1"/>
            <a:t>positive peer influence</a:t>
          </a:r>
          <a:r>
            <a:rPr lang="en-US"/>
            <a:t> on healthy eating.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145E7B-F190-4B18-B812-1EC667EE0D71}" type="parTrans" cxnId="{3B1E22E3-AE8E-41AD-8C5E-2472803AFCC8}">
      <dgm:prSet/>
      <dgm:spPr/>
      <dgm:t>
        <a:bodyPr/>
        <a:lstStyle/>
        <a:p>
          <a:endParaRPr lang="en-US"/>
        </a:p>
      </dgm:t>
    </dgm:pt>
    <dgm:pt modelId="{DA9EFD3F-B29C-4788-B1D8-765E533C8890}" type="sibTrans" cxnId="{3B1E22E3-AE8E-41AD-8C5E-2472803AFCC8}">
      <dgm:prSet/>
      <dgm:spPr/>
      <dgm:t>
        <a:bodyPr/>
        <a:lstStyle/>
        <a:p>
          <a:endParaRPr lang="en-US"/>
        </a:p>
      </dgm:t>
    </dgm:pt>
    <dgm:pt modelId="{89A4D1DD-A59E-47AB-9E56-973DFD3E7708}">
      <dgm:prSet/>
      <dgm:spPr/>
      <dgm:t>
        <a:bodyPr/>
        <a:lstStyle/>
        <a:p>
          <a:r>
            <a:rPr lang="en-US"/>
            <a:t>Builds </a:t>
          </a:r>
          <a:r>
            <a:rPr lang="en-US" b="1"/>
            <a:t>community and family engagement</a:t>
          </a:r>
          <a:r>
            <a:rPr lang="en-US"/>
            <a:t>.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21243B-0C5A-4539-A752-78EA3C667A4A}" type="parTrans" cxnId="{1EDA0AFB-770A-4EB8-92E6-ABA512C23A21}">
      <dgm:prSet/>
      <dgm:spPr/>
      <dgm:t>
        <a:bodyPr/>
        <a:lstStyle/>
        <a:p>
          <a:endParaRPr lang="en-US"/>
        </a:p>
      </dgm:t>
    </dgm:pt>
    <dgm:pt modelId="{C80D2986-E6FE-4771-86F7-0DA1038B5AD6}" type="sibTrans" cxnId="{1EDA0AFB-770A-4EB8-92E6-ABA512C23A21}">
      <dgm:prSet/>
      <dgm:spPr/>
      <dgm:t>
        <a:bodyPr/>
        <a:lstStyle/>
        <a:p>
          <a:endParaRPr lang="en-US"/>
        </a:p>
      </dgm:t>
    </dgm:pt>
    <dgm:pt modelId="{EFAE2497-916F-4053-A31D-1F70C7C05702}">
      <dgm:prSet/>
      <dgm:spPr/>
      <dgm:t>
        <a:bodyPr/>
        <a:lstStyle/>
        <a:p>
          <a:r>
            <a:rPr lang="en-US" dirty="0"/>
            <a:t>Supports </a:t>
          </a:r>
          <a:r>
            <a:rPr lang="en-US" b="1" dirty="0"/>
            <a:t>sustainable healthy habits</a:t>
          </a:r>
          <a:r>
            <a:rPr lang="en-US" dirty="0"/>
            <a:t>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77E47A-473B-4FF5-AF22-FA3E8D5BDCDA}" type="parTrans" cxnId="{FB27B35C-196E-414B-A400-4D0E06AD2E7B}">
      <dgm:prSet/>
      <dgm:spPr/>
      <dgm:t>
        <a:bodyPr/>
        <a:lstStyle/>
        <a:p>
          <a:endParaRPr lang="en-US"/>
        </a:p>
      </dgm:t>
    </dgm:pt>
    <dgm:pt modelId="{64238DBB-888B-4AB0-AF40-E8DEB6F677F9}" type="sibTrans" cxnId="{FB27B35C-196E-414B-A400-4D0E06AD2E7B}">
      <dgm:prSet/>
      <dgm:spPr/>
      <dgm:t>
        <a:bodyPr/>
        <a:lstStyle/>
        <a:p>
          <a:endParaRPr lang="en-US"/>
        </a:p>
      </dgm:t>
    </dgm:pt>
    <dgm:pt modelId="{DC16793C-627B-47B0-A4B4-D091808EACAB}">
      <dgm:prSet/>
      <dgm:spPr/>
      <dgm:t>
        <a:bodyPr/>
        <a:lstStyle/>
        <a:p>
          <a:r>
            <a:rPr lang="en-US" dirty="0"/>
            <a:t>Promotes </a:t>
          </a:r>
          <a:r>
            <a:rPr lang="en-US" b="1" dirty="0"/>
            <a:t>social interaction</a:t>
          </a:r>
          <a:r>
            <a:rPr lang="en-US" dirty="0"/>
            <a:t> through group meals or cooking activities.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F6D4C1-76F3-4C1D-A66D-55D66DA86811}" type="parTrans" cxnId="{7634D73F-7665-46CF-84A5-54919A4046C6}">
      <dgm:prSet/>
      <dgm:spPr/>
      <dgm:t>
        <a:bodyPr/>
        <a:lstStyle/>
        <a:p>
          <a:endParaRPr lang="en-US"/>
        </a:p>
      </dgm:t>
    </dgm:pt>
    <dgm:pt modelId="{D83E98D6-5739-4D5F-826F-5B88D1BBAD96}" type="sibTrans" cxnId="{7634D73F-7665-46CF-84A5-54919A4046C6}">
      <dgm:prSet/>
      <dgm:spPr/>
      <dgm:t>
        <a:bodyPr/>
        <a:lstStyle/>
        <a:p>
          <a:endParaRPr lang="en-US"/>
        </a:p>
      </dgm:t>
    </dgm:pt>
    <dgm:pt modelId="{7804211F-E211-446A-B547-FFB098FD5D84}" type="pres">
      <dgm:prSet presAssocID="{746C2FED-468A-47BF-A1A2-F4E658877BD3}" presName="diagram" presStyleCnt="0">
        <dgm:presLayoutVars>
          <dgm:dir/>
          <dgm:resizeHandles val="exact"/>
        </dgm:presLayoutVars>
      </dgm:prSet>
      <dgm:spPr/>
    </dgm:pt>
    <dgm:pt modelId="{0E42D5EB-75A6-4212-BC99-57AA1EAF8ECF}" type="pres">
      <dgm:prSet presAssocID="{DC16793C-627B-47B0-A4B4-D091808EACAB}" presName="node" presStyleLbl="node1" presStyleIdx="0" presStyleCnt="4">
        <dgm:presLayoutVars>
          <dgm:bulletEnabled val="1"/>
        </dgm:presLayoutVars>
      </dgm:prSet>
      <dgm:spPr/>
    </dgm:pt>
    <dgm:pt modelId="{9CDDF721-BB37-41D7-B00E-F7706F36E7A3}" type="pres">
      <dgm:prSet presAssocID="{D83E98D6-5739-4D5F-826F-5B88D1BBAD96}" presName="sibTrans" presStyleCnt="0"/>
      <dgm:spPr/>
    </dgm:pt>
    <dgm:pt modelId="{2B3BEE42-59AB-4D6C-A2A2-E613445A49F3}" type="pres">
      <dgm:prSet presAssocID="{1A4A2C6F-75B8-41B8-88B7-CEDC07C45F35}" presName="node" presStyleLbl="node1" presStyleIdx="1" presStyleCnt="4">
        <dgm:presLayoutVars>
          <dgm:bulletEnabled val="1"/>
        </dgm:presLayoutVars>
      </dgm:prSet>
      <dgm:spPr/>
    </dgm:pt>
    <dgm:pt modelId="{44E33BF1-A7AA-4642-BA5F-BA039D505442}" type="pres">
      <dgm:prSet presAssocID="{DA9EFD3F-B29C-4788-B1D8-765E533C8890}" presName="sibTrans" presStyleCnt="0"/>
      <dgm:spPr/>
    </dgm:pt>
    <dgm:pt modelId="{0C856BC9-BC23-49BB-B500-00FF9D350423}" type="pres">
      <dgm:prSet presAssocID="{89A4D1DD-A59E-47AB-9E56-973DFD3E7708}" presName="node" presStyleLbl="node1" presStyleIdx="2" presStyleCnt="4">
        <dgm:presLayoutVars>
          <dgm:bulletEnabled val="1"/>
        </dgm:presLayoutVars>
      </dgm:prSet>
      <dgm:spPr/>
    </dgm:pt>
    <dgm:pt modelId="{8388B241-5394-47F5-B41C-1D7C168BEC71}" type="pres">
      <dgm:prSet presAssocID="{C80D2986-E6FE-4771-86F7-0DA1038B5AD6}" presName="sibTrans" presStyleCnt="0"/>
      <dgm:spPr/>
    </dgm:pt>
    <dgm:pt modelId="{40F01139-7BFD-46D9-B99F-DF1491205311}" type="pres">
      <dgm:prSet presAssocID="{EFAE2497-916F-4053-A31D-1F70C7C05702}" presName="node" presStyleLbl="node1" presStyleIdx="3" presStyleCnt="4">
        <dgm:presLayoutVars>
          <dgm:bulletEnabled val="1"/>
        </dgm:presLayoutVars>
      </dgm:prSet>
      <dgm:spPr/>
    </dgm:pt>
  </dgm:ptLst>
  <dgm:cxnLst>
    <dgm:cxn modelId="{9051ED3B-020F-49C3-983C-842D5A00A309}" type="presOf" srcId="{89A4D1DD-A59E-47AB-9E56-973DFD3E7708}" destId="{0C856BC9-BC23-49BB-B500-00FF9D350423}" srcOrd="0" destOrd="0" presId="urn:microsoft.com/office/officeart/2005/8/layout/default"/>
    <dgm:cxn modelId="{7634D73F-7665-46CF-84A5-54919A4046C6}" srcId="{746C2FED-468A-47BF-A1A2-F4E658877BD3}" destId="{DC16793C-627B-47B0-A4B4-D091808EACAB}" srcOrd="0" destOrd="0" parTransId="{C7F6D4C1-76F3-4C1D-A66D-55D66DA86811}" sibTransId="{D83E98D6-5739-4D5F-826F-5B88D1BBAD96}"/>
    <dgm:cxn modelId="{FB27B35C-196E-414B-A400-4D0E06AD2E7B}" srcId="{746C2FED-468A-47BF-A1A2-F4E658877BD3}" destId="{EFAE2497-916F-4053-A31D-1F70C7C05702}" srcOrd="3" destOrd="0" parTransId="{8E77E47A-473B-4FF5-AF22-FA3E8D5BDCDA}" sibTransId="{64238DBB-888B-4AB0-AF40-E8DEB6F677F9}"/>
    <dgm:cxn modelId="{A6EBF77C-4B72-4FD4-9BFF-EF37C13A4311}" type="presOf" srcId="{DC16793C-627B-47B0-A4B4-D091808EACAB}" destId="{0E42D5EB-75A6-4212-BC99-57AA1EAF8ECF}" srcOrd="0" destOrd="0" presId="urn:microsoft.com/office/officeart/2005/8/layout/default"/>
    <dgm:cxn modelId="{700F71BF-2F8E-456C-B367-56A864858D00}" type="presOf" srcId="{746C2FED-468A-47BF-A1A2-F4E658877BD3}" destId="{7804211F-E211-446A-B547-FFB098FD5D84}" srcOrd="0" destOrd="0" presId="urn:microsoft.com/office/officeart/2005/8/layout/default"/>
    <dgm:cxn modelId="{0D1C50D2-7451-4EAD-95C6-DFB95F79E17F}" type="presOf" srcId="{EFAE2497-916F-4053-A31D-1F70C7C05702}" destId="{40F01139-7BFD-46D9-B99F-DF1491205311}" srcOrd="0" destOrd="0" presId="urn:microsoft.com/office/officeart/2005/8/layout/default"/>
    <dgm:cxn modelId="{3B1E22E3-AE8E-41AD-8C5E-2472803AFCC8}" srcId="{746C2FED-468A-47BF-A1A2-F4E658877BD3}" destId="{1A4A2C6F-75B8-41B8-88B7-CEDC07C45F35}" srcOrd="1" destOrd="0" parTransId="{06145E7B-F190-4B18-B812-1EC667EE0D71}" sibTransId="{DA9EFD3F-B29C-4788-B1D8-765E533C8890}"/>
    <dgm:cxn modelId="{2F561FF3-9ED0-44E0-AECF-D4A9EF7EDC8A}" type="presOf" srcId="{1A4A2C6F-75B8-41B8-88B7-CEDC07C45F35}" destId="{2B3BEE42-59AB-4D6C-A2A2-E613445A49F3}" srcOrd="0" destOrd="0" presId="urn:microsoft.com/office/officeart/2005/8/layout/default"/>
    <dgm:cxn modelId="{1EDA0AFB-770A-4EB8-92E6-ABA512C23A21}" srcId="{746C2FED-468A-47BF-A1A2-F4E658877BD3}" destId="{89A4D1DD-A59E-47AB-9E56-973DFD3E7708}" srcOrd="2" destOrd="0" parTransId="{1521243B-0C5A-4539-A752-78EA3C667A4A}" sibTransId="{C80D2986-E6FE-4771-86F7-0DA1038B5AD6}"/>
    <dgm:cxn modelId="{023F8A15-3FC1-47CD-B733-87B51A138E8D}" type="presParOf" srcId="{7804211F-E211-446A-B547-FFB098FD5D84}" destId="{0E42D5EB-75A6-4212-BC99-57AA1EAF8ECF}" srcOrd="0" destOrd="0" presId="urn:microsoft.com/office/officeart/2005/8/layout/default"/>
    <dgm:cxn modelId="{F4F49054-8BDB-4640-9D95-A07A946842A8}" type="presParOf" srcId="{7804211F-E211-446A-B547-FFB098FD5D84}" destId="{9CDDF721-BB37-41D7-B00E-F7706F36E7A3}" srcOrd="1" destOrd="0" presId="urn:microsoft.com/office/officeart/2005/8/layout/default"/>
    <dgm:cxn modelId="{1DF574FE-539C-48AB-8954-893F5096382B}" type="presParOf" srcId="{7804211F-E211-446A-B547-FFB098FD5D84}" destId="{2B3BEE42-59AB-4D6C-A2A2-E613445A49F3}" srcOrd="2" destOrd="0" presId="urn:microsoft.com/office/officeart/2005/8/layout/default"/>
    <dgm:cxn modelId="{2A421D75-917F-425F-8471-C119EB0422F3}" type="presParOf" srcId="{7804211F-E211-446A-B547-FFB098FD5D84}" destId="{44E33BF1-A7AA-4642-BA5F-BA039D505442}" srcOrd="3" destOrd="0" presId="urn:microsoft.com/office/officeart/2005/8/layout/default"/>
    <dgm:cxn modelId="{B27C2BA3-060A-4398-B067-8ADB1CEB6B88}" type="presParOf" srcId="{7804211F-E211-446A-B547-FFB098FD5D84}" destId="{0C856BC9-BC23-49BB-B500-00FF9D350423}" srcOrd="4" destOrd="0" presId="urn:microsoft.com/office/officeart/2005/8/layout/default"/>
    <dgm:cxn modelId="{363B0A5E-DADE-41BC-9AC6-7C12F479AE34}" type="presParOf" srcId="{7804211F-E211-446A-B547-FFB098FD5D84}" destId="{8388B241-5394-47F5-B41C-1D7C168BEC71}" srcOrd="5" destOrd="0" presId="urn:microsoft.com/office/officeart/2005/8/layout/default"/>
    <dgm:cxn modelId="{08551A3F-0703-4FD8-AE2E-3575A74EA32A}" type="presParOf" srcId="{7804211F-E211-446A-B547-FFB098FD5D84}" destId="{40F01139-7BFD-46D9-B99F-DF1491205311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46C2FED-468A-47BF-A1A2-F4E658877BD3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1A4A2C6F-75B8-41B8-88B7-CEDC07C45F35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000" dirty="0"/>
            <a:t>Fatigue and low energy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145E7B-F190-4B18-B812-1EC667EE0D71}" type="parTrans" cxnId="{3B1E22E3-AE8E-41AD-8C5E-2472803AFCC8}">
      <dgm:prSet/>
      <dgm:spPr/>
      <dgm:t>
        <a:bodyPr/>
        <a:lstStyle/>
        <a:p>
          <a:endParaRPr lang="en-US"/>
        </a:p>
      </dgm:t>
    </dgm:pt>
    <dgm:pt modelId="{DA9EFD3F-B29C-4788-B1D8-765E533C8890}" type="sibTrans" cxnId="{3B1E22E3-AE8E-41AD-8C5E-2472803AFCC8}">
      <dgm:prSet/>
      <dgm:spPr/>
      <dgm:t>
        <a:bodyPr/>
        <a:lstStyle/>
        <a:p>
          <a:endParaRPr lang="en-US"/>
        </a:p>
      </dgm:t>
    </dgm:pt>
    <dgm:pt modelId="{89A4D1DD-A59E-47AB-9E56-973DFD3E7708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000" dirty="0"/>
            <a:t>Cravings for fast food, sugary drinks, and snacks.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21243B-0C5A-4539-A752-78EA3C667A4A}" type="parTrans" cxnId="{1EDA0AFB-770A-4EB8-92E6-ABA512C23A21}">
      <dgm:prSet/>
      <dgm:spPr/>
      <dgm:t>
        <a:bodyPr/>
        <a:lstStyle/>
        <a:p>
          <a:endParaRPr lang="en-US"/>
        </a:p>
      </dgm:t>
    </dgm:pt>
    <dgm:pt modelId="{C80D2986-E6FE-4771-86F7-0DA1038B5AD6}" type="sibTrans" cxnId="{1EDA0AFB-770A-4EB8-92E6-ABA512C23A21}">
      <dgm:prSet/>
      <dgm:spPr/>
      <dgm:t>
        <a:bodyPr/>
        <a:lstStyle/>
        <a:p>
          <a:endParaRPr lang="en-US"/>
        </a:p>
      </dgm:t>
    </dgm:pt>
    <dgm:pt modelId="{EFAE2497-916F-4053-A31D-1F70C7C05702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000" dirty="0"/>
            <a:t>Limited cooking skills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77E47A-473B-4FF5-AF22-FA3E8D5BDCDA}" type="parTrans" cxnId="{FB27B35C-196E-414B-A400-4D0E06AD2E7B}">
      <dgm:prSet/>
      <dgm:spPr/>
      <dgm:t>
        <a:bodyPr/>
        <a:lstStyle/>
        <a:p>
          <a:endParaRPr lang="en-US"/>
        </a:p>
      </dgm:t>
    </dgm:pt>
    <dgm:pt modelId="{64238DBB-888B-4AB0-AF40-E8DEB6F677F9}" type="sibTrans" cxnId="{FB27B35C-196E-414B-A400-4D0E06AD2E7B}">
      <dgm:prSet/>
      <dgm:spPr/>
      <dgm:t>
        <a:bodyPr/>
        <a:lstStyle/>
        <a:p>
          <a:endParaRPr lang="en-US"/>
        </a:p>
      </dgm:t>
    </dgm:pt>
    <dgm:pt modelId="{DC16793C-627B-47B0-A4B4-D091808EACAB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000" dirty="0"/>
            <a:t>Lack of time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F6D4C1-76F3-4C1D-A66D-55D66DA86811}" type="parTrans" cxnId="{7634D73F-7665-46CF-84A5-54919A4046C6}">
      <dgm:prSet/>
      <dgm:spPr/>
      <dgm:t>
        <a:bodyPr/>
        <a:lstStyle/>
        <a:p>
          <a:endParaRPr lang="en-US"/>
        </a:p>
      </dgm:t>
    </dgm:pt>
    <dgm:pt modelId="{D83E98D6-5739-4D5F-826F-5B88D1BBAD96}" type="sibTrans" cxnId="{7634D73F-7665-46CF-84A5-54919A4046C6}">
      <dgm:prSet/>
      <dgm:spPr/>
      <dgm:t>
        <a:bodyPr/>
        <a:lstStyle/>
        <a:p>
          <a:endParaRPr lang="en-US"/>
        </a:p>
      </dgm:t>
    </dgm:pt>
    <dgm:pt modelId="{AB56763C-0B19-4FDB-AAFB-567338EA8118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000" dirty="0"/>
            <a:t>Irregular eating patterns</a:t>
          </a:r>
        </a:p>
      </dgm:t>
    </dgm:pt>
    <dgm:pt modelId="{14AF0435-CDF3-4520-9D98-8B9905FF77C6}" type="parTrans" cxnId="{F69950F5-093E-4B0E-A27C-F103A397FDFC}">
      <dgm:prSet/>
      <dgm:spPr/>
      <dgm:t>
        <a:bodyPr/>
        <a:lstStyle/>
        <a:p>
          <a:endParaRPr lang="en-US"/>
        </a:p>
      </dgm:t>
    </dgm:pt>
    <dgm:pt modelId="{5614957A-9C7F-4246-B4CD-9CA3BDD78A8E}" type="sibTrans" cxnId="{F69950F5-093E-4B0E-A27C-F103A397FDFC}">
      <dgm:prSet/>
      <dgm:spPr/>
      <dgm:t>
        <a:bodyPr/>
        <a:lstStyle/>
        <a:p>
          <a:endParaRPr lang="en-US"/>
        </a:p>
      </dgm:t>
    </dgm:pt>
    <dgm:pt modelId="{B777630F-5335-41F0-B9C0-0F982728A025}" type="pres">
      <dgm:prSet presAssocID="{746C2FED-468A-47BF-A1A2-F4E658877BD3}" presName="root" presStyleCnt="0">
        <dgm:presLayoutVars>
          <dgm:dir/>
          <dgm:resizeHandles val="exact"/>
        </dgm:presLayoutVars>
      </dgm:prSet>
      <dgm:spPr/>
    </dgm:pt>
    <dgm:pt modelId="{FCF5060B-4B31-4CE4-9A27-3056D67809A2}" type="pres">
      <dgm:prSet presAssocID="{DC16793C-627B-47B0-A4B4-D091808EACAB}" presName="compNode" presStyleCnt="0"/>
      <dgm:spPr/>
    </dgm:pt>
    <dgm:pt modelId="{D4DF6FA4-A884-4840-BA53-CFFC54C1800D}" type="pres">
      <dgm:prSet presAssocID="{DC16793C-627B-47B0-A4B4-D091808EACAB}" presName="iconBgRect" presStyleLbl="bgShp" presStyleIdx="0" presStyleCnt="5"/>
      <dgm:spPr/>
    </dgm:pt>
    <dgm:pt modelId="{2C60EA74-925D-4D8F-B71D-9B85DAEAD861}" type="pres">
      <dgm:prSet presAssocID="{DC16793C-627B-47B0-A4B4-D091808EACA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495CD98D-C98A-4C3C-B341-5B83A82163E7}" type="pres">
      <dgm:prSet presAssocID="{DC16793C-627B-47B0-A4B4-D091808EACAB}" presName="spaceRect" presStyleCnt="0"/>
      <dgm:spPr/>
    </dgm:pt>
    <dgm:pt modelId="{84741167-C625-4A67-8DC1-B755DF49D7D4}" type="pres">
      <dgm:prSet presAssocID="{DC16793C-627B-47B0-A4B4-D091808EACAB}" presName="textRect" presStyleLbl="revTx" presStyleIdx="0" presStyleCnt="5">
        <dgm:presLayoutVars>
          <dgm:chMax val="1"/>
          <dgm:chPref val="1"/>
        </dgm:presLayoutVars>
      </dgm:prSet>
      <dgm:spPr/>
    </dgm:pt>
    <dgm:pt modelId="{CDFED7A8-D2C0-4388-96FF-44CBEA455880}" type="pres">
      <dgm:prSet presAssocID="{D83E98D6-5739-4D5F-826F-5B88D1BBAD96}" presName="sibTrans" presStyleCnt="0"/>
      <dgm:spPr/>
    </dgm:pt>
    <dgm:pt modelId="{8CECCBB2-0D98-4CB4-A490-C2A28E10CE2D}" type="pres">
      <dgm:prSet presAssocID="{1A4A2C6F-75B8-41B8-88B7-CEDC07C45F35}" presName="compNode" presStyleCnt="0"/>
      <dgm:spPr/>
    </dgm:pt>
    <dgm:pt modelId="{E740CA09-0967-4F02-B102-F0159A0234A2}" type="pres">
      <dgm:prSet presAssocID="{1A4A2C6F-75B8-41B8-88B7-CEDC07C45F35}" presName="iconBgRect" presStyleLbl="bgShp" presStyleIdx="1" presStyleCnt="5"/>
      <dgm:spPr/>
    </dgm:pt>
    <dgm:pt modelId="{8EFD8D2F-E18C-4FF0-A922-B30F50D14A79}" type="pres">
      <dgm:prSet presAssocID="{1A4A2C6F-75B8-41B8-88B7-CEDC07C45F35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nut"/>
        </a:ext>
      </dgm:extLst>
    </dgm:pt>
    <dgm:pt modelId="{E60C68DD-D63C-4CCE-88B3-4E46E422D444}" type="pres">
      <dgm:prSet presAssocID="{1A4A2C6F-75B8-41B8-88B7-CEDC07C45F35}" presName="spaceRect" presStyleCnt="0"/>
      <dgm:spPr/>
    </dgm:pt>
    <dgm:pt modelId="{67A002B3-CC7A-487C-B989-43EA1E249BA4}" type="pres">
      <dgm:prSet presAssocID="{1A4A2C6F-75B8-41B8-88B7-CEDC07C45F35}" presName="textRect" presStyleLbl="revTx" presStyleIdx="1" presStyleCnt="5">
        <dgm:presLayoutVars>
          <dgm:chMax val="1"/>
          <dgm:chPref val="1"/>
        </dgm:presLayoutVars>
      </dgm:prSet>
      <dgm:spPr/>
    </dgm:pt>
    <dgm:pt modelId="{51AE369D-10C6-4D3F-8DDC-A05336422D1A}" type="pres">
      <dgm:prSet presAssocID="{DA9EFD3F-B29C-4788-B1D8-765E533C8890}" presName="sibTrans" presStyleCnt="0"/>
      <dgm:spPr/>
    </dgm:pt>
    <dgm:pt modelId="{919AA673-EE90-4EFA-8F1B-05F375E4BCBA}" type="pres">
      <dgm:prSet presAssocID="{89A4D1DD-A59E-47AB-9E56-973DFD3E7708}" presName="compNode" presStyleCnt="0"/>
      <dgm:spPr/>
    </dgm:pt>
    <dgm:pt modelId="{81606CDD-3FDC-4E7D-815D-EBADA12D4E4E}" type="pres">
      <dgm:prSet presAssocID="{89A4D1DD-A59E-47AB-9E56-973DFD3E7708}" presName="iconBgRect" presStyleLbl="bgShp" presStyleIdx="2" presStyleCnt="5"/>
      <dgm:spPr/>
    </dgm:pt>
    <dgm:pt modelId="{E16CF9B0-925D-4780-A583-99AEA8B77722}" type="pres">
      <dgm:prSet presAssocID="{89A4D1DD-A59E-47AB-9E56-973DFD3E7708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17986F9E-B855-4EDC-B510-18C36D1F2BD1}" type="pres">
      <dgm:prSet presAssocID="{89A4D1DD-A59E-47AB-9E56-973DFD3E7708}" presName="spaceRect" presStyleCnt="0"/>
      <dgm:spPr/>
    </dgm:pt>
    <dgm:pt modelId="{ACFD8890-7773-424F-91F3-338AC40CDB22}" type="pres">
      <dgm:prSet presAssocID="{89A4D1DD-A59E-47AB-9E56-973DFD3E7708}" presName="textRect" presStyleLbl="revTx" presStyleIdx="2" presStyleCnt="5">
        <dgm:presLayoutVars>
          <dgm:chMax val="1"/>
          <dgm:chPref val="1"/>
        </dgm:presLayoutVars>
      </dgm:prSet>
      <dgm:spPr/>
    </dgm:pt>
    <dgm:pt modelId="{62C09F6C-DDB7-4FBD-AD20-20A9CE311D75}" type="pres">
      <dgm:prSet presAssocID="{C80D2986-E6FE-4771-86F7-0DA1038B5AD6}" presName="sibTrans" presStyleCnt="0"/>
      <dgm:spPr/>
    </dgm:pt>
    <dgm:pt modelId="{4CE86185-BCC8-4E39-AA46-12EC99B33493}" type="pres">
      <dgm:prSet presAssocID="{EFAE2497-916F-4053-A31D-1F70C7C05702}" presName="compNode" presStyleCnt="0"/>
      <dgm:spPr/>
    </dgm:pt>
    <dgm:pt modelId="{7371EEA0-CDB8-4337-84F1-C17C52F7F229}" type="pres">
      <dgm:prSet presAssocID="{EFAE2497-916F-4053-A31D-1F70C7C05702}" presName="iconBgRect" presStyleLbl="bgShp" presStyleIdx="3" presStyleCnt="5"/>
      <dgm:spPr/>
    </dgm:pt>
    <dgm:pt modelId="{29A4C694-E8A6-444A-A377-99D631C27AA8}" type="pres">
      <dgm:prSet presAssocID="{EFAE2497-916F-4053-A31D-1F70C7C05702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urglass"/>
        </a:ext>
      </dgm:extLst>
    </dgm:pt>
    <dgm:pt modelId="{582EBC3E-9415-41E0-BD2F-EE55B200F449}" type="pres">
      <dgm:prSet presAssocID="{EFAE2497-916F-4053-A31D-1F70C7C05702}" presName="spaceRect" presStyleCnt="0"/>
      <dgm:spPr/>
    </dgm:pt>
    <dgm:pt modelId="{3E9CC623-56FA-494A-BEA1-5A5168104633}" type="pres">
      <dgm:prSet presAssocID="{EFAE2497-916F-4053-A31D-1F70C7C05702}" presName="textRect" presStyleLbl="revTx" presStyleIdx="3" presStyleCnt="5">
        <dgm:presLayoutVars>
          <dgm:chMax val="1"/>
          <dgm:chPref val="1"/>
        </dgm:presLayoutVars>
      </dgm:prSet>
      <dgm:spPr/>
    </dgm:pt>
    <dgm:pt modelId="{EC6BAE87-3093-4E51-8EAC-7A3209E007AE}" type="pres">
      <dgm:prSet presAssocID="{64238DBB-888B-4AB0-AF40-E8DEB6F677F9}" presName="sibTrans" presStyleCnt="0"/>
      <dgm:spPr/>
    </dgm:pt>
    <dgm:pt modelId="{3A08FE78-58A6-4672-99AA-B9621AC0D0AE}" type="pres">
      <dgm:prSet presAssocID="{AB56763C-0B19-4FDB-AAFB-567338EA8118}" presName="compNode" presStyleCnt="0"/>
      <dgm:spPr/>
    </dgm:pt>
    <dgm:pt modelId="{EB8F26F9-4EB3-4DEF-B651-827328332A50}" type="pres">
      <dgm:prSet presAssocID="{AB56763C-0B19-4FDB-AAFB-567338EA8118}" presName="iconBgRect" presStyleLbl="bgShp" presStyleIdx="4" presStyleCnt="5"/>
      <dgm:spPr/>
    </dgm:pt>
    <dgm:pt modelId="{7816C365-275A-4306-A686-925A750067F9}" type="pres">
      <dgm:prSet presAssocID="{AB56763C-0B19-4FDB-AAFB-567338EA8118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rger and Drink"/>
        </a:ext>
      </dgm:extLst>
    </dgm:pt>
    <dgm:pt modelId="{E6BAAA0C-D5AB-4234-8EF2-7DA6C88C47D4}" type="pres">
      <dgm:prSet presAssocID="{AB56763C-0B19-4FDB-AAFB-567338EA8118}" presName="spaceRect" presStyleCnt="0"/>
      <dgm:spPr/>
    </dgm:pt>
    <dgm:pt modelId="{E547980F-2DEB-4338-8716-B3CA883F61F1}" type="pres">
      <dgm:prSet presAssocID="{AB56763C-0B19-4FDB-AAFB-567338EA8118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E6DCED05-D2BB-4078-ACA6-A0FF470A4C50}" type="presOf" srcId="{AB56763C-0B19-4FDB-AAFB-567338EA8118}" destId="{E547980F-2DEB-4338-8716-B3CA883F61F1}" srcOrd="0" destOrd="0" presId="urn:microsoft.com/office/officeart/2018/5/layout/IconCircleLabelList"/>
    <dgm:cxn modelId="{1CE3DF19-45FF-47F2-8E24-067F22AF3796}" type="presOf" srcId="{1A4A2C6F-75B8-41B8-88B7-CEDC07C45F35}" destId="{67A002B3-CC7A-487C-B989-43EA1E249BA4}" srcOrd="0" destOrd="0" presId="urn:microsoft.com/office/officeart/2018/5/layout/IconCircleLabelList"/>
    <dgm:cxn modelId="{7634D73F-7665-46CF-84A5-54919A4046C6}" srcId="{746C2FED-468A-47BF-A1A2-F4E658877BD3}" destId="{DC16793C-627B-47B0-A4B4-D091808EACAB}" srcOrd="0" destOrd="0" parTransId="{C7F6D4C1-76F3-4C1D-A66D-55D66DA86811}" sibTransId="{D83E98D6-5739-4D5F-826F-5B88D1BBAD96}"/>
    <dgm:cxn modelId="{FB27B35C-196E-414B-A400-4D0E06AD2E7B}" srcId="{746C2FED-468A-47BF-A1A2-F4E658877BD3}" destId="{EFAE2497-916F-4053-A31D-1F70C7C05702}" srcOrd="3" destOrd="0" parTransId="{8E77E47A-473B-4FF5-AF22-FA3E8D5BDCDA}" sibTransId="{64238DBB-888B-4AB0-AF40-E8DEB6F677F9}"/>
    <dgm:cxn modelId="{F24F5887-64A3-4DD0-84E8-5CE009DA2B8E}" type="presOf" srcId="{DC16793C-627B-47B0-A4B4-D091808EACAB}" destId="{84741167-C625-4A67-8DC1-B755DF49D7D4}" srcOrd="0" destOrd="0" presId="urn:microsoft.com/office/officeart/2018/5/layout/IconCircleLabelList"/>
    <dgm:cxn modelId="{2617EBB7-8D78-4A26-9E99-D688A28749CD}" type="presOf" srcId="{89A4D1DD-A59E-47AB-9E56-973DFD3E7708}" destId="{ACFD8890-7773-424F-91F3-338AC40CDB22}" srcOrd="0" destOrd="0" presId="urn:microsoft.com/office/officeart/2018/5/layout/IconCircleLabelList"/>
    <dgm:cxn modelId="{2A9840BD-1685-47F9-8164-93FE6E67EF33}" type="presOf" srcId="{746C2FED-468A-47BF-A1A2-F4E658877BD3}" destId="{B777630F-5335-41F0-B9C0-0F982728A025}" srcOrd="0" destOrd="0" presId="urn:microsoft.com/office/officeart/2018/5/layout/IconCircleLabelList"/>
    <dgm:cxn modelId="{3B1E22E3-AE8E-41AD-8C5E-2472803AFCC8}" srcId="{746C2FED-468A-47BF-A1A2-F4E658877BD3}" destId="{1A4A2C6F-75B8-41B8-88B7-CEDC07C45F35}" srcOrd="1" destOrd="0" parTransId="{06145E7B-F190-4B18-B812-1EC667EE0D71}" sibTransId="{DA9EFD3F-B29C-4788-B1D8-765E533C8890}"/>
    <dgm:cxn modelId="{CD97FBEF-C0F3-478D-B0A8-603CE2693B81}" type="presOf" srcId="{EFAE2497-916F-4053-A31D-1F70C7C05702}" destId="{3E9CC623-56FA-494A-BEA1-5A5168104633}" srcOrd="0" destOrd="0" presId="urn:microsoft.com/office/officeart/2018/5/layout/IconCircleLabelList"/>
    <dgm:cxn modelId="{F69950F5-093E-4B0E-A27C-F103A397FDFC}" srcId="{746C2FED-468A-47BF-A1A2-F4E658877BD3}" destId="{AB56763C-0B19-4FDB-AAFB-567338EA8118}" srcOrd="4" destOrd="0" parTransId="{14AF0435-CDF3-4520-9D98-8B9905FF77C6}" sibTransId="{5614957A-9C7F-4246-B4CD-9CA3BDD78A8E}"/>
    <dgm:cxn modelId="{1EDA0AFB-770A-4EB8-92E6-ABA512C23A21}" srcId="{746C2FED-468A-47BF-A1A2-F4E658877BD3}" destId="{89A4D1DD-A59E-47AB-9E56-973DFD3E7708}" srcOrd="2" destOrd="0" parTransId="{1521243B-0C5A-4539-A752-78EA3C667A4A}" sibTransId="{C80D2986-E6FE-4771-86F7-0DA1038B5AD6}"/>
    <dgm:cxn modelId="{378DBDD7-3872-4D5E-B47C-D6D1F87B02AE}" type="presParOf" srcId="{B777630F-5335-41F0-B9C0-0F982728A025}" destId="{FCF5060B-4B31-4CE4-9A27-3056D67809A2}" srcOrd="0" destOrd="0" presId="urn:microsoft.com/office/officeart/2018/5/layout/IconCircleLabelList"/>
    <dgm:cxn modelId="{974B01AC-BFEA-4CDD-BBC7-65F4FA0BE90D}" type="presParOf" srcId="{FCF5060B-4B31-4CE4-9A27-3056D67809A2}" destId="{D4DF6FA4-A884-4840-BA53-CFFC54C1800D}" srcOrd="0" destOrd="0" presId="urn:microsoft.com/office/officeart/2018/5/layout/IconCircleLabelList"/>
    <dgm:cxn modelId="{E263A111-6776-4D42-869B-62B24EFD65B7}" type="presParOf" srcId="{FCF5060B-4B31-4CE4-9A27-3056D67809A2}" destId="{2C60EA74-925D-4D8F-B71D-9B85DAEAD861}" srcOrd="1" destOrd="0" presId="urn:microsoft.com/office/officeart/2018/5/layout/IconCircleLabelList"/>
    <dgm:cxn modelId="{C11BB1D6-5BDB-4938-9948-9EA32F3BA098}" type="presParOf" srcId="{FCF5060B-4B31-4CE4-9A27-3056D67809A2}" destId="{495CD98D-C98A-4C3C-B341-5B83A82163E7}" srcOrd="2" destOrd="0" presId="urn:microsoft.com/office/officeart/2018/5/layout/IconCircleLabelList"/>
    <dgm:cxn modelId="{774F36F4-F57E-43E1-A272-737E9928AA87}" type="presParOf" srcId="{FCF5060B-4B31-4CE4-9A27-3056D67809A2}" destId="{84741167-C625-4A67-8DC1-B755DF49D7D4}" srcOrd="3" destOrd="0" presId="urn:microsoft.com/office/officeart/2018/5/layout/IconCircleLabelList"/>
    <dgm:cxn modelId="{8BF59AB5-4743-42CB-89F3-1BA76D4FB01A}" type="presParOf" srcId="{B777630F-5335-41F0-B9C0-0F982728A025}" destId="{CDFED7A8-D2C0-4388-96FF-44CBEA455880}" srcOrd="1" destOrd="0" presId="urn:microsoft.com/office/officeart/2018/5/layout/IconCircleLabelList"/>
    <dgm:cxn modelId="{6D9E88E2-1D8F-46BB-9537-1A7A736F3A4A}" type="presParOf" srcId="{B777630F-5335-41F0-B9C0-0F982728A025}" destId="{8CECCBB2-0D98-4CB4-A490-C2A28E10CE2D}" srcOrd="2" destOrd="0" presId="urn:microsoft.com/office/officeart/2018/5/layout/IconCircleLabelList"/>
    <dgm:cxn modelId="{FB951C64-D1DE-42BB-8326-609804E5EA0F}" type="presParOf" srcId="{8CECCBB2-0D98-4CB4-A490-C2A28E10CE2D}" destId="{E740CA09-0967-4F02-B102-F0159A0234A2}" srcOrd="0" destOrd="0" presId="urn:microsoft.com/office/officeart/2018/5/layout/IconCircleLabelList"/>
    <dgm:cxn modelId="{DF86A4C3-0FCB-4B38-BFEF-4520F16BDB1C}" type="presParOf" srcId="{8CECCBB2-0D98-4CB4-A490-C2A28E10CE2D}" destId="{8EFD8D2F-E18C-4FF0-A922-B30F50D14A79}" srcOrd="1" destOrd="0" presId="urn:microsoft.com/office/officeart/2018/5/layout/IconCircleLabelList"/>
    <dgm:cxn modelId="{FD2A0C9D-CA9D-450E-99B2-65D5B897BAAC}" type="presParOf" srcId="{8CECCBB2-0D98-4CB4-A490-C2A28E10CE2D}" destId="{E60C68DD-D63C-4CCE-88B3-4E46E422D444}" srcOrd="2" destOrd="0" presId="urn:microsoft.com/office/officeart/2018/5/layout/IconCircleLabelList"/>
    <dgm:cxn modelId="{A9E06A3D-5BBC-44D5-94BE-C1B226368F5D}" type="presParOf" srcId="{8CECCBB2-0D98-4CB4-A490-C2A28E10CE2D}" destId="{67A002B3-CC7A-487C-B989-43EA1E249BA4}" srcOrd="3" destOrd="0" presId="urn:microsoft.com/office/officeart/2018/5/layout/IconCircleLabelList"/>
    <dgm:cxn modelId="{BFFA07AD-CEDA-4100-87CE-D94D08692724}" type="presParOf" srcId="{B777630F-5335-41F0-B9C0-0F982728A025}" destId="{51AE369D-10C6-4D3F-8DDC-A05336422D1A}" srcOrd="3" destOrd="0" presId="urn:microsoft.com/office/officeart/2018/5/layout/IconCircleLabelList"/>
    <dgm:cxn modelId="{E99697E2-B70F-4851-BC96-25524EA363F4}" type="presParOf" srcId="{B777630F-5335-41F0-B9C0-0F982728A025}" destId="{919AA673-EE90-4EFA-8F1B-05F375E4BCBA}" srcOrd="4" destOrd="0" presId="urn:microsoft.com/office/officeart/2018/5/layout/IconCircleLabelList"/>
    <dgm:cxn modelId="{E4648752-57BD-4BB2-AA8C-04276BA54340}" type="presParOf" srcId="{919AA673-EE90-4EFA-8F1B-05F375E4BCBA}" destId="{81606CDD-3FDC-4E7D-815D-EBADA12D4E4E}" srcOrd="0" destOrd="0" presId="urn:microsoft.com/office/officeart/2018/5/layout/IconCircleLabelList"/>
    <dgm:cxn modelId="{F5BFD397-5E29-4F53-ADF4-A8C69108496B}" type="presParOf" srcId="{919AA673-EE90-4EFA-8F1B-05F375E4BCBA}" destId="{E16CF9B0-925D-4780-A583-99AEA8B77722}" srcOrd="1" destOrd="0" presId="urn:microsoft.com/office/officeart/2018/5/layout/IconCircleLabelList"/>
    <dgm:cxn modelId="{06485900-9950-4BD7-82DA-4DA0A4FC1560}" type="presParOf" srcId="{919AA673-EE90-4EFA-8F1B-05F375E4BCBA}" destId="{17986F9E-B855-4EDC-B510-18C36D1F2BD1}" srcOrd="2" destOrd="0" presId="urn:microsoft.com/office/officeart/2018/5/layout/IconCircleLabelList"/>
    <dgm:cxn modelId="{34A3B1E3-58C5-4573-AD33-525E9621D76F}" type="presParOf" srcId="{919AA673-EE90-4EFA-8F1B-05F375E4BCBA}" destId="{ACFD8890-7773-424F-91F3-338AC40CDB22}" srcOrd="3" destOrd="0" presId="urn:microsoft.com/office/officeart/2018/5/layout/IconCircleLabelList"/>
    <dgm:cxn modelId="{260C17A8-44C3-401D-8689-A4492ADBD70A}" type="presParOf" srcId="{B777630F-5335-41F0-B9C0-0F982728A025}" destId="{62C09F6C-DDB7-4FBD-AD20-20A9CE311D75}" srcOrd="5" destOrd="0" presId="urn:microsoft.com/office/officeart/2018/5/layout/IconCircleLabelList"/>
    <dgm:cxn modelId="{84BEC0D8-B61F-4E20-97E8-1E53154C2FF7}" type="presParOf" srcId="{B777630F-5335-41F0-B9C0-0F982728A025}" destId="{4CE86185-BCC8-4E39-AA46-12EC99B33493}" srcOrd="6" destOrd="0" presId="urn:microsoft.com/office/officeart/2018/5/layout/IconCircleLabelList"/>
    <dgm:cxn modelId="{38006950-BFD3-4F48-9B3C-66E3EC774347}" type="presParOf" srcId="{4CE86185-BCC8-4E39-AA46-12EC99B33493}" destId="{7371EEA0-CDB8-4337-84F1-C17C52F7F229}" srcOrd="0" destOrd="0" presId="urn:microsoft.com/office/officeart/2018/5/layout/IconCircleLabelList"/>
    <dgm:cxn modelId="{07ABB8BE-20F6-4DC6-A8A5-B8AA6401E8A2}" type="presParOf" srcId="{4CE86185-BCC8-4E39-AA46-12EC99B33493}" destId="{29A4C694-E8A6-444A-A377-99D631C27AA8}" srcOrd="1" destOrd="0" presId="urn:microsoft.com/office/officeart/2018/5/layout/IconCircleLabelList"/>
    <dgm:cxn modelId="{A95E89C9-5E77-43A8-B996-2B21330176CE}" type="presParOf" srcId="{4CE86185-BCC8-4E39-AA46-12EC99B33493}" destId="{582EBC3E-9415-41E0-BD2F-EE55B200F449}" srcOrd="2" destOrd="0" presId="urn:microsoft.com/office/officeart/2018/5/layout/IconCircleLabelList"/>
    <dgm:cxn modelId="{62FA2932-AA97-4BC4-891F-0CF239DF2DF5}" type="presParOf" srcId="{4CE86185-BCC8-4E39-AA46-12EC99B33493}" destId="{3E9CC623-56FA-494A-BEA1-5A5168104633}" srcOrd="3" destOrd="0" presId="urn:microsoft.com/office/officeart/2018/5/layout/IconCircleLabelList"/>
    <dgm:cxn modelId="{3CEDAC84-4771-48F0-A49F-A3D64F2BD218}" type="presParOf" srcId="{B777630F-5335-41F0-B9C0-0F982728A025}" destId="{EC6BAE87-3093-4E51-8EAC-7A3209E007AE}" srcOrd="7" destOrd="0" presId="urn:microsoft.com/office/officeart/2018/5/layout/IconCircleLabelList"/>
    <dgm:cxn modelId="{63E4AA63-1801-4046-B4F5-C62C090D359D}" type="presParOf" srcId="{B777630F-5335-41F0-B9C0-0F982728A025}" destId="{3A08FE78-58A6-4672-99AA-B9621AC0D0AE}" srcOrd="8" destOrd="0" presId="urn:microsoft.com/office/officeart/2018/5/layout/IconCircleLabelList"/>
    <dgm:cxn modelId="{AE38B593-002B-4995-A067-B0EC2150E12F}" type="presParOf" srcId="{3A08FE78-58A6-4672-99AA-B9621AC0D0AE}" destId="{EB8F26F9-4EB3-4DEF-B651-827328332A50}" srcOrd="0" destOrd="0" presId="urn:microsoft.com/office/officeart/2018/5/layout/IconCircleLabelList"/>
    <dgm:cxn modelId="{E9D9BEF0-D7D9-438C-A275-AAA05433BEF6}" type="presParOf" srcId="{3A08FE78-58A6-4672-99AA-B9621AC0D0AE}" destId="{7816C365-275A-4306-A686-925A750067F9}" srcOrd="1" destOrd="0" presId="urn:microsoft.com/office/officeart/2018/5/layout/IconCircleLabelList"/>
    <dgm:cxn modelId="{264B2492-CF95-4B4A-8641-5B6812CA578E}" type="presParOf" srcId="{3A08FE78-58A6-4672-99AA-B9621AC0D0AE}" destId="{E6BAAA0C-D5AB-4234-8EF2-7DA6C88C47D4}" srcOrd="2" destOrd="0" presId="urn:microsoft.com/office/officeart/2018/5/layout/IconCircleLabelList"/>
    <dgm:cxn modelId="{F6CE2A45-BA9A-404F-A2B8-92CEE796BE9C}" type="presParOf" srcId="{3A08FE78-58A6-4672-99AA-B9621AC0D0AE}" destId="{E547980F-2DEB-4338-8716-B3CA883F61F1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46C2FED-468A-47BF-A1A2-F4E658877BD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4A2C6F-75B8-41B8-88B7-CEDC07C45F35}">
      <dgm:prSet/>
      <dgm:spPr/>
      <dgm:t>
        <a:bodyPr/>
        <a:lstStyle/>
        <a:p>
          <a:pPr>
            <a:defRPr cap="all"/>
          </a:pPr>
          <a:r>
            <a:rPr lang="en-US" dirty="0"/>
            <a:t>Low motivation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145E7B-F190-4B18-B812-1EC667EE0D71}" type="parTrans" cxnId="{3B1E22E3-AE8E-41AD-8C5E-2472803AFCC8}">
      <dgm:prSet/>
      <dgm:spPr/>
      <dgm:t>
        <a:bodyPr/>
        <a:lstStyle/>
        <a:p>
          <a:endParaRPr lang="en-US"/>
        </a:p>
      </dgm:t>
    </dgm:pt>
    <dgm:pt modelId="{DA9EFD3F-B29C-4788-B1D8-765E533C8890}" type="sibTrans" cxnId="{3B1E22E3-AE8E-41AD-8C5E-2472803AFCC8}">
      <dgm:prSet/>
      <dgm:spPr/>
      <dgm:t>
        <a:bodyPr/>
        <a:lstStyle/>
        <a:p>
          <a:endParaRPr lang="en-US"/>
        </a:p>
      </dgm:t>
    </dgm:pt>
    <dgm:pt modelId="{89A4D1DD-A59E-47AB-9E56-973DFD3E7708}">
      <dgm:prSet/>
      <dgm:spPr/>
      <dgm:t>
        <a:bodyPr/>
        <a:lstStyle/>
        <a:p>
          <a:pPr>
            <a:defRPr cap="all"/>
          </a:pPr>
          <a:r>
            <a:rPr lang="en-US" dirty="0"/>
            <a:t>Peer influence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21243B-0C5A-4539-A752-78EA3C667A4A}" type="parTrans" cxnId="{1EDA0AFB-770A-4EB8-92E6-ABA512C23A21}">
      <dgm:prSet/>
      <dgm:spPr/>
      <dgm:t>
        <a:bodyPr/>
        <a:lstStyle/>
        <a:p>
          <a:endParaRPr lang="en-US"/>
        </a:p>
      </dgm:t>
    </dgm:pt>
    <dgm:pt modelId="{C80D2986-E6FE-4771-86F7-0DA1038B5AD6}" type="sibTrans" cxnId="{1EDA0AFB-770A-4EB8-92E6-ABA512C23A21}">
      <dgm:prSet/>
      <dgm:spPr/>
      <dgm:t>
        <a:bodyPr/>
        <a:lstStyle/>
        <a:p>
          <a:endParaRPr lang="en-US"/>
        </a:p>
      </dgm:t>
    </dgm:pt>
    <dgm:pt modelId="{EFAE2497-916F-4053-A31D-1F70C7C05702}">
      <dgm:prSet/>
      <dgm:spPr/>
      <dgm:t>
        <a:bodyPr/>
        <a:lstStyle/>
        <a:p>
          <a:pPr>
            <a:defRPr cap="all"/>
          </a:pPr>
          <a:r>
            <a:rPr lang="en-US"/>
            <a:t>Limited access to healthy food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77E47A-473B-4FF5-AF22-FA3E8D5BDCDA}" type="parTrans" cxnId="{FB27B35C-196E-414B-A400-4D0E06AD2E7B}">
      <dgm:prSet/>
      <dgm:spPr/>
      <dgm:t>
        <a:bodyPr/>
        <a:lstStyle/>
        <a:p>
          <a:endParaRPr lang="en-US"/>
        </a:p>
      </dgm:t>
    </dgm:pt>
    <dgm:pt modelId="{64238DBB-888B-4AB0-AF40-E8DEB6F677F9}" type="sibTrans" cxnId="{FB27B35C-196E-414B-A400-4D0E06AD2E7B}">
      <dgm:prSet/>
      <dgm:spPr/>
      <dgm:t>
        <a:bodyPr/>
        <a:lstStyle/>
        <a:p>
          <a:endParaRPr lang="en-US"/>
        </a:p>
      </dgm:t>
    </dgm:pt>
    <dgm:pt modelId="{DC16793C-627B-47B0-A4B4-D091808EACAB}">
      <dgm:prSet custT="1"/>
      <dgm:spPr/>
      <dgm:t>
        <a:bodyPr/>
        <a:lstStyle/>
        <a:p>
          <a:pPr>
            <a:defRPr cap="all"/>
          </a:pPr>
          <a:r>
            <a:rPr lang="en-US" sz="2000" dirty="0"/>
            <a:t>Stress and emotional eating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F6D4C1-76F3-4C1D-A66D-55D66DA86811}" type="parTrans" cxnId="{7634D73F-7665-46CF-84A5-54919A4046C6}">
      <dgm:prSet/>
      <dgm:spPr/>
      <dgm:t>
        <a:bodyPr/>
        <a:lstStyle/>
        <a:p>
          <a:endParaRPr lang="en-US"/>
        </a:p>
      </dgm:t>
    </dgm:pt>
    <dgm:pt modelId="{D83E98D6-5739-4D5F-826F-5B88D1BBAD96}" type="sibTrans" cxnId="{7634D73F-7665-46CF-84A5-54919A4046C6}">
      <dgm:prSet/>
      <dgm:spPr/>
      <dgm:t>
        <a:bodyPr/>
        <a:lstStyle/>
        <a:p>
          <a:endParaRPr lang="en-US"/>
        </a:p>
      </dgm:t>
    </dgm:pt>
    <dgm:pt modelId="{AB56763C-0B19-4FDB-AAFB-567338EA8118}">
      <dgm:prSet/>
      <dgm:spPr/>
      <dgm:t>
        <a:bodyPr/>
        <a:lstStyle/>
        <a:p>
          <a:pPr>
            <a:defRPr cap="all"/>
          </a:pPr>
          <a:r>
            <a:rPr lang="en-US" dirty="0"/>
            <a:t>Budget constraints</a:t>
          </a:r>
        </a:p>
      </dgm:t>
    </dgm:pt>
    <dgm:pt modelId="{14AF0435-CDF3-4520-9D98-8B9905FF77C6}" type="parTrans" cxnId="{F69950F5-093E-4B0E-A27C-F103A397FDFC}">
      <dgm:prSet/>
      <dgm:spPr/>
      <dgm:t>
        <a:bodyPr/>
        <a:lstStyle/>
        <a:p>
          <a:endParaRPr lang="en-US"/>
        </a:p>
      </dgm:t>
    </dgm:pt>
    <dgm:pt modelId="{5614957A-9C7F-4246-B4CD-9CA3BDD78A8E}" type="sibTrans" cxnId="{F69950F5-093E-4B0E-A27C-F103A397FDFC}">
      <dgm:prSet/>
      <dgm:spPr/>
      <dgm:t>
        <a:bodyPr/>
        <a:lstStyle/>
        <a:p>
          <a:endParaRPr lang="en-US"/>
        </a:p>
      </dgm:t>
    </dgm:pt>
    <dgm:pt modelId="{4DF98C33-B50A-4D9F-9629-954E09D295A9}" type="pres">
      <dgm:prSet presAssocID="{746C2FED-468A-47BF-A1A2-F4E658877BD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7F5A2CB-25A7-4491-9B7B-0976ACF5A3F4}" type="pres">
      <dgm:prSet presAssocID="{DC16793C-627B-47B0-A4B4-D091808EACAB}" presName="hierRoot1" presStyleCnt="0"/>
      <dgm:spPr/>
    </dgm:pt>
    <dgm:pt modelId="{B4FF7DEE-470A-4494-961B-69DE608377B7}" type="pres">
      <dgm:prSet presAssocID="{DC16793C-627B-47B0-A4B4-D091808EACAB}" presName="composite" presStyleCnt="0"/>
      <dgm:spPr/>
    </dgm:pt>
    <dgm:pt modelId="{DCCC09D7-3B29-4150-94A3-A9C0E8419924}" type="pres">
      <dgm:prSet presAssocID="{DC16793C-627B-47B0-A4B4-D091808EACAB}" presName="background" presStyleLbl="node0" presStyleIdx="0" presStyleCnt="5"/>
      <dgm:spPr/>
    </dgm:pt>
    <dgm:pt modelId="{FCC0245A-7684-410B-BBA7-109ECF5B0595}" type="pres">
      <dgm:prSet presAssocID="{DC16793C-627B-47B0-A4B4-D091808EACAB}" presName="text" presStyleLbl="fgAcc0" presStyleIdx="0" presStyleCnt="5">
        <dgm:presLayoutVars>
          <dgm:chPref val="3"/>
        </dgm:presLayoutVars>
      </dgm:prSet>
      <dgm:spPr/>
    </dgm:pt>
    <dgm:pt modelId="{19540C87-35D7-4C1C-96D1-D225452C1693}" type="pres">
      <dgm:prSet presAssocID="{DC16793C-627B-47B0-A4B4-D091808EACAB}" presName="hierChild2" presStyleCnt="0"/>
      <dgm:spPr/>
    </dgm:pt>
    <dgm:pt modelId="{6BBD46D5-4217-45BB-B93C-9153918C589E}" type="pres">
      <dgm:prSet presAssocID="{1A4A2C6F-75B8-41B8-88B7-CEDC07C45F35}" presName="hierRoot1" presStyleCnt="0"/>
      <dgm:spPr/>
    </dgm:pt>
    <dgm:pt modelId="{6802D10D-CC87-4A3A-A003-2641B8B337B8}" type="pres">
      <dgm:prSet presAssocID="{1A4A2C6F-75B8-41B8-88B7-CEDC07C45F35}" presName="composite" presStyleCnt="0"/>
      <dgm:spPr/>
    </dgm:pt>
    <dgm:pt modelId="{A665DA89-082A-4C66-BB34-1D45B98D0CEA}" type="pres">
      <dgm:prSet presAssocID="{1A4A2C6F-75B8-41B8-88B7-CEDC07C45F35}" presName="background" presStyleLbl="node0" presStyleIdx="1" presStyleCnt="5"/>
      <dgm:spPr/>
    </dgm:pt>
    <dgm:pt modelId="{EBFD9BC5-2860-4D07-B991-E4A6B58CDC12}" type="pres">
      <dgm:prSet presAssocID="{1A4A2C6F-75B8-41B8-88B7-CEDC07C45F35}" presName="text" presStyleLbl="fgAcc0" presStyleIdx="1" presStyleCnt="5">
        <dgm:presLayoutVars>
          <dgm:chPref val="3"/>
        </dgm:presLayoutVars>
      </dgm:prSet>
      <dgm:spPr/>
    </dgm:pt>
    <dgm:pt modelId="{D39552BF-788C-4CC5-9EA6-E1C08C7AC1F1}" type="pres">
      <dgm:prSet presAssocID="{1A4A2C6F-75B8-41B8-88B7-CEDC07C45F35}" presName="hierChild2" presStyleCnt="0"/>
      <dgm:spPr/>
    </dgm:pt>
    <dgm:pt modelId="{9AEF02EA-F2FB-4F3A-87D7-148EC231596D}" type="pres">
      <dgm:prSet presAssocID="{89A4D1DD-A59E-47AB-9E56-973DFD3E7708}" presName="hierRoot1" presStyleCnt="0"/>
      <dgm:spPr/>
    </dgm:pt>
    <dgm:pt modelId="{0A9BFE09-4D87-4E8E-9785-ED4539DC78BA}" type="pres">
      <dgm:prSet presAssocID="{89A4D1DD-A59E-47AB-9E56-973DFD3E7708}" presName="composite" presStyleCnt="0"/>
      <dgm:spPr/>
    </dgm:pt>
    <dgm:pt modelId="{DF76CB29-EB9B-4C41-A8B5-8F223672FFC1}" type="pres">
      <dgm:prSet presAssocID="{89A4D1DD-A59E-47AB-9E56-973DFD3E7708}" presName="background" presStyleLbl="node0" presStyleIdx="2" presStyleCnt="5"/>
      <dgm:spPr/>
    </dgm:pt>
    <dgm:pt modelId="{886B4099-F157-4854-8D3E-E455DAE73D96}" type="pres">
      <dgm:prSet presAssocID="{89A4D1DD-A59E-47AB-9E56-973DFD3E7708}" presName="text" presStyleLbl="fgAcc0" presStyleIdx="2" presStyleCnt="5">
        <dgm:presLayoutVars>
          <dgm:chPref val="3"/>
        </dgm:presLayoutVars>
      </dgm:prSet>
      <dgm:spPr/>
    </dgm:pt>
    <dgm:pt modelId="{D6A97F37-7C3C-4FF3-A32B-0CA6960C1229}" type="pres">
      <dgm:prSet presAssocID="{89A4D1DD-A59E-47AB-9E56-973DFD3E7708}" presName="hierChild2" presStyleCnt="0"/>
      <dgm:spPr/>
    </dgm:pt>
    <dgm:pt modelId="{0241355F-077E-4C24-B82D-8EC885518279}" type="pres">
      <dgm:prSet presAssocID="{EFAE2497-916F-4053-A31D-1F70C7C05702}" presName="hierRoot1" presStyleCnt="0"/>
      <dgm:spPr/>
    </dgm:pt>
    <dgm:pt modelId="{E453FCA8-6FCB-409E-A8CC-C5304230A219}" type="pres">
      <dgm:prSet presAssocID="{EFAE2497-916F-4053-A31D-1F70C7C05702}" presName="composite" presStyleCnt="0"/>
      <dgm:spPr/>
    </dgm:pt>
    <dgm:pt modelId="{D0A6DB7A-7F62-4EDD-A1AF-FF55A2FF9FD1}" type="pres">
      <dgm:prSet presAssocID="{EFAE2497-916F-4053-A31D-1F70C7C05702}" presName="background" presStyleLbl="node0" presStyleIdx="3" presStyleCnt="5"/>
      <dgm:spPr/>
    </dgm:pt>
    <dgm:pt modelId="{65CEBC17-A678-4D8E-9FC6-31E840146E61}" type="pres">
      <dgm:prSet presAssocID="{EFAE2497-916F-4053-A31D-1F70C7C05702}" presName="text" presStyleLbl="fgAcc0" presStyleIdx="3" presStyleCnt="5">
        <dgm:presLayoutVars>
          <dgm:chPref val="3"/>
        </dgm:presLayoutVars>
      </dgm:prSet>
      <dgm:spPr/>
    </dgm:pt>
    <dgm:pt modelId="{207E93A4-B80E-414C-87B0-23BD399C1301}" type="pres">
      <dgm:prSet presAssocID="{EFAE2497-916F-4053-A31D-1F70C7C05702}" presName="hierChild2" presStyleCnt="0"/>
      <dgm:spPr/>
    </dgm:pt>
    <dgm:pt modelId="{A06BA6EA-282D-49CE-969B-CBAF2AAD5860}" type="pres">
      <dgm:prSet presAssocID="{AB56763C-0B19-4FDB-AAFB-567338EA8118}" presName="hierRoot1" presStyleCnt="0"/>
      <dgm:spPr/>
    </dgm:pt>
    <dgm:pt modelId="{BD3488D2-2509-496D-9D0E-6CF3CAA312D1}" type="pres">
      <dgm:prSet presAssocID="{AB56763C-0B19-4FDB-AAFB-567338EA8118}" presName="composite" presStyleCnt="0"/>
      <dgm:spPr/>
    </dgm:pt>
    <dgm:pt modelId="{98541CC5-E8B4-474A-93A8-E777F7EF37C1}" type="pres">
      <dgm:prSet presAssocID="{AB56763C-0B19-4FDB-AAFB-567338EA8118}" presName="background" presStyleLbl="node0" presStyleIdx="4" presStyleCnt="5"/>
      <dgm:spPr/>
    </dgm:pt>
    <dgm:pt modelId="{3DBA720A-9798-4064-9576-8252D79C80D4}" type="pres">
      <dgm:prSet presAssocID="{AB56763C-0B19-4FDB-AAFB-567338EA8118}" presName="text" presStyleLbl="fgAcc0" presStyleIdx="4" presStyleCnt="5">
        <dgm:presLayoutVars>
          <dgm:chPref val="3"/>
        </dgm:presLayoutVars>
      </dgm:prSet>
      <dgm:spPr/>
    </dgm:pt>
    <dgm:pt modelId="{FB42AD93-11E2-4D19-BA36-CB365B5EB976}" type="pres">
      <dgm:prSet presAssocID="{AB56763C-0B19-4FDB-AAFB-567338EA8118}" presName="hierChild2" presStyleCnt="0"/>
      <dgm:spPr/>
    </dgm:pt>
  </dgm:ptLst>
  <dgm:cxnLst>
    <dgm:cxn modelId="{7634D73F-7665-46CF-84A5-54919A4046C6}" srcId="{746C2FED-468A-47BF-A1A2-F4E658877BD3}" destId="{DC16793C-627B-47B0-A4B4-D091808EACAB}" srcOrd="0" destOrd="0" parTransId="{C7F6D4C1-76F3-4C1D-A66D-55D66DA86811}" sibTransId="{D83E98D6-5739-4D5F-826F-5B88D1BBAD96}"/>
    <dgm:cxn modelId="{6F5BDF5B-CB19-47BC-8813-3D77B0507B18}" type="presOf" srcId="{89A4D1DD-A59E-47AB-9E56-973DFD3E7708}" destId="{886B4099-F157-4854-8D3E-E455DAE73D96}" srcOrd="0" destOrd="0" presId="urn:microsoft.com/office/officeart/2005/8/layout/hierarchy1"/>
    <dgm:cxn modelId="{FB27B35C-196E-414B-A400-4D0E06AD2E7B}" srcId="{746C2FED-468A-47BF-A1A2-F4E658877BD3}" destId="{EFAE2497-916F-4053-A31D-1F70C7C05702}" srcOrd="3" destOrd="0" parTransId="{8E77E47A-473B-4FF5-AF22-FA3E8D5BDCDA}" sibTransId="{64238DBB-888B-4AB0-AF40-E8DEB6F677F9}"/>
    <dgm:cxn modelId="{7FAF2D7C-2947-46C7-954A-54B04041795D}" type="presOf" srcId="{1A4A2C6F-75B8-41B8-88B7-CEDC07C45F35}" destId="{EBFD9BC5-2860-4D07-B991-E4A6B58CDC12}" srcOrd="0" destOrd="0" presId="urn:microsoft.com/office/officeart/2005/8/layout/hierarchy1"/>
    <dgm:cxn modelId="{B74F048C-678C-482C-8C6F-1D5C04CAEB3E}" type="presOf" srcId="{746C2FED-468A-47BF-A1A2-F4E658877BD3}" destId="{4DF98C33-B50A-4D9F-9629-954E09D295A9}" srcOrd="0" destOrd="0" presId="urn:microsoft.com/office/officeart/2005/8/layout/hierarchy1"/>
    <dgm:cxn modelId="{4ECF86B2-85F7-48AD-9554-F376FA30B749}" type="presOf" srcId="{EFAE2497-916F-4053-A31D-1F70C7C05702}" destId="{65CEBC17-A678-4D8E-9FC6-31E840146E61}" srcOrd="0" destOrd="0" presId="urn:microsoft.com/office/officeart/2005/8/layout/hierarchy1"/>
    <dgm:cxn modelId="{16B365C0-718A-4F79-9EA6-4CB322EF1F64}" type="presOf" srcId="{AB56763C-0B19-4FDB-AAFB-567338EA8118}" destId="{3DBA720A-9798-4064-9576-8252D79C80D4}" srcOrd="0" destOrd="0" presId="urn:microsoft.com/office/officeart/2005/8/layout/hierarchy1"/>
    <dgm:cxn modelId="{3B1E22E3-AE8E-41AD-8C5E-2472803AFCC8}" srcId="{746C2FED-468A-47BF-A1A2-F4E658877BD3}" destId="{1A4A2C6F-75B8-41B8-88B7-CEDC07C45F35}" srcOrd="1" destOrd="0" parTransId="{06145E7B-F190-4B18-B812-1EC667EE0D71}" sibTransId="{DA9EFD3F-B29C-4788-B1D8-765E533C8890}"/>
    <dgm:cxn modelId="{D2B3FEE3-3211-45B3-AAC3-675A28D01D48}" type="presOf" srcId="{DC16793C-627B-47B0-A4B4-D091808EACAB}" destId="{FCC0245A-7684-410B-BBA7-109ECF5B0595}" srcOrd="0" destOrd="0" presId="urn:microsoft.com/office/officeart/2005/8/layout/hierarchy1"/>
    <dgm:cxn modelId="{F69950F5-093E-4B0E-A27C-F103A397FDFC}" srcId="{746C2FED-468A-47BF-A1A2-F4E658877BD3}" destId="{AB56763C-0B19-4FDB-AAFB-567338EA8118}" srcOrd="4" destOrd="0" parTransId="{14AF0435-CDF3-4520-9D98-8B9905FF77C6}" sibTransId="{5614957A-9C7F-4246-B4CD-9CA3BDD78A8E}"/>
    <dgm:cxn modelId="{1EDA0AFB-770A-4EB8-92E6-ABA512C23A21}" srcId="{746C2FED-468A-47BF-A1A2-F4E658877BD3}" destId="{89A4D1DD-A59E-47AB-9E56-973DFD3E7708}" srcOrd="2" destOrd="0" parTransId="{1521243B-0C5A-4539-A752-78EA3C667A4A}" sibTransId="{C80D2986-E6FE-4771-86F7-0DA1038B5AD6}"/>
    <dgm:cxn modelId="{2398543A-26FA-4FAA-8DF0-9A6283ADD2B8}" type="presParOf" srcId="{4DF98C33-B50A-4D9F-9629-954E09D295A9}" destId="{E7F5A2CB-25A7-4491-9B7B-0976ACF5A3F4}" srcOrd="0" destOrd="0" presId="urn:microsoft.com/office/officeart/2005/8/layout/hierarchy1"/>
    <dgm:cxn modelId="{E3E56E06-344C-413C-B296-C2CC72DD536C}" type="presParOf" srcId="{E7F5A2CB-25A7-4491-9B7B-0976ACF5A3F4}" destId="{B4FF7DEE-470A-4494-961B-69DE608377B7}" srcOrd="0" destOrd="0" presId="urn:microsoft.com/office/officeart/2005/8/layout/hierarchy1"/>
    <dgm:cxn modelId="{EF23B7D9-41C4-49CA-8803-C707A664ADC1}" type="presParOf" srcId="{B4FF7DEE-470A-4494-961B-69DE608377B7}" destId="{DCCC09D7-3B29-4150-94A3-A9C0E8419924}" srcOrd="0" destOrd="0" presId="urn:microsoft.com/office/officeart/2005/8/layout/hierarchy1"/>
    <dgm:cxn modelId="{CD818FE7-DE0B-4D09-8556-33416488305C}" type="presParOf" srcId="{B4FF7DEE-470A-4494-961B-69DE608377B7}" destId="{FCC0245A-7684-410B-BBA7-109ECF5B0595}" srcOrd="1" destOrd="0" presId="urn:microsoft.com/office/officeart/2005/8/layout/hierarchy1"/>
    <dgm:cxn modelId="{67C460A2-DDC0-4ACD-9339-D285314D3162}" type="presParOf" srcId="{E7F5A2CB-25A7-4491-9B7B-0976ACF5A3F4}" destId="{19540C87-35D7-4C1C-96D1-D225452C1693}" srcOrd="1" destOrd="0" presId="urn:microsoft.com/office/officeart/2005/8/layout/hierarchy1"/>
    <dgm:cxn modelId="{38E1EE09-B280-4778-9F82-440B1FD5A697}" type="presParOf" srcId="{4DF98C33-B50A-4D9F-9629-954E09D295A9}" destId="{6BBD46D5-4217-45BB-B93C-9153918C589E}" srcOrd="1" destOrd="0" presId="urn:microsoft.com/office/officeart/2005/8/layout/hierarchy1"/>
    <dgm:cxn modelId="{B6A5FDAA-0280-4358-ABF8-85949F468364}" type="presParOf" srcId="{6BBD46D5-4217-45BB-B93C-9153918C589E}" destId="{6802D10D-CC87-4A3A-A003-2641B8B337B8}" srcOrd="0" destOrd="0" presId="urn:microsoft.com/office/officeart/2005/8/layout/hierarchy1"/>
    <dgm:cxn modelId="{FE850FB2-6D91-4BC9-8AEF-171977655BDA}" type="presParOf" srcId="{6802D10D-CC87-4A3A-A003-2641B8B337B8}" destId="{A665DA89-082A-4C66-BB34-1D45B98D0CEA}" srcOrd="0" destOrd="0" presId="urn:microsoft.com/office/officeart/2005/8/layout/hierarchy1"/>
    <dgm:cxn modelId="{89C4C0E7-4A71-492E-9177-529A86CC56B3}" type="presParOf" srcId="{6802D10D-CC87-4A3A-A003-2641B8B337B8}" destId="{EBFD9BC5-2860-4D07-B991-E4A6B58CDC12}" srcOrd="1" destOrd="0" presId="urn:microsoft.com/office/officeart/2005/8/layout/hierarchy1"/>
    <dgm:cxn modelId="{29106532-58F1-48C5-AB8E-06B8271386C5}" type="presParOf" srcId="{6BBD46D5-4217-45BB-B93C-9153918C589E}" destId="{D39552BF-788C-4CC5-9EA6-E1C08C7AC1F1}" srcOrd="1" destOrd="0" presId="urn:microsoft.com/office/officeart/2005/8/layout/hierarchy1"/>
    <dgm:cxn modelId="{C0DBF7B6-E159-4DD5-BD44-672C12C88842}" type="presParOf" srcId="{4DF98C33-B50A-4D9F-9629-954E09D295A9}" destId="{9AEF02EA-F2FB-4F3A-87D7-148EC231596D}" srcOrd="2" destOrd="0" presId="urn:microsoft.com/office/officeart/2005/8/layout/hierarchy1"/>
    <dgm:cxn modelId="{435E5415-9ADF-490E-A158-991683B26A46}" type="presParOf" srcId="{9AEF02EA-F2FB-4F3A-87D7-148EC231596D}" destId="{0A9BFE09-4D87-4E8E-9785-ED4539DC78BA}" srcOrd="0" destOrd="0" presId="urn:microsoft.com/office/officeart/2005/8/layout/hierarchy1"/>
    <dgm:cxn modelId="{C059E5C4-0831-4314-AC83-5047C52EBF69}" type="presParOf" srcId="{0A9BFE09-4D87-4E8E-9785-ED4539DC78BA}" destId="{DF76CB29-EB9B-4C41-A8B5-8F223672FFC1}" srcOrd="0" destOrd="0" presId="urn:microsoft.com/office/officeart/2005/8/layout/hierarchy1"/>
    <dgm:cxn modelId="{5F7CFA31-5F79-4D69-8DBB-BF02A443EF0B}" type="presParOf" srcId="{0A9BFE09-4D87-4E8E-9785-ED4539DC78BA}" destId="{886B4099-F157-4854-8D3E-E455DAE73D96}" srcOrd="1" destOrd="0" presId="urn:microsoft.com/office/officeart/2005/8/layout/hierarchy1"/>
    <dgm:cxn modelId="{E64CDA84-38A0-4A7F-8A58-87952B1533ED}" type="presParOf" srcId="{9AEF02EA-F2FB-4F3A-87D7-148EC231596D}" destId="{D6A97F37-7C3C-4FF3-A32B-0CA6960C1229}" srcOrd="1" destOrd="0" presId="urn:microsoft.com/office/officeart/2005/8/layout/hierarchy1"/>
    <dgm:cxn modelId="{631576E1-D46E-45C4-AEFB-977F044D4E10}" type="presParOf" srcId="{4DF98C33-B50A-4D9F-9629-954E09D295A9}" destId="{0241355F-077E-4C24-B82D-8EC885518279}" srcOrd="3" destOrd="0" presId="urn:microsoft.com/office/officeart/2005/8/layout/hierarchy1"/>
    <dgm:cxn modelId="{3A27AB29-4155-4C5C-BB8B-81088ED2A795}" type="presParOf" srcId="{0241355F-077E-4C24-B82D-8EC885518279}" destId="{E453FCA8-6FCB-409E-A8CC-C5304230A219}" srcOrd="0" destOrd="0" presId="urn:microsoft.com/office/officeart/2005/8/layout/hierarchy1"/>
    <dgm:cxn modelId="{6714E86E-739D-4D88-9E77-2360668D6427}" type="presParOf" srcId="{E453FCA8-6FCB-409E-A8CC-C5304230A219}" destId="{D0A6DB7A-7F62-4EDD-A1AF-FF55A2FF9FD1}" srcOrd="0" destOrd="0" presId="urn:microsoft.com/office/officeart/2005/8/layout/hierarchy1"/>
    <dgm:cxn modelId="{7A7BCBC8-8593-4CEF-95D2-8559D9CE2587}" type="presParOf" srcId="{E453FCA8-6FCB-409E-A8CC-C5304230A219}" destId="{65CEBC17-A678-4D8E-9FC6-31E840146E61}" srcOrd="1" destOrd="0" presId="urn:microsoft.com/office/officeart/2005/8/layout/hierarchy1"/>
    <dgm:cxn modelId="{E02047EB-26B9-4649-99BD-BC20BC858916}" type="presParOf" srcId="{0241355F-077E-4C24-B82D-8EC885518279}" destId="{207E93A4-B80E-414C-87B0-23BD399C1301}" srcOrd="1" destOrd="0" presId="urn:microsoft.com/office/officeart/2005/8/layout/hierarchy1"/>
    <dgm:cxn modelId="{1BEA5113-D076-4ADB-8D2E-D9FCAF663950}" type="presParOf" srcId="{4DF98C33-B50A-4D9F-9629-954E09D295A9}" destId="{A06BA6EA-282D-49CE-969B-CBAF2AAD5860}" srcOrd="4" destOrd="0" presId="urn:microsoft.com/office/officeart/2005/8/layout/hierarchy1"/>
    <dgm:cxn modelId="{65C1BDAC-D45A-4BD7-B0AD-98CBBA9DFF66}" type="presParOf" srcId="{A06BA6EA-282D-49CE-969B-CBAF2AAD5860}" destId="{BD3488D2-2509-496D-9D0E-6CF3CAA312D1}" srcOrd="0" destOrd="0" presId="urn:microsoft.com/office/officeart/2005/8/layout/hierarchy1"/>
    <dgm:cxn modelId="{730B7531-5D96-45BB-ACED-7626E82C9399}" type="presParOf" srcId="{BD3488D2-2509-496D-9D0E-6CF3CAA312D1}" destId="{98541CC5-E8B4-474A-93A8-E777F7EF37C1}" srcOrd="0" destOrd="0" presId="urn:microsoft.com/office/officeart/2005/8/layout/hierarchy1"/>
    <dgm:cxn modelId="{1D30AA2E-68C2-4519-9CA1-9C0945F9D201}" type="presParOf" srcId="{BD3488D2-2509-496D-9D0E-6CF3CAA312D1}" destId="{3DBA720A-9798-4064-9576-8252D79C80D4}" srcOrd="1" destOrd="0" presId="urn:microsoft.com/office/officeart/2005/8/layout/hierarchy1"/>
    <dgm:cxn modelId="{65CCB9CC-D86F-40F1-AE40-70A0E1721F17}" type="presParOf" srcId="{A06BA6EA-282D-49CE-969B-CBAF2AAD5860}" destId="{FB42AD93-11E2-4D19-BA36-CB365B5EB97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46C2FED-468A-47BF-A1A2-F4E658877BD3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1A4A2C6F-75B8-41B8-88B7-CEDC07C45F3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Meal planning sessions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145E7B-F190-4B18-B812-1EC667EE0D71}" type="parTrans" cxnId="{3B1E22E3-AE8E-41AD-8C5E-2472803AFCC8}">
      <dgm:prSet/>
      <dgm:spPr/>
      <dgm:t>
        <a:bodyPr/>
        <a:lstStyle/>
        <a:p>
          <a:endParaRPr lang="en-US"/>
        </a:p>
      </dgm:t>
    </dgm:pt>
    <dgm:pt modelId="{DA9EFD3F-B29C-4788-B1D8-765E533C8890}" type="sibTrans" cxnId="{3B1E22E3-AE8E-41AD-8C5E-2472803AFCC8}">
      <dgm:prSet/>
      <dgm:spPr/>
      <dgm:t>
        <a:bodyPr/>
        <a:lstStyle/>
        <a:p>
          <a:endParaRPr lang="en-US"/>
        </a:p>
      </dgm:t>
    </dgm:pt>
    <dgm:pt modelId="{89A4D1DD-A59E-47AB-9E56-973DFD3E770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Cooking demonstrations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21243B-0C5A-4539-A752-78EA3C667A4A}" type="parTrans" cxnId="{1EDA0AFB-770A-4EB8-92E6-ABA512C23A21}">
      <dgm:prSet/>
      <dgm:spPr/>
      <dgm:t>
        <a:bodyPr/>
        <a:lstStyle/>
        <a:p>
          <a:endParaRPr lang="en-US"/>
        </a:p>
      </dgm:t>
    </dgm:pt>
    <dgm:pt modelId="{C80D2986-E6FE-4771-86F7-0DA1038B5AD6}" type="sibTrans" cxnId="{1EDA0AFB-770A-4EB8-92E6-ABA512C23A21}">
      <dgm:prSet/>
      <dgm:spPr/>
      <dgm:t>
        <a:bodyPr/>
        <a:lstStyle/>
        <a:p>
          <a:endParaRPr lang="en-US"/>
        </a:p>
      </dgm:t>
    </dgm:pt>
    <dgm:pt modelId="{EFAE2497-916F-4053-A31D-1F70C7C0570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Informational resources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77E47A-473B-4FF5-AF22-FA3E8D5BDCDA}" type="parTrans" cxnId="{FB27B35C-196E-414B-A400-4D0E06AD2E7B}">
      <dgm:prSet/>
      <dgm:spPr/>
      <dgm:t>
        <a:bodyPr/>
        <a:lstStyle/>
        <a:p>
          <a:endParaRPr lang="en-US"/>
        </a:p>
      </dgm:t>
    </dgm:pt>
    <dgm:pt modelId="{64238DBB-888B-4AB0-AF40-E8DEB6F677F9}" type="sibTrans" cxnId="{FB27B35C-196E-414B-A400-4D0E06AD2E7B}">
      <dgm:prSet/>
      <dgm:spPr/>
      <dgm:t>
        <a:bodyPr/>
        <a:lstStyle/>
        <a:p>
          <a:endParaRPr lang="en-US"/>
        </a:p>
      </dgm:t>
    </dgm:pt>
    <dgm:pt modelId="{DC16793C-627B-47B0-A4B4-D091808EACA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Healthy eating workshops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F6D4C1-76F3-4C1D-A66D-55D66DA86811}" type="parTrans" cxnId="{7634D73F-7665-46CF-84A5-54919A4046C6}">
      <dgm:prSet/>
      <dgm:spPr/>
      <dgm:t>
        <a:bodyPr/>
        <a:lstStyle/>
        <a:p>
          <a:endParaRPr lang="en-US"/>
        </a:p>
      </dgm:t>
    </dgm:pt>
    <dgm:pt modelId="{D83E98D6-5739-4D5F-826F-5B88D1BBAD96}" type="sibTrans" cxnId="{7634D73F-7665-46CF-84A5-54919A4046C6}">
      <dgm:prSet/>
      <dgm:spPr/>
      <dgm:t>
        <a:bodyPr/>
        <a:lstStyle/>
        <a:p>
          <a:endParaRPr lang="en-US"/>
        </a:p>
      </dgm:t>
    </dgm:pt>
    <dgm:pt modelId="{E3BE10BE-D378-45B3-9DA6-7E1453357120}" type="pres">
      <dgm:prSet presAssocID="{746C2FED-468A-47BF-A1A2-F4E658877BD3}" presName="root" presStyleCnt="0">
        <dgm:presLayoutVars>
          <dgm:dir/>
          <dgm:resizeHandles val="exact"/>
        </dgm:presLayoutVars>
      </dgm:prSet>
      <dgm:spPr/>
    </dgm:pt>
    <dgm:pt modelId="{34523631-287D-4A9E-BE51-54A241544A62}" type="pres">
      <dgm:prSet presAssocID="{DC16793C-627B-47B0-A4B4-D091808EACAB}" presName="compNode" presStyleCnt="0"/>
      <dgm:spPr/>
    </dgm:pt>
    <dgm:pt modelId="{14C7B70C-D53F-494F-8825-C821D0147FB3}" type="pres">
      <dgm:prSet presAssocID="{DC16793C-627B-47B0-A4B4-D091808EACAB}" presName="iconBgRect" presStyleLbl="bgShp" presStyleIdx="0" presStyleCnt="4"/>
      <dgm:spPr/>
    </dgm:pt>
    <dgm:pt modelId="{5A3C4C40-9213-482F-8CE7-C0858F8C3CD0}" type="pres">
      <dgm:prSet presAssocID="{DC16793C-627B-47B0-A4B4-D091808EACA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ruit Bowl"/>
        </a:ext>
      </dgm:extLst>
    </dgm:pt>
    <dgm:pt modelId="{8A7D06DA-6610-46E9-B2F4-A60E93197050}" type="pres">
      <dgm:prSet presAssocID="{DC16793C-627B-47B0-A4B4-D091808EACAB}" presName="spaceRect" presStyleCnt="0"/>
      <dgm:spPr/>
    </dgm:pt>
    <dgm:pt modelId="{CB8CCCAB-6AF7-49E4-9879-E786326F1E6D}" type="pres">
      <dgm:prSet presAssocID="{DC16793C-627B-47B0-A4B4-D091808EACAB}" presName="textRect" presStyleLbl="revTx" presStyleIdx="0" presStyleCnt="4">
        <dgm:presLayoutVars>
          <dgm:chMax val="1"/>
          <dgm:chPref val="1"/>
        </dgm:presLayoutVars>
      </dgm:prSet>
      <dgm:spPr/>
    </dgm:pt>
    <dgm:pt modelId="{90D78D16-9C38-457F-B0B7-05044D4C5F30}" type="pres">
      <dgm:prSet presAssocID="{D83E98D6-5739-4D5F-826F-5B88D1BBAD96}" presName="sibTrans" presStyleCnt="0"/>
      <dgm:spPr/>
    </dgm:pt>
    <dgm:pt modelId="{66A8829C-2777-477D-B54C-9D55AB86F454}" type="pres">
      <dgm:prSet presAssocID="{1A4A2C6F-75B8-41B8-88B7-CEDC07C45F35}" presName="compNode" presStyleCnt="0"/>
      <dgm:spPr/>
    </dgm:pt>
    <dgm:pt modelId="{36988C62-470F-42A1-B416-6ED188924676}" type="pres">
      <dgm:prSet presAssocID="{1A4A2C6F-75B8-41B8-88B7-CEDC07C45F35}" presName="iconBgRect" presStyleLbl="bgShp" presStyleIdx="1" presStyleCnt="4"/>
      <dgm:spPr/>
    </dgm:pt>
    <dgm:pt modelId="{4E8A6869-A1CD-41D3-B3A0-9F40F036F528}" type="pres">
      <dgm:prSet presAssocID="{1A4A2C6F-75B8-41B8-88B7-CEDC07C45F3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vered plate"/>
        </a:ext>
      </dgm:extLst>
    </dgm:pt>
    <dgm:pt modelId="{FF47796F-C3B5-4FA8-8EE2-42C5A45A3E21}" type="pres">
      <dgm:prSet presAssocID="{1A4A2C6F-75B8-41B8-88B7-CEDC07C45F35}" presName="spaceRect" presStyleCnt="0"/>
      <dgm:spPr/>
    </dgm:pt>
    <dgm:pt modelId="{3293A4C3-D15F-4EC6-BF1D-50EE9F68E16C}" type="pres">
      <dgm:prSet presAssocID="{1A4A2C6F-75B8-41B8-88B7-CEDC07C45F35}" presName="textRect" presStyleLbl="revTx" presStyleIdx="1" presStyleCnt="4">
        <dgm:presLayoutVars>
          <dgm:chMax val="1"/>
          <dgm:chPref val="1"/>
        </dgm:presLayoutVars>
      </dgm:prSet>
      <dgm:spPr/>
    </dgm:pt>
    <dgm:pt modelId="{A93F6FEE-8647-4B29-B28A-787AA9C27E2D}" type="pres">
      <dgm:prSet presAssocID="{DA9EFD3F-B29C-4788-B1D8-765E533C8890}" presName="sibTrans" presStyleCnt="0"/>
      <dgm:spPr/>
    </dgm:pt>
    <dgm:pt modelId="{3AFD85E8-61DF-4A45-A20D-0048775AA9E3}" type="pres">
      <dgm:prSet presAssocID="{89A4D1DD-A59E-47AB-9E56-973DFD3E7708}" presName="compNode" presStyleCnt="0"/>
      <dgm:spPr/>
    </dgm:pt>
    <dgm:pt modelId="{CBCE1DDF-0898-4129-8BB6-2DED9DB2A4F8}" type="pres">
      <dgm:prSet presAssocID="{89A4D1DD-A59E-47AB-9E56-973DFD3E7708}" presName="iconBgRect" presStyleLbl="bgShp" presStyleIdx="2" presStyleCnt="4"/>
      <dgm:spPr/>
    </dgm:pt>
    <dgm:pt modelId="{01EDD56D-CEBF-4F88-B20C-7932F0FAB83B}" type="pres">
      <dgm:prSet presAssocID="{89A4D1DD-A59E-47AB-9E56-973DFD3E770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f"/>
        </a:ext>
      </dgm:extLst>
    </dgm:pt>
    <dgm:pt modelId="{7A7C540F-6383-4567-8833-C83E290DE31E}" type="pres">
      <dgm:prSet presAssocID="{89A4D1DD-A59E-47AB-9E56-973DFD3E7708}" presName="spaceRect" presStyleCnt="0"/>
      <dgm:spPr/>
    </dgm:pt>
    <dgm:pt modelId="{16842DDA-E822-4875-A2C0-C00B0634CA03}" type="pres">
      <dgm:prSet presAssocID="{89A4D1DD-A59E-47AB-9E56-973DFD3E7708}" presName="textRect" presStyleLbl="revTx" presStyleIdx="2" presStyleCnt="4">
        <dgm:presLayoutVars>
          <dgm:chMax val="1"/>
          <dgm:chPref val="1"/>
        </dgm:presLayoutVars>
      </dgm:prSet>
      <dgm:spPr/>
    </dgm:pt>
    <dgm:pt modelId="{39D9D338-4B08-4082-A07E-B6A2F209D21D}" type="pres">
      <dgm:prSet presAssocID="{C80D2986-E6FE-4771-86F7-0DA1038B5AD6}" presName="sibTrans" presStyleCnt="0"/>
      <dgm:spPr/>
    </dgm:pt>
    <dgm:pt modelId="{16E45F22-4773-484E-92F0-BD774A7D9BAD}" type="pres">
      <dgm:prSet presAssocID="{EFAE2497-916F-4053-A31D-1F70C7C05702}" presName="compNode" presStyleCnt="0"/>
      <dgm:spPr/>
    </dgm:pt>
    <dgm:pt modelId="{375EE399-851F-493C-A772-39784AE78EF3}" type="pres">
      <dgm:prSet presAssocID="{EFAE2497-916F-4053-A31D-1F70C7C05702}" presName="iconBgRect" presStyleLbl="bgShp" presStyleIdx="3" presStyleCnt="4"/>
      <dgm:spPr/>
    </dgm:pt>
    <dgm:pt modelId="{24A2CF8B-9E10-46E7-8A71-30D8D25A755C}" type="pres">
      <dgm:prSet presAssocID="{EFAE2497-916F-4053-A31D-1F70C7C05702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4E7C715B-7ECD-4633-A466-19AC20793D17}" type="pres">
      <dgm:prSet presAssocID="{EFAE2497-916F-4053-A31D-1F70C7C05702}" presName="spaceRect" presStyleCnt="0"/>
      <dgm:spPr/>
    </dgm:pt>
    <dgm:pt modelId="{3F09E912-07B1-4B68-A55E-BFA64173E110}" type="pres">
      <dgm:prSet presAssocID="{EFAE2497-916F-4053-A31D-1F70C7C05702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8F114614-7FEA-4658-8046-084629D40B3D}" type="presOf" srcId="{EFAE2497-916F-4053-A31D-1F70C7C05702}" destId="{3F09E912-07B1-4B68-A55E-BFA64173E110}" srcOrd="0" destOrd="0" presId="urn:microsoft.com/office/officeart/2018/5/layout/IconCircleLabelList"/>
    <dgm:cxn modelId="{7634D73F-7665-46CF-84A5-54919A4046C6}" srcId="{746C2FED-468A-47BF-A1A2-F4E658877BD3}" destId="{DC16793C-627B-47B0-A4B4-D091808EACAB}" srcOrd="0" destOrd="0" parTransId="{C7F6D4C1-76F3-4C1D-A66D-55D66DA86811}" sibTransId="{D83E98D6-5739-4D5F-826F-5B88D1BBAD96}"/>
    <dgm:cxn modelId="{FB27B35C-196E-414B-A400-4D0E06AD2E7B}" srcId="{746C2FED-468A-47BF-A1A2-F4E658877BD3}" destId="{EFAE2497-916F-4053-A31D-1F70C7C05702}" srcOrd="3" destOrd="0" parTransId="{8E77E47A-473B-4FF5-AF22-FA3E8D5BDCDA}" sibTransId="{64238DBB-888B-4AB0-AF40-E8DEB6F677F9}"/>
    <dgm:cxn modelId="{F1658F64-B6E4-4131-BFED-C0F277611F99}" type="presOf" srcId="{746C2FED-468A-47BF-A1A2-F4E658877BD3}" destId="{E3BE10BE-D378-45B3-9DA6-7E1453357120}" srcOrd="0" destOrd="0" presId="urn:microsoft.com/office/officeart/2018/5/layout/IconCircleLabelList"/>
    <dgm:cxn modelId="{9C44BCC7-75A1-4349-B5EA-986A4039A076}" type="presOf" srcId="{DC16793C-627B-47B0-A4B4-D091808EACAB}" destId="{CB8CCCAB-6AF7-49E4-9879-E786326F1E6D}" srcOrd="0" destOrd="0" presId="urn:microsoft.com/office/officeart/2018/5/layout/IconCircleLabelList"/>
    <dgm:cxn modelId="{71C969C8-EFD2-4A60-99AE-651907E57444}" type="presOf" srcId="{89A4D1DD-A59E-47AB-9E56-973DFD3E7708}" destId="{16842DDA-E822-4875-A2C0-C00B0634CA03}" srcOrd="0" destOrd="0" presId="urn:microsoft.com/office/officeart/2018/5/layout/IconCircleLabelList"/>
    <dgm:cxn modelId="{3B1E22E3-AE8E-41AD-8C5E-2472803AFCC8}" srcId="{746C2FED-468A-47BF-A1A2-F4E658877BD3}" destId="{1A4A2C6F-75B8-41B8-88B7-CEDC07C45F35}" srcOrd="1" destOrd="0" parTransId="{06145E7B-F190-4B18-B812-1EC667EE0D71}" sibTransId="{DA9EFD3F-B29C-4788-B1D8-765E533C8890}"/>
    <dgm:cxn modelId="{B8E9A8EF-42B9-4708-9EEA-8825F86C755A}" type="presOf" srcId="{1A4A2C6F-75B8-41B8-88B7-CEDC07C45F35}" destId="{3293A4C3-D15F-4EC6-BF1D-50EE9F68E16C}" srcOrd="0" destOrd="0" presId="urn:microsoft.com/office/officeart/2018/5/layout/IconCircleLabelList"/>
    <dgm:cxn modelId="{1EDA0AFB-770A-4EB8-92E6-ABA512C23A21}" srcId="{746C2FED-468A-47BF-A1A2-F4E658877BD3}" destId="{89A4D1DD-A59E-47AB-9E56-973DFD3E7708}" srcOrd="2" destOrd="0" parTransId="{1521243B-0C5A-4539-A752-78EA3C667A4A}" sibTransId="{C80D2986-E6FE-4771-86F7-0DA1038B5AD6}"/>
    <dgm:cxn modelId="{CF2A890D-14C2-4144-84E1-60B139F2CBB9}" type="presParOf" srcId="{E3BE10BE-D378-45B3-9DA6-7E1453357120}" destId="{34523631-287D-4A9E-BE51-54A241544A62}" srcOrd="0" destOrd="0" presId="urn:microsoft.com/office/officeart/2018/5/layout/IconCircleLabelList"/>
    <dgm:cxn modelId="{C5B78617-76B4-473B-B8DE-333B161F262C}" type="presParOf" srcId="{34523631-287D-4A9E-BE51-54A241544A62}" destId="{14C7B70C-D53F-494F-8825-C821D0147FB3}" srcOrd="0" destOrd="0" presId="urn:microsoft.com/office/officeart/2018/5/layout/IconCircleLabelList"/>
    <dgm:cxn modelId="{AB93FDD0-546E-4180-9D1E-B28708DD8FDC}" type="presParOf" srcId="{34523631-287D-4A9E-BE51-54A241544A62}" destId="{5A3C4C40-9213-482F-8CE7-C0858F8C3CD0}" srcOrd="1" destOrd="0" presId="urn:microsoft.com/office/officeart/2018/5/layout/IconCircleLabelList"/>
    <dgm:cxn modelId="{A5856E4E-09D0-45ED-BB40-F801E4232904}" type="presParOf" srcId="{34523631-287D-4A9E-BE51-54A241544A62}" destId="{8A7D06DA-6610-46E9-B2F4-A60E93197050}" srcOrd="2" destOrd="0" presId="urn:microsoft.com/office/officeart/2018/5/layout/IconCircleLabelList"/>
    <dgm:cxn modelId="{1940DEA9-7DC3-4ED1-BE05-00ECEBDAC5D0}" type="presParOf" srcId="{34523631-287D-4A9E-BE51-54A241544A62}" destId="{CB8CCCAB-6AF7-49E4-9879-E786326F1E6D}" srcOrd="3" destOrd="0" presId="urn:microsoft.com/office/officeart/2018/5/layout/IconCircleLabelList"/>
    <dgm:cxn modelId="{15403E6F-B544-441D-85CA-0ACCCC011DEC}" type="presParOf" srcId="{E3BE10BE-D378-45B3-9DA6-7E1453357120}" destId="{90D78D16-9C38-457F-B0B7-05044D4C5F30}" srcOrd="1" destOrd="0" presId="urn:microsoft.com/office/officeart/2018/5/layout/IconCircleLabelList"/>
    <dgm:cxn modelId="{C7E53E24-1A32-4C79-92C0-8BD543A93B48}" type="presParOf" srcId="{E3BE10BE-D378-45B3-9DA6-7E1453357120}" destId="{66A8829C-2777-477D-B54C-9D55AB86F454}" srcOrd="2" destOrd="0" presId="urn:microsoft.com/office/officeart/2018/5/layout/IconCircleLabelList"/>
    <dgm:cxn modelId="{2915C146-A9DB-42D7-8B55-2DEE21405E11}" type="presParOf" srcId="{66A8829C-2777-477D-B54C-9D55AB86F454}" destId="{36988C62-470F-42A1-B416-6ED188924676}" srcOrd="0" destOrd="0" presId="urn:microsoft.com/office/officeart/2018/5/layout/IconCircleLabelList"/>
    <dgm:cxn modelId="{A5DF1C35-DE2D-40AC-B0A4-A81B73FC2187}" type="presParOf" srcId="{66A8829C-2777-477D-B54C-9D55AB86F454}" destId="{4E8A6869-A1CD-41D3-B3A0-9F40F036F528}" srcOrd="1" destOrd="0" presId="urn:microsoft.com/office/officeart/2018/5/layout/IconCircleLabelList"/>
    <dgm:cxn modelId="{430D4BCA-09B2-4138-A8B4-EE375BD75E9A}" type="presParOf" srcId="{66A8829C-2777-477D-B54C-9D55AB86F454}" destId="{FF47796F-C3B5-4FA8-8EE2-42C5A45A3E21}" srcOrd="2" destOrd="0" presId="urn:microsoft.com/office/officeart/2018/5/layout/IconCircleLabelList"/>
    <dgm:cxn modelId="{2EAC9FE2-742C-49F7-9416-4F22AF709867}" type="presParOf" srcId="{66A8829C-2777-477D-B54C-9D55AB86F454}" destId="{3293A4C3-D15F-4EC6-BF1D-50EE9F68E16C}" srcOrd="3" destOrd="0" presId="urn:microsoft.com/office/officeart/2018/5/layout/IconCircleLabelList"/>
    <dgm:cxn modelId="{D5304EBD-1715-435B-BB01-E281B823F683}" type="presParOf" srcId="{E3BE10BE-D378-45B3-9DA6-7E1453357120}" destId="{A93F6FEE-8647-4B29-B28A-787AA9C27E2D}" srcOrd="3" destOrd="0" presId="urn:microsoft.com/office/officeart/2018/5/layout/IconCircleLabelList"/>
    <dgm:cxn modelId="{A91A127C-E359-48D9-A5A3-B1CBC1CE3893}" type="presParOf" srcId="{E3BE10BE-D378-45B3-9DA6-7E1453357120}" destId="{3AFD85E8-61DF-4A45-A20D-0048775AA9E3}" srcOrd="4" destOrd="0" presId="urn:microsoft.com/office/officeart/2018/5/layout/IconCircleLabelList"/>
    <dgm:cxn modelId="{7EBA9353-C92A-4196-9701-59A83B264C82}" type="presParOf" srcId="{3AFD85E8-61DF-4A45-A20D-0048775AA9E3}" destId="{CBCE1DDF-0898-4129-8BB6-2DED9DB2A4F8}" srcOrd="0" destOrd="0" presId="urn:microsoft.com/office/officeart/2018/5/layout/IconCircleLabelList"/>
    <dgm:cxn modelId="{929A2D09-2064-4CFC-9B7D-1D64779C43F0}" type="presParOf" srcId="{3AFD85E8-61DF-4A45-A20D-0048775AA9E3}" destId="{01EDD56D-CEBF-4F88-B20C-7932F0FAB83B}" srcOrd="1" destOrd="0" presId="urn:microsoft.com/office/officeart/2018/5/layout/IconCircleLabelList"/>
    <dgm:cxn modelId="{410051E2-94B7-475C-AED7-18FC68BA4AA8}" type="presParOf" srcId="{3AFD85E8-61DF-4A45-A20D-0048775AA9E3}" destId="{7A7C540F-6383-4567-8833-C83E290DE31E}" srcOrd="2" destOrd="0" presId="urn:microsoft.com/office/officeart/2018/5/layout/IconCircleLabelList"/>
    <dgm:cxn modelId="{6C61F54D-C631-476D-8B37-DB151A2A56D5}" type="presParOf" srcId="{3AFD85E8-61DF-4A45-A20D-0048775AA9E3}" destId="{16842DDA-E822-4875-A2C0-C00B0634CA03}" srcOrd="3" destOrd="0" presId="urn:microsoft.com/office/officeart/2018/5/layout/IconCircleLabelList"/>
    <dgm:cxn modelId="{1F205BCB-03A7-40AF-BDE7-246E37F1A1FE}" type="presParOf" srcId="{E3BE10BE-D378-45B3-9DA6-7E1453357120}" destId="{39D9D338-4B08-4082-A07E-B6A2F209D21D}" srcOrd="5" destOrd="0" presId="urn:microsoft.com/office/officeart/2018/5/layout/IconCircleLabelList"/>
    <dgm:cxn modelId="{9F402A28-D8BB-4F06-A808-FC306503DDE5}" type="presParOf" srcId="{E3BE10BE-D378-45B3-9DA6-7E1453357120}" destId="{16E45F22-4773-484E-92F0-BD774A7D9BAD}" srcOrd="6" destOrd="0" presId="urn:microsoft.com/office/officeart/2018/5/layout/IconCircleLabelList"/>
    <dgm:cxn modelId="{0E6305BD-CFDF-4EF7-B755-C67997E57B39}" type="presParOf" srcId="{16E45F22-4773-484E-92F0-BD774A7D9BAD}" destId="{375EE399-851F-493C-A772-39784AE78EF3}" srcOrd="0" destOrd="0" presId="urn:microsoft.com/office/officeart/2018/5/layout/IconCircleLabelList"/>
    <dgm:cxn modelId="{44348F15-9DC7-43DF-A5C9-ED423128EC3F}" type="presParOf" srcId="{16E45F22-4773-484E-92F0-BD774A7D9BAD}" destId="{24A2CF8B-9E10-46E7-8A71-30D8D25A755C}" srcOrd="1" destOrd="0" presId="urn:microsoft.com/office/officeart/2018/5/layout/IconCircleLabelList"/>
    <dgm:cxn modelId="{3FD2BBF9-D793-4FA1-B999-DE6E73026579}" type="presParOf" srcId="{16E45F22-4773-484E-92F0-BD774A7D9BAD}" destId="{4E7C715B-7ECD-4633-A466-19AC20793D17}" srcOrd="2" destOrd="0" presId="urn:microsoft.com/office/officeart/2018/5/layout/IconCircleLabelList"/>
    <dgm:cxn modelId="{E7F4679E-E756-4D85-8BD7-BFBAD97BF6DA}" type="presParOf" srcId="{16E45F22-4773-484E-92F0-BD774A7D9BAD}" destId="{3F09E912-07B1-4B68-A55E-BFA64173E110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46C2FED-468A-47BF-A1A2-F4E658877BD3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A4A2C6F-75B8-41B8-88B7-CEDC07C45F35}">
      <dgm:prSet/>
      <dgm:spPr/>
      <dgm:t>
        <a:bodyPr/>
        <a:lstStyle/>
        <a:p>
          <a:r>
            <a:rPr lang="en-US"/>
            <a:t>Group cooking or meal prep sessions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145E7B-F190-4B18-B812-1EC667EE0D71}" type="parTrans" cxnId="{3B1E22E3-AE8E-41AD-8C5E-2472803AFCC8}">
      <dgm:prSet/>
      <dgm:spPr/>
      <dgm:t>
        <a:bodyPr/>
        <a:lstStyle/>
        <a:p>
          <a:endParaRPr lang="en-US"/>
        </a:p>
      </dgm:t>
    </dgm:pt>
    <dgm:pt modelId="{DA9EFD3F-B29C-4788-B1D8-765E533C8890}" type="sibTrans" cxnId="{3B1E22E3-AE8E-41AD-8C5E-2472803AFCC8}">
      <dgm:prSet/>
      <dgm:spPr/>
      <dgm:t>
        <a:bodyPr/>
        <a:lstStyle/>
        <a:p>
          <a:endParaRPr lang="en-US"/>
        </a:p>
      </dgm:t>
    </dgm:pt>
    <dgm:pt modelId="{89A4D1DD-A59E-47AB-9E56-973DFD3E7708}">
      <dgm:prSet/>
      <dgm:spPr/>
      <dgm:t>
        <a:bodyPr/>
        <a:lstStyle/>
        <a:p>
          <a:r>
            <a:rPr lang="en-US"/>
            <a:t>Healthy eating challenges or competitions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21243B-0C5A-4539-A752-78EA3C667A4A}" type="parTrans" cxnId="{1EDA0AFB-770A-4EB8-92E6-ABA512C23A21}">
      <dgm:prSet/>
      <dgm:spPr/>
      <dgm:t>
        <a:bodyPr/>
        <a:lstStyle/>
        <a:p>
          <a:endParaRPr lang="en-US"/>
        </a:p>
      </dgm:t>
    </dgm:pt>
    <dgm:pt modelId="{C80D2986-E6FE-4771-86F7-0DA1038B5AD6}" type="sibTrans" cxnId="{1EDA0AFB-770A-4EB8-92E6-ABA512C23A21}">
      <dgm:prSet/>
      <dgm:spPr/>
      <dgm:t>
        <a:bodyPr/>
        <a:lstStyle/>
        <a:p>
          <a:endParaRPr lang="en-US"/>
        </a:p>
      </dgm:t>
    </dgm:pt>
    <dgm:pt modelId="{DC16793C-627B-47B0-A4B4-D091808EACAB}">
      <dgm:prSet/>
      <dgm:spPr/>
      <dgm:t>
        <a:bodyPr/>
        <a:lstStyle/>
        <a:p>
          <a:r>
            <a:rPr lang="en-US"/>
            <a:t>Peer support groups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F6D4C1-76F3-4C1D-A66D-55D66DA86811}" type="parTrans" cxnId="{7634D73F-7665-46CF-84A5-54919A4046C6}">
      <dgm:prSet/>
      <dgm:spPr/>
      <dgm:t>
        <a:bodyPr/>
        <a:lstStyle/>
        <a:p>
          <a:endParaRPr lang="en-US"/>
        </a:p>
      </dgm:t>
    </dgm:pt>
    <dgm:pt modelId="{D83E98D6-5739-4D5F-826F-5B88D1BBAD96}" type="sibTrans" cxnId="{7634D73F-7665-46CF-84A5-54919A4046C6}">
      <dgm:prSet/>
      <dgm:spPr/>
      <dgm:t>
        <a:bodyPr/>
        <a:lstStyle/>
        <a:p>
          <a:endParaRPr lang="en-US"/>
        </a:p>
      </dgm:t>
    </dgm:pt>
    <dgm:pt modelId="{12ECE64E-71EF-47AE-AA9D-B4A8FCAB19FB}" type="pres">
      <dgm:prSet presAssocID="{746C2FED-468A-47BF-A1A2-F4E658877BD3}" presName="linear" presStyleCnt="0">
        <dgm:presLayoutVars>
          <dgm:animLvl val="lvl"/>
          <dgm:resizeHandles val="exact"/>
        </dgm:presLayoutVars>
      </dgm:prSet>
      <dgm:spPr/>
    </dgm:pt>
    <dgm:pt modelId="{D74D3A10-456F-4940-8DC0-D620CE62AC97}" type="pres">
      <dgm:prSet presAssocID="{DC16793C-627B-47B0-A4B4-D091808EACA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9F95D39-9A8E-44AD-B824-6D1610641E81}" type="pres">
      <dgm:prSet presAssocID="{D83E98D6-5739-4D5F-826F-5B88D1BBAD96}" presName="spacer" presStyleCnt="0"/>
      <dgm:spPr/>
    </dgm:pt>
    <dgm:pt modelId="{203C8177-706C-434C-8338-71EC8C8C24D4}" type="pres">
      <dgm:prSet presAssocID="{1A4A2C6F-75B8-41B8-88B7-CEDC07C45F3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7E134D5-E9F1-41D4-A569-B66136C4203F}" type="pres">
      <dgm:prSet presAssocID="{DA9EFD3F-B29C-4788-B1D8-765E533C8890}" presName="spacer" presStyleCnt="0"/>
      <dgm:spPr/>
    </dgm:pt>
    <dgm:pt modelId="{F98DC7AB-A152-471D-AE65-78733D433A93}" type="pres">
      <dgm:prSet presAssocID="{89A4D1DD-A59E-47AB-9E56-973DFD3E7708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9722E200-7CC6-4F5F-BBC7-5CFFE1C29E24}" type="presOf" srcId="{89A4D1DD-A59E-47AB-9E56-973DFD3E7708}" destId="{F98DC7AB-A152-471D-AE65-78733D433A93}" srcOrd="0" destOrd="0" presId="urn:microsoft.com/office/officeart/2005/8/layout/vList2"/>
    <dgm:cxn modelId="{79677101-F7E3-45B0-9672-B37FE2386A67}" type="presOf" srcId="{746C2FED-468A-47BF-A1A2-F4E658877BD3}" destId="{12ECE64E-71EF-47AE-AA9D-B4A8FCAB19FB}" srcOrd="0" destOrd="0" presId="urn:microsoft.com/office/officeart/2005/8/layout/vList2"/>
    <dgm:cxn modelId="{7634D73F-7665-46CF-84A5-54919A4046C6}" srcId="{746C2FED-468A-47BF-A1A2-F4E658877BD3}" destId="{DC16793C-627B-47B0-A4B4-D091808EACAB}" srcOrd="0" destOrd="0" parTransId="{C7F6D4C1-76F3-4C1D-A66D-55D66DA86811}" sibTransId="{D83E98D6-5739-4D5F-826F-5B88D1BBAD96}"/>
    <dgm:cxn modelId="{EEA5F06D-0004-4BDD-966D-44B3F59655E9}" type="presOf" srcId="{1A4A2C6F-75B8-41B8-88B7-CEDC07C45F35}" destId="{203C8177-706C-434C-8338-71EC8C8C24D4}" srcOrd="0" destOrd="0" presId="urn:microsoft.com/office/officeart/2005/8/layout/vList2"/>
    <dgm:cxn modelId="{D2FB8EC5-ED03-44AC-BF38-48E7871A83D9}" type="presOf" srcId="{DC16793C-627B-47B0-A4B4-D091808EACAB}" destId="{D74D3A10-456F-4940-8DC0-D620CE62AC97}" srcOrd="0" destOrd="0" presId="urn:microsoft.com/office/officeart/2005/8/layout/vList2"/>
    <dgm:cxn modelId="{3B1E22E3-AE8E-41AD-8C5E-2472803AFCC8}" srcId="{746C2FED-468A-47BF-A1A2-F4E658877BD3}" destId="{1A4A2C6F-75B8-41B8-88B7-CEDC07C45F35}" srcOrd="1" destOrd="0" parTransId="{06145E7B-F190-4B18-B812-1EC667EE0D71}" sibTransId="{DA9EFD3F-B29C-4788-B1D8-765E533C8890}"/>
    <dgm:cxn modelId="{1EDA0AFB-770A-4EB8-92E6-ABA512C23A21}" srcId="{746C2FED-468A-47BF-A1A2-F4E658877BD3}" destId="{89A4D1DD-A59E-47AB-9E56-973DFD3E7708}" srcOrd="2" destOrd="0" parTransId="{1521243B-0C5A-4539-A752-78EA3C667A4A}" sibTransId="{C80D2986-E6FE-4771-86F7-0DA1038B5AD6}"/>
    <dgm:cxn modelId="{5898DA95-405C-4C9E-A3A3-1441774E9DC3}" type="presParOf" srcId="{12ECE64E-71EF-47AE-AA9D-B4A8FCAB19FB}" destId="{D74D3A10-456F-4940-8DC0-D620CE62AC97}" srcOrd="0" destOrd="0" presId="urn:microsoft.com/office/officeart/2005/8/layout/vList2"/>
    <dgm:cxn modelId="{F8A5FB02-36CC-41B3-9629-99DF279D3091}" type="presParOf" srcId="{12ECE64E-71EF-47AE-AA9D-B4A8FCAB19FB}" destId="{F9F95D39-9A8E-44AD-B824-6D1610641E81}" srcOrd="1" destOrd="0" presId="urn:microsoft.com/office/officeart/2005/8/layout/vList2"/>
    <dgm:cxn modelId="{A4888D33-2860-467C-B3BA-C964C82C4926}" type="presParOf" srcId="{12ECE64E-71EF-47AE-AA9D-B4A8FCAB19FB}" destId="{203C8177-706C-434C-8338-71EC8C8C24D4}" srcOrd="2" destOrd="0" presId="urn:microsoft.com/office/officeart/2005/8/layout/vList2"/>
    <dgm:cxn modelId="{B329F173-71A4-43A9-807C-39D58880F63B}" type="presParOf" srcId="{12ECE64E-71EF-47AE-AA9D-B4A8FCAB19FB}" destId="{37E134D5-E9F1-41D4-A569-B66136C4203F}" srcOrd="3" destOrd="0" presId="urn:microsoft.com/office/officeart/2005/8/layout/vList2"/>
    <dgm:cxn modelId="{88916283-3727-446D-AD5B-D69BB42CFB90}" type="presParOf" srcId="{12ECE64E-71EF-47AE-AA9D-B4A8FCAB19FB}" destId="{F98DC7AB-A152-471D-AE65-78733D433A9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46C2FED-468A-47BF-A1A2-F4E658877BD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A4A2C6F-75B8-41B8-88B7-CEDC07C45F35}">
      <dgm:prSet/>
      <dgm:spPr/>
      <dgm:t>
        <a:bodyPr/>
        <a:lstStyle/>
        <a:p>
          <a:r>
            <a:rPr lang="en-US" dirty="0"/>
            <a:t>Quick and healthy snack ideas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145E7B-F190-4B18-B812-1EC667EE0D71}" type="parTrans" cxnId="{3B1E22E3-AE8E-41AD-8C5E-2472803AFCC8}">
      <dgm:prSet/>
      <dgm:spPr/>
      <dgm:t>
        <a:bodyPr/>
        <a:lstStyle/>
        <a:p>
          <a:endParaRPr lang="en-US"/>
        </a:p>
      </dgm:t>
    </dgm:pt>
    <dgm:pt modelId="{DA9EFD3F-B29C-4788-B1D8-765E533C8890}" type="sibTrans" cxnId="{3B1E22E3-AE8E-41AD-8C5E-2472803AFCC8}">
      <dgm:prSet/>
      <dgm:spPr/>
      <dgm:t>
        <a:bodyPr/>
        <a:lstStyle/>
        <a:p>
          <a:endParaRPr lang="en-US"/>
        </a:p>
      </dgm:t>
    </dgm:pt>
    <dgm:pt modelId="{89A4D1DD-A59E-47AB-9E56-973DFD3E7708}">
      <dgm:prSet/>
      <dgm:spPr/>
      <dgm:t>
        <a:bodyPr/>
        <a:lstStyle/>
        <a:p>
          <a:r>
            <a:rPr lang="en-US"/>
            <a:t>Improved access to healthy foods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21243B-0C5A-4539-A752-78EA3C667A4A}" type="parTrans" cxnId="{1EDA0AFB-770A-4EB8-92E6-ABA512C23A21}">
      <dgm:prSet/>
      <dgm:spPr/>
      <dgm:t>
        <a:bodyPr/>
        <a:lstStyle/>
        <a:p>
          <a:endParaRPr lang="en-US"/>
        </a:p>
      </dgm:t>
    </dgm:pt>
    <dgm:pt modelId="{C80D2986-E6FE-4771-86F7-0DA1038B5AD6}" type="sibTrans" cxnId="{1EDA0AFB-770A-4EB8-92E6-ABA512C23A21}">
      <dgm:prSet/>
      <dgm:spPr/>
      <dgm:t>
        <a:bodyPr/>
        <a:lstStyle/>
        <a:p>
          <a:endParaRPr lang="en-US"/>
        </a:p>
      </dgm:t>
    </dgm:pt>
    <dgm:pt modelId="{DC16793C-627B-47B0-A4B4-D091808EACAB}">
      <dgm:prSet/>
      <dgm:spPr/>
      <dgm:t>
        <a:bodyPr/>
        <a:lstStyle/>
        <a:p>
          <a:r>
            <a:rPr lang="en-US" dirty="0"/>
            <a:t>Budget-friendly meal guides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F6D4C1-76F3-4C1D-A66D-55D66DA86811}" type="parTrans" cxnId="{7634D73F-7665-46CF-84A5-54919A4046C6}">
      <dgm:prSet/>
      <dgm:spPr/>
      <dgm:t>
        <a:bodyPr/>
        <a:lstStyle/>
        <a:p>
          <a:endParaRPr lang="en-US"/>
        </a:p>
      </dgm:t>
    </dgm:pt>
    <dgm:pt modelId="{D83E98D6-5739-4D5F-826F-5B88D1BBAD96}" type="sibTrans" cxnId="{7634D73F-7665-46CF-84A5-54919A4046C6}">
      <dgm:prSet/>
      <dgm:spPr/>
      <dgm:t>
        <a:bodyPr/>
        <a:lstStyle/>
        <a:p>
          <a:endParaRPr lang="en-US"/>
        </a:p>
      </dgm:t>
    </dgm:pt>
    <dgm:pt modelId="{18C0F904-6817-4924-B003-85D61B9FDCF2}">
      <dgm:prSet/>
      <dgm:spPr/>
      <dgm:t>
        <a:bodyPr/>
        <a:lstStyle/>
        <a:p>
          <a:r>
            <a:rPr lang="en-US"/>
            <a:t>Online resources</a:t>
          </a:r>
        </a:p>
      </dgm:t>
    </dgm:pt>
    <dgm:pt modelId="{EEAF9C9D-FEFB-4B57-9A10-54A8F51BDAF5}" type="parTrans" cxnId="{7CB1211C-A5A9-4C9C-B2B1-8A0431F3DF79}">
      <dgm:prSet/>
      <dgm:spPr/>
      <dgm:t>
        <a:bodyPr/>
        <a:lstStyle/>
        <a:p>
          <a:endParaRPr lang="en-US"/>
        </a:p>
      </dgm:t>
    </dgm:pt>
    <dgm:pt modelId="{0791B6F7-17FD-4924-81D5-98438FC2CC70}" type="sibTrans" cxnId="{7CB1211C-A5A9-4C9C-B2B1-8A0431F3DF79}">
      <dgm:prSet/>
      <dgm:spPr/>
      <dgm:t>
        <a:bodyPr/>
        <a:lstStyle/>
        <a:p>
          <a:endParaRPr lang="en-US"/>
        </a:p>
      </dgm:t>
    </dgm:pt>
    <dgm:pt modelId="{4488B142-89AC-4267-8122-B8C033CF13AF}" type="pres">
      <dgm:prSet presAssocID="{746C2FED-468A-47BF-A1A2-F4E658877BD3}" presName="root" presStyleCnt="0">
        <dgm:presLayoutVars>
          <dgm:dir/>
          <dgm:resizeHandles val="exact"/>
        </dgm:presLayoutVars>
      </dgm:prSet>
      <dgm:spPr/>
    </dgm:pt>
    <dgm:pt modelId="{D965C9BD-6D80-4961-8AF3-6B7829867DA0}" type="pres">
      <dgm:prSet presAssocID="{DC16793C-627B-47B0-A4B4-D091808EACAB}" presName="compNode" presStyleCnt="0"/>
      <dgm:spPr/>
    </dgm:pt>
    <dgm:pt modelId="{D4D98FFD-A305-406E-83A8-3D800FC467A0}" type="pres">
      <dgm:prSet presAssocID="{DC16793C-627B-47B0-A4B4-D091808EACAB}" presName="bgRect" presStyleLbl="bgShp" presStyleIdx="0" presStyleCnt="4"/>
      <dgm:spPr/>
    </dgm:pt>
    <dgm:pt modelId="{2296FAE3-1ED0-4F9E-B664-78D162E9B52B}" type="pres">
      <dgm:prSet presAssocID="{DC16793C-627B-47B0-A4B4-D091808EACA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pple"/>
        </a:ext>
      </dgm:extLst>
    </dgm:pt>
    <dgm:pt modelId="{A22B11A6-AAAC-4BE8-BEB2-8A0DC04896EC}" type="pres">
      <dgm:prSet presAssocID="{DC16793C-627B-47B0-A4B4-D091808EACAB}" presName="spaceRect" presStyleCnt="0"/>
      <dgm:spPr/>
    </dgm:pt>
    <dgm:pt modelId="{45661DA4-A4F4-4D74-BF49-76A74D64F104}" type="pres">
      <dgm:prSet presAssocID="{DC16793C-627B-47B0-A4B4-D091808EACAB}" presName="parTx" presStyleLbl="revTx" presStyleIdx="0" presStyleCnt="4">
        <dgm:presLayoutVars>
          <dgm:chMax val="0"/>
          <dgm:chPref val="0"/>
        </dgm:presLayoutVars>
      </dgm:prSet>
      <dgm:spPr/>
    </dgm:pt>
    <dgm:pt modelId="{284DE47F-EC44-4233-8C6A-EBDF6D6A5DBB}" type="pres">
      <dgm:prSet presAssocID="{D83E98D6-5739-4D5F-826F-5B88D1BBAD96}" presName="sibTrans" presStyleCnt="0"/>
      <dgm:spPr/>
    </dgm:pt>
    <dgm:pt modelId="{F32F87B1-4BBC-4983-8AF9-0BEC4CE14D79}" type="pres">
      <dgm:prSet presAssocID="{1A4A2C6F-75B8-41B8-88B7-CEDC07C45F35}" presName="compNode" presStyleCnt="0"/>
      <dgm:spPr/>
    </dgm:pt>
    <dgm:pt modelId="{1ABE2B59-B37B-4497-B561-A91A04E3DAA1}" type="pres">
      <dgm:prSet presAssocID="{1A4A2C6F-75B8-41B8-88B7-CEDC07C45F35}" presName="bgRect" presStyleLbl="bgShp" presStyleIdx="1" presStyleCnt="4"/>
      <dgm:spPr/>
    </dgm:pt>
    <dgm:pt modelId="{7595F8D2-7E6C-452A-9C65-FF5E3B9F8B57}" type="pres">
      <dgm:prSet presAssocID="{1A4A2C6F-75B8-41B8-88B7-CEDC07C45F3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55DB3498-3172-45C0-A7CA-4366D43DF851}" type="pres">
      <dgm:prSet presAssocID="{1A4A2C6F-75B8-41B8-88B7-CEDC07C45F35}" presName="spaceRect" presStyleCnt="0"/>
      <dgm:spPr/>
    </dgm:pt>
    <dgm:pt modelId="{546048EC-59CC-42DF-8664-C94C0B10A111}" type="pres">
      <dgm:prSet presAssocID="{1A4A2C6F-75B8-41B8-88B7-CEDC07C45F35}" presName="parTx" presStyleLbl="revTx" presStyleIdx="1" presStyleCnt="4">
        <dgm:presLayoutVars>
          <dgm:chMax val="0"/>
          <dgm:chPref val="0"/>
        </dgm:presLayoutVars>
      </dgm:prSet>
      <dgm:spPr/>
    </dgm:pt>
    <dgm:pt modelId="{5FA25503-3B75-4015-B384-DECF1D8AF284}" type="pres">
      <dgm:prSet presAssocID="{DA9EFD3F-B29C-4788-B1D8-765E533C8890}" presName="sibTrans" presStyleCnt="0"/>
      <dgm:spPr/>
    </dgm:pt>
    <dgm:pt modelId="{F06C339F-CDF0-42FF-8B54-4F23D7BB9234}" type="pres">
      <dgm:prSet presAssocID="{89A4D1DD-A59E-47AB-9E56-973DFD3E7708}" presName="compNode" presStyleCnt="0"/>
      <dgm:spPr/>
    </dgm:pt>
    <dgm:pt modelId="{49DFB137-280A-4A92-900F-9FEC0915E0F9}" type="pres">
      <dgm:prSet presAssocID="{89A4D1DD-A59E-47AB-9E56-973DFD3E7708}" presName="bgRect" presStyleLbl="bgShp" presStyleIdx="2" presStyleCnt="4"/>
      <dgm:spPr/>
    </dgm:pt>
    <dgm:pt modelId="{348E54C0-EFE4-44A9-B4B3-03333BE2D9A0}" type="pres">
      <dgm:prSet presAssocID="{89A4D1DD-A59E-47AB-9E56-973DFD3E770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apes"/>
        </a:ext>
      </dgm:extLst>
    </dgm:pt>
    <dgm:pt modelId="{F7C0BCF9-D5BF-4692-96F3-7CF5E8315ED3}" type="pres">
      <dgm:prSet presAssocID="{89A4D1DD-A59E-47AB-9E56-973DFD3E7708}" presName="spaceRect" presStyleCnt="0"/>
      <dgm:spPr/>
    </dgm:pt>
    <dgm:pt modelId="{2B9AF5FA-CFB7-47BC-AE7C-5CD04AB0D443}" type="pres">
      <dgm:prSet presAssocID="{89A4D1DD-A59E-47AB-9E56-973DFD3E7708}" presName="parTx" presStyleLbl="revTx" presStyleIdx="2" presStyleCnt="4">
        <dgm:presLayoutVars>
          <dgm:chMax val="0"/>
          <dgm:chPref val="0"/>
        </dgm:presLayoutVars>
      </dgm:prSet>
      <dgm:spPr/>
    </dgm:pt>
    <dgm:pt modelId="{10323FAE-E215-4B4C-A7EB-66AC265C618C}" type="pres">
      <dgm:prSet presAssocID="{C80D2986-E6FE-4771-86F7-0DA1038B5AD6}" presName="sibTrans" presStyleCnt="0"/>
      <dgm:spPr/>
    </dgm:pt>
    <dgm:pt modelId="{B0F23A1F-88F1-498D-AB59-FD5551D93E0A}" type="pres">
      <dgm:prSet presAssocID="{18C0F904-6817-4924-B003-85D61B9FDCF2}" presName="compNode" presStyleCnt="0"/>
      <dgm:spPr/>
    </dgm:pt>
    <dgm:pt modelId="{A6FDCA7E-BD41-41E0-984A-C33E379085CC}" type="pres">
      <dgm:prSet presAssocID="{18C0F904-6817-4924-B003-85D61B9FDCF2}" presName="bgRect" presStyleLbl="bgShp" presStyleIdx="3" presStyleCnt="4"/>
      <dgm:spPr/>
    </dgm:pt>
    <dgm:pt modelId="{5563CE8B-7683-43C7-96B9-CED35172CC63}" type="pres">
      <dgm:prSet presAssocID="{18C0F904-6817-4924-B003-85D61B9FDCF2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aptop"/>
        </a:ext>
      </dgm:extLst>
    </dgm:pt>
    <dgm:pt modelId="{95ECB829-829A-4661-B10B-B944EA5E6634}" type="pres">
      <dgm:prSet presAssocID="{18C0F904-6817-4924-B003-85D61B9FDCF2}" presName="spaceRect" presStyleCnt="0"/>
      <dgm:spPr/>
    </dgm:pt>
    <dgm:pt modelId="{4272E4BD-CB4C-4D0D-B4C1-B59F7B77BE9A}" type="pres">
      <dgm:prSet presAssocID="{18C0F904-6817-4924-B003-85D61B9FDCF2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7CB1211C-A5A9-4C9C-B2B1-8A0431F3DF79}" srcId="{746C2FED-468A-47BF-A1A2-F4E658877BD3}" destId="{18C0F904-6817-4924-B003-85D61B9FDCF2}" srcOrd="3" destOrd="0" parTransId="{EEAF9C9D-FEFB-4B57-9A10-54A8F51BDAF5}" sibTransId="{0791B6F7-17FD-4924-81D5-98438FC2CC70}"/>
    <dgm:cxn modelId="{43B11F2B-AD83-4C8E-9749-9CC2DBF66021}" type="presOf" srcId="{89A4D1DD-A59E-47AB-9E56-973DFD3E7708}" destId="{2B9AF5FA-CFB7-47BC-AE7C-5CD04AB0D443}" srcOrd="0" destOrd="0" presId="urn:microsoft.com/office/officeart/2018/2/layout/IconVerticalSolidList"/>
    <dgm:cxn modelId="{7634D73F-7665-46CF-84A5-54919A4046C6}" srcId="{746C2FED-468A-47BF-A1A2-F4E658877BD3}" destId="{DC16793C-627B-47B0-A4B4-D091808EACAB}" srcOrd="0" destOrd="0" parTransId="{C7F6D4C1-76F3-4C1D-A66D-55D66DA86811}" sibTransId="{D83E98D6-5739-4D5F-826F-5B88D1BBAD96}"/>
    <dgm:cxn modelId="{0398A043-778B-4AAF-8FEB-9D40220633FD}" type="presOf" srcId="{18C0F904-6817-4924-B003-85D61B9FDCF2}" destId="{4272E4BD-CB4C-4D0D-B4C1-B59F7B77BE9A}" srcOrd="0" destOrd="0" presId="urn:microsoft.com/office/officeart/2018/2/layout/IconVerticalSolidList"/>
    <dgm:cxn modelId="{E01ECE64-159A-4710-8EA7-BC1A7D70268E}" type="presOf" srcId="{DC16793C-627B-47B0-A4B4-D091808EACAB}" destId="{45661DA4-A4F4-4D74-BF49-76A74D64F104}" srcOrd="0" destOrd="0" presId="urn:microsoft.com/office/officeart/2018/2/layout/IconVerticalSolidList"/>
    <dgm:cxn modelId="{58619B84-D413-4D75-9B50-B3AFAFA82B83}" type="presOf" srcId="{746C2FED-468A-47BF-A1A2-F4E658877BD3}" destId="{4488B142-89AC-4267-8122-B8C033CF13AF}" srcOrd="0" destOrd="0" presId="urn:microsoft.com/office/officeart/2018/2/layout/IconVerticalSolidList"/>
    <dgm:cxn modelId="{1273B8CD-8D8E-423F-82A8-C7C65E623021}" type="presOf" srcId="{1A4A2C6F-75B8-41B8-88B7-CEDC07C45F35}" destId="{546048EC-59CC-42DF-8664-C94C0B10A111}" srcOrd="0" destOrd="0" presId="urn:microsoft.com/office/officeart/2018/2/layout/IconVerticalSolidList"/>
    <dgm:cxn modelId="{3B1E22E3-AE8E-41AD-8C5E-2472803AFCC8}" srcId="{746C2FED-468A-47BF-A1A2-F4E658877BD3}" destId="{1A4A2C6F-75B8-41B8-88B7-CEDC07C45F35}" srcOrd="1" destOrd="0" parTransId="{06145E7B-F190-4B18-B812-1EC667EE0D71}" sibTransId="{DA9EFD3F-B29C-4788-B1D8-765E533C8890}"/>
    <dgm:cxn modelId="{1EDA0AFB-770A-4EB8-92E6-ABA512C23A21}" srcId="{746C2FED-468A-47BF-A1A2-F4E658877BD3}" destId="{89A4D1DD-A59E-47AB-9E56-973DFD3E7708}" srcOrd="2" destOrd="0" parTransId="{1521243B-0C5A-4539-A752-78EA3C667A4A}" sibTransId="{C80D2986-E6FE-4771-86F7-0DA1038B5AD6}"/>
    <dgm:cxn modelId="{7C65FB80-923D-4DE4-B475-6F5674EDFC09}" type="presParOf" srcId="{4488B142-89AC-4267-8122-B8C033CF13AF}" destId="{D965C9BD-6D80-4961-8AF3-6B7829867DA0}" srcOrd="0" destOrd="0" presId="urn:microsoft.com/office/officeart/2018/2/layout/IconVerticalSolidList"/>
    <dgm:cxn modelId="{0AF39CF7-B8E0-4C5A-9DC5-5A58228D566D}" type="presParOf" srcId="{D965C9BD-6D80-4961-8AF3-6B7829867DA0}" destId="{D4D98FFD-A305-406E-83A8-3D800FC467A0}" srcOrd="0" destOrd="0" presId="urn:microsoft.com/office/officeart/2018/2/layout/IconVerticalSolidList"/>
    <dgm:cxn modelId="{67088F00-5BBF-4890-8704-7125310017F3}" type="presParOf" srcId="{D965C9BD-6D80-4961-8AF3-6B7829867DA0}" destId="{2296FAE3-1ED0-4F9E-B664-78D162E9B52B}" srcOrd="1" destOrd="0" presId="urn:microsoft.com/office/officeart/2018/2/layout/IconVerticalSolidList"/>
    <dgm:cxn modelId="{5251D402-D13B-4CDB-BF28-43EA7A3E08C0}" type="presParOf" srcId="{D965C9BD-6D80-4961-8AF3-6B7829867DA0}" destId="{A22B11A6-AAAC-4BE8-BEB2-8A0DC04896EC}" srcOrd="2" destOrd="0" presId="urn:microsoft.com/office/officeart/2018/2/layout/IconVerticalSolidList"/>
    <dgm:cxn modelId="{3A39DA62-36E4-4866-9062-EEB2DF74FB1F}" type="presParOf" srcId="{D965C9BD-6D80-4961-8AF3-6B7829867DA0}" destId="{45661DA4-A4F4-4D74-BF49-76A74D64F104}" srcOrd="3" destOrd="0" presId="urn:microsoft.com/office/officeart/2018/2/layout/IconVerticalSolidList"/>
    <dgm:cxn modelId="{49B2B936-A67E-4395-9B21-3373B4F0C528}" type="presParOf" srcId="{4488B142-89AC-4267-8122-B8C033CF13AF}" destId="{284DE47F-EC44-4233-8C6A-EBDF6D6A5DBB}" srcOrd="1" destOrd="0" presId="urn:microsoft.com/office/officeart/2018/2/layout/IconVerticalSolidList"/>
    <dgm:cxn modelId="{9945B57D-8157-4330-934E-2E4244E19BF7}" type="presParOf" srcId="{4488B142-89AC-4267-8122-B8C033CF13AF}" destId="{F32F87B1-4BBC-4983-8AF9-0BEC4CE14D79}" srcOrd="2" destOrd="0" presId="urn:microsoft.com/office/officeart/2018/2/layout/IconVerticalSolidList"/>
    <dgm:cxn modelId="{30950428-1B7F-4D73-904A-A3FDAEB459A0}" type="presParOf" srcId="{F32F87B1-4BBC-4983-8AF9-0BEC4CE14D79}" destId="{1ABE2B59-B37B-4497-B561-A91A04E3DAA1}" srcOrd="0" destOrd="0" presId="urn:microsoft.com/office/officeart/2018/2/layout/IconVerticalSolidList"/>
    <dgm:cxn modelId="{E4A0C74A-9CB8-4827-8029-6F7A443198C7}" type="presParOf" srcId="{F32F87B1-4BBC-4983-8AF9-0BEC4CE14D79}" destId="{7595F8D2-7E6C-452A-9C65-FF5E3B9F8B57}" srcOrd="1" destOrd="0" presId="urn:microsoft.com/office/officeart/2018/2/layout/IconVerticalSolidList"/>
    <dgm:cxn modelId="{2A815BE4-B9CD-49FC-9B35-E0878E2648C8}" type="presParOf" srcId="{F32F87B1-4BBC-4983-8AF9-0BEC4CE14D79}" destId="{55DB3498-3172-45C0-A7CA-4366D43DF851}" srcOrd="2" destOrd="0" presId="urn:microsoft.com/office/officeart/2018/2/layout/IconVerticalSolidList"/>
    <dgm:cxn modelId="{8BC1FEE5-7C66-4E5B-AAC9-9C7EB9F08437}" type="presParOf" srcId="{F32F87B1-4BBC-4983-8AF9-0BEC4CE14D79}" destId="{546048EC-59CC-42DF-8664-C94C0B10A111}" srcOrd="3" destOrd="0" presId="urn:microsoft.com/office/officeart/2018/2/layout/IconVerticalSolidList"/>
    <dgm:cxn modelId="{2F831E41-F43C-4CC9-B2A2-49BD97B6E551}" type="presParOf" srcId="{4488B142-89AC-4267-8122-B8C033CF13AF}" destId="{5FA25503-3B75-4015-B384-DECF1D8AF284}" srcOrd="3" destOrd="0" presId="urn:microsoft.com/office/officeart/2018/2/layout/IconVerticalSolidList"/>
    <dgm:cxn modelId="{A701EA9A-D974-4181-972D-51E83737BBDD}" type="presParOf" srcId="{4488B142-89AC-4267-8122-B8C033CF13AF}" destId="{F06C339F-CDF0-42FF-8B54-4F23D7BB9234}" srcOrd="4" destOrd="0" presId="urn:microsoft.com/office/officeart/2018/2/layout/IconVerticalSolidList"/>
    <dgm:cxn modelId="{ED45B5B3-7908-4B9C-91D5-346A22A14D95}" type="presParOf" srcId="{F06C339F-CDF0-42FF-8B54-4F23D7BB9234}" destId="{49DFB137-280A-4A92-900F-9FEC0915E0F9}" srcOrd="0" destOrd="0" presId="urn:microsoft.com/office/officeart/2018/2/layout/IconVerticalSolidList"/>
    <dgm:cxn modelId="{0AEED7ED-4EAB-4257-8C82-ECD6FA2714F9}" type="presParOf" srcId="{F06C339F-CDF0-42FF-8B54-4F23D7BB9234}" destId="{348E54C0-EFE4-44A9-B4B3-03333BE2D9A0}" srcOrd="1" destOrd="0" presId="urn:microsoft.com/office/officeart/2018/2/layout/IconVerticalSolidList"/>
    <dgm:cxn modelId="{79F998C1-A031-4751-A91F-5207A2435CF5}" type="presParOf" srcId="{F06C339F-CDF0-42FF-8B54-4F23D7BB9234}" destId="{F7C0BCF9-D5BF-4692-96F3-7CF5E8315ED3}" srcOrd="2" destOrd="0" presId="urn:microsoft.com/office/officeart/2018/2/layout/IconVerticalSolidList"/>
    <dgm:cxn modelId="{3A139804-BF51-41E0-AA6B-CE602A20D050}" type="presParOf" srcId="{F06C339F-CDF0-42FF-8B54-4F23D7BB9234}" destId="{2B9AF5FA-CFB7-47BC-AE7C-5CD04AB0D443}" srcOrd="3" destOrd="0" presId="urn:microsoft.com/office/officeart/2018/2/layout/IconVerticalSolidList"/>
    <dgm:cxn modelId="{DE528B7F-1C71-4915-B76A-B90E2977A49D}" type="presParOf" srcId="{4488B142-89AC-4267-8122-B8C033CF13AF}" destId="{10323FAE-E215-4B4C-A7EB-66AC265C618C}" srcOrd="5" destOrd="0" presId="urn:microsoft.com/office/officeart/2018/2/layout/IconVerticalSolidList"/>
    <dgm:cxn modelId="{8B127442-8ED9-47BB-8449-BD3B1DEF90CE}" type="presParOf" srcId="{4488B142-89AC-4267-8122-B8C033CF13AF}" destId="{B0F23A1F-88F1-498D-AB59-FD5551D93E0A}" srcOrd="6" destOrd="0" presId="urn:microsoft.com/office/officeart/2018/2/layout/IconVerticalSolidList"/>
    <dgm:cxn modelId="{9BDD9F79-A2A0-4FC7-8245-37353FA41360}" type="presParOf" srcId="{B0F23A1F-88F1-498D-AB59-FD5551D93E0A}" destId="{A6FDCA7E-BD41-41E0-984A-C33E379085CC}" srcOrd="0" destOrd="0" presId="urn:microsoft.com/office/officeart/2018/2/layout/IconVerticalSolidList"/>
    <dgm:cxn modelId="{BACE4591-DEB6-4EA0-844F-1B90F7E923A6}" type="presParOf" srcId="{B0F23A1F-88F1-498D-AB59-FD5551D93E0A}" destId="{5563CE8B-7683-43C7-96B9-CED35172CC63}" srcOrd="1" destOrd="0" presId="urn:microsoft.com/office/officeart/2018/2/layout/IconVerticalSolidList"/>
    <dgm:cxn modelId="{B72635DC-6ACF-498E-8169-2A366914EC9F}" type="presParOf" srcId="{B0F23A1F-88F1-498D-AB59-FD5551D93E0A}" destId="{95ECB829-829A-4661-B10B-B944EA5E6634}" srcOrd="2" destOrd="0" presId="urn:microsoft.com/office/officeart/2018/2/layout/IconVerticalSolidList"/>
    <dgm:cxn modelId="{7D76988B-4253-4696-8307-43F7D74C6004}" type="presParOf" srcId="{B0F23A1F-88F1-498D-AB59-FD5551D93E0A}" destId="{4272E4BD-CB4C-4D0D-B4C1-B59F7B77BE9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C7FA5F-1782-416B-A668-CBABEC1CC3DE}">
      <dsp:nvSpPr>
        <dsp:cNvPr id="0" name=""/>
        <dsp:cNvSpPr/>
      </dsp:nvSpPr>
      <dsp:spPr>
        <a:xfrm>
          <a:off x="864343" y="802920"/>
          <a:ext cx="1098000" cy="1098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DA590A-28A0-4B54-AE5B-E71369265E95}">
      <dsp:nvSpPr>
        <dsp:cNvPr id="0" name=""/>
        <dsp:cNvSpPr/>
      </dsp:nvSpPr>
      <dsp:spPr>
        <a:xfrm>
          <a:off x="1098343" y="1036920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BC9827-9A3B-4A40-A663-AD1410DAC283}">
      <dsp:nvSpPr>
        <dsp:cNvPr id="0" name=""/>
        <dsp:cNvSpPr/>
      </dsp:nvSpPr>
      <dsp:spPr>
        <a:xfrm>
          <a:off x="513343" y="2242920"/>
          <a:ext cx="1800000" cy="94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/>
            <a:t>Low energy &amp; fatigue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3343" y="2242920"/>
        <a:ext cx="1800000" cy="945000"/>
      </dsp:txXfrm>
    </dsp:sp>
    <dsp:sp modelId="{40D8085B-8D2B-4E1C-99AF-FD83A31F19D0}">
      <dsp:nvSpPr>
        <dsp:cNvPr id="0" name=""/>
        <dsp:cNvSpPr/>
      </dsp:nvSpPr>
      <dsp:spPr>
        <a:xfrm>
          <a:off x="2979343" y="802920"/>
          <a:ext cx="1098000" cy="1098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0E1678-C6BE-405F-8C90-B54E4E05B645}">
      <dsp:nvSpPr>
        <dsp:cNvPr id="0" name=""/>
        <dsp:cNvSpPr/>
      </dsp:nvSpPr>
      <dsp:spPr>
        <a:xfrm>
          <a:off x="3213343" y="1036920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6B9AEB-6DA6-4FBB-AACE-DEB834973789}">
      <dsp:nvSpPr>
        <dsp:cNvPr id="0" name=""/>
        <dsp:cNvSpPr/>
      </dsp:nvSpPr>
      <dsp:spPr>
        <a:xfrm>
          <a:off x="2628343" y="2242920"/>
          <a:ext cx="1800000" cy="94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/>
            <a:t>Mood swings &amp; irritability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28343" y="2242920"/>
        <a:ext cx="1800000" cy="945000"/>
      </dsp:txXfrm>
    </dsp:sp>
    <dsp:sp modelId="{09D0E4DB-BB04-4B78-9992-B0AA71509F69}">
      <dsp:nvSpPr>
        <dsp:cNvPr id="0" name=""/>
        <dsp:cNvSpPr/>
      </dsp:nvSpPr>
      <dsp:spPr>
        <a:xfrm>
          <a:off x="5094343" y="802920"/>
          <a:ext cx="1098000" cy="1098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069D20-0AF0-45B0-A849-32871118C303}">
      <dsp:nvSpPr>
        <dsp:cNvPr id="0" name=""/>
        <dsp:cNvSpPr/>
      </dsp:nvSpPr>
      <dsp:spPr>
        <a:xfrm>
          <a:off x="5328343" y="1036920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79CD54-5C03-417C-8BCB-5C3BFFD5A8E3}">
      <dsp:nvSpPr>
        <dsp:cNvPr id="0" name=""/>
        <dsp:cNvSpPr/>
      </dsp:nvSpPr>
      <dsp:spPr>
        <a:xfrm>
          <a:off x="4743343" y="2242920"/>
          <a:ext cx="1800000" cy="94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/>
            <a:t>Poor academic performance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43343" y="2242920"/>
        <a:ext cx="1800000" cy="945000"/>
      </dsp:txXfrm>
    </dsp:sp>
    <dsp:sp modelId="{AE7916AF-7D41-4F90-921C-C9416A417D34}">
      <dsp:nvSpPr>
        <dsp:cNvPr id="0" name=""/>
        <dsp:cNvSpPr/>
      </dsp:nvSpPr>
      <dsp:spPr>
        <a:xfrm>
          <a:off x="7209343" y="802920"/>
          <a:ext cx="1098000" cy="1098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AA3BE1-BC9A-40AA-976F-4AD396DA3BB4}">
      <dsp:nvSpPr>
        <dsp:cNvPr id="0" name=""/>
        <dsp:cNvSpPr/>
      </dsp:nvSpPr>
      <dsp:spPr>
        <a:xfrm>
          <a:off x="7443343" y="1036920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4408F3-70FB-4ABF-BFC6-68B61C79CD6A}">
      <dsp:nvSpPr>
        <dsp:cNvPr id="0" name=""/>
        <dsp:cNvSpPr/>
      </dsp:nvSpPr>
      <dsp:spPr>
        <a:xfrm>
          <a:off x="6858343" y="2242920"/>
          <a:ext cx="1800000" cy="94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/>
            <a:t>Digestive issues 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58343" y="2242920"/>
        <a:ext cx="1800000" cy="945000"/>
      </dsp:txXfrm>
    </dsp:sp>
    <dsp:sp modelId="{6A1A557D-E2D8-47A6-BA4E-3B1DEE8356D2}">
      <dsp:nvSpPr>
        <dsp:cNvPr id="0" name=""/>
        <dsp:cNvSpPr/>
      </dsp:nvSpPr>
      <dsp:spPr>
        <a:xfrm>
          <a:off x="9324343" y="802920"/>
          <a:ext cx="1098000" cy="1098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8CFC19-D902-40BE-B231-58B52073C45C}">
      <dsp:nvSpPr>
        <dsp:cNvPr id="0" name=""/>
        <dsp:cNvSpPr/>
      </dsp:nvSpPr>
      <dsp:spPr>
        <a:xfrm>
          <a:off x="9558343" y="1036920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F63490-FFED-4053-ACE6-9BE6249612C5}">
      <dsp:nvSpPr>
        <dsp:cNvPr id="0" name=""/>
        <dsp:cNvSpPr/>
      </dsp:nvSpPr>
      <dsp:spPr>
        <a:xfrm>
          <a:off x="8973343" y="2242920"/>
          <a:ext cx="1800000" cy="94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/>
            <a:t>Weakened immunity</a:t>
          </a:r>
        </a:p>
      </dsp:txBody>
      <dsp:txXfrm>
        <a:off x="8973343" y="2242920"/>
        <a:ext cx="1800000" cy="945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C5996-7E20-40AD-A06E-B6A0BE6DB6D3}">
      <dsp:nvSpPr>
        <dsp:cNvPr id="0" name=""/>
        <dsp:cNvSpPr/>
      </dsp:nvSpPr>
      <dsp:spPr>
        <a:xfrm>
          <a:off x="0" y="677"/>
          <a:ext cx="3025303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3D47996-6473-499C-9530-CBA30C749E66}">
      <dsp:nvSpPr>
        <dsp:cNvPr id="0" name=""/>
        <dsp:cNvSpPr/>
      </dsp:nvSpPr>
      <dsp:spPr>
        <a:xfrm>
          <a:off x="0" y="677"/>
          <a:ext cx="3025303" cy="110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Obesity and overweight</a:t>
          </a:r>
          <a:r>
            <a:rPr lang="en-US" sz="2300" kern="120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0" y="677"/>
        <a:ext cx="3025303" cy="1108938"/>
      </dsp:txXfrm>
    </dsp:sp>
    <dsp:sp modelId="{59CBC211-EED7-4FD7-AA61-167A6D37DE4F}">
      <dsp:nvSpPr>
        <dsp:cNvPr id="0" name=""/>
        <dsp:cNvSpPr/>
      </dsp:nvSpPr>
      <dsp:spPr>
        <a:xfrm>
          <a:off x="0" y="1109615"/>
          <a:ext cx="3025303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236E414-F189-4956-A072-1A291B6C0ADF}">
      <dsp:nvSpPr>
        <dsp:cNvPr id="0" name=""/>
        <dsp:cNvSpPr/>
      </dsp:nvSpPr>
      <dsp:spPr>
        <a:xfrm>
          <a:off x="0" y="1109615"/>
          <a:ext cx="3025303" cy="110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Chronic diseases</a:t>
          </a:r>
          <a:r>
            <a:rPr lang="en-US" sz="2300" kern="120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0" y="1109615"/>
        <a:ext cx="3025303" cy="1108938"/>
      </dsp:txXfrm>
    </dsp:sp>
    <dsp:sp modelId="{3AAFAC19-708F-43B5-8FF3-3DC2373278A4}">
      <dsp:nvSpPr>
        <dsp:cNvPr id="0" name=""/>
        <dsp:cNvSpPr/>
      </dsp:nvSpPr>
      <dsp:spPr>
        <a:xfrm>
          <a:off x="0" y="2218554"/>
          <a:ext cx="3025303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24EA54F-695A-4C2D-9DF6-6ECD7EF091BD}">
      <dsp:nvSpPr>
        <dsp:cNvPr id="0" name=""/>
        <dsp:cNvSpPr/>
      </dsp:nvSpPr>
      <dsp:spPr>
        <a:xfrm>
          <a:off x="0" y="2218554"/>
          <a:ext cx="3025303" cy="110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Mental health issues</a:t>
          </a:r>
          <a:r>
            <a:rPr lang="en-US" sz="2300" kern="120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0" y="2218554"/>
        <a:ext cx="3025303" cy="1108938"/>
      </dsp:txXfrm>
    </dsp:sp>
    <dsp:sp modelId="{8E9CEB67-F17B-4AE7-BD9E-4EDF2774FBD7}">
      <dsp:nvSpPr>
        <dsp:cNvPr id="0" name=""/>
        <dsp:cNvSpPr/>
      </dsp:nvSpPr>
      <dsp:spPr>
        <a:xfrm>
          <a:off x="0" y="3327492"/>
          <a:ext cx="3025303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52EB364-1540-4316-BCA0-1DC2A252045C}">
      <dsp:nvSpPr>
        <dsp:cNvPr id="0" name=""/>
        <dsp:cNvSpPr/>
      </dsp:nvSpPr>
      <dsp:spPr>
        <a:xfrm>
          <a:off x="0" y="3327492"/>
          <a:ext cx="3025303" cy="110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Lower academic and professional potential</a:t>
          </a:r>
        </a:p>
      </dsp:txBody>
      <dsp:txXfrm>
        <a:off x="0" y="3327492"/>
        <a:ext cx="3025303" cy="1108938"/>
      </dsp:txXfrm>
    </dsp:sp>
    <dsp:sp modelId="{9A7661A1-70AA-4E6D-A9AB-B7C844230750}">
      <dsp:nvSpPr>
        <dsp:cNvPr id="0" name=""/>
        <dsp:cNvSpPr/>
      </dsp:nvSpPr>
      <dsp:spPr>
        <a:xfrm>
          <a:off x="0" y="4436431"/>
          <a:ext cx="3025303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247F938-B527-4FDF-AE47-CA1E2D570279}">
      <dsp:nvSpPr>
        <dsp:cNvPr id="0" name=""/>
        <dsp:cNvSpPr/>
      </dsp:nvSpPr>
      <dsp:spPr>
        <a:xfrm>
          <a:off x="0" y="4436431"/>
          <a:ext cx="3025303" cy="110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Poor lifestyle habits</a:t>
          </a:r>
        </a:p>
      </dsp:txBody>
      <dsp:txXfrm>
        <a:off x="0" y="4436431"/>
        <a:ext cx="3025303" cy="11089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84C574-FD14-4F29-B4FB-0145AFDD295C}">
      <dsp:nvSpPr>
        <dsp:cNvPr id="0" name=""/>
        <dsp:cNvSpPr/>
      </dsp:nvSpPr>
      <dsp:spPr>
        <a:xfrm>
          <a:off x="770775" y="1576"/>
          <a:ext cx="1912915" cy="11477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Objective 1: Improve Access to Healthy Options</a:t>
          </a:r>
          <a:endParaRPr lang="en-US" sz="1700" kern="1200" dirty="0"/>
        </a:p>
      </dsp:txBody>
      <dsp:txXfrm>
        <a:off x="804391" y="35192"/>
        <a:ext cx="1845683" cy="1080517"/>
      </dsp:txXfrm>
    </dsp:sp>
    <dsp:sp modelId="{6C3085FF-350A-4DD7-BB36-715DE396F66E}">
      <dsp:nvSpPr>
        <dsp:cNvPr id="0" name=""/>
        <dsp:cNvSpPr/>
      </dsp:nvSpPr>
      <dsp:spPr>
        <a:xfrm>
          <a:off x="2852027" y="338249"/>
          <a:ext cx="405538" cy="47440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852027" y="433130"/>
        <a:ext cx="283877" cy="284641"/>
      </dsp:txXfrm>
    </dsp:sp>
    <dsp:sp modelId="{B7C851FB-3743-4A88-9108-D42945D25B1A}">
      <dsp:nvSpPr>
        <dsp:cNvPr id="0" name=""/>
        <dsp:cNvSpPr/>
      </dsp:nvSpPr>
      <dsp:spPr>
        <a:xfrm>
          <a:off x="3448857" y="1576"/>
          <a:ext cx="1912915" cy="11477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Partner with university food outlets</a:t>
          </a:r>
        </a:p>
      </dsp:txBody>
      <dsp:txXfrm>
        <a:off x="3482473" y="35192"/>
        <a:ext cx="1845683" cy="1080517"/>
      </dsp:txXfrm>
    </dsp:sp>
    <dsp:sp modelId="{7C276B62-93FE-49BB-A997-05F5CD6CF3D7}">
      <dsp:nvSpPr>
        <dsp:cNvPr id="0" name=""/>
        <dsp:cNvSpPr/>
      </dsp:nvSpPr>
      <dsp:spPr>
        <a:xfrm>
          <a:off x="5530109" y="338249"/>
          <a:ext cx="405538" cy="47440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530109" y="433130"/>
        <a:ext cx="283877" cy="284641"/>
      </dsp:txXfrm>
    </dsp:sp>
    <dsp:sp modelId="{7276D88F-1086-4EFC-8A4B-14358D84EF06}">
      <dsp:nvSpPr>
        <dsp:cNvPr id="0" name=""/>
        <dsp:cNvSpPr/>
      </dsp:nvSpPr>
      <dsp:spPr>
        <a:xfrm>
          <a:off x="6126939" y="1576"/>
          <a:ext cx="1912915" cy="11477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Promote affordable healthy meal deals</a:t>
          </a:r>
        </a:p>
      </dsp:txBody>
      <dsp:txXfrm>
        <a:off x="6160555" y="35192"/>
        <a:ext cx="1845683" cy="1080517"/>
      </dsp:txXfrm>
    </dsp:sp>
    <dsp:sp modelId="{1C8FF223-1950-4C08-9954-2027046C3F55}">
      <dsp:nvSpPr>
        <dsp:cNvPr id="0" name=""/>
        <dsp:cNvSpPr/>
      </dsp:nvSpPr>
      <dsp:spPr>
        <a:xfrm>
          <a:off x="8208191" y="338249"/>
          <a:ext cx="405538" cy="47440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8208191" y="433130"/>
        <a:ext cx="283877" cy="284641"/>
      </dsp:txXfrm>
    </dsp:sp>
    <dsp:sp modelId="{397B225D-B217-45EB-A2DF-545C5482766B}">
      <dsp:nvSpPr>
        <dsp:cNvPr id="0" name=""/>
        <dsp:cNvSpPr/>
      </dsp:nvSpPr>
      <dsp:spPr>
        <a:xfrm>
          <a:off x="8805020" y="1576"/>
          <a:ext cx="1912915" cy="11477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Share budget-friendly meal ideas</a:t>
          </a:r>
        </a:p>
      </dsp:txBody>
      <dsp:txXfrm>
        <a:off x="8838636" y="35192"/>
        <a:ext cx="1845683" cy="1080517"/>
      </dsp:txXfrm>
    </dsp:sp>
    <dsp:sp modelId="{7878EEF9-E605-4A77-AEA1-20B80BF0668C}">
      <dsp:nvSpPr>
        <dsp:cNvPr id="0" name=""/>
        <dsp:cNvSpPr/>
      </dsp:nvSpPr>
      <dsp:spPr>
        <a:xfrm rot="5400000">
          <a:off x="9558709" y="1283229"/>
          <a:ext cx="405538" cy="47440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-5400000">
        <a:off x="9619158" y="1317662"/>
        <a:ext cx="284641" cy="283877"/>
      </dsp:txXfrm>
    </dsp:sp>
    <dsp:sp modelId="{E9BE0A5B-A17F-4EBD-A50F-146A421C34CE}">
      <dsp:nvSpPr>
        <dsp:cNvPr id="0" name=""/>
        <dsp:cNvSpPr/>
      </dsp:nvSpPr>
      <dsp:spPr>
        <a:xfrm>
          <a:off x="8805020" y="1914491"/>
          <a:ext cx="1912915" cy="11477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Objective 2: Increase Nutrition Knowledge</a:t>
          </a:r>
          <a:endParaRPr lang="en-US" sz="1700" kern="1200" dirty="0"/>
        </a:p>
      </dsp:txBody>
      <dsp:txXfrm>
        <a:off x="8838636" y="1948107"/>
        <a:ext cx="1845683" cy="1080517"/>
      </dsp:txXfrm>
    </dsp:sp>
    <dsp:sp modelId="{1CA89C63-D750-4803-8E5C-F9EDD3DE169F}">
      <dsp:nvSpPr>
        <dsp:cNvPr id="0" name=""/>
        <dsp:cNvSpPr/>
      </dsp:nvSpPr>
      <dsp:spPr>
        <a:xfrm rot="10800000">
          <a:off x="8231146" y="2251164"/>
          <a:ext cx="405538" cy="47440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8352807" y="2346045"/>
        <a:ext cx="283877" cy="284641"/>
      </dsp:txXfrm>
    </dsp:sp>
    <dsp:sp modelId="{E9F21FD7-09BD-46E0-B08A-2637CD5513F2}">
      <dsp:nvSpPr>
        <dsp:cNvPr id="0" name=""/>
        <dsp:cNvSpPr/>
      </dsp:nvSpPr>
      <dsp:spPr>
        <a:xfrm>
          <a:off x="6126939" y="1914491"/>
          <a:ext cx="1912915" cy="11477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Short educational workshops</a:t>
          </a:r>
        </a:p>
      </dsp:txBody>
      <dsp:txXfrm>
        <a:off x="6160555" y="1948107"/>
        <a:ext cx="1845683" cy="1080517"/>
      </dsp:txXfrm>
    </dsp:sp>
    <dsp:sp modelId="{E9EB2B14-82AF-4D8E-9820-FFDD3B46E8A5}">
      <dsp:nvSpPr>
        <dsp:cNvPr id="0" name=""/>
        <dsp:cNvSpPr/>
      </dsp:nvSpPr>
      <dsp:spPr>
        <a:xfrm rot="10800000">
          <a:off x="5553064" y="2251164"/>
          <a:ext cx="405538" cy="47440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5674725" y="2346045"/>
        <a:ext cx="283877" cy="284641"/>
      </dsp:txXfrm>
    </dsp:sp>
    <dsp:sp modelId="{260C39F8-6FE4-4E97-9ADE-96351982361A}">
      <dsp:nvSpPr>
        <dsp:cNvPr id="0" name=""/>
        <dsp:cNvSpPr/>
      </dsp:nvSpPr>
      <dsp:spPr>
        <a:xfrm>
          <a:off x="3448857" y="1914491"/>
          <a:ext cx="1912915" cy="11477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Social media infographics</a:t>
          </a:r>
        </a:p>
      </dsp:txBody>
      <dsp:txXfrm>
        <a:off x="3482473" y="1948107"/>
        <a:ext cx="1845683" cy="1080517"/>
      </dsp:txXfrm>
    </dsp:sp>
    <dsp:sp modelId="{F68D4B4C-0E37-4BC4-B839-CAA49EAC7A67}">
      <dsp:nvSpPr>
        <dsp:cNvPr id="0" name=""/>
        <dsp:cNvSpPr/>
      </dsp:nvSpPr>
      <dsp:spPr>
        <a:xfrm rot="10800000">
          <a:off x="2874982" y="2251164"/>
          <a:ext cx="405538" cy="47440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2996643" y="2346045"/>
        <a:ext cx="283877" cy="284641"/>
      </dsp:txXfrm>
    </dsp:sp>
    <dsp:sp modelId="{3AC49AB5-EAA0-4F7B-AEA7-725B8F8E5443}">
      <dsp:nvSpPr>
        <dsp:cNvPr id="0" name=""/>
        <dsp:cNvSpPr/>
      </dsp:nvSpPr>
      <dsp:spPr>
        <a:xfrm>
          <a:off x="770775" y="1914491"/>
          <a:ext cx="1912915" cy="11477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Simple “5-a-day” awareness posts</a:t>
          </a:r>
        </a:p>
      </dsp:txBody>
      <dsp:txXfrm>
        <a:off x="804391" y="1948107"/>
        <a:ext cx="1845683" cy="1080517"/>
      </dsp:txXfrm>
    </dsp:sp>
    <dsp:sp modelId="{03564519-C024-4627-8D49-227B6AAB2DC0}">
      <dsp:nvSpPr>
        <dsp:cNvPr id="0" name=""/>
        <dsp:cNvSpPr/>
      </dsp:nvSpPr>
      <dsp:spPr>
        <a:xfrm rot="5400000">
          <a:off x="1524464" y="3196145"/>
          <a:ext cx="405538" cy="47440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-5400000">
        <a:off x="1584913" y="3230578"/>
        <a:ext cx="284641" cy="283877"/>
      </dsp:txXfrm>
    </dsp:sp>
    <dsp:sp modelId="{D66C2B31-DE66-4C58-9EA7-032264BB4EAE}">
      <dsp:nvSpPr>
        <dsp:cNvPr id="0" name=""/>
        <dsp:cNvSpPr/>
      </dsp:nvSpPr>
      <dsp:spPr>
        <a:xfrm>
          <a:off x="770775" y="3827407"/>
          <a:ext cx="1912915" cy="11477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Objective 3: Encourage </a:t>
          </a:r>
          <a:r>
            <a:rPr lang="en-US" sz="1700" b="1" kern="1200" dirty="0" err="1"/>
            <a:t>Behaviour</a:t>
          </a:r>
          <a:r>
            <a:rPr lang="en-US" sz="1700" b="1" kern="1200" dirty="0"/>
            <a:t> Change</a:t>
          </a:r>
          <a:endParaRPr lang="en-US" sz="1700" kern="1200" dirty="0"/>
        </a:p>
      </dsp:txBody>
      <dsp:txXfrm>
        <a:off x="804391" y="3861023"/>
        <a:ext cx="1845683" cy="1080517"/>
      </dsp:txXfrm>
    </dsp:sp>
    <dsp:sp modelId="{E9AA029F-DC29-471B-B73A-21D7558DFC34}">
      <dsp:nvSpPr>
        <dsp:cNvPr id="0" name=""/>
        <dsp:cNvSpPr/>
      </dsp:nvSpPr>
      <dsp:spPr>
        <a:xfrm>
          <a:off x="2852027" y="4164080"/>
          <a:ext cx="405538" cy="47440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852027" y="4258961"/>
        <a:ext cx="283877" cy="284641"/>
      </dsp:txXfrm>
    </dsp:sp>
    <dsp:sp modelId="{2B1B7D7B-4C85-445F-A68E-03AED00B6C90}">
      <dsp:nvSpPr>
        <dsp:cNvPr id="0" name=""/>
        <dsp:cNvSpPr/>
      </dsp:nvSpPr>
      <dsp:spPr>
        <a:xfrm>
          <a:off x="3448857" y="3827407"/>
          <a:ext cx="1912915" cy="11477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8-week healthy eating challenge</a:t>
          </a:r>
        </a:p>
      </dsp:txBody>
      <dsp:txXfrm>
        <a:off x="3482473" y="3861023"/>
        <a:ext cx="1845683" cy="1080517"/>
      </dsp:txXfrm>
    </dsp:sp>
    <dsp:sp modelId="{5FD71438-76E5-42F7-9626-B95655C929A4}">
      <dsp:nvSpPr>
        <dsp:cNvPr id="0" name=""/>
        <dsp:cNvSpPr/>
      </dsp:nvSpPr>
      <dsp:spPr>
        <a:xfrm>
          <a:off x="5530109" y="4164080"/>
          <a:ext cx="405538" cy="47440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530109" y="4258961"/>
        <a:ext cx="283877" cy="284641"/>
      </dsp:txXfrm>
    </dsp:sp>
    <dsp:sp modelId="{24AD9F7D-C184-4BEF-B826-7F86E2184FA5}">
      <dsp:nvSpPr>
        <dsp:cNvPr id="0" name=""/>
        <dsp:cNvSpPr/>
      </dsp:nvSpPr>
      <dsp:spPr>
        <a:xfrm>
          <a:off x="6126939" y="3827407"/>
          <a:ext cx="1912915" cy="11477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Peer support groups</a:t>
          </a:r>
        </a:p>
      </dsp:txBody>
      <dsp:txXfrm>
        <a:off x="6160555" y="3861023"/>
        <a:ext cx="1845683" cy="1080517"/>
      </dsp:txXfrm>
    </dsp:sp>
    <dsp:sp modelId="{FE6E37B1-7E2F-483B-B752-3DB5FC43CBCE}">
      <dsp:nvSpPr>
        <dsp:cNvPr id="0" name=""/>
        <dsp:cNvSpPr/>
      </dsp:nvSpPr>
      <dsp:spPr>
        <a:xfrm>
          <a:off x="8208191" y="4164080"/>
          <a:ext cx="405538" cy="47440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8208191" y="4258961"/>
        <a:ext cx="283877" cy="284641"/>
      </dsp:txXfrm>
    </dsp:sp>
    <dsp:sp modelId="{88E560FD-97F0-433A-9D15-7AB45695B84E}">
      <dsp:nvSpPr>
        <dsp:cNvPr id="0" name=""/>
        <dsp:cNvSpPr/>
      </dsp:nvSpPr>
      <dsp:spPr>
        <a:xfrm>
          <a:off x="8805020" y="3827407"/>
          <a:ext cx="1912915" cy="11477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Weekly progress tracking</a:t>
          </a:r>
        </a:p>
      </dsp:txBody>
      <dsp:txXfrm>
        <a:off x="8838636" y="3861023"/>
        <a:ext cx="1845683" cy="108051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210F9D-5A26-4052-B72D-03CA271DB973}">
      <dsp:nvSpPr>
        <dsp:cNvPr id="0" name=""/>
        <dsp:cNvSpPr/>
      </dsp:nvSpPr>
      <dsp:spPr>
        <a:xfrm>
          <a:off x="0" y="4485"/>
          <a:ext cx="4449336" cy="95441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D7CA54-4F28-4593-818E-04A73774A910}">
      <dsp:nvSpPr>
        <dsp:cNvPr id="0" name=""/>
        <dsp:cNvSpPr/>
      </dsp:nvSpPr>
      <dsp:spPr>
        <a:xfrm>
          <a:off x="288709" y="219228"/>
          <a:ext cx="525440" cy="52492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095D6F-F75A-4F78-8ECF-95F29BC27640}">
      <dsp:nvSpPr>
        <dsp:cNvPr id="0" name=""/>
        <dsp:cNvSpPr/>
      </dsp:nvSpPr>
      <dsp:spPr>
        <a:xfrm>
          <a:off x="1102860" y="4485"/>
          <a:ext cx="3296651" cy="1043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78" tIns="110478" rIns="110478" bIns="110478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Boosts energy levels for academic tasks and daily activities.</a:t>
          </a:r>
        </a:p>
      </dsp:txBody>
      <dsp:txXfrm>
        <a:off x="1102860" y="4485"/>
        <a:ext cx="3296651" cy="1043889"/>
      </dsp:txXfrm>
    </dsp:sp>
    <dsp:sp modelId="{B6AD9D57-4339-4E63-ABAE-6EE7A5B139D1}">
      <dsp:nvSpPr>
        <dsp:cNvPr id="0" name=""/>
        <dsp:cNvSpPr/>
      </dsp:nvSpPr>
      <dsp:spPr>
        <a:xfrm>
          <a:off x="0" y="1309346"/>
          <a:ext cx="4449336" cy="954412"/>
        </a:xfrm>
        <a:prstGeom prst="roundRect">
          <a:avLst>
            <a:gd name="adj" fmla="val 10000"/>
          </a:avLst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191C6B-14B2-41B3-9026-860AAAB93F9A}">
      <dsp:nvSpPr>
        <dsp:cNvPr id="0" name=""/>
        <dsp:cNvSpPr/>
      </dsp:nvSpPr>
      <dsp:spPr>
        <a:xfrm>
          <a:off x="288709" y="1524089"/>
          <a:ext cx="525440" cy="52492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E38EC1-147D-4561-AED4-80D86E0DBC2D}">
      <dsp:nvSpPr>
        <dsp:cNvPr id="0" name=""/>
        <dsp:cNvSpPr/>
      </dsp:nvSpPr>
      <dsp:spPr>
        <a:xfrm>
          <a:off x="1102860" y="1309346"/>
          <a:ext cx="3296651" cy="1043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78" tIns="110478" rIns="110478" bIns="110478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Supports proper growth and development.</a:t>
          </a:r>
        </a:p>
      </dsp:txBody>
      <dsp:txXfrm>
        <a:off x="1102860" y="1309346"/>
        <a:ext cx="3296651" cy="1043889"/>
      </dsp:txXfrm>
    </dsp:sp>
    <dsp:sp modelId="{B1848E1C-6A99-4609-A84E-61BCDDE976A0}">
      <dsp:nvSpPr>
        <dsp:cNvPr id="0" name=""/>
        <dsp:cNvSpPr/>
      </dsp:nvSpPr>
      <dsp:spPr>
        <a:xfrm>
          <a:off x="0" y="2614208"/>
          <a:ext cx="4449336" cy="954412"/>
        </a:xfrm>
        <a:prstGeom prst="roundRect">
          <a:avLst>
            <a:gd name="adj" fmla="val 10000"/>
          </a:avLst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4B2399-5E0D-4BE8-AB20-3FEC1A58D171}">
      <dsp:nvSpPr>
        <dsp:cNvPr id="0" name=""/>
        <dsp:cNvSpPr/>
      </dsp:nvSpPr>
      <dsp:spPr>
        <a:xfrm>
          <a:off x="288709" y="2828951"/>
          <a:ext cx="525440" cy="52492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7731D7-9E7F-440B-9C40-C74D2F652296}">
      <dsp:nvSpPr>
        <dsp:cNvPr id="0" name=""/>
        <dsp:cNvSpPr/>
      </dsp:nvSpPr>
      <dsp:spPr>
        <a:xfrm>
          <a:off x="1102860" y="2614208"/>
          <a:ext cx="3296651" cy="1043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78" tIns="110478" rIns="110478" bIns="110478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Strengthens the immune system, helping prevent illnesses.</a:t>
          </a:r>
        </a:p>
      </dsp:txBody>
      <dsp:txXfrm>
        <a:off x="1102860" y="2614208"/>
        <a:ext cx="3296651" cy="1043889"/>
      </dsp:txXfrm>
    </dsp:sp>
    <dsp:sp modelId="{146D4E56-489E-474B-8684-AE3B7D2E1C42}">
      <dsp:nvSpPr>
        <dsp:cNvPr id="0" name=""/>
        <dsp:cNvSpPr/>
      </dsp:nvSpPr>
      <dsp:spPr>
        <a:xfrm>
          <a:off x="0" y="3919069"/>
          <a:ext cx="4449336" cy="954412"/>
        </a:xfrm>
        <a:prstGeom prst="roundRect">
          <a:avLst>
            <a:gd name="adj" fmla="val 10000"/>
          </a:avLst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515589-AC4A-4BEF-B02A-F0E1D10B175C}">
      <dsp:nvSpPr>
        <dsp:cNvPr id="0" name=""/>
        <dsp:cNvSpPr/>
      </dsp:nvSpPr>
      <dsp:spPr>
        <a:xfrm>
          <a:off x="288709" y="4133812"/>
          <a:ext cx="525440" cy="52492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E66296-6E56-449B-AF0B-D641503F4AE7}">
      <dsp:nvSpPr>
        <dsp:cNvPr id="0" name=""/>
        <dsp:cNvSpPr/>
      </dsp:nvSpPr>
      <dsp:spPr>
        <a:xfrm>
          <a:off x="1102860" y="3919069"/>
          <a:ext cx="2002201" cy="1043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78" tIns="110478" rIns="110478" bIns="110478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Reduces long-term risk of conditions like:</a:t>
          </a:r>
        </a:p>
      </dsp:txBody>
      <dsp:txXfrm>
        <a:off x="1102860" y="3919069"/>
        <a:ext cx="2002201" cy="1043889"/>
      </dsp:txXfrm>
    </dsp:sp>
    <dsp:sp modelId="{967EE9F4-04A4-41D4-990D-923715112A9A}">
      <dsp:nvSpPr>
        <dsp:cNvPr id="0" name=""/>
        <dsp:cNvSpPr/>
      </dsp:nvSpPr>
      <dsp:spPr>
        <a:xfrm>
          <a:off x="3105061" y="3919069"/>
          <a:ext cx="1294450" cy="1043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78" tIns="110478" rIns="110478" bIns="110478" numCol="1" spcCol="1270" anchor="ctr" anchorCtr="0">
          <a:noAutofit/>
        </a:bodyPr>
        <a:lstStyle/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Obesity</a:t>
          </a:r>
        </a:p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Type 2 diabetes</a:t>
          </a:r>
        </a:p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Cardiovascular diseases</a:t>
          </a:r>
        </a:p>
      </dsp:txBody>
      <dsp:txXfrm>
        <a:off x="3105061" y="3919069"/>
        <a:ext cx="1294450" cy="104388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39E43E-1EC4-43B0-87F8-EB48D1B9770F}">
      <dsp:nvSpPr>
        <dsp:cNvPr id="0" name=""/>
        <dsp:cNvSpPr/>
      </dsp:nvSpPr>
      <dsp:spPr>
        <a:xfrm>
          <a:off x="0" y="0"/>
          <a:ext cx="4629986" cy="10622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Improves 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concentration and memory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, helping students perform better in studies.</a:t>
          </a:r>
        </a:p>
      </dsp:txBody>
      <dsp:txXfrm>
        <a:off x="31113" y="31113"/>
        <a:ext cx="3393955" cy="1000041"/>
      </dsp:txXfrm>
    </dsp:sp>
    <dsp:sp modelId="{C57E1707-8160-41D5-BC1A-E304DC44DA86}">
      <dsp:nvSpPr>
        <dsp:cNvPr id="0" name=""/>
        <dsp:cNvSpPr/>
      </dsp:nvSpPr>
      <dsp:spPr>
        <a:xfrm>
          <a:off x="387761" y="1255406"/>
          <a:ext cx="4629986" cy="10622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4050717"/>
                <a:satOff val="-275"/>
                <a:lumOff val="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50717"/>
                <a:satOff val="-275"/>
                <a:lumOff val="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50717"/>
                <a:satOff val="-275"/>
                <a:lumOff val="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Supports 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brain function and cognitive development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418874" y="1286519"/>
        <a:ext cx="3489525" cy="1000041"/>
      </dsp:txXfrm>
    </dsp:sp>
    <dsp:sp modelId="{3866A8EE-8278-436F-BA52-1173C70EB4CE}">
      <dsp:nvSpPr>
        <dsp:cNvPr id="0" name=""/>
        <dsp:cNvSpPr/>
      </dsp:nvSpPr>
      <dsp:spPr>
        <a:xfrm>
          <a:off x="769735" y="2510813"/>
          <a:ext cx="4629986" cy="10622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8101434"/>
                <a:satOff val="-551"/>
                <a:lumOff val="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101434"/>
                <a:satOff val="-551"/>
                <a:lumOff val="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101434"/>
                <a:satOff val="-551"/>
                <a:lumOff val="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Helps 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reduce stress, anxiety, and mood swings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linked to poor eating habits.</a:t>
          </a:r>
        </a:p>
      </dsp:txBody>
      <dsp:txXfrm>
        <a:off x="800848" y="2541926"/>
        <a:ext cx="3495312" cy="1000041"/>
      </dsp:txXfrm>
    </dsp:sp>
    <dsp:sp modelId="{DAAEAD93-986D-4539-9DE2-3056FDE60658}">
      <dsp:nvSpPr>
        <dsp:cNvPr id="0" name=""/>
        <dsp:cNvSpPr/>
      </dsp:nvSpPr>
      <dsp:spPr>
        <a:xfrm>
          <a:off x="1157496" y="3766219"/>
          <a:ext cx="4629986" cy="10622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Promotes 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better sleep quality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, which improves mental wellbeing and learning ability.</a:t>
          </a:r>
        </a:p>
      </dsp:txBody>
      <dsp:txXfrm>
        <a:off x="1188609" y="3797332"/>
        <a:ext cx="3489525" cy="1000041"/>
      </dsp:txXfrm>
    </dsp:sp>
    <dsp:sp modelId="{0228EF33-A325-4929-82B4-8DEBE34BB7AD}">
      <dsp:nvSpPr>
        <dsp:cNvPr id="0" name=""/>
        <dsp:cNvSpPr/>
      </dsp:nvSpPr>
      <dsp:spPr>
        <a:xfrm>
          <a:off x="3939512" y="813600"/>
          <a:ext cx="690473" cy="690473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4094868" y="813600"/>
        <a:ext cx="379761" cy="519581"/>
      </dsp:txXfrm>
    </dsp:sp>
    <dsp:sp modelId="{0606150A-AF58-4404-BA33-8D5E44AC3E48}">
      <dsp:nvSpPr>
        <dsp:cNvPr id="0" name=""/>
        <dsp:cNvSpPr/>
      </dsp:nvSpPr>
      <dsp:spPr>
        <a:xfrm>
          <a:off x="4327274" y="2069006"/>
          <a:ext cx="690473" cy="690473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5972333"/>
            <a:satOff val="1333"/>
            <a:lumOff val="20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4482630" y="2069006"/>
        <a:ext cx="379761" cy="519581"/>
      </dsp:txXfrm>
    </dsp:sp>
    <dsp:sp modelId="{AC517349-B212-411A-9CA8-8F045431269E}">
      <dsp:nvSpPr>
        <dsp:cNvPr id="0" name=""/>
        <dsp:cNvSpPr/>
      </dsp:nvSpPr>
      <dsp:spPr>
        <a:xfrm>
          <a:off x="4709247" y="3324413"/>
          <a:ext cx="690473" cy="690473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1944666"/>
            <a:satOff val="2667"/>
            <a:lumOff val="401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4864603" y="3324413"/>
        <a:ext cx="379761" cy="51958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42D5EB-75A6-4212-BC99-57AA1EAF8ECF}">
      <dsp:nvSpPr>
        <dsp:cNvPr id="0" name=""/>
        <dsp:cNvSpPr/>
      </dsp:nvSpPr>
      <dsp:spPr>
        <a:xfrm>
          <a:off x="754" y="171455"/>
          <a:ext cx="2941079" cy="176464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Promotes </a:t>
          </a:r>
          <a:r>
            <a:rPr lang="en-US" sz="2500" b="1" kern="1200" dirty="0"/>
            <a:t>social interaction</a:t>
          </a:r>
          <a:r>
            <a:rPr lang="en-US" sz="2500" kern="1200" dirty="0"/>
            <a:t> through group meals or cooking activities.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54" y="171455"/>
        <a:ext cx="2941079" cy="1764647"/>
      </dsp:txXfrm>
    </dsp:sp>
    <dsp:sp modelId="{2B3BEE42-59AB-4D6C-A2A2-E613445A49F3}">
      <dsp:nvSpPr>
        <dsp:cNvPr id="0" name=""/>
        <dsp:cNvSpPr/>
      </dsp:nvSpPr>
      <dsp:spPr>
        <a:xfrm>
          <a:off x="3235941" y="171455"/>
          <a:ext cx="2941079" cy="1764647"/>
        </a:xfrm>
        <a:prstGeom prst="rect">
          <a:avLst/>
        </a:prstGeom>
        <a:gradFill rotWithShape="0">
          <a:gsLst>
            <a:gs pos="0">
              <a:schemeClr val="accent2">
                <a:hueOff val="2147871"/>
                <a:satOff val="-6164"/>
                <a:lumOff val="-987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2147871"/>
                <a:satOff val="-6164"/>
                <a:lumOff val="-987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2147871"/>
                <a:satOff val="-6164"/>
                <a:lumOff val="-987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Encourages </a:t>
          </a:r>
          <a:r>
            <a:rPr lang="en-US" sz="2500" b="1" kern="1200"/>
            <a:t>positive peer influence</a:t>
          </a:r>
          <a:r>
            <a:rPr lang="en-US" sz="2500" kern="1200"/>
            <a:t> on healthy eating.</a:t>
          </a:r>
          <a:endParaRPr lang="en-US" sz="25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35941" y="171455"/>
        <a:ext cx="2941079" cy="1764647"/>
      </dsp:txXfrm>
    </dsp:sp>
    <dsp:sp modelId="{0C856BC9-BC23-49BB-B500-00FF9D350423}">
      <dsp:nvSpPr>
        <dsp:cNvPr id="0" name=""/>
        <dsp:cNvSpPr/>
      </dsp:nvSpPr>
      <dsp:spPr>
        <a:xfrm>
          <a:off x="754" y="2230211"/>
          <a:ext cx="2941079" cy="1764647"/>
        </a:xfrm>
        <a:prstGeom prst="rect">
          <a:avLst/>
        </a:prstGeom>
        <a:gradFill rotWithShape="0">
          <a:gsLst>
            <a:gs pos="0">
              <a:schemeClr val="accent2">
                <a:hueOff val="4295743"/>
                <a:satOff val="-12329"/>
                <a:lumOff val="-1973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4295743"/>
                <a:satOff val="-12329"/>
                <a:lumOff val="-1973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4295743"/>
                <a:satOff val="-12329"/>
                <a:lumOff val="-1973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Builds </a:t>
          </a:r>
          <a:r>
            <a:rPr lang="en-US" sz="2500" b="1" kern="1200"/>
            <a:t>community and family engagement</a:t>
          </a:r>
          <a:r>
            <a:rPr lang="en-US" sz="2500" kern="1200"/>
            <a:t>.</a:t>
          </a:r>
          <a:endParaRPr lang="en-US" sz="25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54" y="2230211"/>
        <a:ext cx="2941079" cy="1764647"/>
      </dsp:txXfrm>
    </dsp:sp>
    <dsp:sp modelId="{40F01139-7BFD-46D9-B99F-DF1491205311}">
      <dsp:nvSpPr>
        <dsp:cNvPr id="0" name=""/>
        <dsp:cNvSpPr/>
      </dsp:nvSpPr>
      <dsp:spPr>
        <a:xfrm>
          <a:off x="3235941" y="2230211"/>
          <a:ext cx="2941079" cy="1764647"/>
        </a:xfrm>
        <a:prstGeom prst="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Supports </a:t>
          </a:r>
          <a:r>
            <a:rPr lang="en-US" sz="2500" b="1" kern="1200" dirty="0"/>
            <a:t>sustainable healthy habits</a:t>
          </a:r>
          <a:r>
            <a:rPr lang="en-US" sz="2500" kern="1200" dirty="0"/>
            <a:t>.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35941" y="2230211"/>
        <a:ext cx="2941079" cy="176464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DF6FA4-A884-4840-BA53-CFFC54C1800D}">
      <dsp:nvSpPr>
        <dsp:cNvPr id="0" name=""/>
        <dsp:cNvSpPr/>
      </dsp:nvSpPr>
      <dsp:spPr>
        <a:xfrm>
          <a:off x="478800" y="668169"/>
          <a:ext cx="1098000" cy="1098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60EA74-925D-4D8F-B71D-9B85DAEAD861}">
      <dsp:nvSpPr>
        <dsp:cNvPr id="0" name=""/>
        <dsp:cNvSpPr/>
      </dsp:nvSpPr>
      <dsp:spPr>
        <a:xfrm>
          <a:off x="712800" y="902169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741167-C625-4A67-8DC1-B755DF49D7D4}">
      <dsp:nvSpPr>
        <dsp:cNvPr id="0" name=""/>
        <dsp:cNvSpPr/>
      </dsp:nvSpPr>
      <dsp:spPr>
        <a:xfrm>
          <a:off x="127800" y="2108169"/>
          <a:ext cx="1800000" cy="157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Lack of time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7800" y="2108169"/>
        <a:ext cx="1800000" cy="1575000"/>
      </dsp:txXfrm>
    </dsp:sp>
    <dsp:sp modelId="{E740CA09-0967-4F02-B102-F0159A0234A2}">
      <dsp:nvSpPr>
        <dsp:cNvPr id="0" name=""/>
        <dsp:cNvSpPr/>
      </dsp:nvSpPr>
      <dsp:spPr>
        <a:xfrm>
          <a:off x="2593800" y="668169"/>
          <a:ext cx="1098000" cy="1098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FD8D2F-E18C-4FF0-A922-B30F50D14A79}">
      <dsp:nvSpPr>
        <dsp:cNvPr id="0" name=""/>
        <dsp:cNvSpPr/>
      </dsp:nvSpPr>
      <dsp:spPr>
        <a:xfrm>
          <a:off x="2827800" y="902169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A002B3-CC7A-487C-B989-43EA1E249BA4}">
      <dsp:nvSpPr>
        <dsp:cNvPr id="0" name=""/>
        <dsp:cNvSpPr/>
      </dsp:nvSpPr>
      <dsp:spPr>
        <a:xfrm>
          <a:off x="2242800" y="2108169"/>
          <a:ext cx="1800000" cy="157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Fatigue and low energy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42800" y="2108169"/>
        <a:ext cx="1800000" cy="1575000"/>
      </dsp:txXfrm>
    </dsp:sp>
    <dsp:sp modelId="{81606CDD-3FDC-4E7D-815D-EBADA12D4E4E}">
      <dsp:nvSpPr>
        <dsp:cNvPr id="0" name=""/>
        <dsp:cNvSpPr/>
      </dsp:nvSpPr>
      <dsp:spPr>
        <a:xfrm>
          <a:off x="4708800" y="668169"/>
          <a:ext cx="1098000" cy="10980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6CF9B0-925D-4780-A583-99AEA8B77722}">
      <dsp:nvSpPr>
        <dsp:cNvPr id="0" name=""/>
        <dsp:cNvSpPr/>
      </dsp:nvSpPr>
      <dsp:spPr>
        <a:xfrm>
          <a:off x="4942800" y="902169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FD8890-7773-424F-91F3-338AC40CDB22}">
      <dsp:nvSpPr>
        <dsp:cNvPr id="0" name=""/>
        <dsp:cNvSpPr/>
      </dsp:nvSpPr>
      <dsp:spPr>
        <a:xfrm>
          <a:off x="4357800" y="2108169"/>
          <a:ext cx="1800000" cy="157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Cravings for fast food, sugary drinks, and snacks.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57800" y="2108169"/>
        <a:ext cx="1800000" cy="1575000"/>
      </dsp:txXfrm>
    </dsp:sp>
    <dsp:sp modelId="{7371EEA0-CDB8-4337-84F1-C17C52F7F229}">
      <dsp:nvSpPr>
        <dsp:cNvPr id="0" name=""/>
        <dsp:cNvSpPr/>
      </dsp:nvSpPr>
      <dsp:spPr>
        <a:xfrm>
          <a:off x="6823800" y="668169"/>
          <a:ext cx="1098000" cy="109800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A4C694-E8A6-444A-A377-99D631C27AA8}">
      <dsp:nvSpPr>
        <dsp:cNvPr id="0" name=""/>
        <dsp:cNvSpPr/>
      </dsp:nvSpPr>
      <dsp:spPr>
        <a:xfrm>
          <a:off x="7057800" y="902169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9CC623-56FA-494A-BEA1-5A5168104633}">
      <dsp:nvSpPr>
        <dsp:cNvPr id="0" name=""/>
        <dsp:cNvSpPr/>
      </dsp:nvSpPr>
      <dsp:spPr>
        <a:xfrm>
          <a:off x="6472800" y="2108169"/>
          <a:ext cx="1800000" cy="157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Limited cooking skills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72800" y="2108169"/>
        <a:ext cx="1800000" cy="1575000"/>
      </dsp:txXfrm>
    </dsp:sp>
    <dsp:sp modelId="{EB8F26F9-4EB3-4DEF-B651-827328332A50}">
      <dsp:nvSpPr>
        <dsp:cNvPr id="0" name=""/>
        <dsp:cNvSpPr/>
      </dsp:nvSpPr>
      <dsp:spPr>
        <a:xfrm>
          <a:off x="8938800" y="668169"/>
          <a:ext cx="1098000" cy="1098000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16C365-275A-4306-A686-925A750067F9}">
      <dsp:nvSpPr>
        <dsp:cNvPr id="0" name=""/>
        <dsp:cNvSpPr/>
      </dsp:nvSpPr>
      <dsp:spPr>
        <a:xfrm>
          <a:off x="9172800" y="902169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47980F-2DEB-4338-8716-B3CA883F61F1}">
      <dsp:nvSpPr>
        <dsp:cNvPr id="0" name=""/>
        <dsp:cNvSpPr/>
      </dsp:nvSpPr>
      <dsp:spPr>
        <a:xfrm>
          <a:off x="8587800" y="2108169"/>
          <a:ext cx="1800000" cy="157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Irregular eating patterns</a:t>
          </a:r>
        </a:p>
      </dsp:txBody>
      <dsp:txXfrm>
        <a:off x="8587800" y="2108169"/>
        <a:ext cx="1800000" cy="15750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CC09D7-3B29-4150-94A3-A9C0E8419924}">
      <dsp:nvSpPr>
        <dsp:cNvPr id="0" name=""/>
        <dsp:cNvSpPr/>
      </dsp:nvSpPr>
      <dsp:spPr>
        <a:xfrm>
          <a:off x="3762" y="1180025"/>
          <a:ext cx="1833573" cy="1164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C0245A-7684-410B-BBA7-109ECF5B0595}">
      <dsp:nvSpPr>
        <dsp:cNvPr id="0" name=""/>
        <dsp:cNvSpPr/>
      </dsp:nvSpPr>
      <dsp:spPr>
        <a:xfrm>
          <a:off x="207493" y="1373569"/>
          <a:ext cx="1833573" cy="1164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Stress and emotional eating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1595" y="1407671"/>
        <a:ext cx="1765369" cy="1096115"/>
      </dsp:txXfrm>
    </dsp:sp>
    <dsp:sp modelId="{A665DA89-082A-4C66-BB34-1D45B98D0CEA}">
      <dsp:nvSpPr>
        <dsp:cNvPr id="0" name=""/>
        <dsp:cNvSpPr/>
      </dsp:nvSpPr>
      <dsp:spPr>
        <a:xfrm>
          <a:off x="2244797" y="1180025"/>
          <a:ext cx="1833573" cy="1164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FD9BC5-2860-4D07-B991-E4A6B58CDC12}">
      <dsp:nvSpPr>
        <dsp:cNvPr id="0" name=""/>
        <dsp:cNvSpPr/>
      </dsp:nvSpPr>
      <dsp:spPr>
        <a:xfrm>
          <a:off x="2448527" y="1373569"/>
          <a:ext cx="1833573" cy="1164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 dirty="0"/>
            <a:t>Low motivation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82629" y="1407671"/>
        <a:ext cx="1765369" cy="1096115"/>
      </dsp:txXfrm>
    </dsp:sp>
    <dsp:sp modelId="{DF76CB29-EB9B-4C41-A8B5-8F223672FFC1}">
      <dsp:nvSpPr>
        <dsp:cNvPr id="0" name=""/>
        <dsp:cNvSpPr/>
      </dsp:nvSpPr>
      <dsp:spPr>
        <a:xfrm>
          <a:off x="4485831" y="1180025"/>
          <a:ext cx="1833573" cy="1164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6B4099-F157-4854-8D3E-E455DAE73D96}">
      <dsp:nvSpPr>
        <dsp:cNvPr id="0" name=""/>
        <dsp:cNvSpPr/>
      </dsp:nvSpPr>
      <dsp:spPr>
        <a:xfrm>
          <a:off x="4689562" y="1373569"/>
          <a:ext cx="1833573" cy="1164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 dirty="0"/>
            <a:t>Peer influence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23664" y="1407671"/>
        <a:ext cx="1765369" cy="1096115"/>
      </dsp:txXfrm>
    </dsp:sp>
    <dsp:sp modelId="{D0A6DB7A-7F62-4EDD-A1AF-FF55A2FF9FD1}">
      <dsp:nvSpPr>
        <dsp:cNvPr id="0" name=""/>
        <dsp:cNvSpPr/>
      </dsp:nvSpPr>
      <dsp:spPr>
        <a:xfrm>
          <a:off x="6726866" y="1180025"/>
          <a:ext cx="1833573" cy="1164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CEBC17-A678-4D8E-9FC6-31E840146E61}">
      <dsp:nvSpPr>
        <dsp:cNvPr id="0" name=""/>
        <dsp:cNvSpPr/>
      </dsp:nvSpPr>
      <dsp:spPr>
        <a:xfrm>
          <a:off x="6930596" y="1373569"/>
          <a:ext cx="1833573" cy="1164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Limited access to healthy food</a:t>
          </a:r>
          <a:endParaRPr lang="en-US" sz="1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64698" y="1407671"/>
        <a:ext cx="1765369" cy="1096115"/>
      </dsp:txXfrm>
    </dsp:sp>
    <dsp:sp modelId="{98541CC5-E8B4-474A-93A8-E777F7EF37C1}">
      <dsp:nvSpPr>
        <dsp:cNvPr id="0" name=""/>
        <dsp:cNvSpPr/>
      </dsp:nvSpPr>
      <dsp:spPr>
        <a:xfrm>
          <a:off x="8967901" y="1180025"/>
          <a:ext cx="1833573" cy="1164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BA720A-9798-4064-9576-8252D79C80D4}">
      <dsp:nvSpPr>
        <dsp:cNvPr id="0" name=""/>
        <dsp:cNvSpPr/>
      </dsp:nvSpPr>
      <dsp:spPr>
        <a:xfrm>
          <a:off x="9171631" y="1373569"/>
          <a:ext cx="1833573" cy="1164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 dirty="0"/>
            <a:t>Budget constraints</a:t>
          </a:r>
        </a:p>
      </dsp:txBody>
      <dsp:txXfrm>
        <a:off x="9205733" y="1407671"/>
        <a:ext cx="1765369" cy="109611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C7B70C-D53F-494F-8825-C821D0147FB3}">
      <dsp:nvSpPr>
        <dsp:cNvPr id="0" name=""/>
        <dsp:cNvSpPr/>
      </dsp:nvSpPr>
      <dsp:spPr>
        <a:xfrm>
          <a:off x="813044" y="25559"/>
          <a:ext cx="1620455" cy="162045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3C4C40-9213-482F-8CE7-C0858F8C3CD0}">
      <dsp:nvSpPr>
        <dsp:cNvPr id="0" name=""/>
        <dsp:cNvSpPr/>
      </dsp:nvSpPr>
      <dsp:spPr>
        <a:xfrm>
          <a:off x="1158387" y="370901"/>
          <a:ext cx="929769" cy="92976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8CCCAB-6AF7-49E4-9879-E786326F1E6D}">
      <dsp:nvSpPr>
        <dsp:cNvPr id="0" name=""/>
        <dsp:cNvSpPr/>
      </dsp:nvSpPr>
      <dsp:spPr>
        <a:xfrm>
          <a:off x="295030" y="2150746"/>
          <a:ext cx="265648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/>
            <a:t>Healthy eating workshops</a:t>
          </a:r>
          <a:endParaRPr lang="en-US" sz="2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5030" y="2150746"/>
        <a:ext cx="2656483" cy="720000"/>
      </dsp:txXfrm>
    </dsp:sp>
    <dsp:sp modelId="{36988C62-470F-42A1-B416-6ED188924676}">
      <dsp:nvSpPr>
        <dsp:cNvPr id="0" name=""/>
        <dsp:cNvSpPr/>
      </dsp:nvSpPr>
      <dsp:spPr>
        <a:xfrm>
          <a:off x="3934413" y="25559"/>
          <a:ext cx="1620455" cy="162045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8A6869-A1CD-41D3-B3A0-9F40F036F528}">
      <dsp:nvSpPr>
        <dsp:cNvPr id="0" name=""/>
        <dsp:cNvSpPr/>
      </dsp:nvSpPr>
      <dsp:spPr>
        <a:xfrm>
          <a:off x="4279756" y="370901"/>
          <a:ext cx="929769" cy="92976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93A4C3-D15F-4EC6-BF1D-50EE9F68E16C}">
      <dsp:nvSpPr>
        <dsp:cNvPr id="0" name=""/>
        <dsp:cNvSpPr/>
      </dsp:nvSpPr>
      <dsp:spPr>
        <a:xfrm>
          <a:off x="3416398" y="2150746"/>
          <a:ext cx="265648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/>
            <a:t>Meal planning sessions</a:t>
          </a:r>
          <a:endParaRPr lang="en-US" sz="2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16398" y="2150746"/>
        <a:ext cx="2656483" cy="720000"/>
      </dsp:txXfrm>
    </dsp:sp>
    <dsp:sp modelId="{CBCE1DDF-0898-4129-8BB6-2DED9DB2A4F8}">
      <dsp:nvSpPr>
        <dsp:cNvPr id="0" name=""/>
        <dsp:cNvSpPr/>
      </dsp:nvSpPr>
      <dsp:spPr>
        <a:xfrm>
          <a:off x="813044" y="3534866"/>
          <a:ext cx="1620455" cy="162045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EDD56D-CEBF-4F88-B20C-7932F0FAB83B}">
      <dsp:nvSpPr>
        <dsp:cNvPr id="0" name=""/>
        <dsp:cNvSpPr/>
      </dsp:nvSpPr>
      <dsp:spPr>
        <a:xfrm>
          <a:off x="1158387" y="3880209"/>
          <a:ext cx="929769" cy="92976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842DDA-E822-4875-A2C0-C00B0634CA03}">
      <dsp:nvSpPr>
        <dsp:cNvPr id="0" name=""/>
        <dsp:cNvSpPr/>
      </dsp:nvSpPr>
      <dsp:spPr>
        <a:xfrm>
          <a:off x="295030" y="5660053"/>
          <a:ext cx="265648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/>
            <a:t>Cooking demonstrations</a:t>
          </a:r>
          <a:endParaRPr lang="en-US" sz="2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5030" y="5660053"/>
        <a:ext cx="2656483" cy="720000"/>
      </dsp:txXfrm>
    </dsp:sp>
    <dsp:sp modelId="{375EE399-851F-493C-A772-39784AE78EF3}">
      <dsp:nvSpPr>
        <dsp:cNvPr id="0" name=""/>
        <dsp:cNvSpPr/>
      </dsp:nvSpPr>
      <dsp:spPr>
        <a:xfrm>
          <a:off x="3934413" y="3534866"/>
          <a:ext cx="1620455" cy="162045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A2CF8B-9E10-46E7-8A71-30D8D25A755C}">
      <dsp:nvSpPr>
        <dsp:cNvPr id="0" name=""/>
        <dsp:cNvSpPr/>
      </dsp:nvSpPr>
      <dsp:spPr>
        <a:xfrm>
          <a:off x="4279756" y="3880209"/>
          <a:ext cx="929769" cy="92976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09E912-07B1-4B68-A55E-BFA64173E110}">
      <dsp:nvSpPr>
        <dsp:cNvPr id="0" name=""/>
        <dsp:cNvSpPr/>
      </dsp:nvSpPr>
      <dsp:spPr>
        <a:xfrm>
          <a:off x="3416398" y="5660053"/>
          <a:ext cx="265648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/>
            <a:t>Informational resources</a:t>
          </a:r>
          <a:endParaRPr lang="en-US" sz="2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16398" y="5660053"/>
        <a:ext cx="2656483" cy="72000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4D3A10-456F-4940-8DC0-D620CE62AC97}">
      <dsp:nvSpPr>
        <dsp:cNvPr id="0" name=""/>
        <dsp:cNvSpPr/>
      </dsp:nvSpPr>
      <dsp:spPr>
        <a:xfrm>
          <a:off x="0" y="33068"/>
          <a:ext cx="6651253" cy="167690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/>
            <a:t>Peer support groups</a:t>
          </a:r>
          <a:endParaRPr lang="en-US" sz="4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860" y="114928"/>
        <a:ext cx="6487533" cy="1513182"/>
      </dsp:txXfrm>
    </dsp:sp>
    <dsp:sp modelId="{203C8177-706C-434C-8338-71EC8C8C24D4}">
      <dsp:nvSpPr>
        <dsp:cNvPr id="0" name=""/>
        <dsp:cNvSpPr/>
      </dsp:nvSpPr>
      <dsp:spPr>
        <a:xfrm>
          <a:off x="0" y="1830930"/>
          <a:ext cx="6651253" cy="1676902"/>
        </a:xfrm>
        <a:prstGeom prst="round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/>
            <a:t>Group cooking or meal prep sessions</a:t>
          </a:r>
          <a:endParaRPr lang="en-US" sz="4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860" y="1912790"/>
        <a:ext cx="6487533" cy="1513182"/>
      </dsp:txXfrm>
    </dsp:sp>
    <dsp:sp modelId="{F98DC7AB-A152-471D-AE65-78733D433A93}">
      <dsp:nvSpPr>
        <dsp:cNvPr id="0" name=""/>
        <dsp:cNvSpPr/>
      </dsp:nvSpPr>
      <dsp:spPr>
        <a:xfrm>
          <a:off x="0" y="3628793"/>
          <a:ext cx="6651253" cy="1676902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/>
            <a:t>Healthy eating challenges or competitions</a:t>
          </a:r>
          <a:endParaRPr lang="en-US" sz="4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860" y="3710653"/>
        <a:ext cx="6487533" cy="151318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D98FFD-A305-406E-83A8-3D800FC467A0}">
      <dsp:nvSpPr>
        <dsp:cNvPr id="0" name=""/>
        <dsp:cNvSpPr/>
      </dsp:nvSpPr>
      <dsp:spPr>
        <a:xfrm>
          <a:off x="0" y="1808"/>
          <a:ext cx="10515600" cy="91661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96FAE3-1ED0-4F9E-B664-78D162E9B52B}">
      <dsp:nvSpPr>
        <dsp:cNvPr id="0" name=""/>
        <dsp:cNvSpPr/>
      </dsp:nvSpPr>
      <dsp:spPr>
        <a:xfrm>
          <a:off x="277275" y="208046"/>
          <a:ext cx="504136" cy="5041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661DA4-A4F4-4D74-BF49-76A74D64F104}">
      <dsp:nvSpPr>
        <dsp:cNvPr id="0" name=""/>
        <dsp:cNvSpPr/>
      </dsp:nvSpPr>
      <dsp:spPr>
        <a:xfrm>
          <a:off x="1058686" y="1808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Budget-friendly meal guides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58686" y="1808"/>
        <a:ext cx="9456913" cy="916611"/>
      </dsp:txXfrm>
    </dsp:sp>
    <dsp:sp modelId="{1ABE2B59-B37B-4497-B561-A91A04E3DAA1}">
      <dsp:nvSpPr>
        <dsp:cNvPr id="0" name=""/>
        <dsp:cNvSpPr/>
      </dsp:nvSpPr>
      <dsp:spPr>
        <a:xfrm>
          <a:off x="0" y="1147573"/>
          <a:ext cx="10515600" cy="91661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95F8D2-7E6C-452A-9C65-FF5E3B9F8B57}">
      <dsp:nvSpPr>
        <dsp:cNvPr id="0" name=""/>
        <dsp:cNvSpPr/>
      </dsp:nvSpPr>
      <dsp:spPr>
        <a:xfrm>
          <a:off x="277275" y="1353811"/>
          <a:ext cx="504136" cy="5041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6048EC-59CC-42DF-8664-C94C0B10A111}">
      <dsp:nvSpPr>
        <dsp:cNvPr id="0" name=""/>
        <dsp:cNvSpPr/>
      </dsp:nvSpPr>
      <dsp:spPr>
        <a:xfrm>
          <a:off x="1058686" y="1147573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Quick and healthy snack ideas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58686" y="1147573"/>
        <a:ext cx="9456913" cy="916611"/>
      </dsp:txXfrm>
    </dsp:sp>
    <dsp:sp modelId="{49DFB137-280A-4A92-900F-9FEC0915E0F9}">
      <dsp:nvSpPr>
        <dsp:cNvPr id="0" name=""/>
        <dsp:cNvSpPr/>
      </dsp:nvSpPr>
      <dsp:spPr>
        <a:xfrm>
          <a:off x="0" y="2293338"/>
          <a:ext cx="10515600" cy="91661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8E54C0-EFE4-44A9-B4B3-03333BE2D9A0}">
      <dsp:nvSpPr>
        <dsp:cNvPr id="0" name=""/>
        <dsp:cNvSpPr/>
      </dsp:nvSpPr>
      <dsp:spPr>
        <a:xfrm>
          <a:off x="277275" y="2499576"/>
          <a:ext cx="504136" cy="5041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9AF5FA-CFB7-47BC-AE7C-5CD04AB0D443}">
      <dsp:nvSpPr>
        <dsp:cNvPr id="0" name=""/>
        <dsp:cNvSpPr/>
      </dsp:nvSpPr>
      <dsp:spPr>
        <a:xfrm>
          <a:off x="1058686" y="2293338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Improved access to healthy foods</a:t>
          </a:r>
          <a:endParaRPr lang="en-US" sz="2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58686" y="2293338"/>
        <a:ext cx="9456913" cy="916611"/>
      </dsp:txXfrm>
    </dsp:sp>
    <dsp:sp modelId="{A6FDCA7E-BD41-41E0-984A-C33E379085CC}">
      <dsp:nvSpPr>
        <dsp:cNvPr id="0" name=""/>
        <dsp:cNvSpPr/>
      </dsp:nvSpPr>
      <dsp:spPr>
        <a:xfrm>
          <a:off x="0" y="3439103"/>
          <a:ext cx="10515600" cy="91661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63CE8B-7683-43C7-96B9-CED35172CC63}">
      <dsp:nvSpPr>
        <dsp:cNvPr id="0" name=""/>
        <dsp:cNvSpPr/>
      </dsp:nvSpPr>
      <dsp:spPr>
        <a:xfrm>
          <a:off x="277275" y="3645341"/>
          <a:ext cx="504136" cy="5041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72E4BD-CB4C-4D0D-B4C1-B59F7B77BE9A}">
      <dsp:nvSpPr>
        <dsp:cNvPr id="0" name=""/>
        <dsp:cNvSpPr/>
      </dsp:nvSpPr>
      <dsp:spPr>
        <a:xfrm>
          <a:off x="1058686" y="3439103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Online resources</a:t>
          </a:r>
        </a:p>
      </dsp:txBody>
      <dsp:txXfrm>
        <a:off x="1058686" y="3439103"/>
        <a:ext cx="9456913" cy="9166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03093-DBD6-F6DC-A845-C3600F0D2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BC2C19-6472-62E0-7334-CA9161A5E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04AEBE-DFE5-67DB-1A58-405FD79B6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2A933-77C3-4A16-93DB-7C059C5329B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F8071-8184-B90B-B775-A6CA5F847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F18B30-2A52-5DE6-D321-3AD675F39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D0EAD-0FA9-4B71-BB65-E3BE8A00B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076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AFAED-2CA6-984F-478F-1734E1051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30A8FD-826A-AD15-DD9D-F0E6E3B567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86EF01-7AC3-D29C-9513-FE06C3EC9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2A933-77C3-4A16-93DB-7C059C5329B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73E8D7-5A7A-B9A6-B7D8-4AE5F2662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7DDB0-BDFD-F779-6838-6F65856AC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D0EAD-0FA9-4B71-BB65-E3BE8A00B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94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B10E9-125D-C881-69C3-080F1FF86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E4382-913C-0B77-8DBB-3917980C56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71F573-401E-F238-8FC6-678288C27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2A933-77C3-4A16-93DB-7C059C5329B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F7AD39-05B9-E998-61CD-33843B362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C0228-FDE6-DE40-2AE0-F47AE181D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D0EAD-0FA9-4B71-BB65-E3BE8A00B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25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FAE58-0533-87E9-BCBA-C3D760A26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4E8263-CE51-03E2-612D-6D36F094CB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7E0E44-17A2-F447-95CA-C299484A21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64C8F7-DAAB-CFB2-66DF-F36BFDBED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2A933-77C3-4A16-93DB-7C059C5329B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D66515-4801-D1E7-90B1-F1B5F4147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0DEA99-5DEB-6247-0B60-301287480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D0EAD-0FA9-4B71-BB65-E3BE8A00B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605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3250A-C96A-78F8-7347-6813F062CF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659BFC-FD2A-601B-ED41-B66E3B10D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09EEA3-1D2E-1A38-4DAC-91770A4C63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8405D1-C3D5-E055-63CD-CB641B16AE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31EEEB-75E3-0F15-7795-EEDD4D55F4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3722F-1352-DCDF-E495-BBDCF7A01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2A933-77C3-4A16-93DB-7C059C5329B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08A954-9091-4596-E248-8EE9CE112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D5BFD8-082D-1557-CD0B-0C38D7398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D0EAD-0FA9-4B71-BB65-E3BE8A00B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794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7D29D-EB73-9C7D-089F-D3888097E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FDDB86-3484-7A86-6242-27DF3BD98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2A933-77C3-4A16-93DB-7C059C5329B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925FD8-85A2-E4FC-ECC1-075BA96BC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1A43F5-6510-5D06-FCA7-8F044F195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D0EAD-0FA9-4B71-BB65-E3BE8A00B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423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57A371-D010-4335-AF10-5EA598E09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2A933-77C3-4A16-93DB-7C059C5329B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99AE7D-EA6C-0553-6B0A-08623888B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01E434-537B-77E5-D8C8-3095794DF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D0EAD-0FA9-4B71-BB65-E3BE8A00B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01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32B07-5B59-5275-AC12-5D0104919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F9CCD2-050F-A3B3-4826-9CDAD7330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7756B3-2358-B926-71F0-DEC31B7FAE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A56E73-5679-D0F6-5042-71B9C3781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2A933-77C3-4A16-93DB-7C059C5329B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D67EAE-CC0C-F37A-F95F-6FA118335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F11035-A7FE-6530-B61F-B59B5B2A1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D0EAD-0FA9-4B71-BB65-E3BE8A00B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000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09B40-64FB-9EA4-6C95-B775D128C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278AAE-86AC-6431-B6E3-376D625D0D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FBA2F5-D770-2B72-85D0-10C5B4A131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2589D5-1618-3D4C-AE68-E6921A62E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2A933-77C3-4A16-93DB-7C059C5329B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364F6A-8255-E5F6-F1DF-33D42EE87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70F808-B41D-EB93-19AD-7FB044F1F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D0EAD-0FA9-4B71-BB65-E3BE8A00B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455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680EF-318B-1B5A-57DE-CBD614B5D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336CEE-5326-2AFB-FA44-F48F21AA99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DA7929-9FC4-C44F-A0FB-B853E73CC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2A933-77C3-4A16-93DB-7C059C5329B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59963-2DB9-12CA-9F0F-65FFE6CA7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450D2-397A-096E-A0F6-8CB406F88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D0EAD-0FA9-4B71-BB65-E3BE8A00B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765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CD29267-C01E-D1F1-6CCE-EFB10BF3E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F4EEA9-C0A3-4416-36F2-1ED8D01E18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4643A2-89AE-96A3-0D9E-72781F10E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2A933-77C3-4A16-93DB-7C059C5329B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B5C917-8BA8-C663-E6D2-7C520E28F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0B1D9-7864-5718-ECA8-77D18E73D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D0EAD-0FA9-4B71-BB65-E3BE8A00B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314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0CAFC6-27D8-0C45-13BF-C35265301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E30FC7-64D6-72F0-07AA-E2B41555B9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4EA9EB-CECA-C2F0-A5E0-414572AE90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A2A933-77C3-4A16-93DB-7C059C5329B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157B2-8C77-44AC-A201-20F866DD86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36240-D9B0-A47D-01C7-ED3E189F51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6D0EAD-0FA9-4B71-BB65-E3BE8A00B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601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7" Type="http://schemas.openxmlformats.org/officeDocument/2006/relationships/image" Target="../media/image24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13" Type="http://schemas.openxmlformats.org/officeDocument/2006/relationships/image" Target="../media/image52.png"/><Relationship Id="rId3" Type="http://schemas.openxmlformats.org/officeDocument/2006/relationships/diagramLayout" Target="../diagrams/layout8.xml"/><Relationship Id="rId7" Type="http://schemas.openxmlformats.org/officeDocument/2006/relationships/image" Target="../media/image46.png"/><Relationship Id="rId12" Type="http://schemas.openxmlformats.org/officeDocument/2006/relationships/image" Target="../media/image51.svg"/><Relationship Id="rId2" Type="http://schemas.openxmlformats.org/officeDocument/2006/relationships/diagramData" Target="../diagrams/data8.xml"/><Relationship Id="rId16" Type="http://schemas.openxmlformats.org/officeDocument/2006/relationships/image" Target="../media/image55.svg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8.xml"/><Relationship Id="rId11" Type="http://schemas.openxmlformats.org/officeDocument/2006/relationships/image" Target="../media/image50.png"/><Relationship Id="rId5" Type="http://schemas.openxmlformats.org/officeDocument/2006/relationships/diagramColors" Target="../diagrams/colors8.xml"/><Relationship Id="rId15" Type="http://schemas.openxmlformats.org/officeDocument/2006/relationships/image" Target="../media/image54.png"/><Relationship Id="rId10" Type="http://schemas.openxmlformats.org/officeDocument/2006/relationships/image" Target="../media/image49.svg"/><Relationship Id="rId4" Type="http://schemas.openxmlformats.org/officeDocument/2006/relationships/diagramQuickStyle" Target="../diagrams/quickStyle8.xml"/><Relationship Id="rId9" Type="http://schemas.openxmlformats.org/officeDocument/2006/relationships/image" Target="../media/image48.png"/><Relationship Id="rId14" Type="http://schemas.openxmlformats.org/officeDocument/2006/relationships/image" Target="../media/image53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o.int/news-room/fact-sheets/detail/healthy-diet" TargetMode="External"/><Relationship Id="rId2" Type="http://schemas.openxmlformats.org/officeDocument/2006/relationships/hyperlink" Target="https://www.gov.uk/government/publications/the-eatwell-guide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2.svg"/><Relationship Id="rId4" Type="http://schemas.openxmlformats.org/officeDocument/2006/relationships/image" Target="../media/image7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sv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813B48-9D36-3B3F-5648-AEB29E18F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9633" y="1127343"/>
            <a:ext cx="7578246" cy="4622104"/>
          </a:xfrm>
        </p:spPr>
        <p:txBody>
          <a:bodyPr>
            <a:normAutofit/>
          </a:bodyPr>
          <a:lstStyle/>
          <a:p>
            <a:pPr algn="ctr"/>
            <a:r>
              <a:rPr lang="en-US" sz="2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Mst</a:t>
            </a:r>
            <a:r>
              <a:rPr lang="en-US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Rahima </a:t>
            </a:r>
            <a:r>
              <a:rPr lang="en-US" sz="2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Arobe</a:t>
            </a:r>
            <a:r>
              <a:rPr lang="en-US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Akhi (2524399)</a:t>
            </a:r>
            <a:br>
              <a:rPr lang="en-US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US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Md. Aseiqur Rahaman (2524402)</a:t>
            </a:r>
            <a:br>
              <a:rPr lang="en-US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US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Vignesh </a:t>
            </a:r>
            <a:r>
              <a:rPr lang="en-US" sz="2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Kalsariya</a:t>
            </a:r>
            <a:r>
              <a:rPr lang="en-US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(2525353)</a:t>
            </a:r>
            <a:br>
              <a:rPr lang="en-US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US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Module: Social Epidemiology and Public Health Development (LCHS7000_LON)</a:t>
            </a:r>
            <a:br>
              <a:rPr lang="en-US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US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Lecturer: Muhammad Aliyu</a:t>
            </a:r>
            <a:br>
              <a:rPr lang="en-US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US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Title: </a:t>
            </a:r>
            <a:r>
              <a:rPr lang="en-US" sz="2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Fuel Your Future: A Health Promotion Campaign to Improve Nutrition Among University Students</a:t>
            </a:r>
            <a:br>
              <a:rPr lang="en-US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endParaRPr lang="en-US" sz="2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196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0C3B18-C860-DEC9-76F8-5EB27A7ED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40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63418-6E01-B78A-3AB4-76DB62635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219" y="365125"/>
            <a:ext cx="11111023" cy="14605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5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8-Week Healthy Nutrition </a:t>
            </a:r>
            <a:r>
              <a:rPr lang="en-US" sz="50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Programme</a:t>
            </a:r>
            <a:endParaRPr lang="en-US" sz="5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BF97ABE-CF81-411A-86FD-FEA042ED598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23034035"/>
              </p:ext>
            </p:extLst>
          </p:nvPr>
        </p:nvGraphicFramePr>
        <p:xfrm>
          <a:off x="659219" y="1825625"/>
          <a:ext cx="6503580" cy="435133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203296">
                  <a:extLst>
                    <a:ext uri="{9D8B030D-6E8A-4147-A177-3AD203B41FA5}">
                      <a16:colId xmlns:a16="http://schemas.microsoft.com/office/drawing/2014/main" val="983744642"/>
                    </a:ext>
                  </a:extLst>
                </a:gridCol>
                <a:gridCol w="5300284">
                  <a:extLst>
                    <a:ext uri="{9D8B030D-6E8A-4147-A177-3AD203B41FA5}">
                      <a16:colId xmlns:a16="http://schemas.microsoft.com/office/drawing/2014/main" val="1431139064"/>
                    </a:ext>
                  </a:extLst>
                </a:gridCol>
              </a:tblGrid>
              <a:tr h="543917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Week 1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Introduction &amp; Healthy Eating Basics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6379150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Week 2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Understanding Food Labels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1675379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Week 3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Budget Meal Planning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2684614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Week 4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Quick &amp; Healthy Cooking Skills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1641509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Week 5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Reducing Sugar &amp; Ultra-Processed Foods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9226010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Week 6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Diet &amp; Mental Wellbeing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531869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Week 7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Energy, Fitness &amp; Performance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5065277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Week 8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Goal Review &amp; Healthy Habit Maintenance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5350860"/>
                  </a:ext>
                </a:extLst>
              </a:tr>
            </a:tbl>
          </a:graphicData>
        </a:graphic>
      </p:graphicFrame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0234426-46A0-957B-EED4-C9045F387D2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2799" y="1825625"/>
            <a:ext cx="4607443" cy="4351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6332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7" name="Rectangle 66">
            <a:extLst>
              <a:ext uri="{FF2B5EF4-FFF2-40B4-BE49-F238E27FC236}">
                <a16:creationId xmlns:a16="http://schemas.microsoft.com/office/drawing/2014/main" id="{70DFA0FD-AB28-4B25-B870-4D2BBC35BA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Vegetables and fruits in a row">
            <a:extLst>
              <a:ext uri="{FF2B5EF4-FFF2-40B4-BE49-F238E27FC236}">
                <a16:creationId xmlns:a16="http://schemas.microsoft.com/office/drawing/2014/main" id="{18FC4F72-1860-E4AB-58A1-233E5E7EAE7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l="8867" r="28897" b="-1"/>
          <a:stretch>
            <a:fillRect/>
          </a:stretch>
        </p:blipFill>
        <p:spPr>
          <a:xfrm>
            <a:off x="5833976" y="10"/>
            <a:ext cx="6394152" cy="6857990"/>
          </a:xfrm>
          <a:prstGeom prst="rect">
            <a:avLst/>
          </a:prstGeom>
        </p:spPr>
      </p:pic>
      <p:grpSp>
        <p:nvGrpSpPr>
          <p:cNvPr id="68" name="Group 67">
            <a:extLst>
              <a:ext uri="{FF2B5EF4-FFF2-40B4-BE49-F238E27FC236}">
                <a16:creationId xmlns:a16="http://schemas.microsoft.com/office/drawing/2014/main" id="{0D628DFB-9CD1-4E2B-8B44-9FDF7E80F6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579564" y="0"/>
            <a:ext cx="6648564" cy="6858000"/>
            <a:chOff x="5705128" y="0"/>
            <a:chExt cx="6648564" cy="6858000"/>
          </a:xfrm>
        </p:grpSpPr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4CB07514-66C4-498E-85FA-6CCDFB2531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8018" y="0"/>
              <a:ext cx="6485674" cy="6858000"/>
            </a:xfrm>
            <a:custGeom>
              <a:avLst/>
              <a:gdLst>
                <a:gd name="connsiteX0" fmla="*/ 1720317 w 6237794"/>
                <a:gd name="connsiteY0" fmla="*/ 0 h 6858000"/>
                <a:gd name="connsiteX1" fmla="*/ 2433560 w 6237794"/>
                <a:gd name="connsiteY1" fmla="*/ 0 h 6858000"/>
                <a:gd name="connsiteX2" fmla="*/ 2351473 w 6237794"/>
                <a:gd name="connsiteY2" fmla="*/ 41605 h 6858000"/>
                <a:gd name="connsiteX3" fmla="*/ 1473152 w 6237794"/>
                <a:gd name="connsiteY3" fmla="*/ 667521 h 6858000"/>
                <a:gd name="connsiteX4" fmla="*/ 982876 w 6237794"/>
                <a:gd name="connsiteY4" fmla="*/ 1193803 h 6858000"/>
                <a:gd name="connsiteX5" fmla="*/ 595242 w 6237794"/>
                <a:gd name="connsiteY5" fmla="*/ 1798192 h 6858000"/>
                <a:gd name="connsiteX6" fmla="*/ 332174 w 6237794"/>
                <a:gd name="connsiteY6" fmla="*/ 2466315 h 6858000"/>
                <a:gd name="connsiteX7" fmla="*/ 236500 w 6237794"/>
                <a:gd name="connsiteY7" fmla="*/ 3178573 h 6858000"/>
                <a:gd name="connsiteX8" fmla="*/ 276860 w 6237794"/>
                <a:gd name="connsiteY8" fmla="*/ 3527298 h 6858000"/>
                <a:gd name="connsiteX9" fmla="*/ 396054 w 6237794"/>
                <a:gd name="connsiteY9" fmla="*/ 3853520 h 6858000"/>
                <a:gd name="connsiteX10" fmla="*/ 479243 w 6237794"/>
                <a:gd name="connsiteY10" fmla="*/ 4007121 h 6858000"/>
                <a:gd name="connsiteX11" fmla="*/ 574772 w 6237794"/>
                <a:gd name="connsiteY11" fmla="*/ 4155787 h 6858000"/>
                <a:gd name="connsiteX12" fmla="*/ 795447 w 6237794"/>
                <a:gd name="connsiteY12" fmla="*/ 4443100 h 6858000"/>
                <a:gd name="connsiteX13" fmla="*/ 1034270 w 6237794"/>
                <a:gd name="connsiteY13" fmla="*/ 4732591 h 6858000"/>
                <a:gd name="connsiteX14" fmla="*/ 1153028 w 6237794"/>
                <a:gd name="connsiteY14" fmla="*/ 4883725 h 6858000"/>
                <a:gd name="connsiteX15" fmla="*/ 1210084 w 6237794"/>
                <a:gd name="connsiteY15" fmla="*/ 4957912 h 6858000"/>
                <a:gd name="connsiteX16" fmla="*/ 1265979 w 6237794"/>
                <a:gd name="connsiteY16" fmla="*/ 5028906 h 6858000"/>
                <a:gd name="connsiteX17" fmla="*/ 1746238 w 6237794"/>
                <a:gd name="connsiteY17" fmla="*/ 5553590 h 6858000"/>
                <a:gd name="connsiteX18" fmla="*/ 2001611 w 6237794"/>
                <a:gd name="connsiteY18" fmla="*/ 5789654 h 6858000"/>
                <a:gd name="connsiteX19" fmla="*/ 2269035 w 6237794"/>
                <a:gd name="connsiteY19" fmla="*/ 6007280 h 6858000"/>
                <a:gd name="connsiteX20" fmla="*/ 2866455 w 6237794"/>
                <a:gd name="connsiteY20" fmla="*/ 6351505 h 6858000"/>
                <a:gd name="connsiteX21" fmla="*/ 3200661 w 6237794"/>
                <a:gd name="connsiteY21" fmla="*/ 6448777 h 6858000"/>
                <a:gd name="connsiteX22" fmla="*/ 3286318 w 6237794"/>
                <a:gd name="connsiteY22" fmla="*/ 6465908 h 6858000"/>
                <a:gd name="connsiteX23" fmla="*/ 3372701 w 6237794"/>
                <a:gd name="connsiteY23" fmla="*/ 6480281 h 6858000"/>
                <a:gd name="connsiteX24" fmla="*/ 3547063 w 6237794"/>
                <a:gd name="connsiteY24" fmla="*/ 6500896 h 6858000"/>
                <a:gd name="connsiteX25" fmla="*/ 3634753 w 6237794"/>
                <a:gd name="connsiteY25" fmla="*/ 6507575 h 6858000"/>
                <a:gd name="connsiteX26" fmla="*/ 3722733 w 6237794"/>
                <a:gd name="connsiteY26" fmla="*/ 6512221 h 6858000"/>
                <a:gd name="connsiteX27" fmla="*/ 3811003 w 6237794"/>
                <a:gd name="connsiteY27" fmla="*/ 6514253 h 6858000"/>
                <a:gd name="connsiteX28" fmla="*/ 3899418 w 6237794"/>
                <a:gd name="connsiteY28" fmla="*/ 6513817 h 6858000"/>
                <a:gd name="connsiteX29" fmla="*/ 3943698 w 6237794"/>
                <a:gd name="connsiteY29" fmla="*/ 6513381 h 6858000"/>
                <a:gd name="connsiteX30" fmla="*/ 3986381 w 6237794"/>
                <a:gd name="connsiteY30" fmla="*/ 6511495 h 6858000"/>
                <a:gd name="connsiteX31" fmla="*/ 4028919 w 6237794"/>
                <a:gd name="connsiteY31" fmla="*/ 6509317 h 6858000"/>
                <a:gd name="connsiteX32" fmla="*/ 4071312 w 6237794"/>
                <a:gd name="connsiteY32" fmla="*/ 6505833 h 6858000"/>
                <a:gd name="connsiteX33" fmla="*/ 4239432 w 6237794"/>
                <a:gd name="connsiteY33" fmla="*/ 6485072 h 6858000"/>
                <a:gd name="connsiteX34" fmla="*/ 4879826 w 6237794"/>
                <a:gd name="connsiteY34" fmla="*/ 6274849 h 6858000"/>
                <a:gd name="connsiteX35" fmla="*/ 5471439 w 6237794"/>
                <a:gd name="connsiteY35" fmla="*/ 5906235 h 6858000"/>
                <a:gd name="connsiteX36" fmla="*/ 5614877 w 6237794"/>
                <a:gd name="connsiteY36" fmla="*/ 5797930 h 6858000"/>
                <a:gd name="connsiteX37" fmla="*/ 5758316 w 6237794"/>
                <a:gd name="connsiteY37" fmla="*/ 5685995 h 6858000"/>
                <a:gd name="connsiteX38" fmla="*/ 6048824 w 6237794"/>
                <a:gd name="connsiteY38" fmla="*/ 5453705 h 6858000"/>
                <a:gd name="connsiteX39" fmla="*/ 6237794 w 6237794"/>
                <a:gd name="connsiteY39" fmla="*/ 5308644 h 6858000"/>
                <a:gd name="connsiteX40" fmla="*/ 6237794 w 6237794"/>
                <a:gd name="connsiteY40" fmla="*/ 6081399 h 6858000"/>
                <a:gd name="connsiteX41" fmla="*/ 6123011 w 6237794"/>
                <a:gd name="connsiteY41" fmla="*/ 6166399 h 6858000"/>
                <a:gd name="connsiteX42" fmla="*/ 5965925 w 6237794"/>
                <a:gd name="connsiteY42" fmla="*/ 6278479 h 6858000"/>
                <a:gd name="connsiteX43" fmla="*/ 5803903 w 6237794"/>
                <a:gd name="connsiteY43" fmla="*/ 6387364 h 6858000"/>
                <a:gd name="connsiteX44" fmla="*/ 5463744 w 6237794"/>
                <a:gd name="connsiteY44" fmla="*/ 6591780 h 6858000"/>
                <a:gd name="connsiteX45" fmla="*/ 5097888 w 6237794"/>
                <a:gd name="connsiteY45" fmla="*/ 6765562 h 6858000"/>
                <a:gd name="connsiteX46" fmla="*/ 4905602 w 6237794"/>
                <a:gd name="connsiteY46" fmla="*/ 6836446 h 6858000"/>
                <a:gd name="connsiteX47" fmla="*/ 4831447 w 6237794"/>
                <a:gd name="connsiteY47" fmla="*/ 6858000 h 6858000"/>
                <a:gd name="connsiteX48" fmla="*/ 3036485 w 6237794"/>
                <a:gd name="connsiteY48" fmla="*/ 6858000 h 6858000"/>
                <a:gd name="connsiteX49" fmla="*/ 2911533 w 6237794"/>
                <a:gd name="connsiteY49" fmla="*/ 6825558 h 6858000"/>
                <a:gd name="connsiteX50" fmla="*/ 2719386 w 6237794"/>
                <a:gd name="connsiteY50" fmla="*/ 6767158 h 6858000"/>
                <a:gd name="connsiteX51" fmla="*/ 1980415 w 6237794"/>
                <a:gd name="connsiteY51" fmla="*/ 6440210 h 6858000"/>
                <a:gd name="connsiteX52" fmla="*/ 1357588 w 6237794"/>
                <a:gd name="connsiteY52" fmla="*/ 5931206 h 6858000"/>
                <a:gd name="connsiteX53" fmla="*/ 1105118 w 6237794"/>
                <a:gd name="connsiteY53" fmla="*/ 5624874 h 6858000"/>
                <a:gd name="connsiteX54" fmla="*/ 884588 w 6237794"/>
                <a:gd name="connsiteY54" fmla="*/ 5300539 h 6858000"/>
                <a:gd name="connsiteX55" fmla="*/ 833049 w 6237794"/>
                <a:gd name="connsiteY55" fmla="*/ 5217931 h 6858000"/>
                <a:gd name="connsiteX56" fmla="*/ 783833 w 6237794"/>
                <a:gd name="connsiteY56" fmla="*/ 5137791 h 6858000"/>
                <a:gd name="connsiteX57" fmla="*/ 686706 w 6237794"/>
                <a:gd name="connsiteY57" fmla="*/ 4982447 h 6858000"/>
                <a:gd name="connsiteX58" fmla="*/ 485485 w 6237794"/>
                <a:gd name="connsiteY58" fmla="*/ 4665082 h 6858000"/>
                <a:gd name="connsiteX59" fmla="*/ 289055 w 6237794"/>
                <a:gd name="connsiteY59" fmla="*/ 4329568 h 6858000"/>
                <a:gd name="connsiteX60" fmla="*/ 200495 w 6237794"/>
                <a:gd name="connsiteY60" fmla="*/ 4151721 h 6858000"/>
                <a:gd name="connsiteX61" fmla="*/ 125291 w 6237794"/>
                <a:gd name="connsiteY61" fmla="*/ 3965600 h 6858000"/>
                <a:gd name="connsiteX62" fmla="*/ 67654 w 6237794"/>
                <a:gd name="connsiteY62" fmla="*/ 3772509 h 6858000"/>
                <a:gd name="connsiteX63" fmla="*/ 46168 w 6237794"/>
                <a:gd name="connsiteY63" fmla="*/ 3674076 h 6858000"/>
                <a:gd name="connsiteX64" fmla="*/ 36731 w 6237794"/>
                <a:gd name="connsiteY64" fmla="*/ 3624714 h 6858000"/>
                <a:gd name="connsiteX65" fmla="*/ 28891 w 6237794"/>
                <a:gd name="connsiteY65" fmla="*/ 3575208 h 6858000"/>
                <a:gd name="connsiteX66" fmla="*/ 0 w 6237794"/>
                <a:gd name="connsiteY66" fmla="*/ 3178573 h 6858000"/>
                <a:gd name="connsiteX67" fmla="*/ 80575 w 6237794"/>
                <a:gd name="connsiteY67" fmla="*/ 2405774 h 6858000"/>
                <a:gd name="connsiteX68" fmla="*/ 322737 w 6237794"/>
                <a:gd name="connsiteY68" fmla="*/ 1665351 h 6858000"/>
                <a:gd name="connsiteX69" fmla="*/ 1230700 w 6237794"/>
                <a:gd name="connsiteY69" fmla="*/ 407938 h 6858000"/>
                <a:gd name="connsiteX70" fmla="*/ 1521825 w 6237794"/>
                <a:gd name="connsiteY70" fmla="*/ 14944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6237794" h="6858000">
                  <a:moveTo>
                    <a:pt x="1720317" y="0"/>
                  </a:moveTo>
                  <a:lnTo>
                    <a:pt x="2433560" y="0"/>
                  </a:lnTo>
                  <a:lnTo>
                    <a:pt x="2351473" y="41605"/>
                  </a:lnTo>
                  <a:cubicBezTo>
                    <a:pt x="2036528" y="216271"/>
                    <a:pt x="1740794" y="426339"/>
                    <a:pt x="1473152" y="667521"/>
                  </a:cubicBezTo>
                  <a:cubicBezTo>
                    <a:pt x="1295305" y="828818"/>
                    <a:pt x="1130525" y="1004777"/>
                    <a:pt x="982876" y="1193803"/>
                  </a:cubicBezTo>
                  <a:cubicBezTo>
                    <a:pt x="834936" y="1382538"/>
                    <a:pt x="704418" y="1584921"/>
                    <a:pt x="595242" y="1798192"/>
                  </a:cubicBezTo>
                  <a:cubicBezTo>
                    <a:pt x="486066" y="2011317"/>
                    <a:pt x="395183" y="2234461"/>
                    <a:pt x="332174" y="2466315"/>
                  </a:cubicBezTo>
                  <a:cubicBezTo>
                    <a:pt x="269166" y="2697588"/>
                    <a:pt x="236355" y="2938008"/>
                    <a:pt x="236500" y="3178573"/>
                  </a:cubicBezTo>
                  <a:cubicBezTo>
                    <a:pt x="237807" y="3296751"/>
                    <a:pt x="249421" y="3414057"/>
                    <a:pt x="276860" y="3527298"/>
                  </a:cubicBezTo>
                  <a:cubicBezTo>
                    <a:pt x="303864" y="3640684"/>
                    <a:pt x="345821" y="3749135"/>
                    <a:pt x="396054" y="3853520"/>
                  </a:cubicBezTo>
                  <a:cubicBezTo>
                    <a:pt x="421461" y="3905640"/>
                    <a:pt x="449626" y="3956743"/>
                    <a:pt x="479243" y="4007121"/>
                  </a:cubicBezTo>
                  <a:cubicBezTo>
                    <a:pt x="509295" y="4057354"/>
                    <a:pt x="541380" y="4106861"/>
                    <a:pt x="574772" y="4155787"/>
                  </a:cubicBezTo>
                  <a:cubicBezTo>
                    <a:pt x="642426" y="4253348"/>
                    <a:pt x="717630" y="4348007"/>
                    <a:pt x="795447" y="4443100"/>
                  </a:cubicBezTo>
                  <a:cubicBezTo>
                    <a:pt x="873264" y="4538339"/>
                    <a:pt x="954565" y="4633577"/>
                    <a:pt x="1034270" y="4732591"/>
                  </a:cubicBezTo>
                  <a:cubicBezTo>
                    <a:pt x="1074195" y="4781952"/>
                    <a:pt x="1113684" y="4832476"/>
                    <a:pt x="1153028" y="4883725"/>
                  </a:cubicBezTo>
                  <a:lnTo>
                    <a:pt x="1210084" y="4957912"/>
                  </a:lnTo>
                  <a:cubicBezTo>
                    <a:pt x="1228813" y="4981576"/>
                    <a:pt x="1246670" y="5005822"/>
                    <a:pt x="1265979" y="5028906"/>
                  </a:cubicBezTo>
                  <a:cubicBezTo>
                    <a:pt x="1416677" y="5216770"/>
                    <a:pt x="1580151" y="5389681"/>
                    <a:pt x="1746238" y="5553590"/>
                  </a:cubicBezTo>
                  <a:cubicBezTo>
                    <a:pt x="1829717" y="5635182"/>
                    <a:pt x="1914648" y="5714015"/>
                    <a:pt x="2001611" y="5789654"/>
                  </a:cubicBezTo>
                  <a:cubicBezTo>
                    <a:pt x="2088575" y="5865293"/>
                    <a:pt x="2177135" y="5938465"/>
                    <a:pt x="2269035" y="6007280"/>
                  </a:cubicBezTo>
                  <a:cubicBezTo>
                    <a:pt x="2452108" y="6145202"/>
                    <a:pt x="2649554" y="6268461"/>
                    <a:pt x="2866455" y="6351505"/>
                  </a:cubicBezTo>
                  <a:cubicBezTo>
                    <a:pt x="2974615" y="6393027"/>
                    <a:pt x="3086694" y="6424821"/>
                    <a:pt x="3200661" y="6448777"/>
                  </a:cubicBezTo>
                  <a:cubicBezTo>
                    <a:pt x="3229262" y="6454438"/>
                    <a:pt x="3257572" y="6460971"/>
                    <a:pt x="3286318" y="6465908"/>
                  </a:cubicBezTo>
                  <a:lnTo>
                    <a:pt x="3372701" y="6480281"/>
                  </a:lnTo>
                  <a:cubicBezTo>
                    <a:pt x="3430628" y="6487975"/>
                    <a:pt x="3488556" y="6496106"/>
                    <a:pt x="3547063" y="6500896"/>
                  </a:cubicBezTo>
                  <a:cubicBezTo>
                    <a:pt x="3576245" y="6503654"/>
                    <a:pt x="3605426" y="6506268"/>
                    <a:pt x="3634753" y="6507575"/>
                  </a:cubicBezTo>
                  <a:cubicBezTo>
                    <a:pt x="3664079" y="6509026"/>
                    <a:pt x="3693261" y="6511350"/>
                    <a:pt x="3722733" y="6512221"/>
                  </a:cubicBezTo>
                  <a:lnTo>
                    <a:pt x="3811003" y="6514253"/>
                  </a:lnTo>
                  <a:cubicBezTo>
                    <a:pt x="3840329" y="6514979"/>
                    <a:pt x="3869946" y="6513963"/>
                    <a:pt x="3899418" y="6513817"/>
                  </a:cubicBezTo>
                  <a:lnTo>
                    <a:pt x="3943698" y="6513381"/>
                  </a:lnTo>
                  <a:cubicBezTo>
                    <a:pt x="3958071" y="6512946"/>
                    <a:pt x="3972154" y="6512075"/>
                    <a:pt x="3986381" y="6511495"/>
                  </a:cubicBezTo>
                  <a:cubicBezTo>
                    <a:pt x="4000609" y="6510768"/>
                    <a:pt x="4014837" y="6510333"/>
                    <a:pt x="4028919" y="6509317"/>
                  </a:cubicBezTo>
                  <a:lnTo>
                    <a:pt x="4071312" y="6505833"/>
                  </a:lnTo>
                  <a:cubicBezTo>
                    <a:pt x="4127788" y="6501332"/>
                    <a:pt x="4183828" y="6493782"/>
                    <a:pt x="4239432" y="6485072"/>
                  </a:cubicBezTo>
                  <a:cubicBezTo>
                    <a:pt x="4461994" y="6448195"/>
                    <a:pt x="4675992" y="6376041"/>
                    <a:pt x="4879826" y="6274849"/>
                  </a:cubicBezTo>
                  <a:cubicBezTo>
                    <a:pt x="5084386" y="6174820"/>
                    <a:pt x="5279074" y="6046770"/>
                    <a:pt x="5471439" y="5906235"/>
                  </a:cubicBezTo>
                  <a:cubicBezTo>
                    <a:pt x="5519494" y="5871246"/>
                    <a:pt x="5567258" y="5834806"/>
                    <a:pt x="5614877" y="5797930"/>
                  </a:cubicBezTo>
                  <a:cubicBezTo>
                    <a:pt x="5662787" y="5761199"/>
                    <a:pt x="5710551" y="5723887"/>
                    <a:pt x="5758316" y="5685995"/>
                  </a:cubicBezTo>
                  <a:lnTo>
                    <a:pt x="6048824" y="5453705"/>
                  </a:lnTo>
                  <a:lnTo>
                    <a:pt x="6237794" y="5308644"/>
                  </a:lnTo>
                  <a:lnTo>
                    <a:pt x="6237794" y="6081399"/>
                  </a:lnTo>
                  <a:lnTo>
                    <a:pt x="6123011" y="6166399"/>
                  </a:lnTo>
                  <a:cubicBezTo>
                    <a:pt x="6071326" y="6204001"/>
                    <a:pt x="6019061" y="6241458"/>
                    <a:pt x="5965925" y="6278479"/>
                  </a:cubicBezTo>
                  <a:cubicBezTo>
                    <a:pt x="5912644" y="6315210"/>
                    <a:pt x="5858927" y="6351650"/>
                    <a:pt x="5803903" y="6387364"/>
                  </a:cubicBezTo>
                  <a:cubicBezTo>
                    <a:pt x="5694437" y="6458938"/>
                    <a:pt x="5581486" y="6528335"/>
                    <a:pt x="5463744" y="6591780"/>
                  </a:cubicBezTo>
                  <a:cubicBezTo>
                    <a:pt x="5346147" y="6655514"/>
                    <a:pt x="5224486" y="6714748"/>
                    <a:pt x="5097888" y="6765562"/>
                  </a:cubicBezTo>
                  <a:cubicBezTo>
                    <a:pt x="5034879" y="6791332"/>
                    <a:pt x="4970700" y="6815005"/>
                    <a:pt x="4905602" y="6836446"/>
                  </a:cubicBezTo>
                  <a:lnTo>
                    <a:pt x="4831447" y="6858000"/>
                  </a:lnTo>
                  <a:lnTo>
                    <a:pt x="3036485" y="6858000"/>
                  </a:lnTo>
                  <a:lnTo>
                    <a:pt x="2911533" y="6825558"/>
                  </a:lnTo>
                  <a:cubicBezTo>
                    <a:pt x="2847182" y="6807410"/>
                    <a:pt x="2783121" y="6787919"/>
                    <a:pt x="2719386" y="6767158"/>
                  </a:cubicBezTo>
                  <a:cubicBezTo>
                    <a:pt x="2464884" y="6683389"/>
                    <a:pt x="2213285" y="6579149"/>
                    <a:pt x="1980415" y="6440210"/>
                  </a:cubicBezTo>
                  <a:cubicBezTo>
                    <a:pt x="1747399" y="6301563"/>
                    <a:pt x="1539355" y="6125749"/>
                    <a:pt x="1357588" y="5931206"/>
                  </a:cubicBezTo>
                  <a:cubicBezTo>
                    <a:pt x="1266269" y="5834080"/>
                    <a:pt x="1183226" y="5730711"/>
                    <a:pt x="1105118" y="5624874"/>
                  </a:cubicBezTo>
                  <a:cubicBezTo>
                    <a:pt x="1027446" y="5518601"/>
                    <a:pt x="953549" y="5410732"/>
                    <a:pt x="884588" y="5300539"/>
                  </a:cubicBezTo>
                  <a:cubicBezTo>
                    <a:pt x="866876" y="5273245"/>
                    <a:pt x="850180" y="5245516"/>
                    <a:pt x="833049" y="5217931"/>
                  </a:cubicBezTo>
                  <a:lnTo>
                    <a:pt x="783833" y="5137791"/>
                  </a:lnTo>
                  <a:cubicBezTo>
                    <a:pt x="752328" y="5085962"/>
                    <a:pt x="719662" y="5034567"/>
                    <a:pt x="686706" y="4982447"/>
                  </a:cubicBezTo>
                  <a:lnTo>
                    <a:pt x="485485" y="4665082"/>
                  </a:lnTo>
                  <a:cubicBezTo>
                    <a:pt x="417976" y="4556922"/>
                    <a:pt x="351338" y="4445568"/>
                    <a:pt x="289055" y="4329568"/>
                  </a:cubicBezTo>
                  <a:cubicBezTo>
                    <a:pt x="257987" y="4271496"/>
                    <a:pt x="227934" y="4212408"/>
                    <a:pt x="200495" y="4151721"/>
                  </a:cubicBezTo>
                  <a:cubicBezTo>
                    <a:pt x="173201" y="4090891"/>
                    <a:pt x="147794" y="4028898"/>
                    <a:pt x="125291" y="3965600"/>
                  </a:cubicBezTo>
                  <a:cubicBezTo>
                    <a:pt x="103224" y="3902155"/>
                    <a:pt x="83624" y="3837840"/>
                    <a:pt x="67654" y="3772509"/>
                  </a:cubicBezTo>
                  <a:cubicBezTo>
                    <a:pt x="60105" y="3739843"/>
                    <a:pt x="52410" y="3707032"/>
                    <a:pt x="46168" y="3674076"/>
                  </a:cubicBezTo>
                  <a:lnTo>
                    <a:pt x="36731" y="3624714"/>
                  </a:lnTo>
                  <a:lnTo>
                    <a:pt x="28891" y="3575208"/>
                  </a:lnTo>
                  <a:cubicBezTo>
                    <a:pt x="8566" y="3442948"/>
                    <a:pt x="0" y="3310252"/>
                    <a:pt x="0" y="3178573"/>
                  </a:cubicBezTo>
                  <a:cubicBezTo>
                    <a:pt x="726" y="2919425"/>
                    <a:pt x="27730" y="2660277"/>
                    <a:pt x="80575" y="2405774"/>
                  </a:cubicBezTo>
                  <a:cubicBezTo>
                    <a:pt x="133276" y="2151417"/>
                    <a:pt x="213997" y="1901996"/>
                    <a:pt x="322737" y="1665351"/>
                  </a:cubicBezTo>
                  <a:cubicBezTo>
                    <a:pt x="541235" y="1192061"/>
                    <a:pt x="857875" y="768568"/>
                    <a:pt x="1230700" y="407938"/>
                  </a:cubicBezTo>
                  <a:cubicBezTo>
                    <a:pt x="1324124" y="317781"/>
                    <a:pt x="1421323" y="231579"/>
                    <a:pt x="1521825" y="14944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13BFB38F-216C-4A75-8C1C-DAF998A5CB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698" y="0"/>
              <a:ext cx="6477994" cy="6858000"/>
            </a:xfrm>
            <a:custGeom>
              <a:avLst/>
              <a:gdLst>
                <a:gd name="connsiteX0" fmla="*/ 5634917 w 6230407"/>
                <a:gd name="connsiteY0" fmla="*/ 0 h 6858000"/>
                <a:gd name="connsiteX1" fmla="*/ 6230407 w 6230407"/>
                <a:gd name="connsiteY1" fmla="*/ 0 h 6858000"/>
                <a:gd name="connsiteX2" fmla="*/ 6230407 w 6230407"/>
                <a:gd name="connsiteY2" fmla="*/ 322046 h 6858000"/>
                <a:gd name="connsiteX3" fmla="*/ 6061915 w 6230407"/>
                <a:gd name="connsiteY3" fmla="*/ 206288 h 6858000"/>
                <a:gd name="connsiteX4" fmla="*/ 5814792 w 6230407"/>
                <a:gd name="connsiteY4" fmla="*/ 74312 h 6858000"/>
                <a:gd name="connsiteX5" fmla="*/ 5676576 w 6230407"/>
                <a:gd name="connsiteY5" fmla="*/ 15049 h 6858000"/>
                <a:gd name="connsiteX6" fmla="*/ 1821847 w 6230407"/>
                <a:gd name="connsiteY6" fmla="*/ 0 h 6858000"/>
                <a:gd name="connsiteX7" fmla="*/ 3449591 w 6230407"/>
                <a:gd name="connsiteY7" fmla="*/ 0 h 6858000"/>
                <a:gd name="connsiteX8" fmla="*/ 3354111 w 6230407"/>
                <a:gd name="connsiteY8" fmla="*/ 29819 h 6858000"/>
                <a:gd name="connsiteX9" fmla="*/ 3177287 w 6230407"/>
                <a:gd name="connsiteY9" fmla="*/ 93621 h 6858000"/>
                <a:gd name="connsiteX10" fmla="*/ 1915374 w 6230407"/>
                <a:gd name="connsiteY10" fmla="*/ 844207 h 6858000"/>
                <a:gd name="connsiteX11" fmla="*/ 1042545 w 6230407"/>
                <a:gd name="connsiteY11" fmla="*/ 1926532 h 6858000"/>
                <a:gd name="connsiteX12" fmla="*/ 726050 w 6230407"/>
                <a:gd name="connsiteY12" fmla="*/ 3186123 h 6858000"/>
                <a:gd name="connsiteX13" fmla="*/ 1249864 w 6230407"/>
                <a:gd name="connsiteY13" fmla="*/ 4355701 h 6858000"/>
                <a:gd name="connsiteX14" fmla="*/ 1513803 w 6230407"/>
                <a:gd name="connsiteY14" fmla="*/ 4726929 h 6858000"/>
                <a:gd name="connsiteX15" fmla="*/ 3990446 w 6230407"/>
                <a:gd name="connsiteY15" fmla="*/ 6178014 h 6858000"/>
                <a:gd name="connsiteX16" fmla="*/ 5870541 w 6230407"/>
                <a:gd name="connsiteY16" fmla="*/ 5285296 h 6858000"/>
                <a:gd name="connsiteX17" fmla="*/ 6099347 w 6230407"/>
                <a:gd name="connsiteY17" fmla="*/ 5108030 h 6858000"/>
                <a:gd name="connsiteX18" fmla="*/ 6230407 w 6230407"/>
                <a:gd name="connsiteY18" fmla="*/ 5006078 h 6858000"/>
                <a:gd name="connsiteX19" fmla="*/ 6230407 w 6230407"/>
                <a:gd name="connsiteY19" fmla="*/ 5924458 h 6858000"/>
                <a:gd name="connsiteX20" fmla="*/ 6056186 w 6230407"/>
                <a:gd name="connsiteY20" fmla="*/ 6058925 h 6858000"/>
                <a:gd name="connsiteX21" fmla="*/ 4500343 w 6230407"/>
                <a:gd name="connsiteY21" fmla="*/ 6854086 h 6858000"/>
                <a:gd name="connsiteX22" fmla="*/ 4476760 w 6230407"/>
                <a:gd name="connsiteY22" fmla="*/ 6858000 h 6858000"/>
                <a:gd name="connsiteX23" fmla="*/ 3391617 w 6230407"/>
                <a:gd name="connsiteY23" fmla="*/ 6858000 h 6858000"/>
                <a:gd name="connsiteX24" fmla="*/ 3242986 w 6230407"/>
                <a:gd name="connsiteY24" fmla="*/ 6833894 h 6858000"/>
                <a:gd name="connsiteX25" fmla="*/ 913044 w 6230407"/>
                <a:gd name="connsiteY25" fmla="*/ 5134452 h 6858000"/>
                <a:gd name="connsiteX26" fmla="*/ 0 w 6230407"/>
                <a:gd name="connsiteY26" fmla="*/ 3186123 h 6858000"/>
                <a:gd name="connsiteX27" fmla="*/ 1779764 w 6230407"/>
                <a:gd name="connsiteY27" fmla="*/ 2881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6230407" h="6858000">
                  <a:moveTo>
                    <a:pt x="5634917" y="0"/>
                  </a:moveTo>
                  <a:lnTo>
                    <a:pt x="6230407" y="0"/>
                  </a:lnTo>
                  <a:lnTo>
                    <a:pt x="6230407" y="322046"/>
                  </a:lnTo>
                  <a:lnTo>
                    <a:pt x="6061915" y="206288"/>
                  </a:lnTo>
                  <a:cubicBezTo>
                    <a:pt x="5982213" y="157828"/>
                    <a:pt x="5899796" y="113801"/>
                    <a:pt x="5814792" y="74312"/>
                  </a:cubicBezTo>
                  <a:cubicBezTo>
                    <a:pt x="5769441" y="53261"/>
                    <a:pt x="5723362" y="33505"/>
                    <a:pt x="5676576" y="15049"/>
                  </a:cubicBezTo>
                  <a:close/>
                  <a:moveTo>
                    <a:pt x="1821847" y="0"/>
                  </a:moveTo>
                  <a:lnTo>
                    <a:pt x="3449591" y="0"/>
                  </a:lnTo>
                  <a:lnTo>
                    <a:pt x="3354111" y="29819"/>
                  </a:lnTo>
                  <a:cubicBezTo>
                    <a:pt x="3295072" y="49686"/>
                    <a:pt x="3236122" y="70955"/>
                    <a:pt x="3177287" y="93621"/>
                  </a:cubicBezTo>
                  <a:cubicBezTo>
                    <a:pt x="2718951" y="269871"/>
                    <a:pt x="2282682" y="529455"/>
                    <a:pt x="1915374" y="844207"/>
                  </a:cubicBezTo>
                  <a:cubicBezTo>
                    <a:pt x="1541678" y="1164331"/>
                    <a:pt x="1247976" y="1528591"/>
                    <a:pt x="1042545" y="1926532"/>
                  </a:cubicBezTo>
                  <a:cubicBezTo>
                    <a:pt x="832613" y="2333329"/>
                    <a:pt x="726050" y="2757113"/>
                    <a:pt x="726050" y="3186123"/>
                  </a:cubicBezTo>
                  <a:cubicBezTo>
                    <a:pt x="726050" y="3618181"/>
                    <a:pt x="896057" y="3870506"/>
                    <a:pt x="1249864" y="4355701"/>
                  </a:cubicBezTo>
                  <a:cubicBezTo>
                    <a:pt x="1335230" y="4472717"/>
                    <a:pt x="1423500" y="4593798"/>
                    <a:pt x="1513803" y="4726929"/>
                  </a:cubicBezTo>
                  <a:cubicBezTo>
                    <a:pt x="2203848" y="5744068"/>
                    <a:pt x="2944562" y="6178014"/>
                    <a:pt x="3990446" y="6178014"/>
                  </a:cubicBezTo>
                  <a:cubicBezTo>
                    <a:pt x="4676863" y="6178014"/>
                    <a:pt x="5180496" y="5824498"/>
                    <a:pt x="5870541" y="5285296"/>
                  </a:cubicBezTo>
                  <a:cubicBezTo>
                    <a:pt x="5947632" y="5225046"/>
                    <a:pt x="6024723" y="5165521"/>
                    <a:pt x="6099347" y="5108030"/>
                  </a:cubicBezTo>
                  <a:lnTo>
                    <a:pt x="6230407" y="5006078"/>
                  </a:lnTo>
                  <a:lnTo>
                    <a:pt x="6230407" y="5924458"/>
                  </a:lnTo>
                  <a:lnTo>
                    <a:pt x="6056186" y="6058925"/>
                  </a:lnTo>
                  <a:cubicBezTo>
                    <a:pt x="5577260" y="6421454"/>
                    <a:pt x="5092142" y="6735949"/>
                    <a:pt x="4500343" y="6854086"/>
                  </a:cubicBezTo>
                  <a:lnTo>
                    <a:pt x="4476760" y="6858000"/>
                  </a:lnTo>
                  <a:lnTo>
                    <a:pt x="3391617" y="6858000"/>
                  </a:lnTo>
                  <a:lnTo>
                    <a:pt x="3242986" y="6833894"/>
                  </a:lnTo>
                  <a:cubicBezTo>
                    <a:pt x="2233307" y="6634206"/>
                    <a:pt x="1512986" y="6018796"/>
                    <a:pt x="913044" y="5134452"/>
                  </a:cubicBezTo>
                  <a:cubicBezTo>
                    <a:pt x="469951" y="4481428"/>
                    <a:pt x="0" y="4033545"/>
                    <a:pt x="0" y="3186123"/>
                  </a:cubicBezTo>
                  <a:cubicBezTo>
                    <a:pt x="0" y="1915018"/>
                    <a:pt x="732545" y="779286"/>
                    <a:pt x="1779764" y="28818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4DF24F7D-73CE-4EF0-86BC-1C1C4C5CB7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698" y="0"/>
              <a:ext cx="6477994" cy="6858000"/>
            </a:xfrm>
            <a:custGeom>
              <a:avLst/>
              <a:gdLst>
                <a:gd name="connsiteX0" fmla="*/ 5061392 w 6230408"/>
                <a:gd name="connsiteY0" fmla="*/ 0 h 6858000"/>
                <a:gd name="connsiteX1" fmla="*/ 6230408 w 6230408"/>
                <a:gd name="connsiteY1" fmla="*/ 0 h 6858000"/>
                <a:gd name="connsiteX2" fmla="*/ 6230408 w 6230408"/>
                <a:gd name="connsiteY2" fmla="*/ 502666 h 6858000"/>
                <a:gd name="connsiteX3" fmla="*/ 6204367 w 6230408"/>
                <a:gd name="connsiteY3" fmla="*/ 480166 h 6858000"/>
                <a:gd name="connsiteX4" fmla="*/ 5753525 w 6230408"/>
                <a:gd name="connsiteY4" fmla="*/ 205991 h 6858000"/>
                <a:gd name="connsiteX5" fmla="*/ 5205685 w 6230408"/>
                <a:gd name="connsiteY5" fmla="*/ 25948 h 6858000"/>
                <a:gd name="connsiteX6" fmla="*/ 1821847 w 6230408"/>
                <a:gd name="connsiteY6" fmla="*/ 0 h 6858000"/>
                <a:gd name="connsiteX7" fmla="*/ 4114919 w 6230408"/>
                <a:gd name="connsiteY7" fmla="*/ 0 h 6858000"/>
                <a:gd name="connsiteX8" fmla="*/ 4086206 w 6230408"/>
                <a:gd name="connsiteY8" fmla="*/ 3507 h 6858000"/>
                <a:gd name="connsiteX9" fmla="*/ 3229262 w 6230408"/>
                <a:gd name="connsiteY9" fmla="*/ 229075 h 6858000"/>
                <a:gd name="connsiteX10" fmla="*/ 2009741 w 6230408"/>
                <a:gd name="connsiteY10" fmla="*/ 954400 h 6858000"/>
                <a:gd name="connsiteX11" fmla="*/ 1171466 w 6230408"/>
                <a:gd name="connsiteY11" fmla="*/ 1993025 h 6858000"/>
                <a:gd name="connsiteX12" fmla="*/ 871086 w 6230408"/>
                <a:gd name="connsiteY12" fmla="*/ 3186123 h 6858000"/>
                <a:gd name="connsiteX13" fmla="*/ 1367025 w 6230408"/>
                <a:gd name="connsiteY13" fmla="*/ 4270190 h 6858000"/>
                <a:gd name="connsiteX14" fmla="*/ 1633868 w 6230408"/>
                <a:gd name="connsiteY14" fmla="*/ 4645483 h 6858000"/>
                <a:gd name="connsiteX15" fmla="*/ 2651877 w 6230408"/>
                <a:gd name="connsiteY15" fmla="*/ 5684689 h 6858000"/>
                <a:gd name="connsiteX16" fmla="*/ 3990301 w 6230408"/>
                <a:gd name="connsiteY16" fmla="*/ 6032833 h 6858000"/>
                <a:gd name="connsiteX17" fmla="*/ 4851225 w 6230408"/>
                <a:gd name="connsiteY17" fmla="*/ 5811141 h 6858000"/>
                <a:gd name="connsiteX18" fmla="*/ 5780965 w 6230408"/>
                <a:gd name="connsiteY18" fmla="*/ 5171038 h 6858000"/>
                <a:gd name="connsiteX19" fmla="*/ 6010496 w 6230408"/>
                <a:gd name="connsiteY19" fmla="*/ 4993191 h 6858000"/>
                <a:gd name="connsiteX20" fmla="*/ 6230408 w 6230408"/>
                <a:gd name="connsiteY20" fmla="*/ 4822117 h 6858000"/>
                <a:gd name="connsiteX21" fmla="*/ 6230408 w 6230408"/>
                <a:gd name="connsiteY21" fmla="*/ 5924457 h 6858000"/>
                <a:gd name="connsiteX22" fmla="*/ 6056186 w 6230408"/>
                <a:gd name="connsiteY22" fmla="*/ 6058925 h 6858000"/>
                <a:gd name="connsiteX23" fmla="*/ 4500343 w 6230408"/>
                <a:gd name="connsiteY23" fmla="*/ 6854086 h 6858000"/>
                <a:gd name="connsiteX24" fmla="*/ 4476760 w 6230408"/>
                <a:gd name="connsiteY24" fmla="*/ 6858000 h 6858000"/>
                <a:gd name="connsiteX25" fmla="*/ 3391617 w 6230408"/>
                <a:gd name="connsiteY25" fmla="*/ 6858000 h 6858000"/>
                <a:gd name="connsiteX26" fmla="*/ 3242986 w 6230408"/>
                <a:gd name="connsiteY26" fmla="*/ 6833894 h 6858000"/>
                <a:gd name="connsiteX27" fmla="*/ 913044 w 6230408"/>
                <a:gd name="connsiteY27" fmla="*/ 5134452 h 6858000"/>
                <a:gd name="connsiteX28" fmla="*/ 0 w 6230408"/>
                <a:gd name="connsiteY28" fmla="*/ 3186123 h 6858000"/>
                <a:gd name="connsiteX29" fmla="*/ 1779764 w 6230408"/>
                <a:gd name="connsiteY29" fmla="*/ 2881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6230408" h="6858000">
                  <a:moveTo>
                    <a:pt x="5061392" y="0"/>
                  </a:moveTo>
                  <a:lnTo>
                    <a:pt x="6230408" y="0"/>
                  </a:lnTo>
                  <a:lnTo>
                    <a:pt x="6230408" y="502666"/>
                  </a:lnTo>
                  <a:lnTo>
                    <a:pt x="6204367" y="480166"/>
                  </a:lnTo>
                  <a:cubicBezTo>
                    <a:pt x="6064466" y="372115"/>
                    <a:pt x="5913877" y="280469"/>
                    <a:pt x="5753525" y="205991"/>
                  </a:cubicBezTo>
                  <a:cubicBezTo>
                    <a:pt x="5581848" y="126214"/>
                    <a:pt x="5398775" y="66109"/>
                    <a:pt x="5205685" y="25948"/>
                  </a:cubicBezTo>
                  <a:close/>
                  <a:moveTo>
                    <a:pt x="1821847" y="0"/>
                  </a:moveTo>
                  <a:lnTo>
                    <a:pt x="4114919" y="0"/>
                  </a:lnTo>
                  <a:lnTo>
                    <a:pt x="4086206" y="3507"/>
                  </a:lnTo>
                  <a:cubicBezTo>
                    <a:pt x="3798985" y="45364"/>
                    <a:pt x="3509190" y="121369"/>
                    <a:pt x="3229262" y="229075"/>
                  </a:cubicBezTo>
                  <a:cubicBezTo>
                    <a:pt x="2786315" y="399518"/>
                    <a:pt x="2364564" y="650390"/>
                    <a:pt x="2009741" y="954400"/>
                  </a:cubicBezTo>
                  <a:cubicBezTo>
                    <a:pt x="1655354" y="1257973"/>
                    <a:pt x="1365573" y="1617151"/>
                    <a:pt x="1171466" y="1993025"/>
                  </a:cubicBezTo>
                  <a:cubicBezTo>
                    <a:pt x="972132" y="2379061"/>
                    <a:pt x="871086" y="2780487"/>
                    <a:pt x="871086" y="3186123"/>
                  </a:cubicBezTo>
                  <a:cubicBezTo>
                    <a:pt x="871086" y="3573756"/>
                    <a:pt x="1023091" y="3798642"/>
                    <a:pt x="1367025" y="4270190"/>
                  </a:cubicBezTo>
                  <a:cubicBezTo>
                    <a:pt x="1453117" y="4388222"/>
                    <a:pt x="1542113" y="4510319"/>
                    <a:pt x="1633868" y="4645483"/>
                  </a:cubicBezTo>
                  <a:cubicBezTo>
                    <a:pt x="1958347" y="5123709"/>
                    <a:pt x="2291248" y="5463723"/>
                    <a:pt x="2651877" y="5684689"/>
                  </a:cubicBezTo>
                  <a:cubicBezTo>
                    <a:pt x="3034139" y="5919011"/>
                    <a:pt x="3472005" y="6032833"/>
                    <a:pt x="3990301" y="6032833"/>
                  </a:cubicBezTo>
                  <a:cubicBezTo>
                    <a:pt x="4284438" y="6032833"/>
                    <a:pt x="4557959" y="5962420"/>
                    <a:pt x="4851225" y="5811141"/>
                  </a:cubicBezTo>
                  <a:cubicBezTo>
                    <a:pt x="5152330" y="5655798"/>
                    <a:pt x="5450387" y="5429315"/>
                    <a:pt x="5780965" y="5171038"/>
                  </a:cubicBezTo>
                  <a:cubicBezTo>
                    <a:pt x="5858491" y="5110498"/>
                    <a:pt x="5935727" y="5050828"/>
                    <a:pt x="6010496" y="4993191"/>
                  </a:cubicBezTo>
                  <a:lnTo>
                    <a:pt x="6230408" y="4822117"/>
                  </a:lnTo>
                  <a:lnTo>
                    <a:pt x="6230408" y="5924457"/>
                  </a:lnTo>
                  <a:lnTo>
                    <a:pt x="6056186" y="6058925"/>
                  </a:lnTo>
                  <a:cubicBezTo>
                    <a:pt x="5577260" y="6421454"/>
                    <a:pt x="5092142" y="6735949"/>
                    <a:pt x="4500343" y="6854086"/>
                  </a:cubicBezTo>
                  <a:lnTo>
                    <a:pt x="4476760" y="6858000"/>
                  </a:lnTo>
                  <a:lnTo>
                    <a:pt x="3391617" y="6858000"/>
                  </a:lnTo>
                  <a:lnTo>
                    <a:pt x="3242986" y="6833894"/>
                  </a:lnTo>
                  <a:cubicBezTo>
                    <a:pt x="2233307" y="6634206"/>
                    <a:pt x="1512986" y="6018796"/>
                    <a:pt x="913044" y="5134452"/>
                  </a:cubicBezTo>
                  <a:cubicBezTo>
                    <a:pt x="469951" y="4481428"/>
                    <a:pt x="0" y="4033545"/>
                    <a:pt x="0" y="3186123"/>
                  </a:cubicBezTo>
                  <a:cubicBezTo>
                    <a:pt x="0" y="1915018"/>
                    <a:pt x="732545" y="779286"/>
                    <a:pt x="1779764" y="28818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 useBgFill="1">
          <p:nvSpPr>
            <p:cNvPr id="76" name="Freeform: Shape 75">
              <a:extLst>
                <a:ext uri="{FF2B5EF4-FFF2-40B4-BE49-F238E27FC236}">
                  <a16:creationId xmlns:a16="http://schemas.microsoft.com/office/drawing/2014/main" id="{EC3445B6-9C0D-4865-BF68-CD74892D0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05128" y="0"/>
              <a:ext cx="6648564" cy="6858000"/>
            </a:xfrm>
            <a:custGeom>
              <a:avLst/>
              <a:gdLst>
                <a:gd name="connsiteX0" fmla="*/ 1242460 w 6394458"/>
                <a:gd name="connsiteY0" fmla="*/ 0 h 6858000"/>
                <a:gd name="connsiteX1" fmla="*/ 2160732 w 6394458"/>
                <a:gd name="connsiteY1" fmla="*/ 0 h 6858000"/>
                <a:gd name="connsiteX2" fmla="*/ 2096124 w 6394458"/>
                <a:gd name="connsiteY2" fmla="*/ 41936 h 6858000"/>
                <a:gd name="connsiteX3" fmla="*/ 1942232 w 6394458"/>
                <a:gd name="connsiteY3" fmla="*/ 154451 h 6858000"/>
                <a:gd name="connsiteX4" fmla="*/ 1941942 w 6394458"/>
                <a:gd name="connsiteY4" fmla="*/ 154741 h 6858000"/>
                <a:gd name="connsiteX5" fmla="*/ 1941652 w 6394458"/>
                <a:gd name="connsiteY5" fmla="*/ 155032 h 6858000"/>
                <a:gd name="connsiteX6" fmla="*/ 1878498 w 6394458"/>
                <a:gd name="connsiteY6" fmla="*/ 203377 h 6858000"/>
                <a:gd name="connsiteX7" fmla="*/ 1865722 w 6394458"/>
                <a:gd name="connsiteY7" fmla="*/ 213395 h 6858000"/>
                <a:gd name="connsiteX8" fmla="*/ 1791679 w 6394458"/>
                <a:gd name="connsiteY8" fmla="*/ 272483 h 6858000"/>
                <a:gd name="connsiteX9" fmla="*/ 1503495 w 6394458"/>
                <a:gd name="connsiteY9" fmla="*/ 525389 h 6858000"/>
                <a:gd name="connsiteX10" fmla="*/ 990135 w 6394458"/>
                <a:gd name="connsiteY10" fmla="*/ 1098128 h 6858000"/>
                <a:gd name="connsiteX11" fmla="*/ 771637 w 6394458"/>
                <a:gd name="connsiteY11" fmla="*/ 1416800 h 6858000"/>
                <a:gd name="connsiteX12" fmla="*/ 585660 w 6394458"/>
                <a:gd name="connsiteY12" fmla="*/ 1756960 h 6858000"/>
                <a:gd name="connsiteX13" fmla="*/ 585515 w 6394458"/>
                <a:gd name="connsiteY13" fmla="*/ 1757395 h 6858000"/>
                <a:gd name="connsiteX14" fmla="*/ 585370 w 6394458"/>
                <a:gd name="connsiteY14" fmla="*/ 1757831 h 6858000"/>
                <a:gd name="connsiteX15" fmla="*/ 544574 w 6394458"/>
                <a:gd name="connsiteY15" fmla="*/ 1845230 h 6858000"/>
                <a:gd name="connsiteX16" fmla="*/ 524539 w 6394458"/>
                <a:gd name="connsiteY16" fmla="*/ 1889510 h 6858000"/>
                <a:gd name="connsiteX17" fmla="*/ 505666 w 6394458"/>
                <a:gd name="connsiteY17" fmla="*/ 1933935 h 6858000"/>
                <a:gd name="connsiteX18" fmla="*/ 502762 w 6394458"/>
                <a:gd name="connsiteY18" fmla="*/ 1940904 h 6858000"/>
                <a:gd name="connsiteX19" fmla="*/ 469661 w 6394458"/>
                <a:gd name="connsiteY19" fmla="*/ 2023512 h 6858000"/>
                <a:gd name="connsiteX20" fmla="*/ 456885 w 6394458"/>
                <a:gd name="connsiteY20" fmla="*/ 2057049 h 6858000"/>
                <a:gd name="connsiteX21" fmla="*/ 435688 w 6394458"/>
                <a:gd name="connsiteY21" fmla="*/ 2114395 h 6858000"/>
                <a:gd name="connsiteX22" fmla="*/ 435543 w 6394458"/>
                <a:gd name="connsiteY22" fmla="*/ 2114976 h 6858000"/>
                <a:gd name="connsiteX23" fmla="*/ 435253 w 6394458"/>
                <a:gd name="connsiteY23" fmla="*/ 2115557 h 6858000"/>
                <a:gd name="connsiteX24" fmla="*/ 324770 w 6394458"/>
                <a:gd name="connsiteY24" fmla="*/ 2488382 h 6858000"/>
                <a:gd name="connsiteX25" fmla="*/ 235338 w 6394458"/>
                <a:gd name="connsiteY25" fmla="*/ 3261036 h 6858000"/>
                <a:gd name="connsiteX26" fmla="*/ 272505 w 6394458"/>
                <a:gd name="connsiteY26" fmla="*/ 3641991 h 6858000"/>
                <a:gd name="connsiteX27" fmla="*/ 385891 w 6394458"/>
                <a:gd name="connsiteY27" fmla="*/ 4006104 h 6858000"/>
                <a:gd name="connsiteX28" fmla="*/ 386182 w 6394458"/>
                <a:gd name="connsiteY28" fmla="*/ 4006685 h 6858000"/>
                <a:gd name="connsiteX29" fmla="*/ 386472 w 6394458"/>
                <a:gd name="connsiteY29" fmla="*/ 4007266 h 6858000"/>
                <a:gd name="connsiteX30" fmla="*/ 413911 w 6394458"/>
                <a:gd name="connsiteY30" fmla="*/ 4068823 h 6858000"/>
                <a:gd name="connsiteX31" fmla="*/ 425380 w 6394458"/>
                <a:gd name="connsiteY31" fmla="*/ 4093794 h 6858000"/>
                <a:gd name="connsiteX32" fmla="*/ 435834 w 6394458"/>
                <a:gd name="connsiteY32" fmla="*/ 4114845 h 6858000"/>
                <a:gd name="connsiteX33" fmla="*/ 468644 w 6394458"/>
                <a:gd name="connsiteY33" fmla="*/ 4178435 h 6858000"/>
                <a:gd name="connsiteX34" fmla="*/ 468935 w 6394458"/>
                <a:gd name="connsiteY34" fmla="*/ 4179015 h 6858000"/>
                <a:gd name="connsiteX35" fmla="*/ 469225 w 6394458"/>
                <a:gd name="connsiteY35" fmla="*/ 4179596 h 6858000"/>
                <a:gd name="connsiteX36" fmla="*/ 566496 w 6394458"/>
                <a:gd name="connsiteY36" fmla="*/ 4345828 h 6858000"/>
                <a:gd name="connsiteX37" fmla="*/ 674366 w 6394458"/>
                <a:gd name="connsiteY37" fmla="*/ 4507124 h 6858000"/>
                <a:gd name="connsiteX38" fmla="*/ 790946 w 6394458"/>
                <a:gd name="connsiteY38" fmla="*/ 4665372 h 6858000"/>
                <a:gd name="connsiteX39" fmla="*/ 938015 w 6394458"/>
                <a:gd name="connsiteY39" fmla="*/ 4855559 h 6858000"/>
                <a:gd name="connsiteX40" fmla="*/ 1035286 w 6394458"/>
                <a:gd name="connsiteY40" fmla="*/ 4980269 h 6858000"/>
                <a:gd name="connsiteX41" fmla="*/ 1158254 w 6394458"/>
                <a:gd name="connsiteY41" fmla="*/ 5140985 h 6858000"/>
                <a:gd name="connsiteX42" fmla="*/ 1221118 w 6394458"/>
                <a:gd name="connsiteY42" fmla="*/ 5226351 h 6858000"/>
                <a:gd name="connsiteX43" fmla="*/ 1277448 w 6394458"/>
                <a:gd name="connsiteY43" fmla="*/ 5303007 h 6858000"/>
                <a:gd name="connsiteX44" fmla="*/ 1277739 w 6394458"/>
                <a:gd name="connsiteY44" fmla="*/ 5303297 h 6858000"/>
                <a:gd name="connsiteX45" fmla="*/ 1278029 w 6394458"/>
                <a:gd name="connsiteY45" fmla="*/ 5303588 h 6858000"/>
                <a:gd name="connsiteX46" fmla="*/ 1376607 w 6394458"/>
                <a:gd name="connsiteY46" fmla="*/ 5433525 h 6858000"/>
                <a:gd name="connsiteX47" fmla="*/ 1395625 w 6394458"/>
                <a:gd name="connsiteY47" fmla="*/ 5458060 h 6858000"/>
                <a:gd name="connsiteX48" fmla="*/ 1405207 w 6394458"/>
                <a:gd name="connsiteY48" fmla="*/ 5469965 h 6858000"/>
                <a:gd name="connsiteX49" fmla="*/ 1518739 w 6394458"/>
                <a:gd name="connsiteY49" fmla="*/ 5607597 h 6858000"/>
                <a:gd name="connsiteX50" fmla="*/ 1779194 w 6394458"/>
                <a:gd name="connsiteY50" fmla="*/ 5888957 h 6858000"/>
                <a:gd name="connsiteX51" fmla="*/ 2361805 w 6394458"/>
                <a:gd name="connsiteY51" fmla="*/ 6356876 h 6858000"/>
                <a:gd name="connsiteX52" fmla="*/ 2682656 w 6394458"/>
                <a:gd name="connsiteY52" fmla="*/ 6532110 h 6858000"/>
                <a:gd name="connsiteX53" fmla="*/ 2682946 w 6394458"/>
                <a:gd name="connsiteY53" fmla="*/ 6532255 h 6858000"/>
                <a:gd name="connsiteX54" fmla="*/ 2683236 w 6394458"/>
                <a:gd name="connsiteY54" fmla="*/ 6532400 h 6858000"/>
                <a:gd name="connsiteX55" fmla="*/ 3021944 w 6394458"/>
                <a:gd name="connsiteY55" fmla="*/ 6664805 h 6858000"/>
                <a:gd name="connsiteX56" fmla="*/ 3375605 w 6394458"/>
                <a:gd name="connsiteY56" fmla="*/ 6756415 h 6858000"/>
                <a:gd name="connsiteX57" fmla="*/ 3555048 w 6394458"/>
                <a:gd name="connsiteY57" fmla="*/ 6786612 h 6858000"/>
                <a:gd name="connsiteX58" fmla="*/ 3735218 w 6394458"/>
                <a:gd name="connsiteY58" fmla="*/ 6807083 h 6858000"/>
                <a:gd name="connsiteX59" fmla="*/ 4108188 w 6394458"/>
                <a:gd name="connsiteY59" fmla="*/ 6823343 h 6858000"/>
                <a:gd name="connsiteX60" fmla="*/ 4126917 w 6394458"/>
                <a:gd name="connsiteY60" fmla="*/ 6823343 h 6858000"/>
                <a:gd name="connsiteX61" fmla="*/ 4151597 w 6394458"/>
                <a:gd name="connsiteY61" fmla="*/ 6823488 h 6858000"/>
                <a:gd name="connsiteX62" fmla="*/ 4199652 w 6394458"/>
                <a:gd name="connsiteY62" fmla="*/ 6822763 h 6858000"/>
                <a:gd name="connsiteX63" fmla="*/ 4200088 w 6394458"/>
                <a:gd name="connsiteY63" fmla="*/ 6822763 h 6858000"/>
                <a:gd name="connsiteX64" fmla="*/ 4200523 w 6394458"/>
                <a:gd name="connsiteY64" fmla="*/ 6822763 h 6858000"/>
                <a:gd name="connsiteX65" fmla="*/ 4245675 w 6394458"/>
                <a:gd name="connsiteY65" fmla="*/ 6821601 h 6858000"/>
                <a:gd name="connsiteX66" fmla="*/ 4291117 w 6394458"/>
                <a:gd name="connsiteY66" fmla="*/ 6819277 h 6858000"/>
                <a:gd name="connsiteX67" fmla="*/ 4469108 w 6394458"/>
                <a:gd name="connsiteY67" fmla="*/ 6803743 h 6858000"/>
                <a:gd name="connsiteX68" fmla="*/ 5157267 w 6394458"/>
                <a:gd name="connsiteY68" fmla="*/ 6617766 h 6858000"/>
                <a:gd name="connsiteX69" fmla="*/ 5484069 w 6394458"/>
                <a:gd name="connsiteY69" fmla="*/ 6455744 h 6858000"/>
                <a:gd name="connsiteX70" fmla="*/ 5801144 w 6394458"/>
                <a:gd name="connsiteY70" fmla="*/ 6257717 h 6858000"/>
                <a:gd name="connsiteX71" fmla="*/ 6111106 w 6394458"/>
                <a:gd name="connsiteY71" fmla="*/ 6032542 h 6858000"/>
                <a:gd name="connsiteX72" fmla="*/ 6264127 w 6394458"/>
                <a:gd name="connsiteY72" fmla="*/ 5913203 h 6858000"/>
                <a:gd name="connsiteX73" fmla="*/ 6394458 w 6394458"/>
                <a:gd name="connsiteY73" fmla="*/ 5808939 h 6858000"/>
                <a:gd name="connsiteX74" fmla="*/ 6394458 w 6394458"/>
                <a:gd name="connsiteY74" fmla="*/ 6858000 h 6858000"/>
                <a:gd name="connsiteX75" fmla="*/ 2234128 w 6394458"/>
                <a:gd name="connsiteY75" fmla="*/ 6858000 h 6858000"/>
                <a:gd name="connsiteX76" fmla="*/ 2151583 w 6394458"/>
                <a:gd name="connsiteY76" fmla="*/ 6802146 h 6858000"/>
                <a:gd name="connsiteX77" fmla="*/ 593791 w 6394458"/>
                <a:gd name="connsiteY77" fmla="*/ 5241450 h 6858000"/>
                <a:gd name="connsiteX78" fmla="*/ 0 w 6394458"/>
                <a:gd name="connsiteY78" fmla="*/ 3044861 h 6858000"/>
                <a:gd name="connsiteX79" fmla="*/ 342337 w 6394458"/>
                <a:gd name="connsiteY79" fmla="*/ 1349581 h 6858000"/>
                <a:gd name="connsiteX80" fmla="*/ 1129762 w 6394458"/>
                <a:gd name="connsiteY80" fmla="*/ 11818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6394458" h="6858000">
                  <a:moveTo>
                    <a:pt x="1242460" y="0"/>
                  </a:moveTo>
                  <a:lnTo>
                    <a:pt x="2160732" y="0"/>
                  </a:lnTo>
                  <a:lnTo>
                    <a:pt x="2096124" y="41936"/>
                  </a:lnTo>
                  <a:cubicBezTo>
                    <a:pt x="2053586" y="71988"/>
                    <a:pt x="1997691" y="111913"/>
                    <a:pt x="1942232" y="154451"/>
                  </a:cubicBezTo>
                  <a:lnTo>
                    <a:pt x="1941942" y="154741"/>
                  </a:lnTo>
                  <a:lnTo>
                    <a:pt x="1941652" y="155032"/>
                  </a:lnTo>
                  <a:cubicBezTo>
                    <a:pt x="1920455" y="170711"/>
                    <a:pt x="1899113" y="187262"/>
                    <a:pt x="1878498" y="203377"/>
                  </a:cubicBezTo>
                  <a:lnTo>
                    <a:pt x="1865722" y="213395"/>
                  </a:lnTo>
                  <a:cubicBezTo>
                    <a:pt x="1838863" y="233865"/>
                    <a:pt x="1813311" y="254771"/>
                    <a:pt x="1791679" y="272483"/>
                  </a:cubicBezTo>
                  <a:cubicBezTo>
                    <a:pt x="1684245" y="360463"/>
                    <a:pt x="1590023" y="443216"/>
                    <a:pt x="1503495" y="525389"/>
                  </a:cubicBezTo>
                  <a:cubicBezTo>
                    <a:pt x="1315050" y="703090"/>
                    <a:pt x="1142430" y="895746"/>
                    <a:pt x="990135" y="1098128"/>
                  </a:cubicBezTo>
                  <a:cubicBezTo>
                    <a:pt x="911301" y="1202949"/>
                    <a:pt x="837695" y="1310238"/>
                    <a:pt x="771637" y="1416800"/>
                  </a:cubicBezTo>
                  <a:cubicBezTo>
                    <a:pt x="697595" y="1538898"/>
                    <a:pt x="636764" y="1650106"/>
                    <a:pt x="585660" y="1756960"/>
                  </a:cubicBezTo>
                  <a:lnTo>
                    <a:pt x="585515" y="1757395"/>
                  </a:lnTo>
                  <a:lnTo>
                    <a:pt x="585370" y="1757831"/>
                  </a:lnTo>
                  <a:cubicBezTo>
                    <a:pt x="570271" y="1788174"/>
                    <a:pt x="556334" y="1818952"/>
                    <a:pt x="544574" y="1845230"/>
                  </a:cubicBezTo>
                  <a:lnTo>
                    <a:pt x="524539" y="1889510"/>
                  </a:lnTo>
                  <a:lnTo>
                    <a:pt x="505666" y="1933935"/>
                  </a:lnTo>
                  <a:lnTo>
                    <a:pt x="502762" y="1940904"/>
                  </a:lnTo>
                  <a:cubicBezTo>
                    <a:pt x="491002" y="1969214"/>
                    <a:pt x="479823" y="1996073"/>
                    <a:pt x="469661" y="2023512"/>
                  </a:cubicBezTo>
                  <a:cubicBezTo>
                    <a:pt x="465450" y="2034691"/>
                    <a:pt x="461240" y="2045870"/>
                    <a:pt x="456885" y="2057049"/>
                  </a:cubicBezTo>
                  <a:cubicBezTo>
                    <a:pt x="449190" y="2076794"/>
                    <a:pt x="442076" y="2095522"/>
                    <a:pt x="435688" y="2114395"/>
                  </a:cubicBezTo>
                  <a:lnTo>
                    <a:pt x="435543" y="2114976"/>
                  </a:lnTo>
                  <a:lnTo>
                    <a:pt x="435253" y="2115557"/>
                  </a:lnTo>
                  <a:cubicBezTo>
                    <a:pt x="390392" y="2239687"/>
                    <a:pt x="353226" y="2365123"/>
                    <a:pt x="324770" y="2488382"/>
                  </a:cubicBezTo>
                  <a:cubicBezTo>
                    <a:pt x="265391" y="2742158"/>
                    <a:pt x="235193" y="3002178"/>
                    <a:pt x="235338" y="3261036"/>
                  </a:cubicBezTo>
                  <a:cubicBezTo>
                    <a:pt x="236210" y="3391989"/>
                    <a:pt x="248695" y="3520474"/>
                    <a:pt x="272505" y="3641991"/>
                  </a:cubicBezTo>
                  <a:cubicBezTo>
                    <a:pt x="299073" y="3770621"/>
                    <a:pt x="337110" y="3893154"/>
                    <a:pt x="385891" y="4006104"/>
                  </a:cubicBezTo>
                  <a:lnTo>
                    <a:pt x="386182" y="4006685"/>
                  </a:lnTo>
                  <a:lnTo>
                    <a:pt x="386472" y="4007266"/>
                  </a:lnTo>
                  <a:cubicBezTo>
                    <a:pt x="394747" y="4027591"/>
                    <a:pt x="404039" y="4047626"/>
                    <a:pt x="413911" y="4068823"/>
                  </a:cubicBezTo>
                  <a:cubicBezTo>
                    <a:pt x="417686" y="4077098"/>
                    <a:pt x="421606" y="4085374"/>
                    <a:pt x="425380" y="4093794"/>
                  </a:cubicBezTo>
                  <a:cubicBezTo>
                    <a:pt x="428865" y="4100908"/>
                    <a:pt x="432349" y="4107876"/>
                    <a:pt x="435834" y="4114845"/>
                  </a:cubicBezTo>
                  <a:cubicBezTo>
                    <a:pt x="446867" y="4136913"/>
                    <a:pt x="457320" y="4157819"/>
                    <a:pt x="468644" y="4178435"/>
                  </a:cubicBezTo>
                  <a:lnTo>
                    <a:pt x="468935" y="4179015"/>
                  </a:lnTo>
                  <a:lnTo>
                    <a:pt x="469225" y="4179596"/>
                  </a:lnTo>
                  <a:cubicBezTo>
                    <a:pt x="495213" y="4229103"/>
                    <a:pt x="525120" y="4280352"/>
                    <a:pt x="566496" y="4345828"/>
                  </a:cubicBezTo>
                  <a:cubicBezTo>
                    <a:pt x="598727" y="4397368"/>
                    <a:pt x="633135" y="4447745"/>
                    <a:pt x="674366" y="4507124"/>
                  </a:cubicBezTo>
                  <a:cubicBezTo>
                    <a:pt x="713129" y="4561713"/>
                    <a:pt x="753199" y="4615139"/>
                    <a:pt x="790946" y="4665372"/>
                  </a:cubicBezTo>
                  <a:cubicBezTo>
                    <a:pt x="839001" y="4729106"/>
                    <a:pt x="889379" y="4793421"/>
                    <a:pt x="938015" y="4855559"/>
                  </a:cubicBezTo>
                  <a:cubicBezTo>
                    <a:pt x="969955" y="4896355"/>
                    <a:pt x="1003056" y="4938457"/>
                    <a:pt x="1035286" y="4980269"/>
                  </a:cubicBezTo>
                  <a:cubicBezTo>
                    <a:pt x="1069113" y="5023969"/>
                    <a:pt x="1113684" y="5081606"/>
                    <a:pt x="1158254" y="5140985"/>
                  </a:cubicBezTo>
                  <a:cubicBezTo>
                    <a:pt x="1179451" y="5169005"/>
                    <a:pt x="1200647" y="5198186"/>
                    <a:pt x="1221118" y="5226351"/>
                  </a:cubicBezTo>
                  <a:cubicBezTo>
                    <a:pt x="1240572" y="5253065"/>
                    <a:pt x="1259010" y="5278471"/>
                    <a:pt x="1277448" y="5303007"/>
                  </a:cubicBezTo>
                  <a:lnTo>
                    <a:pt x="1277739" y="5303297"/>
                  </a:lnTo>
                  <a:lnTo>
                    <a:pt x="1278029" y="5303588"/>
                  </a:lnTo>
                  <a:cubicBezTo>
                    <a:pt x="1309824" y="5347287"/>
                    <a:pt x="1343796" y="5391132"/>
                    <a:pt x="1376607" y="5433525"/>
                  </a:cubicBezTo>
                  <a:lnTo>
                    <a:pt x="1395625" y="5458060"/>
                  </a:lnTo>
                  <a:lnTo>
                    <a:pt x="1405207" y="5469965"/>
                  </a:lnTo>
                  <a:cubicBezTo>
                    <a:pt x="1442083" y="5515552"/>
                    <a:pt x="1479976" y="5562736"/>
                    <a:pt x="1518739" y="5607597"/>
                  </a:cubicBezTo>
                  <a:cubicBezTo>
                    <a:pt x="1603960" y="5707481"/>
                    <a:pt x="1691650" y="5802139"/>
                    <a:pt x="1779194" y="5888957"/>
                  </a:cubicBezTo>
                  <a:cubicBezTo>
                    <a:pt x="1965606" y="6072902"/>
                    <a:pt x="2161746" y="6230423"/>
                    <a:pt x="2361805" y="6356876"/>
                  </a:cubicBezTo>
                  <a:cubicBezTo>
                    <a:pt x="2475047" y="6427870"/>
                    <a:pt x="2579867" y="6485217"/>
                    <a:pt x="2682656" y="6532110"/>
                  </a:cubicBezTo>
                  <a:lnTo>
                    <a:pt x="2682946" y="6532255"/>
                  </a:lnTo>
                  <a:lnTo>
                    <a:pt x="2683236" y="6532400"/>
                  </a:lnTo>
                  <a:cubicBezTo>
                    <a:pt x="2787767" y="6581616"/>
                    <a:pt x="2901734" y="6626187"/>
                    <a:pt x="3021944" y="6664805"/>
                  </a:cubicBezTo>
                  <a:cubicBezTo>
                    <a:pt x="3132572" y="6700374"/>
                    <a:pt x="3251620" y="6731298"/>
                    <a:pt x="3375605" y="6756415"/>
                  </a:cubicBezTo>
                  <a:cubicBezTo>
                    <a:pt x="3432661" y="6767738"/>
                    <a:pt x="3493201" y="6777901"/>
                    <a:pt x="3555048" y="6786612"/>
                  </a:cubicBezTo>
                  <a:cubicBezTo>
                    <a:pt x="3613121" y="6794742"/>
                    <a:pt x="3673807" y="6801566"/>
                    <a:pt x="3735218" y="6807083"/>
                  </a:cubicBezTo>
                  <a:cubicBezTo>
                    <a:pt x="3852670" y="6817826"/>
                    <a:pt x="3974622" y="6823052"/>
                    <a:pt x="4108188" y="6823343"/>
                  </a:cubicBezTo>
                  <a:lnTo>
                    <a:pt x="4126917" y="6823343"/>
                  </a:lnTo>
                  <a:cubicBezTo>
                    <a:pt x="4135192" y="6823488"/>
                    <a:pt x="4143322" y="6823488"/>
                    <a:pt x="4151597" y="6823488"/>
                  </a:cubicBezTo>
                  <a:cubicBezTo>
                    <a:pt x="4171487" y="6823488"/>
                    <a:pt x="4186296" y="6823343"/>
                    <a:pt x="4199652" y="6822763"/>
                  </a:cubicBezTo>
                  <a:lnTo>
                    <a:pt x="4200088" y="6822763"/>
                  </a:lnTo>
                  <a:lnTo>
                    <a:pt x="4200523" y="6822763"/>
                  </a:lnTo>
                  <a:lnTo>
                    <a:pt x="4245675" y="6821601"/>
                  </a:lnTo>
                  <a:lnTo>
                    <a:pt x="4291117" y="6819277"/>
                  </a:lnTo>
                  <a:cubicBezTo>
                    <a:pt x="4342801" y="6816955"/>
                    <a:pt x="4397825" y="6812164"/>
                    <a:pt x="4469108" y="6803743"/>
                  </a:cubicBezTo>
                  <a:cubicBezTo>
                    <a:pt x="4700672" y="6775433"/>
                    <a:pt x="4932236" y="6712860"/>
                    <a:pt x="5157267" y="6617766"/>
                  </a:cubicBezTo>
                  <a:cubicBezTo>
                    <a:pt x="5260490" y="6574648"/>
                    <a:pt x="5367344" y="6521656"/>
                    <a:pt x="5484069" y="6455744"/>
                  </a:cubicBezTo>
                  <a:cubicBezTo>
                    <a:pt x="5584535" y="6399414"/>
                    <a:pt x="5688194" y="6334663"/>
                    <a:pt x="5801144" y="6257717"/>
                  </a:cubicBezTo>
                  <a:cubicBezTo>
                    <a:pt x="5894061" y="6194419"/>
                    <a:pt x="5992638" y="6122844"/>
                    <a:pt x="6111106" y="6032542"/>
                  </a:cubicBezTo>
                  <a:cubicBezTo>
                    <a:pt x="6163081" y="5993052"/>
                    <a:pt x="6215491" y="5951676"/>
                    <a:pt x="6264127" y="5913203"/>
                  </a:cubicBezTo>
                  <a:lnTo>
                    <a:pt x="6394458" y="5808939"/>
                  </a:lnTo>
                  <a:lnTo>
                    <a:pt x="6394458" y="6858000"/>
                  </a:lnTo>
                  <a:lnTo>
                    <a:pt x="2234128" y="6858000"/>
                  </a:lnTo>
                  <a:lnTo>
                    <a:pt x="2151583" y="6802146"/>
                  </a:lnTo>
                  <a:cubicBezTo>
                    <a:pt x="1509012" y="6424386"/>
                    <a:pt x="970245" y="5884748"/>
                    <a:pt x="593791" y="5241450"/>
                  </a:cubicBezTo>
                  <a:cubicBezTo>
                    <a:pt x="205286" y="4577683"/>
                    <a:pt x="0" y="3818240"/>
                    <a:pt x="0" y="3044861"/>
                  </a:cubicBezTo>
                  <a:cubicBezTo>
                    <a:pt x="0" y="2457023"/>
                    <a:pt x="115129" y="1886606"/>
                    <a:pt x="342337" y="1349581"/>
                  </a:cubicBezTo>
                  <a:cubicBezTo>
                    <a:pt x="534284" y="895692"/>
                    <a:pt x="798705" y="482372"/>
                    <a:pt x="1129762" y="118183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 useBgFill="1">
          <p:nvSpPr>
            <p:cNvPr id="77" name="Freeform: Shape 76">
              <a:extLst>
                <a:ext uri="{FF2B5EF4-FFF2-40B4-BE49-F238E27FC236}">
                  <a16:creationId xmlns:a16="http://schemas.microsoft.com/office/drawing/2014/main" id="{1905757E-C772-4187-BD34-A12DC33F3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4266" y="0"/>
              <a:ext cx="6419426" cy="6858000"/>
            </a:xfrm>
            <a:custGeom>
              <a:avLst/>
              <a:gdLst>
                <a:gd name="connsiteX0" fmla="*/ 6419426 w 6419426"/>
                <a:gd name="connsiteY0" fmla="*/ 6276207 h 6858000"/>
                <a:gd name="connsiteX1" fmla="*/ 6419426 w 6419426"/>
                <a:gd name="connsiteY1" fmla="*/ 6858000 h 6858000"/>
                <a:gd name="connsiteX2" fmla="*/ 5377226 w 6419426"/>
                <a:gd name="connsiteY2" fmla="*/ 6858000 h 6858000"/>
                <a:gd name="connsiteX3" fmla="*/ 5526079 w 6419426"/>
                <a:gd name="connsiteY3" fmla="*/ 6799309 h 6858000"/>
                <a:gd name="connsiteX4" fmla="*/ 6372097 w 6419426"/>
                <a:gd name="connsiteY4" fmla="*/ 6313400 h 6858000"/>
                <a:gd name="connsiteX5" fmla="*/ 0 w 6419426"/>
                <a:gd name="connsiteY5" fmla="*/ 3944218 h 6858000"/>
                <a:gd name="connsiteX6" fmla="*/ 31811 w 6419426"/>
                <a:gd name="connsiteY6" fmla="*/ 4082046 h 6858000"/>
                <a:gd name="connsiteX7" fmla="*/ 2375871 w 6419426"/>
                <a:gd name="connsiteY7" fmla="*/ 6799309 h 6858000"/>
                <a:gd name="connsiteX8" fmla="*/ 2524724 w 6419426"/>
                <a:gd name="connsiteY8" fmla="*/ 6858000 h 6858000"/>
                <a:gd name="connsiteX9" fmla="*/ 0 w 6419426"/>
                <a:gd name="connsiteY9" fmla="*/ 6858000 h 6858000"/>
                <a:gd name="connsiteX10" fmla="*/ 0 w 6419426"/>
                <a:gd name="connsiteY10" fmla="*/ 0 h 6858000"/>
                <a:gd name="connsiteX11" fmla="*/ 1320019 w 6419426"/>
                <a:gd name="connsiteY11" fmla="*/ 0 h 6858000"/>
                <a:gd name="connsiteX12" fmla="*/ 1089625 w 6419426"/>
                <a:gd name="connsiteY12" fmla="*/ 209396 h 6858000"/>
                <a:gd name="connsiteX13" fmla="*/ 31811 w 6419426"/>
                <a:gd name="connsiteY13" fmla="*/ 2059448 h 6858000"/>
                <a:gd name="connsiteX14" fmla="*/ 0 w 6419426"/>
                <a:gd name="connsiteY14" fmla="*/ 2197276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419426" h="6858000">
                  <a:moveTo>
                    <a:pt x="6419426" y="6276207"/>
                  </a:moveTo>
                  <a:lnTo>
                    <a:pt x="6419426" y="6858000"/>
                  </a:lnTo>
                  <a:lnTo>
                    <a:pt x="5377226" y="6858000"/>
                  </a:lnTo>
                  <a:lnTo>
                    <a:pt x="5526079" y="6799309"/>
                  </a:lnTo>
                  <a:cubicBezTo>
                    <a:pt x="5828657" y="6671330"/>
                    <a:pt x="6112428" y="6507594"/>
                    <a:pt x="6372097" y="6313400"/>
                  </a:cubicBezTo>
                  <a:close/>
                  <a:moveTo>
                    <a:pt x="0" y="3944218"/>
                  </a:moveTo>
                  <a:lnTo>
                    <a:pt x="31811" y="4082046"/>
                  </a:lnTo>
                  <a:cubicBezTo>
                    <a:pt x="347839" y="5310348"/>
                    <a:pt x="1226077" y="6312987"/>
                    <a:pt x="2375871" y="6799309"/>
                  </a:cubicBezTo>
                  <a:lnTo>
                    <a:pt x="2524724" y="6858000"/>
                  </a:lnTo>
                  <a:lnTo>
                    <a:pt x="0" y="6858000"/>
                  </a:lnTo>
                  <a:close/>
                  <a:moveTo>
                    <a:pt x="0" y="0"/>
                  </a:moveTo>
                  <a:lnTo>
                    <a:pt x="1320019" y="0"/>
                  </a:lnTo>
                  <a:lnTo>
                    <a:pt x="1089625" y="209396"/>
                  </a:lnTo>
                  <a:cubicBezTo>
                    <a:pt x="586180" y="712841"/>
                    <a:pt x="214775" y="1348326"/>
                    <a:pt x="31811" y="2059448"/>
                  </a:cubicBezTo>
                  <a:lnTo>
                    <a:pt x="0" y="2197276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9F14A6E-AFD8-D414-7D74-0D49FB6B5F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4041" y="420489"/>
            <a:ext cx="7924659" cy="541257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l"/>
            <a:r>
              <a:rPr lang="en-US" sz="3600" b="1" dirty="0">
                <a:ln w="22225">
                  <a:solidFill>
                    <a:srgbClr val="FFFFFF"/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Diet Matters in Public Health?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6E9D0CA-4E53-C7E1-1888-BD482F2F52C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834041" y="1733100"/>
            <a:ext cx="6180918" cy="419986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 fontScale="25000" lnSpcReduction="20000"/>
          </a:bodyPr>
          <a:lstStyle/>
          <a:p>
            <a:pPr marL="457200" lvl="0" indent="-228600" algn="l" fontAlgn="base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8000" dirty="0"/>
              <a:t>Poor nutrition significantly increases the risk of developing non-communicable diseases</a:t>
            </a:r>
            <a:r>
              <a:rPr kumimoji="0" lang="en-US" altLang="en-US" sz="8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marR="0" lvl="0" indent="-228600" algn="l" fontAlgn="base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8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Obesity rates in young adults are rising.</a:t>
            </a:r>
          </a:p>
          <a:p>
            <a:pPr marL="457200" marR="0" lvl="0" indent="-228600" algn="l" fontAlgn="base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8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Early adulthood establishes lifelong health </a:t>
            </a:r>
            <a:r>
              <a:rPr kumimoji="0" lang="en-US" altLang="en-US" sz="8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behaviours</a:t>
            </a:r>
            <a:r>
              <a:rPr kumimoji="0" lang="en-US" altLang="en-US" sz="8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marR="0" lvl="0" indent="-228600" algn="l" fontAlgn="base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8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Social and environmental factors influence food choices.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8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8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According to the World Health Organization</a:t>
            </a:r>
          </a:p>
          <a:p>
            <a:pPr algn="just">
              <a:lnSpc>
                <a:spcPct val="170000"/>
              </a:lnSpc>
            </a:pPr>
            <a:r>
              <a:rPr lang="en-US" sz="8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Unhealthy diet contributes significantly to cardiovascular disease, diabetes, and cancer globally.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77226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FFE1241-7945-C581-D254-0F783CFC00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6385" y="841248"/>
            <a:ext cx="4753178" cy="534009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Are Young Adults Meeting Guidelines?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575285-DCFE-4BFA-90E6-D32F78FCDB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93912" y="1"/>
            <a:ext cx="5661390" cy="665598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According to NHS and NHS Digital</a:t>
            </a:r>
          </a:p>
          <a:p>
            <a:pPr marL="57150" indent="-285750" algn="l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2"/>
                </a:solidFill>
              </a:rPr>
              <a:t>Only around one-third of 19–24-year-olds meet 5-a-day recommendations.</a:t>
            </a:r>
          </a:p>
          <a:p>
            <a:pPr marL="57150" indent="-285750" algn="l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2"/>
                </a:solidFill>
              </a:rPr>
              <a:t>High consumption of fast food and sugary drinks.</a:t>
            </a:r>
          </a:p>
          <a:p>
            <a:pPr marL="57150" indent="-285750" algn="l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2"/>
                </a:solidFill>
              </a:rPr>
              <a:t>Increasing overweight and obesity prevalence in young adults.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dirty="0">
              <a:solidFill>
                <a:schemeClr val="tx2"/>
              </a:solidFill>
            </a:endParaRPr>
          </a:p>
          <a:p>
            <a:endParaRPr lang="en-US" dirty="0">
              <a:solidFill>
                <a:schemeClr val="tx2"/>
              </a:solidFill>
            </a:endParaRPr>
          </a:p>
          <a:p>
            <a:r>
              <a:rPr lang="en-US" dirty="0">
                <a:solidFill>
                  <a:schemeClr val="tx2"/>
                </a:solidFill>
              </a:rPr>
              <a:t>National Guidelines (Eatwell Guide)</a:t>
            </a:r>
          </a:p>
          <a:p>
            <a:pPr marL="57150" indent="-285750" algn="l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2"/>
                </a:solidFill>
              </a:rPr>
              <a:t>5 portions fruit &amp; vegetables daily</a:t>
            </a:r>
          </a:p>
          <a:p>
            <a:pPr marL="57150" indent="-285750" algn="l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2"/>
                </a:solidFill>
              </a:rPr>
              <a:t>Limit free sugars to 5% of daily intake</a:t>
            </a:r>
          </a:p>
          <a:p>
            <a:pPr marL="57150" indent="-285750" algn="l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2"/>
                </a:solidFill>
              </a:rPr>
              <a:t>Reduce salt intake to &lt;6g/day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092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C6487D-2D4D-4601-9E83-800B8A9739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45" name="Rectangle 4144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47" name="Rectangle 4146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44" name="Rectangle 414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46" name="Rectangle 414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F59A70-F8BA-C744-3D28-ED4F5B479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Short-Term Consequences of Poor Diet </a:t>
            </a: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041" name="Text Placeholder 3">
            <a:extLst>
              <a:ext uri="{FF2B5EF4-FFF2-40B4-BE49-F238E27FC236}">
                <a16:creationId xmlns:a16="http://schemas.microsoft.com/office/drawing/2014/main" id="{DFA0348B-DD79-6A47-E598-3F631481811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29341097"/>
              </p:ext>
            </p:extLst>
          </p:nvPr>
        </p:nvGraphicFramePr>
        <p:xfrm>
          <a:off x="644056" y="2518294"/>
          <a:ext cx="11286687" cy="39908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51023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863EA5-8836-9658-CB86-B1DB031CDE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2" name="Rectangle 9221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23" name="Rectangle 9222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24" name="Rectangle 922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26" name="Rectangle 922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28" name="Freeform: Shape 922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230" name="Rectangle 922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700D91-5AA3-9B99-8133-049EF668D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3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Long-Term Consequences of Poor Diet</a:t>
            </a:r>
          </a:p>
        </p:txBody>
      </p:sp>
      <p:pic>
        <p:nvPicPr>
          <p:cNvPr id="9220" name="Picture 4" descr="1,751 Healthy Unhealthy Diet Infographic Royalty-Free Images, Stock Photos  &amp; Pictures | Shutterstock">
            <a:extLst>
              <a:ext uri="{FF2B5EF4-FFF2-40B4-BE49-F238E27FC236}">
                <a16:creationId xmlns:a16="http://schemas.microsoft.com/office/drawing/2014/main" id="{65894CA3-0323-D92F-E503-E60F015C3534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1" b="6973"/>
          <a:stretch>
            <a:fillRect/>
          </a:stretch>
        </p:blipFill>
        <p:spPr bwMode="auto">
          <a:xfrm>
            <a:off x="7160112" y="1968966"/>
            <a:ext cx="3767111" cy="283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41" name="Text Placeholder 3">
            <a:extLst>
              <a:ext uri="{FF2B5EF4-FFF2-40B4-BE49-F238E27FC236}">
                <a16:creationId xmlns:a16="http://schemas.microsoft.com/office/drawing/2014/main" id="{245D404A-5B5F-DEB8-751F-A9F112F5AA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95741889"/>
              </p:ext>
            </p:extLst>
          </p:nvPr>
        </p:nvGraphicFramePr>
        <p:xfrm>
          <a:off x="4134810" y="666114"/>
          <a:ext cx="3025303" cy="5546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C6C94DB2-3220-C820-0C28-7FE3DDB8ACB5}"/>
              </a:ext>
            </a:extLst>
          </p:cNvPr>
          <p:cNvSpPr/>
          <p:nvPr/>
        </p:nvSpPr>
        <p:spPr>
          <a:xfrm>
            <a:off x="9359757" y="4813147"/>
            <a:ext cx="1567466" cy="3287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/>
              <a:t>Source: </a:t>
            </a:r>
            <a:r>
              <a:rPr lang="en-US" sz="1400" dirty="0" err="1"/>
              <a:t>Almased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994306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55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ABD62C-EDA9-8739-E5BC-C209541B34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12" y="480060"/>
            <a:ext cx="11237976" cy="589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346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C54BB01-B17E-6AB0-A785-38F8A0FACCB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573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1038BB-9646-2389-F139-A7C81ABCD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1909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/>
              <a:t>How Will the Campaign Achieve Its Aims?</a:t>
            </a:r>
          </a:p>
        </p:txBody>
      </p:sp>
      <p:graphicFrame>
        <p:nvGraphicFramePr>
          <p:cNvPr id="6" name="Text Placeholder 3">
            <a:extLst>
              <a:ext uri="{FF2B5EF4-FFF2-40B4-BE49-F238E27FC236}">
                <a16:creationId xmlns:a16="http://schemas.microsoft.com/office/drawing/2014/main" id="{393F6090-9FE7-09F3-4CBE-A08F681674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41448874"/>
              </p:ext>
            </p:extLst>
          </p:nvPr>
        </p:nvGraphicFramePr>
        <p:xfrm>
          <a:off x="0" y="1184224"/>
          <a:ext cx="11488712" cy="4976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64001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3D7321-251E-6DD6-3812-00A59536E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en-US" sz="5400">
                <a:solidFill>
                  <a:srgbClr val="FFFFFF"/>
                </a:solidFill>
              </a:rPr>
              <a:t>Campaign Evaluation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B59C2F9-DE4B-DF8B-86FB-5ADBF71A79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5356944"/>
              </p:ext>
            </p:extLst>
          </p:nvPr>
        </p:nvGraphicFramePr>
        <p:xfrm>
          <a:off x="4487024" y="1543549"/>
          <a:ext cx="7292898" cy="4902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0882">
                  <a:extLst>
                    <a:ext uri="{9D8B030D-6E8A-4147-A177-3AD203B41FA5}">
                      <a16:colId xmlns:a16="http://schemas.microsoft.com/office/drawing/2014/main" val="46027281"/>
                    </a:ext>
                  </a:extLst>
                </a:gridCol>
                <a:gridCol w="2592847">
                  <a:extLst>
                    <a:ext uri="{9D8B030D-6E8A-4147-A177-3AD203B41FA5}">
                      <a16:colId xmlns:a16="http://schemas.microsoft.com/office/drawing/2014/main" val="1316963208"/>
                    </a:ext>
                  </a:extLst>
                </a:gridCol>
                <a:gridCol w="2369169">
                  <a:extLst>
                    <a:ext uri="{9D8B030D-6E8A-4147-A177-3AD203B41FA5}">
                      <a16:colId xmlns:a16="http://schemas.microsoft.com/office/drawing/2014/main" val="1321089531"/>
                    </a:ext>
                  </a:extLst>
                </a:gridCol>
              </a:tblGrid>
              <a:tr h="555428">
                <a:tc>
                  <a:txBody>
                    <a:bodyPr/>
                    <a:lstStyle/>
                    <a:p>
                      <a:r>
                        <a:rPr lang="en-US" sz="2100"/>
                        <a:t>Process</a:t>
                      </a:r>
                    </a:p>
                  </a:txBody>
                  <a:tcPr marL="108781" marR="108781" marT="54391" marB="54391"/>
                </a:tc>
                <a:tc>
                  <a:txBody>
                    <a:bodyPr/>
                    <a:lstStyle/>
                    <a:p>
                      <a:r>
                        <a:rPr lang="en-US" sz="2100"/>
                        <a:t>Impact</a:t>
                      </a:r>
                    </a:p>
                  </a:txBody>
                  <a:tcPr marL="108781" marR="108781" marT="54391" marB="54391"/>
                </a:tc>
                <a:tc>
                  <a:txBody>
                    <a:bodyPr/>
                    <a:lstStyle/>
                    <a:p>
                      <a:r>
                        <a:rPr lang="en-US" sz="2100"/>
                        <a:t>Outcome</a:t>
                      </a:r>
                    </a:p>
                  </a:txBody>
                  <a:tcPr marL="108781" marR="108781" marT="54391" marB="54391"/>
                </a:tc>
                <a:extLst>
                  <a:ext uri="{0D108BD9-81ED-4DB2-BD59-A6C34878D82A}">
                    <a16:rowId xmlns:a16="http://schemas.microsoft.com/office/drawing/2014/main" val="907996428"/>
                  </a:ext>
                </a:extLst>
              </a:tr>
              <a:tr h="1704319">
                <a:tc>
                  <a:txBody>
                    <a:bodyPr/>
                    <a:lstStyle/>
                    <a:p>
                      <a:r>
                        <a:rPr lang="en-US" sz="2100" dirty="0"/>
                        <a:t>Session attendance</a:t>
                      </a:r>
                    </a:p>
                  </a:txBody>
                  <a:tcPr marL="108781" marR="108781" marT="54391" marB="54391"/>
                </a:tc>
                <a:tc>
                  <a:txBody>
                    <a:bodyPr/>
                    <a:lstStyle/>
                    <a:p>
                      <a:r>
                        <a:rPr lang="en-US" sz="2100"/>
                        <a:t>Pre &amp; post knowledge survey</a:t>
                      </a:r>
                    </a:p>
                  </a:txBody>
                  <a:tcPr marL="108781" marR="108781" marT="54391" marB="54391"/>
                </a:tc>
                <a:tc>
                  <a:txBody>
                    <a:bodyPr/>
                    <a:lstStyle/>
                    <a:p>
                      <a:r>
                        <a:rPr lang="en-US" sz="2100"/>
                        <a:t>Increased fruit &amp; vegetable intake</a:t>
                      </a:r>
                    </a:p>
                  </a:txBody>
                  <a:tcPr marL="108781" marR="108781" marT="54391" marB="54391"/>
                </a:tc>
                <a:extLst>
                  <a:ext uri="{0D108BD9-81ED-4DB2-BD59-A6C34878D82A}">
                    <a16:rowId xmlns:a16="http://schemas.microsoft.com/office/drawing/2014/main" val="160888462"/>
                  </a:ext>
                </a:extLst>
              </a:tr>
              <a:tr h="1321355">
                <a:tc>
                  <a:txBody>
                    <a:bodyPr/>
                    <a:lstStyle/>
                    <a:p>
                      <a:r>
                        <a:rPr lang="en-US" sz="2100"/>
                        <a:t>Participant engagement</a:t>
                      </a:r>
                    </a:p>
                  </a:txBody>
                  <a:tcPr marL="108781" marR="108781" marT="54391" marB="54391"/>
                </a:tc>
                <a:tc>
                  <a:txBody>
                    <a:bodyPr/>
                    <a:lstStyle/>
                    <a:p>
                      <a:r>
                        <a:rPr lang="en-US" sz="2100"/>
                        <a:t>Attitude toward healthy eating</a:t>
                      </a:r>
                    </a:p>
                  </a:txBody>
                  <a:tcPr marL="108781" marR="108781" marT="54391" marB="54391"/>
                </a:tc>
                <a:tc>
                  <a:txBody>
                    <a:bodyPr/>
                    <a:lstStyle/>
                    <a:p>
                      <a:r>
                        <a:rPr lang="en-US" sz="2100"/>
                        <a:t>Reduced takeaway consumption</a:t>
                      </a:r>
                    </a:p>
                  </a:txBody>
                  <a:tcPr marL="108781" marR="108781" marT="54391" marB="54391"/>
                </a:tc>
                <a:extLst>
                  <a:ext uri="{0D108BD9-81ED-4DB2-BD59-A6C34878D82A}">
                    <a16:rowId xmlns:a16="http://schemas.microsoft.com/office/drawing/2014/main" val="1241608902"/>
                  </a:ext>
                </a:extLst>
              </a:tr>
              <a:tr h="1321355">
                <a:tc>
                  <a:txBody>
                    <a:bodyPr/>
                    <a:lstStyle/>
                    <a:p>
                      <a:r>
                        <a:rPr lang="en-US" sz="2100"/>
                        <a:t>Weekly feedback forms</a:t>
                      </a:r>
                    </a:p>
                  </a:txBody>
                  <a:tcPr marL="108781" marR="108781" marT="54391" marB="54391"/>
                </a:tc>
                <a:tc>
                  <a:txBody>
                    <a:bodyPr/>
                    <a:lstStyle/>
                    <a:p>
                      <a:r>
                        <a:rPr lang="en-US" sz="2100"/>
                        <a:t>Food label understanding</a:t>
                      </a:r>
                    </a:p>
                  </a:txBody>
                  <a:tcPr marL="108781" marR="108781" marT="54391" marB="54391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Healthier eating habits</a:t>
                      </a:r>
                    </a:p>
                  </a:txBody>
                  <a:tcPr marL="108781" marR="108781" marT="54391" marB="54391"/>
                </a:tc>
                <a:extLst>
                  <a:ext uri="{0D108BD9-81ED-4DB2-BD59-A6C34878D82A}">
                    <a16:rowId xmlns:a16="http://schemas.microsoft.com/office/drawing/2014/main" val="17424130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13486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FA481C-9B45-8F48-24B5-912530CB9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3294922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Campaign Poster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2DC3032-ADE3-3627-F08B-277553D790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3805" y="-1"/>
            <a:ext cx="5832087" cy="688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0932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F52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1C2321-FA17-8232-B4C0-9289FFFEC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Partners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C5E4A36-7BA0-F083-F1EC-9695342E33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885" y="597756"/>
            <a:ext cx="8483130" cy="566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1233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1133A9-5DF4-79A5-AD5A-A3C2E7F35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Behaviour Change Theories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5D4C074-28FD-A9F6-AA46-69051E3FF8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9976516"/>
              </p:ext>
            </p:extLst>
          </p:nvPr>
        </p:nvGraphicFramePr>
        <p:xfrm>
          <a:off x="256478" y="2045374"/>
          <a:ext cx="11503297" cy="3891246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  <a:tableStyleId>{D27102A9-8310-4765-A935-A1911B00CA55}</a:tableStyleId>
              </a:tblPr>
              <a:tblGrid>
                <a:gridCol w="3826424">
                  <a:extLst>
                    <a:ext uri="{9D8B030D-6E8A-4147-A177-3AD203B41FA5}">
                      <a16:colId xmlns:a16="http://schemas.microsoft.com/office/drawing/2014/main" val="2403373426"/>
                    </a:ext>
                  </a:extLst>
                </a:gridCol>
                <a:gridCol w="3774558">
                  <a:extLst>
                    <a:ext uri="{9D8B030D-6E8A-4147-A177-3AD203B41FA5}">
                      <a16:colId xmlns:a16="http://schemas.microsoft.com/office/drawing/2014/main" val="820465615"/>
                    </a:ext>
                  </a:extLst>
                </a:gridCol>
                <a:gridCol w="3902315">
                  <a:extLst>
                    <a:ext uri="{9D8B030D-6E8A-4147-A177-3AD203B41FA5}">
                      <a16:colId xmlns:a16="http://schemas.microsoft.com/office/drawing/2014/main" val="3303638208"/>
                    </a:ext>
                  </a:extLst>
                </a:gridCol>
              </a:tblGrid>
              <a:tr h="1519510">
                <a:tc>
                  <a:txBody>
                    <a:bodyPr/>
                    <a:lstStyle/>
                    <a:p>
                      <a:pPr algn="ctr"/>
                      <a:r>
                        <a:rPr lang="en-US" sz="2500" b="0" cap="none" spc="0" dirty="0">
                          <a:solidFill>
                            <a:schemeClr val="bg1"/>
                          </a:solidFill>
                        </a:rPr>
                        <a:t>Health Belief Model</a:t>
                      </a:r>
                    </a:p>
                  </a:txBody>
                  <a:tcPr marL="453279" marR="339958" marT="142785" marB="226639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0" cap="none" spc="0" dirty="0">
                          <a:solidFill>
                            <a:schemeClr val="bg1"/>
                          </a:solidFill>
                        </a:rPr>
                        <a:t>Social Cognitive Theory</a:t>
                      </a:r>
                    </a:p>
                  </a:txBody>
                  <a:tcPr marL="453279" marR="339958" marT="142785" marB="226639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0" cap="none" spc="0" dirty="0">
                          <a:solidFill>
                            <a:schemeClr val="bg1"/>
                          </a:solidFill>
                        </a:rPr>
                        <a:t>Theory of Planned </a:t>
                      </a:r>
                      <a:r>
                        <a:rPr lang="en-US" sz="2500" b="0" cap="none" spc="0" dirty="0" err="1">
                          <a:solidFill>
                            <a:schemeClr val="bg1"/>
                          </a:solidFill>
                        </a:rPr>
                        <a:t>Behaviour</a:t>
                      </a:r>
                      <a:endParaRPr lang="en-US" sz="2500" b="0" cap="none" spc="0" dirty="0">
                        <a:solidFill>
                          <a:schemeClr val="bg1"/>
                        </a:solidFill>
                      </a:endParaRPr>
                    </a:p>
                  </a:txBody>
                  <a:tcPr marL="453279" marR="339958" marT="142785" marB="226639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1018062"/>
                  </a:ext>
                </a:extLst>
              </a:tr>
              <a:tr h="2371736">
                <a:tc>
                  <a:txBody>
                    <a:bodyPr/>
                    <a:lstStyle/>
                    <a:p>
                      <a:r>
                        <a:rPr lang="en-US" sz="1900" cap="none" spc="0">
                          <a:solidFill>
                            <a:schemeClr val="tx1"/>
                          </a:solidFill>
                        </a:rPr>
                        <a:t>Students change </a:t>
                      </a:r>
                      <a:r>
                        <a:rPr lang="en-US" sz="1900" cap="none" spc="0" err="1">
                          <a:solidFill>
                            <a:schemeClr val="tx1"/>
                          </a:solidFill>
                        </a:rPr>
                        <a:t>behaviour</a:t>
                      </a:r>
                      <a:r>
                        <a:rPr lang="en-US" sz="1900" cap="none" spc="0">
                          <a:solidFill>
                            <a:schemeClr val="tx1"/>
                          </a:solidFill>
                        </a:rPr>
                        <a:t> when they understand the </a:t>
                      </a:r>
                      <a:r>
                        <a:rPr lang="en-US" sz="1900" b="1" cap="none" spc="0">
                          <a:solidFill>
                            <a:schemeClr val="tx1"/>
                          </a:solidFill>
                        </a:rPr>
                        <a:t>risk of unhealthy diet</a:t>
                      </a:r>
                      <a:r>
                        <a:rPr lang="en-US" sz="1900" cap="none" spc="0">
                          <a:solidFill>
                            <a:schemeClr val="tx1"/>
                          </a:solidFill>
                        </a:rPr>
                        <a:t> and the </a:t>
                      </a:r>
                      <a:r>
                        <a:rPr lang="en-US" sz="1900" b="1" cap="none" spc="0">
                          <a:solidFill>
                            <a:schemeClr val="tx1"/>
                          </a:solidFill>
                        </a:rPr>
                        <a:t>benefits of healthy eating</a:t>
                      </a:r>
                      <a:r>
                        <a:rPr lang="en-US" sz="1900" cap="none" spc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 marL="453279" marR="339958" marT="142785" marB="22663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900" cap="none" spc="0" dirty="0">
                          <a:solidFill>
                            <a:schemeClr val="tx1"/>
                          </a:solidFill>
                        </a:rPr>
                        <a:t>Students learn healthy habits through </a:t>
                      </a:r>
                      <a:r>
                        <a:rPr lang="en-US" sz="1900" b="1" cap="none" spc="0" dirty="0">
                          <a:solidFill>
                            <a:schemeClr val="tx1"/>
                          </a:solidFill>
                        </a:rPr>
                        <a:t>peer influence, observation, and confidence (self-efficacy)</a:t>
                      </a:r>
                      <a:r>
                        <a:rPr lang="en-US" sz="1900" cap="none" spc="0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 marL="453279" marR="339958" marT="142785" marB="22663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900" cap="none" spc="0" dirty="0">
                          <a:solidFill>
                            <a:schemeClr val="tx1"/>
                          </a:solidFill>
                        </a:rPr>
                        <a:t>Healthy eating depends on </a:t>
                      </a:r>
                      <a:r>
                        <a:rPr lang="en-US" sz="1900" b="1" cap="none" spc="0" dirty="0">
                          <a:solidFill>
                            <a:schemeClr val="tx1"/>
                          </a:solidFill>
                        </a:rPr>
                        <a:t>attitudes, social norms, and perceived control over food choices</a:t>
                      </a:r>
                      <a:r>
                        <a:rPr lang="en-US" sz="1900" cap="none" spc="0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 marL="453279" marR="339958" marT="142785" marB="22663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5323353"/>
                  </a:ext>
                </a:extLst>
              </a:tr>
            </a:tbl>
          </a:graphicData>
        </a:graphic>
      </p:graphicFrame>
      <p:pic>
        <p:nvPicPr>
          <p:cNvPr id="8" name="Graphic 64" descr="Head with Gears">
            <a:extLst>
              <a:ext uri="{FF2B5EF4-FFF2-40B4-BE49-F238E27FC236}">
                <a16:creationId xmlns:a16="http://schemas.microsoft.com/office/drawing/2014/main" id="{31AEA2AC-7513-9028-95F8-71C44ED40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2225" y="2541182"/>
            <a:ext cx="457200" cy="457200"/>
          </a:xfrm>
          <a:prstGeom prst="rect">
            <a:avLst/>
          </a:prstGeom>
        </p:spPr>
      </p:pic>
      <p:pic>
        <p:nvPicPr>
          <p:cNvPr id="12" name="Graphic 74" descr="Group">
            <a:extLst>
              <a:ext uri="{FF2B5EF4-FFF2-40B4-BE49-F238E27FC236}">
                <a16:creationId xmlns:a16="http://schemas.microsoft.com/office/drawing/2014/main" id="{55456B29-A62A-B83E-E179-7B61E8C6DD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43411" y="2444603"/>
            <a:ext cx="658199" cy="658199"/>
          </a:xfrm>
          <a:prstGeom prst="rect">
            <a:avLst/>
          </a:prstGeom>
        </p:spPr>
      </p:pic>
      <p:pic>
        <p:nvPicPr>
          <p:cNvPr id="16" name="Graphic 15" descr="Bullseye with solid fill">
            <a:extLst>
              <a:ext uri="{FF2B5EF4-FFF2-40B4-BE49-F238E27FC236}">
                <a16:creationId xmlns:a16="http://schemas.microsoft.com/office/drawing/2014/main" id="{3EAD429B-BDED-7EFF-D80B-6BAA849CA1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128856" y="2444603"/>
            <a:ext cx="557700" cy="5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9216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5" name="Group 1064">
            <a:extLst>
              <a:ext uri="{FF2B5EF4-FFF2-40B4-BE49-F238E27FC236}">
                <a16:creationId xmlns:a16="http://schemas.microsoft.com/office/drawing/2014/main" id="{114ED94A-C85D-4CD3-4205-438D21CE6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217" y="-1"/>
            <a:ext cx="5213267" cy="6883030"/>
            <a:chOff x="-19217" y="-1"/>
            <a:chExt cx="5213267" cy="6883030"/>
          </a:xfrm>
        </p:grpSpPr>
        <p:sp>
          <p:nvSpPr>
            <p:cNvPr id="1047" name="Rectangle 1046">
              <a:extLst>
                <a:ext uri="{FF2B5EF4-FFF2-40B4-BE49-F238E27FC236}">
                  <a16:creationId xmlns:a16="http://schemas.microsoft.com/office/drawing/2014/main" id="{E642BDB2-BF67-1D53-1C70-0B41D709E4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06" y="0"/>
              <a:ext cx="5204956" cy="6883029"/>
            </a:xfrm>
            <a:prstGeom prst="rect">
              <a:avLst/>
            </a:prstGeom>
            <a:gradFill>
              <a:gsLst>
                <a:gs pos="7000">
                  <a:schemeClr val="accent2"/>
                </a:gs>
                <a:gs pos="100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66" name="Rectangle 1065">
              <a:extLst>
                <a:ext uri="{FF2B5EF4-FFF2-40B4-BE49-F238E27FC236}">
                  <a16:creationId xmlns:a16="http://schemas.microsoft.com/office/drawing/2014/main" id="{58E0D8CE-5DBF-B664-EB48-C29BF8AB4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19217" y="1731909"/>
              <a:ext cx="5204963" cy="5144400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60000"/>
                    <a:lumOff val="40000"/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67" name="Rectangle 1066">
              <a:extLst>
                <a:ext uri="{FF2B5EF4-FFF2-40B4-BE49-F238E27FC236}">
                  <a16:creationId xmlns:a16="http://schemas.microsoft.com/office/drawing/2014/main" id="{DFD140CE-7DE2-C88F-5EAE-F45EB69E6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10" y="6723"/>
              <a:ext cx="3834567" cy="6876300"/>
            </a:xfrm>
            <a:prstGeom prst="rect">
              <a:avLst/>
            </a:prstGeom>
            <a:gradFill flip="none" rotWithShape="1">
              <a:gsLst>
                <a:gs pos="3000">
                  <a:schemeClr val="accent2">
                    <a:lumMod val="60000"/>
                    <a:lumOff val="40000"/>
                    <a:alpha val="78000"/>
                  </a:schemeClr>
                </a:gs>
                <a:gs pos="42000">
                  <a:schemeClr val="accent2"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68" name="Rectangle 1067">
              <a:extLst>
                <a:ext uri="{FF2B5EF4-FFF2-40B4-BE49-F238E27FC236}">
                  <a16:creationId xmlns:a16="http://schemas.microsoft.com/office/drawing/2014/main" id="{557E87E3-413F-10EF-63D8-6016E986C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-844601" y="833689"/>
              <a:ext cx="6872341" cy="5204961"/>
            </a:xfrm>
            <a:prstGeom prst="rect">
              <a:avLst/>
            </a:prstGeom>
            <a:gradFill>
              <a:gsLst>
                <a:gs pos="0">
                  <a:schemeClr val="accent5">
                    <a:alpha val="86000"/>
                  </a:schemeClr>
                </a:gs>
                <a:gs pos="57000">
                  <a:schemeClr val="accent2">
                    <a:alpha val="0"/>
                  </a:schemeClr>
                </a:gs>
              </a:gsLst>
              <a:lin ang="13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CA07DED-49E0-D372-8EC6-30B20B4B5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7471" y="133815"/>
            <a:ext cx="3702580" cy="161620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Physiological Benefits of Healthy Diet</a:t>
            </a:r>
          </a:p>
        </p:txBody>
      </p:sp>
      <p:pic>
        <p:nvPicPr>
          <p:cNvPr id="1026" name="Picture 2" descr="Balanced Diet + Good Mental Health = Fit Body">
            <a:extLst>
              <a:ext uri="{FF2B5EF4-FFF2-40B4-BE49-F238E27FC236}">
                <a16:creationId xmlns:a16="http://schemas.microsoft.com/office/drawing/2014/main" id="{C1020F26-6CAC-EEE2-A9E3-6DB17A29BE96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96" b="6417"/>
          <a:stretch>
            <a:fillRect/>
          </a:stretch>
        </p:blipFill>
        <p:spPr bwMode="auto">
          <a:xfrm>
            <a:off x="5253070" y="1204332"/>
            <a:ext cx="6669781" cy="469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41" name="Text Placeholder 3">
            <a:extLst>
              <a:ext uri="{FF2B5EF4-FFF2-40B4-BE49-F238E27FC236}">
                <a16:creationId xmlns:a16="http://schemas.microsoft.com/office/drawing/2014/main" id="{9D9821E7-46A6-237F-1ABD-4C8996CC93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7057044"/>
              </p:ext>
            </p:extLst>
          </p:nvPr>
        </p:nvGraphicFramePr>
        <p:xfrm>
          <a:off x="479503" y="1756742"/>
          <a:ext cx="4449336" cy="4967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6901E226-ABEA-EA94-038F-B6E363160F7C}"/>
              </a:ext>
            </a:extLst>
          </p:cNvPr>
          <p:cNvSpPr/>
          <p:nvPr/>
        </p:nvSpPr>
        <p:spPr>
          <a:xfrm>
            <a:off x="9986481" y="5898995"/>
            <a:ext cx="1810455" cy="2654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/>
              <a:t>Source: Shutterstock</a:t>
            </a:r>
          </a:p>
        </p:txBody>
      </p:sp>
    </p:spTree>
    <p:extLst>
      <p:ext uri="{BB962C8B-B14F-4D97-AF65-F5344CB8AC3E}">
        <p14:creationId xmlns:p14="http://schemas.microsoft.com/office/powerpoint/2010/main" val="11745651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839537-2706-8652-E71B-87BD3FE538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04" name="Rectangle 3103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106" name="Arc 3105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CD86EE-083E-ED91-D063-AC0D6B856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302969"/>
            <a:ext cx="545883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/>
              <a:t>Psychological Benefits of Healthy Diet</a:t>
            </a:r>
            <a:endParaRPr lang="en-US" sz="4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108" name="Freeform: Shape 3107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078" name="Picture 6" descr="7 Diet Tips for Mental Health and Wellbeing – Ann Silvers, MA">
            <a:extLst>
              <a:ext uri="{FF2B5EF4-FFF2-40B4-BE49-F238E27FC236}">
                <a16:creationId xmlns:a16="http://schemas.microsoft.com/office/drawing/2014/main" id="{9397396B-8EC1-2440-DFBD-480E67C8108F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14" r="-2" b="-2"/>
          <a:stretch>
            <a:fillRect/>
          </a:stretch>
        </p:blipFill>
        <p:spPr bwMode="auto">
          <a:xfrm>
            <a:off x="703182" y="1628532"/>
            <a:ext cx="4574746" cy="3600936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41" name="Text Placeholder 3">
            <a:extLst>
              <a:ext uri="{FF2B5EF4-FFF2-40B4-BE49-F238E27FC236}">
                <a16:creationId xmlns:a16="http://schemas.microsoft.com/office/drawing/2014/main" id="{AF533ECE-A19D-F4FD-B738-D80EE765BF1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2369861"/>
              </p:ext>
            </p:extLst>
          </p:nvPr>
        </p:nvGraphicFramePr>
        <p:xfrm>
          <a:off x="5787483" y="1550020"/>
          <a:ext cx="5787483" cy="4828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FC557480-70E3-CCEE-8F5C-340C5AE7E2CB}"/>
              </a:ext>
            </a:extLst>
          </p:cNvPr>
          <p:cNvSpPr/>
          <p:nvPr/>
        </p:nvSpPr>
        <p:spPr>
          <a:xfrm>
            <a:off x="703182" y="5229468"/>
            <a:ext cx="1690697" cy="2569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/>
              <a:t>Source: Ann Silvers</a:t>
            </a:r>
          </a:p>
        </p:txBody>
      </p:sp>
    </p:spTree>
    <p:extLst>
      <p:ext uri="{BB962C8B-B14F-4D97-AF65-F5344CB8AC3E}">
        <p14:creationId xmlns:p14="http://schemas.microsoft.com/office/powerpoint/2010/main" val="24970820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B0093D-B7D3-0410-8505-A4DF61B8AF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1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00" name="Picture 4" descr="How Culture and Society Influence Healthy Eating">
            <a:extLst>
              <a:ext uri="{FF2B5EF4-FFF2-40B4-BE49-F238E27FC236}">
                <a16:creationId xmlns:a16="http://schemas.microsoft.com/office/drawing/2014/main" id="{AA807251-0DE2-67C0-5D4C-9B6FDE55EB1D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81" r="23964" b="2"/>
          <a:stretch>
            <a:fillRect/>
          </a:stretch>
        </p:blipFill>
        <p:spPr bwMode="auto">
          <a:xfrm>
            <a:off x="-1" y="-2"/>
            <a:ext cx="5410198" cy="685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4121" name="Rectangle 412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14C2A6-0B02-B764-7BC9-033DCE2A8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4029" y="405685"/>
            <a:ext cx="5826256" cy="155930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dirty="0"/>
              <a:t>Sociological Benefits of Healthy Diet</a:t>
            </a:r>
          </a:p>
        </p:txBody>
      </p:sp>
      <p:graphicFrame>
        <p:nvGraphicFramePr>
          <p:cNvPr id="1041" name="Text Placeholder 3">
            <a:extLst>
              <a:ext uri="{FF2B5EF4-FFF2-40B4-BE49-F238E27FC236}">
                <a16:creationId xmlns:a16="http://schemas.microsoft.com/office/drawing/2014/main" id="{320B1D1D-BA16-9677-10D0-7B0C9D04F9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08128325"/>
              </p:ext>
            </p:extLst>
          </p:nvPr>
        </p:nvGraphicFramePr>
        <p:xfrm>
          <a:off x="5664820" y="2285999"/>
          <a:ext cx="6177775" cy="4166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522032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080D59-3A8A-9DEC-1886-1A677477F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3" name="Rectangle 4122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910E48-B5D4-5D27-664F-50DF90AAA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9863"/>
            <a:ext cx="10515600" cy="10045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Barriers: Individual &amp; Physiological </a:t>
            </a:r>
          </a:p>
        </p:txBody>
      </p:sp>
      <p:sp>
        <p:nvSpPr>
          <p:cNvPr id="4124" name="Rectangle: Rounded Corners 4123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496" y="1587970"/>
            <a:ext cx="11033008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41" name="Text Placeholder 3">
            <a:extLst>
              <a:ext uri="{FF2B5EF4-FFF2-40B4-BE49-F238E27FC236}">
                <a16:creationId xmlns:a16="http://schemas.microsoft.com/office/drawing/2014/main" id="{852235B6-39A2-3DC1-1605-C2E5787C03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3647858"/>
              </p:ext>
            </p:extLst>
          </p:nvPr>
        </p:nvGraphicFramePr>
        <p:xfrm>
          <a:off x="838200" y="180091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133372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A0876B-57F6-B28F-E4E2-4BE2FC432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29" name="Rectangle 412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31" name="Rectangle 413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33" name="Rectangle 413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35" name="Rectangle 413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6B2C80-C451-DA90-097F-FB83D8FFB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Barriers: Psychological &amp; Social</a:t>
            </a:r>
          </a:p>
        </p:txBody>
      </p:sp>
      <p:graphicFrame>
        <p:nvGraphicFramePr>
          <p:cNvPr id="1041" name="Text Placeholder 3">
            <a:extLst>
              <a:ext uri="{FF2B5EF4-FFF2-40B4-BE49-F238E27FC236}">
                <a16:creationId xmlns:a16="http://schemas.microsoft.com/office/drawing/2014/main" id="{CC9B7D5A-713E-2397-647C-71880F8326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04562649"/>
              </p:ext>
            </p:extLst>
          </p:nvPr>
        </p:nvGraphicFramePr>
        <p:xfrm>
          <a:off x="644056" y="2615979"/>
          <a:ext cx="11008968" cy="3717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Brain in head outline">
            <a:extLst>
              <a:ext uri="{FF2B5EF4-FFF2-40B4-BE49-F238E27FC236}">
                <a16:creationId xmlns:a16="http://schemas.microsoft.com/office/drawing/2014/main" id="{70E9F773-6E73-F817-700E-0EB333A593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211766" y="2822166"/>
            <a:ext cx="787155" cy="787155"/>
          </a:xfrm>
          <a:prstGeom prst="rect">
            <a:avLst/>
          </a:prstGeom>
        </p:spPr>
      </p:pic>
      <p:pic>
        <p:nvPicPr>
          <p:cNvPr id="6" name="Graphic 5" descr="Users with solid fill">
            <a:extLst>
              <a:ext uri="{FF2B5EF4-FFF2-40B4-BE49-F238E27FC236}">
                <a16:creationId xmlns:a16="http://schemas.microsoft.com/office/drawing/2014/main" id="{496BB977-B504-2427-BD5A-921FFC4AE6D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967201" y="2822166"/>
            <a:ext cx="914400" cy="914400"/>
          </a:xfrm>
          <a:prstGeom prst="rect">
            <a:avLst/>
          </a:prstGeom>
        </p:spPr>
      </p:pic>
      <p:pic>
        <p:nvPicPr>
          <p:cNvPr id="8" name="Graphic 7" descr="Money outline">
            <a:extLst>
              <a:ext uri="{FF2B5EF4-FFF2-40B4-BE49-F238E27FC236}">
                <a16:creationId xmlns:a16="http://schemas.microsoft.com/office/drawing/2014/main" id="{AD222EB4-F858-9E7A-E810-FB1C0E669BC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0295602" y="2758543"/>
            <a:ext cx="914400" cy="914400"/>
          </a:xfrm>
          <a:prstGeom prst="rect">
            <a:avLst/>
          </a:prstGeom>
        </p:spPr>
      </p:pic>
      <p:pic>
        <p:nvPicPr>
          <p:cNvPr id="10" name="Graphic 9" descr="Burger and drink outline">
            <a:extLst>
              <a:ext uri="{FF2B5EF4-FFF2-40B4-BE49-F238E27FC236}">
                <a16:creationId xmlns:a16="http://schemas.microsoft.com/office/drawing/2014/main" id="{0C9C3B49-4C72-61B7-7D7A-8B0B7C6067D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486893" y="2694921"/>
            <a:ext cx="914400" cy="914400"/>
          </a:xfrm>
          <a:prstGeom prst="rect">
            <a:avLst/>
          </a:prstGeom>
        </p:spPr>
      </p:pic>
      <p:pic>
        <p:nvPicPr>
          <p:cNvPr id="12" name="Graphic 11" descr="Empty battery with solid fill">
            <a:extLst>
              <a:ext uri="{FF2B5EF4-FFF2-40B4-BE49-F238E27FC236}">
                <a16:creationId xmlns:a16="http://schemas.microsoft.com/office/drawing/2014/main" id="{70CDCB78-7821-3C4B-4157-2F363F6DF14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3345336" y="282216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4188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FA9548-1439-450E-A391-6D9794B22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69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78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166" name="Group 4165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4167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68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170" name="Group 4169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4171" name="Freeform: Shape 4170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172" name="Freeform: Shape 4171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173" name="Freeform: Shape 4172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174" name="Freeform: Shape 4173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175" name="Freeform: Shape 4174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176" name="Freeform: Shape 4175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177" name="Freeform: Shape 4176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6EC0D98-FB5F-CA34-0431-6F09EAC7E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Solution 1: Education &amp; Skills</a:t>
            </a:r>
          </a:p>
        </p:txBody>
      </p:sp>
      <p:graphicFrame>
        <p:nvGraphicFramePr>
          <p:cNvPr id="1041" name="Text Placeholder 3">
            <a:extLst>
              <a:ext uri="{FF2B5EF4-FFF2-40B4-BE49-F238E27FC236}">
                <a16:creationId xmlns:a16="http://schemas.microsoft.com/office/drawing/2014/main" id="{CA45BBF3-260E-C92B-223F-B573F687E7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28364705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70022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818D5F-BC86-484C-70D6-D589053652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12" name="Rectangle 4211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14" name="Freeform: Shape 4213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0065BE-25B4-4B29-E54B-690C2098B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941" y="685801"/>
            <a:ext cx="3494859" cy="549116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Solution 2: Social &amp; Peer Support</a:t>
            </a:r>
          </a:p>
        </p:txBody>
      </p:sp>
      <p:graphicFrame>
        <p:nvGraphicFramePr>
          <p:cNvPr id="1041" name="Text Placeholder 3">
            <a:extLst>
              <a:ext uri="{FF2B5EF4-FFF2-40B4-BE49-F238E27FC236}">
                <a16:creationId xmlns:a16="http://schemas.microsoft.com/office/drawing/2014/main" id="{0CA389B0-D2A9-E0FB-C3BD-06AF63EE52D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9443645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598479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4E0F31-7476-2577-8570-CF5CDF214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31" name="Rectangle 4230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ED7C24-5471-E98A-E340-A245A19DB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Solution 3: Practical Resources &amp; Access</a:t>
            </a:r>
          </a:p>
        </p:txBody>
      </p:sp>
      <p:sp>
        <p:nvSpPr>
          <p:cNvPr id="4233" name="Rectangle 4232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35" name="Rectangle 4234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1041" name="Text Placeholder 3">
            <a:extLst>
              <a:ext uri="{FF2B5EF4-FFF2-40B4-BE49-F238E27FC236}">
                <a16:creationId xmlns:a16="http://schemas.microsoft.com/office/drawing/2014/main" id="{31CA2AD0-90F3-D1E4-E137-0E6E07D098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9200432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900466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8" name="Rectangle 6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D5C729-5568-7E92-942D-DB02D81710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1074" y="1396686"/>
            <a:ext cx="3240506" cy="40646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Conclusion</a:t>
            </a:r>
          </a:p>
        </p:txBody>
      </p:sp>
      <p:sp>
        <p:nvSpPr>
          <p:cNvPr id="72" name="Arc 7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735E3B-C984-048A-7EA7-12415CFEAB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70153" y="1526034"/>
            <a:ext cx="6146933" cy="4471996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600" dirty="0"/>
              <a:t>Healthy diet improves </a:t>
            </a:r>
            <a:r>
              <a:rPr lang="en-US" sz="2600" b="1" dirty="0"/>
              <a:t>body, mind, and social life</a:t>
            </a:r>
            <a:r>
              <a:rPr lang="en-US" sz="2600" dirty="0"/>
              <a:t>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600" dirty="0"/>
              <a:t>Students face </a:t>
            </a:r>
            <a:r>
              <a:rPr lang="en-US" sz="2600" b="1" dirty="0"/>
              <a:t>time, stress, peer, and access barriers</a:t>
            </a:r>
            <a:r>
              <a:rPr lang="en-US" sz="2600" dirty="0"/>
              <a:t>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600" dirty="0"/>
              <a:t>Campaign offers </a:t>
            </a:r>
            <a:r>
              <a:rPr lang="en-US" sz="2600" b="1" dirty="0"/>
              <a:t>education, peer support, and practical resources</a:t>
            </a:r>
            <a:r>
              <a:rPr lang="en-US" sz="2600" dirty="0"/>
              <a:t>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600" dirty="0"/>
              <a:t>Healthy habits now </a:t>
            </a:r>
            <a:r>
              <a:rPr lang="en-US" sz="2600" b="1" dirty="0"/>
              <a:t>prevent long-term health issues</a:t>
            </a:r>
            <a:r>
              <a:rPr lang="en-US" sz="2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6998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84697CDA-BDB7-4883-B48B-1D4EDB2F0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DC0EC46-2230-4728-856D-F353111210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8" y="643467"/>
            <a:ext cx="10905066" cy="5562249"/>
          </a:xfrm>
          <a:custGeom>
            <a:avLst/>
            <a:gdLst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8506 w 11243827"/>
              <a:gd name="connsiteY105" fmla="*/ 5632788 h 5641173"/>
              <a:gd name="connsiteX106" fmla="*/ 7912803 w 11243827"/>
              <a:gd name="connsiteY106" fmla="*/ 5629702 h 5641173"/>
              <a:gd name="connsiteX107" fmla="*/ 7890915 w 11243827"/>
              <a:gd name="connsiteY107" fmla="*/ 5612272 h 5641173"/>
              <a:gd name="connsiteX108" fmla="*/ 7727691 w 11243827"/>
              <a:gd name="connsiteY108" fmla="*/ 5621064 h 5641173"/>
              <a:gd name="connsiteX109" fmla="*/ 7685998 w 11243827"/>
              <a:gd name="connsiteY109" fmla="*/ 5615564 h 5641173"/>
              <a:gd name="connsiteX110" fmla="*/ 7649302 w 11243827"/>
              <a:gd name="connsiteY110" fmla="*/ 5626541 h 5641173"/>
              <a:gd name="connsiteX111" fmla="*/ 7634083 w 11243827"/>
              <a:gd name="connsiteY111" fmla="*/ 5620862 h 5641173"/>
              <a:gd name="connsiteX112" fmla="*/ 7631455 w 11243827"/>
              <a:gd name="connsiteY112" fmla="*/ 5619708 h 5641173"/>
              <a:gd name="connsiteX113" fmla="*/ 7620952 w 11243827"/>
              <a:gd name="connsiteY113" fmla="*/ 5618872 h 5641173"/>
              <a:gd name="connsiteX114" fmla="*/ 7617992 w 11243827"/>
              <a:gd name="connsiteY114" fmla="*/ 5613914 h 5641173"/>
              <a:gd name="connsiteX115" fmla="*/ 7602182 w 11243827"/>
              <a:gd name="connsiteY115" fmla="*/ 5609271 h 5641173"/>
              <a:gd name="connsiteX116" fmla="*/ 7582847 w 11243827"/>
              <a:gd name="connsiteY116" fmla="*/ 5609047 h 5641173"/>
              <a:gd name="connsiteX117" fmla="*/ 7514158 w 11243827"/>
              <a:gd name="connsiteY117" fmla="*/ 5607737 h 5641173"/>
              <a:gd name="connsiteX118" fmla="*/ 7502955 w 11243827"/>
              <a:gd name="connsiteY118" fmla="*/ 5610415 h 5641173"/>
              <a:gd name="connsiteX119" fmla="*/ 7466391 w 11243827"/>
              <a:gd name="connsiteY119" fmla="*/ 5605949 h 5641173"/>
              <a:gd name="connsiteX120" fmla="*/ 7433806 w 11243827"/>
              <a:gd name="connsiteY120" fmla="*/ 5604945 h 5641173"/>
              <a:gd name="connsiteX121" fmla="*/ 7412693 w 11243827"/>
              <a:gd name="connsiteY121" fmla="*/ 5607075 h 5641173"/>
              <a:gd name="connsiteX122" fmla="*/ 7407159 w 11243827"/>
              <a:gd name="connsiteY122" fmla="*/ 5605310 h 5641173"/>
              <a:gd name="connsiteX123" fmla="*/ 7385900 w 11243827"/>
              <a:gd name="connsiteY123" fmla="*/ 5604171 h 5641173"/>
              <a:gd name="connsiteX124" fmla="*/ 7375071 w 11243827"/>
              <a:gd name="connsiteY124" fmla="*/ 5606788 h 5641173"/>
              <a:gd name="connsiteX125" fmla="*/ 7364382 w 11243827"/>
              <a:gd name="connsiteY125" fmla="*/ 5600762 h 5641173"/>
              <a:gd name="connsiteX126" fmla="*/ 7361770 w 11243827"/>
              <a:gd name="connsiteY126" fmla="*/ 5596347 h 5641173"/>
              <a:gd name="connsiteX127" fmla="*/ 7346641 w 11243827"/>
              <a:gd name="connsiteY127" fmla="*/ 5598329 h 5641173"/>
              <a:gd name="connsiteX128" fmla="*/ 7334238 w 11243827"/>
              <a:gd name="connsiteY128" fmla="*/ 5594014 h 5641173"/>
              <a:gd name="connsiteX129" fmla="*/ 7323426 w 11243827"/>
              <a:gd name="connsiteY129" fmla="*/ 5596835 h 5641173"/>
              <a:gd name="connsiteX130" fmla="*/ 7318938 w 11243827"/>
              <a:gd name="connsiteY130" fmla="*/ 5596200 h 5641173"/>
              <a:gd name="connsiteX131" fmla="*/ 7307784 w 11243827"/>
              <a:gd name="connsiteY131" fmla="*/ 5594065 h 5641173"/>
              <a:gd name="connsiteX132" fmla="*/ 7288540 w 11243827"/>
              <a:gd name="connsiteY132" fmla="*/ 5589320 h 5641173"/>
              <a:gd name="connsiteX133" fmla="*/ 7282537 w 11243827"/>
              <a:gd name="connsiteY133" fmla="*/ 5588660 h 5641173"/>
              <a:gd name="connsiteX134" fmla="*/ 7269466 w 11243827"/>
              <a:gd name="connsiteY134" fmla="*/ 5581404 h 5641173"/>
              <a:gd name="connsiteX135" fmla="*/ 7244165 w 11243827"/>
              <a:gd name="connsiteY135" fmla="*/ 5575200 h 5641173"/>
              <a:gd name="connsiteX136" fmla="*/ 7199619 w 11243827"/>
              <a:gd name="connsiteY136" fmla="*/ 5553550 h 5641173"/>
              <a:gd name="connsiteX137" fmla="*/ 7173434 w 11243827"/>
              <a:gd name="connsiteY137" fmla="*/ 5543219 h 5641173"/>
              <a:gd name="connsiteX138" fmla="*/ 7155718 w 11243827"/>
              <a:gd name="connsiteY138" fmla="*/ 5533697 h 5641173"/>
              <a:gd name="connsiteX139" fmla="*/ 7103430 w 11243827"/>
              <a:gd name="connsiteY139" fmla="*/ 5520249 h 5641173"/>
              <a:gd name="connsiteX140" fmla="*/ 7013746 w 11243827"/>
              <a:gd name="connsiteY140" fmla="*/ 5502470 h 5641173"/>
              <a:gd name="connsiteX141" fmla="*/ 6995379 w 11243827"/>
              <a:gd name="connsiteY141" fmla="*/ 5497693 h 5641173"/>
              <a:gd name="connsiteX142" fmla="*/ 6982475 w 11243827"/>
              <a:gd name="connsiteY142" fmla="*/ 5489641 h 5641173"/>
              <a:gd name="connsiteX143" fmla="*/ 6981994 w 11243827"/>
              <a:gd name="connsiteY143" fmla="*/ 5484335 h 5641173"/>
              <a:gd name="connsiteX144" fmla="*/ 6972355 w 11243827"/>
              <a:gd name="connsiteY144" fmla="*/ 5481074 h 5641173"/>
              <a:gd name="connsiteX145" fmla="*/ 6970394 w 11243827"/>
              <a:gd name="connsiteY145" fmla="*/ 5479383 h 5641173"/>
              <a:gd name="connsiteX146" fmla="*/ 6958543 w 11243827"/>
              <a:gd name="connsiteY146" fmla="*/ 5470507 h 5641173"/>
              <a:gd name="connsiteX147" fmla="*/ 6918276 w 11243827"/>
              <a:gd name="connsiteY147" fmla="*/ 5472034 h 5641173"/>
              <a:gd name="connsiteX148" fmla="*/ 6881046 w 11243827"/>
              <a:gd name="connsiteY148" fmla="*/ 5457070 h 5641173"/>
              <a:gd name="connsiteX149" fmla="*/ 6720917 w 11243827"/>
              <a:gd name="connsiteY149" fmla="*/ 5426664 h 5641173"/>
              <a:gd name="connsiteX150" fmla="*/ 6724964 w 11243827"/>
              <a:gd name="connsiteY150" fmla="*/ 5414071 h 5641173"/>
              <a:gd name="connsiteX151" fmla="*/ 6717823 w 11243827"/>
              <a:gd name="connsiteY151" fmla="*/ 5410317 h 5641173"/>
              <a:gd name="connsiteX152" fmla="*/ 6660723 w 11243827"/>
              <a:gd name="connsiteY152" fmla="*/ 5408304 h 5641173"/>
              <a:gd name="connsiteX153" fmla="*/ 6532914 w 11243827"/>
              <a:gd name="connsiteY153" fmla="*/ 5431205 h 5641173"/>
              <a:gd name="connsiteX154" fmla="*/ 6317327 w 11243827"/>
              <a:gd name="connsiteY154" fmla="*/ 5481889 h 5641173"/>
              <a:gd name="connsiteX155" fmla="*/ 6196243 w 11243827"/>
              <a:gd name="connsiteY155" fmla="*/ 5515042 h 5641173"/>
              <a:gd name="connsiteX156" fmla="*/ 6099124 w 11243827"/>
              <a:gd name="connsiteY156" fmla="*/ 5516848 h 5641173"/>
              <a:gd name="connsiteX157" fmla="*/ 6016077 w 11243827"/>
              <a:gd name="connsiteY157" fmla="*/ 5528642 h 5641173"/>
              <a:gd name="connsiteX158" fmla="*/ 6004389 w 11243827"/>
              <a:gd name="connsiteY158" fmla="*/ 5531206 h 5641173"/>
              <a:gd name="connsiteX159" fmla="*/ 5933945 w 11243827"/>
              <a:gd name="connsiteY159" fmla="*/ 5538840 h 5641173"/>
              <a:gd name="connsiteX160" fmla="*/ 5883936 w 11243827"/>
              <a:gd name="connsiteY160" fmla="*/ 5553807 h 5641173"/>
              <a:gd name="connsiteX161" fmla="*/ 5798331 w 11243827"/>
              <a:gd name="connsiteY161" fmla="*/ 5564248 h 5641173"/>
              <a:gd name="connsiteX162" fmla="*/ 5712738 w 11243827"/>
              <a:gd name="connsiteY162" fmla="*/ 5573120 h 5641173"/>
              <a:gd name="connsiteX163" fmla="*/ 5681342 w 11243827"/>
              <a:gd name="connsiteY163" fmla="*/ 5575621 h 5641173"/>
              <a:gd name="connsiteX164" fmla="*/ 5627167 w 11243827"/>
              <a:gd name="connsiteY164" fmla="*/ 5583215 h 5641173"/>
              <a:gd name="connsiteX165" fmla="*/ 5591414 w 11243827"/>
              <a:gd name="connsiteY165" fmla="*/ 5587695 h 5641173"/>
              <a:gd name="connsiteX166" fmla="*/ 5583028 w 11243827"/>
              <a:gd name="connsiteY166" fmla="*/ 5580877 h 5641173"/>
              <a:gd name="connsiteX167" fmla="*/ 5549426 w 11243827"/>
              <a:gd name="connsiteY167" fmla="*/ 5582858 h 5641173"/>
              <a:gd name="connsiteX168" fmla="*/ 5519999 w 11243827"/>
              <a:gd name="connsiteY168" fmla="*/ 5592246 h 5641173"/>
              <a:gd name="connsiteX169" fmla="*/ 5480028 w 11243827"/>
              <a:gd name="connsiteY169" fmla="*/ 5597282 h 5641173"/>
              <a:gd name="connsiteX170" fmla="*/ 5456175 w 11243827"/>
              <a:gd name="connsiteY170" fmla="*/ 5600371 h 5641173"/>
              <a:gd name="connsiteX171" fmla="*/ 5388463 w 11243827"/>
              <a:gd name="connsiteY171" fmla="*/ 5602638 h 5641173"/>
              <a:gd name="connsiteX172" fmla="*/ 5265898 w 11243827"/>
              <a:gd name="connsiteY172" fmla="*/ 5591830 h 5641173"/>
              <a:gd name="connsiteX173" fmla="*/ 5231231 w 11243827"/>
              <a:gd name="connsiteY173" fmla="*/ 5592790 h 5641173"/>
              <a:gd name="connsiteX174" fmla="*/ 5226996 w 11243827"/>
              <a:gd name="connsiteY174" fmla="*/ 5595040 h 5641173"/>
              <a:gd name="connsiteX175" fmla="*/ 5175988 w 11243827"/>
              <a:gd name="connsiteY175" fmla="*/ 5588131 h 5641173"/>
              <a:gd name="connsiteX176" fmla="*/ 5107470 w 11243827"/>
              <a:gd name="connsiteY176" fmla="*/ 5594771 h 5641173"/>
              <a:gd name="connsiteX177" fmla="*/ 5027868 w 11243827"/>
              <a:gd name="connsiteY177" fmla="*/ 5605624 h 5641173"/>
              <a:gd name="connsiteX178" fmla="*/ 5007324 w 11243827"/>
              <a:gd name="connsiteY178" fmla="*/ 5609209 h 5641173"/>
              <a:gd name="connsiteX179" fmla="*/ 4952559 w 11243827"/>
              <a:gd name="connsiteY179" fmla="*/ 5611402 h 5641173"/>
              <a:gd name="connsiteX180" fmla="*/ 4826081 w 11243827"/>
              <a:gd name="connsiteY180" fmla="*/ 5616191 h 5641173"/>
              <a:gd name="connsiteX181" fmla="*/ 4823501 w 11243827"/>
              <a:gd name="connsiteY181" fmla="*/ 5619174 h 5641173"/>
              <a:gd name="connsiteX182" fmla="*/ 4813093 w 11243827"/>
              <a:gd name="connsiteY182" fmla="*/ 5620026 h 5641173"/>
              <a:gd name="connsiteX183" fmla="*/ 4810563 w 11243827"/>
              <a:gd name="connsiteY183" fmla="*/ 5620787 h 5641173"/>
              <a:gd name="connsiteX184" fmla="*/ 4795818 w 11243827"/>
              <a:gd name="connsiteY184" fmla="*/ 5624618 h 5641173"/>
              <a:gd name="connsiteX185" fmla="*/ 4758404 w 11243827"/>
              <a:gd name="connsiteY185" fmla="*/ 5619510 h 5641173"/>
              <a:gd name="connsiteX186" fmla="*/ 4717254 w 11243827"/>
              <a:gd name="connsiteY186" fmla="*/ 5624155 h 5641173"/>
              <a:gd name="connsiteX187" fmla="*/ 4591958 w 11243827"/>
              <a:gd name="connsiteY187" fmla="*/ 5624710 h 5641173"/>
              <a:gd name="connsiteX188" fmla="*/ 4476215 w 11243827"/>
              <a:gd name="connsiteY188" fmla="*/ 5628210 h 5641173"/>
              <a:gd name="connsiteX189" fmla="*/ 4425193 w 11243827"/>
              <a:gd name="connsiteY189" fmla="*/ 5627414 h 5641173"/>
              <a:gd name="connsiteX190" fmla="*/ 4383866 w 11243827"/>
              <a:gd name="connsiteY190" fmla="*/ 5626546 h 5641173"/>
              <a:gd name="connsiteX191" fmla="*/ 4385596 w 11243827"/>
              <a:gd name="connsiteY191" fmla="*/ 5634646 h 5641173"/>
              <a:gd name="connsiteX192" fmla="*/ 4360864 w 11243827"/>
              <a:gd name="connsiteY192" fmla="*/ 5641173 h 5641173"/>
              <a:gd name="connsiteX193" fmla="*/ 4328321 w 11243827"/>
              <a:gd name="connsiteY193" fmla="*/ 5626332 h 5641173"/>
              <a:gd name="connsiteX194" fmla="*/ 4309842 w 11243827"/>
              <a:gd name="connsiteY194" fmla="*/ 5626471 h 5641173"/>
              <a:gd name="connsiteX195" fmla="*/ 4277424 w 11243827"/>
              <a:gd name="connsiteY195" fmla="*/ 5631598 h 5641173"/>
              <a:gd name="connsiteX196" fmla="*/ 4266627 w 11243827"/>
              <a:gd name="connsiteY196" fmla="*/ 5633969 h 5641173"/>
              <a:gd name="connsiteX197" fmla="*/ 4185525 w 11243827"/>
              <a:gd name="connsiteY197" fmla="*/ 5617508 h 5641173"/>
              <a:gd name="connsiteX198" fmla="*/ 4177617 w 11243827"/>
              <a:gd name="connsiteY198" fmla="*/ 5610903 h 5641173"/>
              <a:gd name="connsiteX199" fmla="*/ 4136948 w 11243827"/>
              <a:gd name="connsiteY199" fmla="*/ 5608031 h 5641173"/>
              <a:gd name="connsiteX200" fmla="*/ 4132323 w 11243827"/>
              <a:gd name="connsiteY200" fmla="*/ 5609784 h 5641173"/>
              <a:gd name="connsiteX201" fmla="*/ 4098620 w 11243827"/>
              <a:gd name="connsiteY201" fmla="*/ 5599672 h 5641173"/>
              <a:gd name="connsiteX202" fmla="*/ 3963475 w 11243827"/>
              <a:gd name="connsiteY202" fmla="*/ 5581841 h 5641173"/>
              <a:gd name="connsiteX203" fmla="*/ 3703613 w 11243827"/>
              <a:gd name="connsiteY203" fmla="*/ 5572482 h 5641173"/>
              <a:gd name="connsiteX204" fmla="*/ 3432987 w 11243827"/>
              <a:gd name="connsiteY204" fmla="*/ 5545768 h 5641173"/>
              <a:gd name="connsiteX205" fmla="*/ 3176381 w 11243827"/>
              <a:gd name="connsiteY205" fmla="*/ 5556110 h 5641173"/>
              <a:gd name="connsiteX206" fmla="*/ 2710156 w 11243827"/>
              <a:gd name="connsiteY206" fmla="*/ 5527517 h 5641173"/>
              <a:gd name="connsiteX207" fmla="*/ 2550206 w 11243827"/>
              <a:gd name="connsiteY207" fmla="*/ 5524958 h 5641173"/>
              <a:gd name="connsiteX208" fmla="*/ 2443041 w 11243827"/>
              <a:gd name="connsiteY208" fmla="*/ 5523990 h 5641173"/>
              <a:gd name="connsiteX209" fmla="*/ 2435613 w 11243827"/>
              <a:gd name="connsiteY209" fmla="*/ 5526704 h 5641173"/>
              <a:gd name="connsiteX210" fmla="*/ 2405682 w 11243827"/>
              <a:gd name="connsiteY210" fmla="*/ 5528307 h 5641173"/>
              <a:gd name="connsiteX211" fmla="*/ 2397487 w 11243827"/>
              <a:gd name="connsiteY211" fmla="*/ 5540337 h 5641173"/>
              <a:gd name="connsiteX212" fmla="*/ 2297454 w 11243827"/>
              <a:gd name="connsiteY212" fmla="*/ 5550765 h 5641173"/>
              <a:gd name="connsiteX213" fmla="*/ 2056700 w 11243827"/>
              <a:gd name="connsiteY213" fmla="*/ 5555489 h 5641173"/>
              <a:gd name="connsiteX214" fmla="*/ 1878530 w 11243827"/>
              <a:gd name="connsiteY214" fmla="*/ 5535330 h 5641173"/>
              <a:gd name="connsiteX215" fmla="*/ 1859292 w 11243827"/>
              <a:gd name="connsiteY215" fmla="*/ 5535461 h 5641173"/>
              <a:gd name="connsiteX216" fmla="*/ 1835626 w 11243827"/>
              <a:gd name="connsiteY216" fmla="*/ 5533793 h 5641173"/>
              <a:gd name="connsiteX217" fmla="*/ 1798939 w 11243827"/>
              <a:gd name="connsiteY217" fmla="*/ 5540285 h 5641173"/>
              <a:gd name="connsiteX218" fmla="*/ 1779046 w 11243827"/>
              <a:gd name="connsiteY218" fmla="*/ 5549949 h 5641173"/>
              <a:gd name="connsiteX219" fmla="*/ 1772421 w 11243827"/>
              <a:gd name="connsiteY219" fmla="*/ 5549018 h 5641173"/>
              <a:gd name="connsiteX220" fmla="*/ 1772052 w 11243827"/>
              <a:gd name="connsiteY220" fmla="*/ 5545689 h 5641173"/>
              <a:gd name="connsiteX221" fmla="*/ 1711543 w 11243827"/>
              <a:gd name="connsiteY221" fmla="*/ 5534558 h 5641173"/>
              <a:gd name="connsiteX222" fmla="*/ 1698891 w 11243827"/>
              <a:gd name="connsiteY222" fmla="*/ 5513187 h 5641173"/>
              <a:gd name="connsiteX223" fmla="*/ 1538763 w 11243827"/>
              <a:gd name="connsiteY223" fmla="*/ 5482781 h 5641173"/>
              <a:gd name="connsiteX224" fmla="*/ 1501533 w 11243827"/>
              <a:gd name="connsiteY224" fmla="*/ 5467817 h 5641173"/>
              <a:gd name="connsiteX225" fmla="*/ 1461266 w 11243827"/>
              <a:gd name="connsiteY225" fmla="*/ 5469343 h 5641173"/>
              <a:gd name="connsiteX226" fmla="*/ 1449415 w 11243827"/>
              <a:gd name="connsiteY226" fmla="*/ 5460467 h 5641173"/>
              <a:gd name="connsiteX227" fmla="*/ 1447454 w 11243827"/>
              <a:gd name="connsiteY227" fmla="*/ 5458776 h 5641173"/>
              <a:gd name="connsiteX228" fmla="*/ 1437814 w 11243827"/>
              <a:gd name="connsiteY228" fmla="*/ 5455515 h 5641173"/>
              <a:gd name="connsiteX229" fmla="*/ 1437334 w 11243827"/>
              <a:gd name="connsiteY229" fmla="*/ 5450209 h 5641173"/>
              <a:gd name="connsiteX230" fmla="*/ 1424429 w 11243827"/>
              <a:gd name="connsiteY230" fmla="*/ 5442157 h 5641173"/>
              <a:gd name="connsiteX231" fmla="*/ 1406063 w 11243827"/>
              <a:gd name="connsiteY231" fmla="*/ 5437380 h 5641173"/>
              <a:gd name="connsiteX232" fmla="*/ 1316379 w 11243827"/>
              <a:gd name="connsiteY232" fmla="*/ 5419601 h 5641173"/>
              <a:gd name="connsiteX233" fmla="*/ 1264090 w 11243827"/>
              <a:gd name="connsiteY233" fmla="*/ 5406153 h 5641173"/>
              <a:gd name="connsiteX234" fmla="*/ 1246374 w 11243827"/>
              <a:gd name="connsiteY234" fmla="*/ 5396631 h 5641173"/>
              <a:gd name="connsiteX235" fmla="*/ 1220190 w 11243827"/>
              <a:gd name="connsiteY235" fmla="*/ 5386301 h 5641173"/>
              <a:gd name="connsiteX236" fmla="*/ 1175643 w 11243827"/>
              <a:gd name="connsiteY236" fmla="*/ 5364651 h 5641173"/>
              <a:gd name="connsiteX237" fmla="*/ 1150342 w 11243827"/>
              <a:gd name="connsiteY237" fmla="*/ 5358447 h 5641173"/>
              <a:gd name="connsiteX238" fmla="*/ 1137272 w 11243827"/>
              <a:gd name="connsiteY238" fmla="*/ 5351191 h 5641173"/>
              <a:gd name="connsiteX239" fmla="*/ 1131268 w 11243827"/>
              <a:gd name="connsiteY239" fmla="*/ 5350530 h 5641173"/>
              <a:gd name="connsiteX240" fmla="*/ 1112024 w 11243827"/>
              <a:gd name="connsiteY240" fmla="*/ 5345786 h 5641173"/>
              <a:gd name="connsiteX241" fmla="*/ 1100870 w 11243827"/>
              <a:gd name="connsiteY241" fmla="*/ 5343651 h 5641173"/>
              <a:gd name="connsiteX242" fmla="*/ 1096383 w 11243827"/>
              <a:gd name="connsiteY242" fmla="*/ 5343015 h 5641173"/>
              <a:gd name="connsiteX243" fmla="*/ 1085571 w 11243827"/>
              <a:gd name="connsiteY243" fmla="*/ 5345836 h 5641173"/>
              <a:gd name="connsiteX244" fmla="*/ 1073168 w 11243827"/>
              <a:gd name="connsiteY244" fmla="*/ 5341521 h 5641173"/>
              <a:gd name="connsiteX245" fmla="*/ 1058039 w 11243827"/>
              <a:gd name="connsiteY245" fmla="*/ 5343504 h 5641173"/>
              <a:gd name="connsiteX246" fmla="*/ 1055426 w 11243827"/>
              <a:gd name="connsiteY246" fmla="*/ 5339088 h 5641173"/>
              <a:gd name="connsiteX247" fmla="*/ 1044738 w 11243827"/>
              <a:gd name="connsiteY247" fmla="*/ 5333063 h 5641173"/>
              <a:gd name="connsiteX248" fmla="*/ 1033909 w 11243827"/>
              <a:gd name="connsiteY248" fmla="*/ 5335680 h 5641173"/>
              <a:gd name="connsiteX249" fmla="*/ 1012649 w 11243827"/>
              <a:gd name="connsiteY249" fmla="*/ 5334541 h 5641173"/>
              <a:gd name="connsiteX250" fmla="*/ 1007115 w 11243827"/>
              <a:gd name="connsiteY250" fmla="*/ 5332775 h 5641173"/>
              <a:gd name="connsiteX251" fmla="*/ 986002 w 11243827"/>
              <a:gd name="connsiteY251" fmla="*/ 5334906 h 5641173"/>
              <a:gd name="connsiteX252" fmla="*/ 953418 w 11243827"/>
              <a:gd name="connsiteY252" fmla="*/ 5333901 h 5641173"/>
              <a:gd name="connsiteX253" fmla="*/ 916854 w 11243827"/>
              <a:gd name="connsiteY253" fmla="*/ 5329435 h 5641173"/>
              <a:gd name="connsiteX254" fmla="*/ 905651 w 11243827"/>
              <a:gd name="connsiteY254" fmla="*/ 5332114 h 5641173"/>
              <a:gd name="connsiteX255" fmla="*/ 836961 w 11243827"/>
              <a:gd name="connsiteY255" fmla="*/ 5330803 h 5641173"/>
              <a:gd name="connsiteX256" fmla="*/ 817627 w 11243827"/>
              <a:gd name="connsiteY256" fmla="*/ 5330580 h 5641173"/>
              <a:gd name="connsiteX257" fmla="*/ 801817 w 11243827"/>
              <a:gd name="connsiteY257" fmla="*/ 5325937 h 5641173"/>
              <a:gd name="connsiteX258" fmla="*/ 798857 w 11243827"/>
              <a:gd name="connsiteY258" fmla="*/ 5320979 h 5641173"/>
              <a:gd name="connsiteX259" fmla="*/ 788354 w 11243827"/>
              <a:gd name="connsiteY259" fmla="*/ 5320143 h 5641173"/>
              <a:gd name="connsiteX260" fmla="*/ 785726 w 11243827"/>
              <a:gd name="connsiteY260" fmla="*/ 5318989 h 5641173"/>
              <a:gd name="connsiteX261" fmla="*/ 770507 w 11243827"/>
              <a:gd name="connsiteY261" fmla="*/ 5313309 h 5641173"/>
              <a:gd name="connsiteX262" fmla="*/ 733810 w 11243827"/>
              <a:gd name="connsiteY262" fmla="*/ 5324286 h 5641173"/>
              <a:gd name="connsiteX263" fmla="*/ 692117 w 11243827"/>
              <a:gd name="connsiteY263" fmla="*/ 5318786 h 5641173"/>
              <a:gd name="connsiteX264" fmla="*/ 528894 w 11243827"/>
              <a:gd name="connsiteY264" fmla="*/ 5327578 h 5641173"/>
              <a:gd name="connsiteX265" fmla="*/ 507005 w 11243827"/>
              <a:gd name="connsiteY265" fmla="*/ 5310149 h 5641173"/>
              <a:gd name="connsiteX266" fmla="*/ 441302 w 11243827"/>
              <a:gd name="connsiteY266" fmla="*/ 5307062 h 5641173"/>
              <a:gd name="connsiteX267" fmla="*/ 336819 w 11243827"/>
              <a:gd name="connsiteY267" fmla="*/ 5336690 h 5641173"/>
              <a:gd name="connsiteX268" fmla="*/ 215763 w 11243827"/>
              <a:gd name="connsiteY268" fmla="*/ 5332575 h 5641173"/>
              <a:gd name="connsiteX269" fmla="*/ 205927 w 11243827"/>
              <a:gd name="connsiteY269" fmla="*/ 5339672 h 5641173"/>
              <a:gd name="connsiteX270" fmla="*/ 194189 w 11243827"/>
              <a:gd name="connsiteY270" fmla="*/ 5343588 h 5641173"/>
              <a:gd name="connsiteX271" fmla="*/ 192552 w 11243827"/>
              <a:gd name="connsiteY271" fmla="*/ 5342845 h 5641173"/>
              <a:gd name="connsiteX272" fmla="*/ 178320 w 11243827"/>
              <a:gd name="connsiteY272" fmla="*/ 5343766 h 5641173"/>
              <a:gd name="connsiteX273" fmla="*/ 175596 w 11243827"/>
              <a:gd name="connsiteY273" fmla="*/ 5346411 h 5641173"/>
              <a:gd name="connsiteX274" fmla="*/ 165951 w 11243827"/>
              <a:gd name="connsiteY274" fmla="*/ 5347808 h 5641173"/>
              <a:gd name="connsiteX275" fmla="*/ 147287 w 11243827"/>
              <a:gd name="connsiteY275" fmla="*/ 5352625 h 5641173"/>
              <a:gd name="connsiteX276" fmla="*/ 143484 w 11243827"/>
              <a:gd name="connsiteY276" fmla="*/ 5351591 h 5641173"/>
              <a:gd name="connsiteX277" fmla="*/ 114847 w 11243827"/>
              <a:gd name="connsiteY277" fmla="*/ 5355844 h 5641173"/>
              <a:gd name="connsiteX278" fmla="*/ 114306 w 11243827"/>
              <a:gd name="connsiteY278" fmla="*/ 5354983 h 5641173"/>
              <a:gd name="connsiteX279" fmla="*/ 105588 w 11243827"/>
              <a:gd name="connsiteY279" fmla="*/ 5352169 h 5641173"/>
              <a:gd name="connsiteX280" fmla="*/ 89264 w 11243827"/>
              <a:gd name="connsiteY280" fmla="*/ 5348886 h 5641173"/>
              <a:gd name="connsiteX281" fmla="*/ 49794 w 11243827"/>
              <a:gd name="connsiteY281" fmla="*/ 5329950 h 5641173"/>
              <a:gd name="connsiteX282" fmla="*/ 19924 w 11243827"/>
              <a:gd name="connsiteY282" fmla="*/ 5334282 h 5641173"/>
              <a:gd name="connsiteX283" fmla="*/ 13819 w 11243827"/>
              <a:gd name="connsiteY283" fmla="*/ 5334653 h 5641173"/>
              <a:gd name="connsiteX284" fmla="*/ 13657 w 11243827"/>
              <a:gd name="connsiteY284" fmla="*/ 5334455 h 5641173"/>
              <a:gd name="connsiteX285" fmla="*/ 7139 w 11243827"/>
              <a:gd name="connsiteY285" fmla="*/ 5334438 h 5641173"/>
              <a:gd name="connsiteX286" fmla="*/ 2684 w 11243827"/>
              <a:gd name="connsiteY286" fmla="*/ 5335333 h 5641173"/>
              <a:gd name="connsiteX287" fmla="*/ 0 w 11243827"/>
              <a:gd name="connsiteY287" fmla="*/ 5335496 h 5641173"/>
              <a:gd name="connsiteX288" fmla="*/ 0 w 11243827"/>
              <a:gd name="connsiteY288" fmla="*/ 10592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20917 w 11243827"/>
              <a:gd name="connsiteY148" fmla="*/ 5426664 h 5641173"/>
              <a:gd name="connsiteX149" fmla="*/ 6724964 w 11243827"/>
              <a:gd name="connsiteY149" fmla="*/ 5414071 h 5641173"/>
              <a:gd name="connsiteX150" fmla="*/ 6717823 w 11243827"/>
              <a:gd name="connsiteY150" fmla="*/ 5410317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20917 w 11243827"/>
              <a:gd name="connsiteY148" fmla="*/ 5426664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20917 w 11243827"/>
              <a:gd name="connsiteY148" fmla="*/ 5637174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804792 w 11243827"/>
              <a:gd name="connsiteY148" fmla="*/ 5439822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804792 w 11243827"/>
              <a:gd name="connsiteY148" fmla="*/ 5439822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87273"/>
              <a:gd name="connsiteX1" fmla="*/ 11243827 w 11243827"/>
              <a:gd name="connsiteY1" fmla="*/ 1470035 h 5687273"/>
              <a:gd name="connsiteX2" fmla="*/ 11243827 w 11243827"/>
              <a:gd name="connsiteY2" fmla="*/ 5001571 h 5687273"/>
              <a:gd name="connsiteX3" fmla="*/ 11243827 w 11243827"/>
              <a:gd name="connsiteY3" fmla="*/ 5209610 h 5687273"/>
              <a:gd name="connsiteX4" fmla="*/ 11240675 w 11243827"/>
              <a:gd name="connsiteY4" fmla="*/ 5210442 h 5687273"/>
              <a:gd name="connsiteX5" fmla="*/ 11179959 w 11243827"/>
              <a:gd name="connsiteY5" fmla="*/ 5221199 h 5687273"/>
              <a:gd name="connsiteX6" fmla="*/ 11105493 w 11243827"/>
              <a:gd name="connsiteY6" fmla="*/ 5259905 h 5687273"/>
              <a:gd name="connsiteX7" fmla="*/ 11078640 w 11243827"/>
              <a:gd name="connsiteY7" fmla="*/ 5263531 h 5687273"/>
              <a:gd name="connsiteX8" fmla="*/ 11079616 w 11243827"/>
              <a:gd name="connsiteY8" fmla="*/ 5270380 h 5687273"/>
              <a:gd name="connsiteX9" fmla="*/ 11069641 w 11243827"/>
              <a:gd name="connsiteY9" fmla="*/ 5270884 h 5687273"/>
              <a:gd name="connsiteX10" fmla="*/ 11047377 w 11243827"/>
              <a:gd name="connsiteY10" fmla="*/ 5271051 h 5687273"/>
              <a:gd name="connsiteX11" fmla="*/ 10980705 w 11243827"/>
              <a:gd name="connsiteY11" fmla="*/ 5272951 h 5687273"/>
              <a:gd name="connsiteX12" fmla="*/ 10962514 w 11243827"/>
              <a:gd name="connsiteY12" fmla="*/ 5286084 h 5687273"/>
              <a:gd name="connsiteX13" fmla="*/ 10945307 w 11243827"/>
              <a:gd name="connsiteY13" fmla="*/ 5286290 h 5687273"/>
              <a:gd name="connsiteX14" fmla="*/ 10845516 w 11243827"/>
              <a:gd name="connsiteY14" fmla="*/ 5303894 h 5687273"/>
              <a:gd name="connsiteX15" fmla="*/ 10831795 w 11243827"/>
              <a:gd name="connsiteY15" fmla="*/ 5305210 h 5687273"/>
              <a:gd name="connsiteX16" fmla="*/ 10824365 w 11243827"/>
              <a:gd name="connsiteY16" fmla="*/ 5311111 h 5687273"/>
              <a:gd name="connsiteX17" fmla="*/ 10797756 w 11243827"/>
              <a:gd name="connsiteY17" fmla="*/ 5312285 h 5687273"/>
              <a:gd name="connsiteX18" fmla="*/ 10796525 w 11243827"/>
              <a:gd name="connsiteY18" fmla="*/ 5315645 h 5687273"/>
              <a:gd name="connsiteX19" fmla="*/ 10709063 w 11243827"/>
              <a:gd name="connsiteY19" fmla="*/ 5344492 h 5687273"/>
              <a:gd name="connsiteX20" fmla="*/ 10694078 w 11243827"/>
              <a:gd name="connsiteY20" fmla="*/ 5349258 h 5687273"/>
              <a:gd name="connsiteX21" fmla="*/ 10681131 w 11243827"/>
              <a:gd name="connsiteY21" fmla="*/ 5347812 h 5687273"/>
              <a:gd name="connsiteX22" fmla="*/ 10609448 w 11243827"/>
              <a:gd name="connsiteY22" fmla="*/ 5351931 h 5687273"/>
              <a:gd name="connsiteX23" fmla="*/ 10592397 w 11243827"/>
              <a:gd name="connsiteY23" fmla="*/ 5349402 h 5687273"/>
              <a:gd name="connsiteX24" fmla="*/ 10585227 w 11243827"/>
              <a:gd name="connsiteY24" fmla="*/ 5344063 h 5687273"/>
              <a:gd name="connsiteX25" fmla="*/ 10557472 w 11243827"/>
              <a:gd name="connsiteY25" fmla="*/ 5354151 h 5687273"/>
              <a:gd name="connsiteX26" fmla="*/ 10514646 w 11243827"/>
              <a:gd name="connsiteY26" fmla="*/ 5361064 h 5687273"/>
              <a:gd name="connsiteX27" fmla="*/ 10494292 w 11243827"/>
              <a:gd name="connsiteY27" fmla="*/ 5366054 h 5687273"/>
              <a:gd name="connsiteX28" fmla="*/ 10477869 w 11243827"/>
              <a:gd name="connsiteY28" fmla="*/ 5363025 h 5687273"/>
              <a:gd name="connsiteX29" fmla="*/ 10384411 w 11243827"/>
              <a:gd name="connsiteY29" fmla="*/ 5362257 h 5687273"/>
              <a:gd name="connsiteX30" fmla="*/ 10362921 w 11243827"/>
              <a:gd name="connsiteY30" fmla="*/ 5357444 h 5687273"/>
              <a:gd name="connsiteX31" fmla="*/ 10352736 w 11243827"/>
              <a:gd name="connsiteY31" fmla="*/ 5347851 h 5687273"/>
              <a:gd name="connsiteX32" fmla="*/ 10344754 w 11243827"/>
              <a:gd name="connsiteY32" fmla="*/ 5351272 h 5687273"/>
              <a:gd name="connsiteX33" fmla="*/ 10288226 w 11243827"/>
              <a:gd name="connsiteY33" fmla="*/ 5351613 h 5687273"/>
              <a:gd name="connsiteX34" fmla="*/ 10251350 w 11243827"/>
              <a:gd name="connsiteY34" fmla="*/ 5352711 h 5687273"/>
              <a:gd name="connsiteX35" fmla="*/ 10249108 w 11243827"/>
              <a:gd name="connsiteY35" fmla="*/ 5365881 h 5687273"/>
              <a:gd name="connsiteX36" fmla="*/ 10216272 w 11243827"/>
              <a:gd name="connsiteY36" fmla="*/ 5370573 h 5687273"/>
              <a:gd name="connsiteX37" fmla="*/ 10181278 w 11243827"/>
              <a:gd name="connsiteY37" fmla="*/ 5362119 h 5687273"/>
              <a:gd name="connsiteX38" fmla="*/ 10140033 w 11243827"/>
              <a:gd name="connsiteY38" fmla="*/ 5363304 h 5687273"/>
              <a:gd name="connsiteX39" fmla="*/ 10115353 w 11243827"/>
              <a:gd name="connsiteY39" fmla="*/ 5363869 h 5687273"/>
              <a:gd name="connsiteX40" fmla="*/ 10050578 w 11243827"/>
              <a:gd name="connsiteY40" fmla="*/ 5376153 h 5687273"/>
              <a:gd name="connsiteX41" fmla="*/ 9945478 w 11243827"/>
              <a:gd name="connsiteY41" fmla="*/ 5422859 h 5687273"/>
              <a:gd name="connsiteX42" fmla="*/ 9912481 w 11243827"/>
              <a:gd name="connsiteY42" fmla="*/ 5429477 h 5687273"/>
              <a:gd name="connsiteX43" fmla="*/ 9906713 w 11243827"/>
              <a:gd name="connsiteY43" fmla="*/ 5426784 h 5687273"/>
              <a:gd name="connsiteX44" fmla="*/ 9742436 w 11243827"/>
              <a:gd name="connsiteY44" fmla="*/ 5454834 h 5687273"/>
              <a:gd name="connsiteX45" fmla="*/ 9713044 w 11243827"/>
              <a:gd name="connsiteY45" fmla="*/ 5456476 h 5687273"/>
              <a:gd name="connsiteX46" fmla="*/ 9691033 w 11243827"/>
              <a:gd name="connsiteY46" fmla="*/ 5455451 h 5687273"/>
              <a:gd name="connsiteX47" fmla="*/ 9638355 w 11243827"/>
              <a:gd name="connsiteY47" fmla="*/ 5464794 h 5687273"/>
              <a:gd name="connsiteX48" fmla="*/ 9552434 w 11243827"/>
              <a:gd name="connsiteY48" fmla="*/ 5485280 h 5687273"/>
              <a:gd name="connsiteX49" fmla="*/ 9533883 w 11243827"/>
              <a:gd name="connsiteY49" fmla="*/ 5488516 h 5687273"/>
              <a:gd name="connsiteX50" fmla="*/ 9516916 w 11243827"/>
              <a:gd name="connsiteY50" fmla="*/ 5486828 h 5687273"/>
              <a:gd name="connsiteX51" fmla="*/ 9512093 w 11243827"/>
              <a:gd name="connsiteY51" fmla="*/ 5482541 h 5687273"/>
              <a:gd name="connsiteX52" fmla="*/ 9501725 w 11243827"/>
              <a:gd name="connsiteY52" fmla="*/ 5483603 h 5687273"/>
              <a:gd name="connsiteX53" fmla="*/ 9498754 w 11243827"/>
              <a:gd name="connsiteY53" fmla="*/ 5482951 h 5687273"/>
              <a:gd name="connsiteX54" fmla="*/ 9481932 w 11243827"/>
              <a:gd name="connsiteY54" fmla="*/ 5480151 h 5687273"/>
              <a:gd name="connsiteX55" fmla="*/ 9451321 w 11243827"/>
              <a:gd name="connsiteY55" fmla="*/ 5497375 h 5687273"/>
              <a:gd name="connsiteX56" fmla="*/ 9409298 w 11243827"/>
              <a:gd name="connsiteY56" fmla="*/ 5499478 h 5687273"/>
              <a:gd name="connsiteX57" fmla="*/ 9257007 w 11243827"/>
              <a:gd name="connsiteY57" fmla="*/ 5537183 h 5687273"/>
              <a:gd name="connsiteX58" fmla="*/ 9229078 w 11243827"/>
              <a:gd name="connsiteY58" fmla="*/ 5524154 h 5687273"/>
              <a:gd name="connsiteX59" fmla="*/ 9165105 w 11243827"/>
              <a:gd name="connsiteY59" fmla="*/ 5532892 h 5687273"/>
              <a:gd name="connsiteX60" fmla="*/ 9077301 w 11243827"/>
              <a:gd name="connsiteY60" fmla="*/ 5580356 h 5687273"/>
              <a:gd name="connsiteX61" fmla="*/ 8960065 w 11243827"/>
              <a:gd name="connsiteY61" fmla="*/ 5597982 h 5687273"/>
              <a:gd name="connsiteX62" fmla="*/ 8953536 w 11243827"/>
              <a:gd name="connsiteY62" fmla="*/ 5606638 h 5687273"/>
              <a:gd name="connsiteX63" fmla="*/ 8943907 w 11243827"/>
              <a:gd name="connsiteY63" fmla="*/ 5612541 h 5687273"/>
              <a:gd name="connsiteX64" fmla="*/ 8942046 w 11243827"/>
              <a:gd name="connsiteY64" fmla="*/ 5612112 h 5687273"/>
              <a:gd name="connsiteX65" fmla="*/ 8928824 w 11243827"/>
              <a:gd name="connsiteY65" fmla="*/ 5615549 h 5687273"/>
              <a:gd name="connsiteX66" fmla="*/ 8927294 w 11243827"/>
              <a:gd name="connsiteY66" fmla="*/ 5618607 h 5687273"/>
              <a:gd name="connsiteX67" fmla="*/ 8918651 w 11243827"/>
              <a:gd name="connsiteY67" fmla="*/ 5621688 h 5687273"/>
              <a:gd name="connsiteX68" fmla="*/ 8902772 w 11243827"/>
              <a:gd name="connsiteY68" fmla="*/ 5629703 h 5687273"/>
              <a:gd name="connsiteX69" fmla="*/ 8898724 w 11243827"/>
              <a:gd name="connsiteY69" fmla="*/ 5629379 h 5687273"/>
              <a:gd name="connsiteX70" fmla="*/ 8873099 w 11243827"/>
              <a:gd name="connsiteY70" fmla="*/ 5638628 h 5687273"/>
              <a:gd name="connsiteX71" fmla="*/ 8872234 w 11243827"/>
              <a:gd name="connsiteY71" fmla="*/ 5637889 h 5687273"/>
              <a:gd name="connsiteX72" fmla="*/ 8862777 w 11243827"/>
              <a:gd name="connsiteY72" fmla="*/ 5636711 h 5687273"/>
              <a:gd name="connsiteX73" fmla="*/ 8845869 w 11243827"/>
              <a:gd name="connsiteY73" fmla="*/ 5636436 h 5687273"/>
              <a:gd name="connsiteX74" fmla="*/ 8800548 w 11243827"/>
              <a:gd name="connsiteY74" fmla="*/ 5625084 h 5687273"/>
              <a:gd name="connsiteX75" fmla="*/ 8773774 w 11243827"/>
              <a:gd name="connsiteY75" fmla="*/ 5634630 h 5687273"/>
              <a:gd name="connsiteX76" fmla="*/ 8698255 w 11243827"/>
              <a:gd name="connsiteY76" fmla="*/ 5636083 h 5687273"/>
              <a:gd name="connsiteX77" fmla="*/ 8619167 w 11243827"/>
              <a:gd name="connsiteY77" fmla="*/ 5619130 h 5687273"/>
              <a:gd name="connsiteX78" fmla="*/ 8539822 w 11243827"/>
              <a:gd name="connsiteY78" fmla="*/ 5616905 h 5687273"/>
              <a:gd name="connsiteX79" fmla="*/ 8511094 w 11243827"/>
              <a:gd name="connsiteY79" fmla="*/ 5617360 h 5687273"/>
              <a:gd name="connsiteX80" fmla="*/ 8459886 w 11243827"/>
              <a:gd name="connsiteY80" fmla="*/ 5612612 h 5687273"/>
              <a:gd name="connsiteX81" fmla="*/ 8436432 w 11243827"/>
              <a:gd name="connsiteY81" fmla="*/ 5606990 h 5687273"/>
              <a:gd name="connsiteX82" fmla="*/ 8435403 w 11243827"/>
              <a:gd name="connsiteY82" fmla="*/ 5607336 h 5687273"/>
              <a:gd name="connsiteX83" fmla="*/ 8433307 w 11243827"/>
              <a:gd name="connsiteY83" fmla="*/ 5604917 h 5687273"/>
              <a:gd name="connsiteX84" fmla="*/ 8428968 w 11243827"/>
              <a:gd name="connsiteY84" fmla="*/ 5603796 h 5687273"/>
              <a:gd name="connsiteX85" fmla="*/ 8417124 w 11243827"/>
              <a:gd name="connsiteY85" fmla="*/ 5604518 h 5687273"/>
              <a:gd name="connsiteX86" fmla="*/ 8412669 w 11243827"/>
              <a:gd name="connsiteY86" fmla="*/ 5605413 h 5687273"/>
              <a:gd name="connsiteX87" fmla="*/ 8406152 w 11243827"/>
              <a:gd name="connsiteY87" fmla="*/ 5605396 h 5687273"/>
              <a:gd name="connsiteX88" fmla="*/ 8405989 w 11243827"/>
              <a:gd name="connsiteY88" fmla="*/ 5605197 h 5687273"/>
              <a:gd name="connsiteX89" fmla="*/ 8399884 w 11243827"/>
              <a:gd name="connsiteY89" fmla="*/ 5605568 h 5687273"/>
              <a:gd name="connsiteX90" fmla="*/ 8370014 w 11243827"/>
              <a:gd name="connsiteY90" fmla="*/ 5609900 h 5687273"/>
              <a:gd name="connsiteX91" fmla="*/ 8330544 w 11243827"/>
              <a:gd name="connsiteY91" fmla="*/ 5590964 h 5687273"/>
              <a:gd name="connsiteX92" fmla="*/ 8314221 w 11243827"/>
              <a:gd name="connsiteY92" fmla="*/ 5587682 h 5687273"/>
              <a:gd name="connsiteX93" fmla="*/ 8305502 w 11243827"/>
              <a:gd name="connsiteY93" fmla="*/ 5584868 h 5687273"/>
              <a:gd name="connsiteX94" fmla="*/ 8304962 w 11243827"/>
              <a:gd name="connsiteY94" fmla="*/ 5584007 h 5687273"/>
              <a:gd name="connsiteX95" fmla="*/ 8276324 w 11243827"/>
              <a:gd name="connsiteY95" fmla="*/ 5588260 h 5687273"/>
              <a:gd name="connsiteX96" fmla="*/ 8272522 w 11243827"/>
              <a:gd name="connsiteY96" fmla="*/ 5587226 h 5687273"/>
              <a:gd name="connsiteX97" fmla="*/ 8253857 w 11243827"/>
              <a:gd name="connsiteY97" fmla="*/ 5592043 h 5687273"/>
              <a:gd name="connsiteX98" fmla="*/ 8244212 w 11243827"/>
              <a:gd name="connsiteY98" fmla="*/ 5593439 h 5687273"/>
              <a:gd name="connsiteX99" fmla="*/ 8241488 w 11243827"/>
              <a:gd name="connsiteY99" fmla="*/ 5596085 h 5687273"/>
              <a:gd name="connsiteX100" fmla="*/ 8227256 w 11243827"/>
              <a:gd name="connsiteY100" fmla="*/ 5597005 h 5687273"/>
              <a:gd name="connsiteX101" fmla="*/ 8225619 w 11243827"/>
              <a:gd name="connsiteY101" fmla="*/ 5596262 h 5687273"/>
              <a:gd name="connsiteX102" fmla="*/ 8213882 w 11243827"/>
              <a:gd name="connsiteY102" fmla="*/ 5600179 h 5687273"/>
              <a:gd name="connsiteX103" fmla="*/ 8204045 w 11243827"/>
              <a:gd name="connsiteY103" fmla="*/ 5607275 h 5687273"/>
              <a:gd name="connsiteX104" fmla="*/ 8082989 w 11243827"/>
              <a:gd name="connsiteY104" fmla="*/ 5603160 h 5687273"/>
              <a:gd name="connsiteX105" fmla="*/ 7976942 w 11243827"/>
              <a:gd name="connsiteY105" fmla="*/ 5598455 h 5687273"/>
              <a:gd name="connsiteX106" fmla="*/ 7915584 w 11243827"/>
              <a:gd name="connsiteY106" fmla="*/ 5684635 h 5687273"/>
              <a:gd name="connsiteX107" fmla="*/ 7727691 w 11243827"/>
              <a:gd name="connsiteY107" fmla="*/ 5621064 h 5687273"/>
              <a:gd name="connsiteX108" fmla="*/ 7685998 w 11243827"/>
              <a:gd name="connsiteY108" fmla="*/ 5615564 h 5687273"/>
              <a:gd name="connsiteX109" fmla="*/ 7649302 w 11243827"/>
              <a:gd name="connsiteY109" fmla="*/ 5626541 h 5687273"/>
              <a:gd name="connsiteX110" fmla="*/ 7634083 w 11243827"/>
              <a:gd name="connsiteY110" fmla="*/ 5620862 h 5687273"/>
              <a:gd name="connsiteX111" fmla="*/ 7631455 w 11243827"/>
              <a:gd name="connsiteY111" fmla="*/ 5619708 h 5687273"/>
              <a:gd name="connsiteX112" fmla="*/ 7620952 w 11243827"/>
              <a:gd name="connsiteY112" fmla="*/ 5618872 h 5687273"/>
              <a:gd name="connsiteX113" fmla="*/ 7617992 w 11243827"/>
              <a:gd name="connsiteY113" fmla="*/ 5613914 h 5687273"/>
              <a:gd name="connsiteX114" fmla="*/ 7602182 w 11243827"/>
              <a:gd name="connsiteY114" fmla="*/ 5609271 h 5687273"/>
              <a:gd name="connsiteX115" fmla="*/ 7582847 w 11243827"/>
              <a:gd name="connsiteY115" fmla="*/ 5609047 h 5687273"/>
              <a:gd name="connsiteX116" fmla="*/ 7514158 w 11243827"/>
              <a:gd name="connsiteY116" fmla="*/ 5607737 h 5687273"/>
              <a:gd name="connsiteX117" fmla="*/ 7502955 w 11243827"/>
              <a:gd name="connsiteY117" fmla="*/ 5610415 h 5687273"/>
              <a:gd name="connsiteX118" fmla="*/ 7466391 w 11243827"/>
              <a:gd name="connsiteY118" fmla="*/ 5605949 h 5687273"/>
              <a:gd name="connsiteX119" fmla="*/ 7433806 w 11243827"/>
              <a:gd name="connsiteY119" fmla="*/ 5604945 h 5687273"/>
              <a:gd name="connsiteX120" fmla="*/ 7412693 w 11243827"/>
              <a:gd name="connsiteY120" fmla="*/ 5607075 h 5687273"/>
              <a:gd name="connsiteX121" fmla="*/ 7407159 w 11243827"/>
              <a:gd name="connsiteY121" fmla="*/ 5605310 h 5687273"/>
              <a:gd name="connsiteX122" fmla="*/ 7385900 w 11243827"/>
              <a:gd name="connsiteY122" fmla="*/ 5604171 h 5687273"/>
              <a:gd name="connsiteX123" fmla="*/ 7375071 w 11243827"/>
              <a:gd name="connsiteY123" fmla="*/ 5606788 h 5687273"/>
              <a:gd name="connsiteX124" fmla="*/ 7364382 w 11243827"/>
              <a:gd name="connsiteY124" fmla="*/ 5600762 h 5687273"/>
              <a:gd name="connsiteX125" fmla="*/ 7361770 w 11243827"/>
              <a:gd name="connsiteY125" fmla="*/ 5596347 h 5687273"/>
              <a:gd name="connsiteX126" fmla="*/ 7346641 w 11243827"/>
              <a:gd name="connsiteY126" fmla="*/ 5598329 h 5687273"/>
              <a:gd name="connsiteX127" fmla="*/ 7334238 w 11243827"/>
              <a:gd name="connsiteY127" fmla="*/ 5594014 h 5687273"/>
              <a:gd name="connsiteX128" fmla="*/ 7323426 w 11243827"/>
              <a:gd name="connsiteY128" fmla="*/ 5596835 h 5687273"/>
              <a:gd name="connsiteX129" fmla="*/ 7318938 w 11243827"/>
              <a:gd name="connsiteY129" fmla="*/ 5596200 h 5687273"/>
              <a:gd name="connsiteX130" fmla="*/ 7307784 w 11243827"/>
              <a:gd name="connsiteY130" fmla="*/ 5594065 h 5687273"/>
              <a:gd name="connsiteX131" fmla="*/ 7288540 w 11243827"/>
              <a:gd name="connsiteY131" fmla="*/ 5589320 h 5687273"/>
              <a:gd name="connsiteX132" fmla="*/ 7282537 w 11243827"/>
              <a:gd name="connsiteY132" fmla="*/ 5588660 h 5687273"/>
              <a:gd name="connsiteX133" fmla="*/ 7269466 w 11243827"/>
              <a:gd name="connsiteY133" fmla="*/ 5581404 h 5687273"/>
              <a:gd name="connsiteX134" fmla="*/ 7244165 w 11243827"/>
              <a:gd name="connsiteY134" fmla="*/ 5575200 h 5687273"/>
              <a:gd name="connsiteX135" fmla="*/ 7199619 w 11243827"/>
              <a:gd name="connsiteY135" fmla="*/ 5553550 h 5687273"/>
              <a:gd name="connsiteX136" fmla="*/ 7173434 w 11243827"/>
              <a:gd name="connsiteY136" fmla="*/ 5543219 h 5687273"/>
              <a:gd name="connsiteX137" fmla="*/ 7155718 w 11243827"/>
              <a:gd name="connsiteY137" fmla="*/ 5533697 h 5687273"/>
              <a:gd name="connsiteX138" fmla="*/ 7103430 w 11243827"/>
              <a:gd name="connsiteY138" fmla="*/ 5520249 h 5687273"/>
              <a:gd name="connsiteX139" fmla="*/ 7013746 w 11243827"/>
              <a:gd name="connsiteY139" fmla="*/ 5502470 h 5687273"/>
              <a:gd name="connsiteX140" fmla="*/ 6995379 w 11243827"/>
              <a:gd name="connsiteY140" fmla="*/ 5497693 h 5687273"/>
              <a:gd name="connsiteX141" fmla="*/ 6982475 w 11243827"/>
              <a:gd name="connsiteY141" fmla="*/ 5489641 h 5687273"/>
              <a:gd name="connsiteX142" fmla="*/ 6981994 w 11243827"/>
              <a:gd name="connsiteY142" fmla="*/ 5484335 h 5687273"/>
              <a:gd name="connsiteX143" fmla="*/ 6972355 w 11243827"/>
              <a:gd name="connsiteY143" fmla="*/ 5481074 h 5687273"/>
              <a:gd name="connsiteX144" fmla="*/ 6970394 w 11243827"/>
              <a:gd name="connsiteY144" fmla="*/ 5479383 h 5687273"/>
              <a:gd name="connsiteX145" fmla="*/ 6958543 w 11243827"/>
              <a:gd name="connsiteY145" fmla="*/ 5470507 h 5687273"/>
              <a:gd name="connsiteX146" fmla="*/ 6918276 w 11243827"/>
              <a:gd name="connsiteY146" fmla="*/ 5472034 h 5687273"/>
              <a:gd name="connsiteX147" fmla="*/ 6881046 w 11243827"/>
              <a:gd name="connsiteY147" fmla="*/ 5457070 h 5687273"/>
              <a:gd name="connsiteX148" fmla="*/ 6752164 w 11243827"/>
              <a:gd name="connsiteY148" fmla="*/ 5425021 h 5687273"/>
              <a:gd name="connsiteX149" fmla="*/ 6724964 w 11243827"/>
              <a:gd name="connsiteY149" fmla="*/ 5414071 h 5687273"/>
              <a:gd name="connsiteX150" fmla="*/ 6683286 w 11243827"/>
              <a:gd name="connsiteY150" fmla="*/ 5405383 h 5687273"/>
              <a:gd name="connsiteX151" fmla="*/ 6644277 w 11243827"/>
              <a:gd name="connsiteY151" fmla="*/ 5429684 h 5687273"/>
              <a:gd name="connsiteX152" fmla="*/ 6532914 w 11243827"/>
              <a:gd name="connsiteY152" fmla="*/ 5431205 h 5687273"/>
              <a:gd name="connsiteX153" fmla="*/ 6307459 w 11243827"/>
              <a:gd name="connsiteY153" fmla="*/ 5467087 h 5687273"/>
              <a:gd name="connsiteX154" fmla="*/ 6196243 w 11243827"/>
              <a:gd name="connsiteY154" fmla="*/ 5515042 h 5687273"/>
              <a:gd name="connsiteX155" fmla="*/ 6099124 w 11243827"/>
              <a:gd name="connsiteY155" fmla="*/ 5516848 h 5687273"/>
              <a:gd name="connsiteX156" fmla="*/ 6016077 w 11243827"/>
              <a:gd name="connsiteY156" fmla="*/ 5528642 h 5687273"/>
              <a:gd name="connsiteX157" fmla="*/ 6004389 w 11243827"/>
              <a:gd name="connsiteY157" fmla="*/ 5531206 h 5687273"/>
              <a:gd name="connsiteX158" fmla="*/ 5933945 w 11243827"/>
              <a:gd name="connsiteY158" fmla="*/ 5538840 h 5687273"/>
              <a:gd name="connsiteX159" fmla="*/ 5883936 w 11243827"/>
              <a:gd name="connsiteY159" fmla="*/ 5553807 h 5687273"/>
              <a:gd name="connsiteX160" fmla="*/ 5798331 w 11243827"/>
              <a:gd name="connsiteY160" fmla="*/ 5564248 h 5687273"/>
              <a:gd name="connsiteX161" fmla="*/ 5712738 w 11243827"/>
              <a:gd name="connsiteY161" fmla="*/ 5573120 h 5687273"/>
              <a:gd name="connsiteX162" fmla="*/ 5681342 w 11243827"/>
              <a:gd name="connsiteY162" fmla="*/ 5575621 h 5687273"/>
              <a:gd name="connsiteX163" fmla="*/ 5627167 w 11243827"/>
              <a:gd name="connsiteY163" fmla="*/ 5583215 h 5687273"/>
              <a:gd name="connsiteX164" fmla="*/ 5591414 w 11243827"/>
              <a:gd name="connsiteY164" fmla="*/ 5587695 h 5687273"/>
              <a:gd name="connsiteX165" fmla="*/ 5583028 w 11243827"/>
              <a:gd name="connsiteY165" fmla="*/ 5580877 h 5687273"/>
              <a:gd name="connsiteX166" fmla="*/ 5549426 w 11243827"/>
              <a:gd name="connsiteY166" fmla="*/ 5582858 h 5687273"/>
              <a:gd name="connsiteX167" fmla="*/ 5519999 w 11243827"/>
              <a:gd name="connsiteY167" fmla="*/ 5592246 h 5687273"/>
              <a:gd name="connsiteX168" fmla="*/ 5480028 w 11243827"/>
              <a:gd name="connsiteY168" fmla="*/ 5597282 h 5687273"/>
              <a:gd name="connsiteX169" fmla="*/ 5456175 w 11243827"/>
              <a:gd name="connsiteY169" fmla="*/ 5600371 h 5687273"/>
              <a:gd name="connsiteX170" fmla="*/ 5388463 w 11243827"/>
              <a:gd name="connsiteY170" fmla="*/ 5602638 h 5687273"/>
              <a:gd name="connsiteX171" fmla="*/ 5265898 w 11243827"/>
              <a:gd name="connsiteY171" fmla="*/ 5591830 h 5687273"/>
              <a:gd name="connsiteX172" fmla="*/ 5231231 w 11243827"/>
              <a:gd name="connsiteY172" fmla="*/ 5592790 h 5687273"/>
              <a:gd name="connsiteX173" fmla="*/ 5226996 w 11243827"/>
              <a:gd name="connsiteY173" fmla="*/ 5595040 h 5687273"/>
              <a:gd name="connsiteX174" fmla="*/ 5175988 w 11243827"/>
              <a:gd name="connsiteY174" fmla="*/ 5588131 h 5687273"/>
              <a:gd name="connsiteX175" fmla="*/ 5107470 w 11243827"/>
              <a:gd name="connsiteY175" fmla="*/ 5594771 h 5687273"/>
              <a:gd name="connsiteX176" fmla="*/ 5027868 w 11243827"/>
              <a:gd name="connsiteY176" fmla="*/ 5605624 h 5687273"/>
              <a:gd name="connsiteX177" fmla="*/ 5007324 w 11243827"/>
              <a:gd name="connsiteY177" fmla="*/ 5609209 h 5687273"/>
              <a:gd name="connsiteX178" fmla="*/ 4952559 w 11243827"/>
              <a:gd name="connsiteY178" fmla="*/ 5611402 h 5687273"/>
              <a:gd name="connsiteX179" fmla="*/ 4826081 w 11243827"/>
              <a:gd name="connsiteY179" fmla="*/ 5616191 h 5687273"/>
              <a:gd name="connsiteX180" fmla="*/ 4823501 w 11243827"/>
              <a:gd name="connsiteY180" fmla="*/ 5619174 h 5687273"/>
              <a:gd name="connsiteX181" fmla="*/ 4813093 w 11243827"/>
              <a:gd name="connsiteY181" fmla="*/ 5620026 h 5687273"/>
              <a:gd name="connsiteX182" fmla="*/ 4810563 w 11243827"/>
              <a:gd name="connsiteY182" fmla="*/ 5620787 h 5687273"/>
              <a:gd name="connsiteX183" fmla="*/ 4795818 w 11243827"/>
              <a:gd name="connsiteY183" fmla="*/ 5624618 h 5687273"/>
              <a:gd name="connsiteX184" fmla="*/ 4758404 w 11243827"/>
              <a:gd name="connsiteY184" fmla="*/ 5619510 h 5687273"/>
              <a:gd name="connsiteX185" fmla="*/ 4717254 w 11243827"/>
              <a:gd name="connsiteY185" fmla="*/ 5624155 h 5687273"/>
              <a:gd name="connsiteX186" fmla="*/ 4591958 w 11243827"/>
              <a:gd name="connsiteY186" fmla="*/ 5624710 h 5687273"/>
              <a:gd name="connsiteX187" fmla="*/ 4476215 w 11243827"/>
              <a:gd name="connsiteY187" fmla="*/ 5628210 h 5687273"/>
              <a:gd name="connsiteX188" fmla="*/ 4425193 w 11243827"/>
              <a:gd name="connsiteY188" fmla="*/ 5627414 h 5687273"/>
              <a:gd name="connsiteX189" fmla="*/ 4383866 w 11243827"/>
              <a:gd name="connsiteY189" fmla="*/ 5626546 h 5687273"/>
              <a:gd name="connsiteX190" fmla="*/ 4385596 w 11243827"/>
              <a:gd name="connsiteY190" fmla="*/ 5634646 h 5687273"/>
              <a:gd name="connsiteX191" fmla="*/ 4360864 w 11243827"/>
              <a:gd name="connsiteY191" fmla="*/ 5641173 h 5687273"/>
              <a:gd name="connsiteX192" fmla="*/ 4328321 w 11243827"/>
              <a:gd name="connsiteY192" fmla="*/ 5626332 h 5687273"/>
              <a:gd name="connsiteX193" fmla="*/ 4309842 w 11243827"/>
              <a:gd name="connsiteY193" fmla="*/ 5626471 h 5687273"/>
              <a:gd name="connsiteX194" fmla="*/ 4277424 w 11243827"/>
              <a:gd name="connsiteY194" fmla="*/ 5631598 h 5687273"/>
              <a:gd name="connsiteX195" fmla="*/ 4266627 w 11243827"/>
              <a:gd name="connsiteY195" fmla="*/ 5633969 h 5687273"/>
              <a:gd name="connsiteX196" fmla="*/ 4185525 w 11243827"/>
              <a:gd name="connsiteY196" fmla="*/ 5617508 h 5687273"/>
              <a:gd name="connsiteX197" fmla="*/ 4177617 w 11243827"/>
              <a:gd name="connsiteY197" fmla="*/ 5610903 h 5687273"/>
              <a:gd name="connsiteX198" fmla="*/ 4136948 w 11243827"/>
              <a:gd name="connsiteY198" fmla="*/ 5608031 h 5687273"/>
              <a:gd name="connsiteX199" fmla="*/ 4132323 w 11243827"/>
              <a:gd name="connsiteY199" fmla="*/ 5609784 h 5687273"/>
              <a:gd name="connsiteX200" fmla="*/ 4098620 w 11243827"/>
              <a:gd name="connsiteY200" fmla="*/ 5599672 h 5687273"/>
              <a:gd name="connsiteX201" fmla="*/ 3963475 w 11243827"/>
              <a:gd name="connsiteY201" fmla="*/ 5581841 h 5687273"/>
              <a:gd name="connsiteX202" fmla="*/ 3703613 w 11243827"/>
              <a:gd name="connsiteY202" fmla="*/ 5572482 h 5687273"/>
              <a:gd name="connsiteX203" fmla="*/ 3432987 w 11243827"/>
              <a:gd name="connsiteY203" fmla="*/ 5545768 h 5687273"/>
              <a:gd name="connsiteX204" fmla="*/ 3176381 w 11243827"/>
              <a:gd name="connsiteY204" fmla="*/ 5556110 h 5687273"/>
              <a:gd name="connsiteX205" fmla="*/ 2710156 w 11243827"/>
              <a:gd name="connsiteY205" fmla="*/ 5527517 h 5687273"/>
              <a:gd name="connsiteX206" fmla="*/ 2550206 w 11243827"/>
              <a:gd name="connsiteY206" fmla="*/ 5524958 h 5687273"/>
              <a:gd name="connsiteX207" fmla="*/ 2443041 w 11243827"/>
              <a:gd name="connsiteY207" fmla="*/ 5523990 h 5687273"/>
              <a:gd name="connsiteX208" fmla="*/ 2435613 w 11243827"/>
              <a:gd name="connsiteY208" fmla="*/ 5526704 h 5687273"/>
              <a:gd name="connsiteX209" fmla="*/ 2405682 w 11243827"/>
              <a:gd name="connsiteY209" fmla="*/ 5528307 h 5687273"/>
              <a:gd name="connsiteX210" fmla="*/ 2397487 w 11243827"/>
              <a:gd name="connsiteY210" fmla="*/ 5540337 h 5687273"/>
              <a:gd name="connsiteX211" fmla="*/ 2297454 w 11243827"/>
              <a:gd name="connsiteY211" fmla="*/ 5550765 h 5687273"/>
              <a:gd name="connsiteX212" fmla="*/ 2056700 w 11243827"/>
              <a:gd name="connsiteY212" fmla="*/ 5555489 h 5687273"/>
              <a:gd name="connsiteX213" fmla="*/ 1878530 w 11243827"/>
              <a:gd name="connsiteY213" fmla="*/ 5535330 h 5687273"/>
              <a:gd name="connsiteX214" fmla="*/ 1859292 w 11243827"/>
              <a:gd name="connsiteY214" fmla="*/ 5535461 h 5687273"/>
              <a:gd name="connsiteX215" fmla="*/ 1835626 w 11243827"/>
              <a:gd name="connsiteY215" fmla="*/ 5533793 h 5687273"/>
              <a:gd name="connsiteX216" fmla="*/ 1798939 w 11243827"/>
              <a:gd name="connsiteY216" fmla="*/ 5540285 h 5687273"/>
              <a:gd name="connsiteX217" fmla="*/ 1779046 w 11243827"/>
              <a:gd name="connsiteY217" fmla="*/ 5549949 h 5687273"/>
              <a:gd name="connsiteX218" fmla="*/ 1772421 w 11243827"/>
              <a:gd name="connsiteY218" fmla="*/ 5549018 h 5687273"/>
              <a:gd name="connsiteX219" fmla="*/ 1772052 w 11243827"/>
              <a:gd name="connsiteY219" fmla="*/ 5545689 h 5687273"/>
              <a:gd name="connsiteX220" fmla="*/ 1711543 w 11243827"/>
              <a:gd name="connsiteY220" fmla="*/ 5534558 h 5687273"/>
              <a:gd name="connsiteX221" fmla="*/ 1698891 w 11243827"/>
              <a:gd name="connsiteY221" fmla="*/ 5513187 h 5687273"/>
              <a:gd name="connsiteX222" fmla="*/ 1538763 w 11243827"/>
              <a:gd name="connsiteY222" fmla="*/ 5482781 h 5687273"/>
              <a:gd name="connsiteX223" fmla="*/ 1501533 w 11243827"/>
              <a:gd name="connsiteY223" fmla="*/ 5467817 h 5687273"/>
              <a:gd name="connsiteX224" fmla="*/ 1461266 w 11243827"/>
              <a:gd name="connsiteY224" fmla="*/ 5469343 h 5687273"/>
              <a:gd name="connsiteX225" fmla="*/ 1449415 w 11243827"/>
              <a:gd name="connsiteY225" fmla="*/ 5460467 h 5687273"/>
              <a:gd name="connsiteX226" fmla="*/ 1447454 w 11243827"/>
              <a:gd name="connsiteY226" fmla="*/ 5458776 h 5687273"/>
              <a:gd name="connsiteX227" fmla="*/ 1437814 w 11243827"/>
              <a:gd name="connsiteY227" fmla="*/ 5455515 h 5687273"/>
              <a:gd name="connsiteX228" fmla="*/ 1437334 w 11243827"/>
              <a:gd name="connsiteY228" fmla="*/ 5450209 h 5687273"/>
              <a:gd name="connsiteX229" fmla="*/ 1424429 w 11243827"/>
              <a:gd name="connsiteY229" fmla="*/ 5442157 h 5687273"/>
              <a:gd name="connsiteX230" fmla="*/ 1406063 w 11243827"/>
              <a:gd name="connsiteY230" fmla="*/ 5437380 h 5687273"/>
              <a:gd name="connsiteX231" fmla="*/ 1316379 w 11243827"/>
              <a:gd name="connsiteY231" fmla="*/ 5419601 h 5687273"/>
              <a:gd name="connsiteX232" fmla="*/ 1264090 w 11243827"/>
              <a:gd name="connsiteY232" fmla="*/ 5406153 h 5687273"/>
              <a:gd name="connsiteX233" fmla="*/ 1246374 w 11243827"/>
              <a:gd name="connsiteY233" fmla="*/ 5396631 h 5687273"/>
              <a:gd name="connsiteX234" fmla="*/ 1220190 w 11243827"/>
              <a:gd name="connsiteY234" fmla="*/ 5386301 h 5687273"/>
              <a:gd name="connsiteX235" fmla="*/ 1175643 w 11243827"/>
              <a:gd name="connsiteY235" fmla="*/ 5364651 h 5687273"/>
              <a:gd name="connsiteX236" fmla="*/ 1150342 w 11243827"/>
              <a:gd name="connsiteY236" fmla="*/ 5358447 h 5687273"/>
              <a:gd name="connsiteX237" fmla="*/ 1137272 w 11243827"/>
              <a:gd name="connsiteY237" fmla="*/ 5351191 h 5687273"/>
              <a:gd name="connsiteX238" fmla="*/ 1131268 w 11243827"/>
              <a:gd name="connsiteY238" fmla="*/ 5350530 h 5687273"/>
              <a:gd name="connsiteX239" fmla="*/ 1112024 w 11243827"/>
              <a:gd name="connsiteY239" fmla="*/ 5345786 h 5687273"/>
              <a:gd name="connsiteX240" fmla="*/ 1100870 w 11243827"/>
              <a:gd name="connsiteY240" fmla="*/ 5343651 h 5687273"/>
              <a:gd name="connsiteX241" fmla="*/ 1096383 w 11243827"/>
              <a:gd name="connsiteY241" fmla="*/ 5343015 h 5687273"/>
              <a:gd name="connsiteX242" fmla="*/ 1085571 w 11243827"/>
              <a:gd name="connsiteY242" fmla="*/ 5345836 h 5687273"/>
              <a:gd name="connsiteX243" fmla="*/ 1073168 w 11243827"/>
              <a:gd name="connsiteY243" fmla="*/ 5341521 h 5687273"/>
              <a:gd name="connsiteX244" fmla="*/ 1058039 w 11243827"/>
              <a:gd name="connsiteY244" fmla="*/ 5343504 h 5687273"/>
              <a:gd name="connsiteX245" fmla="*/ 1055426 w 11243827"/>
              <a:gd name="connsiteY245" fmla="*/ 5339088 h 5687273"/>
              <a:gd name="connsiteX246" fmla="*/ 1044738 w 11243827"/>
              <a:gd name="connsiteY246" fmla="*/ 5333063 h 5687273"/>
              <a:gd name="connsiteX247" fmla="*/ 1033909 w 11243827"/>
              <a:gd name="connsiteY247" fmla="*/ 5335680 h 5687273"/>
              <a:gd name="connsiteX248" fmla="*/ 1012649 w 11243827"/>
              <a:gd name="connsiteY248" fmla="*/ 5334541 h 5687273"/>
              <a:gd name="connsiteX249" fmla="*/ 1007115 w 11243827"/>
              <a:gd name="connsiteY249" fmla="*/ 5332775 h 5687273"/>
              <a:gd name="connsiteX250" fmla="*/ 986002 w 11243827"/>
              <a:gd name="connsiteY250" fmla="*/ 5334906 h 5687273"/>
              <a:gd name="connsiteX251" fmla="*/ 953418 w 11243827"/>
              <a:gd name="connsiteY251" fmla="*/ 5333901 h 5687273"/>
              <a:gd name="connsiteX252" fmla="*/ 916854 w 11243827"/>
              <a:gd name="connsiteY252" fmla="*/ 5329435 h 5687273"/>
              <a:gd name="connsiteX253" fmla="*/ 905651 w 11243827"/>
              <a:gd name="connsiteY253" fmla="*/ 5332114 h 5687273"/>
              <a:gd name="connsiteX254" fmla="*/ 836961 w 11243827"/>
              <a:gd name="connsiteY254" fmla="*/ 5330803 h 5687273"/>
              <a:gd name="connsiteX255" fmla="*/ 817627 w 11243827"/>
              <a:gd name="connsiteY255" fmla="*/ 5330580 h 5687273"/>
              <a:gd name="connsiteX256" fmla="*/ 801817 w 11243827"/>
              <a:gd name="connsiteY256" fmla="*/ 5325937 h 5687273"/>
              <a:gd name="connsiteX257" fmla="*/ 798857 w 11243827"/>
              <a:gd name="connsiteY257" fmla="*/ 5320979 h 5687273"/>
              <a:gd name="connsiteX258" fmla="*/ 788354 w 11243827"/>
              <a:gd name="connsiteY258" fmla="*/ 5320143 h 5687273"/>
              <a:gd name="connsiteX259" fmla="*/ 785726 w 11243827"/>
              <a:gd name="connsiteY259" fmla="*/ 5318989 h 5687273"/>
              <a:gd name="connsiteX260" fmla="*/ 770507 w 11243827"/>
              <a:gd name="connsiteY260" fmla="*/ 5313309 h 5687273"/>
              <a:gd name="connsiteX261" fmla="*/ 733810 w 11243827"/>
              <a:gd name="connsiteY261" fmla="*/ 5324286 h 5687273"/>
              <a:gd name="connsiteX262" fmla="*/ 692117 w 11243827"/>
              <a:gd name="connsiteY262" fmla="*/ 5318786 h 5687273"/>
              <a:gd name="connsiteX263" fmla="*/ 528894 w 11243827"/>
              <a:gd name="connsiteY263" fmla="*/ 5327578 h 5687273"/>
              <a:gd name="connsiteX264" fmla="*/ 507005 w 11243827"/>
              <a:gd name="connsiteY264" fmla="*/ 5310149 h 5687273"/>
              <a:gd name="connsiteX265" fmla="*/ 441302 w 11243827"/>
              <a:gd name="connsiteY265" fmla="*/ 5307062 h 5687273"/>
              <a:gd name="connsiteX266" fmla="*/ 336819 w 11243827"/>
              <a:gd name="connsiteY266" fmla="*/ 5336690 h 5687273"/>
              <a:gd name="connsiteX267" fmla="*/ 215763 w 11243827"/>
              <a:gd name="connsiteY267" fmla="*/ 5332575 h 5687273"/>
              <a:gd name="connsiteX268" fmla="*/ 205927 w 11243827"/>
              <a:gd name="connsiteY268" fmla="*/ 5339672 h 5687273"/>
              <a:gd name="connsiteX269" fmla="*/ 194189 w 11243827"/>
              <a:gd name="connsiteY269" fmla="*/ 5343588 h 5687273"/>
              <a:gd name="connsiteX270" fmla="*/ 192552 w 11243827"/>
              <a:gd name="connsiteY270" fmla="*/ 5342845 h 5687273"/>
              <a:gd name="connsiteX271" fmla="*/ 178320 w 11243827"/>
              <a:gd name="connsiteY271" fmla="*/ 5343766 h 5687273"/>
              <a:gd name="connsiteX272" fmla="*/ 175596 w 11243827"/>
              <a:gd name="connsiteY272" fmla="*/ 5346411 h 5687273"/>
              <a:gd name="connsiteX273" fmla="*/ 165951 w 11243827"/>
              <a:gd name="connsiteY273" fmla="*/ 5347808 h 5687273"/>
              <a:gd name="connsiteX274" fmla="*/ 147287 w 11243827"/>
              <a:gd name="connsiteY274" fmla="*/ 5352625 h 5687273"/>
              <a:gd name="connsiteX275" fmla="*/ 143484 w 11243827"/>
              <a:gd name="connsiteY275" fmla="*/ 5351591 h 5687273"/>
              <a:gd name="connsiteX276" fmla="*/ 114847 w 11243827"/>
              <a:gd name="connsiteY276" fmla="*/ 5355844 h 5687273"/>
              <a:gd name="connsiteX277" fmla="*/ 114306 w 11243827"/>
              <a:gd name="connsiteY277" fmla="*/ 5354983 h 5687273"/>
              <a:gd name="connsiteX278" fmla="*/ 105588 w 11243827"/>
              <a:gd name="connsiteY278" fmla="*/ 5352169 h 5687273"/>
              <a:gd name="connsiteX279" fmla="*/ 89264 w 11243827"/>
              <a:gd name="connsiteY279" fmla="*/ 5348886 h 5687273"/>
              <a:gd name="connsiteX280" fmla="*/ 49794 w 11243827"/>
              <a:gd name="connsiteY280" fmla="*/ 5329950 h 5687273"/>
              <a:gd name="connsiteX281" fmla="*/ 19924 w 11243827"/>
              <a:gd name="connsiteY281" fmla="*/ 5334282 h 5687273"/>
              <a:gd name="connsiteX282" fmla="*/ 13819 w 11243827"/>
              <a:gd name="connsiteY282" fmla="*/ 5334653 h 5687273"/>
              <a:gd name="connsiteX283" fmla="*/ 13657 w 11243827"/>
              <a:gd name="connsiteY283" fmla="*/ 5334455 h 5687273"/>
              <a:gd name="connsiteX284" fmla="*/ 7139 w 11243827"/>
              <a:gd name="connsiteY284" fmla="*/ 5334438 h 5687273"/>
              <a:gd name="connsiteX285" fmla="*/ 2684 w 11243827"/>
              <a:gd name="connsiteY285" fmla="*/ 5335333 h 5687273"/>
              <a:gd name="connsiteX286" fmla="*/ 0 w 11243827"/>
              <a:gd name="connsiteY286" fmla="*/ 5335496 h 5687273"/>
              <a:gd name="connsiteX287" fmla="*/ 0 w 11243827"/>
              <a:gd name="connsiteY287" fmla="*/ 10592 h 5687273"/>
              <a:gd name="connsiteX288" fmla="*/ 11243827 w 11243827"/>
              <a:gd name="connsiteY288" fmla="*/ 0 h 56872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15763 w 11243827"/>
              <a:gd name="connsiteY266" fmla="*/ 5332575 h 5641173"/>
              <a:gd name="connsiteX267" fmla="*/ 205927 w 11243827"/>
              <a:gd name="connsiteY267" fmla="*/ 5339672 h 5641173"/>
              <a:gd name="connsiteX268" fmla="*/ 194189 w 11243827"/>
              <a:gd name="connsiteY268" fmla="*/ 5343588 h 5641173"/>
              <a:gd name="connsiteX269" fmla="*/ 192552 w 11243827"/>
              <a:gd name="connsiteY269" fmla="*/ 5342845 h 5641173"/>
              <a:gd name="connsiteX270" fmla="*/ 178320 w 11243827"/>
              <a:gd name="connsiteY270" fmla="*/ 5343766 h 5641173"/>
              <a:gd name="connsiteX271" fmla="*/ 175596 w 11243827"/>
              <a:gd name="connsiteY271" fmla="*/ 5346411 h 5641173"/>
              <a:gd name="connsiteX272" fmla="*/ 165951 w 11243827"/>
              <a:gd name="connsiteY272" fmla="*/ 5347808 h 5641173"/>
              <a:gd name="connsiteX273" fmla="*/ 147287 w 11243827"/>
              <a:gd name="connsiteY273" fmla="*/ 5352625 h 5641173"/>
              <a:gd name="connsiteX274" fmla="*/ 143484 w 11243827"/>
              <a:gd name="connsiteY274" fmla="*/ 5351591 h 5641173"/>
              <a:gd name="connsiteX275" fmla="*/ 114847 w 11243827"/>
              <a:gd name="connsiteY275" fmla="*/ 5355844 h 5641173"/>
              <a:gd name="connsiteX276" fmla="*/ 114306 w 11243827"/>
              <a:gd name="connsiteY276" fmla="*/ 5354983 h 5641173"/>
              <a:gd name="connsiteX277" fmla="*/ 105588 w 11243827"/>
              <a:gd name="connsiteY277" fmla="*/ 5352169 h 5641173"/>
              <a:gd name="connsiteX278" fmla="*/ 89264 w 11243827"/>
              <a:gd name="connsiteY278" fmla="*/ 5348886 h 5641173"/>
              <a:gd name="connsiteX279" fmla="*/ 49794 w 11243827"/>
              <a:gd name="connsiteY279" fmla="*/ 5329950 h 5641173"/>
              <a:gd name="connsiteX280" fmla="*/ 19924 w 11243827"/>
              <a:gd name="connsiteY280" fmla="*/ 5334282 h 5641173"/>
              <a:gd name="connsiteX281" fmla="*/ 13819 w 11243827"/>
              <a:gd name="connsiteY281" fmla="*/ 5334653 h 5641173"/>
              <a:gd name="connsiteX282" fmla="*/ 13657 w 11243827"/>
              <a:gd name="connsiteY282" fmla="*/ 5334455 h 5641173"/>
              <a:gd name="connsiteX283" fmla="*/ 7139 w 11243827"/>
              <a:gd name="connsiteY283" fmla="*/ 5334438 h 5641173"/>
              <a:gd name="connsiteX284" fmla="*/ 2684 w 11243827"/>
              <a:gd name="connsiteY284" fmla="*/ 5335333 h 5641173"/>
              <a:gd name="connsiteX285" fmla="*/ 0 w 11243827"/>
              <a:gd name="connsiteY285" fmla="*/ 5335496 h 5641173"/>
              <a:gd name="connsiteX286" fmla="*/ 0 w 11243827"/>
              <a:gd name="connsiteY286" fmla="*/ 10592 h 5641173"/>
              <a:gd name="connsiteX287" fmla="*/ 11243827 w 11243827"/>
              <a:gd name="connsiteY287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15763 w 11243827"/>
              <a:gd name="connsiteY266" fmla="*/ 5332575 h 5641173"/>
              <a:gd name="connsiteX267" fmla="*/ 270932 w 11243827"/>
              <a:gd name="connsiteY267" fmla="*/ 5345451 h 5641173"/>
              <a:gd name="connsiteX268" fmla="*/ 194189 w 11243827"/>
              <a:gd name="connsiteY268" fmla="*/ 5343588 h 5641173"/>
              <a:gd name="connsiteX269" fmla="*/ 192552 w 11243827"/>
              <a:gd name="connsiteY269" fmla="*/ 5342845 h 5641173"/>
              <a:gd name="connsiteX270" fmla="*/ 178320 w 11243827"/>
              <a:gd name="connsiteY270" fmla="*/ 5343766 h 5641173"/>
              <a:gd name="connsiteX271" fmla="*/ 175596 w 11243827"/>
              <a:gd name="connsiteY271" fmla="*/ 5346411 h 5641173"/>
              <a:gd name="connsiteX272" fmla="*/ 165951 w 11243827"/>
              <a:gd name="connsiteY272" fmla="*/ 5347808 h 5641173"/>
              <a:gd name="connsiteX273" fmla="*/ 147287 w 11243827"/>
              <a:gd name="connsiteY273" fmla="*/ 5352625 h 5641173"/>
              <a:gd name="connsiteX274" fmla="*/ 143484 w 11243827"/>
              <a:gd name="connsiteY274" fmla="*/ 5351591 h 5641173"/>
              <a:gd name="connsiteX275" fmla="*/ 114847 w 11243827"/>
              <a:gd name="connsiteY275" fmla="*/ 5355844 h 5641173"/>
              <a:gd name="connsiteX276" fmla="*/ 114306 w 11243827"/>
              <a:gd name="connsiteY276" fmla="*/ 5354983 h 5641173"/>
              <a:gd name="connsiteX277" fmla="*/ 105588 w 11243827"/>
              <a:gd name="connsiteY277" fmla="*/ 5352169 h 5641173"/>
              <a:gd name="connsiteX278" fmla="*/ 89264 w 11243827"/>
              <a:gd name="connsiteY278" fmla="*/ 5348886 h 5641173"/>
              <a:gd name="connsiteX279" fmla="*/ 49794 w 11243827"/>
              <a:gd name="connsiteY279" fmla="*/ 5329950 h 5641173"/>
              <a:gd name="connsiteX280" fmla="*/ 19924 w 11243827"/>
              <a:gd name="connsiteY280" fmla="*/ 5334282 h 5641173"/>
              <a:gd name="connsiteX281" fmla="*/ 13819 w 11243827"/>
              <a:gd name="connsiteY281" fmla="*/ 5334653 h 5641173"/>
              <a:gd name="connsiteX282" fmla="*/ 13657 w 11243827"/>
              <a:gd name="connsiteY282" fmla="*/ 5334455 h 5641173"/>
              <a:gd name="connsiteX283" fmla="*/ 7139 w 11243827"/>
              <a:gd name="connsiteY283" fmla="*/ 5334438 h 5641173"/>
              <a:gd name="connsiteX284" fmla="*/ 2684 w 11243827"/>
              <a:gd name="connsiteY284" fmla="*/ 5335333 h 5641173"/>
              <a:gd name="connsiteX285" fmla="*/ 0 w 11243827"/>
              <a:gd name="connsiteY285" fmla="*/ 5335496 h 5641173"/>
              <a:gd name="connsiteX286" fmla="*/ 0 w 11243827"/>
              <a:gd name="connsiteY286" fmla="*/ 10592 h 5641173"/>
              <a:gd name="connsiteX287" fmla="*/ 11243827 w 11243827"/>
              <a:gd name="connsiteY287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70932 w 11243827"/>
              <a:gd name="connsiteY266" fmla="*/ 5345451 h 5641173"/>
              <a:gd name="connsiteX267" fmla="*/ 194189 w 11243827"/>
              <a:gd name="connsiteY267" fmla="*/ 5343588 h 5641173"/>
              <a:gd name="connsiteX268" fmla="*/ 192552 w 11243827"/>
              <a:gd name="connsiteY268" fmla="*/ 5342845 h 5641173"/>
              <a:gd name="connsiteX269" fmla="*/ 178320 w 11243827"/>
              <a:gd name="connsiteY269" fmla="*/ 5343766 h 5641173"/>
              <a:gd name="connsiteX270" fmla="*/ 175596 w 11243827"/>
              <a:gd name="connsiteY270" fmla="*/ 5346411 h 5641173"/>
              <a:gd name="connsiteX271" fmla="*/ 165951 w 11243827"/>
              <a:gd name="connsiteY271" fmla="*/ 5347808 h 5641173"/>
              <a:gd name="connsiteX272" fmla="*/ 147287 w 11243827"/>
              <a:gd name="connsiteY272" fmla="*/ 5352625 h 5641173"/>
              <a:gd name="connsiteX273" fmla="*/ 143484 w 11243827"/>
              <a:gd name="connsiteY273" fmla="*/ 5351591 h 5641173"/>
              <a:gd name="connsiteX274" fmla="*/ 114847 w 11243827"/>
              <a:gd name="connsiteY274" fmla="*/ 5355844 h 5641173"/>
              <a:gd name="connsiteX275" fmla="*/ 114306 w 11243827"/>
              <a:gd name="connsiteY275" fmla="*/ 5354983 h 5641173"/>
              <a:gd name="connsiteX276" fmla="*/ 105588 w 11243827"/>
              <a:gd name="connsiteY276" fmla="*/ 5352169 h 5641173"/>
              <a:gd name="connsiteX277" fmla="*/ 89264 w 11243827"/>
              <a:gd name="connsiteY277" fmla="*/ 5348886 h 5641173"/>
              <a:gd name="connsiteX278" fmla="*/ 49794 w 11243827"/>
              <a:gd name="connsiteY278" fmla="*/ 5329950 h 5641173"/>
              <a:gd name="connsiteX279" fmla="*/ 19924 w 11243827"/>
              <a:gd name="connsiteY279" fmla="*/ 5334282 h 5641173"/>
              <a:gd name="connsiteX280" fmla="*/ 13819 w 11243827"/>
              <a:gd name="connsiteY280" fmla="*/ 5334653 h 5641173"/>
              <a:gd name="connsiteX281" fmla="*/ 13657 w 11243827"/>
              <a:gd name="connsiteY281" fmla="*/ 5334455 h 5641173"/>
              <a:gd name="connsiteX282" fmla="*/ 7139 w 11243827"/>
              <a:gd name="connsiteY282" fmla="*/ 5334438 h 5641173"/>
              <a:gd name="connsiteX283" fmla="*/ 2684 w 11243827"/>
              <a:gd name="connsiteY283" fmla="*/ 5335333 h 5641173"/>
              <a:gd name="connsiteX284" fmla="*/ 0 w 11243827"/>
              <a:gd name="connsiteY284" fmla="*/ 5335496 h 5641173"/>
              <a:gd name="connsiteX285" fmla="*/ 0 w 11243827"/>
              <a:gd name="connsiteY285" fmla="*/ 10592 h 5641173"/>
              <a:gd name="connsiteX286" fmla="*/ 11243827 w 11243827"/>
              <a:gd name="connsiteY286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70932 w 11243827"/>
              <a:gd name="connsiteY266" fmla="*/ 5345451 h 5641173"/>
              <a:gd name="connsiteX267" fmla="*/ 194189 w 11243827"/>
              <a:gd name="connsiteY267" fmla="*/ 5343588 h 5641173"/>
              <a:gd name="connsiteX268" fmla="*/ 192552 w 11243827"/>
              <a:gd name="connsiteY268" fmla="*/ 5342845 h 5641173"/>
              <a:gd name="connsiteX269" fmla="*/ 178320 w 11243827"/>
              <a:gd name="connsiteY269" fmla="*/ 5343766 h 5641173"/>
              <a:gd name="connsiteX270" fmla="*/ 175596 w 11243827"/>
              <a:gd name="connsiteY270" fmla="*/ 5346411 h 5641173"/>
              <a:gd name="connsiteX271" fmla="*/ 165951 w 11243827"/>
              <a:gd name="connsiteY271" fmla="*/ 5347808 h 5641173"/>
              <a:gd name="connsiteX272" fmla="*/ 147287 w 11243827"/>
              <a:gd name="connsiteY272" fmla="*/ 5352625 h 5641173"/>
              <a:gd name="connsiteX273" fmla="*/ 143484 w 11243827"/>
              <a:gd name="connsiteY273" fmla="*/ 5351591 h 5641173"/>
              <a:gd name="connsiteX274" fmla="*/ 114847 w 11243827"/>
              <a:gd name="connsiteY274" fmla="*/ 5355844 h 5641173"/>
              <a:gd name="connsiteX275" fmla="*/ 114306 w 11243827"/>
              <a:gd name="connsiteY275" fmla="*/ 5354983 h 5641173"/>
              <a:gd name="connsiteX276" fmla="*/ 89264 w 11243827"/>
              <a:gd name="connsiteY276" fmla="*/ 5348886 h 5641173"/>
              <a:gd name="connsiteX277" fmla="*/ 49794 w 11243827"/>
              <a:gd name="connsiteY277" fmla="*/ 5329950 h 5641173"/>
              <a:gd name="connsiteX278" fmla="*/ 19924 w 11243827"/>
              <a:gd name="connsiteY278" fmla="*/ 5334282 h 5641173"/>
              <a:gd name="connsiteX279" fmla="*/ 13819 w 11243827"/>
              <a:gd name="connsiteY279" fmla="*/ 5334653 h 5641173"/>
              <a:gd name="connsiteX280" fmla="*/ 13657 w 11243827"/>
              <a:gd name="connsiteY280" fmla="*/ 5334455 h 5641173"/>
              <a:gd name="connsiteX281" fmla="*/ 7139 w 11243827"/>
              <a:gd name="connsiteY281" fmla="*/ 5334438 h 5641173"/>
              <a:gd name="connsiteX282" fmla="*/ 2684 w 11243827"/>
              <a:gd name="connsiteY282" fmla="*/ 5335333 h 5641173"/>
              <a:gd name="connsiteX283" fmla="*/ 0 w 11243827"/>
              <a:gd name="connsiteY283" fmla="*/ 5335496 h 5641173"/>
              <a:gd name="connsiteX284" fmla="*/ 0 w 11243827"/>
              <a:gd name="connsiteY284" fmla="*/ 10592 h 5641173"/>
              <a:gd name="connsiteX285" fmla="*/ 11243827 w 11243827"/>
              <a:gd name="connsiteY285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70932 w 11243827"/>
              <a:gd name="connsiteY266" fmla="*/ 5345451 h 5641173"/>
              <a:gd name="connsiteX267" fmla="*/ 194189 w 11243827"/>
              <a:gd name="connsiteY267" fmla="*/ 5343588 h 5641173"/>
              <a:gd name="connsiteX268" fmla="*/ 192552 w 11243827"/>
              <a:gd name="connsiteY268" fmla="*/ 5342845 h 5641173"/>
              <a:gd name="connsiteX269" fmla="*/ 178320 w 11243827"/>
              <a:gd name="connsiteY269" fmla="*/ 5343766 h 5641173"/>
              <a:gd name="connsiteX270" fmla="*/ 175596 w 11243827"/>
              <a:gd name="connsiteY270" fmla="*/ 5346411 h 5641173"/>
              <a:gd name="connsiteX271" fmla="*/ 165951 w 11243827"/>
              <a:gd name="connsiteY271" fmla="*/ 5347808 h 5641173"/>
              <a:gd name="connsiteX272" fmla="*/ 147287 w 11243827"/>
              <a:gd name="connsiteY272" fmla="*/ 5352625 h 5641173"/>
              <a:gd name="connsiteX273" fmla="*/ 114847 w 11243827"/>
              <a:gd name="connsiteY273" fmla="*/ 5355844 h 5641173"/>
              <a:gd name="connsiteX274" fmla="*/ 114306 w 11243827"/>
              <a:gd name="connsiteY274" fmla="*/ 5354983 h 5641173"/>
              <a:gd name="connsiteX275" fmla="*/ 89264 w 11243827"/>
              <a:gd name="connsiteY275" fmla="*/ 5348886 h 5641173"/>
              <a:gd name="connsiteX276" fmla="*/ 49794 w 11243827"/>
              <a:gd name="connsiteY276" fmla="*/ 5329950 h 5641173"/>
              <a:gd name="connsiteX277" fmla="*/ 19924 w 11243827"/>
              <a:gd name="connsiteY277" fmla="*/ 5334282 h 5641173"/>
              <a:gd name="connsiteX278" fmla="*/ 13819 w 11243827"/>
              <a:gd name="connsiteY278" fmla="*/ 5334653 h 5641173"/>
              <a:gd name="connsiteX279" fmla="*/ 13657 w 11243827"/>
              <a:gd name="connsiteY279" fmla="*/ 5334455 h 5641173"/>
              <a:gd name="connsiteX280" fmla="*/ 7139 w 11243827"/>
              <a:gd name="connsiteY280" fmla="*/ 5334438 h 5641173"/>
              <a:gd name="connsiteX281" fmla="*/ 2684 w 11243827"/>
              <a:gd name="connsiteY281" fmla="*/ 5335333 h 5641173"/>
              <a:gd name="connsiteX282" fmla="*/ 0 w 11243827"/>
              <a:gd name="connsiteY282" fmla="*/ 5335496 h 5641173"/>
              <a:gd name="connsiteX283" fmla="*/ 0 w 11243827"/>
              <a:gd name="connsiteY283" fmla="*/ 10592 h 5641173"/>
              <a:gd name="connsiteX284" fmla="*/ 11243827 w 11243827"/>
              <a:gd name="connsiteY284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70932 w 11243827"/>
              <a:gd name="connsiteY266" fmla="*/ 5345451 h 5641173"/>
              <a:gd name="connsiteX267" fmla="*/ 194189 w 11243827"/>
              <a:gd name="connsiteY267" fmla="*/ 5343588 h 5641173"/>
              <a:gd name="connsiteX268" fmla="*/ 192552 w 11243827"/>
              <a:gd name="connsiteY268" fmla="*/ 5342845 h 5641173"/>
              <a:gd name="connsiteX269" fmla="*/ 178320 w 11243827"/>
              <a:gd name="connsiteY269" fmla="*/ 5343766 h 5641173"/>
              <a:gd name="connsiteX270" fmla="*/ 175596 w 11243827"/>
              <a:gd name="connsiteY270" fmla="*/ 5346411 h 5641173"/>
              <a:gd name="connsiteX271" fmla="*/ 147287 w 11243827"/>
              <a:gd name="connsiteY271" fmla="*/ 5352625 h 5641173"/>
              <a:gd name="connsiteX272" fmla="*/ 114847 w 11243827"/>
              <a:gd name="connsiteY272" fmla="*/ 5355844 h 5641173"/>
              <a:gd name="connsiteX273" fmla="*/ 114306 w 11243827"/>
              <a:gd name="connsiteY273" fmla="*/ 5354983 h 5641173"/>
              <a:gd name="connsiteX274" fmla="*/ 89264 w 11243827"/>
              <a:gd name="connsiteY274" fmla="*/ 5348886 h 5641173"/>
              <a:gd name="connsiteX275" fmla="*/ 49794 w 11243827"/>
              <a:gd name="connsiteY275" fmla="*/ 5329950 h 5641173"/>
              <a:gd name="connsiteX276" fmla="*/ 19924 w 11243827"/>
              <a:gd name="connsiteY276" fmla="*/ 5334282 h 5641173"/>
              <a:gd name="connsiteX277" fmla="*/ 13819 w 11243827"/>
              <a:gd name="connsiteY277" fmla="*/ 5334653 h 5641173"/>
              <a:gd name="connsiteX278" fmla="*/ 13657 w 11243827"/>
              <a:gd name="connsiteY278" fmla="*/ 5334455 h 5641173"/>
              <a:gd name="connsiteX279" fmla="*/ 7139 w 11243827"/>
              <a:gd name="connsiteY279" fmla="*/ 5334438 h 5641173"/>
              <a:gd name="connsiteX280" fmla="*/ 2684 w 11243827"/>
              <a:gd name="connsiteY280" fmla="*/ 5335333 h 5641173"/>
              <a:gd name="connsiteX281" fmla="*/ 0 w 11243827"/>
              <a:gd name="connsiteY281" fmla="*/ 5335496 h 5641173"/>
              <a:gd name="connsiteX282" fmla="*/ 0 w 11243827"/>
              <a:gd name="connsiteY282" fmla="*/ 10592 h 5641173"/>
              <a:gd name="connsiteX283" fmla="*/ 11243827 w 11243827"/>
              <a:gd name="connsiteY283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12024 w 11243827"/>
              <a:gd name="connsiteY238" fmla="*/ 5345786 h 5641173"/>
              <a:gd name="connsiteX239" fmla="*/ 1100870 w 11243827"/>
              <a:gd name="connsiteY239" fmla="*/ 5343651 h 5641173"/>
              <a:gd name="connsiteX240" fmla="*/ 1096383 w 11243827"/>
              <a:gd name="connsiteY240" fmla="*/ 5343015 h 5641173"/>
              <a:gd name="connsiteX241" fmla="*/ 1085571 w 11243827"/>
              <a:gd name="connsiteY241" fmla="*/ 5345836 h 5641173"/>
              <a:gd name="connsiteX242" fmla="*/ 1073168 w 11243827"/>
              <a:gd name="connsiteY242" fmla="*/ 5341521 h 5641173"/>
              <a:gd name="connsiteX243" fmla="*/ 1058039 w 11243827"/>
              <a:gd name="connsiteY243" fmla="*/ 5343504 h 5641173"/>
              <a:gd name="connsiteX244" fmla="*/ 1055426 w 11243827"/>
              <a:gd name="connsiteY244" fmla="*/ 5339088 h 5641173"/>
              <a:gd name="connsiteX245" fmla="*/ 1044738 w 11243827"/>
              <a:gd name="connsiteY245" fmla="*/ 5333063 h 5641173"/>
              <a:gd name="connsiteX246" fmla="*/ 1033909 w 11243827"/>
              <a:gd name="connsiteY246" fmla="*/ 5335680 h 5641173"/>
              <a:gd name="connsiteX247" fmla="*/ 1012649 w 11243827"/>
              <a:gd name="connsiteY247" fmla="*/ 5334541 h 5641173"/>
              <a:gd name="connsiteX248" fmla="*/ 1007115 w 11243827"/>
              <a:gd name="connsiteY248" fmla="*/ 5332775 h 5641173"/>
              <a:gd name="connsiteX249" fmla="*/ 986002 w 11243827"/>
              <a:gd name="connsiteY249" fmla="*/ 5334906 h 5641173"/>
              <a:gd name="connsiteX250" fmla="*/ 953418 w 11243827"/>
              <a:gd name="connsiteY250" fmla="*/ 5333901 h 5641173"/>
              <a:gd name="connsiteX251" fmla="*/ 916854 w 11243827"/>
              <a:gd name="connsiteY251" fmla="*/ 5329435 h 5641173"/>
              <a:gd name="connsiteX252" fmla="*/ 905651 w 11243827"/>
              <a:gd name="connsiteY252" fmla="*/ 5332114 h 5641173"/>
              <a:gd name="connsiteX253" fmla="*/ 836961 w 11243827"/>
              <a:gd name="connsiteY253" fmla="*/ 5330803 h 5641173"/>
              <a:gd name="connsiteX254" fmla="*/ 817627 w 11243827"/>
              <a:gd name="connsiteY254" fmla="*/ 5330580 h 5641173"/>
              <a:gd name="connsiteX255" fmla="*/ 801817 w 11243827"/>
              <a:gd name="connsiteY255" fmla="*/ 5325937 h 5641173"/>
              <a:gd name="connsiteX256" fmla="*/ 798857 w 11243827"/>
              <a:gd name="connsiteY256" fmla="*/ 5320979 h 5641173"/>
              <a:gd name="connsiteX257" fmla="*/ 788354 w 11243827"/>
              <a:gd name="connsiteY257" fmla="*/ 5320143 h 5641173"/>
              <a:gd name="connsiteX258" fmla="*/ 785726 w 11243827"/>
              <a:gd name="connsiteY258" fmla="*/ 5318989 h 5641173"/>
              <a:gd name="connsiteX259" fmla="*/ 770507 w 11243827"/>
              <a:gd name="connsiteY259" fmla="*/ 5313309 h 5641173"/>
              <a:gd name="connsiteX260" fmla="*/ 733810 w 11243827"/>
              <a:gd name="connsiteY260" fmla="*/ 5324286 h 5641173"/>
              <a:gd name="connsiteX261" fmla="*/ 692117 w 11243827"/>
              <a:gd name="connsiteY261" fmla="*/ 5318786 h 5641173"/>
              <a:gd name="connsiteX262" fmla="*/ 574943 w 11243827"/>
              <a:gd name="connsiteY262" fmla="*/ 5327578 h 5641173"/>
              <a:gd name="connsiteX263" fmla="*/ 441302 w 11243827"/>
              <a:gd name="connsiteY263" fmla="*/ 5307062 h 5641173"/>
              <a:gd name="connsiteX264" fmla="*/ 336819 w 11243827"/>
              <a:gd name="connsiteY264" fmla="*/ 5336690 h 5641173"/>
              <a:gd name="connsiteX265" fmla="*/ 270932 w 11243827"/>
              <a:gd name="connsiteY265" fmla="*/ 5345451 h 5641173"/>
              <a:gd name="connsiteX266" fmla="*/ 194189 w 11243827"/>
              <a:gd name="connsiteY266" fmla="*/ 5343588 h 5641173"/>
              <a:gd name="connsiteX267" fmla="*/ 192552 w 11243827"/>
              <a:gd name="connsiteY267" fmla="*/ 5342845 h 5641173"/>
              <a:gd name="connsiteX268" fmla="*/ 178320 w 11243827"/>
              <a:gd name="connsiteY268" fmla="*/ 5343766 h 5641173"/>
              <a:gd name="connsiteX269" fmla="*/ 175596 w 11243827"/>
              <a:gd name="connsiteY269" fmla="*/ 5346411 h 5641173"/>
              <a:gd name="connsiteX270" fmla="*/ 147287 w 11243827"/>
              <a:gd name="connsiteY270" fmla="*/ 5352625 h 5641173"/>
              <a:gd name="connsiteX271" fmla="*/ 114847 w 11243827"/>
              <a:gd name="connsiteY271" fmla="*/ 5355844 h 5641173"/>
              <a:gd name="connsiteX272" fmla="*/ 114306 w 11243827"/>
              <a:gd name="connsiteY272" fmla="*/ 5354983 h 5641173"/>
              <a:gd name="connsiteX273" fmla="*/ 89264 w 11243827"/>
              <a:gd name="connsiteY273" fmla="*/ 5348886 h 5641173"/>
              <a:gd name="connsiteX274" fmla="*/ 49794 w 11243827"/>
              <a:gd name="connsiteY274" fmla="*/ 5329950 h 5641173"/>
              <a:gd name="connsiteX275" fmla="*/ 19924 w 11243827"/>
              <a:gd name="connsiteY275" fmla="*/ 5334282 h 5641173"/>
              <a:gd name="connsiteX276" fmla="*/ 13819 w 11243827"/>
              <a:gd name="connsiteY276" fmla="*/ 5334653 h 5641173"/>
              <a:gd name="connsiteX277" fmla="*/ 13657 w 11243827"/>
              <a:gd name="connsiteY277" fmla="*/ 5334455 h 5641173"/>
              <a:gd name="connsiteX278" fmla="*/ 7139 w 11243827"/>
              <a:gd name="connsiteY278" fmla="*/ 5334438 h 5641173"/>
              <a:gd name="connsiteX279" fmla="*/ 2684 w 11243827"/>
              <a:gd name="connsiteY279" fmla="*/ 5335333 h 5641173"/>
              <a:gd name="connsiteX280" fmla="*/ 0 w 11243827"/>
              <a:gd name="connsiteY280" fmla="*/ 5335496 h 5641173"/>
              <a:gd name="connsiteX281" fmla="*/ 0 w 11243827"/>
              <a:gd name="connsiteY281" fmla="*/ 10592 h 5641173"/>
              <a:gd name="connsiteX282" fmla="*/ 11243827 w 11243827"/>
              <a:gd name="connsiteY282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85571 w 11243827"/>
              <a:gd name="connsiteY240" fmla="*/ 5345836 h 5641173"/>
              <a:gd name="connsiteX241" fmla="*/ 1073168 w 11243827"/>
              <a:gd name="connsiteY241" fmla="*/ 5341521 h 5641173"/>
              <a:gd name="connsiteX242" fmla="*/ 1058039 w 11243827"/>
              <a:gd name="connsiteY242" fmla="*/ 5343504 h 5641173"/>
              <a:gd name="connsiteX243" fmla="*/ 1055426 w 11243827"/>
              <a:gd name="connsiteY243" fmla="*/ 5339088 h 5641173"/>
              <a:gd name="connsiteX244" fmla="*/ 1044738 w 11243827"/>
              <a:gd name="connsiteY244" fmla="*/ 5333063 h 5641173"/>
              <a:gd name="connsiteX245" fmla="*/ 1033909 w 11243827"/>
              <a:gd name="connsiteY245" fmla="*/ 5335680 h 5641173"/>
              <a:gd name="connsiteX246" fmla="*/ 1012649 w 11243827"/>
              <a:gd name="connsiteY246" fmla="*/ 5334541 h 5641173"/>
              <a:gd name="connsiteX247" fmla="*/ 1007115 w 11243827"/>
              <a:gd name="connsiteY247" fmla="*/ 5332775 h 5641173"/>
              <a:gd name="connsiteX248" fmla="*/ 986002 w 11243827"/>
              <a:gd name="connsiteY248" fmla="*/ 5334906 h 5641173"/>
              <a:gd name="connsiteX249" fmla="*/ 953418 w 11243827"/>
              <a:gd name="connsiteY249" fmla="*/ 5333901 h 5641173"/>
              <a:gd name="connsiteX250" fmla="*/ 916854 w 11243827"/>
              <a:gd name="connsiteY250" fmla="*/ 5329435 h 5641173"/>
              <a:gd name="connsiteX251" fmla="*/ 905651 w 11243827"/>
              <a:gd name="connsiteY251" fmla="*/ 5332114 h 5641173"/>
              <a:gd name="connsiteX252" fmla="*/ 836961 w 11243827"/>
              <a:gd name="connsiteY252" fmla="*/ 5330803 h 5641173"/>
              <a:gd name="connsiteX253" fmla="*/ 817627 w 11243827"/>
              <a:gd name="connsiteY253" fmla="*/ 5330580 h 5641173"/>
              <a:gd name="connsiteX254" fmla="*/ 801817 w 11243827"/>
              <a:gd name="connsiteY254" fmla="*/ 5325937 h 5641173"/>
              <a:gd name="connsiteX255" fmla="*/ 798857 w 11243827"/>
              <a:gd name="connsiteY255" fmla="*/ 5320979 h 5641173"/>
              <a:gd name="connsiteX256" fmla="*/ 788354 w 11243827"/>
              <a:gd name="connsiteY256" fmla="*/ 5320143 h 5641173"/>
              <a:gd name="connsiteX257" fmla="*/ 785726 w 11243827"/>
              <a:gd name="connsiteY257" fmla="*/ 5318989 h 5641173"/>
              <a:gd name="connsiteX258" fmla="*/ 770507 w 11243827"/>
              <a:gd name="connsiteY258" fmla="*/ 5313309 h 5641173"/>
              <a:gd name="connsiteX259" fmla="*/ 733810 w 11243827"/>
              <a:gd name="connsiteY259" fmla="*/ 5324286 h 5641173"/>
              <a:gd name="connsiteX260" fmla="*/ 692117 w 11243827"/>
              <a:gd name="connsiteY260" fmla="*/ 5318786 h 5641173"/>
              <a:gd name="connsiteX261" fmla="*/ 574943 w 11243827"/>
              <a:gd name="connsiteY261" fmla="*/ 5327578 h 5641173"/>
              <a:gd name="connsiteX262" fmla="*/ 441302 w 11243827"/>
              <a:gd name="connsiteY262" fmla="*/ 5307062 h 5641173"/>
              <a:gd name="connsiteX263" fmla="*/ 336819 w 11243827"/>
              <a:gd name="connsiteY263" fmla="*/ 5336690 h 5641173"/>
              <a:gd name="connsiteX264" fmla="*/ 270932 w 11243827"/>
              <a:gd name="connsiteY264" fmla="*/ 5345451 h 5641173"/>
              <a:gd name="connsiteX265" fmla="*/ 194189 w 11243827"/>
              <a:gd name="connsiteY265" fmla="*/ 5343588 h 5641173"/>
              <a:gd name="connsiteX266" fmla="*/ 192552 w 11243827"/>
              <a:gd name="connsiteY266" fmla="*/ 5342845 h 5641173"/>
              <a:gd name="connsiteX267" fmla="*/ 178320 w 11243827"/>
              <a:gd name="connsiteY267" fmla="*/ 5343766 h 5641173"/>
              <a:gd name="connsiteX268" fmla="*/ 175596 w 11243827"/>
              <a:gd name="connsiteY268" fmla="*/ 5346411 h 5641173"/>
              <a:gd name="connsiteX269" fmla="*/ 147287 w 11243827"/>
              <a:gd name="connsiteY269" fmla="*/ 5352625 h 5641173"/>
              <a:gd name="connsiteX270" fmla="*/ 114847 w 11243827"/>
              <a:gd name="connsiteY270" fmla="*/ 5355844 h 5641173"/>
              <a:gd name="connsiteX271" fmla="*/ 114306 w 11243827"/>
              <a:gd name="connsiteY271" fmla="*/ 5354983 h 5641173"/>
              <a:gd name="connsiteX272" fmla="*/ 89264 w 11243827"/>
              <a:gd name="connsiteY272" fmla="*/ 5348886 h 5641173"/>
              <a:gd name="connsiteX273" fmla="*/ 49794 w 11243827"/>
              <a:gd name="connsiteY273" fmla="*/ 5329950 h 5641173"/>
              <a:gd name="connsiteX274" fmla="*/ 19924 w 11243827"/>
              <a:gd name="connsiteY274" fmla="*/ 5334282 h 5641173"/>
              <a:gd name="connsiteX275" fmla="*/ 13819 w 11243827"/>
              <a:gd name="connsiteY275" fmla="*/ 5334653 h 5641173"/>
              <a:gd name="connsiteX276" fmla="*/ 13657 w 11243827"/>
              <a:gd name="connsiteY276" fmla="*/ 5334455 h 5641173"/>
              <a:gd name="connsiteX277" fmla="*/ 7139 w 11243827"/>
              <a:gd name="connsiteY277" fmla="*/ 5334438 h 5641173"/>
              <a:gd name="connsiteX278" fmla="*/ 2684 w 11243827"/>
              <a:gd name="connsiteY278" fmla="*/ 5335333 h 5641173"/>
              <a:gd name="connsiteX279" fmla="*/ 0 w 11243827"/>
              <a:gd name="connsiteY279" fmla="*/ 5335496 h 5641173"/>
              <a:gd name="connsiteX280" fmla="*/ 0 w 11243827"/>
              <a:gd name="connsiteY280" fmla="*/ 10592 h 5641173"/>
              <a:gd name="connsiteX281" fmla="*/ 11243827 w 11243827"/>
              <a:gd name="connsiteY281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85571 w 11243827"/>
              <a:gd name="connsiteY240" fmla="*/ 5345836 h 5641173"/>
              <a:gd name="connsiteX241" fmla="*/ 1058039 w 11243827"/>
              <a:gd name="connsiteY241" fmla="*/ 5343504 h 5641173"/>
              <a:gd name="connsiteX242" fmla="*/ 1055426 w 11243827"/>
              <a:gd name="connsiteY242" fmla="*/ 5339088 h 5641173"/>
              <a:gd name="connsiteX243" fmla="*/ 1044738 w 11243827"/>
              <a:gd name="connsiteY243" fmla="*/ 5333063 h 5641173"/>
              <a:gd name="connsiteX244" fmla="*/ 1033909 w 11243827"/>
              <a:gd name="connsiteY244" fmla="*/ 5335680 h 5641173"/>
              <a:gd name="connsiteX245" fmla="*/ 1012649 w 11243827"/>
              <a:gd name="connsiteY245" fmla="*/ 5334541 h 5641173"/>
              <a:gd name="connsiteX246" fmla="*/ 1007115 w 11243827"/>
              <a:gd name="connsiteY246" fmla="*/ 5332775 h 5641173"/>
              <a:gd name="connsiteX247" fmla="*/ 986002 w 11243827"/>
              <a:gd name="connsiteY247" fmla="*/ 5334906 h 5641173"/>
              <a:gd name="connsiteX248" fmla="*/ 953418 w 11243827"/>
              <a:gd name="connsiteY248" fmla="*/ 5333901 h 5641173"/>
              <a:gd name="connsiteX249" fmla="*/ 916854 w 11243827"/>
              <a:gd name="connsiteY249" fmla="*/ 5329435 h 5641173"/>
              <a:gd name="connsiteX250" fmla="*/ 905651 w 11243827"/>
              <a:gd name="connsiteY250" fmla="*/ 5332114 h 5641173"/>
              <a:gd name="connsiteX251" fmla="*/ 836961 w 11243827"/>
              <a:gd name="connsiteY251" fmla="*/ 5330803 h 5641173"/>
              <a:gd name="connsiteX252" fmla="*/ 817627 w 11243827"/>
              <a:gd name="connsiteY252" fmla="*/ 5330580 h 5641173"/>
              <a:gd name="connsiteX253" fmla="*/ 801817 w 11243827"/>
              <a:gd name="connsiteY253" fmla="*/ 5325937 h 5641173"/>
              <a:gd name="connsiteX254" fmla="*/ 798857 w 11243827"/>
              <a:gd name="connsiteY254" fmla="*/ 5320979 h 5641173"/>
              <a:gd name="connsiteX255" fmla="*/ 788354 w 11243827"/>
              <a:gd name="connsiteY255" fmla="*/ 5320143 h 5641173"/>
              <a:gd name="connsiteX256" fmla="*/ 785726 w 11243827"/>
              <a:gd name="connsiteY256" fmla="*/ 5318989 h 5641173"/>
              <a:gd name="connsiteX257" fmla="*/ 770507 w 11243827"/>
              <a:gd name="connsiteY257" fmla="*/ 5313309 h 5641173"/>
              <a:gd name="connsiteX258" fmla="*/ 733810 w 11243827"/>
              <a:gd name="connsiteY258" fmla="*/ 5324286 h 5641173"/>
              <a:gd name="connsiteX259" fmla="*/ 692117 w 11243827"/>
              <a:gd name="connsiteY259" fmla="*/ 5318786 h 5641173"/>
              <a:gd name="connsiteX260" fmla="*/ 574943 w 11243827"/>
              <a:gd name="connsiteY260" fmla="*/ 5327578 h 5641173"/>
              <a:gd name="connsiteX261" fmla="*/ 441302 w 11243827"/>
              <a:gd name="connsiteY261" fmla="*/ 5307062 h 5641173"/>
              <a:gd name="connsiteX262" fmla="*/ 336819 w 11243827"/>
              <a:gd name="connsiteY262" fmla="*/ 5336690 h 5641173"/>
              <a:gd name="connsiteX263" fmla="*/ 270932 w 11243827"/>
              <a:gd name="connsiteY263" fmla="*/ 5345451 h 5641173"/>
              <a:gd name="connsiteX264" fmla="*/ 194189 w 11243827"/>
              <a:gd name="connsiteY264" fmla="*/ 5343588 h 5641173"/>
              <a:gd name="connsiteX265" fmla="*/ 192552 w 11243827"/>
              <a:gd name="connsiteY265" fmla="*/ 5342845 h 5641173"/>
              <a:gd name="connsiteX266" fmla="*/ 178320 w 11243827"/>
              <a:gd name="connsiteY266" fmla="*/ 5343766 h 5641173"/>
              <a:gd name="connsiteX267" fmla="*/ 175596 w 11243827"/>
              <a:gd name="connsiteY267" fmla="*/ 5346411 h 5641173"/>
              <a:gd name="connsiteX268" fmla="*/ 147287 w 11243827"/>
              <a:gd name="connsiteY268" fmla="*/ 5352625 h 5641173"/>
              <a:gd name="connsiteX269" fmla="*/ 114847 w 11243827"/>
              <a:gd name="connsiteY269" fmla="*/ 5355844 h 5641173"/>
              <a:gd name="connsiteX270" fmla="*/ 114306 w 11243827"/>
              <a:gd name="connsiteY270" fmla="*/ 5354983 h 5641173"/>
              <a:gd name="connsiteX271" fmla="*/ 89264 w 11243827"/>
              <a:gd name="connsiteY271" fmla="*/ 5348886 h 5641173"/>
              <a:gd name="connsiteX272" fmla="*/ 49794 w 11243827"/>
              <a:gd name="connsiteY272" fmla="*/ 5329950 h 5641173"/>
              <a:gd name="connsiteX273" fmla="*/ 19924 w 11243827"/>
              <a:gd name="connsiteY273" fmla="*/ 5334282 h 5641173"/>
              <a:gd name="connsiteX274" fmla="*/ 13819 w 11243827"/>
              <a:gd name="connsiteY274" fmla="*/ 5334653 h 5641173"/>
              <a:gd name="connsiteX275" fmla="*/ 13657 w 11243827"/>
              <a:gd name="connsiteY275" fmla="*/ 5334455 h 5641173"/>
              <a:gd name="connsiteX276" fmla="*/ 7139 w 11243827"/>
              <a:gd name="connsiteY276" fmla="*/ 5334438 h 5641173"/>
              <a:gd name="connsiteX277" fmla="*/ 2684 w 11243827"/>
              <a:gd name="connsiteY277" fmla="*/ 5335333 h 5641173"/>
              <a:gd name="connsiteX278" fmla="*/ 0 w 11243827"/>
              <a:gd name="connsiteY278" fmla="*/ 5335496 h 5641173"/>
              <a:gd name="connsiteX279" fmla="*/ 0 w 11243827"/>
              <a:gd name="connsiteY279" fmla="*/ 10592 h 5641173"/>
              <a:gd name="connsiteX280" fmla="*/ 11243827 w 11243827"/>
              <a:gd name="connsiteY280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85571 w 11243827"/>
              <a:gd name="connsiteY240" fmla="*/ 5358836 h 5641173"/>
              <a:gd name="connsiteX241" fmla="*/ 1058039 w 11243827"/>
              <a:gd name="connsiteY241" fmla="*/ 5343504 h 5641173"/>
              <a:gd name="connsiteX242" fmla="*/ 1055426 w 11243827"/>
              <a:gd name="connsiteY242" fmla="*/ 5339088 h 5641173"/>
              <a:gd name="connsiteX243" fmla="*/ 1044738 w 11243827"/>
              <a:gd name="connsiteY243" fmla="*/ 5333063 h 5641173"/>
              <a:gd name="connsiteX244" fmla="*/ 1033909 w 11243827"/>
              <a:gd name="connsiteY244" fmla="*/ 5335680 h 5641173"/>
              <a:gd name="connsiteX245" fmla="*/ 1012649 w 11243827"/>
              <a:gd name="connsiteY245" fmla="*/ 5334541 h 5641173"/>
              <a:gd name="connsiteX246" fmla="*/ 1007115 w 11243827"/>
              <a:gd name="connsiteY246" fmla="*/ 5332775 h 5641173"/>
              <a:gd name="connsiteX247" fmla="*/ 986002 w 11243827"/>
              <a:gd name="connsiteY247" fmla="*/ 5334906 h 5641173"/>
              <a:gd name="connsiteX248" fmla="*/ 953418 w 11243827"/>
              <a:gd name="connsiteY248" fmla="*/ 5333901 h 5641173"/>
              <a:gd name="connsiteX249" fmla="*/ 916854 w 11243827"/>
              <a:gd name="connsiteY249" fmla="*/ 5329435 h 5641173"/>
              <a:gd name="connsiteX250" fmla="*/ 905651 w 11243827"/>
              <a:gd name="connsiteY250" fmla="*/ 5332114 h 5641173"/>
              <a:gd name="connsiteX251" fmla="*/ 836961 w 11243827"/>
              <a:gd name="connsiteY251" fmla="*/ 5330803 h 5641173"/>
              <a:gd name="connsiteX252" fmla="*/ 817627 w 11243827"/>
              <a:gd name="connsiteY252" fmla="*/ 5330580 h 5641173"/>
              <a:gd name="connsiteX253" fmla="*/ 801817 w 11243827"/>
              <a:gd name="connsiteY253" fmla="*/ 5325937 h 5641173"/>
              <a:gd name="connsiteX254" fmla="*/ 798857 w 11243827"/>
              <a:gd name="connsiteY254" fmla="*/ 5320979 h 5641173"/>
              <a:gd name="connsiteX255" fmla="*/ 788354 w 11243827"/>
              <a:gd name="connsiteY255" fmla="*/ 5320143 h 5641173"/>
              <a:gd name="connsiteX256" fmla="*/ 785726 w 11243827"/>
              <a:gd name="connsiteY256" fmla="*/ 5318989 h 5641173"/>
              <a:gd name="connsiteX257" fmla="*/ 770507 w 11243827"/>
              <a:gd name="connsiteY257" fmla="*/ 5313309 h 5641173"/>
              <a:gd name="connsiteX258" fmla="*/ 733810 w 11243827"/>
              <a:gd name="connsiteY258" fmla="*/ 5324286 h 5641173"/>
              <a:gd name="connsiteX259" fmla="*/ 692117 w 11243827"/>
              <a:gd name="connsiteY259" fmla="*/ 5318786 h 5641173"/>
              <a:gd name="connsiteX260" fmla="*/ 574943 w 11243827"/>
              <a:gd name="connsiteY260" fmla="*/ 5327578 h 5641173"/>
              <a:gd name="connsiteX261" fmla="*/ 441302 w 11243827"/>
              <a:gd name="connsiteY261" fmla="*/ 5307062 h 5641173"/>
              <a:gd name="connsiteX262" fmla="*/ 336819 w 11243827"/>
              <a:gd name="connsiteY262" fmla="*/ 5336690 h 5641173"/>
              <a:gd name="connsiteX263" fmla="*/ 270932 w 11243827"/>
              <a:gd name="connsiteY263" fmla="*/ 5345451 h 5641173"/>
              <a:gd name="connsiteX264" fmla="*/ 194189 w 11243827"/>
              <a:gd name="connsiteY264" fmla="*/ 5343588 h 5641173"/>
              <a:gd name="connsiteX265" fmla="*/ 192552 w 11243827"/>
              <a:gd name="connsiteY265" fmla="*/ 5342845 h 5641173"/>
              <a:gd name="connsiteX266" fmla="*/ 178320 w 11243827"/>
              <a:gd name="connsiteY266" fmla="*/ 5343766 h 5641173"/>
              <a:gd name="connsiteX267" fmla="*/ 175596 w 11243827"/>
              <a:gd name="connsiteY267" fmla="*/ 5346411 h 5641173"/>
              <a:gd name="connsiteX268" fmla="*/ 147287 w 11243827"/>
              <a:gd name="connsiteY268" fmla="*/ 5352625 h 5641173"/>
              <a:gd name="connsiteX269" fmla="*/ 114847 w 11243827"/>
              <a:gd name="connsiteY269" fmla="*/ 5355844 h 5641173"/>
              <a:gd name="connsiteX270" fmla="*/ 114306 w 11243827"/>
              <a:gd name="connsiteY270" fmla="*/ 5354983 h 5641173"/>
              <a:gd name="connsiteX271" fmla="*/ 89264 w 11243827"/>
              <a:gd name="connsiteY271" fmla="*/ 5348886 h 5641173"/>
              <a:gd name="connsiteX272" fmla="*/ 49794 w 11243827"/>
              <a:gd name="connsiteY272" fmla="*/ 5329950 h 5641173"/>
              <a:gd name="connsiteX273" fmla="*/ 19924 w 11243827"/>
              <a:gd name="connsiteY273" fmla="*/ 5334282 h 5641173"/>
              <a:gd name="connsiteX274" fmla="*/ 13819 w 11243827"/>
              <a:gd name="connsiteY274" fmla="*/ 5334653 h 5641173"/>
              <a:gd name="connsiteX275" fmla="*/ 13657 w 11243827"/>
              <a:gd name="connsiteY275" fmla="*/ 5334455 h 5641173"/>
              <a:gd name="connsiteX276" fmla="*/ 7139 w 11243827"/>
              <a:gd name="connsiteY276" fmla="*/ 5334438 h 5641173"/>
              <a:gd name="connsiteX277" fmla="*/ 2684 w 11243827"/>
              <a:gd name="connsiteY277" fmla="*/ 5335333 h 5641173"/>
              <a:gd name="connsiteX278" fmla="*/ 0 w 11243827"/>
              <a:gd name="connsiteY278" fmla="*/ 5335496 h 5641173"/>
              <a:gd name="connsiteX279" fmla="*/ 0 w 11243827"/>
              <a:gd name="connsiteY279" fmla="*/ 10592 h 5641173"/>
              <a:gd name="connsiteX280" fmla="*/ 11243827 w 11243827"/>
              <a:gd name="connsiteY280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85571 w 11243827"/>
              <a:gd name="connsiteY240" fmla="*/ 5358836 h 5641173"/>
              <a:gd name="connsiteX241" fmla="*/ 1058039 w 11243827"/>
              <a:gd name="connsiteY241" fmla="*/ 5343504 h 5641173"/>
              <a:gd name="connsiteX242" fmla="*/ 1055426 w 11243827"/>
              <a:gd name="connsiteY242" fmla="*/ 5339088 h 5641173"/>
              <a:gd name="connsiteX243" fmla="*/ 1044738 w 11243827"/>
              <a:gd name="connsiteY243" fmla="*/ 5333063 h 5641173"/>
              <a:gd name="connsiteX244" fmla="*/ 1033909 w 11243827"/>
              <a:gd name="connsiteY244" fmla="*/ 5335680 h 5641173"/>
              <a:gd name="connsiteX245" fmla="*/ 1012649 w 11243827"/>
              <a:gd name="connsiteY245" fmla="*/ 5334541 h 5641173"/>
              <a:gd name="connsiteX246" fmla="*/ 1007115 w 11243827"/>
              <a:gd name="connsiteY246" fmla="*/ 5332775 h 5641173"/>
              <a:gd name="connsiteX247" fmla="*/ 987447 w 11243827"/>
              <a:gd name="connsiteY247" fmla="*/ 5346462 h 5641173"/>
              <a:gd name="connsiteX248" fmla="*/ 953418 w 11243827"/>
              <a:gd name="connsiteY248" fmla="*/ 5333901 h 5641173"/>
              <a:gd name="connsiteX249" fmla="*/ 916854 w 11243827"/>
              <a:gd name="connsiteY249" fmla="*/ 5329435 h 5641173"/>
              <a:gd name="connsiteX250" fmla="*/ 905651 w 11243827"/>
              <a:gd name="connsiteY250" fmla="*/ 5332114 h 5641173"/>
              <a:gd name="connsiteX251" fmla="*/ 836961 w 11243827"/>
              <a:gd name="connsiteY251" fmla="*/ 5330803 h 5641173"/>
              <a:gd name="connsiteX252" fmla="*/ 817627 w 11243827"/>
              <a:gd name="connsiteY252" fmla="*/ 5330580 h 5641173"/>
              <a:gd name="connsiteX253" fmla="*/ 801817 w 11243827"/>
              <a:gd name="connsiteY253" fmla="*/ 5325937 h 5641173"/>
              <a:gd name="connsiteX254" fmla="*/ 798857 w 11243827"/>
              <a:gd name="connsiteY254" fmla="*/ 5320979 h 5641173"/>
              <a:gd name="connsiteX255" fmla="*/ 788354 w 11243827"/>
              <a:gd name="connsiteY255" fmla="*/ 5320143 h 5641173"/>
              <a:gd name="connsiteX256" fmla="*/ 785726 w 11243827"/>
              <a:gd name="connsiteY256" fmla="*/ 5318989 h 5641173"/>
              <a:gd name="connsiteX257" fmla="*/ 770507 w 11243827"/>
              <a:gd name="connsiteY257" fmla="*/ 5313309 h 5641173"/>
              <a:gd name="connsiteX258" fmla="*/ 733810 w 11243827"/>
              <a:gd name="connsiteY258" fmla="*/ 5324286 h 5641173"/>
              <a:gd name="connsiteX259" fmla="*/ 692117 w 11243827"/>
              <a:gd name="connsiteY259" fmla="*/ 5318786 h 5641173"/>
              <a:gd name="connsiteX260" fmla="*/ 574943 w 11243827"/>
              <a:gd name="connsiteY260" fmla="*/ 5327578 h 5641173"/>
              <a:gd name="connsiteX261" fmla="*/ 441302 w 11243827"/>
              <a:gd name="connsiteY261" fmla="*/ 5307062 h 5641173"/>
              <a:gd name="connsiteX262" fmla="*/ 336819 w 11243827"/>
              <a:gd name="connsiteY262" fmla="*/ 5336690 h 5641173"/>
              <a:gd name="connsiteX263" fmla="*/ 270932 w 11243827"/>
              <a:gd name="connsiteY263" fmla="*/ 5345451 h 5641173"/>
              <a:gd name="connsiteX264" fmla="*/ 194189 w 11243827"/>
              <a:gd name="connsiteY264" fmla="*/ 5343588 h 5641173"/>
              <a:gd name="connsiteX265" fmla="*/ 192552 w 11243827"/>
              <a:gd name="connsiteY265" fmla="*/ 5342845 h 5641173"/>
              <a:gd name="connsiteX266" fmla="*/ 178320 w 11243827"/>
              <a:gd name="connsiteY266" fmla="*/ 5343766 h 5641173"/>
              <a:gd name="connsiteX267" fmla="*/ 175596 w 11243827"/>
              <a:gd name="connsiteY267" fmla="*/ 5346411 h 5641173"/>
              <a:gd name="connsiteX268" fmla="*/ 147287 w 11243827"/>
              <a:gd name="connsiteY268" fmla="*/ 5352625 h 5641173"/>
              <a:gd name="connsiteX269" fmla="*/ 114847 w 11243827"/>
              <a:gd name="connsiteY269" fmla="*/ 5355844 h 5641173"/>
              <a:gd name="connsiteX270" fmla="*/ 114306 w 11243827"/>
              <a:gd name="connsiteY270" fmla="*/ 5354983 h 5641173"/>
              <a:gd name="connsiteX271" fmla="*/ 89264 w 11243827"/>
              <a:gd name="connsiteY271" fmla="*/ 5348886 h 5641173"/>
              <a:gd name="connsiteX272" fmla="*/ 49794 w 11243827"/>
              <a:gd name="connsiteY272" fmla="*/ 5329950 h 5641173"/>
              <a:gd name="connsiteX273" fmla="*/ 19924 w 11243827"/>
              <a:gd name="connsiteY273" fmla="*/ 5334282 h 5641173"/>
              <a:gd name="connsiteX274" fmla="*/ 13819 w 11243827"/>
              <a:gd name="connsiteY274" fmla="*/ 5334653 h 5641173"/>
              <a:gd name="connsiteX275" fmla="*/ 13657 w 11243827"/>
              <a:gd name="connsiteY275" fmla="*/ 5334455 h 5641173"/>
              <a:gd name="connsiteX276" fmla="*/ 7139 w 11243827"/>
              <a:gd name="connsiteY276" fmla="*/ 5334438 h 5641173"/>
              <a:gd name="connsiteX277" fmla="*/ 2684 w 11243827"/>
              <a:gd name="connsiteY277" fmla="*/ 5335333 h 5641173"/>
              <a:gd name="connsiteX278" fmla="*/ 0 w 11243827"/>
              <a:gd name="connsiteY278" fmla="*/ 5335496 h 5641173"/>
              <a:gd name="connsiteX279" fmla="*/ 0 w 11243827"/>
              <a:gd name="connsiteY279" fmla="*/ 10592 h 5641173"/>
              <a:gd name="connsiteX280" fmla="*/ 11243827 w 11243827"/>
              <a:gd name="connsiteY280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85571 w 11243827"/>
              <a:gd name="connsiteY240" fmla="*/ 5358836 h 5641173"/>
              <a:gd name="connsiteX241" fmla="*/ 1058039 w 11243827"/>
              <a:gd name="connsiteY241" fmla="*/ 5343504 h 5641173"/>
              <a:gd name="connsiteX242" fmla="*/ 1055426 w 11243827"/>
              <a:gd name="connsiteY242" fmla="*/ 5339088 h 5641173"/>
              <a:gd name="connsiteX243" fmla="*/ 1044738 w 11243827"/>
              <a:gd name="connsiteY243" fmla="*/ 5333063 h 5641173"/>
              <a:gd name="connsiteX244" fmla="*/ 1033909 w 11243827"/>
              <a:gd name="connsiteY244" fmla="*/ 5335680 h 5641173"/>
              <a:gd name="connsiteX245" fmla="*/ 1012649 w 11243827"/>
              <a:gd name="connsiteY245" fmla="*/ 5334541 h 5641173"/>
              <a:gd name="connsiteX246" fmla="*/ 1007115 w 11243827"/>
              <a:gd name="connsiteY246" fmla="*/ 5332775 h 5641173"/>
              <a:gd name="connsiteX247" fmla="*/ 987447 w 11243827"/>
              <a:gd name="connsiteY247" fmla="*/ 5346462 h 5641173"/>
              <a:gd name="connsiteX248" fmla="*/ 953418 w 11243827"/>
              <a:gd name="connsiteY248" fmla="*/ 5333901 h 5641173"/>
              <a:gd name="connsiteX249" fmla="*/ 916854 w 11243827"/>
              <a:gd name="connsiteY249" fmla="*/ 5329435 h 5641173"/>
              <a:gd name="connsiteX250" fmla="*/ 905651 w 11243827"/>
              <a:gd name="connsiteY250" fmla="*/ 5332114 h 5641173"/>
              <a:gd name="connsiteX251" fmla="*/ 838405 w 11243827"/>
              <a:gd name="connsiteY251" fmla="*/ 5339470 h 5641173"/>
              <a:gd name="connsiteX252" fmla="*/ 817627 w 11243827"/>
              <a:gd name="connsiteY252" fmla="*/ 5330580 h 5641173"/>
              <a:gd name="connsiteX253" fmla="*/ 801817 w 11243827"/>
              <a:gd name="connsiteY253" fmla="*/ 5325937 h 5641173"/>
              <a:gd name="connsiteX254" fmla="*/ 798857 w 11243827"/>
              <a:gd name="connsiteY254" fmla="*/ 5320979 h 5641173"/>
              <a:gd name="connsiteX255" fmla="*/ 788354 w 11243827"/>
              <a:gd name="connsiteY255" fmla="*/ 5320143 h 5641173"/>
              <a:gd name="connsiteX256" fmla="*/ 785726 w 11243827"/>
              <a:gd name="connsiteY256" fmla="*/ 5318989 h 5641173"/>
              <a:gd name="connsiteX257" fmla="*/ 770507 w 11243827"/>
              <a:gd name="connsiteY257" fmla="*/ 5313309 h 5641173"/>
              <a:gd name="connsiteX258" fmla="*/ 733810 w 11243827"/>
              <a:gd name="connsiteY258" fmla="*/ 5324286 h 5641173"/>
              <a:gd name="connsiteX259" fmla="*/ 692117 w 11243827"/>
              <a:gd name="connsiteY259" fmla="*/ 5318786 h 5641173"/>
              <a:gd name="connsiteX260" fmla="*/ 574943 w 11243827"/>
              <a:gd name="connsiteY260" fmla="*/ 5327578 h 5641173"/>
              <a:gd name="connsiteX261" fmla="*/ 441302 w 11243827"/>
              <a:gd name="connsiteY261" fmla="*/ 5307062 h 5641173"/>
              <a:gd name="connsiteX262" fmla="*/ 336819 w 11243827"/>
              <a:gd name="connsiteY262" fmla="*/ 5336690 h 5641173"/>
              <a:gd name="connsiteX263" fmla="*/ 270932 w 11243827"/>
              <a:gd name="connsiteY263" fmla="*/ 5345451 h 5641173"/>
              <a:gd name="connsiteX264" fmla="*/ 194189 w 11243827"/>
              <a:gd name="connsiteY264" fmla="*/ 5343588 h 5641173"/>
              <a:gd name="connsiteX265" fmla="*/ 192552 w 11243827"/>
              <a:gd name="connsiteY265" fmla="*/ 5342845 h 5641173"/>
              <a:gd name="connsiteX266" fmla="*/ 178320 w 11243827"/>
              <a:gd name="connsiteY266" fmla="*/ 5343766 h 5641173"/>
              <a:gd name="connsiteX267" fmla="*/ 175596 w 11243827"/>
              <a:gd name="connsiteY267" fmla="*/ 5346411 h 5641173"/>
              <a:gd name="connsiteX268" fmla="*/ 147287 w 11243827"/>
              <a:gd name="connsiteY268" fmla="*/ 5352625 h 5641173"/>
              <a:gd name="connsiteX269" fmla="*/ 114847 w 11243827"/>
              <a:gd name="connsiteY269" fmla="*/ 5355844 h 5641173"/>
              <a:gd name="connsiteX270" fmla="*/ 114306 w 11243827"/>
              <a:gd name="connsiteY270" fmla="*/ 5354983 h 5641173"/>
              <a:gd name="connsiteX271" fmla="*/ 89264 w 11243827"/>
              <a:gd name="connsiteY271" fmla="*/ 5348886 h 5641173"/>
              <a:gd name="connsiteX272" fmla="*/ 49794 w 11243827"/>
              <a:gd name="connsiteY272" fmla="*/ 5329950 h 5641173"/>
              <a:gd name="connsiteX273" fmla="*/ 19924 w 11243827"/>
              <a:gd name="connsiteY273" fmla="*/ 5334282 h 5641173"/>
              <a:gd name="connsiteX274" fmla="*/ 13819 w 11243827"/>
              <a:gd name="connsiteY274" fmla="*/ 5334653 h 5641173"/>
              <a:gd name="connsiteX275" fmla="*/ 13657 w 11243827"/>
              <a:gd name="connsiteY275" fmla="*/ 5334455 h 5641173"/>
              <a:gd name="connsiteX276" fmla="*/ 7139 w 11243827"/>
              <a:gd name="connsiteY276" fmla="*/ 5334438 h 5641173"/>
              <a:gd name="connsiteX277" fmla="*/ 2684 w 11243827"/>
              <a:gd name="connsiteY277" fmla="*/ 5335333 h 5641173"/>
              <a:gd name="connsiteX278" fmla="*/ 0 w 11243827"/>
              <a:gd name="connsiteY278" fmla="*/ 5335496 h 5641173"/>
              <a:gd name="connsiteX279" fmla="*/ 0 w 11243827"/>
              <a:gd name="connsiteY279" fmla="*/ 10592 h 5641173"/>
              <a:gd name="connsiteX280" fmla="*/ 11243827 w 11243827"/>
              <a:gd name="connsiteY280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58039 w 11243827"/>
              <a:gd name="connsiteY240" fmla="*/ 5343504 h 5641173"/>
              <a:gd name="connsiteX241" fmla="*/ 1055426 w 11243827"/>
              <a:gd name="connsiteY241" fmla="*/ 5339088 h 5641173"/>
              <a:gd name="connsiteX242" fmla="*/ 1044738 w 11243827"/>
              <a:gd name="connsiteY242" fmla="*/ 5333063 h 5641173"/>
              <a:gd name="connsiteX243" fmla="*/ 1033909 w 11243827"/>
              <a:gd name="connsiteY243" fmla="*/ 5335680 h 5641173"/>
              <a:gd name="connsiteX244" fmla="*/ 1012649 w 11243827"/>
              <a:gd name="connsiteY244" fmla="*/ 5334541 h 5641173"/>
              <a:gd name="connsiteX245" fmla="*/ 1007115 w 11243827"/>
              <a:gd name="connsiteY245" fmla="*/ 5332775 h 5641173"/>
              <a:gd name="connsiteX246" fmla="*/ 987447 w 11243827"/>
              <a:gd name="connsiteY246" fmla="*/ 5346462 h 5641173"/>
              <a:gd name="connsiteX247" fmla="*/ 953418 w 11243827"/>
              <a:gd name="connsiteY247" fmla="*/ 5333901 h 5641173"/>
              <a:gd name="connsiteX248" fmla="*/ 916854 w 11243827"/>
              <a:gd name="connsiteY248" fmla="*/ 5329435 h 5641173"/>
              <a:gd name="connsiteX249" fmla="*/ 905651 w 11243827"/>
              <a:gd name="connsiteY249" fmla="*/ 5332114 h 5641173"/>
              <a:gd name="connsiteX250" fmla="*/ 838405 w 11243827"/>
              <a:gd name="connsiteY250" fmla="*/ 5339470 h 5641173"/>
              <a:gd name="connsiteX251" fmla="*/ 817627 w 11243827"/>
              <a:gd name="connsiteY251" fmla="*/ 5330580 h 5641173"/>
              <a:gd name="connsiteX252" fmla="*/ 801817 w 11243827"/>
              <a:gd name="connsiteY252" fmla="*/ 5325937 h 5641173"/>
              <a:gd name="connsiteX253" fmla="*/ 798857 w 11243827"/>
              <a:gd name="connsiteY253" fmla="*/ 5320979 h 5641173"/>
              <a:gd name="connsiteX254" fmla="*/ 788354 w 11243827"/>
              <a:gd name="connsiteY254" fmla="*/ 5320143 h 5641173"/>
              <a:gd name="connsiteX255" fmla="*/ 785726 w 11243827"/>
              <a:gd name="connsiteY255" fmla="*/ 5318989 h 5641173"/>
              <a:gd name="connsiteX256" fmla="*/ 770507 w 11243827"/>
              <a:gd name="connsiteY256" fmla="*/ 5313309 h 5641173"/>
              <a:gd name="connsiteX257" fmla="*/ 733810 w 11243827"/>
              <a:gd name="connsiteY257" fmla="*/ 5324286 h 5641173"/>
              <a:gd name="connsiteX258" fmla="*/ 692117 w 11243827"/>
              <a:gd name="connsiteY258" fmla="*/ 5318786 h 5641173"/>
              <a:gd name="connsiteX259" fmla="*/ 574943 w 11243827"/>
              <a:gd name="connsiteY259" fmla="*/ 5327578 h 5641173"/>
              <a:gd name="connsiteX260" fmla="*/ 441302 w 11243827"/>
              <a:gd name="connsiteY260" fmla="*/ 5307062 h 5641173"/>
              <a:gd name="connsiteX261" fmla="*/ 336819 w 11243827"/>
              <a:gd name="connsiteY261" fmla="*/ 5336690 h 5641173"/>
              <a:gd name="connsiteX262" fmla="*/ 270932 w 11243827"/>
              <a:gd name="connsiteY262" fmla="*/ 5345451 h 5641173"/>
              <a:gd name="connsiteX263" fmla="*/ 194189 w 11243827"/>
              <a:gd name="connsiteY263" fmla="*/ 5343588 h 5641173"/>
              <a:gd name="connsiteX264" fmla="*/ 192552 w 11243827"/>
              <a:gd name="connsiteY264" fmla="*/ 5342845 h 5641173"/>
              <a:gd name="connsiteX265" fmla="*/ 178320 w 11243827"/>
              <a:gd name="connsiteY265" fmla="*/ 5343766 h 5641173"/>
              <a:gd name="connsiteX266" fmla="*/ 175596 w 11243827"/>
              <a:gd name="connsiteY266" fmla="*/ 5346411 h 5641173"/>
              <a:gd name="connsiteX267" fmla="*/ 147287 w 11243827"/>
              <a:gd name="connsiteY267" fmla="*/ 5352625 h 5641173"/>
              <a:gd name="connsiteX268" fmla="*/ 114847 w 11243827"/>
              <a:gd name="connsiteY268" fmla="*/ 5355844 h 5641173"/>
              <a:gd name="connsiteX269" fmla="*/ 114306 w 11243827"/>
              <a:gd name="connsiteY269" fmla="*/ 5354983 h 5641173"/>
              <a:gd name="connsiteX270" fmla="*/ 89264 w 11243827"/>
              <a:gd name="connsiteY270" fmla="*/ 5348886 h 5641173"/>
              <a:gd name="connsiteX271" fmla="*/ 49794 w 11243827"/>
              <a:gd name="connsiteY271" fmla="*/ 5329950 h 5641173"/>
              <a:gd name="connsiteX272" fmla="*/ 19924 w 11243827"/>
              <a:gd name="connsiteY272" fmla="*/ 5334282 h 5641173"/>
              <a:gd name="connsiteX273" fmla="*/ 13819 w 11243827"/>
              <a:gd name="connsiteY273" fmla="*/ 5334653 h 5641173"/>
              <a:gd name="connsiteX274" fmla="*/ 13657 w 11243827"/>
              <a:gd name="connsiteY274" fmla="*/ 5334455 h 5641173"/>
              <a:gd name="connsiteX275" fmla="*/ 7139 w 11243827"/>
              <a:gd name="connsiteY275" fmla="*/ 5334438 h 5641173"/>
              <a:gd name="connsiteX276" fmla="*/ 2684 w 11243827"/>
              <a:gd name="connsiteY276" fmla="*/ 5335333 h 5641173"/>
              <a:gd name="connsiteX277" fmla="*/ 0 w 11243827"/>
              <a:gd name="connsiteY277" fmla="*/ 5335496 h 5641173"/>
              <a:gd name="connsiteX278" fmla="*/ 0 w 11243827"/>
              <a:gd name="connsiteY278" fmla="*/ 10592 h 5641173"/>
              <a:gd name="connsiteX279" fmla="*/ 11243827 w 11243827"/>
              <a:gd name="connsiteY279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32830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58039 w 11243827"/>
              <a:gd name="connsiteY240" fmla="*/ 5343504 h 5641173"/>
              <a:gd name="connsiteX241" fmla="*/ 1055426 w 11243827"/>
              <a:gd name="connsiteY241" fmla="*/ 5339088 h 5641173"/>
              <a:gd name="connsiteX242" fmla="*/ 1044738 w 11243827"/>
              <a:gd name="connsiteY242" fmla="*/ 5333063 h 5641173"/>
              <a:gd name="connsiteX243" fmla="*/ 1033909 w 11243827"/>
              <a:gd name="connsiteY243" fmla="*/ 5335680 h 5641173"/>
              <a:gd name="connsiteX244" fmla="*/ 1012649 w 11243827"/>
              <a:gd name="connsiteY244" fmla="*/ 5334541 h 5641173"/>
              <a:gd name="connsiteX245" fmla="*/ 1007115 w 11243827"/>
              <a:gd name="connsiteY245" fmla="*/ 5332775 h 5641173"/>
              <a:gd name="connsiteX246" fmla="*/ 987447 w 11243827"/>
              <a:gd name="connsiteY246" fmla="*/ 5346462 h 5641173"/>
              <a:gd name="connsiteX247" fmla="*/ 953418 w 11243827"/>
              <a:gd name="connsiteY247" fmla="*/ 5333901 h 5641173"/>
              <a:gd name="connsiteX248" fmla="*/ 916854 w 11243827"/>
              <a:gd name="connsiteY248" fmla="*/ 5329435 h 5641173"/>
              <a:gd name="connsiteX249" fmla="*/ 905651 w 11243827"/>
              <a:gd name="connsiteY249" fmla="*/ 5332114 h 5641173"/>
              <a:gd name="connsiteX250" fmla="*/ 838405 w 11243827"/>
              <a:gd name="connsiteY250" fmla="*/ 5339470 h 5641173"/>
              <a:gd name="connsiteX251" fmla="*/ 817627 w 11243827"/>
              <a:gd name="connsiteY251" fmla="*/ 5330580 h 5641173"/>
              <a:gd name="connsiteX252" fmla="*/ 801817 w 11243827"/>
              <a:gd name="connsiteY252" fmla="*/ 5325937 h 5641173"/>
              <a:gd name="connsiteX253" fmla="*/ 798857 w 11243827"/>
              <a:gd name="connsiteY253" fmla="*/ 5320979 h 5641173"/>
              <a:gd name="connsiteX254" fmla="*/ 788354 w 11243827"/>
              <a:gd name="connsiteY254" fmla="*/ 5320143 h 5641173"/>
              <a:gd name="connsiteX255" fmla="*/ 785726 w 11243827"/>
              <a:gd name="connsiteY255" fmla="*/ 5318989 h 5641173"/>
              <a:gd name="connsiteX256" fmla="*/ 770507 w 11243827"/>
              <a:gd name="connsiteY256" fmla="*/ 5313309 h 5641173"/>
              <a:gd name="connsiteX257" fmla="*/ 733810 w 11243827"/>
              <a:gd name="connsiteY257" fmla="*/ 5324286 h 5641173"/>
              <a:gd name="connsiteX258" fmla="*/ 692117 w 11243827"/>
              <a:gd name="connsiteY258" fmla="*/ 5318786 h 5641173"/>
              <a:gd name="connsiteX259" fmla="*/ 574943 w 11243827"/>
              <a:gd name="connsiteY259" fmla="*/ 5327578 h 5641173"/>
              <a:gd name="connsiteX260" fmla="*/ 441302 w 11243827"/>
              <a:gd name="connsiteY260" fmla="*/ 5307062 h 5641173"/>
              <a:gd name="connsiteX261" fmla="*/ 336819 w 11243827"/>
              <a:gd name="connsiteY261" fmla="*/ 5336690 h 5641173"/>
              <a:gd name="connsiteX262" fmla="*/ 270932 w 11243827"/>
              <a:gd name="connsiteY262" fmla="*/ 5345451 h 5641173"/>
              <a:gd name="connsiteX263" fmla="*/ 194189 w 11243827"/>
              <a:gd name="connsiteY263" fmla="*/ 5343588 h 5641173"/>
              <a:gd name="connsiteX264" fmla="*/ 192552 w 11243827"/>
              <a:gd name="connsiteY264" fmla="*/ 5342845 h 5641173"/>
              <a:gd name="connsiteX265" fmla="*/ 178320 w 11243827"/>
              <a:gd name="connsiteY265" fmla="*/ 5343766 h 5641173"/>
              <a:gd name="connsiteX266" fmla="*/ 175596 w 11243827"/>
              <a:gd name="connsiteY266" fmla="*/ 5346411 h 5641173"/>
              <a:gd name="connsiteX267" fmla="*/ 147287 w 11243827"/>
              <a:gd name="connsiteY267" fmla="*/ 5352625 h 5641173"/>
              <a:gd name="connsiteX268" fmla="*/ 114847 w 11243827"/>
              <a:gd name="connsiteY268" fmla="*/ 5355844 h 5641173"/>
              <a:gd name="connsiteX269" fmla="*/ 114306 w 11243827"/>
              <a:gd name="connsiteY269" fmla="*/ 5354983 h 5641173"/>
              <a:gd name="connsiteX270" fmla="*/ 89264 w 11243827"/>
              <a:gd name="connsiteY270" fmla="*/ 5348886 h 5641173"/>
              <a:gd name="connsiteX271" fmla="*/ 49794 w 11243827"/>
              <a:gd name="connsiteY271" fmla="*/ 5329950 h 5641173"/>
              <a:gd name="connsiteX272" fmla="*/ 19924 w 11243827"/>
              <a:gd name="connsiteY272" fmla="*/ 5334282 h 5641173"/>
              <a:gd name="connsiteX273" fmla="*/ 13819 w 11243827"/>
              <a:gd name="connsiteY273" fmla="*/ 5334653 h 5641173"/>
              <a:gd name="connsiteX274" fmla="*/ 13657 w 11243827"/>
              <a:gd name="connsiteY274" fmla="*/ 5334455 h 5641173"/>
              <a:gd name="connsiteX275" fmla="*/ 7139 w 11243827"/>
              <a:gd name="connsiteY275" fmla="*/ 5334438 h 5641173"/>
              <a:gd name="connsiteX276" fmla="*/ 2684 w 11243827"/>
              <a:gd name="connsiteY276" fmla="*/ 5335333 h 5641173"/>
              <a:gd name="connsiteX277" fmla="*/ 0 w 11243827"/>
              <a:gd name="connsiteY277" fmla="*/ 5335496 h 5641173"/>
              <a:gd name="connsiteX278" fmla="*/ 0 w 11243827"/>
              <a:gd name="connsiteY278" fmla="*/ 10592 h 5641173"/>
              <a:gd name="connsiteX279" fmla="*/ 11243827 w 11243827"/>
              <a:gd name="connsiteY279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32830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58039 w 11243827"/>
              <a:gd name="connsiteY240" fmla="*/ 5343504 h 5641173"/>
              <a:gd name="connsiteX241" fmla="*/ 1055426 w 11243827"/>
              <a:gd name="connsiteY241" fmla="*/ 5339088 h 5641173"/>
              <a:gd name="connsiteX242" fmla="*/ 1044738 w 11243827"/>
              <a:gd name="connsiteY242" fmla="*/ 5333063 h 5641173"/>
              <a:gd name="connsiteX243" fmla="*/ 1033909 w 11243827"/>
              <a:gd name="connsiteY243" fmla="*/ 5335680 h 5641173"/>
              <a:gd name="connsiteX244" fmla="*/ 1012649 w 11243827"/>
              <a:gd name="connsiteY244" fmla="*/ 5334541 h 5641173"/>
              <a:gd name="connsiteX245" fmla="*/ 1007115 w 11243827"/>
              <a:gd name="connsiteY245" fmla="*/ 5332775 h 5641173"/>
              <a:gd name="connsiteX246" fmla="*/ 987447 w 11243827"/>
              <a:gd name="connsiteY246" fmla="*/ 5346462 h 5641173"/>
              <a:gd name="connsiteX247" fmla="*/ 953418 w 11243827"/>
              <a:gd name="connsiteY247" fmla="*/ 5333901 h 5641173"/>
              <a:gd name="connsiteX248" fmla="*/ 916854 w 11243827"/>
              <a:gd name="connsiteY248" fmla="*/ 5329435 h 5641173"/>
              <a:gd name="connsiteX249" fmla="*/ 905651 w 11243827"/>
              <a:gd name="connsiteY249" fmla="*/ 5332114 h 5641173"/>
              <a:gd name="connsiteX250" fmla="*/ 838405 w 11243827"/>
              <a:gd name="connsiteY250" fmla="*/ 5339470 h 5641173"/>
              <a:gd name="connsiteX251" fmla="*/ 817627 w 11243827"/>
              <a:gd name="connsiteY251" fmla="*/ 5330580 h 5641173"/>
              <a:gd name="connsiteX252" fmla="*/ 801817 w 11243827"/>
              <a:gd name="connsiteY252" fmla="*/ 5325937 h 5641173"/>
              <a:gd name="connsiteX253" fmla="*/ 798857 w 11243827"/>
              <a:gd name="connsiteY253" fmla="*/ 5320979 h 5641173"/>
              <a:gd name="connsiteX254" fmla="*/ 788354 w 11243827"/>
              <a:gd name="connsiteY254" fmla="*/ 5320143 h 5641173"/>
              <a:gd name="connsiteX255" fmla="*/ 785726 w 11243827"/>
              <a:gd name="connsiteY255" fmla="*/ 5318989 h 5641173"/>
              <a:gd name="connsiteX256" fmla="*/ 770507 w 11243827"/>
              <a:gd name="connsiteY256" fmla="*/ 5313309 h 5641173"/>
              <a:gd name="connsiteX257" fmla="*/ 733810 w 11243827"/>
              <a:gd name="connsiteY257" fmla="*/ 5324286 h 5641173"/>
              <a:gd name="connsiteX258" fmla="*/ 692117 w 11243827"/>
              <a:gd name="connsiteY258" fmla="*/ 5318786 h 5641173"/>
              <a:gd name="connsiteX259" fmla="*/ 574943 w 11243827"/>
              <a:gd name="connsiteY259" fmla="*/ 5327578 h 5641173"/>
              <a:gd name="connsiteX260" fmla="*/ 441302 w 11243827"/>
              <a:gd name="connsiteY260" fmla="*/ 5307062 h 5641173"/>
              <a:gd name="connsiteX261" fmla="*/ 336819 w 11243827"/>
              <a:gd name="connsiteY261" fmla="*/ 5336690 h 5641173"/>
              <a:gd name="connsiteX262" fmla="*/ 270932 w 11243827"/>
              <a:gd name="connsiteY262" fmla="*/ 5345451 h 5641173"/>
              <a:gd name="connsiteX263" fmla="*/ 194189 w 11243827"/>
              <a:gd name="connsiteY263" fmla="*/ 5343588 h 5641173"/>
              <a:gd name="connsiteX264" fmla="*/ 192552 w 11243827"/>
              <a:gd name="connsiteY264" fmla="*/ 5342845 h 5641173"/>
              <a:gd name="connsiteX265" fmla="*/ 178320 w 11243827"/>
              <a:gd name="connsiteY265" fmla="*/ 5343766 h 5641173"/>
              <a:gd name="connsiteX266" fmla="*/ 175596 w 11243827"/>
              <a:gd name="connsiteY266" fmla="*/ 5346411 h 5641173"/>
              <a:gd name="connsiteX267" fmla="*/ 147287 w 11243827"/>
              <a:gd name="connsiteY267" fmla="*/ 5352625 h 5641173"/>
              <a:gd name="connsiteX268" fmla="*/ 114847 w 11243827"/>
              <a:gd name="connsiteY268" fmla="*/ 5355844 h 5641173"/>
              <a:gd name="connsiteX269" fmla="*/ 114306 w 11243827"/>
              <a:gd name="connsiteY269" fmla="*/ 5354983 h 5641173"/>
              <a:gd name="connsiteX270" fmla="*/ 89264 w 11243827"/>
              <a:gd name="connsiteY270" fmla="*/ 5348886 h 5641173"/>
              <a:gd name="connsiteX271" fmla="*/ 49794 w 11243827"/>
              <a:gd name="connsiteY271" fmla="*/ 5329950 h 5641173"/>
              <a:gd name="connsiteX272" fmla="*/ 19924 w 11243827"/>
              <a:gd name="connsiteY272" fmla="*/ 5334282 h 5641173"/>
              <a:gd name="connsiteX273" fmla="*/ 13819 w 11243827"/>
              <a:gd name="connsiteY273" fmla="*/ 5334653 h 5641173"/>
              <a:gd name="connsiteX274" fmla="*/ 13657 w 11243827"/>
              <a:gd name="connsiteY274" fmla="*/ 5334455 h 5641173"/>
              <a:gd name="connsiteX275" fmla="*/ 7139 w 11243827"/>
              <a:gd name="connsiteY275" fmla="*/ 5334438 h 5641173"/>
              <a:gd name="connsiteX276" fmla="*/ 2684 w 11243827"/>
              <a:gd name="connsiteY276" fmla="*/ 5335333 h 5641173"/>
              <a:gd name="connsiteX277" fmla="*/ 0 w 11243827"/>
              <a:gd name="connsiteY277" fmla="*/ 5335496 h 5641173"/>
              <a:gd name="connsiteX278" fmla="*/ 0 w 11243827"/>
              <a:gd name="connsiteY278" fmla="*/ 10592 h 5641173"/>
              <a:gd name="connsiteX279" fmla="*/ 11243827 w 11243827"/>
              <a:gd name="connsiteY279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209610 h 5641173"/>
              <a:gd name="connsiteX3" fmla="*/ 11240675 w 11243827"/>
              <a:gd name="connsiteY3" fmla="*/ 5210442 h 5641173"/>
              <a:gd name="connsiteX4" fmla="*/ 11179959 w 11243827"/>
              <a:gd name="connsiteY4" fmla="*/ 5221199 h 5641173"/>
              <a:gd name="connsiteX5" fmla="*/ 11105493 w 11243827"/>
              <a:gd name="connsiteY5" fmla="*/ 5259905 h 5641173"/>
              <a:gd name="connsiteX6" fmla="*/ 11078640 w 11243827"/>
              <a:gd name="connsiteY6" fmla="*/ 5263531 h 5641173"/>
              <a:gd name="connsiteX7" fmla="*/ 11079616 w 11243827"/>
              <a:gd name="connsiteY7" fmla="*/ 5270380 h 5641173"/>
              <a:gd name="connsiteX8" fmla="*/ 11069641 w 11243827"/>
              <a:gd name="connsiteY8" fmla="*/ 5270884 h 5641173"/>
              <a:gd name="connsiteX9" fmla="*/ 11047377 w 11243827"/>
              <a:gd name="connsiteY9" fmla="*/ 5271051 h 5641173"/>
              <a:gd name="connsiteX10" fmla="*/ 10980705 w 11243827"/>
              <a:gd name="connsiteY10" fmla="*/ 5272951 h 5641173"/>
              <a:gd name="connsiteX11" fmla="*/ 10962514 w 11243827"/>
              <a:gd name="connsiteY11" fmla="*/ 5286084 h 5641173"/>
              <a:gd name="connsiteX12" fmla="*/ 10945307 w 11243827"/>
              <a:gd name="connsiteY12" fmla="*/ 5286290 h 5641173"/>
              <a:gd name="connsiteX13" fmla="*/ 10845516 w 11243827"/>
              <a:gd name="connsiteY13" fmla="*/ 5303894 h 5641173"/>
              <a:gd name="connsiteX14" fmla="*/ 10831795 w 11243827"/>
              <a:gd name="connsiteY14" fmla="*/ 5305210 h 5641173"/>
              <a:gd name="connsiteX15" fmla="*/ 10824365 w 11243827"/>
              <a:gd name="connsiteY15" fmla="*/ 5311111 h 5641173"/>
              <a:gd name="connsiteX16" fmla="*/ 10797756 w 11243827"/>
              <a:gd name="connsiteY16" fmla="*/ 5312285 h 5641173"/>
              <a:gd name="connsiteX17" fmla="*/ 10796525 w 11243827"/>
              <a:gd name="connsiteY17" fmla="*/ 5315645 h 5641173"/>
              <a:gd name="connsiteX18" fmla="*/ 10709063 w 11243827"/>
              <a:gd name="connsiteY18" fmla="*/ 5344492 h 5641173"/>
              <a:gd name="connsiteX19" fmla="*/ 10694078 w 11243827"/>
              <a:gd name="connsiteY19" fmla="*/ 5349258 h 5641173"/>
              <a:gd name="connsiteX20" fmla="*/ 10681131 w 11243827"/>
              <a:gd name="connsiteY20" fmla="*/ 5347812 h 5641173"/>
              <a:gd name="connsiteX21" fmla="*/ 10609448 w 11243827"/>
              <a:gd name="connsiteY21" fmla="*/ 5351931 h 5641173"/>
              <a:gd name="connsiteX22" fmla="*/ 10592397 w 11243827"/>
              <a:gd name="connsiteY22" fmla="*/ 5349402 h 5641173"/>
              <a:gd name="connsiteX23" fmla="*/ 10585227 w 11243827"/>
              <a:gd name="connsiteY23" fmla="*/ 5344063 h 5641173"/>
              <a:gd name="connsiteX24" fmla="*/ 10557472 w 11243827"/>
              <a:gd name="connsiteY24" fmla="*/ 5354151 h 5641173"/>
              <a:gd name="connsiteX25" fmla="*/ 10514646 w 11243827"/>
              <a:gd name="connsiteY25" fmla="*/ 5361064 h 5641173"/>
              <a:gd name="connsiteX26" fmla="*/ 10494292 w 11243827"/>
              <a:gd name="connsiteY26" fmla="*/ 5366054 h 5641173"/>
              <a:gd name="connsiteX27" fmla="*/ 10477869 w 11243827"/>
              <a:gd name="connsiteY27" fmla="*/ 5363025 h 5641173"/>
              <a:gd name="connsiteX28" fmla="*/ 10384411 w 11243827"/>
              <a:gd name="connsiteY28" fmla="*/ 5362257 h 5641173"/>
              <a:gd name="connsiteX29" fmla="*/ 10362921 w 11243827"/>
              <a:gd name="connsiteY29" fmla="*/ 5357444 h 5641173"/>
              <a:gd name="connsiteX30" fmla="*/ 10352736 w 11243827"/>
              <a:gd name="connsiteY30" fmla="*/ 5347851 h 5641173"/>
              <a:gd name="connsiteX31" fmla="*/ 10344754 w 11243827"/>
              <a:gd name="connsiteY31" fmla="*/ 5351272 h 5641173"/>
              <a:gd name="connsiteX32" fmla="*/ 10288226 w 11243827"/>
              <a:gd name="connsiteY32" fmla="*/ 5351613 h 5641173"/>
              <a:gd name="connsiteX33" fmla="*/ 10251350 w 11243827"/>
              <a:gd name="connsiteY33" fmla="*/ 5352711 h 5641173"/>
              <a:gd name="connsiteX34" fmla="*/ 10249108 w 11243827"/>
              <a:gd name="connsiteY34" fmla="*/ 5365881 h 5641173"/>
              <a:gd name="connsiteX35" fmla="*/ 10216272 w 11243827"/>
              <a:gd name="connsiteY35" fmla="*/ 5370573 h 5641173"/>
              <a:gd name="connsiteX36" fmla="*/ 10181278 w 11243827"/>
              <a:gd name="connsiteY36" fmla="*/ 5362119 h 5641173"/>
              <a:gd name="connsiteX37" fmla="*/ 10140033 w 11243827"/>
              <a:gd name="connsiteY37" fmla="*/ 5363304 h 5641173"/>
              <a:gd name="connsiteX38" fmla="*/ 10115353 w 11243827"/>
              <a:gd name="connsiteY38" fmla="*/ 5363869 h 5641173"/>
              <a:gd name="connsiteX39" fmla="*/ 10050578 w 11243827"/>
              <a:gd name="connsiteY39" fmla="*/ 5376153 h 5641173"/>
              <a:gd name="connsiteX40" fmla="*/ 9945478 w 11243827"/>
              <a:gd name="connsiteY40" fmla="*/ 5422859 h 5641173"/>
              <a:gd name="connsiteX41" fmla="*/ 9912481 w 11243827"/>
              <a:gd name="connsiteY41" fmla="*/ 5429477 h 5641173"/>
              <a:gd name="connsiteX42" fmla="*/ 9906713 w 11243827"/>
              <a:gd name="connsiteY42" fmla="*/ 5426784 h 5641173"/>
              <a:gd name="connsiteX43" fmla="*/ 9742436 w 11243827"/>
              <a:gd name="connsiteY43" fmla="*/ 5454834 h 5641173"/>
              <a:gd name="connsiteX44" fmla="*/ 9713044 w 11243827"/>
              <a:gd name="connsiteY44" fmla="*/ 5456476 h 5641173"/>
              <a:gd name="connsiteX45" fmla="*/ 9691033 w 11243827"/>
              <a:gd name="connsiteY45" fmla="*/ 5455451 h 5641173"/>
              <a:gd name="connsiteX46" fmla="*/ 9638355 w 11243827"/>
              <a:gd name="connsiteY46" fmla="*/ 5464794 h 5641173"/>
              <a:gd name="connsiteX47" fmla="*/ 9552434 w 11243827"/>
              <a:gd name="connsiteY47" fmla="*/ 5485280 h 5641173"/>
              <a:gd name="connsiteX48" fmla="*/ 9533883 w 11243827"/>
              <a:gd name="connsiteY48" fmla="*/ 5488516 h 5641173"/>
              <a:gd name="connsiteX49" fmla="*/ 9516916 w 11243827"/>
              <a:gd name="connsiteY49" fmla="*/ 5486828 h 5641173"/>
              <a:gd name="connsiteX50" fmla="*/ 9512093 w 11243827"/>
              <a:gd name="connsiteY50" fmla="*/ 5482541 h 5641173"/>
              <a:gd name="connsiteX51" fmla="*/ 9501725 w 11243827"/>
              <a:gd name="connsiteY51" fmla="*/ 5483603 h 5641173"/>
              <a:gd name="connsiteX52" fmla="*/ 9498754 w 11243827"/>
              <a:gd name="connsiteY52" fmla="*/ 5482951 h 5641173"/>
              <a:gd name="connsiteX53" fmla="*/ 9481932 w 11243827"/>
              <a:gd name="connsiteY53" fmla="*/ 5480151 h 5641173"/>
              <a:gd name="connsiteX54" fmla="*/ 9451321 w 11243827"/>
              <a:gd name="connsiteY54" fmla="*/ 5497375 h 5641173"/>
              <a:gd name="connsiteX55" fmla="*/ 9409298 w 11243827"/>
              <a:gd name="connsiteY55" fmla="*/ 5499478 h 5641173"/>
              <a:gd name="connsiteX56" fmla="*/ 9303056 w 11243827"/>
              <a:gd name="connsiteY56" fmla="*/ 5519093 h 5641173"/>
              <a:gd name="connsiteX57" fmla="*/ 9229078 w 11243827"/>
              <a:gd name="connsiteY57" fmla="*/ 5524154 h 5641173"/>
              <a:gd name="connsiteX58" fmla="*/ 9165105 w 11243827"/>
              <a:gd name="connsiteY58" fmla="*/ 5532892 h 5641173"/>
              <a:gd name="connsiteX59" fmla="*/ 9077301 w 11243827"/>
              <a:gd name="connsiteY59" fmla="*/ 5580356 h 5641173"/>
              <a:gd name="connsiteX60" fmla="*/ 8960065 w 11243827"/>
              <a:gd name="connsiteY60" fmla="*/ 5597982 h 5641173"/>
              <a:gd name="connsiteX61" fmla="*/ 8953536 w 11243827"/>
              <a:gd name="connsiteY61" fmla="*/ 5606638 h 5641173"/>
              <a:gd name="connsiteX62" fmla="*/ 8943907 w 11243827"/>
              <a:gd name="connsiteY62" fmla="*/ 5612541 h 5641173"/>
              <a:gd name="connsiteX63" fmla="*/ 8942046 w 11243827"/>
              <a:gd name="connsiteY63" fmla="*/ 5612112 h 5641173"/>
              <a:gd name="connsiteX64" fmla="*/ 8928824 w 11243827"/>
              <a:gd name="connsiteY64" fmla="*/ 5615549 h 5641173"/>
              <a:gd name="connsiteX65" fmla="*/ 8927294 w 11243827"/>
              <a:gd name="connsiteY65" fmla="*/ 5618607 h 5641173"/>
              <a:gd name="connsiteX66" fmla="*/ 8918651 w 11243827"/>
              <a:gd name="connsiteY66" fmla="*/ 5621688 h 5641173"/>
              <a:gd name="connsiteX67" fmla="*/ 8902772 w 11243827"/>
              <a:gd name="connsiteY67" fmla="*/ 5629703 h 5641173"/>
              <a:gd name="connsiteX68" fmla="*/ 8898724 w 11243827"/>
              <a:gd name="connsiteY68" fmla="*/ 5629379 h 5641173"/>
              <a:gd name="connsiteX69" fmla="*/ 8873099 w 11243827"/>
              <a:gd name="connsiteY69" fmla="*/ 5638628 h 5641173"/>
              <a:gd name="connsiteX70" fmla="*/ 8872234 w 11243827"/>
              <a:gd name="connsiteY70" fmla="*/ 5637889 h 5641173"/>
              <a:gd name="connsiteX71" fmla="*/ 8862777 w 11243827"/>
              <a:gd name="connsiteY71" fmla="*/ 5636711 h 5641173"/>
              <a:gd name="connsiteX72" fmla="*/ 8845869 w 11243827"/>
              <a:gd name="connsiteY72" fmla="*/ 5636436 h 5641173"/>
              <a:gd name="connsiteX73" fmla="*/ 8800548 w 11243827"/>
              <a:gd name="connsiteY73" fmla="*/ 5625084 h 5641173"/>
              <a:gd name="connsiteX74" fmla="*/ 8773774 w 11243827"/>
              <a:gd name="connsiteY74" fmla="*/ 5634630 h 5641173"/>
              <a:gd name="connsiteX75" fmla="*/ 8698255 w 11243827"/>
              <a:gd name="connsiteY75" fmla="*/ 5636083 h 5641173"/>
              <a:gd name="connsiteX76" fmla="*/ 8619167 w 11243827"/>
              <a:gd name="connsiteY76" fmla="*/ 5619130 h 5641173"/>
              <a:gd name="connsiteX77" fmla="*/ 8539822 w 11243827"/>
              <a:gd name="connsiteY77" fmla="*/ 5616905 h 5641173"/>
              <a:gd name="connsiteX78" fmla="*/ 8511094 w 11243827"/>
              <a:gd name="connsiteY78" fmla="*/ 5617360 h 5641173"/>
              <a:gd name="connsiteX79" fmla="*/ 8459886 w 11243827"/>
              <a:gd name="connsiteY79" fmla="*/ 5612612 h 5641173"/>
              <a:gd name="connsiteX80" fmla="*/ 8436432 w 11243827"/>
              <a:gd name="connsiteY80" fmla="*/ 5606990 h 5641173"/>
              <a:gd name="connsiteX81" fmla="*/ 8435403 w 11243827"/>
              <a:gd name="connsiteY81" fmla="*/ 5607336 h 5641173"/>
              <a:gd name="connsiteX82" fmla="*/ 8433307 w 11243827"/>
              <a:gd name="connsiteY82" fmla="*/ 5604917 h 5641173"/>
              <a:gd name="connsiteX83" fmla="*/ 8428968 w 11243827"/>
              <a:gd name="connsiteY83" fmla="*/ 5603796 h 5641173"/>
              <a:gd name="connsiteX84" fmla="*/ 8417124 w 11243827"/>
              <a:gd name="connsiteY84" fmla="*/ 5604518 h 5641173"/>
              <a:gd name="connsiteX85" fmla="*/ 8412669 w 11243827"/>
              <a:gd name="connsiteY85" fmla="*/ 5605413 h 5641173"/>
              <a:gd name="connsiteX86" fmla="*/ 8406152 w 11243827"/>
              <a:gd name="connsiteY86" fmla="*/ 5605396 h 5641173"/>
              <a:gd name="connsiteX87" fmla="*/ 8405989 w 11243827"/>
              <a:gd name="connsiteY87" fmla="*/ 5605197 h 5641173"/>
              <a:gd name="connsiteX88" fmla="*/ 8399884 w 11243827"/>
              <a:gd name="connsiteY88" fmla="*/ 5605568 h 5641173"/>
              <a:gd name="connsiteX89" fmla="*/ 8370014 w 11243827"/>
              <a:gd name="connsiteY89" fmla="*/ 5609900 h 5641173"/>
              <a:gd name="connsiteX90" fmla="*/ 8330544 w 11243827"/>
              <a:gd name="connsiteY90" fmla="*/ 5590964 h 5641173"/>
              <a:gd name="connsiteX91" fmla="*/ 8314221 w 11243827"/>
              <a:gd name="connsiteY91" fmla="*/ 5587682 h 5641173"/>
              <a:gd name="connsiteX92" fmla="*/ 8305502 w 11243827"/>
              <a:gd name="connsiteY92" fmla="*/ 5584868 h 5641173"/>
              <a:gd name="connsiteX93" fmla="*/ 8304962 w 11243827"/>
              <a:gd name="connsiteY93" fmla="*/ 5584007 h 5641173"/>
              <a:gd name="connsiteX94" fmla="*/ 8276324 w 11243827"/>
              <a:gd name="connsiteY94" fmla="*/ 5588260 h 5641173"/>
              <a:gd name="connsiteX95" fmla="*/ 8272522 w 11243827"/>
              <a:gd name="connsiteY95" fmla="*/ 5587226 h 5641173"/>
              <a:gd name="connsiteX96" fmla="*/ 8253857 w 11243827"/>
              <a:gd name="connsiteY96" fmla="*/ 5592043 h 5641173"/>
              <a:gd name="connsiteX97" fmla="*/ 8244212 w 11243827"/>
              <a:gd name="connsiteY97" fmla="*/ 5593439 h 5641173"/>
              <a:gd name="connsiteX98" fmla="*/ 8241488 w 11243827"/>
              <a:gd name="connsiteY98" fmla="*/ 5596085 h 5641173"/>
              <a:gd name="connsiteX99" fmla="*/ 8227256 w 11243827"/>
              <a:gd name="connsiteY99" fmla="*/ 5597005 h 5641173"/>
              <a:gd name="connsiteX100" fmla="*/ 8225619 w 11243827"/>
              <a:gd name="connsiteY100" fmla="*/ 5596262 h 5641173"/>
              <a:gd name="connsiteX101" fmla="*/ 8213882 w 11243827"/>
              <a:gd name="connsiteY101" fmla="*/ 5600179 h 5641173"/>
              <a:gd name="connsiteX102" fmla="*/ 8204045 w 11243827"/>
              <a:gd name="connsiteY102" fmla="*/ 5607275 h 5641173"/>
              <a:gd name="connsiteX103" fmla="*/ 8082989 w 11243827"/>
              <a:gd name="connsiteY103" fmla="*/ 5603160 h 5641173"/>
              <a:gd name="connsiteX104" fmla="*/ 7976942 w 11243827"/>
              <a:gd name="connsiteY104" fmla="*/ 5598455 h 5641173"/>
              <a:gd name="connsiteX105" fmla="*/ 7950121 w 11243827"/>
              <a:gd name="connsiteY105" fmla="*/ 5590893 h 5641173"/>
              <a:gd name="connsiteX106" fmla="*/ 7727691 w 11243827"/>
              <a:gd name="connsiteY106" fmla="*/ 5621064 h 5641173"/>
              <a:gd name="connsiteX107" fmla="*/ 7685998 w 11243827"/>
              <a:gd name="connsiteY107" fmla="*/ 5615564 h 5641173"/>
              <a:gd name="connsiteX108" fmla="*/ 7649302 w 11243827"/>
              <a:gd name="connsiteY108" fmla="*/ 5626541 h 5641173"/>
              <a:gd name="connsiteX109" fmla="*/ 7634083 w 11243827"/>
              <a:gd name="connsiteY109" fmla="*/ 5620862 h 5641173"/>
              <a:gd name="connsiteX110" fmla="*/ 7631455 w 11243827"/>
              <a:gd name="connsiteY110" fmla="*/ 5619708 h 5641173"/>
              <a:gd name="connsiteX111" fmla="*/ 7620952 w 11243827"/>
              <a:gd name="connsiteY111" fmla="*/ 5618872 h 5641173"/>
              <a:gd name="connsiteX112" fmla="*/ 7617992 w 11243827"/>
              <a:gd name="connsiteY112" fmla="*/ 5613914 h 5641173"/>
              <a:gd name="connsiteX113" fmla="*/ 7602182 w 11243827"/>
              <a:gd name="connsiteY113" fmla="*/ 5609271 h 5641173"/>
              <a:gd name="connsiteX114" fmla="*/ 7582847 w 11243827"/>
              <a:gd name="connsiteY114" fmla="*/ 5609047 h 5641173"/>
              <a:gd name="connsiteX115" fmla="*/ 7514158 w 11243827"/>
              <a:gd name="connsiteY115" fmla="*/ 5607737 h 5641173"/>
              <a:gd name="connsiteX116" fmla="*/ 7502955 w 11243827"/>
              <a:gd name="connsiteY116" fmla="*/ 5610415 h 5641173"/>
              <a:gd name="connsiteX117" fmla="*/ 7466391 w 11243827"/>
              <a:gd name="connsiteY117" fmla="*/ 5605949 h 5641173"/>
              <a:gd name="connsiteX118" fmla="*/ 7433806 w 11243827"/>
              <a:gd name="connsiteY118" fmla="*/ 5604945 h 5641173"/>
              <a:gd name="connsiteX119" fmla="*/ 7412693 w 11243827"/>
              <a:gd name="connsiteY119" fmla="*/ 5607075 h 5641173"/>
              <a:gd name="connsiteX120" fmla="*/ 7407159 w 11243827"/>
              <a:gd name="connsiteY120" fmla="*/ 5605310 h 5641173"/>
              <a:gd name="connsiteX121" fmla="*/ 7385900 w 11243827"/>
              <a:gd name="connsiteY121" fmla="*/ 5604171 h 5641173"/>
              <a:gd name="connsiteX122" fmla="*/ 7375071 w 11243827"/>
              <a:gd name="connsiteY122" fmla="*/ 5606788 h 5641173"/>
              <a:gd name="connsiteX123" fmla="*/ 7364382 w 11243827"/>
              <a:gd name="connsiteY123" fmla="*/ 5600762 h 5641173"/>
              <a:gd name="connsiteX124" fmla="*/ 7361770 w 11243827"/>
              <a:gd name="connsiteY124" fmla="*/ 5596347 h 5641173"/>
              <a:gd name="connsiteX125" fmla="*/ 7346641 w 11243827"/>
              <a:gd name="connsiteY125" fmla="*/ 5598329 h 5641173"/>
              <a:gd name="connsiteX126" fmla="*/ 7334238 w 11243827"/>
              <a:gd name="connsiteY126" fmla="*/ 5594014 h 5641173"/>
              <a:gd name="connsiteX127" fmla="*/ 7323426 w 11243827"/>
              <a:gd name="connsiteY127" fmla="*/ 5596835 h 5641173"/>
              <a:gd name="connsiteX128" fmla="*/ 7318938 w 11243827"/>
              <a:gd name="connsiteY128" fmla="*/ 5596200 h 5641173"/>
              <a:gd name="connsiteX129" fmla="*/ 7307784 w 11243827"/>
              <a:gd name="connsiteY129" fmla="*/ 5594065 h 5641173"/>
              <a:gd name="connsiteX130" fmla="*/ 7288540 w 11243827"/>
              <a:gd name="connsiteY130" fmla="*/ 5589320 h 5641173"/>
              <a:gd name="connsiteX131" fmla="*/ 7282537 w 11243827"/>
              <a:gd name="connsiteY131" fmla="*/ 5588660 h 5641173"/>
              <a:gd name="connsiteX132" fmla="*/ 7269466 w 11243827"/>
              <a:gd name="connsiteY132" fmla="*/ 5581404 h 5641173"/>
              <a:gd name="connsiteX133" fmla="*/ 7244165 w 11243827"/>
              <a:gd name="connsiteY133" fmla="*/ 5575200 h 5641173"/>
              <a:gd name="connsiteX134" fmla="*/ 7199619 w 11243827"/>
              <a:gd name="connsiteY134" fmla="*/ 5553550 h 5641173"/>
              <a:gd name="connsiteX135" fmla="*/ 7173434 w 11243827"/>
              <a:gd name="connsiteY135" fmla="*/ 5543219 h 5641173"/>
              <a:gd name="connsiteX136" fmla="*/ 7155718 w 11243827"/>
              <a:gd name="connsiteY136" fmla="*/ 5533697 h 5641173"/>
              <a:gd name="connsiteX137" fmla="*/ 7103430 w 11243827"/>
              <a:gd name="connsiteY137" fmla="*/ 5520249 h 5641173"/>
              <a:gd name="connsiteX138" fmla="*/ 7013746 w 11243827"/>
              <a:gd name="connsiteY138" fmla="*/ 5502470 h 5641173"/>
              <a:gd name="connsiteX139" fmla="*/ 6995379 w 11243827"/>
              <a:gd name="connsiteY139" fmla="*/ 5497693 h 5641173"/>
              <a:gd name="connsiteX140" fmla="*/ 6982475 w 11243827"/>
              <a:gd name="connsiteY140" fmla="*/ 5489641 h 5641173"/>
              <a:gd name="connsiteX141" fmla="*/ 6981994 w 11243827"/>
              <a:gd name="connsiteY141" fmla="*/ 5484335 h 5641173"/>
              <a:gd name="connsiteX142" fmla="*/ 6972355 w 11243827"/>
              <a:gd name="connsiteY142" fmla="*/ 5481074 h 5641173"/>
              <a:gd name="connsiteX143" fmla="*/ 6970394 w 11243827"/>
              <a:gd name="connsiteY143" fmla="*/ 5479383 h 5641173"/>
              <a:gd name="connsiteX144" fmla="*/ 6958543 w 11243827"/>
              <a:gd name="connsiteY144" fmla="*/ 5470507 h 5641173"/>
              <a:gd name="connsiteX145" fmla="*/ 6918276 w 11243827"/>
              <a:gd name="connsiteY145" fmla="*/ 5472034 h 5641173"/>
              <a:gd name="connsiteX146" fmla="*/ 6881046 w 11243827"/>
              <a:gd name="connsiteY146" fmla="*/ 5457070 h 5641173"/>
              <a:gd name="connsiteX147" fmla="*/ 6752164 w 11243827"/>
              <a:gd name="connsiteY147" fmla="*/ 5425021 h 5641173"/>
              <a:gd name="connsiteX148" fmla="*/ 6724964 w 11243827"/>
              <a:gd name="connsiteY148" fmla="*/ 5414071 h 5641173"/>
              <a:gd name="connsiteX149" fmla="*/ 6683286 w 11243827"/>
              <a:gd name="connsiteY149" fmla="*/ 5432830 h 5641173"/>
              <a:gd name="connsiteX150" fmla="*/ 6644277 w 11243827"/>
              <a:gd name="connsiteY150" fmla="*/ 5429684 h 5641173"/>
              <a:gd name="connsiteX151" fmla="*/ 6532914 w 11243827"/>
              <a:gd name="connsiteY151" fmla="*/ 5431205 h 5641173"/>
              <a:gd name="connsiteX152" fmla="*/ 6307459 w 11243827"/>
              <a:gd name="connsiteY152" fmla="*/ 5467087 h 5641173"/>
              <a:gd name="connsiteX153" fmla="*/ 6196243 w 11243827"/>
              <a:gd name="connsiteY153" fmla="*/ 5515042 h 5641173"/>
              <a:gd name="connsiteX154" fmla="*/ 6099124 w 11243827"/>
              <a:gd name="connsiteY154" fmla="*/ 5516848 h 5641173"/>
              <a:gd name="connsiteX155" fmla="*/ 6016077 w 11243827"/>
              <a:gd name="connsiteY155" fmla="*/ 5528642 h 5641173"/>
              <a:gd name="connsiteX156" fmla="*/ 6004389 w 11243827"/>
              <a:gd name="connsiteY156" fmla="*/ 5531206 h 5641173"/>
              <a:gd name="connsiteX157" fmla="*/ 5933945 w 11243827"/>
              <a:gd name="connsiteY157" fmla="*/ 5538840 h 5641173"/>
              <a:gd name="connsiteX158" fmla="*/ 5883936 w 11243827"/>
              <a:gd name="connsiteY158" fmla="*/ 5553807 h 5641173"/>
              <a:gd name="connsiteX159" fmla="*/ 5798331 w 11243827"/>
              <a:gd name="connsiteY159" fmla="*/ 5564248 h 5641173"/>
              <a:gd name="connsiteX160" fmla="*/ 5712738 w 11243827"/>
              <a:gd name="connsiteY160" fmla="*/ 5573120 h 5641173"/>
              <a:gd name="connsiteX161" fmla="*/ 5681342 w 11243827"/>
              <a:gd name="connsiteY161" fmla="*/ 5575621 h 5641173"/>
              <a:gd name="connsiteX162" fmla="*/ 5627167 w 11243827"/>
              <a:gd name="connsiteY162" fmla="*/ 5583215 h 5641173"/>
              <a:gd name="connsiteX163" fmla="*/ 5591414 w 11243827"/>
              <a:gd name="connsiteY163" fmla="*/ 5587695 h 5641173"/>
              <a:gd name="connsiteX164" fmla="*/ 5583028 w 11243827"/>
              <a:gd name="connsiteY164" fmla="*/ 5580877 h 5641173"/>
              <a:gd name="connsiteX165" fmla="*/ 5549426 w 11243827"/>
              <a:gd name="connsiteY165" fmla="*/ 5582858 h 5641173"/>
              <a:gd name="connsiteX166" fmla="*/ 5519999 w 11243827"/>
              <a:gd name="connsiteY166" fmla="*/ 5592246 h 5641173"/>
              <a:gd name="connsiteX167" fmla="*/ 5480028 w 11243827"/>
              <a:gd name="connsiteY167" fmla="*/ 5597282 h 5641173"/>
              <a:gd name="connsiteX168" fmla="*/ 5456175 w 11243827"/>
              <a:gd name="connsiteY168" fmla="*/ 5600371 h 5641173"/>
              <a:gd name="connsiteX169" fmla="*/ 5388463 w 11243827"/>
              <a:gd name="connsiteY169" fmla="*/ 5602638 h 5641173"/>
              <a:gd name="connsiteX170" fmla="*/ 5265898 w 11243827"/>
              <a:gd name="connsiteY170" fmla="*/ 5591830 h 5641173"/>
              <a:gd name="connsiteX171" fmla="*/ 5231231 w 11243827"/>
              <a:gd name="connsiteY171" fmla="*/ 5592790 h 5641173"/>
              <a:gd name="connsiteX172" fmla="*/ 5226996 w 11243827"/>
              <a:gd name="connsiteY172" fmla="*/ 5595040 h 5641173"/>
              <a:gd name="connsiteX173" fmla="*/ 5175988 w 11243827"/>
              <a:gd name="connsiteY173" fmla="*/ 5588131 h 5641173"/>
              <a:gd name="connsiteX174" fmla="*/ 5107470 w 11243827"/>
              <a:gd name="connsiteY174" fmla="*/ 5594771 h 5641173"/>
              <a:gd name="connsiteX175" fmla="*/ 5027868 w 11243827"/>
              <a:gd name="connsiteY175" fmla="*/ 5605624 h 5641173"/>
              <a:gd name="connsiteX176" fmla="*/ 5007324 w 11243827"/>
              <a:gd name="connsiteY176" fmla="*/ 5609209 h 5641173"/>
              <a:gd name="connsiteX177" fmla="*/ 4952559 w 11243827"/>
              <a:gd name="connsiteY177" fmla="*/ 5611402 h 5641173"/>
              <a:gd name="connsiteX178" fmla="*/ 4826081 w 11243827"/>
              <a:gd name="connsiteY178" fmla="*/ 5616191 h 5641173"/>
              <a:gd name="connsiteX179" fmla="*/ 4823501 w 11243827"/>
              <a:gd name="connsiteY179" fmla="*/ 5619174 h 5641173"/>
              <a:gd name="connsiteX180" fmla="*/ 4813093 w 11243827"/>
              <a:gd name="connsiteY180" fmla="*/ 5620026 h 5641173"/>
              <a:gd name="connsiteX181" fmla="*/ 4810563 w 11243827"/>
              <a:gd name="connsiteY181" fmla="*/ 5620787 h 5641173"/>
              <a:gd name="connsiteX182" fmla="*/ 4795818 w 11243827"/>
              <a:gd name="connsiteY182" fmla="*/ 5624618 h 5641173"/>
              <a:gd name="connsiteX183" fmla="*/ 4758404 w 11243827"/>
              <a:gd name="connsiteY183" fmla="*/ 5619510 h 5641173"/>
              <a:gd name="connsiteX184" fmla="*/ 4717254 w 11243827"/>
              <a:gd name="connsiteY184" fmla="*/ 5624155 h 5641173"/>
              <a:gd name="connsiteX185" fmla="*/ 4591958 w 11243827"/>
              <a:gd name="connsiteY185" fmla="*/ 5624710 h 5641173"/>
              <a:gd name="connsiteX186" fmla="*/ 4476215 w 11243827"/>
              <a:gd name="connsiteY186" fmla="*/ 5628210 h 5641173"/>
              <a:gd name="connsiteX187" fmla="*/ 4425193 w 11243827"/>
              <a:gd name="connsiteY187" fmla="*/ 5627414 h 5641173"/>
              <a:gd name="connsiteX188" fmla="*/ 4383866 w 11243827"/>
              <a:gd name="connsiteY188" fmla="*/ 5626546 h 5641173"/>
              <a:gd name="connsiteX189" fmla="*/ 4385596 w 11243827"/>
              <a:gd name="connsiteY189" fmla="*/ 5634646 h 5641173"/>
              <a:gd name="connsiteX190" fmla="*/ 4360864 w 11243827"/>
              <a:gd name="connsiteY190" fmla="*/ 5641173 h 5641173"/>
              <a:gd name="connsiteX191" fmla="*/ 4328321 w 11243827"/>
              <a:gd name="connsiteY191" fmla="*/ 5626332 h 5641173"/>
              <a:gd name="connsiteX192" fmla="*/ 4309842 w 11243827"/>
              <a:gd name="connsiteY192" fmla="*/ 5626471 h 5641173"/>
              <a:gd name="connsiteX193" fmla="*/ 4277424 w 11243827"/>
              <a:gd name="connsiteY193" fmla="*/ 5631598 h 5641173"/>
              <a:gd name="connsiteX194" fmla="*/ 4266627 w 11243827"/>
              <a:gd name="connsiteY194" fmla="*/ 5633969 h 5641173"/>
              <a:gd name="connsiteX195" fmla="*/ 4185525 w 11243827"/>
              <a:gd name="connsiteY195" fmla="*/ 5617508 h 5641173"/>
              <a:gd name="connsiteX196" fmla="*/ 4177617 w 11243827"/>
              <a:gd name="connsiteY196" fmla="*/ 5610903 h 5641173"/>
              <a:gd name="connsiteX197" fmla="*/ 4136948 w 11243827"/>
              <a:gd name="connsiteY197" fmla="*/ 5608031 h 5641173"/>
              <a:gd name="connsiteX198" fmla="*/ 4132323 w 11243827"/>
              <a:gd name="connsiteY198" fmla="*/ 5609784 h 5641173"/>
              <a:gd name="connsiteX199" fmla="*/ 4098620 w 11243827"/>
              <a:gd name="connsiteY199" fmla="*/ 5599672 h 5641173"/>
              <a:gd name="connsiteX200" fmla="*/ 3963475 w 11243827"/>
              <a:gd name="connsiteY200" fmla="*/ 5581841 h 5641173"/>
              <a:gd name="connsiteX201" fmla="*/ 3703613 w 11243827"/>
              <a:gd name="connsiteY201" fmla="*/ 5572482 h 5641173"/>
              <a:gd name="connsiteX202" fmla="*/ 3432987 w 11243827"/>
              <a:gd name="connsiteY202" fmla="*/ 5545768 h 5641173"/>
              <a:gd name="connsiteX203" fmla="*/ 3176381 w 11243827"/>
              <a:gd name="connsiteY203" fmla="*/ 5556110 h 5641173"/>
              <a:gd name="connsiteX204" fmla="*/ 2710156 w 11243827"/>
              <a:gd name="connsiteY204" fmla="*/ 5527517 h 5641173"/>
              <a:gd name="connsiteX205" fmla="*/ 2550206 w 11243827"/>
              <a:gd name="connsiteY205" fmla="*/ 5524958 h 5641173"/>
              <a:gd name="connsiteX206" fmla="*/ 2443041 w 11243827"/>
              <a:gd name="connsiteY206" fmla="*/ 5523990 h 5641173"/>
              <a:gd name="connsiteX207" fmla="*/ 2435613 w 11243827"/>
              <a:gd name="connsiteY207" fmla="*/ 5526704 h 5641173"/>
              <a:gd name="connsiteX208" fmla="*/ 2405682 w 11243827"/>
              <a:gd name="connsiteY208" fmla="*/ 5528307 h 5641173"/>
              <a:gd name="connsiteX209" fmla="*/ 2397487 w 11243827"/>
              <a:gd name="connsiteY209" fmla="*/ 5540337 h 5641173"/>
              <a:gd name="connsiteX210" fmla="*/ 2297454 w 11243827"/>
              <a:gd name="connsiteY210" fmla="*/ 5550765 h 5641173"/>
              <a:gd name="connsiteX211" fmla="*/ 2056700 w 11243827"/>
              <a:gd name="connsiteY211" fmla="*/ 5555489 h 5641173"/>
              <a:gd name="connsiteX212" fmla="*/ 1878530 w 11243827"/>
              <a:gd name="connsiteY212" fmla="*/ 5535330 h 5641173"/>
              <a:gd name="connsiteX213" fmla="*/ 1859292 w 11243827"/>
              <a:gd name="connsiteY213" fmla="*/ 5535461 h 5641173"/>
              <a:gd name="connsiteX214" fmla="*/ 1835626 w 11243827"/>
              <a:gd name="connsiteY214" fmla="*/ 5533793 h 5641173"/>
              <a:gd name="connsiteX215" fmla="*/ 1798939 w 11243827"/>
              <a:gd name="connsiteY215" fmla="*/ 5540285 h 5641173"/>
              <a:gd name="connsiteX216" fmla="*/ 1779046 w 11243827"/>
              <a:gd name="connsiteY216" fmla="*/ 5549949 h 5641173"/>
              <a:gd name="connsiteX217" fmla="*/ 1772421 w 11243827"/>
              <a:gd name="connsiteY217" fmla="*/ 5549018 h 5641173"/>
              <a:gd name="connsiteX218" fmla="*/ 1772052 w 11243827"/>
              <a:gd name="connsiteY218" fmla="*/ 5545689 h 5641173"/>
              <a:gd name="connsiteX219" fmla="*/ 1711543 w 11243827"/>
              <a:gd name="connsiteY219" fmla="*/ 5534558 h 5641173"/>
              <a:gd name="connsiteX220" fmla="*/ 1631462 w 11243827"/>
              <a:gd name="connsiteY220" fmla="*/ 5491807 h 5641173"/>
              <a:gd name="connsiteX221" fmla="*/ 1538763 w 11243827"/>
              <a:gd name="connsiteY221" fmla="*/ 5482781 h 5641173"/>
              <a:gd name="connsiteX222" fmla="*/ 1501533 w 11243827"/>
              <a:gd name="connsiteY222" fmla="*/ 5467817 h 5641173"/>
              <a:gd name="connsiteX223" fmla="*/ 1461266 w 11243827"/>
              <a:gd name="connsiteY223" fmla="*/ 5469343 h 5641173"/>
              <a:gd name="connsiteX224" fmla="*/ 1449415 w 11243827"/>
              <a:gd name="connsiteY224" fmla="*/ 5460467 h 5641173"/>
              <a:gd name="connsiteX225" fmla="*/ 1447454 w 11243827"/>
              <a:gd name="connsiteY225" fmla="*/ 5458776 h 5641173"/>
              <a:gd name="connsiteX226" fmla="*/ 1437814 w 11243827"/>
              <a:gd name="connsiteY226" fmla="*/ 5455515 h 5641173"/>
              <a:gd name="connsiteX227" fmla="*/ 1437334 w 11243827"/>
              <a:gd name="connsiteY227" fmla="*/ 5450209 h 5641173"/>
              <a:gd name="connsiteX228" fmla="*/ 1424429 w 11243827"/>
              <a:gd name="connsiteY228" fmla="*/ 5442157 h 5641173"/>
              <a:gd name="connsiteX229" fmla="*/ 1406063 w 11243827"/>
              <a:gd name="connsiteY229" fmla="*/ 5437380 h 5641173"/>
              <a:gd name="connsiteX230" fmla="*/ 1316379 w 11243827"/>
              <a:gd name="connsiteY230" fmla="*/ 5419601 h 5641173"/>
              <a:gd name="connsiteX231" fmla="*/ 1264090 w 11243827"/>
              <a:gd name="connsiteY231" fmla="*/ 5406153 h 5641173"/>
              <a:gd name="connsiteX232" fmla="*/ 1246374 w 11243827"/>
              <a:gd name="connsiteY232" fmla="*/ 5396631 h 5641173"/>
              <a:gd name="connsiteX233" fmla="*/ 1220190 w 11243827"/>
              <a:gd name="connsiteY233" fmla="*/ 5386301 h 5641173"/>
              <a:gd name="connsiteX234" fmla="*/ 1175643 w 11243827"/>
              <a:gd name="connsiteY234" fmla="*/ 5364651 h 5641173"/>
              <a:gd name="connsiteX235" fmla="*/ 1150342 w 11243827"/>
              <a:gd name="connsiteY235" fmla="*/ 5358447 h 5641173"/>
              <a:gd name="connsiteX236" fmla="*/ 1112024 w 11243827"/>
              <a:gd name="connsiteY236" fmla="*/ 5345786 h 5641173"/>
              <a:gd name="connsiteX237" fmla="*/ 1100870 w 11243827"/>
              <a:gd name="connsiteY237" fmla="*/ 5343651 h 5641173"/>
              <a:gd name="connsiteX238" fmla="*/ 1096383 w 11243827"/>
              <a:gd name="connsiteY238" fmla="*/ 5343015 h 5641173"/>
              <a:gd name="connsiteX239" fmla="*/ 1058039 w 11243827"/>
              <a:gd name="connsiteY239" fmla="*/ 5343504 h 5641173"/>
              <a:gd name="connsiteX240" fmla="*/ 1055426 w 11243827"/>
              <a:gd name="connsiteY240" fmla="*/ 5339088 h 5641173"/>
              <a:gd name="connsiteX241" fmla="*/ 1044738 w 11243827"/>
              <a:gd name="connsiteY241" fmla="*/ 5333063 h 5641173"/>
              <a:gd name="connsiteX242" fmla="*/ 1033909 w 11243827"/>
              <a:gd name="connsiteY242" fmla="*/ 5335680 h 5641173"/>
              <a:gd name="connsiteX243" fmla="*/ 1012649 w 11243827"/>
              <a:gd name="connsiteY243" fmla="*/ 5334541 h 5641173"/>
              <a:gd name="connsiteX244" fmla="*/ 1007115 w 11243827"/>
              <a:gd name="connsiteY244" fmla="*/ 5332775 h 5641173"/>
              <a:gd name="connsiteX245" fmla="*/ 987447 w 11243827"/>
              <a:gd name="connsiteY245" fmla="*/ 5346462 h 5641173"/>
              <a:gd name="connsiteX246" fmla="*/ 953418 w 11243827"/>
              <a:gd name="connsiteY246" fmla="*/ 5333901 h 5641173"/>
              <a:gd name="connsiteX247" fmla="*/ 916854 w 11243827"/>
              <a:gd name="connsiteY247" fmla="*/ 5329435 h 5641173"/>
              <a:gd name="connsiteX248" fmla="*/ 905651 w 11243827"/>
              <a:gd name="connsiteY248" fmla="*/ 5332114 h 5641173"/>
              <a:gd name="connsiteX249" fmla="*/ 838405 w 11243827"/>
              <a:gd name="connsiteY249" fmla="*/ 5339470 h 5641173"/>
              <a:gd name="connsiteX250" fmla="*/ 817627 w 11243827"/>
              <a:gd name="connsiteY250" fmla="*/ 5330580 h 5641173"/>
              <a:gd name="connsiteX251" fmla="*/ 801817 w 11243827"/>
              <a:gd name="connsiteY251" fmla="*/ 5325937 h 5641173"/>
              <a:gd name="connsiteX252" fmla="*/ 798857 w 11243827"/>
              <a:gd name="connsiteY252" fmla="*/ 5320979 h 5641173"/>
              <a:gd name="connsiteX253" fmla="*/ 788354 w 11243827"/>
              <a:gd name="connsiteY253" fmla="*/ 5320143 h 5641173"/>
              <a:gd name="connsiteX254" fmla="*/ 785726 w 11243827"/>
              <a:gd name="connsiteY254" fmla="*/ 5318989 h 5641173"/>
              <a:gd name="connsiteX255" fmla="*/ 770507 w 11243827"/>
              <a:gd name="connsiteY255" fmla="*/ 5313309 h 5641173"/>
              <a:gd name="connsiteX256" fmla="*/ 733810 w 11243827"/>
              <a:gd name="connsiteY256" fmla="*/ 5324286 h 5641173"/>
              <a:gd name="connsiteX257" fmla="*/ 692117 w 11243827"/>
              <a:gd name="connsiteY257" fmla="*/ 5318786 h 5641173"/>
              <a:gd name="connsiteX258" fmla="*/ 574943 w 11243827"/>
              <a:gd name="connsiteY258" fmla="*/ 5327578 h 5641173"/>
              <a:gd name="connsiteX259" fmla="*/ 441302 w 11243827"/>
              <a:gd name="connsiteY259" fmla="*/ 5307062 h 5641173"/>
              <a:gd name="connsiteX260" fmla="*/ 336819 w 11243827"/>
              <a:gd name="connsiteY260" fmla="*/ 5336690 h 5641173"/>
              <a:gd name="connsiteX261" fmla="*/ 270932 w 11243827"/>
              <a:gd name="connsiteY261" fmla="*/ 5345451 h 5641173"/>
              <a:gd name="connsiteX262" fmla="*/ 194189 w 11243827"/>
              <a:gd name="connsiteY262" fmla="*/ 5343588 h 5641173"/>
              <a:gd name="connsiteX263" fmla="*/ 192552 w 11243827"/>
              <a:gd name="connsiteY263" fmla="*/ 5342845 h 5641173"/>
              <a:gd name="connsiteX264" fmla="*/ 178320 w 11243827"/>
              <a:gd name="connsiteY264" fmla="*/ 5343766 h 5641173"/>
              <a:gd name="connsiteX265" fmla="*/ 175596 w 11243827"/>
              <a:gd name="connsiteY265" fmla="*/ 5346411 h 5641173"/>
              <a:gd name="connsiteX266" fmla="*/ 147287 w 11243827"/>
              <a:gd name="connsiteY266" fmla="*/ 5352625 h 5641173"/>
              <a:gd name="connsiteX267" fmla="*/ 114847 w 11243827"/>
              <a:gd name="connsiteY267" fmla="*/ 5355844 h 5641173"/>
              <a:gd name="connsiteX268" fmla="*/ 114306 w 11243827"/>
              <a:gd name="connsiteY268" fmla="*/ 5354983 h 5641173"/>
              <a:gd name="connsiteX269" fmla="*/ 89264 w 11243827"/>
              <a:gd name="connsiteY269" fmla="*/ 5348886 h 5641173"/>
              <a:gd name="connsiteX270" fmla="*/ 49794 w 11243827"/>
              <a:gd name="connsiteY270" fmla="*/ 5329950 h 5641173"/>
              <a:gd name="connsiteX271" fmla="*/ 19924 w 11243827"/>
              <a:gd name="connsiteY271" fmla="*/ 5334282 h 5641173"/>
              <a:gd name="connsiteX272" fmla="*/ 13819 w 11243827"/>
              <a:gd name="connsiteY272" fmla="*/ 5334653 h 5641173"/>
              <a:gd name="connsiteX273" fmla="*/ 13657 w 11243827"/>
              <a:gd name="connsiteY273" fmla="*/ 5334455 h 5641173"/>
              <a:gd name="connsiteX274" fmla="*/ 7139 w 11243827"/>
              <a:gd name="connsiteY274" fmla="*/ 5334438 h 5641173"/>
              <a:gd name="connsiteX275" fmla="*/ 2684 w 11243827"/>
              <a:gd name="connsiteY275" fmla="*/ 5335333 h 5641173"/>
              <a:gd name="connsiteX276" fmla="*/ 0 w 11243827"/>
              <a:gd name="connsiteY276" fmla="*/ 5335496 h 5641173"/>
              <a:gd name="connsiteX277" fmla="*/ 0 w 11243827"/>
              <a:gd name="connsiteY277" fmla="*/ 10592 h 5641173"/>
              <a:gd name="connsiteX278" fmla="*/ 11243827 w 11243827"/>
              <a:gd name="connsiteY278" fmla="*/ 0 h 5641173"/>
              <a:gd name="connsiteX0" fmla="*/ 11243827 w 11243827"/>
              <a:gd name="connsiteY0" fmla="*/ 0 h 5641173"/>
              <a:gd name="connsiteX1" fmla="*/ 11243827 w 11243827"/>
              <a:gd name="connsiteY1" fmla="*/ 5209610 h 5641173"/>
              <a:gd name="connsiteX2" fmla="*/ 11240675 w 11243827"/>
              <a:gd name="connsiteY2" fmla="*/ 5210442 h 5641173"/>
              <a:gd name="connsiteX3" fmla="*/ 11179959 w 11243827"/>
              <a:gd name="connsiteY3" fmla="*/ 5221199 h 5641173"/>
              <a:gd name="connsiteX4" fmla="*/ 11105493 w 11243827"/>
              <a:gd name="connsiteY4" fmla="*/ 5259905 h 5641173"/>
              <a:gd name="connsiteX5" fmla="*/ 11078640 w 11243827"/>
              <a:gd name="connsiteY5" fmla="*/ 5263531 h 5641173"/>
              <a:gd name="connsiteX6" fmla="*/ 11079616 w 11243827"/>
              <a:gd name="connsiteY6" fmla="*/ 5270380 h 5641173"/>
              <a:gd name="connsiteX7" fmla="*/ 11069641 w 11243827"/>
              <a:gd name="connsiteY7" fmla="*/ 5270884 h 5641173"/>
              <a:gd name="connsiteX8" fmla="*/ 11047377 w 11243827"/>
              <a:gd name="connsiteY8" fmla="*/ 5271051 h 5641173"/>
              <a:gd name="connsiteX9" fmla="*/ 10980705 w 11243827"/>
              <a:gd name="connsiteY9" fmla="*/ 5272951 h 5641173"/>
              <a:gd name="connsiteX10" fmla="*/ 10962514 w 11243827"/>
              <a:gd name="connsiteY10" fmla="*/ 5286084 h 5641173"/>
              <a:gd name="connsiteX11" fmla="*/ 10945307 w 11243827"/>
              <a:gd name="connsiteY11" fmla="*/ 5286290 h 5641173"/>
              <a:gd name="connsiteX12" fmla="*/ 10845516 w 11243827"/>
              <a:gd name="connsiteY12" fmla="*/ 5303894 h 5641173"/>
              <a:gd name="connsiteX13" fmla="*/ 10831795 w 11243827"/>
              <a:gd name="connsiteY13" fmla="*/ 5305210 h 5641173"/>
              <a:gd name="connsiteX14" fmla="*/ 10824365 w 11243827"/>
              <a:gd name="connsiteY14" fmla="*/ 5311111 h 5641173"/>
              <a:gd name="connsiteX15" fmla="*/ 10797756 w 11243827"/>
              <a:gd name="connsiteY15" fmla="*/ 5312285 h 5641173"/>
              <a:gd name="connsiteX16" fmla="*/ 10796525 w 11243827"/>
              <a:gd name="connsiteY16" fmla="*/ 5315645 h 5641173"/>
              <a:gd name="connsiteX17" fmla="*/ 10709063 w 11243827"/>
              <a:gd name="connsiteY17" fmla="*/ 5344492 h 5641173"/>
              <a:gd name="connsiteX18" fmla="*/ 10694078 w 11243827"/>
              <a:gd name="connsiteY18" fmla="*/ 5349258 h 5641173"/>
              <a:gd name="connsiteX19" fmla="*/ 10681131 w 11243827"/>
              <a:gd name="connsiteY19" fmla="*/ 5347812 h 5641173"/>
              <a:gd name="connsiteX20" fmla="*/ 10609448 w 11243827"/>
              <a:gd name="connsiteY20" fmla="*/ 5351931 h 5641173"/>
              <a:gd name="connsiteX21" fmla="*/ 10592397 w 11243827"/>
              <a:gd name="connsiteY21" fmla="*/ 5349402 h 5641173"/>
              <a:gd name="connsiteX22" fmla="*/ 10585227 w 11243827"/>
              <a:gd name="connsiteY22" fmla="*/ 5344063 h 5641173"/>
              <a:gd name="connsiteX23" fmla="*/ 10557472 w 11243827"/>
              <a:gd name="connsiteY23" fmla="*/ 5354151 h 5641173"/>
              <a:gd name="connsiteX24" fmla="*/ 10514646 w 11243827"/>
              <a:gd name="connsiteY24" fmla="*/ 5361064 h 5641173"/>
              <a:gd name="connsiteX25" fmla="*/ 10494292 w 11243827"/>
              <a:gd name="connsiteY25" fmla="*/ 5366054 h 5641173"/>
              <a:gd name="connsiteX26" fmla="*/ 10477869 w 11243827"/>
              <a:gd name="connsiteY26" fmla="*/ 5363025 h 5641173"/>
              <a:gd name="connsiteX27" fmla="*/ 10384411 w 11243827"/>
              <a:gd name="connsiteY27" fmla="*/ 5362257 h 5641173"/>
              <a:gd name="connsiteX28" fmla="*/ 10362921 w 11243827"/>
              <a:gd name="connsiteY28" fmla="*/ 5357444 h 5641173"/>
              <a:gd name="connsiteX29" fmla="*/ 10352736 w 11243827"/>
              <a:gd name="connsiteY29" fmla="*/ 5347851 h 5641173"/>
              <a:gd name="connsiteX30" fmla="*/ 10344754 w 11243827"/>
              <a:gd name="connsiteY30" fmla="*/ 5351272 h 5641173"/>
              <a:gd name="connsiteX31" fmla="*/ 10288226 w 11243827"/>
              <a:gd name="connsiteY31" fmla="*/ 5351613 h 5641173"/>
              <a:gd name="connsiteX32" fmla="*/ 10251350 w 11243827"/>
              <a:gd name="connsiteY32" fmla="*/ 5352711 h 5641173"/>
              <a:gd name="connsiteX33" fmla="*/ 10249108 w 11243827"/>
              <a:gd name="connsiteY33" fmla="*/ 5365881 h 5641173"/>
              <a:gd name="connsiteX34" fmla="*/ 10216272 w 11243827"/>
              <a:gd name="connsiteY34" fmla="*/ 5370573 h 5641173"/>
              <a:gd name="connsiteX35" fmla="*/ 10181278 w 11243827"/>
              <a:gd name="connsiteY35" fmla="*/ 5362119 h 5641173"/>
              <a:gd name="connsiteX36" fmla="*/ 10140033 w 11243827"/>
              <a:gd name="connsiteY36" fmla="*/ 5363304 h 5641173"/>
              <a:gd name="connsiteX37" fmla="*/ 10115353 w 11243827"/>
              <a:gd name="connsiteY37" fmla="*/ 5363869 h 5641173"/>
              <a:gd name="connsiteX38" fmla="*/ 10050578 w 11243827"/>
              <a:gd name="connsiteY38" fmla="*/ 5376153 h 5641173"/>
              <a:gd name="connsiteX39" fmla="*/ 9945478 w 11243827"/>
              <a:gd name="connsiteY39" fmla="*/ 5422859 h 5641173"/>
              <a:gd name="connsiteX40" fmla="*/ 9912481 w 11243827"/>
              <a:gd name="connsiteY40" fmla="*/ 5429477 h 5641173"/>
              <a:gd name="connsiteX41" fmla="*/ 9906713 w 11243827"/>
              <a:gd name="connsiteY41" fmla="*/ 5426784 h 5641173"/>
              <a:gd name="connsiteX42" fmla="*/ 9742436 w 11243827"/>
              <a:gd name="connsiteY42" fmla="*/ 5454834 h 5641173"/>
              <a:gd name="connsiteX43" fmla="*/ 9713044 w 11243827"/>
              <a:gd name="connsiteY43" fmla="*/ 5456476 h 5641173"/>
              <a:gd name="connsiteX44" fmla="*/ 9691033 w 11243827"/>
              <a:gd name="connsiteY44" fmla="*/ 5455451 h 5641173"/>
              <a:gd name="connsiteX45" fmla="*/ 9638355 w 11243827"/>
              <a:gd name="connsiteY45" fmla="*/ 5464794 h 5641173"/>
              <a:gd name="connsiteX46" fmla="*/ 9552434 w 11243827"/>
              <a:gd name="connsiteY46" fmla="*/ 5485280 h 5641173"/>
              <a:gd name="connsiteX47" fmla="*/ 9533883 w 11243827"/>
              <a:gd name="connsiteY47" fmla="*/ 5488516 h 5641173"/>
              <a:gd name="connsiteX48" fmla="*/ 9516916 w 11243827"/>
              <a:gd name="connsiteY48" fmla="*/ 5486828 h 5641173"/>
              <a:gd name="connsiteX49" fmla="*/ 9512093 w 11243827"/>
              <a:gd name="connsiteY49" fmla="*/ 5482541 h 5641173"/>
              <a:gd name="connsiteX50" fmla="*/ 9501725 w 11243827"/>
              <a:gd name="connsiteY50" fmla="*/ 5483603 h 5641173"/>
              <a:gd name="connsiteX51" fmla="*/ 9498754 w 11243827"/>
              <a:gd name="connsiteY51" fmla="*/ 5482951 h 5641173"/>
              <a:gd name="connsiteX52" fmla="*/ 9481932 w 11243827"/>
              <a:gd name="connsiteY52" fmla="*/ 5480151 h 5641173"/>
              <a:gd name="connsiteX53" fmla="*/ 9451321 w 11243827"/>
              <a:gd name="connsiteY53" fmla="*/ 5497375 h 5641173"/>
              <a:gd name="connsiteX54" fmla="*/ 9409298 w 11243827"/>
              <a:gd name="connsiteY54" fmla="*/ 5499478 h 5641173"/>
              <a:gd name="connsiteX55" fmla="*/ 9303056 w 11243827"/>
              <a:gd name="connsiteY55" fmla="*/ 5519093 h 5641173"/>
              <a:gd name="connsiteX56" fmla="*/ 9229078 w 11243827"/>
              <a:gd name="connsiteY56" fmla="*/ 5524154 h 5641173"/>
              <a:gd name="connsiteX57" fmla="*/ 9165105 w 11243827"/>
              <a:gd name="connsiteY57" fmla="*/ 5532892 h 5641173"/>
              <a:gd name="connsiteX58" fmla="*/ 9077301 w 11243827"/>
              <a:gd name="connsiteY58" fmla="*/ 5580356 h 5641173"/>
              <a:gd name="connsiteX59" fmla="*/ 8960065 w 11243827"/>
              <a:gd name="connsiteY59" fmla="*/ 5597982 h 5641173"/>
              <a:gd name="connsiteX60" fmla="*/ 8953536 w 11243827"/>
              <a:gd name="connsiteY60" fmla="*/ 5606638 h 5641173"/>
              <a:gd name="connsiteX61" fmla="*/ 8943907 w 11243827"/>
              <a:gd name="connsiteY61" fmla="*/ 5612541 h 5641173"/>
              <a:gd name="connsiteX62" fmla="*/ 8942046 w 11243827"/>
              <a:gd name="connsiteY62" fmla="*/ 5612112 h 5641173"/>
              <a:gd name="connsiteX63" fmla="*/ 8928824 w 11243827"/>
              <a:gd name="connsiteY63" fmla="*/ 5615549 h 5641173"/>
              <a:gd name="connsiteX64" fmla="*/ 8927294 w 11243827"/>
              <a:gd name="connsiteY64" fmla="*/ 5618607 h 5641173"/>
              <a:gd name="connsiteX65" fmla="*/ 8918651 w 11243827"/>
              <a:gd name="connsiteY65" fmla="*/ 5621688 h 5641173"/>
              <a:gd name="connsiteX66" fmla="*/ 8902772 w 11243827"/>
              <a:gd name="connsiteY66" fmla="*/ 5629703 h 5641173"/>
              <a:gd name="connsiteX67" fmla="*/ 8898724 w 11243827"/>
              <a:gd name="connsiteY67" fmla="*/ 5629379 h 5641173"/>
              <a:gd name="connsiteX68" fmla="*/ 8873099 w 11243827"/>
              <a:gd name="connsiteY68" fmla="*/ 5638628 h 5641173"/>
              <a:gd name="connsiteX69" fmla="*/ 8872234 w 11243827"/>
              <a:gd name="connsiteY69" fmla="*/ 5637889 h 5641173"/>
              <a:gd name="connsiteX70" fmla="*/ 8862777 w 11243827"/>
              <a:gd name="connsiteY70" fmla="*/ 5636711 h 5641173"/>
              <a:gd name="connsiteX71" fmla="*/ 8845869 w 11243827"/>
              <a:gd name="connsiteY71" fmla="*/ 5636436 h 5641173"/>
              <a:gd name="connsiteX72" fmla="*/ 8800548 w 11243827"/>
              <a:gd name="connsiteY72" fmla="*/ 5625084 h 5641173"/>
              <a:gd name="connsiteX73" fmla="*/ 8773774 w 11243827"/>
              <a:gd name="connsiteY73" fmla="*/ 5634630 h 5641173"/>
              <a:gd name="connsiteX74" fmla="*/ 8698255 w 11243827"/>
              <a:gd name="connsiteY74" fmla="*/ 5636083 h 5641173"/>
              <a:gd name="connsiteX75" fmla="*/ 8619167 w 11243827"/>
              <a:gd name="connsiteY75" fmla="*/ 5619130 h 5641173"/>
              <a:gd name="connsiteX76" fmla="*/ 8539822 w 11243827"/>
              <a:gd name="connsiteY76" fmla="*/ 5616905 h 5641173"/>
              <a:gd name="connsiteX77" fmla="*/ 8511094 w 11243827"/>
              <a:gd name="connsiteY77" fmla="*/ 5617360 h 5641173"/>
              <a:gd name="connsiteX78" fmla="*/ 8459886 w 11243827"/>
              <a:gd name="connsiteY78" fmla="*/ 5612612 h 5641173"/>
              <a:gd name="connsiteX79" fmla="*/ 8436432 w 11243827"/>
              <a:gd name="connsiteY79" fmla="*/ 5606990 h 5641173"/>
              <a:gd name="connsiteX80" fmla="*/ 8435403 w 11243827"/>
              <a:gd name="connsiteY80" fmla="*/ 5607336 h 5641173"/>
              <a:gd name="connsiteX81" fmla="*/ 8433307 w 11243827"/>
              <a:gd name="connsiteY81" fmla="*/ 5604917 h 5641173"/>
              <a:gd name="connsiteX82" fmla="*/ 8428968 w 11243827"/>
              <a:gd name="connsiteY82" fmla="*/ 5603796 h 5641173"/>
              <a:gd name="connsiteX83" fmla="*/ 8417124 w 11243827"/>
              <a:gd name="connsiteY83" fmla="*/ 5604518 h 5641173"/>
              <a:gd name="connsiteX84" fmla="*/ 8412669 w 11243827"/>
              <a:gd name="connsiteY84" fmla="*/ 5605413 h 5641173"/>
              <a:gd name="connsiteX85" fmla="*/ 8406152 w 11243827"/>
              <a:gd name="connsiteY85" fmla="*/ 5605396 h 5641173"/>
              <a:gd name="connsiteX86" fmla="*/ 8405989 w 11243827"/>
              <a:gd name="connsiteY86" fmla="*/ 5605197 h 5641173"/>
              <a:gd name="connsiteX87" fmla="*/ 8399884 w 11243827"/>
              <a:gd name="connsiteY87" fmla="*/ 5605568 h 5641173"/>
              <a:gd name="connsiteX88" fmla="*/ 8370014 w 11243827"/>
              <a:gd name="connsiteY88" fmla="*/ 5609900 h 5641173"/>
              <a:gd name="connsiteX89" fmla="*/ 8330544 w 11243827"/>
              <a:gd name="connsiteY89" fmla="*/ 5590964 h 5641173"/>
              <a:gd name="connsiteX90" fmla="*/ 8314221 w 11243827"/>
              <a:gd name="connsiteY90" fmla="*/ 5587682 h 5641173"/>
              <a:gd name="connsiteX91" fmla="*/ 8305502 w 11243827"/>
              <a:gd name="connsiteY91" fmla="*/ 5584868 h 5641173"/>
              <a:gd name="connsiteX92" fmla="*/ 8304962 w 11243827"/>
              <a:gd name="connsiteY92" fmla="*/ 5584007 h 5641173"/>
              <a:gd name="connsiteX93" fmla="*/ 8276324 w 11243827"/>
              <a:gd name="connsiteY93" fmla="*/ 5588260 h 5641173"/>
              <a:gd name="connsiteX94" fmla="*/ 8272522 w 11243827"/>
              <a:gd name="connsiteY94" fmla="*/ 5587226 h 5641173"/>
              <a:gd name="connsiteX95" fmla="*/ 8253857 w 11243827"/>
              <a:gd name="connsiteY95" fmla="*/ 5592043 h 5641173"/>
              <a:gd name="connsiteX96" fmla="*/ 8244212 w 11243827"/>
              <a:gd name="connsiteY96" fmla="*/ 5593439 h 5641173"/>
              <a:gd name="connsiteX97" fmla="*/ 8241488 w 11243827"/>
              <a:gd name="connsiteY97" fmla="*/ 5596085 h 5641173"/>
              <a:gd name="connsiteX98" fmla="*/ 8227256 w 11243827"/>
              <a:gd name="connsiteY98" fmla="*/ 5597005 h 5641173"/>
              <a:gd name="connsiteX99" fmla="*/ 8225619 w 11243827"/>
              <a:gd name="connsiteY99" fmla="*/ 5596262 h 5641173"/>
              <a:gd name="connsiteX100" fmla="*/ 8213882 w 11243827"/>
              <a:gd name="connsiteY100" fmla="*/ 5600179 h 5641173"/>
              <a:gd name="connsiteX101" fmla="*/ 8204045 w 11243827"/>
              <a:gd name="connsiteY101" fmla="*/ 5607275 h 5641173"/>
              <a:gd name="connsiteX102" fmla="*/ 8082989 w 11243827"/>
              <a:gd name="connsiteY102" fmla="*/ 5603160 h 5641173"/>
              <a:gd name="connsiteX103" fmla="*/ 7976942 w 11243827"/>
              <a:gd name="connsiteY103" fmla="*/ 5598455 h 5641173"/>
              <a:gd name="connsiteX104" fmla="*/ 7950121 w 11243827"/>
              <a:gd name="connsiteY104" fmla="*/ 5590893 h 5641173"/>
              <a:gd name="connsiteX105" fmla="*/ 7727691 w 11243827"/>
              <a:gd name="connsiteY105" fmla="*/ 5621064 h 5641173"/>
              <a:gd name="connsiteX106" fmla="*/ 7685998 w 11243827"/>
              <a:gd name="connsiteY106" fmla="*/ 5615564 h 5641173"/>
              <a:gd name="connsiteX107" fmla="*/ 7649302 w 11243827"/>
              <a:gd name="connsiteY107" fmla="*/ 5626541 h 5641173"/>
              <a:gd name="connsiteX108" fmla="*/ 7634083 w 11243827"/>
              <a:gd name="connsiteY108" fmla="*/ 5620862 h 5641173"/>
              <a:gd name="connsiteX109" fmla="*/ 7631455 w 11243827"/>
              <a:gd name="connsiteY109" fmla="*/ 5619708 h 5641173"/>
              <a:gd name="connsiteX110" fmla="*/ 7620952 w 11243827"/>
              <a:gd name="connsiteY110" fmla="*/ 5618872 h 5641173"/>
              <a:gd name="connsiteX111" fmla="*/ 7617992 w 11243827"/>
              <a:gd name="connsiteY111" fmla="*/ 5613914 h 5641173"/>
              <a:gd name="connsiteX112" fmla="*/ 7602182 w 11243827"/>
              <a:gd name="connsiteY112" fmla="*/ 5609271 h 5641173"/>
              <a:gd name="connsiteX113" fmla="*/ 7582847 w 11243827"/>
              <a:gd name="connsiteY113" fmla="*/ 5609047 h 5641173"/>
              <a:gd name="connsiteX114" fmla="*/ 7514158 w 11243827"/>
              <a:gd name="connsiteY114" fmla="*/ 5607737 h 5641173"/>
              <a:gd name="connsiteX115" fmla="*/ 7502955 w 11243827"/>
              <a:gd name="connsiteY115" fmla="*/ 5610415 h 5641173"/>
              <a:gd name="connsiteX116" fmla="*/ 7466391 w 11243827"/>
              <a:gd name="connsiteY116" fmla="*/ 5605949 h 5641173"/>
              <a:gd name="connsiteX117" fmla="*/ 7433806 w 11243827"/>
              <a:gd name="connsiteY117" fmla="*/ 5604945 h 5641173"/>
              <a:gd name="connsiteX118" fmla="*/ 7412693 w 11243827"/>
              <a:gd name="connsiteY118" fmla="*/ 5607075 h 5641173"/>
              <a:gd name="connsiteX119" fmla="*/ 7407159 w 11243827"/>
              <a:gd name="connsiteY119" fmla="*/ 5605310 h 5641173"/>
              <a:gd name="connsiteX120" fmla="*/ 7385900 w 11243827"/>
              <a:gd name="connsiteY120" fmla="*/ 5604171 h 5641173"/>
              <a:gd name="connsiteX121" fmla="*/ 7375071 w 11243827"/>
              <a:gd name="connsiteY121" fmla="*/ 5606788 h 5641173"/>
              <a:gd name="connsiteX122" fmla="*/ 7364382 w 11243827"/>
              <a:gd name="connsiteY122" fmla="*/ 5600762 h 5641173"/>
              <a:gd name="connsiteX123" fmla="*/ 7361770 w 11243827"/>
              <a:gd name="connsiteY123" fmla="*/ 5596347 h 5641173"/>
              <a:gd name="connsiteX124" fmla="*/ 7346641 w 11243827"/>
              <a:gd name="connsiteY124" fmla="*/ 5598329 h 5641173"/>
              <a:gd name="connsiteX125" fmla="*/ 7334238 w 11243827"/>
              <a:gd name="connsiteY125" fmla="*/ 5594014 h 5641173"/>
              <a:gd name="connsiteX126" fmla="*/ 7323426 w 11243827"/>
              <a:gd name="connsiteY126" fmla="*/ 5596835 h 5641173"/>
              <a:gd name="connsiteX127" fmla="*/ 7318938 w 11243827"/>
              <a:gd name="connsiteY127" fmla="*/ 5596200 h 5641173"/>
              <a:gd name="connsiteX128" fmla="*/ 7307784 w 11243827"/>
              <a:gd name="connsiteY128" fmla="*/ 5594065 h 5641173"/>
              <a:gd name="connsiteX129" fmla="*/ 7288540 w 11243827"/>
              <a:gd name="connsiteY129" fmla="*/ 5589320 h 5641173"/>
              <a:gd name="connsiteX130" fmla="*/ 7282537 w 11243827"/>
              <a:gd name="connsiteY130" fmla="*/ 5588660 h 5641173"/>
              <a:gd name="connsiteX131" fmla="*/ 7269466 w 11243827"/>
              <a:gd name="connsiteY131" fmla="*/ 5581404 h 5641173"/>
              <a:gd name="connsiteX132" fmla="*/ 7244165 w 11243827"/>
              <a:gd name="connsiteY132" fmla="*/ 5575200 h 5641173"/>
              <a:gd name="connsiteX133" fmla="*/ 7199619 w 11243827"/>
              <a:gd name="connsiteY133" fmla="*/ 5553550 h 5641173"/>
              <a:gd name="connsiteX134" fmla="*/ 7173434 w 11243827"/>
              <a:gd name="connsiteY134" fmla="*/ 5543219 h 5641173"/>
              <a:gd name="connsiteX135" fmla="*/ 7155718 w 11243827"/>
              <a:gd name="connsiteY135" fmla="*/ 5533697 h 5641173"/>
              <a:gd name="connsiteX136" fmla="*/ 7103430 w 11243827"/>
              <a:gd name="connsiteY136" fmla="*/ 5520249 h 5641173"/>
              <a:gd name="connsiteX137" fmla="*/ 7013746 w 11243827"/>
              <a:gd name="connsiteY137" fmla="*/ 5502470 h 5641173"/>
              <a:gd name="connsiteX138" fmla="*/ 6995379 w 11243827"/>
              <a:gd name="connsiteY138" fmla="*/ 5497693 h 5641173"/>
              <a:gd name="connsiteX139" fmla="*/ 6982475 w 11243827"/>
              <a:gd name="connsiteY139" fmla="*/ 5489641 h 5641173"/>
              <a:gd name="connsiteX140" fmla="*/ 6981994 w 11243827"/>
              <a:gd name="connsiteY140" fmla="*/ 5484335 h 5641173"/>
              <a:gd name="connsiteX141" fmla="*/ 6972355 w 11243827"/>
              <a:gd name="connsiteY141" fmla="*/ 5481074 h 5641173"/>
              <a:gd name="connsiteX142" fmla="*/ 6970394 w 11243827"/>
              <a:gd name="connsiteY142" fmla="*/ 5479383 h 5641173"/>
              <a:gd name="connsiteX143" fmla="*/ 6958543 w 11243827"/>
              <a:gd name="connsiteY143" fmla="*/ 5470507 h 5641173"/>
              <a:gd name="connsiteX144" fmla="*/ 6918276 w 11243827"/>
              <a:gd name="connsiteY144" fmla="*/ 5472034 h 5641173"/>
              <a:gd name="connsiteX145" fmla="*/ 6881046 w 11243827"/>
              <a:gd name="connsiteY145" fmla="*/ 5457070 h 5641173"/>
              <a:gd name="connsiteX146" fmla="*/ 6752164 w 11243827"/>
              <a:gd name="connsiteY146" fmla="*/ 5425021 h 5641173"/>
              <a:gd name="connsiteX147" fmla="*/ 6724964 w 11243827"/>
              <a:gd name="connsiteY147" fmla="*/ 5414071 h 5641173"/>
              <a:gd name="connsiteX148" fmla="*/ 6683286 w 11243827"/>
              <a:gd name="connsiteY148" fmla="*/ 5432830 h 5641173"/>
              <a:gd name="connsiteX149" fmla="*/ 6644277 w 11243827"/>
              <a:gd name="connsiteY149" fmla="*/ 5429684 h 5641173"/>
              <a:gd name="connsiteX150" fmla="*/ 6532914 w 11243827"/>
              <a:gd name="connsiteY150" fmla="*/ 5431205 h 5641173"/>
              <a:gd name="connsiteX151" fmla="*/ 6307459 w 11243827"/>
              <a:gd name="connsiteY151" fmla="*/ 5467087 h 5641173"/>
              <a:gd name="connsiteX152" fmla="*/ 6196243 w 11243827"/>
              <a:gd name="connsiteY152" fmla="*/ 5515042 h 5641173"/>
              <a:gd name="connsiteX153" fmla="*/ 6099124 w 11243827"/>
              <a:gd name="connsiteY153" fmla="*/ 5516848 h 5641173"/>
              <a:gd name="connsiteX154" fmla="*/ 6016077 w 11243827"/>
              <a:gd name="connsiteY154" fmla="*/ 5528642 h 5641173"/>
              <a:gd name="connsiteX155" fmla="*/ 6004389 w 11243827"/>
              <a:gd name="connsiteY155" fmla="*/ 5531206 h 5641173"/>
              <a:gd name="connsiteX156" fmla="*/ 5933945 w 11243827"/>
              <a:gd name="connsiteY156" fmla="*/ 5538840 h 5641173"/>
              <a:gd name="connsiteX157" fmla="*/ 5883936 w 11243827"/>
              <a:gd name="connsiteY157" fmla="*/ 5553807 h 5641173"/>
              <a:gd name="connsiteX158" fmla="*/ 5798331 w 11243827"/>
              <a:gd name="connsiteY158" fmla="*/ 5564248 h 5641173"/>
              <a:gd name="connsiteX159" fmla="*/ 5712738 w 11243827"/>
              <a:gd name="connsiteY159" fmla="*/ 5573120 h 5641173"/>
              <a:gd name="connsiteX160" fmla="*/ 5681342 w 11243827"/>
              <a:gd name="connsiteY160" fmla="*/ 5575621 h 5641173"/>
              <a:gd name="connsiteX161" fmla="*/ 5627167 w 11243827"/>
              <a:gd name="connsiteY161" fmla="*/ 5583215 h 5641173"/>
              <a:gd name="connsiteX162" fmla="*/ 5591414 w 11243827"/>
              <a:gd name="connsiteY162" fmla="*/ 5587695 h 5641173"/>
              <a:gd name="connsiteX163" fmla="*/ 5583028 w 11243827"/>
              <a:gd name="connsiteY163" fmla="*/ 5580877 h 5641173"/>
              <a:gd name="connsiteX164" fmla="*/ 5549426 w 11243827"/>
              <a:gd name="connsiteY164" fmla="*/ 5582858 h 5641173"/>
              <a:gd name="connsiteX165" fmla="*/ 5519999 w 11243827"/>
              <a:gd name="connsiteY165" fmla="*/ 5592246 h 5641173"/>
              <a:gd name="connsiteX166" fmla="*/ 5480028 w 11243827"/>
              <a:gd name="connsiteY166" fmla="*/ 5597282 h 5641173"/>
              <a:gd name="connsiteX167" fmla="*/ 5456175 w 11243827"/>
              <a:gd name="connsiteY167" fmla="*/ 5600371 h 5641173"/>
              <a:gd name="connsiteX168" fmla="*/ 5388463 w 11243827"/>
              <a:gd name="connsiteY168" fmla="*/ 5602638 h 5641173"/>
              <a:gd name="connsiteX169" fmla="*/ 5265898 w 11243827"/>
              <a:gd name="connsiteY169" fmla="*/ 5591830 h 5641173"/>
              <a:gd name="connsiteX170" fmla="*/ 5231231 w 11243827"/>
              <a:gd name="connsiteY170" fmla="*/ 5592790 h 5641173"/>
              <a:gd name="connsiteX171" fmla="*/ 5226996 w 11243827"/>
              <a:gd name="connsiteY171" fmla="*/ 5595040 h 5641173"/>
              <a:gd name="connsiteX172" fmla="*/ 5175988 w 11243827"/>
              <a:gd name="connsiteY172" fmla="*/ 5588131 h 5641173"/>
              <a:gd name="connsiteX173" fmla="*/ 5107470 w 11243827"/>
              <a:gd name="connsiteY173" fmla="*/ 5594771 h 5641173"/>
              <a:gd name="connsiteX174" fmla="*/ 5027868 w 11243827"/>
              <a:gd name="connsiteY174" fmla="*/ 5605624 h 5641173"/>
              <a:gd name="connsiteX175" fmla="*/ 5007324 w 11243827"/>
              <a:gd name="connsiteY175" fmla="*/ 5609209 h 5641173"/>
              <a:gd name="connsiteX176" fmla="*/ 4952559 w 11243827"/>
              <a:gd name="connsiteY176" fmla="*/ 5611402 h 5641173"/>
              <a:gd name="connsiteX177" fmla="*/ 4826081 w 11243827"/>
              <a:gd name="connsiteY177" fmla="*/ 5616191 h 5641173"/>
              <a:gd name="connsiteX178" fmla="*/ 4823501 w 11243827"/>
              <a:gd name="connsiteY178" fmla="*/ 5619174 h 5641173"/>
              <a:gd name="connsiteX179" fmla="*/ 4813093 w 11243827"/>
              <a:gd name="connsiteY179" fmla="*/ 5620026 h 5641173"/>
              <a:gd name="connsiteX180" fmla="*/ 4810563 w 11243827"/>
              <a:gd name="connsiteY180" fmla="*/ 5620787 h 5641173"/>
              <a:gd name="connsiteX181" fmla="*/ 4795818 w 11243827"/>
              <a:gd name="connsiteY181" fmla="*/ 5624618 h 5641173"/>
              <a:gd name="connsiteX182" fmla="*/ 4758404 w 11243827"/>
              <a:gd name="connsiteY182" fmla="*/ 5619510 h 5641173"/>
              <a:gd name="connsiteX183" fmla="*/ 4717254 w 11243827"/>
              <a:gd name="connsiteY183" fmla="*/ 5624155 h 5641173"/>
              <a:gd name="connsiteX184" fmla="*/ 4591958 w 11243827"/>
              <a:gd name="connsiteY184" fmla="*/ 5624710 h 5641173"/>
              <a:gd name="connsiteX185" fmla="*/ 4476215 w 11243827"/>
              <a:gd name="connsiteY185" fmla="*/ 5628210 h 5641173"/>
              <a:gd name="connsiteX186" fmla="*/ 4425193 w 11243827"/>
              <a:gd name="connsiteY186" fmla="*/ 5627414 h 5641173"/>
              <a:gd name="connsiteX187" fmla="*/ 4383866 w 11243827"/>
              <a:gd name="connsiteY187" fmla="*/ 5626546 h 5641173"/>
              <a:gd name="connsiteX188" fmla="*/ 4385596 w 11243827"/>
              <a:gd name="connsiteY188" fmla="*/ 5634646 h 5641173"/>
              <a:gd name="connsiteX189" fmla="*/ 4360864 w 11243827"/>
              <a:gd name="connsiteY189" fmla="*/ 5641173 h 5641173"/>
              <a:gd name="connsiteX190" fmla="*/ 4328321 w 11243827"/>
              <a:gd name="connsiteY190" fmla="*/ 5626332 h 5641173"/>
              <a:gd name="connsiteX191" fmla="*/ 4309842 w 11243827"/>
              <a:gd name="connsiteY191" fmla="*/ 5626471 h 5641173"/>
              <a:gd name="connsiteX192" fmla="*/ 4277424 w 11243827"/>
              <a:gd name="connsiteY192" fmla="*/ 5631598 h 5641173"/>
              <a:gd name="connsiteX193" fmla="*/ 4266627 w 11243827"/>
              <a:gd name="connsiteY193" fmla="*/ 5633969 h 5641173"/>
              <a:gd name="connsiteX194" fmla="*/ 4185525 w 11243827"/>
              <a:gd name="connsiteY194" fmla="*/ 5617508 h 5641173"/>
              <a:gd name="connsiteX195" fmla="*/ 4177617 w 11243827"/>
              <a:gd name="connsiteY195" fmla="*/ 5610903 h 5641173"/>
              <a:gd name="connsiteX196" fmla="*/ 4136948 w 11243827"/>
              <a:gd name="connsiteY196" fmla="*/ 5608031 h 5641173"/>
              <a:gd name="connsiteX197" fmla="*/ 4132323 w 11243827"/>
              <a:gd name="connsiteY197" fmla="*/ 5609784 h 5641173"/>
              <a:gd name="connsiteX198" fmla="*/ 4098620 w 11243827"/>
              <a:gd name="connsiteY198" fmla="*/ 5599672 h 5641173"/>
              <a:gd name="connsiteX199" fmla="*/ 3963475 w 11243827"/>
              <a:gd name="connsiteY199" fmla="*/ 5581841 h 5641173"/>
              <a:gd name="connsiteX200" fmla="*/ 3703613 w 11243827"/>
              <a:gd name="connsiteY200" fmla="*/ 5572482 h 5641173"/>
              <a:gd name="connsiteX201" fmla="*/ 3432987 w 11243827"/>
              <a:gd name="connsiteY201" fmla="*/ 5545768 h 5641173"/>
              <a:gd name="connsiteX202" fmla="*/ 3176381 w 11243827"/>
              <a:gd name="connsiteY202" fmla="*/ 5556110 h 5641173"/>
              <a:gd name="connsiteX203" fmla="*/ 2710156 w 11243827"/>
              <a:gd name="connsiteY203" fmla="*/ 5527517 h 5641173"/>
              <a:gd name="connsiteX204" fmla="*/ 2550206 w 11243827"/>
              <a:gd name="connsiteY204" fmla="*/ 5524958 h 5641173"/>
              <a:gd name="connsiteX205" fmla="*/ 2443041 w 11243827"/>
              <a:gd name="connsiteY205" fmla="*/ 5523990 h 5641173"/>
              <a:gd name="connsiteX206" fmla="*/ 2435613 w 11243827"/>
              <a:gd name="connsiteY206" fmla="*/ 5526704 h 5641173"/>
              <a:gd name="connsiteX207" fmla="*/ 2405682 w 11243827"/>
              <a:gd name="connsiteY207" fmla="*/ 5528307 h 5641173"/>
              <a:gd name="connsiteX208" fmla="*/ 2397487 w 11243827"/>
              <a:gd name="connsiteY208" fmla="*/ 5540337 h 5641173"/>
              <a:gd name="connsiteX209" fmla="*/ 2297454 w 11243827"/>
              <a:gd name="connsiteY209" fmla="*/ 5550765 h 5641173"/>
              <a:gd name="connsiteX210" fmla="*/ 2056700 w 11243827"/>
              <a:gd name="connsiteY210" fmla="*/ 5555489 h 5641173"/>
              <a:gd name="connsiteX211" fmla="*/ 1878530 w 11243827"/>
              <a:gd name="connsiteY211" fmla="*/ 5535330 h 5641173"/>
              <a:gd name="connsiteX212" fmla="*/ 1859292 w 11243827"/>
              <a:gd name="connsiteY212" fmla="*/ 5535461 h 5641173"/>
              <a:gd name="connsiteX213" fmla="*/ 1835626 w 11243827"/>
              <a:gd name="connsiteY213" fmla="*/ 5533793 h 5641173"/>
              <a:gd name="connsiteX214" fmla="*/ 1798939 w 11243827"/>
              <a:gd name="connsiteY214" fmla="*/ 5540285 h 5641173"/>
              <a:gd name="connsiteX215" fmla="*/ 1779046 w 11243827"/>
              <a:gd name="connsiteY215" fmla="*/ 5549949 h 5641173"/>
              <a:gd name="connsiteX216" fmla="*/ 1772421 w 11243827"/>
              <a:gd name="connsiteY216" fmla="*/ 5549018 h 5641173"/>
              <a:gd name="connsiteX217" fmla="*/ 1772052 w 11243827"/>
              <a:gd name="connsiteY217" fmla="*/ 5545689 h 5641173"/>
              <a:gd name="connsiteX218" fmla="*/ 1711543 w 11243827"/>
              <a:gd name="connsiteY218" fmla="*/ 5534558 h 5641173"/>
              <a:gd name="connsiteX219" fmla="*/ 1631462 w 11243827"/>
              <a:gd name="connsiteY219" fmla="*/ 5491807 h 5641173"/>
              <a:gd name="connsiteX220" fmla="*/ 1538763 w 11243827"/>
              <a:gd name="connsiteY220" fmla="*/ 5482781 h 5641173"/>
              <a:gd name="connsiteX221" fmla="*/ 1501533 w 11243827"/>
              <a:gd name="connsiteY221" fmla="*/ 5467817 h 5641173"/>
              <a:gd name="connsiteX222" fmla="*/ 1461266 w 11243827"/>
              <a:gd name="connsiteY222" fmla="*/ 5469343 h 5641173"/>
              <a:gd name="connsiteX223" fmla="*/ 1449415 w 11243827"/>
              <a:gd name="connsiteY223" fmla="*/ 5460467 h 5641173"/>
              <a:gd name="connsiteX224" fmla="*/ 1447454 w 11243827"/>
              <a:gd name="connsiteY224" fmla="*/ 5458776 h 5641173"/>
              <a:gd name="connsiteX225" fmla="*/ 1437814 w 11243827"/>
              <a:gd name="connsiteY225" fmla="*/ 5455515 h 5641173"/>
              <a:gd name="connsiteX226" fmla="*/ 1437334 w 11243827"/>
              <a:gd name="connsiteY226" fmla="*/ 5450209 h 5641173"/>
              <a:gd name="connsiteX227" fmla="*/ 1424429 w 11243827"/>
              <a:gd name="connsiteY227" fmla="*/ 5442157 h 5641173"/>
              <a:gd name="connsiteX228" fmla="*/ 1406063 w 11243827"/>
              <a:gd name="connsiteY228" fmla="*/ 5437380 h 5641173"/>
              <a:gd name="connsiteX229" fmla="*/ 1316379 w 11243827"/>
              <a:gd name="connsiteY229" fmla="*/ 5419601 h 5641173"/>
              <a:gd name="connsiteX230" fmla="*/ 1264090 w 11243827"/>
              <a:gd name="connsiteY230" fmla="*/ 5406153 h 5641173"/>
              <a:gd name="connsiteX231" fmla="*/ 1246374 w 11243827"/>
              <a:gd name="connsiteY231" fmla="*/ 5396631 h 5641173"/>
              <a:gd name="connsiteX232" fmla="*/ 1220190 w 11243827"/>
              <a:gd name="connsiteY232" fmla="*/ 5386301 h 5641173"/>
              <a:gd name="connsiteX233" fmla="*/ 1175643 w 11243827"/>
              <a:gd name="connsiteY233" fmla="*/ 5364651 h 5641173"/>
              <a:gd name="connsiteX234" fmla="*/ 1150342 w 11243827"/>
              <a:gd name="connsiteY234" fmla="*/ 5358447 h 5641173"/>
              <a:gd name="connsiteX235" fmla="*/ 1112024 w 11243827"/>
              <a:gd name="connsiteY235" fmla="*/ 5345786 h 5641173"/>
              <a:gd name="connsiteX236" fmla="*/ 1100870 w 11243827"/>
              <a:gd name="connsiteY236" fmla="*/ 5343651 h 5641173"/>
              <a:gd name="connsiteX237" fmla="*/ 1096383 w 11243827"/>
              <a:gd name="connsiteY237" fmla="*/ 5343015 h 5641173"/>
              <a:gd name="connsiteX238" fmla="*/ 1058039 w 11243827"/>
              <a:gd name="connsiteY238" fmla="*/ 5343504 h 5641173"/>
              <a:gd name="connsiteX239" fmla="*/ 1055426 w 11243827"/>
              <a:gd name="connsiteY239" fmla="*/ 5339088 h 5641173"/>
              <a:gd name="connsiteX240" fmla="*/ 1044738 w 11243827"/>
              <a:gd name="connsiteY240" fmla="*/ 5333063 h 5641173"/>
              <a:gd name="connsiteX241" fmla="*/ 1033909 w 11243827"/>
              <a:gd name="connsiteY241" fmla="*/ 5335680 h 5641173"/>
              <a:gd name="connsiteX242" fmla="*/ 1012649 w 11243827"/>
              <a:gd name="connsiteY242" fmla="*/ 5334541 h 5641173"/>
              <a:gd name="connsiteX243" fmla="*/ 1007115 w 11243827"/>
              <a:gd name="connsiteY243" fmla="*/ 5332775 h 5641173"/>
              <a:gd name="connsiteX244" fmla="*/ 987447 w 11243827"/>
              <a:gd name="connsiteY244" fmla="*/ 5346462 h 5641173"/>
              <a:gd name="connsiteX245" fmla="*/ 953418 w 11243827"/>
              <a:gd name="connsiteY245" fmla="*/ 5333901 h 5641173"/>
              <a:gd name="connsiteX246" fmla="*/ 916854 w 11243827"/>
              <a:gd name="connsiteY246" fmla="*/ 5329435 h 5641173"/>
              <a:gd name="connsiteX247" fmla="*/ 905651 w 11243827"/>
              <a:gd name="connsiteY247" fmla="*/ 5332114 h 5641173"/>
              <a:gd name="connsiteX248" fmla="*/ 838405 w 11243827"/>
              <a:gd name="connsiteY248" fmla="*/ 5339470 h 5641173"/>
              <a:gd name="connsiteX249" fmla="*/ 817627 w 11243827"/>
              <a:gd name="connsiteY249" fmla="*/ 5330580 h 5641173"/>
              <a:gd name="connsiteX250" fmla="*/ 801817 w 11243827"/>
              <a:gd name="connsiteY250" fmla="*/ 5325937 h 5641173"/>
              <a:gd name="connsiteX251" fmla="*/ 798857 w 11243827"/>
              <a:gd name="connsiteY251" fmla="*/ 5320979 h 5641173"/>
              <a:gd name="connsiteX252" fmla="*/ 788354 w 11243827"/>
              <a:gd name="connsiteY252" fmla="*/ 5320143 h 5641173"/>
              <a:gd name="connsiteX253" fmla="*/ 785726 w 11243827"/>
              <a:gd name="connsiteY253" fmla="*/ 5318989 h 5641173"/>
              <a:gd name="connsiteX254" fmla="*/ 770507 w 11243827"/>
              <a:gd name="connsiteY254" fmla="*/ 5313309 h 5641173"/>
              <a:gd name="connsiteX255" fmla="*/ 733810 w 11243827"/>
              <a:gd name="connsiteY255" fmla="*/ 5324286 h 5641173"/>
              <a:gd name="connsiteX256" fmla="*/ 692117 w 11243827"/>
              <a:gd name="connsiteY256" fmla="*/ 5318786 h 5641173"/>
              <a:gd name="connsiteX257" fmla="*/ 574943 w 11243827"/>
              <a:gd name="connsiteY257" fmla="*/ 5327578 h 5641173"/>
              <a:gd name="connsiteX258" fmla="*/ 441302 w 11243827"/>
              <a:gd name="connsiteY258" fmla="*/ 5307062 h 5641173"/>
              <a:gd name="connsiteX259" fmla="*/ 336819 w 11243827"/>
              <a:gd name="connsiteY259" fmla="*/ 5336690 h 5641173"/>
              <a:gd name="connsiteX260" fmla="*/ 270932 w 11243827"/>
              <a:gd name="connsiteY260" fmla="*/ 5345451 h 5641173"/>
              <a:gd name="connsiteX261" fmla="*/ 194189 w 11243827"/>
              <a:gd name="connsiteY261" fmla="*/ 5343588 h 5641173"/>
              <a:gd name="connsiteX262" fmla="*/ 192552 w 11243827"/>
              <a:gd name="connsiteY262" fmla="*/ 5342845 h 5641173"/>
              <a:gd name="connsiteX263" fmla="*/ 178320 w 11243827"/>
              <a:gd name="connsiteY263" fmla="*/ 5343766 h 5641173"/>
              <a:gd name="connsiteX264" fmla="*/ 175596 w 11243827"/>
              <a:gd name="connsiteY264" fmla="*/ 5346411 h 5641173"/>
              <a:gd name="connsiteX265" fmla="*/ 147287 w 11243827"/>
              <a:gd name="connsiteY265" fmla="*/ 5352625 h 5641173"/>
              <a:gd name="connsiteX266" fmla="*/ 114847 w 11243827"/>
              <a:gd name="connsiteY266" fmla="*/ 5355844 h 5641173"/>
              <a:gd name="connsiteX267" fmla="*/ 114306 w 11243827"/>
              <a:gd name="connsiteY267" fmla="*/ 5354983 h 5641173"/>
              <a:gd name="connsiteX268" fmla="*/ 89264 w 11243827"/>
              <a:gd name="connsiteY268" fmla="*/ 5348886 h 5641173"/>
              <a:gd name="connsiteX269" fmla="*/ 49794 w 11243827"/>
              <a:gd name="connsiteY269" fmla="*/ 5329950 h 5641173"/>
              <a:gd name="connsiteX270" fmla="*/ 19924 w 11243827"/>
              <a:gd name="connsiteY270" fmla="*/ 5334282 h 5641173"/>
              <a:gd name="connsiteX271" fmla="*/ 13819 w 11243827"/>
              <a:gd name="connsiteY271" fmla="*/ 5334653 h 5641173"/>
              <a:gd name="connsiteX272" fmla="*/ 13657 w 11243827"/>
              <a:gd name="connsiteY272" fmla="*/ 5334455 h 5641173"/>
              <a:gd name="connsiteX273" fmla="*/ 7139 w 11243827"/>
              <a:gd name="connsiteY273" fmla="*/ 5334438 h 5641173"/>
              <a:gd name="connsiteX274" fmla="*/ 2684 w 11243827"/>
              <a:gd name="connsiteY274" fmla="*/ 5335333 h 5641173"/>
              <a:gd name="connsiteX275" fmla="*/ 0 w 11243827"/>
              <a:gd name="connsiteY275" fmla="*/ 5335496 h 5641173"/>
              <a:gd name="connsiteX276" fmla="*/ 0 w 11243827"/>
              <a:gd name="connsiteY276" fmla="*/ 10592 h 5641173"/>
              <a:gd name="connsiteX277" fmla="*/ 11243827 w 11243827"/>
              <a:gd name="connsiteY277" fmla="*/ 0 h 564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11243827" h="5641173">
                <a:moveTo>
                  <a:pt x="11243827" y="0"/>
                </a:moveTo>
                <a:lnTo>
                  <a:pt x="11243827" y="5209610"/>
                </a:lnTo>
                <a:lnTo>
                  <a:pt x="11240675" y="5210442"/>
                </a:lnTo>
                <a:cubicBezTo>
                  <a:pt x="11212687" y="5216721"/>
                  <a:pt x="11197241" y="5217028"/>
                  <a:pt x="11179959" y="5221199"/>
                </a:cubicBezTo>
                <a:cubicBezTo>
                  <a:pt x="11151979" y="5230882"/>
                  <a:pt x="11122378" y="5252850"/>
                  <a:pt x="11105493" y="5259905"/>
                </a:cubicBezTo>
                <a:lnTo>
                  <a:pt x="11078640" y="5263531"/>
                </a:lnTo>
                <a:lnTo>
                  <a:pt x="11079616" y="5270380"/>
                </a:lnTo>
                <a:lnTo>
                  <a:pt x="11069641" y="5270884"/>
                </a:lnTo>
                <a:lnTo>
                  <a:pt x="11047377" y="5271051"/>
                </a:lnTo>
                <a:cubicBezTo>
                  <a:pt x="11033483" y="5272087"/>
                  <a:pt x="10994850" y="5270445"/>
                  <a:pt x="10980705" y="5272951"/>
                </a:cubicBezTo>
                <a:cubicBezTo>
                  <a:pt x="10976625" y="5280257"/>
                  <a:pt x="10970327" y="5284239"/>
                  <a:pt x="10962514" y="5286084"/>
                </a:cubicBezTo>
                <a:lnTo>
                  <a:pt x="10945307" y="5286290"/>
                </a:lnTo>
                <a:lnTo>
                  <a:pt x="10845516" y="5303894"/>
                </a:lnTo>
                <a:lnTo>
                  <a:pt x="10831795" y="5305210"/>
                </a:lnTo>
                <a:lnTo>
                  <a:pt x="10824365" y="5311111"/>
                </a:lnTo>
                <a:cubicBezTo>
                  <a:pt x="10818692" y="5312290"/>
                  <a:pt x="10802397" y="5311529"/>
                  <a:pt x="10797756" y="5312285"/>
                </a:cubicBezTo>
                <a:lnTo>
                  <a:pt x="10796525" y="5315645"/>
                </a:lnTo>
                <a:cubicBezTo>
                  <a:pt x="10781742" y="5321013"/>
                  <a:pt x="10726138" y="5338890"/>
                  <a:pt x="10709063" y="5344492"/>
                </a:cubicBezTo>
                <a:cubicBezTo>
                  <a:pt x="10705652" y="5339328"/>
                  <a:pt x="10698014" y="5347484"/>
                  <a:pt x="10694078" y="5349258"/>
                </a:cubicBezTo>
                <a:cubicBezTo>
                  <a:pt x="10693469" y="5345779"/>
                  <a:pt x="10683941" y="5344718"/>
                  <a:pt x="10681131" y="5347812"/>
                </a:cubicBezTo>
                <a:cubicBezTo>
                  <a:pt x="10614153" y="5364782"/>
                  <a:pt x="10647679" y="5329716"/>
                  <a:pt x="10609448" y="5351931"/>
                </a:cubicBezTo>
                <a:cubicBezTo>
                  <a:pt x="10602685" y="5353403"/>
                  <a:pt x="10597204" y="5352000"/>
                  <a:pt x="10592397" y="5349402"/>
                </a:cubicBezTo>
                <a:lnTo>
                  <a:pt x="10585227" y="5344063"/>
                </a:lnTo>
                <a:lnTo>
                  <a:pt x="10557472" y="5354151"/>
                </a:lnTo>
                <a:cubicBezTo>
                  <a:pt x="10543800" y="5357667"/>
                  <a:pt x="10529411" y="5359999"/>
                  <a:pt x="10514646" y="5361064"/>
                </a:cubicBezTo>
                <a:cubicBezTo>
                  <a:pt x="10511333" y="5353956"/>
                  <a:pt x="10499744" y="5364054"/>
                  <a:pt x="10494292" y="5366054"/>
                </a:cubicBezTo>
                <a:cubicBezTo>
                  <a:pt x="10494236" y="5361412"/>
                  <a:pt x="10482156" y="5359187"/>
                  <a:pt x="10477869" y="5363025"/>
                </a:cubicBezTo>
                <a:cubicBezTo>
                  <a:pt x="10387782" y="5379617"/>
                  <a:pt x="10438473" y="5336257"/>
                  <a:pt x="10384411" y="5362257"/>
                </a:cubicBezTo>
                <a:cubicBezTo>
                  <a:pt x="10375368" y="5363613"/>
                  <a:pt x="10368582" y="5361287"/>
                  <a:pt x="10362921" y="5357444"/>
                </a:cubicBezTo>
                <a:lnTo>
                  <a:pt x="10352736" y="5347851"/>
                </a:lnTo>
                <a:lnTo>
                  <a:pt x="10344754" y="5351272"/>
                </a:lnTo>
                <a:cubicBezTo>
                  <a:pt x="10314632" y="5351540"/>
                  <a:pt x="10305751" y="5341709"/>
                  <a:pt x="10288226" y="5351613"/>
                </a:cubicBezTo>
                <a:cubicBezTo>
                  <a:pt x="10262327" y="5331026"/>
                  <a:pt x="10271048" y="5349560"/>
                  <a:pt x="10251350" y="5352711"/>
                </a:cubicBezTo>
                <a:cubicBezTo>
                  <a:pt x="10235810" y="5356816"/>
                  <a:pt x="10264339" y="5364714"/>
                  <a:pt x="10249108" y="5365881"/>
                </a:cubicBezTo>
                <a:cubicBezTo>
                  <a:pt x="10232632" y="5360566"/>
                  <a:pt x="10233406" y="5377073"/>
                  <a:pt x="10216272" y="5370573"/>
                </a:cubicBezTo>
                <a:cubicBezTo>
                  <a:pt x="10220434" y="5358137"/>
                  <a:pt x="10182459" y="5372984"/>
                  <a:pt x="10181278" y="5362119"/>
                </a:cubicBezTo>
                <a:cubicBezTo>
                  <a:pt x="10166724" y="5377655"/>
                  <a:pt x="10159412" y="5358516"/>
                  <a:pt x="10140033" y="5363304"/>
                </a:cubicBezTo>
                <a:cubicBezTo>
                  <a:pt x="10130907" y="5369181"/>
                  <a:pt x="10124323" y="5370190"/>
                  <a:pt x="10115353" y="5363869"/>
                </a:cubicBezTo>
                <a:cubicBezTo>
                  <a:pt x="10073314" y="5392482"/>
                  <a:pt x="10089920" y="5365150"/>
                  <a:pt x="10050578" y="5376153"/>
                </a:cubicBezTo>
                <a:cubicBezTo>
                  <a:pt x="10016683" y="5387725"/>
                  <a:pt x="9978260" y="5395233"/>
                  <a:pt x="9945478" y="5422859"/>
                </a:cubicBezTo>
                <a:cubicBezTo>
                  <a:pt x="9939461" y="5430686"/>
                  <a:pt x="9924686" y="5433649"/>
                  <a:pt x="9912481" y="5429477"/>
                </a:cubicBezTo>
                <a:cubicBezTo>
                  <a:pt x="9910384" y="5428759"/>
                  <a:pt x="9908438" y="5427851"/>
                  <a:pt x="9906713" y="5426784"/>
                </a:cubicBezTo>
                <a:cubicBezTo>
                  <a:pt x="9878372" y="5431011"/>
                  <a:pt x="9774714" y="5449885"/>
                  <a:pt x="9742436" y="5454834"/>
                </a:cubicBezTo>
                <a:cubicBezTo>
                  <a:pt x="9739822" y="5444779"/>
                  <a:pt x="9723500" y="5462923"/>
                  <a:pt x="9713044" y="5456476"/>
                </a:cubicBezTo>
                <a:cubicBezTo>
                  <a:pt x="9705555" y="5450821"/>
                  <a:pt x="9698855" y="5455006"/>
                  <a:pt x="9691033" y="5455451"/>
                </a:cubicBezTo>
                <a:cubicBezTo>
                  <a:pt x="9680728" y="5451004"/>
                  <a:pt x="9647117" y="5459035"/>
                  <a:pt x="9638355" y="5464794"/>
                </a:cubicBezTo>
                <a:cubicBezTo>
                  <a:pt x="9617415" y="5484808"/>
                  <a:pt x="9569832" y="5469945"/>
                  <a:pt x="9552434" y="5485280"/>
                </a:cubicBezTo>
                <a:cubicBezTo>
                  <a:pt x="9546122" y="5487529"/>
                  <a:pt x="9539945" y="5488440"/>
                  <a:pt x="9533883" y="5488516"/>
                </a:cubicBezTo>
                <a:lnTo>
                  <a:pt x="9516916" y="5486828"/>
                </a:lnTo>
                <a:lnTo>
                  <a:pt x="9512093" y="5482541"/>
                </a:lnTo>
                <a:lnTo>
                  <a:pt x="9501725" y="5483603"/>
                </a:lnTo>
                <a:lnTo>
                  <a:pt x="9498754" y="5482951"/>
                </a:lnTo>
                <a:cubicBezTo>
                  <a:pt x="9493078" y="5481686"/>
                  <a:pt x="9487476" y="5480586"/>
                  <a:pt x="9481932" y="5480151"/>
                </a:cubicBezTo>
                <a:cubicBezTo>
                  <a:pt x="9489223" y="5501646"/>
                  <a:pt x="9435971" y="5479991"/>
                  <a:pt x="9451321" y="5497375"/>
                </a:cubicBezTo>
                <a:cubicBezTo>
                  <a:pt x="9422124" y="5498722"/>
                  <a:pt x="9444395" y="5514914"/>
                  <a:pt x="9409298" y="5499478"/>
                </a:cubicBezTo>
                <a:cubicBezTo>
                  <a:pt x="9363968" y="5517055"/>
                  <a:pt x="9350073" y="5507226"/>
                  <a:pt x="9303056" y="5519093"/>
                </a:cubicBezTo>
                <a:cubicBezTo>
                  <a:pt x="9272929" y="5515489"/>
                  <a:pt x="9242312" y="5519100"/>
                  <a:pt x="9229078" y="5524154"/>
                </a:cubicBezTo>
                <a:cubicBezTo>
                  <a:pt x="9244549" y="5484199"/>
                  <a:pt x="9198133" y="5512463"/>
                  <a:pt x="9165105" y="5532892"/>
                </a:cubicBezTo>
                <a:cubicBezTo>
                  <a:pt x="9128348" y="5546691"/>
                  <a:pt x="9105217" y="5601124"/>
                  <a:pt x="9077301" y="5580356"/>
                </a:cubicBezTo>
                <a:cubicBezTo>
                  <a:pt x="9034770" y="5585424"/>
                  <a:pt x="9004654" y="5606346"/>
                  <a:pt x="8960065" y="5597982"/>
                </a:cubicBezTo>
                <a:cubicBezTo>
                  <a:pt x="8958681" y="5601368"/>
                  <a:pt x="8956414" y="5604204"/>
                  <a:pt x="8953536" y="5606638"/>
                </a:cubicBezTo>
                <a:lnTo>
                  <a:pt x="8943907" y="5612541"/>
                </a:lnTo>
                <a:lnTo>
                  <a:pt x="8942046" y="5612112"/>
                </a:lnTo>
                <a:cubicBezTo>
                  <a:pt x="8934733" y="5612036"/>
                  <a:pt x="8930989" y="5613463"/>
                  <a:pt x="8928824" y="5615549"/>
                </a:cubicBezTo>
                <a:lnTo>
                  <a:pt x="8927294" y="5618607"/>
                </a:lnTo>
                <a:lnTo>
                  <a:pt x="8918651" y="5621688"/>
                </a:lnTo>
                <a:lnTo>
                  <a:pt x="8902772" y="5629703"/>
                </a:lnTo>
                <a:lnTo>
                  <a:pt x="8898724" y="5629379"/>
                </a:lnTo>
                <a:lnTo>
                  <a:pt x="8873099" y="5638628"/>
                </a:lnTo>
                <a:lnTo>
                  <a:pt x="8872234" y="5637889"/>
                </a:lnTo>
                <a:cubicBezTo>
                  <a:pt x="8869712" y="5636443"/>
                  <a:pt x="8866744" y="5635774"/>
                  <a:pt x="8862777" y="5636711"/>
                </a:cubicBezTo>
                <a:cubicBezTo>
                  <a:pt x="8861373" y="5622581"/>
                  <a:pt x="8857449" y="5632426"/>
                  <a:pt x="8845869" y="5636436"/>
                </a:cubicBezTo>
                <a:cubicBezTo>
                  <a:pt x="8841103" y="5615386"/>
                  <a:pt x="8812729" y="5634444"/>
                  <a:pt x="8800548" y="5625084"/>
                </a:cubicBezTo>
                <a:cubicBezTo>
                  <a:pt x="8792146" y="5628504"/>
                  <a:pt x="8783174" y="5631737"/>
                  <a:pt x="8773774" y="5634630"/>
                </a:cubicBezTo>
                <a:lnTo>
                  <a:pt x="8698255" y="5636083"/>
                </a:lnTo>
                <a:lnTo>
                  <a:pt x="8619167" y="5619130"/>
                </a:lnTo>
                <a:cubicBezTo>
                  <a:pt x="8589913" y="5618762"/>
                  <a:pt x="8564581" y="5612466"/>
                  <a:pt x="8539822" y="5616905"/>
                </a:cubicBezTo>
                <a:cubicBezTo>
                  <a:pt x="8529764" y="5612008"/>
                  <a:pt x="8520285" y="5610031"/>
                  <a:pt x="8511094" y="5617360"/>
                </a:cubicBezTo>
                <a:cubicBezTo>
                  <a:pt x="8483794" y="5614914"/>
                  <a:pt x="8477184" y="5604447"/>
                  <a:pt x="8459886" y="5612612"/>
                </a:cubicBezTo>
                <a:cubicBezTo>
                  <a:pt x="8444548" y="5595681"/>
                  <a:pt x="8443640" y="5602142"/>
                  <a:pt x="8436432" y="5606990"/>
                </a:cubicBezTo>
                <a:lnTo>
                  <a:pt x="8435403" y="5607336"/>
                </a:lnTo>
                <a:lnTo>
                  <a:pt x="8433307" y="5604917"/>
                </a:lnTo>
                <a:lnTo>
                  <a:pt x="8428968" y="5603796"/>
                </a:lnTo>
                <a:lnTo>
                  <a:pt x="8417124" y="5604518"/>
                </a:lnTo>
                <a:lnTo>
                  <a:pt x="8412669" y="5605413"/>
                </a:lnTo>
                <a:cubicBezTo>
                  <a:pt x="8409601" y="5605797"/>
                  <a:pt x="8407563" y="5605754"/>
                  <a:pt x="8406152" y="5605396"/>
                </a:cubicBezTo>
                <a:lnTo>
                  <a:pt x="8405989" y="5605197"/>
                </a:lnTo>
                <a:lnTo>
                  <a:pt x="8399884" y="5605568"/>
                </a:lnTo>
                <a:cubicBezTo>
                  <a:pt x="8389582" y="5606652"/>
                  <a:pt x="8379557" y="5608135"/>
                  <a:pt x="8370014" y="5609900"/>
                </a:cubicBezTo>
                <a:cubicBezTo>
                  <a:pt x="8361945" y="5598787"/>
                  <a:pt x="8326685" y="5611914"/>
                  <a:pt x="8330544" y="5590964"/>
                </a:cubicBezTo>
                <a:cubicBezTo>
                  <a:pt x="8317672" y="5592723"/>
                  <a:pt x="8309886" y="5601422"/>
                  <a:pt x="8314221" y="5587682"/>
                </a:cubicBezTo>
                <a:cubicBezTo>
                  <a:pt x="8309983" y="5587866"/>
                  <a:pt x="8307372" y="5586698"/>
                  <a:pt x="8305502" y="5584868"/>
                </a:cubicBezTo>
                <a:lnTo>
                  <a:pt x="8304962" y="5584007"/>
                </a:lnTo>
                <a:lnTo>
                  <a:pt x="8276324" y="5588260"/>
                </a:lnTo>
                <a:lnTo>
                  <a:pt x="8272522" y="5587226"/>
                </a:lnTo>
                <a:lnTo>
                  <a:pt x="8253857" y="5592043"/>
                </a:lnTo>
                <a:lnTo>
                  <a:pt x="8244212" y="5593439"/>
                </a:lnTo>
                <a:lnTo>
                  <a:pt x="8241488" y="5596085"/>
                </a:lnTo>
                <a:cubicBezTo>
                  <a:pt x="8238546" y="5597691"/>
                  <a:pt x="8234330" y="5598384"/>
                  <a:pt x="8227256" y="5597005"/>
                </a:cubicBezTo>
                <a:lnTo>
                  <a:pt x="8225619" y="5596262"/>
                </a:lnTo>
                <a:lnTo>
                  <a:pt x="8213882" y="5600179"/>
                </a:lnTo>
                <a:cubicBezTo>
                  <a:pt x="8210102" y="5601988"/>
                  <a:pt x="8206755" y="5604291"/>
                  <a:pt x="8204045" y="5607275"/>
                </a:cubicBezTo>
                <a:cubicBezTo>
                  <a:pt x="8164079" y="5591326"/>
                  <a:pt x="8126369" y="5605919"/>
                  <a:pt x="8082989" y="5603160"/>
                </a:cubicBezTo>
                <a:cubicBezTo>
                  <a:pt x="8034449" y="5606898"/>
                  <a:pt x="8008954" y="5596936"/>
                  <a:pt x="7976942" y="5598455"/>
                </a:cubicBezTo>
                <a:cubicBezTo>
                  <a:pt x="7962042" y="5600916"/>
                  <a:pt x="7941729" y="5599827"/>
                  <a:pt x="7950121" y="5590893"/>
                </a:cubicBezTo>
                <a:cubicBezTo>
                  <a:pt x="7904855" y="5610014"/>
                  <a:pt x="7778840" y="5612380"/>
                  <a:pt x="7727691" y="5621064"/>
                </a:cubicBezTo>
                <a:cubicBezTo>
                  <a:pt x="7699805" y="5600056"/>
                  <a:pt x="7714922" y="5619495"/>
                  <a:pt x="7685998" y="5615564"/>
                </a:cubicBezTo>
                <a:cubicBezTo>
                  <a:pt x="7693909" y="5634905"/>
                  <a:pt x="7650884" y="5604714"/>
                  <a:pt x="7649302" y="5626541"/>
                </a:cubicBezTo>
                <a:cubicBezTo>
                  <a:pt x="7644089" y="5625134"/>
                  <a:pt x="7639087" y="5623084"/>
                  <a:pt x="7634083" y="5620862"/>
                </a:cubicBezTo>
                <a:lnTo>
                  <a:pt x="7631455" y="5619708"/>
                </a:lnTo>
                <a:lnTo>
                  <a:pt x="7620952" y="5618872"/>
                </a:lnTo>
                <a:lnTo>
                  <a:pt x="7617992" y="5613914"/>
                </a:lnTo>
                <a:lnTo>
                  <a:pt x="7602182" y="5609271"/>
                </a:lnTo>
                <a:cubicBezTo>
                  <a:pt x="7596260" y="5608262"/>
                  <a:pt x="7589888" y="5608028"/>
                  <a:pt x="7582847" y="5609047"/>
                </a:cubicBezTo>
                <a:cubicBezTo>
                  <a:pt x="7565525" y="5617697"/>
                  <a:pt x="7538553" y="5607096"/>
                  <a:pt x="7514158" y="5607737"/>
                </a:cubicBezTo>
                <a:lnTo>
                  <a:pt x="7502955" y="5610415"/>
                </a:lnTo>
                <a:lnTo>
                  <a:pt x="7466391" y="5605949"/>
                </a:lnTo>
                <a:cubicBezTo>
                  <a:pt x="7455982" y="5605083"/>
                  <a:pt x="7445179" y="5604628"/>
                  <a:pt x="7433806" y="5604945"/>
                </a:cubicBezTo>
                <a:lnTo>
                  <a:pt x="7412693" y="5607075"/>
                </a:lnTo>
                <a:lnTo>
                  <a:pt x="7407159" y="5605310"/>
                </a:lnTo>
                <a:cubicBezTo>
                  <a:pt x="7397520" y="5605506"/>
                  <a:pt x="7384763" y="5611721"/>
                  <a:pt x="7385900" y="5604171"/>
                </a:cubicBezTo>
                <a:lnTo>
                  <a:pt x="7375071" y="5606788"/>
                </a:lnTo>
                <a:lnTo>
                  <a:pt x="7364382" y="5600762"/>
                </a:lnTo>
                <a:cubicBezTo>
                  <a:pt x="7363212" y="5599363"/>
                  <a:pt x="7362331" y="5597874"/>
                  <a:pt x="7361770" y="5596347"/>
                </a:cubicBezTo>
                <a:lnTo>
                  <a:pt x="7346641" y="5598329"/>
                </a:lnTo>
                <a:lnTo>
                  <a:pt x="7334238" y="5594014"/>
                </a:lnTo>
                <a:lnTo>
                  <a:pt x="7323426" y="5596835"/>
                </a:lnTo>
                <a:lnTo>
                  <a:pt x="7318938" y="5596200"/>
                </a:lnTo>
                <a:lnTo>
                  <a:pt x="7307784" y="5594065"/>
                </a:lnTo>
                <a:cubicBezTo>
                  <a:pt x="7302066" y="5592568"/>
                  <a:pt x="7295667" y="5590765"/>
                  <a:pt x="7288540" y="5589320"/>
                </a:cubicBezTo>
                <a:lnTo>
                  <a:pt x="7282537" y="5588660"/>
                </a:lnTo>
                <a:lnTo>
                  <a:pt x="7269466" y="5581404"/>
                </a:lnTo>
                <a:cubicBezTo>
                  <a:pt x="7259956" y="5575919"/>
                  <a:pt x="7252471" y="5572223"/>
                  <a:pt x="7244165" y="5575200"/>
                </a:cubicBezTo>
                <a:cubicBezTo>
                  <a:pt x="7230005" y="5568113"/>
                  <a:pt x="7220114" y="5548251"/>
                  <a:pt x="7199619" y="5553550"/>
                </a:cubicBezTo>
                <a:cubicBezTo>
                  <a:pt x="7205839" y="5544552"/>
                  <a:pt x="7176858" y="5552461"/>
                  <a:pt x="7173434" y="5543219"/>
                </a:cubicBezTo>
                <a:cubicBezTo>
                  <a:pt x="7171853" y="5535776"/>
                  <a:pt x="7162694" y="5536440"/>
                  <a:pt x="7155718" y="5533697"/>
                </a:cubicBezTo>
                <a:cubicBezTo>
                  <a:pt x="7150747" y="5526096"/>
                  <a:pt x="7115649" y="5519155"/>
                  <a:pt x="7103430" y="5520249"/>
                </a:cubicBezTo>
                <a:cubicBezTo>
                  <a:pt x="7068988" y="5527813"/>
                  <a:pt x="7041283" y="5497211"/>
                  <a:pt x="7013746" y="5502470"/>
                </a:cubicBezTo>
                <a:cubicBezTo>
                  <a:pt x="7006535" y="5501753"/>
                  <a:pt x="7000557" y="5500031"/>
                  <a:pt x="6995379" y="5497693"/>
                </a:cubicBezTo>
                <a:lnTo>
                  <a:pt x="6982475" y="5489641"/>
                </a:lnTo>
                <a:cubicBezTo>
                  <a:pt x="6982314" y="5487873"/>
                  <a:pt x="6982155" y="5486104"/>
                  <a:pt x="6981994" y="5484335"/>
                </a:cubicBezTo>
                <a:lnTo>
                  <a:pt x="6972355" y="5481074"/>
                </a:lnTo>
                <a:lnTo>
                  <a:pt x="6970394" y="5479383"/>
                </a:lnTo>
                <a:cubicBezTo>
                  <a:pt x="6966663" y="5476135"/>
                  <a:pt x="6962857" y="5473046"/>
                  <a:pt x="6958543" y="5470507"/>
                </a:cubicBezTo>
                <a:cubicBezTo>
                  <a:pt x="6946682" y="5490417"/>
                  <a:pt x="6919886" y="5452192"/>
                  <a:pt x="6918276" y="5472034"/>
                </a:cubicBezTo>
                <a:cubicBezTo>
                  <a:pt x="6892502" y="5461546"/>
                  <a:pt x="6897731" y="5483185"/>
                  <a:pt x="6881046" y="5457070"/>
                </a:cubicBezTo>
                <a:cubicBezTo>
                  <a:pt x="6828055" y="5453051"/>
                  <a:pt x="6839016" y="5431108"/>
                  <a:pt x="6752164" y="5425021"/>
                </a:cubicBezTo>
                <a:cubicBezTo>
                  <a:pt x="6758292" y="5421861"/>
                  <a:pt x="6727733" y="5418470"/>
                  <a:pt x="6724964" y="5414071"/>
                </a:cubicBezTo>
                <a:lnTo>
                  <a:pt x="6683286" y="5432830"/>
                </a:lnTo>
                <a:lnTo>
                  <a:pt x="6644277" y="5429684"/>
                </a:lnTo>
                <a:cubicBezTo>
                  <a:pt x="6602299" y="5429624"/>
                  <a:pt x="6572889" y="5412513"/>
                  <a:pt x="6532914" y="5431205"/>
                </a:cubicBezTo>
                <a:lnTo>
                  <a:pt x="6307459" y="5467087"/>
                </a:lnTo>
                <a:cubicBezTo>
                  <a:pt x="6243940" y="5484756"/>
                  <a:pt x="6232610" y="5506751"/>
                  <a:pt x="6196243" y="5515042"/>
                </a:cubicBezTo>
                <a:cubicBezTo>
                  <a:pt x="6164533" y="5518021"/>
                  <a:pt x="6142666" y="5509345"/>
                  <a:pt x="6099124" y="5516848"/>
                </a:cubicBezTo>
                <a:cubicBezTo>
                  <a:pt x="6076503" y="5515419"/>
                  <a:pt x="6031865" y="5528713"/>
                  <a:pt x="6016077" y="5528642"/>
                </a:cubicBezTo>
                <a:cubicBezTo>
                  <a:pt x="6017142" y="5530608"/>
                  <a:pt x="6008544" y="5532493"/>
                  <a:pt x="6004389" y="5531206"/>
                </a:cubicBezTo>
                <a:cubicBezTo>
                  <a:pt x="5932347" y="5531241"/>
                  <a:pt x="5981006" y="5545600"/>
                  <a:pt x="5933945" y="5538840"/>
                </a:cubicBezTo>
                <a:cubicBezTo>
                  <a:pt x="5905303" y="5539379"/>
                  <a:pt x="5918093" y="5561978"/>
                  <a:pt x="5883936" y="5553807"/>
                </a:cubicBezTo>
                <a:cubicBezTo>
                  <a:pt x="5850054" y="5556990"/>
                  <a:pt x="5832962" y="5567338"/>
                  <a:pt x="5798331" y="5564248"/>
                </a:cubicBezTo>
                <a:cubicBezTo>
                  <a:pt x="5766627" y="5567265"/>
                  <a:pt x="5741097" y="5573248"/>
                  <a:pt x="5712738" y="5573120"/>
                </a:cubicBezTo>
                <a:cubicBezTo>
                  <a:pt x="5703372" y="5576849"/>
                  <a:pt x="5693695" y="5578874"/>
                  <a:pt x="5681342" y="5575621"/>
                </a:cubicBezTo>
                <a:lnTo>
                  <a:pt x="5627167" y="5583215"/>
                </a:lnTo>
                <a:cubicBezTo>
                  <a:pt x="5612183" y="5597917"/>
                  <a:pt x="5611727" y="5586689"/>
                  <a:pt x="5591414" y="5587695"/>
                </a:cubicBezTo>
                <a:cubicBezTo>
                  <a:pt x="5574616" y="5587612"/>
                  <a:pt x="5598133" y="5579413"/>
                  <a:pt x="5583028" y="5580877"/>
                </a:cubicBezTo>
                <a:cubicBezTo>
                  <a:pt x="5569804" y="5586020"/>
                  <a:pt x="5562718" y="5576982"/>
                  <a:pt x="5549426" y="5582858"/>
                </a:cubicBezTo>
                <a:cubicBezTo>
                  <a:pt x="5559299" y="5589013"/>
                  <a:pt x="5515978" y="5586206"/>
                  <a:pt x="5519999" y="5592246"/>
                </a:cubicBezTo>
                <a:cubicBezTo>
                  <a:pt x="5498728" y="5585844"/>
                  <a:pt x="5500813" y="5597206"/>
                  <a:pt x="5480028" y="5597282"/>
                </a:cubicBezTo>
                <a:cubicBezTo>
                  <a:pt x="5468519" y="5595356"/>
                  <a:pt x="5461753" y="5595717"/>
                  <a:pt x="5456175" y="5600371"/>
                </a:cubicBezTo>
                <a:cubicBezTo>
                  <a:pt x="5402444" y="5590675"/>
                  <a:pt x="5431269" y="5603179"/>
                  <a:pt x="5388463" y="5602638"/>
                </a:cubicBezTo>
                <a:cubicBezTo>
                  <a:pt x="5350589" y="5601042"/>
                  <a:pt x="5310318" y="5602266"/>
                  <a:pt x="5265898" y="5591830"/>
                </a:cubicBezTo>
                <a:cubicBezTo>
                  <a:pt x="5256434" y="5588423"/>
                  <a:pt x="5240914" y="5588853"/>
                  <a:pt x="5231231" y="5592790"/>
                </a:cubicBezTo>
                <a:cubicBezTo>
                  <a:pt x="5229565" y="5593467"/>
                  <a:pt x="5228139" y="5594226"/>
                  <a:pt x="5226996" y="5595040"/>
                </a:cubicBezTo>
                <a:cubicBezTo>
                  <a:pt x="5199121" y="5587151"/>
                  <a:pt x="5190547" y="5594087"/>
                  <a:pt x="5175988" y="5588131"/>
                </a:cubicBezTo>
                <a:cubicBezTo>
                  <a:pt x="5141664" y="5589465"/>
                  <a:pt x="5120774" y="5599921"/>
                  <a:pt x="5107470" y="5594771"/>
                </a:cubicBezTo>
                <a:cubicBezTo>
                  <a:pt x="5082783" y="5597686"/>
                  <a:pt x="5044558" y="5603218"/>
                  <a:pt x="5027868" y="5605624"/>
                </a:cubicBezTo>
                <a:cubicBezTo>
                  <a:pt x="5023394" y="5609716"/>
                  <a:pt x="5015008" y="5608373"/>
                  <a:pt x="5007324" y="5609209"/>
                </a:cubicBezTo>
                <a:cubicBezTo>
                  <a:pt x="4999584" y="5613033"/>
                  <a:pt x="4963661" y="5613313"/>
                  <a:pt x="4952559" y="5611402"/>
                </a:cubicBezTo>
                <a:lnTo>
                  <a:pt x="4826081" y="5616191"/>
                </a:lnTo>
                <a:lnTo>
                  <a:pt x="4823501" y="5619174"/>
                </a:lnTo>
                <a:lnTo>
                  <a:pt x="4813093" y="5620026"/>
                </a:lnTo>
                <a:lnTo>
                  <a:pt x="4810563" y="5620787"/>
                </a:lnTo>
                <a:cubicBezTo>
                  <a:pt x="4805739" y="5622253"/>
                  <a:pt x="4800910" y="5623620"/>
                  <a:pt x="4795818" y="5624618"/>
                </a:cubicBezTo>
                <a:cubicBezTo>
                  <a:pt x="4792594" y="5611984"/>
                  <a:pt x="4751975" y="5631029"/>
                  <a:pt x="4758404" y="5619510"/>
                </a:cubicBezTo>
                <a:cubicBezTo>
                  <a:pt x="4729867" y="5622800"/>
                  <a:pt x="4743470" y="5610974"/>
                  <a:pt x="4717254" y="5624155"/>
                </a:cubicBezTo>
                <a:cubicBezTo>
                  <a:pt x="4665606" y="5620882"/>
                  <a:pt x="4638526" y="5634254"/>
                  <a:pt x="4591958" y="5624710"/>
                </a:cubicBezTo>
                <a:cubicBezTo>
                  <a:pt x="4600998" y="5629613"/>
                  <a:pt x="4491255" y="5629123"/>
                  <a:pt x="4476215" y="5628210"/>
                </a:cubicBezTo>
                <a:lnTo>
                  <a:pt x="4425193" y="5627414"/>
                </a:lnTo>
                <a:lnTo>
                  <a:pt x="4383866" y="5626546"/>
                </a:lnTo>
                <a:lnTo>
                  <a:pt x="4385596" y="5634646"/>
                </a:lnTo>
                <a:cubicBezTo>
                  <a:pt x="4373497" y="5634009"/>
                  <a:pt x="4366105" y="5636763"/>
                  <a:pt x="4360864" y="5641173"/>
                </a:cubicBezTo>
                <a:lnTo>
                  <a:pt x="4328321" y="5626332"/>
                </a:lnTo>
                <a:lnTo>
                  <a:pt x="4309842" y="5626471"/>
                </a:lnTo>
                <a:lnTo>
                  <a:pt x="4277424" y="5631598"/>
                </a:lnTo>
                <a:lnTo>
                  <a:pt x="4266627" y="5633969"/>
                </a:lnTo>
                <a:lnTo>
                  <a:pt x="4185525" y="5617508"/>
                </a:lnTo>
                <a:lnTo>
                  <a:pt x="4177617" y="5610903"/>
                </a:lnTo>
                <a:cubicBezTo>
                  <a:pt x="4169135" y="5606836"/>
                  <a:pt x="4157063" y="5604954"/>
                  <a:pt x="4136948" y="5608031"/>
                </a:cubicBezTo>
                <a:lnTo>
                  <a:pt x="4132323" y="5609784"/>
                </a:lnTo>
                <a:lnTo>
                  <a:pt x="4098620" y="5599672"/>
                </a:lnTo>
                <a:cubicBezTo>
                  <a:pt x="4087744" y="5595070"/>
                  <a:pt x="3971360" y="5589278"/>
                  <a:pt x="3963475" y="5581841"/>
                </a:cubicBezTo>
                <a:cubicBezTo>
                  <a:pt x="3836034" y="5600252"/>
                  <a:pt x="3827261" y="5567580"/>
                  <a:pt x="3703613" y="5572482"/>
                </a:cubicBezTo>
                <a:cubicBezTo>
                  <a:pt x="3596526" y="5522697"/>
                  <a:pt x="3528981" y="5553020"/>
                  <a:pt x="3432987" y="5545768"/>
                </a:cubicBezTo>
                <a:cubicBezTo>
                  <a:pt x="3341557" y="5540666"/>
                  <a:pt x="3299222" y="5556776"/>
                  <a:pt x="3176381" y="5556110"/>
                </a:cubicBezTo>
                <a:cubicBezTo>
                  <a:pt x="3046225" y="5545252"/>
                  <a:pt x="2856562" y="5551022"/>
                  <a:pt x="2710156" y="5527517"/>
                </a:cubicBezTo>
                <a:cubicBezTo>
                  <a:pt x="2595124" y="5519951"/>
                  <a:pt x="2594726" y="5525545"/>
                  <a:pt x="2550206" y="5524958"/>
                </a:cubicBezTo>
                <a:cubicBezTo>
                  <a:pt x="2535402" y="5528183"/>
                  <a:pt x="2457214" y="5518753"/>
                  <a:pt x="2443041" y="5523990"/>
                </a:cubicBezTo>
                <a:lnTo>
                  <a:pt x="2435613" y="5526704"/>
                </a:lnTo>
                <a:lnTo>
                  <a:pt x="2405682" y="5528307"/>
                </a:lnTo>
                <a:lnTo>
                  <a:pt x="2397487" y="5540337"/>
                </a:lnTo>
                <a:lnTo>
                  <a:pt x="2297454" y="5550765"/>
                </a:lnTo>
                <a:cubicBezTo>
                  <a:pt x="2230952" y="5521480"/>
                  <a:pt x="2174171" y="5556417"/>
                  <a:pt x="2056700" y="5555489"/>
                </a:cubicBezTo>
                <a:cubicBezTo>
                  <a:pt x="2025568" y="5545373"/>
                  <a:pt x="1901680" y="5520750"/>
                  <a:pt x="1878530" y="5535330"/>
                </a:cubicBezTo>
                <a:lnTo>
                  <a:pt x="1859292" y="5535461"/>
                </a:lnTo>
                <a:lnTo>
                  <a:pt x="1835626" y="5533793"/>
                </a:lnTo>
                <a:cubicBezTo>
                  <a:pt x="1823131" y="5534628"/>
                  <a:pt x="1810151" y="5536942"/>
                  <a:pt x="1798939" y="5540285"/>
                </a:cubicBezTo>
                <a:lnTo>
                  <a:pt x="1779046" y="5549949"/>
                </a:lnTo>
                <a:lnTo>
                  <a:pt x="1772421" y="5549018"/>
                </a:lnTo>
                <a:lnTo>
                  <a:pt x="1772052" y="5545689"/>
                </a:lnTo>
                <a:cubicBezTo>
                  <a:pt x="1758274" y="5534165"/>
                  <a:pt x="1670822" y="5556887"/>
                  <a:pt x="1711543" y="5534558"/>
                </a:cubicBezTo>
                <a:cubicBezTo>
                  <a:pt x="1696140" y="5533324"/>
                  <a:pt x="1670188" y="5488258"/>
                  <a:pt x="1631462" y="5491807"/>
                </a:cubicBezTo>
                <a:cubicBezTo>
                  <a:pt x="1579148" y="5498877"/>
                  <a:pt x="1591754" y="5486800"/>
                  <a:pt x="1538763" y="5482781"/>
                </a:cubicBezTo>
                <a:cubicBezTo>
                  <a:pt x="1522078" y="5456666"/>
                  <a:pt x="1527306" y="5478305"/>
                  <a:pt x="1501533" y="5467817"/>
                </a:cubicBezTo>
                <a:cubicBezTo>
                  <a:pt x="1499922" y="5487659"/>
                  <a:pt x="1473126" y="5449434"/>
                  <a:pt x="1461266" y="5469343"/>
                </a:cubicBezTo>
                <a:cubicBezTo>
                  <a:pt x="1456951" y="5466804"/>
                  <a:pt x="1453146" y="5463716"/>
                  <a:pt x="1449415" y="5460467"/>
                </a:cubicBezTo>
                <a:lnTo>
                  <a:pt x="1447454" y="5458776"/>
                </a:lnTo>
                <a:lnTo>
                  <a:pt x="1437814" y="5455515"/>
                </a:lnTo>
                <a:lnTo>
                  <a:pt x="1437334" y="5450209"/>
                </a:lnTo>
                <a:lnTo>
                  <a:pt x="1424429" y="5442157"/>
                </a:lnTo>
                <a:cubicBezTo>
                  <a:pt x="1419251" y="5439819"/>
                  <a:pt x="1413273" y="5438098"/>
                  <a:pt x="1406063" y="5437380"/>
                </a:cubicBezTo>
                <a:cubicBezTo>
                  <a:pt x="1378526" y="5442640"/>
                  <a:pt x="1350821" y="5412037"/>
                  <a:pt x="1316379" y="5419601"/>
                </a:cubicBezTo>
                <a:cubicBezTo>
                  <a:pt x="1304160" y="5420695"/>
                  <a:pt x="1269061" y="5413755"/>
                  <a:pt x="1264090" y="5406153"/>
                </a:cubicBezTo>
                <a:cubicBezTo>
                  <a:pt x="1257115" y="5403410"/>
                  <a:pt x="1247955" y="5404075"/>
                  <a:pt x="1246374" y="5396631"/>
                </a:cubicBezTo>
                <a:cubicBezTo>
                  <a:pt x="1242951" y="5387390"/>
                  <a:pt x="1213970" y="5395299"/>
                  <a:pt x="1220190" y="5386301"/>
                </a:cubicBezTo>
                <a:cubicBezTo>
                  <a:pt x="1199695" y="5391599"/>
                  <a:pt x="1189803" y="5371737"/>
                  <a:pt x="1175643" y="5364651"/>
                </a:cubicBezTo>
                <a:cubicBezTo>
                  <a:pt x="1167337" y="5367627"/>
                  <a:pt x="1159852" y="5363931"/>
                  <a:pt x="1150342" y="5358447"/>
                </a:cubicBezTo>
                <a:lnTo>
                  <a:pt x="1112024" y="5345786"/>
                </a:lnTo>
                <a:lnTo>
                  <a:pt x="1100870" y="5343651"/>
                </a:lnTo>
                <a:lnTo>
                  <a:pt x="1096383" y="5343015"/>
                </a:lnTo>
                <a:lnTo>
                  <a:pt x="1058039" y="5343504"/>
                </a:lnTo>
                <a:cubicBezTo>
                  <a:pt x="1057478" y="5341976"/>
                  <a:pt x="1056597" y="5340487"/>
                  <a:pt x="1055426" y="5339088"/>
                </a:cubicBezTo>
                <a:lnTo>
                  <a:pt x="1044738" y="5333063"/>
                </a:lnTo>
                <a:lnTo>
                  <a:pt x="1033909" y="5335680"/>
                </a:lnTo>
                <a:cubicBezTo>
                  <a:pt x="1035046" y="5328129"/>
                  <a:pt x="1022289" y="5334344"/>
                  <a:pt x="1012649" y="5334541"/>
                </a:cubicBezTo>
                <a:lnTo>
                  <a:pt x="1007115" y="5332775"/>
                </a:lnTo>
                <a:lnTo>
                  <a:pt x="987447" y="5346462"/>
                </a:lnTo>
                <a:cubicBezTo>
                  <a:pt x="976074" y="5346779"/>
                  <a:pt x="963827" y="5334768"/>
                  <a:pt x="953418" y="5333901"/>
                </a:cubicBezTo>
                <a:lnTo>
                  <a:pt x="916854" y="5329435"/>
                </a:lnTo>
                <a:lnTo>
                  <a:pt x="905651" y="5332114"/>
                </a:lnTo>
                <a:cubicBezTo>
                  <a:pt x="881256" y="5332755"/>
                  <a:pt x="855727" y="5330820"/>
                  <a:pt x="838405" y="5339470"/>
                </a:cubicBezTo>
                <a:cubicBezTo>
                  <a:pt x="831364" y="5340489"/>
                  <a:pt x="823548" y="5331589"/>
                  <a:pt x="817627" y="5330580"/>
                </a:cubicBezTo>
                <a:lnTo>
                  <a:pt x="801817" y="5325937"/>
                </a:lnTo>
                <a:lnTo>
                  <a:pt x="798857" y="5320979"/>
                </a:lnTo>
                <a:lnTo>
                  <a:pt x="788354" y="5320143"/>
                </a:lnTo>
                <a:lnTo>
                  <a:pt x="785726" y="5318989"/>
                </a:lnTo>
                <a:cubicBezTo>
                  <a:pt x="780721" y="5316767"/>
                  <a:pt x="775719" y="5314716"/>
                  <a:pt x="770507" y="5313309"/>
                </a:cubicBezTo>
                <a:cubicBezTo>
                  <a:pt x="768924" y="5335137"/>
                  <a:pt x="725899" y="5304945"/>
                  <a:pt x="733810" y="5324286"/>
                </a:cubicBezTo>
                <a:cubicBezTo>
                  <a:pt x="704886" y="5320356"/>
                  <a:pt x="720003" y="5339795"/>
                  <a:pt x="692117" y="5318786"/>
                </a:cubicBezTo>
                <a:cubicBezTo>
                  <a:pt x="640968" y="5327470"/>
                  <a:pt x="620209" y="5334772"/>
                  <a:pt x="574943" y="5327578"/>
                </a:cubicBezTo>
                <a:cubicBezTo>
                  <a:pt x="533141" y="5325624"/>
                  <a:pt x="480989" y="5305543"/>
                  <a:pt x="441302" y="5307062"/>
                </a:cubicBezTo>
                <a:cubicBezTo>
                  <a:pt x="381194" y="5308098"/>
                  <a:pt x="355572" y="5361507"/>
                  <a:pt x="336819" y="5336690"/>
                </a:cubicBezTo>
                <a:cubicBezTo>
                  <a:pt x="308424" y="5343088"/>
                  <a:pt x="294704" y="5344301"/>
                  <a:pt x="270932" y="5345451"/>
                </a:cubicBezTo>
                <a:lnTo>
                  <a:pt x="194189" y="5343588"/>
                </a:lnTo>
                <a:lnTo>
                  <a:pt x="192552" y="5342845"/>
                </a:lnTo>
                <a:cubicBezTo>
                  <a:pt x="185478" y="5341467"/>
                  <a:pt x="181262" y="5342160"/>
                  <a:pt x="178320" y="5343766"/>
                </a:cubicBezTo>
                <a:lnTo>
                  <a:pt x="175596" y="5346411"/>
                </a:lnTo>
                <a:lnTo>
                  <a:pt x="147287" y="5352625"/>
                </a:lnTo>
                <a:lnTo>
                  <a:pt x="114847" y="5355844"/>
                </a:lnTo>
                <a:lnTo>
                  <a:pt x="114306" y="5354983"/>
                </a:lnTo>
                <a:cubicBezTo>
                  <a:pt x="110042" y="5353823"/>
                  <a:pt x="100016" y="5353058"/>
                  <a:pt x="89264" y="5348886"/>
                </a:cubicBezTo>
                <a:cubicBezTo>
                  <a:pt x="93123" y="5327937"/>
                  <a:pt x="57863" y="5341064"/>
                  <a:pt x="49794" y="5329950"/>
                </a:cubicBezTo>
                <a:cubicBezTo>
                  <a:pt x="40251" y="5331715"/>
                  <a:pt x="30226" y="5333199"/>
                  <a:pt x="19924" y="5334282"/>
                </a:cubicBezTo>
                <a:lnTo>
                  <a:pt x="13819" y="5334653"/>
                </a:lnTo>
                <a:lnTo>
                  <a:pt x="13657" y="5334455"/>
                </a:lnTo>
                <a:cubicBezTo>
                  <a:pt x="12246" y="5334096"/>
                  <a:pt x="10207" y="5334053"/>
                  <a:pt x="7139" y="5334438"/>
                </a:cubicBezTo>
                <a:lnTo>
                  <a:pt x="2684" y="5335333"/>
                </a:lnTo>
                <a:lnTo>
                  <a:pt x="0" y="5335496"/>
                </a:lnTo>
                <a:lnTo>
                  <a:pt x="0" y="10592"/>
                </a:lnTo>
                <a:lnTo>
                  <a:pt x="11243827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F0C220-927F-F1A2-2A71-11E92A20B4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9751" y="643468"/>
            <a:ext cx="8924392" cy="7493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References</a:t>
            </a:r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id="{16A12243-4887-4E89-8347-1146AE5D1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0000">
            <a:off x="5418161" y="351736"/>
            <a:ext cx="1352113" cy="407805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B7E53E-AE26-4DEF-5E14-B41201FCC6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54201" y="1513114"/>
            <a:ext cx="9314542" cy="4797113"/>
          </a:xfrm>
        </p:spPr>
        <p:txBody>
          <a:bodyPr vert="horz" lIns="91440" tIns="45720" rIns="91440" bIns="45720" rtlCol="0">
            <a:no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Glanz, K., Rimer, B.K., &amp; Viswanath, K. (2015) </a:t>
            </a:r>
            <a:r>
              <a:rPr lang="en-US" sz="2000" i="1" dirty="0"/>
              <a:t>Health Behavior: Theory, Research, and Practice</a:t>
            </a:r>
            <a:r>
              <a:rPr lang="en-US" sz="2000" dirty="0"/>
              <a:t>. 5th </a:t>
            </a:r>
            <a:r>
              <a:rPr lang="en-US" sz="2000" dirty="0" err="1"/>
              <a:t>edn</a:t>
            </a:r>
            <a:r>
              <a:rPr lang="en-US" sz="2000" dirty="0"/>
              <a:t>. San Francisco: Jossey-Bass.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Hossain, S., </a:t>
            </a:r>
            <a:r>
              <a:rPr lang="en-US" sz="2000" dirty="0" err="1"/>
              <a:t>Mahumud</a:t>
            </a:r>
            <a:r>
              <a:rPr lang="en-US" sz="2000" dirty="0"/>
              <a:t>, R.A., &amp; Alam, K. (2020) ‘Culturally tailored nutrition education improves dietary habits in university students’, </a:t>
            </a:r>
            <a:r>
              <a:rPr lang="en-US" sz="2000" i="1" dirty="0"/>
              <a:t>BMC Public Health</a:t>
            </a:r>
            <a:r>
              <a:rPr lang="en-US" sz="2000" dirty="0"/>
              <a:t>, 20(1), pp. 1–12.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 err="1"/>
              <a:t>Nutbeam</a:t>
            </a:r>
            <a:r>
              <a:rPr lang="en-US" sz="2000" dirty="0"/>
              <a:t>, D. (2000) ‘Health literacy as a public health goal: a challenge for contemporary health education and communication strategies’, </a:t>
            </a:r>
            <a:r>
              <a:rPr lang="en-US" sz="2000" i="1" dirty="0"/>
              <a:t>Health Promotion International</a:t>
            </a:r>
            <a:r>
              <a:rPr lang="en-US" sz="2000" dirty="0"/>
              <a:t>, 15(3), pp. 259–267.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Public Health England (2021) </a:t>
            </a:r>
            <a:r>
              <a:rPr lang="en-US" sz="2000" i="1" dirty="0"/>
              <a:t>Eatwell Guide</a:t>
            </a:r>
            <a:r>
              <a:rPr lang="en-US" sz="2000" dirty="0"/>
              <a:t>. London: Public Health England. Available at: </a:t>
            </a:r>
            <a:r>
              <a:rPr lang="en-US" sz="2000" dirty="0">
                <a:hlinkClick r:id="rId2"/>
              </a:rPr>
              <a:t>https://www.gov.uk/government/publications/the-eatwell-guide</a:t>
            </a:r>
            <a:r>
              <a:rPr lang="en-US" sz="2000" dirty="0"/>
              <a:t> (Accessed: 5 March 2026).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World Health Organization (2020) </a:t>
            </a:r>
            <a:r>
              <a:rPr lang="en-US" sz="2000" i="1" dirty="0"/>
              <a:t>Healthy diet</a:t>
            </a:r>
            <a:r>
              <a:rPr lang="en-US" sz="2000" dirty="0"/>
              <a:t>. Geneva: WHO. Available at: </a:t>
            </a:r>
            <a:r>
              <a:rPr lang="en-US" sz="2000" dirty="0">
                <a:hlinkClick r:id="rId3"/>
              </a:rPr>
              <a:t>https://www.who.int/news-room/fact-sheets/detail/healthy-diet</a:t>
            </a:r>
            <a:r>
              <a:rPr lang="en-US" sz="2000" dirty="0"/>
              <a:t> (Accessed: 5 March 2026).</a:t>
            </a:r>
          </a:p>
        </p:txBody>
      </p:sp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A229B6C3-DC62-10DF-62B4-8987DF612D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04900" y="538956"/>
            <a:ext cx="749300" cy="74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6402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8555C5B3-193A-4749-9AFD-682E53CDD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EAE06A6-F76A-41C9-827A-C561B0044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"/>
            <a:ext cx="12192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9F9D4E8-0639-444B-949B-951858506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80861" y="0"/>
            <a:ext cx="7661934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45000"/>
                </a:schemeClr>
              </a:gs>
              <a:gs pos="100000">
                <a:srgbClr val="000000">
                  <a:alpha val="29000"/>
                </a:srgb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7E3DA7A2-ED70-4BBA-AB72-00AD461FA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80862" y="-6"/>
            <a:ext cx="11711138" cy="6410334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rgbClr val="000000">
                  <a:alpha val="41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E7F64B-A2EE-FC15-ADCE-23138E297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3748" y="2868460"/>
            <a:ext cx="6025018" cy="108685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500" kern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FC485432-3647-4218-B5D3-15D3FA222B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844797" y="-489206"/>
            <a:ext cx="2502408" cy="12191998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8000">
                <a:schemeClr val="accent1">
                  <a:lumMod val="50000"/>
                  <a:alpha val="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F4AFDDCA-6ABA-4D23-8A5C-1BF0F4308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0589" y="1062544"/>
            <a:ext cx="4756162" cy="47561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Smiling Face with No Fill">
            <a:extLst>
              <a:ext uri="{FF2B5EF4-FFF2-40B4-BE49-F238E27FC236}">
                <a16:creationId xmlns:a16="http://schemas.microsoft.com/office/drawing/2014/main" id="{B05C13AB-8E3C-5E0B-2857-E2CC589BFF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61874" y="2108877"/>
            <a:ext cx="2654533" cy="265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4791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456</TotalTime>
  <Words>933</Words>
  <Application>Microsoft Office PowerPoint</Application>
  <PresentationFormat>Widescreen</PresentationFormat>
  <Paragraphs>143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Aptos</vt:lpstr>
      <vt:lpstr>Aptos Display</vt:lpstr>
      <vt:lpstr>Arial</vt:lpstr>
      <vt:lpstr>Calibri</vt:lpstr>
      <vt:lpstr>Wingdings</vt:lpstr>
      <vt:lpstr>Office Theme</vt:lpstr>
      <vt:lpstr>Mst. Rahima Arobe Akhi (2524399) Md. Aseiqur Rahaman (2524402) Vignesh Kalsariya (2525353) Module: Social Epidemiology and Public Health Development (LCHS7000_LON) Lecturer: Muhammad Aliyu Title: Fuel Your Future: A Health Promotion Campaign to Improve Nutrition Among University Students </vt:lpstr>
      <vt:lpstr>PowerPoint Presentation</vt:lpstr>
      <vt:lpstr>8-Week Healthy Nutrition Programme</vt:lpstr>
      <vt:lpstr>Why Diet Matters in Public Health?</vt:lpstr>
      <vt:lpstr>Are Young Adults Meeting Guidelines?</vt:lpstr>
      <vt:lpstr>Short-Term Consequences of Poor Diet </vt:lpstr>
      <vt:lpstr>Long-Term Consequences of Poor Diet</vt:lpstr>
      <vt:lpstr>PowerPoint Presentation</vt:lpstr>
      <vt:lpstr>How Will the Campaign Achieve Its Aims?</vt:lpstr>
      <vt:lpstr>Campaign Evaluation</vt:lpstr>
      <vt:lpstr>Campaign Poster</vt:lpstr>
      <vt:lpstr>Partners</vt:lpstr>
      <vt:lpstr>Behaviour Change Theories</vt:lpstr>
      <vt:lpstr>Physiological Benefits of Healthy Diet</vt:lpstr>
      <vt:lpstr>Psychological Benefits of Healthy Diet</vt:lpstr>
      <vt:lpstr>Sociological Benefits of Healthy Diet</vt:lpstr>
      <vt:lpstr>Barriers: Individual &amp; Physiological </vt:lpstr>
      <vt:lpstr>Barriers: Psychological &amp; Social</vt:lpstr>
      <vt:lpstr>Solution 1: Education &amp; Skills</vt:lpstr>
      <vt:lpstr>Solution 2: Social &amp; Peer Support</vt:lpstr>
      <vt:lpstr>Solution 3: Practical Resources &amp; Access</vt:lpstr>
      <vt:lpstr>Conclusion</vt:lpstr>
      <vt:lpstr>References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Barua, Shubha</dc:creator>
  <cp:lastModifiedBy>Barua, Shubha</cp:lastModifiedBy>
  <cp:revision>1</cp:revision>
  <dcterms:created xsi:type="dcterms:W3CDTF">2026-03-04T04:16:26Z</dcterms:created>
  <dcterms:modified xsi:type="dcterms:W3CDTF">2026-03-09T05:42:32Z</dcterms:modified>
</cp:coreProperties>
</file>