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72" r:id="rId1"/>
  </p:sldMasterIdLst>
  <p:sldIdLst>
    <p:sldId id="258" r:id="rId2"/>
    <p:sldId id="257" r:id="rId3"/>
    <p:sldId id="260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F5F5"/>
    <a:srgbClr val="FBEE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C388E1-F036-402E-959A-BCBB9B33A449}" v="53" dt="2025-10-26T11:09:51.805"/>
    <p1510:client id="{724DDA83-3A4C-4537-BFAE-D4C7715F9360}" v="37" dt="2025-10-26T11:25:59.252"/>
    <p1510:client id="{813B9C3F-BC30-4051-BF64-16F4FBDD79D6}" v="68" dt="2025-10-26T12:43:16.721"/>
    <p1510:client id="{959D4202-2114-40FB-9024-32666EF7AF89}" v="179" dt="2025-10-27T12:57:13.389"/>
    <p1510:client id="{996DC185-32F6-4C70-9F28-78DFDB118276}" v="20" dt="2025-10-26T11:35:03.652"/>
    <p1510:client id="{ABB64B3C-5130-488B-81BB-F8A9B04CC641}" v="341" dt="2025-10-27T12:13:31.166"/>
    <p1510:client id="{D2B9EF7D-64B5-4D93-B035-1F453A3ACE16}" v="71" dt="2025-10-27T10:27:22.1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heed Ali" userId="6386346e68987c68" providerId="Windows Live" clId="Web-{996DC185-32F6-4C70-9F28-78DFDB118276}"/>
    <pc:docChg chg="modSld">
      <pc:chgData name="Naheed Ali" userId="6386346e68987c68" providerId="Windows Live" clId="Web-{996DC185-32F6-4C70-9F28-78DFDB118276}" dt="2025-10-26T11:35:03.652" v="21" actId="1076"/>
      <pc:docMkLst>
        <pc:docMk/>
      </pc:docMkLst>
      <pc:sldChg chg="modSp">
        <pc:chgData name="Naheed Ali" userId="6386346e68987c68" providerId="Windows Live" clId="Web-{996DC185-32F6-4C70-9F28-78DFDB118276}" dt="2025-10-26T11:30:01.453" v="6" actId="14100"/>
        <pc:sldMkLst>
          <pc:docMk/>
          <pc:sldMk cId="872587651" sldId="257"/>
        </pc:sldMkLst>
        <pc:picChg chg="mod">
          <ac:chgData name="Naheed Ali" userId="6386346e68987c68" providerId="Windows Live" clId="Web-{996DC185-32F6-4C70-9F28-78DFDB118276}" dt="2025-10-26T11:29:45.015" v="4"/>
          <ac:picMkLst>
            <pc:docMk/>
            <pc:sldMk cId="872587651" sldId="257"/>
            <ac:picMk id="5" creationId="{F746C854-E06B-4E03-A94A-6B44BDAFDC96}"/>
          </ac:picMkLst>
        </pc:picChg>
        <pc:picChg chg="mod">
          <ac:chgData name="Naheed Ali" userId="6386346e68987c68" providerId="Windows Live" clId="Web-{996DC185-32F6-4C70-9F28-78DFDB118276}" dt="2025-10-26T11:30:01.453" v="6" actId="14100"/>
          <ac:picMkLst>
            <pc:docMk/>
            <pc:sldMk cId="872587651" sldId="257"/>
            <ac:picMk id="14" creationId="{361425CD-D13A-2795-E9C5-6887AD77096B}"/>
          </ac:picMkLst>
        </pc:picChg>
      </pc:sldChg>
      <pc:sldChg chg="modSp mod setBg">
        <pc:chgData name="Naheed Ali" userId="6386346e68987c68" providerId="Windows Live" clId="Web-{996DC185-32F6-4C70-9F28-78DFDB118276}" dt="2025-10-26T11:35:03.652" v="21" actId="1076"/>
        <pc:sldMkLst>
          <pc:docMk/>
          <pc:sldMk cId="826026884" sldId="260"/>
        </pc:sldMkLst>
        <pc:spChg chg="mod ord">
          <ac:chgData name="Naheed Ali" userId="6386346e68987c68" providerId="Windows Live" clId="Web-{996DC185-32F6-4C70-9F28-78DFDB118276}" dt="2025-10-26T11:34:58.402" v="20" actId="14100"/>
          <ac:spMkLst>
            <pc:docMk/>
            <pc:sldMk cId="826026884" sldId="260"/>
            <ac:spMk id="2" creationId="{A4152C1B-401A-0D51-02A1-1799B735A4C2}"/>
          </ac:spMkLst>
        </pc:spChg>
        <pc:picChg chg="mod ord">
          <ac:chgData name="Naheed Ali" userId="6386346e68987c68" providerId="Windows Live" clId="Web-{996DC185-32F6-4C70-9F28-78DFDB118276}" dt="2025-10-26T11:35:03.652" v="21" actId="1076"/>
          <ac:picMkLst>
            <pc:docMk/>
            <pc:sldMk cId="826026884" sldId="260"/>
            <ac:picMk id="5" creationId="{3C443E63-0317-DECF-D74E-848D852DAFBB}"/>
          </ac:picMkLst>
        </pc:picChg>
      </pc:sldChg>
    </pc:docChg>
  </pc:docChgLst>
  <pc:docChgLst>
    <pc:chgData name="Naheed Ali" userId="6386346e68987c68" providerId="Windows Live" clId="Web-{02C388E1-F036-402E-959A-BCBB9B33A449}"/>
    <pc:docChg chg="modSld">
      <pc:chgData name="Naheed Ali" userId="6386346e68987c68" providerId="Windows Live" clId="Web-{02C388E1-F036-402E-959A-BCBB9B33A449}" dt="2025-10-26T11:09:51.805" v="56"/>
      <pc:docMkLst>
        <pc:docMk/>
      </pc:docMkLst>
      <pc:sldChg chg="addSp delSp modSp">
        <pc:chgData name="Naheed Ali" userId="6386346e68987c68" providerId="Windows Live" clId="Web-{02C388E1-F036-402E-959A-BCBB9B33A449}" dt="2025-10-26T11:09:49.508" v="55"/>
        <pc:sldMkLst>
          <pc:docMk/>
          <pc:sldMk cId="872587651" sldId="257"/>
        </pc:sldMkLst>
        <pc:picChg chg="add del mod">
          <ac:chgData name="Naheed Ali" userId="6386346e68987c68" providerId="Windows Live" clId="Web-{02C388E1-F036-402E-959A-BCBB9B33A449}" dt="2025-10-26T11:09:49.508" v="55"/>
          <ac:picMkLst>
            <pc:docMk/>
            <pc:sldMk cId="872587651" sldId="257"/>
            <ac:picMk id="7" creationId="{89E91B55-EE2D-C4DA-E904-08BA5529A46E}"/>
          </ac:picMkLst>
        </pc:picChg>
      </pc:sldChg>
      <pc:sldChg chg="addSp delSp">
        <pc:chgData name="Naheed Ali" userId="6386346e68987c68" providerId="Windows Live" clId="Web-{02C388E1-F036-402E-959A-BCBB9B33A449}" dt="2025-10-26T11:09:51.805" v="56"/>
        <pc:sldMkLst>
          <pc:docMk/>
          <pc:sldMk cId="2942384668" sldId="258"/>
        </pc:sldMkLst>
        <pc:picChg chg="add del">
          <ac:chgData name="Naheed Ali" userId="6386346e68987c68" providerId="Windows Live" clId="Web-{02C388E1-F036-402E-959A-BCBB9B33A449}" dt="2025-10-26T11:09:51.805" v="56"/>
          <ac:picMkLst>
            <pc:docMk/>
            <pc:sldMk cId="2942384668" sldId="258"/>
            <ac:picMk id="1061" creationId="{7C97D137-1939-2831-F404-6B68DB1BC2E1}"/>
          </ac:picMkLst>
        </pc:picChg>
      </pc:sldChg>
      <pc:sldChg chg="modSp">
        <pc:chgData name="Naheed Ali" userId="6386346e68987c68" providerId="Windows Live" clId="Web-{02C388E1-F036-402E-959A-BCBB9B33A449}" dt="2025-10-26T11:04:19.859" v="52" actId="20577"/>
        <pc:sldMkLst>
          <pc:docMk/>
          <pc:sldMk cId="826026884" sldId="260"/>
        </pc:sldMkLst>
        <pc:spChg chg="mod">
          <ac:chgData name="Naheed Ali" userId="6386346e68987c68" providerId="Windows Live" clId="Web-{02C388E1-F036-402E-959A-BCBB9B33A449}" dt="2025-10-26T11:04:19.859" v="52" actId="20577"/>
          <ac:spMkLst>
            <pc:docMk/>
            <pc:sldMk cId="826026884" sldId="260"/>
            <ac:spMk id="2" creationId="{A4152C1B-401A-0D51-02A1-1799B735A4C2}"/>
          </ac:spMkLst>
        </pc:spChg>
        <pc:picChg chg="mod">
          <ac:chgData name="Naheed Ali" userId="6386346e68987c68" providerId="Windows Live" clId="Web-{02C388E1-F036-402E-959A-BCBB9B33A449}" dt="2025-10-26T11:02:50.152" v="44" actId="14100"/>
          <ac:picMkLst>
            <pc:docMk/>
            <pc:sldMk cId="826026884" sldId="260"/>
            <ac:picMk id="5" creationId="{3C443E63-0317-DECF-D74E-848D852DAFBB}"/>
          </ac:picMkLst>
        </pc:picChg>
      </pc:sldChg>
    </pc:docChg>
  </pc:docChgLst>
  <pc:docChgLst>
    <pc:chgData name="Naheed Ali" userId="6386346e68987c68" providerId="Windows Live" clId="Web-{724DDA83-3A4C-4537-BFAE-D4C7715F9360}"/>
    <pc:docChg chg="modSld">
      <pc:chgData name="Naheed Ali" userId="6386346e68987c68" providerId="Windows Live" clId="Web-{724DDA83-3A4C-4537-BFAE-D4C7715F9360}" dt="2025-10-26T11:27:18.442" v="38" actId="14100"/>
      <pc:docMkLst>
        <pc:docMk/>
      </pc:docMkLst>
      <pc:sldChg chg="addSp delSp modSp mod setBg">
        <pc:chgData name="Naheed Ali" userId="6386346e68987c68" providerId="Windows Live" clId="Web-{724DDA83-3A4C-4537-BFAE-D4C7715F9360}" dt="2025-10-26T11:25:59.252" v="37" actId="14100"/>
        <pc:sldMkLst>
          <pc:docMk/>
          <pc:sldMk cId="872587651" sldId="257"/>
        </pc:sldMkLst>
        <pc:spChg chg="mod">
          <ac:chgData name="Naheed Ali" userId="6386346e68987c68" providerId="Windows Live" clId="Web-{724DDA83-3A4C-4537-BFAE-D4C7715F9360}" dt="2025-10-26T11:19:58.937" v="1"/>
          <ac:spMkLst>
            <pc:docMk/>
            <pc:sldMk cId="872587651" sldId="257"/>
            <ac:spMk id="2" creationId="{6D1073F5-6354-4FFA-FF5B-7750C1EC2001}"/>
          </ac:spMkLst>
        </pc:spChg>
        <pc:spChg chg="mod">
          <ac:chgData name="Naheed Ali" userId="6386346e68987c68" providerId="Windows Live" clId="Web-{724DDA83-3A4C-4537-BFAE-D4C7715F9360}" dt="2025-10-26T11:19:58.937" v="1"/>
          <ac:spMkLst>
            <pc:docMk/>
            <pc:sldMk cId="872587651" sldId="257"/>
            <ac:spMk id="3" creationId="{77A44F6A-329B-EC62-0991-A3FB82018492}"/>
          </ac:spMkLst>
        </pc:spChg>
        <pc:spChg chg="mod">
          <ac:chgData name="Naheed Ali" userId="6386346e68987c68" providerId="Windows Live" clId="Web-{724DDA83-3A4C-4537-BFAE-D4C7715F9360}" dt="2025-10-26T11:19:58.937" v="1"/>
          <ac:spMkLst>
            <pc:docMk/>
            <pc:sldMk cId="872587651" sldId="257"/>
            <ac:spMk id="4" creationId="{677C0796-1526-D0F1-7217-5549DE65787E}"/>
          </ac:spMkLst>
        </pc:spChg>
        <pc:spChg chg="del">
          <ac:chgData name="Naheed Ali" userId="6386346e68987c68" providerId="Windows Live" clId="Web-{724DDA83-3A4C-4537-BFAE-D4C7715F9360}" dt="2025-10-26T11:19:58.937" v="1"/>
          <ac:spMkLst>
            <pc:docMk/>
            <pc:sldMk cId="872587651" sldId="257"/>
            <ac:spMk id="202" creationId="{B63E10B8-7A5C-4E1D-BE92-AAA068608C08}"/>
          </ac:spMkLst>
        </pc:spChg>
        <pc:spChg chg="del">
          <ac:chgData name="Naheed Ali" userId="6386346e68987c68" providerId="Windows Live" clId="Web-{724DDA83-3A4C-4537-BFAE-D4C7715F9360}" dt="2025-10-26T11:19:58.937" v="1"/>
          <ac:spMkLst>
            <pc:docMk/>
            <pc:sldMk cId="872587651" sldId="257"/>
            <ac:spMk id="204" creationId="{25C29AA3-A1AC-448F-A505-87CEAA1D90A1}"/>
          </ac:spMkLst>
        </pc:spChg>
        <pc:spChg chg="del">
          <ac:chgData name="Naheed Ali" userId="6386346e68987c68" providerId="Windows Live" clId="Web-{724DDA83-3A4C-4537-BFAE-D4C7715F9360}" dt="2025-10-26T11:19:58.937" v="1"/>
          <ac:spMkLst>
            <pc:docMk/>
            <pc:sldMk cId="872587651" sldId="257"/>
            <ac:spMk id="206" creationId="{E1C32068-6A8E-44A5-BE2D-65E7EC2DBF9A}"/>
          </ac:spMkLst>
        </pc:spChg>
        <pc:spChg chg="del">
          <ac:chgData name="Naheed Ali" userId="6386346e68987c68" providerId="Windows Live" clId="Web-{724DDA83-3A4C-4537-BFAE-D4C7715F9360}" dt="2025-10-26T11:19:58.937" v="1"/>
          <ac:spMkLst>
            <pc:docMk/>
            <pc:sldMk cId="872587651" sldId="257"/>
            <ac:spMk id="213" creationId="{9310DD53-17D0-4A12-A0E2-72F3334878B5}"/>
          </ac:spMkLst>
        </pc:spChg>
        <pc:spChg chg="mod">
          <ac:chgData name="Naheed Ali" userId="6386346e68987c68" providerId="Windows Live" clId="Web-{724DDA83-3A4C-4537-BFAE-D4C7715F9360}" dt="2025-10-26T11:21:01.159" v="2"/>
          <ac:spMkLst>
            <pc:docMk/>
            <pc:sldMk cId="872587651" sldId="257"/>
            <ac:spMk id="218" creationId="{CEC27341-4ABB-43EF-9E57-10A858F9251F}"/>
          </ac:spMkLst>
        </pc:spChg>
        <pc:spChg chg="add mod">
          <ac:chgData name="Naheed Ali" userId="6386346e68987c68" providerId="Windows Live" clId="Web-{724DDA83-3A4C-4537-BFAE-D4C7715F9360}" dt="2025-10-26T11:21:30.067" v="6"/>
          <ac:spMkLst>
            <pc:docMk/>
            <pc:sldMk cId="872587651" sldId="257"/>
            <ac:spMk id="220" creationId="{D2B98C55-54CC-433B-905F-FB0B2D2009ED}"/>
          </ac:spMkLst>
        </pc:spChg>
        <pc:spChg chg="add mod">
          <ac:chgData name="Naheed Ali" userId="6386346e68987c68" providerId="Windows Live" clId="Web-{724DDA83-3A4C-4537-BFAE-D4C7715F9360}" dt="2025-10-26T11:21:24.770" v="5"/>
          <ac:spMkLst>
            <pc:docMk/>
            <pc:sldMk cId="872587651" sldId="257"/>
            <ac:spMk id="222" creationId="{19E21906-D4D4-4F16-9228-3E004930E1C7}"/>
          </ac:spMkLst>
        </pc:spChg>
        <pc:spChg chg="add mod">
          <ac:chgData name="Naheed Ali" userId="6386346e68987c68" providerId="Windows Live" clId="Web-{724DDA83-3A4C-4537-BFAE-D4C7715F9360}" dt="2025-10-26T11:21:11.675" v="3"/>
          <ac:spMkLst>
            <pc:docMk/>
            <pc:sldMk cId="872587651" sldId="257"/>
            <ac:spMk id="224" creationId="{865BCC85-4C69-4CFB-A36A-6A489B87FFF3}"/>
          </ac:spMkLst>
        </pc:spChg>
        <pc:spChg chg="mod">
          <ac:chgData name="Naheed Ali" userId="6386346e68987c68" providerId="Windows Live" clId="Web-{724DDA83-3A4C-4537-BFAE-D4C7715F9360}" dt="2025-10-26T11:21:17.691" v="4"/>
          <ac:spMkLst>
            <pc:docMk/>
            <pc:sldMk cId="872587651" sldId="257"/>
            <ac:spMk id="226" creationId="{3A14BDAC-394B-4E9A-8ECE-61AA1A7C231A}"/>
          </ac:spMkLst>
        </pc:spChg>
        <pc:picChg chg="mod">
          <ac:chgData name="Naheed Ali" userId="6386346e68987c68" providerId="Windows Live" clId="Web-{724DDA83-3A4C-4537-BFAE-D4C7715F9360}" dt="2025-10-26T11:25:11.938" v="28" actId="14100"/>
          <ac:picMkLst>
            <pc:docMk/>
            <pc:sldMk cId="872587651" sldId="257"/>
            <ac:picMk id="5" creationId="{F746C854-E06B-4E03-A94A-6B44BDAFDC96}"/>
          </ac:picMkLst>
        </pc:picChg>
        <pc:picChg chg="mod">
          <ac:chgData name="Naheed Ali" userId="6386346e68987c68" providerId="Windows Live" clId="Web-{724DDA83-3A4C-4537-BFAE-D4C7715F9360}" dt="2025-10-26T11:25:59.252" v="37" actId="14100"/>
          <ac:picMkLst>
            <pc:docMk/>
            <pc:sldMk cId="872587651" sldId="257"/>
            <ac:picMk id="6" creationId="{4E3A8CBA-AC87-7440-BE62-9FA16751D5D9}"/>
          </ac:picMkLst>
        </pc:picChg>
        <pc:picChg chg="mod">
          <ac:chgData name="Naheed Ali" userId="6386346e68987c68" providerId="Windows Live" clId="Web-{724DDA83-3A4C-4537-BFAE-D4C7715F9360}" dt="2025-10-26T11:24:52.297" v="21" actId="14100"/>
          <ac:picMkLst>
            <pc:docMk/>
            <pc:sldMk cId="872587651" sldId="257"/>
            <ac:picMk id="14" creationId="{361425CD-D13A-2795-E9C5-6887AD77096B}"/>
          </ac:picMkLst>
        </pc:picChg>
        <pc:picChg chg="mod">
          <ac:chgData name="Naheed Ali" userId="6386346e68987c68" providerId="Windows Live" clId="Web-{724DDA83-3A4C-4537-BFAE-D4C7715F9360}" dt="2025-10-26T11:25:40.564" v="35" actId="14100"/>
          <ac:picMkLst>
            <pc:docMk/>
            <pc:sldMk cId="872587651" sldId="257"/>
            <ac:picMk id="15" creationId="{6176DC15-F628-C3F4-4657-081B18DCFB1A}"/>
          </ac:picMkLst>
        </pc:picChg>
        <pc:picChg chg="del">
          <ac:chgData name="Naheed Ali" userId="6386346e68987c68" providerId="Windows Live" clId="Web-{724DDA83-3A4C-4537-BFAE-D4C7715F9360}" dt="2025-10-26T11:19:21.296" v="0"/>
          <ac:picMkLst>
            <pc:docMk/>
            <pc:sldMk cId="872587651" sldId="257"/>
            <ac:picMk id="17" creationId="{F7A70728-868F-510C-9913-B8478797844F}"/>
          </ac:picMkLst>
        </pc:picChg>
      </pc:sldChg>
      <pc:sldChg chg="delSp modSp">
        <pc:chgData name="Naheed Ali" userId="6386346e68987c68" providerId="Windows Live" clId="Web-{724DDA83-3A4C-4537-BFAE-D4C7715F9360}" dt="2025-10-26T11:27:18.442" v="38" actId="14100"/>
        <pc:sldMkLst>
          <pc:docMk/>
          <pc:sldMk cId="2942384668" sldId="258"/>
        </pc:sldMkLst>
        <pc:graphicFrameChg chg="mod modGraphic">
          <ac:chgData name="Naheed Ali" userId="6386346e68987c68" providerId="Windows Live" clId="Web-{724DDA83-3A4C-4537-BFAE-D4C7715F9360}" dt="2025-10-26T11:27:18.442" v="38" actId="14100"/>
          <ac:graphicFrameMkLst>
            <pc:docMk/>
            <pc:sldMk cId="2942384668" sldId="258"/>
            <ac:graphicFrameMk id="7" creationId="{261AF29E-CF08-6784-ACAA-18FC9A056CA3}"/>
          </ac:graphicFrameMkLst>
        </pc:graphicFrameChg>
        <pc:picChg chg="mod">
          <ac:chgData name="Naheed Ali" userId="6386346e68987c68" providerId="Windows Live" clId="Web-{724DDA83-3A4C-4537-BFAE-D4C7715F9360}" dt="2025-10-26T11:23:51.279" v="14" actId="1076"/>
          <ac:picMkLst>
            <pc:docMk/>
            <pc:sldMk cId="2942384668" sldId="258"/>
            <ac:picMk id="5" creationId="{457D4A95-8D70-DE76-7151-E41ABAE41D97}"/>
          </ac:picMkLst>
        </pc:picChg>
        <pc:picChg chg="mod">
          <ac:chgData name="Naheed Ali" userId="6386346e68987c68" providerId="Windows Live" clId="Web-{724DDA83-3A4C-4537-BFAE-D4C7715F9360}" dt="2025-10-26T11:23:49.200" v="13" actId="1076"/>
          <ac:picMkLst>
            <pc:docMk/>
            <pc:sldMk cId="2942384668" sldId="258"/>
            <ac:picMk id="39" creationId="{FBF079AC-992D-1A6A-8831-C26E5F2576CB}"/>
          </ac:picMkLst>
        </pc:picChg>
        <pc:picChg chg="del">
          <ac:chgData name="Naheed Ali" userId="6386346e68987c68" providerId="Windows Live" clId="Web-{724DDA83-3A4C-4537-BFAE-D4C7715F9360}" dt="2025-10-26T11:22:59.057" v="11"/>
          <ac:picMkLst>
            <pc:docMk/>
            <pc:sldMk cId="2942384668" sldId="258"/>
            <ac:picMk id="1061" creationId="{7C97D137-1939-2831-F404-6B68DB1BC2E1}"/>
          </ac:picMkLst>
        </pc:picChg>
      </pc:sldChg>
    </pc:docChg>
  </pc:docChgLst>
  <pc:docChgLst>
    <pc:chgData name="Naheed Ali" userId="6386346e68987c68" providerId="Windows Live" clId="Web-{A0B89B94-D62B-4599-AFA6-75177E514CD1}"/>
    <pc:docChg chg="mod modSld">
      <pc:chgData name="Naheed Ali" userId="6386346e68987c68" providerId="Windows Live" clId="Web-{A0B89B94-D62B-4599-AFA6-75177E514CD1}" dt="2025-10-22T07:58:25.105" v="132"/>
      <pc:docMkLst>
        <pc:docMk/>
      </pc:docMkLst>
      <pc:sldChg chg="addSp delSp modSp">
        <pc:chgData name="Naheed Ali" userId="6386346e68987c68" providerId="Windows Live" clId="Web-{A0B89B94-D62B-4599-AFA6-75177E514CD1}" dt="2025-10-22T07:58:25.105" v="132"/>
        <pc:sldMkLst>
          <pc:docMk/>
          <pc:sldMk cId="872587651" sldId="257"/>
        </pc:sldMkLst>
        <pc:spChg chg="mod ord">
          <ac:chgData name="Naheed Ali" userId="6386346e68987c68" providerId="Windows Live" clId="Web-{A0B89B94-D62B-4599-AFA6-75177E514CD1}" dt="2025-10-22T07:55:53.019" v="129"/>
          <ac:spMkLst>
            <pc:docMk/>
            <pc:sldMk cId="872587651" sldId="257"/>
            <ac:spMk id="2" creationId="{6D1073F5-6354-4FFA-FF5B-7750C1EC2001}"/>
          </ac:spMkLst>
        </pc:spChg>
        <pc:spChg chg="mod ord">
          <ac:chgData name="Naheed Ali" userId="6386346e68987c68" providerId="Windows Live" clId="Web-{A0B89B94-D62B-4599-AFA6-75177E514CD1}" dt="2025-10-22T07:55:53.019" v="129"/>
          <ac:spMkLst>
            <pc:docMk/>
            <pc:sldMk cId="872587651" sldId="257"/>
            <ac:spMk id="3" creationId="{77A44F6A-329B-EC62-0991-A3FB82018492}"/>
          </ac:spMkLst>
        </pc:spChg>
        <pc:spChg chg="mod ord">
          <ac:chgData name="Naheed Ali" userId="6386346e68987c68" providerId="Windows Live" clId="Web-{A0B89B94-D62B-4599-AFA6-75177E514CD1}" dt="2025-10-22T07:55:53.019" v="129"/>
          <ac:spMkLst>
            <pc:docMk/>
            <pc:sldMk cId="872587651" sldId="257"/>
            <ac:spMk id="4" creationId="{677C0796-1526-D0F1-7217-5549DE65787E}"/>
          </ac:spMkLst>
        </pc:spChg>
      </pc:sldChg>
    </pc:docChg>
  </pc:docChgLst>
  <pc:docChgLst>
    <pc:chgData name="Naheed Ali" userId="6386346e68987c68" providerId="Windows Live" clId="Web-{959D4202-2114-40FB-9024-32666EF7AF89}"/>
    <pc:docChg chg="modSld">
      <pc:chgData name="Naheed Ali" userId="6386346e68987c68" providerId="Windows Live" clId="Web-{959D4202-2114-40FB-9024-32666EF7AF89}" dt="2025-10-27T12:57:13.389" v="239"/>
      <pc:docMkLst>
        <pc:docMk/>
      </pc:docMkLst>
      <pc:sldChg chg="modSp">
        <pc:chgData name="Naheed Ali" userId="6386346e68987c68" providerId="Windows Live" clId="Web-{959D4202-2114-40FB-9024-32666EF7AF89}" dt="2025-10-27T12:45:17.176" v="180" actId="1076"/>
        <pc:sldMkLst>
          <pc:docMk/>
          <pc:sldMk cId="872587651" sldId="257"/>
        </pc:sldMkLst>
        <pc:picChg chg="mod">
          <ac:chgData name="Naheed Ali" userId="6386346e68987c68" providerId="Windows Live" clId="Web-{959D4202-2114-40FB-9024-32666EF7AF89}" dt="2025-10-27T12:36:38.276" v="132" actId="14100"/>
          <ac:picMkLst>
            <pc:docMk/>
            <pc:sldMk cId="872587651" sldId="257"/>
            <ac:picMk id="5" creationId="{B69EA1CE-D5A4-9E42-6770-5DA391F44BD5}"/>
          </ac:picMkLst>
        </pc:picChg>
        <pc:picChg chg="mod">
          <ac:chgData name="Naheed Ali" userId="6386346e68987c68" providerId="Windows Live" clId="Web-{959D4202-2114-40FB-9024-32666EF7AF89}" dt="2025-10-27T12:36:28.135" v="131" actId="1076"/>
          <ac:picMkLst>
            <pc:docMk/>
            <pc:sldMk cId="872587651" sldId="257"/>
            <ac:picMk id="6" creationId="{83CE8D24-506A-B535-0C4C-24E1CFEDE5E6}"/>
          </ac:picMkLst>
        </pc:picChg>
        <pc:picChg chg="mod">
          <ac:chgData name="Naheed Ali" userId="6386346e68987c68" providerId="Windows Live" clId="Web-{959D4202-2114-40FB-9024-32666EF7AF89}" dt="2025-10-27T12:45:04.457" v="177" actId="14100"/>
          <ac:picMkLst>
            <pc:docMk/>
            <pc:sldMk cId="872587651" sldId="257"/>
            <ac:picMk id="8" creationId="{34B066A3-E6AF-35E3-4BF5-0994F9646FA8}"/>
          </ac:picMkLst>
        </pc:picChg>
        <pc:picChg chg="mod">
          <ac:chgData name="Naheed Ali" userId="6386346e68987c68" providerId="Windows Live" clId="Web-{959D4202-2114-40FB-9024-32666EF7AF89}" dt="2025-10-27T12:44:46.722" v="173" actId="1076"/>
          <ac:picMkLst>
            <pc:docMk/>
            <pc:sldMk cId="872587651" sldId="257"/>
            <ac:picMk id="9" creationId="{9BF7BE11-0F5C-1787-6395-04BAEE59B215}"/>
          </ac:picMkLst>
        </pc:picChg>
        <pc:picChg chg="mod">
          <ac:chgData name="Naheed Ali" userId="6386346e68987c68" providerId="Windows Live" clId="Web-{959D4202-2114-40FB-9024-32666EF7AF89}" dt="2025-10-27T12:45:17.176" v="180" actId="1076"/>
          <ac:picMkLst>
            <pc:docMk/>
            <pc:sldMk cId="872587651" sldId="257"/>
            <ac:picMk id="13" creationId="{9977EEED-6A88-7390-0E3F-05C7697351AD}"/>
          </ac:picMkLst>
        </pc:picChg>
        <pc:picChg chg="mod">
          <ac:chgData name="Naheed Ali" userId="6386346e68987c68" providerId="Windows Live" clId="Web-{959D4202-2114-40FB-9024-32666EF7AF89}" dt="2025-10-27T12:17:28.733" v="26"/>
          <ac:picMkLst>
            <pc:docMk/>
            <pc:sldMk cId="872587651" sldId="257"/>
            <ac:picMk id="14" creationId="{361425CD-D13A-2795-E9C5-6887AD77096B}"/>
          </ac:picMkLst>
        </pc:picChg>
      </pc:sldChg>
      <pc:sldChg chg="addSp delSp modSp mod setBg">
        <pc:chgData name="Naheed Ali" userId="6386346e68987c68" providerId="Windows Live" clId="Web-{959D4202-2114-40FB-9024-32666EF7AF89}" dt="2025-10-27T12:57:13.389" v="239"/>
        <pc:sldMkLst>
          <pc:docMk/>
          <pc:sldMk cId="2942384668" sldId="258"/>
        </pc:sldMkLst>
        <pc:spChg chg="add del mod">
          <ac:chgData name="Naheed Ali" userId="6386346e68987c68" providerId="Windows Live" clId="Web-{959D4202-2114-40FB-9024-32666EF7AF89}" dt="2025-10-27T12:53:16.127" v="221"/>
          <ac:spMkLst>
            <pc:docMk/>
            <pc:sldMk cId="2942384668" sldId="258"/>
            <ac:spMk id="233" creationId="{68CB82BD-B590-4760-B7F8-6A58B6368ECA}"/>
          </ac:spMkLst>
        </pc:spChg>
        <pc:spChg chg="add del">
          <ac:chgData name="Naheed Ali" userId="6386346e68987c68" providerId="Windows Live" clId="Web-{959D4202-2114-40FB-9024-32666EF7AF89}" dt="2025-10-27T12:50:35.481" v="206"/>
          <ac:spMkLst>
            <pc:docMk/>
            <pc:sldMk cId="2942384668" sldId="258"/>
            <ac:spMk id="239" creationId="{68CB82BD-B590-4760-B7F8-6A58B6368ECA}"/>
          </ac:spMkLst>
        </pc:spChg>
        <pc:spChg chg="add mod">
          <ac:chgData name="Naheed Ali" userId="6386346e68987c68" providerId="Windows Live" clId="Web-{959D4202-2114-40FB-9024-32666EF7AF89}" dt="2025-10-27T12:53:44.346" v="223"/>
          <ac:spMkLst>
            <pc:docMk/>
            <pc:sldMk cId="2942384668" sldId="258"/>
            <ac:spMk id="831" creationId="{68CB82BD-B590-4760-B7F8-6A58B6368ECA}"/>
          </ac:spMkLst>
        </pc:spChg>
        <pc:graphicFrameChg chg="del mod modGraphic">
          <ac:chgData name="Naheed Ali" userId="6386346e68987c68" providerId="Windows Live" clId="Web-{959D4202-2114-40FB-9024-32666EF7AF89}" dt="2025-10-27T12:50:41.153" v="207"/>
          <ac:graphicFrameMkLst>
            <pc:docMk/>
            <pc:sldMk cId="2942384668" sldId="258"/>
            <ac:graphicFrameMk id="7" creationId="{261AF29E-CF08-6784-ACAA-18FC9A056CA3}"/>
          </ac:graphicFrameMkLst>
        </pc:graphicFrameChg>
        <pc:graphicFrameChg chg="add mod modGraphic">
          <ac:chgData name="Naheed Ali" userId="6386346e68987c68" providerId="Windows Live" clId="Web-{959D4202-2114-40FB-9024-32666EF7AF89}" dt="2025-10-27T12:57:13.389" v="239"/>
          <ac:graphicFrameMkLst>
            <pc:docMk/>
            <pc:sldMk cId="2942384668" sldId="258"/>
            <ac:graphicFrameMk id="826" creationId="{261AF29E-CF08-6784-ACAA-18FC9A056CA3}"/>
          </ac:graphicFrameMkLst>
        </pc:graphicFrameChg>
        <pc:picChg chg="mod ord">
          <ac:chgData name="Naheed Ali" userId="6386346e68987c68" providerId="Windows Live" clId="Web-{959D4202-2114-40FB-9024-32666EF7AF89}" dt="2025-10-27T12:52:42.220" v="218"/>
          <ac:picMkLst>
            <pc:docMk/>
            <pc:sldMk cId="2942384668" sldId="258"/>
            <ac:picMk id="5" creationId="{457D4A95-8D70-DE76-7151-E41ABAE41D97}"/>
          </ac:picMkLst>
        </pc:picChg>
        <pc:picChg chg="mod">
          <ac:chgData name="Naheed Ali" userId="6386346e68987c68" providerId="Windows Live" clId="Web-{959D4202-2114-40FB-9024-32666EF7AF89}" dt="2025-10-27T12:52:42.220" v="218"/>
          <ac:picMkLst>
            <pc:docMk/>
            <pc:sldMk cId="2942384668" sldId="258"/>
            <ac:picMk id="229" creationId="{1E5C8BAB-79A8-4DAD-D77E-F299C0F5EC9C}"/>
          </ac:picMkLst>
        </pc:picChg>
      </pc:sldChg>
      <pc:sldChg chg="addSp delSp modSp mod setBg">
        <pc:chgData name="Naheed Ali" userId="6386346e68987c68" providerId="Windows Live" clId="Web-{959D4202-2114-40FB-9024-32666EF7AF89}" dt="2025-10-27T12:42:27.623" v="164"/>
        <pc:sldMkLst>
          <pc:docMk/>
          <pc:sldMk cId="826026884" sldId="260"/>
        </pc:sldMkLst>
        <pc:spChg chg="add del">
          <ac:chgData name="Naheed Ali" userId="6386346e68987c68" providerId="Windows Live" clId="Web-{959D4202-2114-40FB-9024-32666EF7AF89}" dt="2025-10-27T12:29:45.466" v="100"/>
          <ac:spMkLst>
            <pc:docMk/>
            <pc:sldMk cId="826026884" sldId="260"/>
            <ac:spMk id="2" creationId="{A4152C1B-401A-0D51-02A1-1799B735A4C2}"/>
          </ac:spMkLst>
        </pc:spChg>
        <pc:graphicFrameChg chg="add del mod">
          <ac:chgData name="Naheed Ali" userId="6386346e68987c68" providerId="Windows Live" clId="Web-{959D4202-2114-40FB-9024-32666EF7AF89}" dt="2025-10-27T12:25:08.942" v="69"/>
          <ac:graphicFrameMkLst>
            <pc:docMk/>
            <pc:sldMk cId="826026884" sldId="260"/>
            <ac:graphicFrameMk id="7" creationId="{1F10BD6B-BDC0-2D75-13F7-884240CC7D6D}"/>
          </ac:graphicFrameMkLst>
        </pc:graphicFrameChg>
        <pc:graphicFrameChg chg="add del mod modGraphic">
          <ac:chgData name="Naheed Ali" userId="6386346e68987c68" providerId="Windows Live" clId="Web-{959D4202-2114-40FB-9024-32666EF7AF89}" dt="2025-10-27T12:29:45.466" v="100"/>
          <ac:graphicFrameMkLst>
            <pc:docMk/>
            <pc:sldMk cId="826026884" sldId="260"/>
            <ac:graphicFrameMk id="8" creationId="{A06B2445-B767-F4A6-25BA-8E32C63FAD8A}"/>
          </ac:graphicFrameMkLst>
        </pc:graphicFrameChg>
        <pc:picChg chg="add del mod">
          <ac:chgData name="Naheed Ali" userId="6386346e68987c68" providerId="Windows Live" clId="Web-{959D4202-2114-40FB-9024-32666EF7AF89}" dt="2025-10-27T12:42:27.623" v="164"/>
          <ac:picMkLst>
            <pc:docMk/>
            <pc:sldMk cId="826026884" sldId="260"/>
            <ac:picMk id="5" creationId="{3C443E63-0317-DECF-D74E-848D852DAFBB}"/>
          </ac:picMkLst>
        </pc:picChg>
      </pc:sldChg>
    </pc:docChg>
  </pc:docChgLst>
  <pc:docChgLst>
    <pc:chgData name="Naheed Ali" userId="6386346e68987c68" providerId="Windows Live" clId="Web-{FC325342-E3F5-485D-AA4D-C4FD99FBE94C}"/>
    <pc:docChg chg="modSld">
      <pc:chgData name="Naheed Ali" userId="6386346e68987c68" providerId="Windows Live" clId="Web-{FC325342-E3F5-485D-AA4D-C4FD99FBE94C}" dt="2025-10-24T15:44:26.111" v="199" actId="20577"/>
      <pc:docMkLst>
        <pc:docMk/>
      </pc:docMkLst>
      <pc:sldChg chg="addSp delSp modSp">
        <pc:chgData name="Naheed Ali" userId="6386346e68987c68" providerId="Windows Live" clId="Web-{FC325342-E3F5-485D-AA4D-C4FD99FBE94C}" dt="2025-10-24T15:40:10.295" v="178" actId="14100"/>
        <pc:sldMkLst>
          <pc:docMk/>
          <pc:sldMk cId="2942384668" sldId="258"/>
        </pc:sldMkLst>
        <pc:picChg chg="mod">
          <ac:chgData name="Naheed Ali" userId="6386346e68987c68" providerId="Windows Live" clId="Web-{FC325342-E3F5-485D-AA4D-C4FD99FBE94C}" dt="2025-10-24T15:38:27.058" v="174"/>
          <ac:picMkLst>
            <pc:docMk/>
            <pc:sldMk cId="2942384668" sldId="258"/>
            <ac:picMk id="5" creationId="{457D4A95-8D70-DE76-7151-E41ABAE41D97}"/>
          </ac:picMkLst>
        </pc:picChg>
      </pc:sldChg>
      <pc:sldChg chg="addSp delSp modSp mod setBg setClrOvrMap">
        <pc:chgData name="Naheed Ali" userId="6386346e68987c68" providerId="Windows Live" clId="Web-{FC325342-E3F5-485D-AA4D-C4FD99FBE94C}" dt="2025-10-24T15:44:26.111" v="199" actId="20577"/>
        <pc:sldMkLst>
          <pc:docMk/>
          <pc:sldMk cId="826026884" sldId="260"/>
        </pc:sldMkLst>
        <pc:spChg chg="mod ord">
          <ac:chgData name="Naheed Ali" userId="6386346e68987c68" providerId="Windows Live" clId="Web-{FC325342-E3F5-485D-AA4D-C4FD99FBE94C}" dt="2025-10-24T15:44:26.111" v="199" actId="20577"/>
          <ac:spMkLst>
            <pc:docMk/>
            <pc:sldMk cId="826026884" sldId="260"/>
            <ac:spMk id="2" creationId="{A4152C1B-401A-0D51-02A1-1799B735A4C2}"/>
          </ac:spMkLst>
        </pc:spChg>
        <pc:picChg chg="add mod ord">
          <ac:chgData name="Naheed Ali" userId="6386346e68987c68" providerId="Windows Live" clId="Web-{FC325342-E3F5-485D-AA4D-C4FD99FBE94C}" dt="2025-10-24T15:43:33.126" v="192"/>
          <ac:picMkLst>
            <pc:docMk/>
            <pc:sldMk cId="826026884" sldId="260"/>
            <ac:picMk id="5" creationId="{3C443E63-0317-DECF-D74E-848D852DAFBB}"/>
          </ac:picMkLst>
        </pc:picChg>
      </pc:sldChg>
    </pc:docChg>
  </pc:docChgLst>
  <pc:docChgLst>
    <pc:chgData name="Naheed Ali" userId="6386346e68987c68" providerId="Windows Live" clId="Web-{A71C9D3C-29A1-482C-B2DA-9E538A5A74D0}"/>
    <pc:docChg chg="modSld">
      <pc:chgData name="Naheed Ali" userId="6386346e68987c68" providerId="Windows Live" clId="Web-{A71C9D3C-29A1-482C-B2DA-9E538A5A74D0}" dt="2025-10-24T12:25:45.581" v="178" actId="1076"/>
      <pc:docMkLst>
        <pc:docMk/>
      </pc:docMkLst>
      <pc:sldChg chg="addSp delSp modSp mod setBg">
        <pc:chgData name="Naheed Ali" userId="6386346e68987c68" providerId="Windows Live" clId="Web-{A71C9D3C-29A1-482C-B2DA-9E538A5A74D0}" dt="2025-10-24T11:58:14.036" v="71" actId="14100"/>
        <pc:sldMkLst>
          <pc:docMk/>
          <pc:sldMk cId="872587651" sldId="257"/>
        </pc:sldMkLst>
      </pc:sldChg>
      <pc:sldChg chg="addSp delSp modSp mod setBg">
        <pc:chgData name="Naheed Ali" userId="6386346e68987c68" providerId="Windows Live" clId="Web-{A71C9D3C-29A1-482C-B2DA-9E538A5A74D0}" dt="2025-10-24T12:25:45.581" v="178" actId="1076"/>
        <pc:sldMkLst>
          <pc:docMk/>
          <pc:sldMk cId="2942384668" sldId="258"/>
        </pc:sldMkLst>
        <pc:picChg chg="mod">
          <ac:chgData name="Naheed Ali" userId="6386346e68987c68" providerId="Windows Live" clId="Web-{A71C9D3C-29A1-482C-B2DA-9E538A5A74D0}" dt="2025-10-24T12:22:09.792" v="168"/>
          <ac:picMkLst>
            <pc:docMk/>
            <pc:sldMk cId="2942384668" sldId="258"/>
            <ac:picMk id="5" creationId="{457D4A95-8D70-DE76-7151-E41ABAE41D97}"/>
          </ac:picMkLst>
        </pc:picChg>
      </pc:sldChg>
      <pc:sldChg chg="addSp delSp modSp mod setBg">
        <pc:chgData name="Naheed Ali" userId="6386346e68987c68" providerId="Windows Live" clId="Web-{A71C9D3C-29A1-482C-B2DA-9E538A5A74D0}" dt="2025-10-24T12:17:38.840" v="156" actId="20577"/>
        <pc:sldMkLst>
          <pc:docMk/>
          <pc:sldMk cId="826026884" sldId="260"/>
        </pc:sldMkLst>
        <pc:spChg chg="mod">
          <ac:chgData name="Naheed Ali" userId="6386346e68987c68" providerId="Windows Live" clId="Web-{A71C9D3C-29A1-482C-B2DA-9E538A5A74D0}" dt="2025-10-24T12:17:38.840" v="156" actId="20577"/>
          <ac:spMkLst>
            <pc:docMk/>
            <pc:sldMk cId="826026884" sldId="260"/>
            <ac:spMk id="2" creationId="{A4152C1B-401A-0D51-02A1-1799B735A4C2}"/>
          </ac:spMkLst>
        </pc:spChg>
      </pc:sldChg>
    </pc:docChg>
  </pc:docChgLst>
  <pc:docChgLst>
    <pc:chgData name="Naheed Ali" userId="6386346e68987c68" providerId="Windows Live" clId="Web-{ABB64B3C-5130-488B-81BB-F8A9B04CC641}"/>
    <pc:docChg chg="modSld">
      <pc:chgData name="Naheed Ali" userId="6386346e68987c68" providerId="Windows Live" clId="Web-{ABB64B3C-5130-488B-81BB-F8A9B04CC641}" dt="2025-10-27T12:13:31.166" v="362" actId="1076"/>
      <pc:docMkLst>
        <pc:docMk/>
      </pc:docMkLst>
      <pc:sldChg chg="addSp delSp modSp addAnim delAnim modAnim">
        <pc:chgData name="Naheed Ali" userId="6386346e68987c68" providerId="Windows Live" clId="Web-{ABB64B3C-5130-488B-81BB-F8A9B04CC641}" dt="2025-10-27T12:13:31.166" v="362" actId="1076"/>
        <pc:sldMkLst>
          <pc:docMk/>
          <pc:sldMk cId="872587651" sldId="257"/>
        </pc:sldMkLst>
        <pc:spChg chg="mod">
          <ac:chgData name="Naheed Ali" userId="6386346e68987c68" providerId="Windows Live" clId="Web-{ABB64B3C-5130-488B-81BB-F8A9B04CC641}" dt="2025-10-27T12:05:25.246" v="296"/>
          <ac:spMkLst>
            <pc:docMk/>
            <pc:sldMk cId="872587651" sldId="257"/>
            <ac:spMk id="3" creationId="{77A44F6A-329B-EC62-0991-A3FB82018492}"/>
          </ac:spMkLst>
        </pc:spChg>
        <pc:spChg chg="mod">
          <ac:chgData name="Naheed Ali" userId="6386346e68987c68" providerId="Windows Live" clId="Web-{ABB64B3C-5130-488B-81BB-F8A9B04CC641}" dt="2025-10-27T12:05:25.246" v="296"/>
          <ac:spMkLst>
            <pc:docMk/>
            <pc:sldMk cId="872587651" sldId="257"/>
            <ac:spMk id="4" creationId="{677C0796-1526-D0F1-7217-5549DE65787E}"/>
          </ac:spMkLst>
        </pc:spChg>
        <pc:spChg chg="add del mod">
          <ac:chgData name="Naheed Ali" userId="6386346e68987c68" providerId="Windows Live" clId="Web-{ABB64B3C-5130-488B-81BB-F8A9B04CC641}" dt="2025-10-27T11:26:10.346" v="108"/>
          <ac:spMkLst>
            <pc:docMk/>
            <pc:sldMk cId="872587651" sldId="257"/>
            <ac:spMk id="10" creationId="{42D2FB0C-B439-BB33-B9AA-7A30537BBCB9}"/>
          </ac:spMkLst>
        </pc:spChg>
        <pc:spChg chg="add del mod">
          <ac:chgData name="Naheed Ali" userId="6386346e68987c68" providerId="Windows Live" clId="Web-{ABB64B3C-5130-488B-81BB-F8A9B04CC641}" dt="2025-10-27T11:25:49.377" v="102"/>
          <ac:spMkLst>
            <pc:docMk/>
            <pc:sldMk cId="872587651" sldId="257"/>
            <ac:spMk id="11" creationId="{71A927F2-BFB1-7019-BD40-1D4CC5D969D2}"/>
          </ac:spMkLst>
        </pc:spChg>
        <pc:spChg chg="add del">
          <ac:chgData name="Naheed Ali" userId="6386346e68987c68" providerId="Windows Live" clId="Web-{ABB64B3C-5130-488B-81BB-F8A9B04CC641}" dt="2025-10-27T12:05:25.246" v="296"/>
          <ac:spMkLst>
            <pc:docMk/>
            <pc:sldMk cId="872587651" sldId="257"/>
            <ac:spMk id="218" creationId="{CEC27341-4ABB-43EF-9E57-10A858F9251F}"/>
          </ac:spMkLst>
        </pc:spChg>
        <pc:spChg chg="add del">
          <ac:chgData name="Naheed Ali" userId="6386346e68987c68" providerId="Windows Live" clId="Web-{ABB64B3C-5130-488B-81BB-F8A9B04CC641}" dt="2025-10-27T12:05:25.246" v="296"/>
          <ac:spMkLst>
            <pc:docMk/>
            <pc:sldMk cId="872587651" sldId="257"/>
            <ac:spMk id="220" creationId="{D2B98C55-54CC-433B-905F-FB0B2D2009ED}"/>
          </ac:spMkLst>
        </pc:spChg>
        <pc:spChg chg="add del mod">
          <ac:chgData name="Naheed Ali" userId="6386346e68987c68" providerId="Windows Live" clId="Web-{ABB64B3C-5130-488B-81BB-F8A9B04CC641}" dt="2025-10-27T12:05:25.246" v="296"/>
          <ac:spMkLst>
            <pc:docMk/>
            <pc:sldMk cId="872587651" sldId="257"/>
            <ac:spMk id="222" creationId="{19E21906-D4D4-4F16-9228-3E004930E1C7}"/>
          </ac:spMkLst>
        </pc:spChg>
        <pc:spChg chg="add del">
          <ac:chgData name="Naheed Ali" userId="6386346e68987c68" providerId="Windows Live" clId="Web-{ABB64B3C-5130-488B-81BB-F8A9B04CC641}" dt="2025-10-27T12:05:25.246" v="296"/>
          <ac:spMkLst>
            <pc:docMk/>
            <pc:sldMk cId="872587651" sldId="257"/>
            <ac:spMk id="224" creationId="{865BCC85-4C69-4CFB-A36A-6A489B87FFF3}"/>
          </ac:spMkLst>
        </pc:spChg>
        <pc:spChg chg="add del">
          <ac:chgData name="Naheed Ali" userId="6386346e68987c68" providerId="Windows Live" clId="Web-{ABB64B3C-5130-488B-81BB-F8A9B04CC641}" dt="2025-10-27T12:05:25.246" v="296"/>
          <ac:spMkLst>
            <pc:docMk/>
            <pc:sldMk cId="872587651" sldId="257"/>
            <ac:spMk id="226" creationId="{3A14BDAC-394B-4E9A-8ECE-61AA1A7C231A}"/>
          </ac:spMkLst>
        </pc:spChg>
        <pc:spChg chg="add del">
          <ac:chgData name="Naheed Ali" userId="6386346e68987c68" providerId="Windows Live" clId="Web-{ABB64B3C-5130-488B-81BB-F8A9B04CC641}" dt="2025-10-27T12:05:25.246" v="296"/>
          <ac:spMkLst>
            <pc:docMk/>
            <pc:sldMk cId="872587651" sldId="257"/>
            <ac:spMk id="231" creationId="{72A4EC06-1934-41CA-947A-1A2AD663408A}"/>
          </ac:spMkLst>
        </pc:spChg>
        <pc:picChg chg="mod">
          <ac:chgData name="Naheed Ali" userId="6386346e68987c68" providerId="Windows Live" clId="Web-{ABB64B3C-5130-488B-81BB-F8A9B04CC641}" dt="2025-10-27T12:11:26.409" v="347" actId="1076"/>
          <ac:picMkLst>
            <pc:docMk/>
            <pc:sldMk cId="872587651" sldId="257"/>
            <ac:picMk id="5" creationId="{B69EA1CE-D5A4-9E42-6770-5DA391F44BD5}"/>
          </ac:picMkLst>
        </pc:picChg>
        <pc:picChg chg="add del mod ord">
          <ac:chgData name="Naheed Ali" userId="6386346e68987c68" providerId="Windows Live" clId="Web-{ABB64B3C-5130-488B-81BB-F8A9B04CC641}" dt="2025-10-27T12:12:12.209" v="353" actId="1076"/>
          <ac:picMkLst>
            <pc:docMk/>
            <pc:sldMk cId="872587651" sldId="257"/>
            <ac:picMk id="6" creationId="{83CE8D24-506A-B535-0C4C-24E1CFEDE5E6}"/>
          </ac:picMkLst>
        </pc:picChg>
        <pc:picChg chg="add del mod">
          <ac:chgData name="Naheed Ali" userId="6386346e68987c68" providerId="Windows Live" clId="Web-{ABB64B3C-5130-488B-81BB-F8A9B04CC641}" dt="2025-10-27T11:10:28.291" v="71"/>
          <ac:picMkLst>
            <pc:docMk/>
            <pc:sldMk cId="872587651" sldId="257"/>
            <ac:picMk id="7" creationId="{F8EDEB0E-5E7A-934E-D6BD-760CD51B6E36}"/>
          </ac:picMkLst>
        </pc:picChg>
        <pc:picChg chg="mod">
          <ac:chgData name="Naheed Ali" userId="6386346e68987c68" providerId="Windows Live" clId="Web-{ABB64B3C-5130-488B-81BB-F8A9B04CC641}" dt="2025-10-27T12:13:31.166" v="362" actId="1076"/>
          <ac:picMkLst>
            <pc:docMk/>
            <pc:sldMk cId="872587651" sldId="257"/>
            <ac:picMk id="8" creationId="{34B066A3-E6AF-35E3-4BF5-0994F9646FA8}"/>
          </ac:picMkLst>
        </pc:picChg>
        <pc:picChg chg="mod">
          <ac:chgData name="Naheed Ali" userId="6386346e68987c68" providerId="Windows Live" clId="Web-{ABB64B3C-5130-488B-81BB-F8A9B04CC641}" dt="2025-10-27T12:13:04.040" v="357" actId="1076"/>
          <ac:picMkLst>
            <pc:docMk/>
            <pc:sldMk cId="872587651" sldId="257"/>
            <ac:picMk id="9" creationId="{9BF7BE11-0F5C-1787-6395-04BAEE59B215}"/>
          </ac:picMkLst>
        </pc:picChg>
        <pc:picChg chg="add mod">
          <ac:chgData name="Naheed Ali" userId="6386346e68987c68" providerId="Windows Live" clId="Web-{ABB64B3C-5130-488B-81BB-F8A9B04CC641}" dt="2025-10-27T12:12:48.351" v="356" actId="1076"/>
          <ac:picMkLst>
            <pc:docMk/>
            <pc:sldMk cId="872587651" sldId="257"/>
            <ac:picMk id="13" creationId="{9977EEED-6A88-7390-0E3F-05C7697351AD}"/>
          </ac:picMkLst>
        </pc:picChg>
        <pc:picChg chg="mod">
          <ac:chgData name="Naheed Ali" userId="6386346e68987c68" providerId="Windows Live" clId="Web-{ABB64B3C-5130-488B-81BB-F8A9B04CC641}" dt="2025-10-27T12:05:25.246" v="296"/>
          <ac:picMkLst>
            <pc:docMk/>
            <pc:sldMk cId="872587651" sldId="257"/>
            <ac:picMk id="14" creationId="{361425CD-D13A-2795-E9C5-6887AD77096B}"/>
          </ac:picMkLst>
        </pc:picChg>
      </pc:sldChg>
      <pc:sldChg chg="addSp delSp modSp mod setBg">
        <pc:chgData name="Naheed Ali" userId="6386346e68987c68" providerId="Windows Live" clId="Web-{ABB64B3C-5130-488B-81BB-F8A9B04CC641}" dt="2025-10-27T12:03:45.807" v="288" actId="1076"/>
        <pc:sldMkLst>
          <pc:docMk/>
          <pc:sldMk cId="2942384668" sldId="258"/>
        </pc:sldMkLst>
        <pc:spChg chg="add del">
          <ac:chgData name="Naheed Ali" userId="6386346e68987c68" providerId="Windows Live" clId="Web-{ABB64B3C-5130-488B-81BB-F8A9B04CC641}" dt="2025-10-27T11:54:03.595" v="224"/>
          <ac:spMkLst>
            <pc:docMk/>
            <pc:sldMk cId="2942384668" sldId="258"/>
            <ac:spMk id="231" creationId="{C9282A06-9239-46C8-834E-77EAFCBA12E1}"/>
          </ac:spMkLst>
        </pc:spChg>
        <pc:spChg chg="add del">
          <ac:chgData name="Naheed Ali" userId="6386346e68987c68" providerId="Windows Live" clId="Web-{ABB64B3C-5130-488B-81BB-F8A9B04CC641}" dt="2025-10-27T11:54:03.595" v="224"/>
          <ac:spMkLst>
            <pc:docMk/>
            <pc:sldMk cId="2942384668" sldId="258"/>
            <ac:spMk id="232" creationId="{6CE08234-6CA5-4818-9B31-1F8715FAF493}"/>
          </ac:spMkLst>
        </pc:spChg>
        <pc:spChg chg="add del">
          <ac:chgData name="Naheed Ali" userId="6386346e68987c68" providerId="Windows Live" clId="Web-{ABB64B3C-5130-488B-81BB-F8A9B04CC641}" dt="2025-10-27T11:44:18.442" v="182"/>
          <ac:spMkLst>
            <pc:docMk/>
            <pc:sldMk cId="2942384668" sldId="258"/>
            <ac:spMk id="234" creationId="{C9282A06-9239-46C8-834E-77EAFCBA12E1}"/>
          </ac:spMkLst>
        </pc:spChg>
        <pc:spChg chg="add del">
          <ac:chgData name="Naheed Ali" userId="6386346e68987c68" providerId="Windows Live" clId="Web-{ABB64B3C-5130-488B-81BB-F8A9B04CC641}" dt="2025-10-27T11:54:17.158" v="226"/>
          <ac:spMkLst>
            <pc:docMk/>
            <pc:sldMk cId="2942384668" sldId="258"/>
            <ac:spMk id="235" creationId="{84D09DD3-6D56-4F1D-943F-02C9444D9565}"/>
          </ac:spMkLst>
        </pc:spChg>
        <pc:spChg chg="add del">
          <ac:chgData name="Naheed Ali" userId="6386346e68987c68" providerId="Windows Live" clId="Web-{ABB64B3C-5130-488B-81BB-F8A9B04CC641}" dt="2025-10-27T11:44:18.442" v="182"/>
          <ac:spMkLst>
            <pc:docMk/>
            <pc:sldMk cId="2942384668" sldId="258"/>
            <ac:spMk id="236" creationId="{6CE08234-6CA5-4818-9B31-1F8715FAF493}"/>
          </ac:spMkLst>
        </pc:spChg>
        <pc:spChg chg="add del">
          <ac:chgData name="Naheed Ali" userId="6386346e68987c68" providerId="Windows Live" clId="Web-{ABB64B3C-5130-488B-81BB-F8A9B04CC641}" dt="2025-10-27T11:54:17.158" v="226"/>
          <ac:spMkLst>
            <pc:docMk/>
            <pc:sldMk cId="2942384668" sldId="258"/>
            <ac:spMk id="237" creationId="{95A0A398-0E4C-495F-8495-6A5E1B5D04F3}"/>
          </ac:spMkLst>
        </pc:spChg>
        <pc:spChg chg="add del">
          <ac:chgData name="Naheed Ali" userId="6386346e68987c68" providerId="Windows Live" clId="Web-{ABB64B3C-5130-488B-81BB-F8A9B04CC641}" dt="2025-10-27T11:54:17.158" v="226"/>
          <ac:spMkLst>
            <pc:docMk/>
            <pc:sldMk cId="2942384668" sldId="258"/>
            <ac:spMk id="238" creationId="{B7313C24-96BE-42CE-8445-342B3E33765D}"/>
          </ac:spMkLst>
        </pc:spChg>
        <pc:spChg chg="add del">
          <ac:chgData name="Naheed Ali" userId="6386346e68987c68" providerId="Windows Live" clId="Web-{ABB64B3C-5130-488B-81BB-F8A9B04CC641}" dt="2025-10-27T11:54:52.580" v="229"/>
          <ac:spMkLst>
            <pc:docMk/>
            <pc:sldMk cId="2942384668" sldId="258"/>
            <ac:spMk id="240" creationId="{C9282A06-9239-46C8-834E-77EAFCBA12E1}"/>
          </ac:spMkLst>
        </pc:spChg>
        <pc:spChg chg="add del">
          <ac:chgData name="Naheed Ali" userId="6386346e68987c68" providerId="Windows Live" clId="Web-{ABB64B3C-5130-488B-81BB-F8A9B04CC641}" dt="2025-10-27T11:46:42.977" v="199"/>
          <ac:spMkLst>
            <pc:docMk/>
            <pc:sldMk cId="2942384668" sldId="258"/>
            <ac:spMk id="241" creationId="{84D09DD3-6D56-4F1D-943F-02C9444D9565}"/>
          </ac:spMkLst>
        </pc:spChg>
        <pc:spChg chg="add del">
          <ac:chgData name="Naheed Ali" userId="6386346e68987c68" providerId="Windows Live" clId="Web-{ABB64B3C-5130-488B-81BB-F8A9B04CC641}" dt="2025-10-27T11:54:52.580" v="229"/>
          <ac:spMkLst>
            <pc:docMk/>
            <pc:sldMk cId="2942384668" sldId="258"/>
            <ac:spMk id="242" creationId="{6CE08234-6CA5-4818-9B31-1F8715FAF493}"/>
          </ac:spMkLst>
        </pc:spChg>
        <pc:spChg chg="add del">
          <ac:chgData name="Naheed Ali" userId="6386346e68987c68" providerId="Windows Live" clId="Web-{ABB64B3C-5130-488B-81BB-F8A9B04CC641}" dt="2025-10-27T11:46:31.415" v="195"/>
          <ac:spMkLst>
            <pc:docMk/>
            <pc:sldMk cId="2942384668" sldId="258"/>
            <ac:spMk id="243" creationId="{95A0A398-0E4C-495F-8495-6A5E1B5D04F3}"/>
          </ac:spMkLst>
        </pc:spChg>
        <pc:spChg chg="add del">
          <ac:chgData name="Naheed Ali" userId="6386346e68987c68" providerId="Windows Live" clId="Web-{ABB64B3C-5130-488B-81BB-F8A9B04CC641}" dt="2025-10-27T11:44:22.973" v="183"/>
          <ac:spMkLst>
            <pc:docMk/>
            <pc:sldMk cId="2942384668" sldId="258"/>
            <ac:spMk id="245" creationId="{B7313C24-96BE-42CE-8445-342B3E33765D}"/>
          </ac:spMkLst>
        </pc:spChg>
        <pc:spChg chg="add del">
          <ac:chgData name="Naheed Ali" userId="6386346e68987c68" providerId="Windows Live" clId="Web-{ABB64B3C-5130-488B-81BB-F8A9B04CC641}" dt="2025-10-27T11:56:32.080" v="232"/>
          <ac:spMkLst>
            <pc:docMk/>
            <pc:sldMk cId="2942384668" sldId="258"/>
            <ac:spMk id="247" creationId="{C9282A06-9239-46C8-834E-77EAFCBA12E1}"/>
          </ac:spMkLst>
        </pc:spChg>
        <pc:spChg chg="add del mod">
          <ac:chgData name="Naheed Ali" userId="6386346e68987c68" providerId="Windows Live" clId="Web-{ABB64B3C-5130-488B-81BB-F8A9B04CC641}" dt="2025-10-27T11:56:32.080" v="232"/>
          <ac:spMkLst>
            <pc:docMk/>
            <pc:sldMk cId="2942384668" sldId="258"/>
            <ac:spMk id="249" creationId="{6CE08234-6CA5-4818-9B31-1F8715FAF493}"/>
          </ac:spMkLst>
        </pc:spChg>
        <pc:spChg chg="add del mod">
          <ac:chgData name="Naheed Ali" userId="6386346e68987c68" providerId="Windows Live" clId="Web-{ABB64B3C-5130-488B-81BB-F8A9B04CC641}" dt="2025-10-27T11:59:47.815" v="256"/>
          <ac:spMkLst>
            <pc:docMk/>
            <pc:sldMk cId="2942384668" sldId="258"/>
            <ac:spMk id="254" creationId="{84D09DD3-6D56-4F1D-943F-02C9444D9565}"/>
          </ac:spMkLst>
        </pc:spChg>
        <pc:spChg chg="add del">
          <ac:chgData name="Naheed Ali" userId="6386346e68987c68" providerId="Windows Live" clId="Web-{ABB64B3C-5130-488B-81BB-F8A9B04CC641}" dt="2025-10-27T11:57:15.861" v="237"/>
          <ac:spMkLst>
            <pc:docMk/>
            <pc:sldMk cId="2942384668" sldId="258"/>
            <ac:spMk id="256" creationId="{95A0A398-0E4C-495F-8495-6A5E1B5D04F3}"/>
          </ac:spMkLst>
        </pc:spChg>
        <pc:spChg chg="add del">
          <ac:chgData name="Naheed Ali" userId="6386346e68987c68" providerId="Windows Live" clId="Web-{ABB64B3C-5130-488B-81BB-F8A9B04CC641}" dt="2025-10-27T11:57:03.955" v="235"/>
          <ac:spMkLst>
            <pc:docMk/>
            <pc:sldMk cId="2942384668" sldId="258"/>
            <ac:spMk id="258" creationId="{B7313C24-96BE-42CE-8445-342B3E33765D}"/>
          </ac:spMkLst>
        </pc:spChg>
        <pc:graphicFrameChg chg="mod ord modGraphic">
          <ac:chgData name="Naheed Ali" userId="6386346e68987c68" providerId="Windows Live" clId="Web-{ABB64B3C-5130-488B-81BB-F8A9B04CC641}" dt="2025-10-27T12:03:45.807" v="288" actId="1076"/>
          <ac:graphicFrameMkLst>
            <pc:docMk/>
            <pc:sldMk cId="2942384668" sldId="258"/>
            <ac:graphicFrameMk id="7" creationId="{261AF29E-CF08-6784-ACAA-18FC9A056CA3}"/>
          </ac:graphicFrameMkLst>
        </pc:graphicFrameChg>
        <pc:picChg chg="add del mod">
          <ac:chgData name="Naheed Ali" userId="6386346e68987c68" providerId="Windows Live" clId="Web-{ABB64B3C-5130-488B-81BB-F8A9B04CC641}" dt="2025-10-27T12:02:23.633" v="277"/>
          <ac:picMkLst>
            <pc:docMk/>
            <pc:sldMk cId="2942384668" sldId="258"/>
            <ac:picMk id="5" creationId="{457D4A95-8D70-DE76-7151-E41ABAE41D97}"/>
          </ac:picMkLst>
        </pc:picChg>
        <pc:picChg chg="del mod">
          <ac:chgData name="Naheed Ali" userId="6386346e68987c68" providerId="Windows Live" clId="Web-{ABB64B3C-5130-488B-81BB-F8A9B04CC641}" dt="2025-10-27T10:46:47.637" v="40"/>
          <ac:picMkLst>
            <pc:docMk/>
            <pc:sldMk cId="2942384668" sldId="258"/>
            <ac:picMk id="39" creationId="{FBF079AC-992D-1A6A-8831-C26E5F2576CB}"/>
          </ac:picMkLst>
        </pc:picChg>
        <pc:picChg chg="add del mod modCrop">
          <ac:chgData name="Naheed Ali" userId="6386346e68987c68" providerId="Windows Live" clId="Web-{ABB64B3C-5130-488B-81BB-F8A9B04CC641}" dt="2025-10-27T11:34:27.974" v="123"/>
          <ac:picMkLst>
            <pc:docMk/>
            <pc:sldMk cId="2942384668" sldId="258"/>
            <ac:picMk id="107" creationId="{5D566A1F-FB10-C12C-5EAF-5742CB14F715}"/>
          </ac:picMkLst>
        </pc:picChg>
        <pc:picChg chg="add del mod">
          <ac:chgData name="Naheed Ali" userId="6386346e68987c68" providerId="Windows Live" clId="Web-{ABB64B3C-5130-488B-81BB-F8A9B04CC641}" dt="2025-10-27T11:36:46.702" v="134"/>
          <ac:picMkLst>
            <pc:docMk/>
            <pc:sldMk cId="2942384668" sldId="258"/>
            <ac:picMk id="125" creationId="{DBE94987-6309-B467-F900-0543FD80F22E}"/>
          </ac:picMkLst>
        </pc:picChg>
        <pc:picChg chg="add del mod ord modCrop">
          <ac:chgData name="Naheed Ali" userId="6386346e68987c68" providerId="Windows Live" clId="Web-{ABB64B3C-5130-488B-81BB-F8A9B04CC641}" dt="2025-10-27T12:02:48.774" v="281" actId="14100"/>
          <ac:picMkLst>
            <pc:docMk/>
            <pc:sldMk cId="2942384668" sldId="258"/>
            <ac:picMk id="126" creationId="{96A275DE-F504-00DA-9B76-A0F761C9D09C}"/>
          </ac:picMkLst>
        </pc:picChg>
        <pc:picChg chg="add mod">
          <ac:chgData name="Naheed Ali" userId="6386346e68987c68" providerId="Windows Live" clId="Web-{ABB64B3C-5130-488B-81BB-F8A9B04CC641}" dt="2025-10-27T12:03:09.072" v="285" actId="14100"/>
          <ac:picMkLst>
            <pc:docMk/>
            <pc:sldMk cId="2942384668" sldId="258"/>
            <ac:picMk id="229" creationId="{1E5C8BAB-79A8-4DAD-D77E-F299C0F5EC9C}"/>
          </ac:picMkLst>
        </pc:picChg>
      </pc:sldChg>
      <pc:sldChg chg="modSp">
        <pc:chgData name="Naheed Ali" userId="6386346e68987c68" providerId="Windows Live" clId="Web-{ABB64B3C-5130-488B-81BB-F8A9B04CC641}" dt="2025-10-27T11:28:53.206" v="122" actId="20577"/>
        <pc:sldMkLst>
          <pc:docMk/>
          <pc:sldMk cId="826026884" sldId="260"/>
        </pc:sldMkLst>
        <pc:spChg chg="mod">
          <ac:chgData name="Naheed Ali" userId="6386346e68987c68" providerId="Windows Live" clId="Web-{ABB64B3C-5130-488B-81BB-F8A9B04CC641}" dt="2025-10-27T11:28:53.206" v="122" actId="20577"/>
          <ac:spMkLst>
            <pc:docMk/>
            <pc:sldMk cId="826026884" sldId="260"/>
            <ac:spMk id="2" creationId="{A4152C1B-401A-0D51-02A1-1799B735A4C2}"/>
          </ac:spMkLst>
        </pc:spChg>
        <pc:picChg chg="mod">
          <ac:chgData name="Naheed Ali" userId="6386346e68987c68" providerId="Windows Live" clId="Web-{ABB64B3C-5130-488B-81BB-F8A9B04CC641}" dt="2025-10-27T11:28:32.362" v="118" actId="14100"/>
          <ac:picMkLst>
            <pc:docMk/>
            <pc:sldMk cId="826026884" sldId="260"/>
            <ac:picMk id="5" creationId="{3C443E63-0317-DECF-D74E-848D852DAFBB}"/>
          </ac:picMkLst>
        </pc:picChg>
      </pc:sldChg>
    </pc:docChg>
  </pc:docChgLst>
  <pc:docChgLst>
    <pc:chgData name="Naheed Ali" userId="6386346e68987c68" providerId="Windows Live" clId="Web-{0BB475DA-B682-449B-9BD1-2602670E4E97}"/>
    <pc:docChg chg="addSld delSld modSld modMainMaster">
      <pc:chgData name="Naheed Ali" userId="6386346e68987c68" providerId="Windows Live" clId="Web-{0BB475DA-B682-449B-9BD1-2602670E4E97}" dt="2025-10-22T14:00:21.736" v="358"/>
      <pc:docMkLst>
        <pc:docMk/>
      </pc:docMkLst>
      <pc:sldChg chg="modSp mod setBg">
        <pc:chgData name="Naheed Ali" userId="6386346e68987c68" providerId="Windows Live" clId="Web-{0BB475DA-B682-449B-9BD1-2602670E4E97}" dt="2025-10-22T13:59:11.030" v="356" actId="1076"/>
        <pc:sldMkLst>
          <pc:docMk/>
          <pc:sldMk cId="872587651" sldId="257"/>
        </pc:sldMkLst>
      </pc:sldChg>
      <pc:sldChg chg="addSp delSp modSp mod setBg modClrScheme delDesignElem chgLayout">
        <pc:chgData name="Naheed Ali" userId="6386346e68987c68" providerId="Windows Live" clId="Web-{0BB475DA-B682-449B-9BD1-2602670E4E97}" dt="2025-10-22T12:18:08.165" v="81"/>
        <pc:sldMkLst>
          <pc:docMk/>
          <pc:sldMk cId="2942384668" sldId="258"/>
        </pc:sldMkLst>
        <pc:picChg chg="mod">
          <ac:chgData name="Naheed Ali" userId="6386346e68987c68" providerId="Windows Live" clId="Web-{0BB475DA-B682-449B-9BD1-2602670E4E97}" dt="2025-10-22T12:10:48.065" v="52" actId="1076"/>
          <ac:picMkLst>
            <pc:docMk/>
            <pc:sldMk cId="2942384668" sldId="258"/>
            <ac:picMk id="5" creationId="{457D4A95-8D70-DE76-7151-E41ABAE41D97}"/>
          </ac:picMkLst>
        </pc:picChg>
      </pc:sldChg>
      <pc:sldChg chg="addSp modSp new mod setBg">
        <pc:chgData name="Naheed Ali" userId="6386346e68987c68" providerId="Windows Live" clId="Web-{0BB475DA-B682-449B-9BD1-2602670E4E97}" dt="2025-10-22T13:41:51.959" v="353" actId="20577"/>
        <pc:sldMkLst>
          <pc:docMk/>
          <pc:sldMk cId="826026884" sldId="260"/>
        </pc:sldMkLst>
        <pc:spChg chg="add mod">
          <ac:chgData name="Naheed Ali" userId="6386346e68987c68" providerId="Windows Live" clId="Web-{0BB475DA-B682-449B-9BD1-2602670E4E97}" dt="2025-10-22T13:41:51.959" v="353" actId="20577"/>
          <ac:spMkLst>
            <pc:docMk/>
            <pc:sldMk cId="826026884" sldId="260"/>
            <ac:spMk id="2" creationId="{A4152C1B-401A-0D51-02A1-1799B735A4C2}"/>
          </ac:spMkLst>
        </pc:spChg>
      </pc:sldChg>
      <pc:sldMasterChg chg="mod setBg modSldLayout">
        <pc:chgData name="Naheed Ali" userId="6386346e68987c68" providerId="Windows Live" clId="Web-{0BB475DA-B682-449B-9BD1-2602670E4E97}" dt="2025-10-22T11:56:08.931" v="20"/>
        <pc:sldMasterMkLst>
          <pc:docMk/>
          <pc:sldMasterMk cId="1846861694" sldId="2147484272"/>
        </pc:sldMasterMkLst>
        <pc:sldLayoutChg chg="mod">
          <pc:chgData name="Naheed Ali" userId="6386346e68987c68" providerId="Windows Live" clId="Web-{0BB475DA-B682-449B-9BD1-2602670E4E97}" dt="2025-10-22T11:56:08.931" v="20"/>
          <pc:sldLayoutMkLst>
            <pc:docMk/>
            <pc:sldMasterMk cId="1846861694" sldId="2147484272"/>
            <pc:sldLayoutMk cId="2871900433" sldId="2147484273"/>
          </pc:sldLayoutMkLst>
        </pc:sldLayoutChg>
        <pc:sldLayoutChg chg="mod">
          <pc:chgData name="Naheed Ali" userId="6386346e68987c68" providerId="Windows Live" clId="Web-{0BB475DA-B682-449B-9BD1-2602670E4E97}" dt="2025-10-22T11:56:08.931" v="20"/>
          <pc:sldLayoutMkLst>
            <pc:docMk/>
            <pc:sldMasterMk cId="1846861694" sldId="2147484272"/>
            <pc:sldLayoutMk cId="2337686495" sldId="2147484274"/>
          </pc:sldLayoutMkLst>
        </pc:sldLayoutChg>
        <pc:sldLayoutChg chg="mod">
          <pc:chgData name="Naheed Ali" userId="6386346e68987c68" providerId="Windows Live" clId="Web-{0BB475DA-B682-449B-9BD1-2602670E4E97}" dt="2025-10-22T11:56:08.931" v="20"/>
          <pc:sldLayoutMkLst>
            <pc:docMk/>
            <pc:sldMasterMk cId="1846861694" sldId="2147484272"/>
            <pc:sldLayoutMk cId="4057524594" sldId="2147484275"/>
          </pc:sldLayoutMkLst>
        </pc:sldLayoutChg>
        <pc:sldLayoutChg chg="mod">
          <pc:chgData name="Naheed Ali" userId="6386346e68987c68" providerId="Windows Live" clId="Web-{0BB475DA-B682-449B-9BD1-2602670E4E97}" dt="2025-10-22T11:56:08.931" v="20"/>
          <pc:sldLayoutMkLst>
            <pc:docMk/>
            <pc:sldMasterMk cId="1846861694" sldId="2147484272"/>
            <pc:sldLayoutMk cId="603480755" sldId="2147484276"/>
          </pc:sldLayoutMkLst>
        </pc:sldLayoutChg>
        <pc:sldLayoutChg chg="mod">
          <pc:chgData name="Naheed Ali" userId="6386346e68987c68" providerId="Windows Live" clId="Web-{0BB475DA-B682-449B-9BD1-2602670E4E97}" dt="2025-10-22T11:56:08.931" v="20"/>
          <pc:sldLayoutMkLst>
            <pc:docMk/>
            <pc:sldMasterMk cId="1846861694" sldId="2147484272"/>
            <pc:sldLayoutMk cId="1501232734" sldId="2147484277"/>
          </pc:sldLayoutMkLst>
        </pc:sldLayoutChg>
        <pc:sldLayoutChg chg="mod">
          <pc:chgData name="Naheed Ali" userId="6386346e68987c68" providerId="Windows Live" clId="Web-{0BB475DA-B682-449B-9BD1-2602670E4E97}" dt="2025-10-22T11:56:08.931" v="20"/>
          <pc:sldLayoutMkLst>
            <pc:docMk/>
            <pc:sldMasterMk cId="1846861694" sldId="2147484272"/>
            <pc:sldLayoutMk cId="1248375042" sldId="2147484278"/>
          </pc:sldLayoutMkLst>
        </pc:sldLayoutChg>
        <pc:sldLayoutChg chg="mod">
          <pc:chgData name="Naheed Ali" userId="6386346e68987c68" providerId="Windows Live" clId="Web-{0BB475DA-B682-449B-9BD1-2602670E4E97}" dt="2025-10-22T11:56:08.931" v="20"/>
          <pc:sldLayoutMkLst>
            <pc:docMk/>
            <pc:sldMasterMk cId="1846861694" sldId="2147484272"/>
            <pc:sldLayoutMk cId="1464527937" sldId="2147484279"/>
          </pc:sldLayoutMkLst>
        </pc:sldLayoutChg>
        <pc:sldLayoutChg chg="mod">
          <pc:chgData name="Naheed Ali" userId="6386346e68987c68" providerId="Windows Live" clId="Web-{0BB475DA-B682-449B-9BD1-2602670E4E97}" dt="2025-10-22T11:56:08.931" v="20"/>
          <pc:sldLayoutMkLst>
            <pc:docMk/>
            <pc:sldMasterMk cId="1846861694" sldId="2147484272"/>
            <pc:sldLayoutMk cId="2627640775" sldId="2147484280"/>
          </pc:sldLayoutMkLst>
        </pc:sldLayoutChg>
        <pc:sldLayoutChg chg="mod">
          <pc:chgData name="Naheed Ali" userId="6386346e68987c68" providerId="Windows Live" clId="Web-{0BB475DA-B682-449B-9BD1-2602670E4E97}" dt="2025-10-22T11:56:08.931" v="20"/>
          <pc:sldLayoutMkLst>
            <pc:docMk/>
            <pc:sldMasterMk cId="1846861694" sldId="2147484272"/>
            <pc:sldLayoutMk cId="352297977" sldId="2147484281"/>
          </pc:sldLayoutMkLst>
        </pc:sldLayoutChg>
        <pc:sldLayoutChg chg="mod">
          <pc:chgData name="Naheed Ali" userId="6386346e68987c68" providerId="Windows Live" clId="Web-{0BB475DA-B682-449B-9BD1-2602670E4E97}" dt="2025-10-22T11:56:08.931" v="20"/>
          <pc:sldLayoutMkLst>
            <pc:docMk/>
            <pc:sldMasterMk cId="1846861694" sldId="2147484272"/>
            <pc:sldLayoutMk cId="1333748611" sldId="2147484282"/>
          </pc:sldLayoutMkLst>
        </pc:sldLayoutChg>
        <pc:sldLayoutChg chg="mod">
          <pc:chgData name="Naheed Ali" userId="6386346e68987c68" providerId="Windows Live" clId="Web-{0BB475DA-B682-449B-9BD1-2602670E4E97}" dt="2025-10-22T11:56:08.931" v="20"/>
          <pc:sldLayoutMkLst>
            <pc:docMk/>
            <pc:sldMasterMk cId="1846861694" sldId="2147484272"/>
            <pc:sldLayoutMk cId="390107905" sldId="2147484283"/>
          </pc:sldLayoutMkLst>
        </pc:sldLayoutChg>
      </pc:sldMasterChg>
    </pc:docChg>
  </pc:docChgLst>
  <pc:docChgLst>
    <pc:chgData name="Naheed Ali" userId="6386346e68987c68" providerId="Windows Live" clId="Web-{C480D181-D48F-445B-BF6C-B54FA7D97175}"/>
    <pc:docChg chg="mod addSld delSld modSld addMainMaster delMainMaster">
      <pc:chgData name="Naheed Ali" userId="6386346e68987c68" providerId="Windows Live" clId="Web-{C480D181-D48F-445B-BF6C-B54FA7D97175}" dt="2025-10-22T09:34:54.289" v="414"/>
      <pc:docMkLst>
        <pc:docMk/>
      </pc:docMkLst>
      <pc:sldChg chg="addSp delSp modSp mod setBg modClrScheme delDesignElem chgLayout">
        <pc:chgData name="Naheed Ali" userId="6386346e68987c68" providerId="Windows Live" clId="Web-{C480D181-D48F-445B-BF6C-B54FA7D97175}" dt="2025-10-22T09:25:25.748" v="372"/>
        <pc:sldMkLst>
          <pc:docMk/>
          <pc:sldMk cId="872587651" sldId="257"/>
        </pc:sldMkLst>
        <pc:spChg chg="mod ord">
          <ac:chgData name="Naheed Ali" userId="6386346e68987c68" providerId="Windows Live" clId="Web-{C480D181-D48F-445B-BF6C-B54FA7D97175}" dt="2025-10-22T09:25:25.748" v="372"/>
          <ac:spMkLst>
            <pc:docMk/>
            <pc:sldMk cId="872587651" sldId="257"/>
            <ac:spMk id="2" creationId="{6D1073F5-6354-4FFA-FF5B-7750C1EC2001}"/>
          </ac:spMkLst>
        </pc:spChg>
        <pc:spChg chg="mod ord">
          <ac:chgData name="Naheed Ali" userId="6386346e68987c68" providerId="Windows Live" clId="Web-{C480D181-D48F-445B-BF6C-B54FA7D97175}" dt="2025-10-22T09:25:25.748" v="372"/>
          <ac:spMkLst>
            <pc:docMk/>
            <pc:sldMk cId="872587651" sldId="257"/>
            <ac:spMk id="3" creationId="{77A44F6A-329B-EC62-0991-A3FB82018492}"/>
          </ac:spMkLst>
        </pc:spChg>
        <pc:spChg chg="mod ord">
          <ac:chgData name="Naheed Ali" userId="6386346e68987c68" providerId="Windows Live" clId="Web-{C480D181-D48F-445B-BF6C-B54FA7D97175}" dt="2025-10-22T09:25:25.748" v="372"/>
          <ac:spMkLst>
            <pc:docMk/>
            <pc:sldMk cId="872587651" sldId="257"/>
            <ac:spMk id="4" creationId="{677C0796-1526-D0F1-7217-5549DE65787E}"/>
          </ac:spMkLst>
        </pc:spChg>
      </pc:sldChg>
      <pc:sldChg chg="addSp delSp modSp new mod setBg modClrScheme setClrOvrMap delDesignElem chgLayout">
        <pc:chgData name="Naheed Ali" userId="6386346e68987c68" providerId="Windows Live" clId="Web-{C480D181-D48F-445B-BF6C-B54FA7D97175}" dt="2025-10-22T09:34:54.289" v="414"/>
        <pc:sldMkLst>
          <pc:docMk/>
          <pc:sldMk cId="2942384668" sldId="258"/>
        </pc:sldMkLst>
        <pc:picChg chg="add mod ord">
          <ac:chgData name="Naheed Ali" userId="6386346e68987c68" providerId="Windows Live" clId="Web-{C480D181-D48F-445B-BF6C-B54FA7D97175}" dt="2025-10-22T09:34:54.289" v="414"/>
          <ac:picMkLst>
            <pc:docMk/>
            <pc:sldMk cId="2942384668" sldId="258"/>
            <ac:picMk id="5" creationId="{457D4A95-8D70-DE76-7151-E41ABAE41D97}"/>
          </ac:picMkLst>
        </pc:picChg>
      </pc:sldChg>
      <pc:sldMasterChg chg="add del addSldLayout delSldLayout">
        <pc:chgData name="Naheed Ali" userId="6386346e68987c68" providerId="Windows Live" clId="Web-{C480D181-D48F-445B-BF6C-B54FA7D97175}" dt="2025-10-22T09:25:25.748" v="372"/>
        <pc:sldMasterMkLst>
          <pc:docMk/>
          <pc:sldMasterMk cId="1846861694" sldId="2147484272"/>
        </pc:sldMasterMkLst>
        <pc:sldLayoutChg chg="add del">
          <pc:chgData name="Naheed Ali" userId="6386346e68987c68" providerId="Windows Live" clId="Web-{C480D181-D48F-445B-BF6C-B54FA7D97175}" dt="2025-10-22T09:25:25.748" v="372"/>
          <pc:sldLayoutMkLst>
            <pc:docMk/>
            <pc:sldMasterMk cId="1846861694" sldId="2147484272"/>
            <pc:sldLayoutMk cId="2871900433" sldId="2147484273"/>
          </pc:sldLayoutMkLst>
        </pc:sldLayoutChg>
        <pc:sldLayoutChg chg="add del">
          <pc:chgData name="Naheed Ali" userId="6386346e68987c68" providerId="Windows Live" clId="Web-{C480D181-D48F-445B-BF6C-B54FA7D97175}" dt="2025-10-22T09:25:25.748" v="372"/>
          <pc:sldLayoutMkLst>
            <pc:docMk/>
            <pc:sldMasterMk cId="1846861694" sldId="2147484272"/>
            <pc:sldLayoutMk cId="2337686495" sldId="2147484274"/>
          </pc:sldLayoutMkLst>
        </pc:sldLayoutChg>
        <pc:sldLayoutChg chg="add del">
          <pc:chgData name="Naheed Ali" userId="6386346e68987c68" providerId="Windows Live" clId="Web-{C480D181-D48F-445B-BF6C-B54FA7D97175}" dt="2025-10-22T09:25:25.748" v="372"/>
          <pc:sldLayoutMkLst>
            <pc:docMk/>
            <pc:sldMasterMk cId="1846861694" sldId="2147484272"/>
            <pc:sldLayoutMk cId="4057524594" sldId="2147484275"/>
          </pc:sldLayoutMkLst>
        </pc:sldLayoutChg>
        <pc:sldLayoutChg chg="add del">
          <pc:chgData name="Naheed Ali" userId="6386346e68987c68" providerId="Windows Live" clId="Web-{C480D181-D48F-445B-BF6C-B54FA7D97175}" dt="2025-10-22T09:25:25.748" v="372"/>
          <pc:sldLayoutMkLst>
            <pc:docMk/>
            <pc:sldMasterMk cId="1846861694" sldId="2147484272"/>
            <pc:sldLayoutMk cId="603480755" sldId="2147484276"/>
          </pc:sldLayoutMkLst>
        </pc:sldLayoutChg>
        <pc:sldLayoutChg chg="add del">
          <pc:chgData name="Naheed Ali" userId="6386346e68987c68" providerId="Windows Live" clId="Web-{C480D181-D48F-445B-BF6C-B54FA7D97175}" dt="2025-10-22T09:25:25.748" v="372"/>
          <pc:sldLayoutMkLst>
            <pc:docMk/>
            <pc:sldMasterMk cId="1846861694" sldId="2147484272"/>
            <pc:sldLayoutMk cId="1501232734" sldId="2147484277"/>
          </pc:sldLayoutMkLst>
        </pc:sldLayoutChg>
        <pc:sldLayoutChg chg="add del">
          <pc:chgData name="Naheed Ali" userId="6386346e68987c68" providerId="Windows Live" clId="Web-{C480D181-D48F-445B-BF6C-B54FA7D97175}" dt="2025-10-22T09:25:25.748" v="372"/>
          <pc:sldLayoutMkLst>
            <pc:docMk/>
            <pc:sldMasterMk cId="1846861694" sldId="2147484272"/>
            <pc:sldLayoutMk cId="1248375042" sldId="2147484278"/>
          </pc:sldLayoutMkLst>
        </pc:sldLayoutChg>
        <pc:sldLayoutChg chg="add del">
          <pc:chgData name="Naheed Ali" userId="6386346e68987c68" providerId="Windows Live" clId="Web-{C480D181-D48F-445B-BF6C-B54FA7D97175}" dt="2025-10-22T09:25:25.748" v="372"/>
          <pc:sldLayoutMkLst>
            <pc:docMk/>
            <pc:sldMasterMk cId="1846861694" sldId="2147484272"/>
            <pc:sldLayoutMk cId="1464527937" sldId="2147484279"/>
          </pc:sldLayoutMkLst>
        </pc:sldLayoutChg>
        <pc:sldLayoutChg chg="add del">
          <pc:chgData name="Naheed Ali" userId="6386346e68987c68" providerId="Windows Live" clId="Web-{C480D181-D48F-445B-BF6C-B54FA7D97175}" dt="2025-10-22T09:25:25.748" v="372"/>
          <pc:sldLayoutMkLst>
            <pc:docMk/>
            <pc:sldMasterMk cId="1846861694" sldId="2147484272"/>
            <pc:sldLayoutMk cId="2627640775" sldId="2147484280"/>
          </pc:sldLayoutMkLst>
        </pc:sldLayoutChg>
        <pc:sldLayoutChg chg="add del">
          <pc:chgData name="Naheed Ali" userId="6386346e68987c68" providerId="Windows Live" clId="Web-{C480D181-D48F-445B-BF6C-B54FA7D97175}" dt="2025-10-22T09:25:25.748" v="372"/>
          <pc:sldLayoutMkLst>
            <pc:docMk/>
            <pc:sldMasterMk cId="1846861694" sldId="2147484272"/>
            <pc:sldLayoutMk cId="352297977" sldId="2147484281"/>
          </pc:sldLayoutMkLst>
        </pc:sldLayoutChg>
        <pc:sldLayoutChg chg="add del">
          <pc:chgData name="Naheed Ali" userId="6386346e68987c68" providerId="Windows Live" clId="Web-{C480D181-D48F-445B-BF6C-B54FA7D97175}" dt="2025-10-22T09:25:25.748" v="372"/>
          <pc:sldLayoutMkLst>
            <pc:docMk/>
            <pc:sldMasterMk cId="1846861694" sldId="2147484272"/>
            <pc:sldLayoutMk cId="1333748611" sldId="2147484282"/>
          </pc:sldLayoutMkLst>
        </pc:sldLayoutChg>
        <pc:sldLayoutChg chg="add del">
          <pc:chgData name="Naheed Ali" userId="6386346e68987c68" providerId="Windows Live" clId="Web-{C480D181-D48F-445B-BF6C-B54FA7D97175}" dt="2025-10-22T09:25:25.748" v="372"/>
          <pc:sldLayoutMkLst>
            <pc:docMk/>
            <pc:sldMasterMk cId="1846861694" sldId="2147484272"/>
            <pc:sldLayoutMk cId="390107905" sldId="2147484283"/>
          </pc:sldLayoutMkLst>
        </pc:sldLayoutChg>
      </pc:sldMasterChg>
    </pc:docChg>
  </pc:docChgLst>
  <pc:docChgLst>
    <pc:chgData name="Naheed Ali" userId="6386346e68987c68" providerId="Windows Live" clId="Web-{02F03021-59B7-4B4F-9800-50DDE599DEA9}"/>
    <pc:docChg chg="addSld delSld modSld">
      <pc:chgData name="Naheed Ali" userId="6386346e68987c68" providerId="Windows Live" clId="Web-{02F03021-59B7-4B4F-9800-50DDE599DEA9}" dt="2025-10-22T14:22:24.209" v="76" actId="20577"/>
      <pc:docMkLst>
        <pc:docMk/>
      </pc:docMkLst>
      <pc:sldChg chg="modSp">
        <pc:chgData name="Naheed Ali" userId="6386346e68987c68" providerId="Windows Live" clId="Web-{02F03021-59B7-4B4F-9800-50DDE599DEA9}" dt="2025-10-22T14:10:26.705" v="38"/>
        <pc:sldMkLst>
          <pc:docMk/>
          <pc:sldMk cId="2942384668" sldId="258"/>
        </pc:sldMkLst>
      </pc:sldChg>
      <pc:sldChg chg="modSp">
        <pc:chgData name="Naheed Ali" userId="6386346e68987c68" providerId="Windows Live" clId="Web-{02F03021-59B7-4B4F-9800-50DDE599DEA9}" dt="2025-10-22T14:22:24.209" v="76" actId="20577"/>
        <pc:sldMkLst>
          <pc:docMk/>
          <pc:sldMk cId="826026884" sldId="260"/>
        </pc:sldMkLst>
        <pc:spChg chg="mod">
          <ac:chgData name="Naheed Ali" userId="6386346e68987c68" providerId="Windows Live" clId="Web-{02F03021-59B7-4B4F-9800-50DDE599DEA9}" dt="2025-10-22T14:22:24.209" v="76" actId="20577"/>
          <ac:spMkLst>
            <pc:docMk/>
            <pc:sldMk cId="826026884" sldId="260"/>
            <ac:spMk id="2" creationId="{A4152C1B-401A-0D51-02A1-1799B735A4C2}"/>
          </ac:spMkLst>
        </pc:spChg>
      </pc:sldChg>
    </pc:docChg>
  </pc:docChgLst>
  <pc:docChgLst>
    <pc:chgData name="Naheed Ali" userId="6386346e68987c68" providerId="Windows Live" clId="Web-{813B9C3F-BC30-4051-BF64-16F4FBDD79D6}"/>
    <pc:docChg chg="modSld">
      <pc:chgData name="Naheed Ali" userId="6386346e68987c68" providerId="Windows Live" clId="Web-{813B9C3F-BC30-4051-BF64-16F4FBDD79D6}" dt="2025-10-26T12:43:16.721" v="67" actId="14100"/>
      <pc:docMkLst>
        <pc:docMk/>
      </pc:docMkLst>
      <pc:sldChg chg="modSp">
        <pc:chgData name="Naheed Ali" userId="6386346e68987c68" providerId="Windows Live" clId="Web-{813B9C3F-BC30-4051-BF64-16F4FBDD79D6}" dt="2025-10-26T12:38:20.589" v="27" actId="20577"/>
        <pc:sldMkLst>
          <pc:docMk/>
          <pc:sldMk cId="826026884" sldId="260"/>
        </pc:sldMkLst>
        <pc:spChg chg="mod">
          <ac:chgData name="Naheed Ali" userId="6386346e68987c68" providerId="Windows Live" clId="Web-{813B9C3F-BC30-4051-BF64-16F4FBDD79D6}" dt="2025-10-26T12:38:20.589" v="27" actId="20577"/>
          <ac:spMkLst>
            <pc:docMk/>
            <pc:sldMk cId="826026884" sldId="260"/>
            <ac:spMk id="2" creationId="{A4152C1B-401A-0D51-02A1-1799B735A4C2}"/>
          </ac:spMkLst>
        </pc:spChg>
      </pc:sldChg>
    </pc:docChg>
  </pc:docChgLst>
  <pc:docChgLst>
    <pc:chgData clId="Web-{959D4202-2114-40FB-9024-32666EF7AF89}"/>
    <pc:docChg chg="modSld">
      <pc:chgData name="" userId="" providerId="" clId="Web-{959D4202-2114-40FB-9024-32666EF7AF89}" dt="2025-10-27T12:15:13.260" v="0"/>
      <pc:docMkLst>
        <pc:docMk/>
      </pc:docMkLst>
    </pc:docChg>
  </pc:docChgLst>
  <pc:docChgLst>
    <pc:chgData name="Naheed Ali" userId="6386346e68987c68" providerId="Windows Live" clId="Web-{D2B9EF7D-64B5-4D93-B035-1F453A3ACE16}"/>
    <pc:docChg chg="addSld delSld modSld">
      <pc:chgData name="Naheed Ali" userId="6386346e68987c68" providerId="Windows Live" clId="Web-{D2B9EF7D-64B5-4D93-B035-1F453A3ACE16}" dt="2025-10-27T10:27:22.131" v="68"/>
      <pc:docMkLst>
        <pc:docMk/>
      </pc:docMkLst>
      <pc:sldChg chg="addSp new del">
        <pc:chgData name="Naheed Ali" userId="6386346e68987c68" providerId="Windows Live" clId="Web-{D2B9EF7D-64B5-4D93-B035-1F453A3ACE16}" dt="2025-10-27T10:27:22.131" v="68"/>
        <pc:sldMkLst>
          <pc:docMk/>
          <pc:sldMk cId="1100981603" sldId="261"/>
        </pc:sldMkLst>
        <pc:picChg chg="add">
          <ac:chgData name="Naheed Ali" userId="6386346e68987c68" providerId="Windows Live" clId="Web-{D2B9EF7D-64B5-4D93-B035-1F453A3ACE16}" dt="2025-10-27T10:15:59.755" v="3"/>
          <ac:picMkLst>
            <pc:docMk/>
            <pc:sldMk cId="1100981603" sldId="261"/>
            <ac:picMk id="3" creationId="{BAA1C5B8-47A3-1498-C90B-6AB5A1FD7B23}"/>
          </ac:picMkLst>
        </pc:picChg>
      </pc:sldChg>
    </pc:docChg>
  </pc:docChgLst>
  <pc:docChgLst>
    <pc:chgData name="Naheed Ali" userId="6386346e68987c68" providerId="Windows Live" clId="Web-{4930E8CA-E69A-45D8-897E-8B1400218F66}"/>
    <pc:docChg chg="modSld">
      <pc:chgData name="Naheed Ali" userId="6386346e68987c68" providerId="Windows Live" clId="Web-{4930E8CA-E69A-45D8-897E-8B1400218F66}" dt="2025-10-24T16:11:13.471" v="97"/>
      <pc:docMkLst>
        <pc:docMk/>
      </pc:docMkLst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5052ED8-5EDE-476C-B110-8369289F3651}" type="doc">
      <dgm:prSet loTypeId="urn:microsoft.com/office/officeart/2008/layout/LinedList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7FF91025-4EC7-449C-A791-21CF39CF315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i="1" u="sng" baseline="0"/>
            <a:t>B</a:t>
          </a:r>
          <a:r>
            <a:rPr lang="en-US" i="1" baseline="0"/>
            <a:t>Sc (Hons) Health and Social Care</a:t>
          </a:r>
          <a:r>
            <a:rPr lang="en-US" i="1"/>
            <a:t>​</a:t>
          </a:r>
          <a:endParaRPr lang="en-US"/>
        </a:p>
      </dgm:t>
    </dgm:pt>
    <dgm:pt modelId="{D172B505-A478-4C34-A285-240AA5619EDE}" type="parTrans" cxnId="{4E7CB7D9-439C-4022-9B0C-4861923413F8}">
      <dgm:prSet/>
      <dgm:spPr/>
      <dgm:t>
        <a:bodyPr/>
        <a:lstStyle/>
        <a:p>
          <a:endParaRPr lang="en-US"/>
        </a:p>
      </dgm:t>
    </dgm:pt>
    <dgm:pt modelId="{9427D530-6E9F-482A-A133-7583CA498409}" type="sibTrans" cxnId="{4E7CB7D9-439C-4022-9B0C-4861923413F8}">
      <dgm:prSet/>
      <dgm:spPr/>
      <dgm:t>
        <a:bodyPr/>
        <a:lstStyle/>
        <a:p>
          <a:endParaRPr lang="en-US"/>
        </a:p>
      </dgm:t>
    </dgm:pt>
    <dgm:pt modelId="{8929D20C-5CEE-4BB6-BCD6-B7257D43E9B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i="1" baseline="0"/>
            <a:t>Psychopathological Classifications and Provisions​</a:t>
          </a:r>
          <a:r>
            <a:rPr lang="en-US" i="1"/>
            <a:t>​</a:t>
          </a:r>
          <a:br>
            <a:rPr lang="en-US" i="1"/>
          </a:br>
          <a:r>
            <a:rPr lang="en-US" i="1" baseline="0"/>
            <a:t>(BMHP 6029</a:t>
          </a:r>
          <a:r>
            <a:rPr lang="en-US" i="1"/>
            <a:t>​)</a:t>
          </a:r>
          <a:endParaRPr lang="en-US"/>
        </a:p>
      </dgm:t>
    </dgm:pt>
    <dgm:pt modelId="{B197F080-CA40-4036-B284-54746B1B0BE4}" type="parTrans" cxnId="{C4DFEFD1-AA0E-4AB6-BE1F-3EFD386FBC48}">
      <dgm:prSet/>
      <dgm:spPr/>
      <dgm:t>
        <a:bodyPr/>
        <a:lstStyle/>
        <a:p>
          <a:endParaRPr lang="en-US"/>
        </a:p>
      </dgm:t>
    </dgm:pt>
    <dgm:pt modelId="{16EE537B-36E4-4CC6-AED9-E67960ABCCC6}" type="sibTrans" cxnId="{C4DFEFD1-AA0E-4AB6-BE1F-3EFD386FBC48}">
      <dgm:prSet/>
      <dgm:spPr/>
      <dgm:t>
        <a:bodyPr/>
        <a:lstStyle/>
        <a:p>
          <a:endParaRPr lang="en-US"/>
        </a:p>
      </dgm:t>
    </dgm:pt>
    <dgm:pt modelId="{151AF9C9-AF81-45D5-BDAF-6D2917CF7CC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i="1" baseline="0"/>
            <a:t>Component 1/ presentation </a:t>
          </a:r>
          <a:r>
            <a:rPr lang="en-US" i="1"/>
            <a:t>​</a:t>
          </a:r>
          <a:endParaRPr lang="en-US"/>
        </a:p>
      </dgm:t>
    </dgm:pt>
    <dgm:pt modelId="{299F9B86-C1C8-446C-85C9-E422D6B25785}" type="parTrans" cxnId="{A69BED01-87EA-4530-90B5-C43B890C29D3}">
      <dgm:prSet/>
      <dgm:spPr/>
      <dgm:t>
        <a:bodyPr/>
        <a:lstStyle/>
        <a:p>
          <a:endParaRPr lang="en-US"/>
        </a:p>
      </dgm:t>
    </dgm:pt>
    <dgm:pt modelId="{EDC216BA-9D0A-4FAF-B2D9-003005213D57}" type="sibTrans" cxnId="{A69BED01-87EA-4530-90B5-C43B890C29D3}">
      <dgm:prSet/>
      <dgm:spPr/>
      <dgm:t>
        <a:bodyPr/>
        <a:lstStyle/>
        <a:p>
          <a:endParaRPr lang="en-US"/>
        </a:p>
      </dgm:t>
    </dgm:pt>
    <dgm:pt modelId="{539A7A58-A109-477E-AB96-DBCB2FFD1FE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i="1" baseline="0"/>
            <a:t>Feeding or Eating </a:t>
          </a:r>
          <a:r>
            <a:rPr lang="en-US" i="1"/>
            <a:t>Disorder​</a:t>
          </a:r>
          <a:endParaRPr lang="en-US"/>
        </a:p>
      </dgm:t>
    </dgm:pt>
    <dgm:pt modelId="{DE1F8C2A-BCE8-482F-8A41-9381B528574D}" type="parTrans" cxnId="{EC5E3156-1B9C-4EA5-9A37-6F389A6CD5E8}">
      <dgm:prSet/>
      <dgm:spPr/>
      <dgm:t>
        <a:bodyPr/>
        <a:lstStyle/>
        <a:p>
          <a:endParaRPr lang="en-US"/>
        </a:p>
      </dgm:t>
    </dgm:pt>
    <dgm:pt modelId="{CE93C47E-83D1-4839-9E43-4307D70AF5D6}" type="sibTrans" cxnId="{EC5E3156-1B9C-4EA5-9A37-6F389A6CD5E8}">
      <dgm:prSet/>
      <dgm:spPr/>
      <dgm:t>
        <a:bodyPr/>
        <a:lstStyle/>
        <a:p>
          <a:endParaRPr lang="en-US"/>
        </a:p>
      </dgm:t>
    </dgm:pt>
    <dgm:pt modelId="{4C4EC1C4-E62C-477A-8C59-C5A857FA721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i="1"/>
            <a:t>Anorexia Nervosa </a:t>
          </a:r>
          <a:r>
            <a:rPr lang="en-US" i="1">
              <a:latin typeface="Calibri Light" panose="020F0302020204030204"/>
            </a:rPr>
            <a:t>6B80</a:t>
          </a:r>
          <a:endParaRPr lang="en-US"/>
        </a:p>
      </dgm:t>
    </dgm:pt>
    <dgm:pt modelId="{98BF7479-39F2-48C4-BF6F-F8F524C02D06}" type="parTrans" cxnId="{9A7EB233-7569-4F68-BCD5-CB240282B326}">
      <dgm:prSet/>
      <dgm:spPr/>
      <dgm:t>
        <a:bodyPr/>
        <a:lstStyle/>
        <a:p>
          <a:endParaRPr lang="en-US"/>
        </a:p>
      </dgm:t>
    </dgm:pt>
    <dgm:pt modelId="{9571A195-4B23-4947-8625-893F841EAF80}" type="sibTrans" cxnId="{9A7EB233-7569-4F68-BCD5-CB240282B326}">
      <dgm:prSet/>
      <dgm:spPr/>
      <dgm:t>
        <a:bodyPr/>
        <a:lstStyle/>
        <a:p>
          <a:endParaRPr lang="en-US"/>
        </a:p>
      </dgm:t>
    </dgm:pt>
    <dgm:pt modelId="{13EFF2F2-2FCA-4F58-B5BE-1FA01289965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i="1" baseline="0"/>
            <a:t>Tutor: Kennedy </a:t>
          </a:r>
          <a:r>
            <a:rPr lang="en-US" i="1" baseline="0" err="1"/>
            <a:t>Obohwemu</a:t>
          </a:r>
          <a:r>
            <a:rPr lang="en-US" i="1"/>
            <a:t>​</a:t>
          </a:r>
          <a:endParaRPr lang="en-US"/>
        </a:p>
      </dgm:t>
    </dgm:pt>
    <dgm:pt modelId="{FCB55DBC-D407-432E-A37F-0FB52DF21DD6}" type="parTrans" cxnId="{DF154454-D40B-4489-80CA-B3E5F9DADC2C}">
      <dgm:prSet/>
      <dgm:spPr/>
      <dgm:t>
        <a:bodyPr/>
        <a:lstStyle/>
        <a:p>
          <a:endParaRPr lang="en-US"/>
        </a:p>
      </dgm:t>
    </dgm:pt>
    <dgm:pt modelId="{B5033707-9D2F-4F0A-8F74-FADCF27192C6}" type="sibTrans" cxnId="{DF154454-D40B-4489-80CA-B3E5F9DADC2C}">
      <dgm:prSet/>
      <dgm:spPr/>
      <dgm:t>
        <a:bodyPr/>
        <a:lstStyle/>
        <a:p>
          <a:endParaRPr lang="en-US"/>
        </a:p>
      </dgm:t>
    </dgm:pt>
    <dgm:pt modelId="{2C8E550C-8DFE-47A5-9AA4-FF87D12BDA0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i="1" baseline="0"/>
            <a:t>Student: Naheed Ali(2311395)</a:t>
          </a:r>
          <a:r>
            <a:rPr lang="en-US" i="1"/>
            <a:t>​</a:t>
          </a:r>
          <a:endParaRPr lang="en-US"/>
        </a:p>
      </dgm:t>
    </dgm:pt>
    <dgm:pt modelId="{F813345F-0E4F-434D-B9A0-0B95E0F7933A}" type="parTrans" cxnId="{C781216E-00B5-4939-A7AC-4299BDD59DAC}">
      <dgm:prSet/>
      <dgm:spPr/>
      <dgm:t>
        <a:bodyPr/>
        <a:lstStyle/>
        <a:p>
          <a:endParaRPr lang="en-US"/>
        </a:p>
      </dgm:t>
    </dgm:pt>
    <dgm:pt modelId="{421A34BA-75F3-4C33-A61A-8D57ADDBA758}" type="sibTrans" cxnId="{C781216E-00B5-4939-A7AC-4299BDD59DAC}">
      <dgm:prSet/>
      <dgm:spPr/>
      <dgm:t>
        <a:bodyPr/>
        <a:lstStyle/>
        <a:p>
          <a:endParaRPr lang="en-US"/>
        </a:p>
      </dgm:t>
    </dgm:pt>
    <dgm:pt modelId="{1E7327A5-2944-493E-9E31-7D507AB10DC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i="1" baseline="0">
              <a:latin typeface="Calibri Light" panose="020F0302020204030204"/>
            </a:rPr>
            <a:t>Submission </a:t>
          </a:r>
          <a:r>
            <a:rPr lang="en-US" i="1" baseline="0" err="1">
              <a:latin typeface="Calibri Light" panose="020F0302020204030204"/>
            </a:rPr>
            <a:t>DueDate</a:t>
          </a:r>
          <a:r>
            <a:rPr lang="en-US" i="1" baseline="0"/>
            <a:t>: 02/11/2025</a:t>
          </a:r>
          <a:endParaRPr lang="en-US"/>
        </a:p>
      </dgm:t>
    </dgm:pt>
    <dgm:pt modelId="{5872C015-5080-49EA-A30B-0AB5D09F874C}" type="parTrans" cxnId="{6B7F09FF-DDD1-42A3-8A93-F4A604EDE38D}">
      <dgm:prSet/>
      <dgm:spPr/>
      <dgm:t>
        <a:bodyPr/>
        <a:lstStyle/>
        <a:p>
          <a:endParaRPr lang="en-US"/>
        </a:p>
      </dgm:t>
    </dgm:pt>
    <dgm:pt modelId="{5C2A063E-BBFF-47F9-A285-5C82BB79770C}" type="sibTrans" cxnId="{6B7F09FF-DDD1-42A3-8A93-F4A604EDE38D}">
      <dgm:prSet/>
      <dgm:spPr/>
      <dgm:t>
        <a:bodyPr/>
        <a:lstStyle/>
        <a:p>
          <a:endParaRPr lang="en-US"/>
        </a:p>
      </dgm:t>
    </dgm:pt>
    <dgm:pt modelId="{C1F55BFF-76FC-4286-BEAD-C88A0240E2D7}" type="pres">
      <dgm:prSet presAssocID="{05052ED8-5EDE-476C-B110-8369289F3651}" presName="vert0" presStyleCnt="0">
        <dgm:presLayoutVars>
          <dgm:dir/>
          <dgm:animOne val="branch"/>
          <dgm:animLvl val="lvl"/>
        </dgm:presLayoutVars>
      </dgm:prSet>
      <dgm:spPr/>
    </dgm:pt>
    <dgm:pt modelId="{0EE74F23-3618-4FC8-A21C-81985DDEF050}" type="pres">
      <dgm:prSet presAssocID="{7FF91025-4EC7-449C-A791-21CF39CF3153}" presName="thickLine" presStyleLbl="alignNode1" presStyleIdx="0" presStyleCnt="8"/>
      <dgm:spPr/>
    </dgm:pt>
    <dgm:pt modelId="{98D4BBD1-6F7F-4E58-9E7A-AACE57A02623}" type="pres">
      <dgm:prSet presAssocID="{7FF91025-4EC7-449C-A791-21CF39CF3153}" presName="horz1" presStyleCnt="0"/>
      <dgm:spPr/>
    </dgm:pt>
    <dgm:pt modelId="{D28433C8-A122-4092-BDC6-AD07A138C8A4}" type="pres">
      <dgm:prSet presAssocID="{7FF91025-4EC7-449C-A791-21CF39CF3153}" presName="tx1" presStyleLbl="revTx" presStyleIdx="0" presStyleCnt="8"/>
      <dgm:spPr/>
    </dgm:pt>
    <dgm:pt modelId="{EC9D11A2-0D97-41E5-B2CA-80AEA2EB09D7}" type="pres">
      <dgm:prSet presAssocID="{7FF91025-4EC7-449C-A791-21CF39CF3153}" presName="vert1" presStyleCnt="0"/>
      <dgm:spPr/>
    </dgm:pt>
    <dgm:pt modelId="{E374ADF4-91E9-49C2-B4BF-3E42BCD4B780}" type="pres">
      <dgm:prSet presAssocID="{8929D20C-5CEE-4BB6-BCD6-B7257D43E9B4}" presName="thickLine" presStyleLbl="alignNode1" presStyleIdx="1" presStyleCnt="8"/>
      <dgm:spPr/>
    </dgm:pt>
    <dgm:pt modelId="{95F9BFA1-3D36-42B8-94F4-747B2FDCEA56}" type="pres">
      <dgm:prSet presAssocID="{8929D20C-5CEE-4BB6-BCD6-B7257D43E9B4}" presName="horz1" presStyleCnt="0"/>
      <dgm:spPr/>
    </dgm:pt>
    <dgm:pt modelId="{E62AD1CB-DD1D-4C3E-AAC8-04074468B8DE}" type="pres">
      <dgm:prSet presAssocID="{8929D20C-5CEE-4BB6-BCD6-B7257D43E9B4}" presName="tx1" presStyleLbl="revTx" presStyleIdx="1" presStyleCnt="8"/>
      <dgm:spPr/>
    </dgm:pt>
    <dgm:pt modelId="{6C67661D-3A1E-4AB9-A8B6-7B649F4A3C05}" type="pres">
      <dgm:prSet presAssocID="{8929D20C-5CEE-4BB6-BCD6-B7257D43E9B4}" presName="vert1" presStyleCnt="0"/>
      <dgm:spPr/>
    </dgm:pt>
    <dgm:pt modelId="{A6D7D7EF-C368-4C8A-B15C-A7669E3A33BC}" type="pres">
      <dgm:prSet presAssocID="{151AF9C9-AF81-45D5-BDAF-6D2917CF7CC3}" presName="thickLine" presStyleLbl="alignNode1" presStyleIdx="2" presStyleCnt="8"/>
      <dgm:spPr/>
    </dgm:pt>
    <dgm:pt modelId="{B505BC91-56E2-4858-85CF-380F6F516BAC}" type="pres">
      <dgm:prSet presAssocID="{151AF9C9-AF81-45D5-BDAF-6D2917CF7CC3}" presName="horz1" presStyleCnt="0"/>
      <dgm:spPr/>
    </dgm:pt>
    <dgm:pt modelId="{90140314-77B2-4BAB-9934-E37416367838}" type="pres">
      <dgm:prSet presAssocID="{151AF9C9-AF81-45D5-BDAF-6D2917CF7CC3}" presName="tx1" presStyleLbl="revTx" presStyleIdx="2" presStyleCnt="8"/>
      <dgm:spPr/>
    </dgm:pt>
    <dgm:pt modelId="{C9F83691-9E73-4BA8-B23F-9ED41C975C77}" type="pres">
      <dgm:prSet presAssocID="{151AF9C9-AF81-45D5-BDAF-6D2917CF7CC3}" presName="vert1" presStyleCnt="0"/>
      <dgm:spPr/>
    </dgm:pt>
    <dgm:pt modelId="{81077E01-AC64-4B19-85CB-4CF37023A3DE}" type="pres">
      <dgm:prSet presAssocID="{539A7A58-A109-477E-AB96-DBCB2FFD1FEE}" presName="thickLine" presStyleLbl="alignNode1" presStyleIdx="3" presStyleCnt="8"/>
      <dgm:spPr/>
    </dgm:pt>
    <dgm:pt modelId="{F806C4B7-B29F-4F20-82AA-8B4A87CD11B2}" type="pres">
      <dgm:prSet presAssocID="{539A7A58-A109-477E-AB96-DBCB2FFD1FEE}" presName="horz1" presStyleCnt="0"/>
      <dgm:spPr/>
    </dgm:pt>
    <dgm:pt modelId="{01F32998-7179-4AA1-A60B-CB7232434DA7}" type="pres">
      <dgm:prSet presAssocID="{539A7A58-A109-477E-AB96-DBCB2FFD1FEE}" presName="tx1" presStyleLbl="revTx" presStyleIdx="3" presStyleCnt="8"/>
      <dgm:spPr/>
    </dgm:pt>
    <dgm:pt modelId="{EEAA0508-ACE1-4C25-A23D-9152E141EF04}" type="pres">
      <dgm:prSet presAssocID="{539A7A58-A109-477E-AB96-DBCB2FFD1FEE}" presName="vert1" presStyleCnt="0"/>
      <dgm:spPr/>
    </dgm:pt>
    <dgm:pt modelId="{E7C3DBFD-B8E7-4BCD-8658-FA9199AAC6B3}" type="pres">
      <dgm:prSet presAssocID="{4C4EC1C4-E62C-477A-8C59-C5A857FA721D}" presName="thickLine" presStyleLbl="alignNode1" presStyleIdx="4" presStyleCnt="8"/>
      <dgm:spPr/>
    </dgm:pt>
    <dgm:pt modelId="{60B25071-C7EA-4452-A0C1-C918EB009165}" type="pres">
      <dgm:prSet presAssocID="{4C4EC1C4-E62C-477A-8C59-C5A857FA721D}" presName="horz1" presStyleCnt="0"/>
      <dgm:spPr/>
    </dgm:pt>
    <dgm:pt modelId="{C549965A-CF91-444B-A423-17E0163457AA}" type="pres">
      <dgm:prSet presAssocID="{4C4EC1C4-E62C-477A-8C59-C5A857FA721D}" presName="tx1" presStyleLbl="revTx" presStyleIdx="4" presStyleCnt="8"/>
      <dgm:spPr/>
    </dgm:pt>
    <dgm:pt modelId="{6A5EA571-0AF8-4886-9F04-14523146078C}" type="pres">
      <dgm:prSet presAssocID="{4C4EC1C4-E62C-477A-8C59-C5A857FA721D}" presName="vert1" presStyleCnt="0"/>
      <dgm:spPr/>
    </dgm:pt>
    <dgm:pt modelId="{B7B66320-7B31-4358-A2FE-5A382EDDA406}" type="pres">
      <dgm:prSet presAssocID="{13EFF2F2-2FCA-4F58-B5BE-1FA01289965F}" presName="thickLine" presStyleLbl="alignNode1" presStyleIdx="5" presStyleCnt="8"/>
      <dgm:spPr/>
    </dgm:pt>
    <dgm:pt modelId="{283A6E48-4433-4B79-BC1F-EF7B6A323516}" type="pres">
      <dgm:prSet presAssocID="{13EFF2F2-2FCA-4F58-B5BE-1FA01289965F}" presName="horz1" presStyleCnt="0"/>
      <dgm:spPr/>
    </dgm:pt>
    <dgm:pt modelId="{8FD2B7EC-0BD3-4212-8CE3-2E4E108B67FA}" type="pres">
      <dgm:prSet presAssocID="{13EFF2F2-2FCA-4F58-B5BE-1FA01289965F}" presName="tx1" presStyleLbl="revTx" presStyleIdx="5" presStyleCnt="8"/>
      <dgm:spPr/>
    </dgm:pt>
    <dgm:pt modelId="{ABCA05E6-97D3-4A9F-ACFB-183923D7BC49}" type="pres">
      <dgm:prSet presAssocID="{13EFF2F2-2FCA-4F58-B5BE-1FA01289965F}" presName="vert1" presStyleCnt="0"/>
      <dgm:spPr/>
    </dgm:pt>
    <dgm:pt modelId="{E990FA0A-3C17-4557-8C4D-CE64CBD66486}" type="pres">
      <dgm:prSet presAssocID="{2C8E550C-8DFE-47A5-9AA4-FF87D12BDA0B}" presName="thickLine" presStyleLbl="alignNode1" presStyleIdx="6" presStyleCnt="8"/>
      <dgm:spPr/>
    </dgm:pt>
    <dgm:pt modelId="{08DB535D-02A6-4254-BED3-FE2DFD4C8594}" type="pres">
      <dgm:prSet presAssocID="{2C8E550C-8DFE-47A5-9AA4-FF87D12BDA0B}" presName="horz1" presStyleCnt="0"/>
      <dgm:spPr/>
    </dgm:pt>
    <dgm:pt modelId="{2CD7B392-2347-4B86-B079-499246967DE1}" type="pres">
      <dgm:prSet presAssocID="{2C8E550C-8DFE-47A5-9AA4-FF87D12BDA0B}" presName="tx1" presStyleLbl="revTx" presStyleIdx="6" presStyleCnt="8"/>
      <dgm:spPr/>
    </dgm:pt>
    <dgm:pt modelId="{4C5B29CE-5D41-412A-BF13-35CD413E7433}" type="pres">
      <dgm:prSet presAssocID="{2C8E550C-8DFE-47A5-9AA4-FF87D12BDA0B}" presName="vert1" presStyleCnt="0"/>
      <dgm:spPr/>
    </dgm:pt>
    <dgm:pt modelId="{1B100DC3-E43F-4D07-BDF8-6EAD825FA657}" type="pres">
      <dgm:prSet presAssocID="{1E7327A5-2944-493E-9E31-7D507AB10DCA}" presName="thickLine" presStyleLbl="alignNode1" presStyleIdx="7" presStyleCnt="8"/>
      <dgm:spPr/>
    </dgm:pt>
    <dgm:pt modelId="{728939FF-491F-42CE-8007-435424A3683B}" type="pres">
      <dgm:prSet presAssocID="{1E7327A5-2944-493E-9E31-7D507AB10DCA}" presName="horz1" presStyleCnt="0"/>
      <dgm:spPr/>
    </dgm:pt>
    <dgm:pt modelId="{096826FD-4F9D-4E12-8601-9F9BF71F2FC6}" type="pres">
      <dgm:prSet presAssocID="{1E7327A5-2944-493E-9E31-7D507AB10DCA}" presName="tx1" presStyleLbl="revTx" presStyleIdx="7" presStyleCnt="8"/>
      <dgm:spPr/>
    </dgm:pt>
    <dgm:pt modelId="{C70BB384-9E99-4C3D-87C3-F5CC712642CD}" type="pres">
      <dgm:prSet presAssocID="{1E7327A5-2944-493E-9E31-7D507AB10DCA}" presName="vert1" presStyleCnt="0"/>
      <dgm:spPr/>
    </dgm:pt>
  </dgm:ptLst>
  <dgm:cxnLst>
    <dgm:cxn modelId="{A69BED01-87EA-4530-90B5-C43B890C29D3}" srcId="{05052ED8-5EDE-476C-B110-8369289F3651}" destId="{151AF9C9-AF81-45D5-BDAF-6D2917CF7CC3}" srcOrd="2" destOrd="0" parTransId="{299F9B86-C1C8-446C-85C9-E422D6B25785}" sibTransId="{EDC216BA-9D0A-4FAF-B2D9-003005213D57}"/>
    <dgm:cxn modelId="{3FCD120D-3E8A-4D02-BFB9-950D4B761B35}" type="presOf" srcId="{4C4EC1C4-E62C-477A-8C59-C5A857FA721D}" destId="{C549965A-CF91-444B-A423-17E0163457AA}" srcOrd="0" destOrd="0" presId="urn:microsoft.com/office/officeart/2008/layout/LinedList"/>
    <dgm:cxn modelId="{9A7EB233-7569-4F68-BCD5-CB240282B326}" srcId="{05052ED8-5EDE-476C-B110-8369289F3651}" destId="{4C4EC1C4-E62C-477A-8C59-C5A857FA721D}" srcOrd="4" destOrd="0" parTransId="{98BF7479-39F2-48C4-BF6F-F8F524C02D06}" sibTransId="{9571A195-4B23-4947-8625-893F841EAF80}"/>
    <dgm:cxn modelId="{69069A44-9E8D-4F04-BCB6-E9C8363C6399}" type="presOf" srcId="{05052ED8-5EDE-476C-B110-8369289F3651}" destId="{C1F55BFF-76FC-4286-BEAD-C88A0240E2D7}" srcOrd="0" destOrd="0" presId="urn:microsoft.com/office/officeart/2008/layout/LinedList"/>
    <dgm:cxn modelId="{B991A565-1593-48FA-A85B-D54EC253EB83}" type="presOf" srcId="{1E7327A5-2944-493E-9E31-7D507AB10DCA}" destId="{096826FD-4F9D-4E12-8601-9F9BF71F2FC6}" srcOrd="0" destOrd="0" presId="urn:microsoft.com/office/officeart/2008/layout/LinedList"/>
    <dgm:cxn modelId="{C781216E-00B5-4939-A7AC-4299BDD59DAC}" srcId="{05052ED8-5EDE-476C-B110-8369289F3651}" destId="{2C8E550C-8DFE-47A5-9AA4-FF87D12BDA0B}" srcOrd="6" destOrd="0" parTransId="{F813345F-0E4F-434D-B9A0-0B95E0F7933A}" sibTransId="{421A34BA-75F3-4C33-A61A-8D57ADDBA758}"/>
    <dgm:cxn modelId="{C1DFF350-D590-4818-8DE0-2DEBF7A4F471}" type="presOf" srcId="{13EFF2F2-2FCA-4F58-B5BE-1FA01289965F}" destId="{8FD2B7EC-0BD3-4212-8CE3-2E4E108B67FA}" srcOrd="0" destOrd="0" presId="urn:microsoft.com/office/officeart/2008/layout/LinedList"/>
    <dgm:cxn modelId="{DF154454-D40B-4489-80CA-B3E5F9DADC2C}" srcId="{05052ED8-5EDE-476C-B110-8369289F3651}" destId="{13EFF2F2-2FCA-4F58-B5BE-1FA01289965F}" srcOrd="5" destOrd="0" parTransId="{FCB55DBC-D407-432E-A37F-0FB52DF21DD6}" sibTransId="{B5033707-9D2F-4F0A-8F74-FADCF27192C6}"/>
    <dgm:cxn modelId="{EC5E3156-1B9C-4EA5-9A37-6F389A6CD5E8}" srcId="{05052ED8-5EDE-476C-B110-8369289F3651}" destId="{539A7A58-A109-477E-AB96-DBCB2FFD1FEE}" srcOrd="3" destOrd="0" parTransId="{DE1F8C2A-BCE8-482F-8A41-9381B528574D}" sibTransId="{CE93C47E-83D1-4839-9E43-4307D70AF5D6}"/>
    <dgm:cxn modelId="{E575E856-1A3C-4DF8-996E-C182B0523B98}" type="presOf" srcId="{2C8E550C-8DFE-47A5-9AA4-FF87D12BDA0B}" destId="{2CD7B392-2347-4B86-B079-499246967DE1}" srcOrd="0" destOrd="0" presId="urn:microsoft.com/office/officeart/2008/layout/LinedList"/>
    <dgm:cxn modelId="{DE803487-1D8B-4A12-BACA-763BFA92E491}" type="presOf" srcId="{151AF9C9-AF81-45D5-BDAF-6D2917CF7CC3}" destId="{90140314-77B2-4BAB-9934-E37416367838}" srcOrd="0" destOrd="0" presId="urn:microsoft.com/office/officeart/2008/layout/LinedList"/>
    <dgm:cxn modelId="{974C3A87-D2ED-4AA9-92CC-2BA2356722D0}" type="presOf" srcId="{8929D20C-5CEE-4BB6-BCD6-B7257D43E9B4}" destId="{E62AD1CB-DD1D-4C3E-AAC8-04074468B8DE}" srcOrd="0" destOrd="0" presId="urn:microsoft.com/office/officeart/2008/layout/LinedList"/>
    <dgm:cxn modelId="{196E1B94-783F-4906-A3DE-EBDF2CD8B130}" type="presOf" srcId="{539A7A58-A109-477E-AB96-DBCB2FFD1FEE}" destId="{01F32998-7179-4AA1-A60B-CB7232434DA7}" srcOrd="0" destOrd="0" presId="urn:microsoft.com/office/officeart/2008/layout/LinedList"/>
    <dgm:cxn modelId="{936E15C8-C19E-4255-881E-1B5F50758528}" type="presOf" srcId="{7FF91025-4EC7-449C-A791-21CF39CF3153}" destId="{D28433C8-A122-4092-BDC6-AD07A138C8A4}" srcOrd="0" destOrd="0" presId="urn:microsoft.com/office/officeart/2008/layout/LinedList"/>
    <dgm:cxn modelId="{C4DFEFD1-AA0E-4AB6-BE1F-3EFD386FBC48}" srcId="{05052ED8-5EDE-476C-B110-8369289F3651}" destId="{8929D20C-5CEE-4BB6-BCD6-B7257D43E9B4}" srcOrd="1" destOrd="0" parTransId="{B197F080-CA40-4036-B284-54746B1B0BE4}" sibTransId="{16EE537B-36E4-4CC6-AED9-E67960ABCCC6}"/>
    <dgm:cxn modelId="{4E7CB7D9-439C-4022-9B0C-4861923413F8}" srcId="{05052ED8-5EDE-476C-B110-8369289F3651}" destId="{7FF91025-4EC7-449C-A791-21CF39CF3153}" srcOrd="0" destOrd="0" parTransId="{D172B505-A478-4C34-A285-240AA5619EDE}" sibTransId="{9427D530-6E9F-482A-A133-7583CA498409}"/>
    <dgm:cxn modelId="{6B7F09FF-DDD1-42A3-8A93-F4A604EDE38D}" srcId="{05052ED8-5EDE-476C-B110-8369289F3651}" destId="{1E7327A5-2944-493E-9E31-7D507AB10DCA}" srcOrd="7" destOrd="0" parTransId="{5872C015-5080-49EA-A30B-0AB5D09F874C}" sibTransId="{5C2A063E-BBFF-47F9-A285-5C82BB79770C}"/>
    <dgm:cxn modelId="{45DC2520-A847-4AFC-A219-320C8429EDF6}" type="presParOf" srcId="{C1F55BFF-76FC-4286-BEAD-C88A0240E2D7}" destId="{0EE74F23-3618-4FC8-A21C-81985DDEF050}" srcOrd="0" destOrd="0" presId="urn:microsoft.com/office/officeart/2008/layout/LinedList"/>
    <dgm:cxn modelId="{751FF7DA-6A93-46C8-B22C-3ACEC55F8936}" type="presParOf" srcId="{C1F55BFF-76FC-4286-BEAD-C88A0240E2D7}" destId="{98D4BBD1-6F7F-4E58-9E7A-AACE57A02623}" srcOrd="1" destOrd="0" presId="urn:microsoft.com/office/officeart/2008/layout/LinedList"/>
    <dgm:cxn modelId="{3CAF7137-ECF8-4535-96C7-2CF8F13B2AFE}" type="presParOf" srcId="{98D4BBD1-6F7F-4E58-9E7A-AACE57A02623}" destId="{D28433C8-A122-4092-BDC6-AD07A138C8A4}" srcOrd="0" destOrd="0" presId="urn:microsoft.com/office/officeart/2008/layout/LinedList"/>
    <dgm:cxn modelId="{02AB7907-A369-4EBE-A236-471AD171F4F6}" type="presParOf" srcId="{98D4BBD1-6F7F-4E58-9E7A-AACE57A02623}" destId="{EC9D11A2-0D97-41E5-B2CA-80AEA2EB09D7}" srcOrd="1" destOrd="0" presId="urn:microsoft.com/office/officeart/2008/layout/LinedList"/>
    <dgm:cxn modelId="{A968559B-57B6-4D49-9B55-F9E05DA46BD6}" type="presParOf" srcId="{C1F55BFF-76FC-4286-BEAD-C88A0240E2D7}" destId="{E374ADF4-91E9-49C2-B4BF-3E42BCD4B780}" srcOrd="2" destOrd="0" presId="urn:microsoft.com/office/officeart/2008/layout/LinedList"/>
    <dgm:cxn modelId="{74127823-C3AB-4556-9805-58A7275CE0C0}" type="presParOf" srcId="{C1F55BFF-76FC-4286-BEAD-C88A0240E2D7}" destId="{95F9BFA1-3D36-42B8-94F4-747B2FDCEA56}" srcOrd="3" destOrd="0" presId="urn:microsoft.com/office/officeart/2008/layout/LinedList"/>
    <dgm:cxn modelId="{04784479-1F4E-4D70-926C-F7242B91BD80}" type="presParOf" srcId="{95F9BFA1-3D36-42B8-94F4-747B2FDCEA56}" destId="{E62AD1CB-DD1D-4C3E-AAC8-04074468B8DE}" srcOrd="0" destOrd="0" presId="urn:microsoft.com/office/officeart/2008/layout/LinedList"/>
    <dgm:cxn modelId="{D822DF02-9454-410E-83E3-BCAEA63A149B}" type="presParOf" srcId="{95F9BFA1-3D36-42B8-94F4-747B2FDCEA56}" destId="{6C67661D-3A1E-4AB9-A8B6-7B649F4A3C05}" srcOrd="1" destOrd="0" presId="urn:microsoft.com/office/officeart/2008/layout/LinedList"/>
    <dgm:cxn modelId="{5EE7904F-CC93-41AF-9F03-3D9EAE10D1CA}" type="presParOf" srcId="{C1F55BFF-76FC-4286-BEAD-C88A0240E2D7}" destId="{A6D7D7EF-C368-4C8A-B15C-A7669E3A33BC}" srcOrd="4" destOrd="0" presId="urn:microsoft.com/office/officeart/2008/layout/LinedList"/>
    <dgm:cxn modelId="{F9A9CE38-F1DB-4E2C-9D70-6449D1647F04}" type="presParOf" srcId="{C1F55BFF-76FC-4286-BEAD-C88A0240E2D7}" destId="{B505BC91-56E2-4858-85CF-380F6F516BAC}" srcOrd="5" destOrd="0" presId="urn:microsoft.com/office/officeart/2008/layout/LinedList"/>
    <dgm:cxn modelId="{8E4ECEA5-DA78-4EF6-B010-4666E8A3B978}" type="presParOf" srcId="{B505BC91-56E2-4858-85CF-380F6F516BAC}" destId="{90140314-77B2-4BAB-9934-E37416367838}" srcOrd="0" destOrd="0" presId="urn:microsoft.com/office/officeart/2008/layout/LinedList"/>
    <dgm:cxn modelId="{F0282CE3-E9F5-449A-A979-CF078BF2493F}" type="presParOf" srcId="{B505BC91-56E2-4858-85CF-380F6F516BAC}" destId="{C9F83691-9E73-4BA8-B23F-9ED41C975C77}" srcOrd="1" destOrd="0" presId="urn:microsoft.com/office/officeart/2008/layout/LinedList"/>
    <dgm:cxn modelId="{23588180-71D0-4A71-A7C0-FA63AD0D7F69}" type="presParOf" srcId="{C1F55BFF-76FC-4286-BEAD-C88A0240E2D7}" destId="{81077E01-AC64-4B19-85CB-4CF37023A3DE}" srcOrd="6" destOrd="0" presId="urn:microsoft.com/office/officeart/2008/layout/LinedList"/>
    <dgm:cxn modelId="{970129CC-4E80-4945-B73B-3150F045845F}" type="presParOf" srcId="{C1F55BFF-76FC-4286-BEAD-C88A0240E2D7}" destId="{F806C4B7-B29F-4F20-82AA-8B4A87CD11B2}" srcOrd="7" destOrd="0" presId="urn:microsoft.com/office/officeart/2008/layout/LinedList"/>
    <dgm:cxn modelId="{31FDA0E1-5941-4742-9083-DD545239EA62}" type="presParOf" srcId="{F806C4B7-B29F-4F20-82AA-8B4A87CD11B2}" destId="{01F32998-7179-4AA1-A60B-CB7232434DA7}" srcOrd="0" destOrd="0" presId="urn:microsoft.com/office/officeart/2008/layout/LinedList"/>
    <dgm:cxn modelId="{8E608281-2D52-44A2-992A-E44BCFC2512A}" type="presParOf" srcId="{F806C4B7-B29F-4F20-82AA-8B4A87CD11B2}" destId="{EEAA0508-ACE1-4C25-A23D-9152E141EF04}" srcOrd="1" destOrd="0" presId="urn:microsoft.com/office/officeart/2008/layout/LinedList"/>
    <dgm:cxn modelId="{24A14B18-4546-48B7-92A2-A78C4818F7B8}" type="presParOf" srcId="{C1F55BFF-76FC-4286-BEAD-C88A0240E2D7}" destId="{E7C3DBFD-B8E7-4BCD-8658-FA9199AAC6B3}" srcOrd="8" destOrd="0" presId="urn:microsoft.com/office/officeart/2008/layout/LinedList"/>
    <dgm:cxn modelId="{099F58C4-B139-4FEA-83C4-2E8526F7E94D}" type="presParOf" srcId="{C1F55BFF-76FC-4286-BEAD-C88A0240E2D7}" destId="{60B25071-C7EA-4452-A0C1-C918EB009165}" srcOrd="9" destOrd="0" presId="urn:microsoft.com/office/officeart/2008/layout/LinedList"/>
    <dgm:cxn modelId="{D9705468-7D4A-4769-AB8C-3D04B3C8BC19}" type="presParOf" srcId="{60B25071-C7EA-4452-A0C1-C918EB009165}" destId="{C549965A-CF91-444B-A423-17E0163457AA}" srcOrd="0" destOrd="0" presId="urn:microsoft.com/office/officeart/2008/layout/LinedList"/>
    <dgm:cxn modelId="{3F1E8FD4-AAA4-4385-859D-76FBEC1BEE22}" type="presParOf" srcId="{60B25071-C7EA-4452-A0C1-C918EB009165}" destId="{6A5EA571-0AF8-4886-9F04-14523146078C}" srcOrd="1" destOrd="0" presId="urn:microsoft.com/office/officeart/2008/layout/LinedList"/>
    <dgm:cxn modelId="{47278A68-29F4-4BE7-8A13-FF846B1A7515}" type="presParOf" srcId="{C1F55BFF-76FC-4286-BEAD-C88A0240E2D7}" destId="{B7B66320-7B31-4358-A2FE-5A382EDDA406}" srcOrd="10" destOrd="0" presId="urn:microsoft.com/office/officeart/2008/layout/LinedList"/>
    <dgm:cxn modelId="{6104EA2C-0DE2-4EE0-A23B-D0705BAF5E46}" type="presParOf" srcId="{C1F55BFF-76FC-4286-BEAD-C88A0240E2D7}" destId="{283A6E48-4433-4B79-BC1F-EF7B6A323516}" srcOrd="11" destOrd="0" presId="urn:microsoft.com/office/officeart/2008/layout/LinedList"/>
    <dgm:cxn modelId="{15F04415-DB1A-4D4B-9EBB-FCFB45D9DBE5}" type="presParOf" srcId="{283A6E48-4433-4B79-BC1F-EF7B6A323516}" destId="{8FD2B7EC-0BD3-4212-8CE3-2E4E108B67FA}" srcOrd="0" destOrd="0" presId="urn:microsoft.com/office/officeart/2008/layout/LinedList"/>
    <dgm:cxn modelId="{0168394C-485F-41AE-A226-D70357EEDB5D}" type="presParOf" srcId="{283A6E48-4433-4B79-BC1F-EF7B6A323516}" destId="{ABCA05E6-97D3-4A9F-ACFB-183923D7BC49}" srcOrd="1" destOrd="0" presId="urn:microsoft.com/office/officeart/2008/layout/LinedList"/>
    <dgm:cxn modelId="{770D9F43-AD6A-426B-B38B-9C59FF244E23}" type="presParOf" srcId="{C1F55BFF-76FC-4286-BEAD-C88A0240E2D7}" destId="{E990FA0A-3C17-4557-8C4D-CE64CBD66486}" srcOrd="12" destOrd="0" presId="urn:microsoft.com/office/officeart/2008/layout/LinedList"/>
    <dgm:cxn modelId="{32CC5FA1-8A8F-4EB4-8E8D-2C705C13590D}" type="presParOf" srcId="{C1F55BFF-76FC-4286-BEAD-C88A0240E2D7}" destId="{08DB535D-02A6-4254-BED3-FE2DFD4C8594}" srcOrd="13" destOrd="0" presId="urn:microsoft.com/office/officeart/2008/layout/LinedList"/>
    <dgm:cxn modelId="{0CA6B112-5CCC-467C-BF07-5A8EA3259255}" type="presParOf" srcId="{08DB535D-02A6-4254-BED3-FE2DFD4C8594}" destId="{2CD7B392-2347-4B86-B079-499246967DE1}" srcOrd="0" destOrd="0" presId="urn:microsoft.com/office/officeart/2008/layout/LinedList"/>
    <dgm:cxn modelId="{B37B9DB1-67E3-407A-9F6A-D6B697E3ADC7}" type="presParOf" srcId="{08DB535D-02A6-4254-BED3-FE2DFD4C8594}" destId="{4C5B29CE-5D41-412A-BF13-35CD413E7433}" srcOrd="1" destOrd="0" presId="urn:microsoft.com/office/officeart/2008/layout/LinedList"/>
    <dgm:cxn modelId="{97047AB7-49AD-40CD-95A7-792214264449}" type="presParOf" srcId="{C1F55BFF-76FC-4286-BEAD-C88A0240E2D7}" destId="{1B100DC3-E43F-4D07-BDF8-6EAD825FA657}" srcOrd="14" destOrd="0" presId="urn:microsoft.com/office/officeart/2008/layout/LinedList"/>
    <dgm:cxn modelId="{A0DF3F5E-0033-4441-A278-BB91EA5B8852}" type="presParOf" srcId="{C1F55BFF-76FC-4286-BEAD-C88A0240E2D7}" destId="{728939FF-491F-42CE-8007-435424A3683B}" srcOrd="15" destOrd="0" presId="urn:microsoft.com/office/officeart/2008/layout/LinedList"/>
    <dgm:cxn modelId="{E28D2822-AC24-4E64-8A89-DC24377B323A}" type="presParOf" srcId="{728939FF-491F-42CE-8007-435424A3683B}" destId="{096826FD-4F9D-4E12-8601-9F9BF71F2FC6}" srcOrd="0" destOrd="0" presId="urn:microsoft.com/office/officeart/2008/layout/LinedList"/>
    <dgm:cxn modelId="{68A10571-477A-43DA-976E-505F3A0E6EDC}" type="presParOf" srcId="{728939FF-491F-42CE-8007-435424A3683B}" destId="{C70BB384-9E99-4C3D-87C3-F5CC712642C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E74F23-3618-4FC8-A21C-81985DDEF050}">
      <dsp:nvSpPr>
        <dsp:cNvPr id="0" name=""/>
        <dsp:cNvSpPr/>
      </dsp:nvSpPr>
      <dsp:spPr>
        <a:xfrm>
          <a:off x="0" y="0"/>
          <a:ext cx="6120959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8433C8-A122-4092-BDC6-AD07A138C8A4}">
      <dsp:nvSpPr>
        <dsp:cNvPr id="0" name=""/>
        <dsp:cNvSpPr/>
      </dsp:nvSpPr>
      <dsp:spPr>
        <a:xfrm>
          <a:off x="0" y="0"/>
          <a:ext cx="6120959" cy="5349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i="1" u="sng" kern="1200" baseline="0"/>
            <a:t>B</a:t>
          </a:r>
          <a:r>
            <a:rPr lang="en-US" sz="1300" i="1" kern="1200" baseline="0"/>
            <a:t>Sc (Hons) Health and Social Care</a:t>
          </a:r>
          <a:r>
            <a:rPr lang="en-US" sz="1300" i="1" kern="1200"/>
            <a:t>​</a:t>
          </a:r>
          <a:endParaRPr lang="en-US" sz="1300" kern="1200"/>
        </a:p>
      </dsp:txBody>
      <dsp:txXfrm>
        <a:off x="0" y="0"/>
        <a:ext cx="6120959" cy="534924"/>
      </dsp:txXfrm>
    </dsp:sp>
    <dsp:sp modelId="{E374ADF4-91E9-49C2-B4BF-3E42BCD4B780}">
      <dsp:nvSpPr>
        <dsp:cNvPr id="0" name=""/>
        <dsp:cNvSpPr/>
      </dsp:nvSpPr>
      <dsp:spPr>
        <a:xfrm>
          <a:off x="0" y="534924"/>
          <a:ext cx="6120959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2AD1CB-DD1D-4C3E-AAC8-04074468B8DE}">
      <dsp:nvSpPr>
        <dsp:cNvPr id="0" name=""/>
        <dsp:cNvSpPr/>
      </dsp:nvSpPr>
      <dsp:spPr>
        <a:xfrm>
          <a:off x="0" y="534924"/>
          <a:ext cx="6120959" cy="5349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i="1" kern="1200" baseline="0"/>
            <a:t>Psychopathological Classifications and Provisions​</a:t>
          </a:r>
          <a:r>
            <a:rPr lang="en-US" sz="1300" i="1" kern="1200"/>
            <a:t>​</a:t>
          </a:r>
          <a:br>
            <a:rPr lang="en-US" sz="1300" i="1" kern="1200"/>
          </a:br>
          <a:r>
            <a:rPr lang="en-US" sz="1300" i="1" kern="1200" baseline="0"/>
            <a:t>(BMHP 6029</a:t>
          </a:r>
          <a:r>
            <a:rPr lang="en-US" sz="1300" i="1" kern="1200"/>
            <a:t>​)</a:t>
          </a:r>
          <a:endParaRPr lang="en-US" sz="1300" kern="1200"/>
        </a:p>
      </dsp:txBody>
      <dsp:txXfrm>
        <a:off x="0" y="534924"/>
        <a:ext cx="6120959" cy="534924"/>
      </dsp:txXfrm>
    </dsp:sp>
    <dsp:sp modelId="{A6D7D7EF-C368-4C8A-B15C-A7669E3A33BC}">
      <dsp:nvSpPr>
        <dsp:cNvPr id="0" name=""/>
        <dsp:cNvSpPr/>
      </dsp:nvSpPr>
      <dsp:spPr>
        <a:xfrm>
          <a:off x="0" y="1069849"/>
          <a:ext cx="6120959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140314-77B2-4BAB-9934-E37416367838}">
      <dsp:nvSpPr>
        <dsp:cNvPr id="0" name=""/>
        <dsp:cNvSpPr/>
      </dsp:nvSpPr>
      <dsp:spPr>
        <a:xfrm>
          <a:off x="0" y="1069849"/>
          <a:ext cx="6120959" cy="5349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i="1" kern="1200" baseline="0"/>
            <a:t>Component 1/ presentation </a:t>
          </a:r>
          <a:r>
            <a:rPr lang="en-US" sz="1300" i="1" kern="1200"/>
            <a:t>​</a:t>
          </a:r>
          <a:endParaRPr lang="en-US" sz="1300" kern="1200"/>
        </a:p>
      </dsp:txBody>
      <dsp:txXfrm>
        <a:off x="0" y="1069849"/>
        <a:ext cx="6120959" cy="534924"/>
      </dsp:txXfrm>
    </dsp:sp>
    <dsp:sp modelId="{81077E01-AC64-4B19-85CB-4CF37023A3DE}">
      <dsp:nvSpPr>
        <dsp:cNvPr id="0" name=""/>
        <dsp:cNvSpPr/>
      </dsp:nvSpPr>
      <dsp:spPr>
        <a:xfrm>
          <a:off x="0" y="1604773"/>
          <a:ext cx="6120959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F32998-7179-4AA1-A60B-CB7232434DA7}">
      <dsp:nvSpPr>
        <dsp:cNvPr id="0" name=""/>
        <dsp:cNvSpPr/>
      </dsp:nvSpPr>
      <dsp:spPr>
        <a:xfrm>
          <a:off x="0" y="1604773"/>
          <a:ext cx="6120959" cy="5349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i="1" kern="1200" baseline="0"/>
            <a:t>Feeding or Eating </a:t>
          </a:r>
          <a:r>
            <a:rPr lang="en-US" sz="1300" i="1" kern="1200"/>
            <a:t>Disorder​</a:t>
          </a:r>
          <a:endParaRPr lang="en-US" sz="1300" kern="1200"/>
        </a:p>
      </dsp:txBody>
      <dsp:txXfrm>
        <a:off x="0" y="1604773"/>
        <a:ext cx="6120959" cy="534924"/>
      </dsp:txXfrm>
    </dsp:sp>
    <dsp:sp modelId="{E7C3DBFD-B8E7-4BCD-8658-FA9199AAC6B3}">
      <dsp:nvSpPr>
        <dsp:cNvPr id="0" name=""/>
        <dsp:cNvSpPr/>
      </dsp:nvSpPr>
      <dsp:spPr>
        <a:xfrm>
          <a:off x="0" y="2139698"/>
          <a:ext cx="6120959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49965A-CF91-444B-A423-17E0163457AA}">
      <dsp:nvSpPr>
        <dsp:cNvPr id="0" name=""/>
        <dsp:cNvSpPr/>
      </dsp:nvSpPr>
      <dsp:spPr>
        <a:xfrm>
          <a:off x="0" y="2139698"/>
          <a:ext cx="6120959" cy="5349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i="1" kern="1200"/>
            <a:t>Anorexia Nervosa </a:t>
          </a:r>
          <a:r>
            <a:rPr lang="en-US" sz="1300" i="1" kern="1200">
              <a:latin typeface="Calibri Light" panose="020F0302020204030204"/>
            </a:rPr>
            <a:t>6B80</a:t>
          </a:r>
          <a:endParaRPr lang="en-US" sz="1300" kern="1200"/>
        </a:p>
      </dsp:txBody>
      <dsp:txXfrm>
        <a:off x="0" y="2139698"/>
        <a:ext cx="6120959" cy="534924"/>
      </dsp:txXfrm>
    </dsp:sp>
    <dsp:sp modelId="{B7B66320-7B31-4358-A2FE-5A382EDDA406}">
      <dsp:nvSpPr>
        <dsp:cNvPr id="0" name=""/>
        <dsp:cNvSpPr/>
      </dsp:nvSpPr>
      <dsp:spPr>
        <a:xfrm>
          <a:off x="0" y="2674623"/>
          <a:ext cx="6120959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D2B7EC-0BD3-4212-8CE3-2E4E108B67FA}">
      <dsp:nvSpPr>
        <dsp:cNvPr id="0" name=""/>
        <dsp:cNvSpPr/>
      </dsp:nvSpPr>
      <dsp:spPr>
        <a:xfrm>
          <a:off x="0" y="2674623"/>
          <a:ext cx="6120959" cy="5349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i="1" kern="1200" baseline="0"/>
            <a:t>Tutor: Kennedy </a:t>
          </a:r>
          <a:r>
            <a:rPr lang="en-US" sz="1300" i="1" kern="1200" baseline="0" err="1"/>
            <a:t>Obohwemu</a:t>
          </a:r>
          <a:r>
            <a:rPr lang="en-US" sz="1300" i="1" kern="1200"/>
            <a:t>​</a:t>
          </a:r>
          <a:endParaRPr lang="en-US" sz="1300" kern="1200"/>
        </a:p>
      </dsp:txBody>
      <dsp:txXfrm>
        <a:off x="0" y="2674623"/>
        <a:ext cx="6120959" cy="534924"/>
      </dsp:txXfrm>
    </dsp:sp>
    <dsp:sp modelId="{E990FA0A-3C17-4557-8C4D-CE64CBD66486}">
      <dsp:nvSpPr>
        <dsp:cNvPr id="0" name=""/>
        <dsp:cNvSpPr/>
      </dsp:nvSpPr>
      <dsp:spPr>
        <a:xfrm>
          <a:off x="0" y="3209547"/>
          <a:ext cx="6120959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D7B392-2347-4B86-B079-499246967DE1}">
      <dsp:nvSpPr>
        <dsp:cNvPr id="0" name=""/>
        <dsp:cNvSpPr/>
      </dsp:nvSpPr>
      <dsp:spPr>
        <a:xfrm>
          <a:off x="0" y="3209547"/>
          <a:ext cx="6120959" cy="5349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i="1" kern="1200" baseline="0"/>
            <a:t>Student: Naheed Ali(2311395)</a:t>
          </a:r>
          <a:r>
            <a:rPr lang="en-US" sz="1300" i="1" kern="1200"/>
            <a:t>​</a:t>
          </a:r>
          <a:endParaRPr lang="en-US" sz="1300" kern="1200"/>
        </a:p>
      </dsp:txBody>
      <dsp:txXfrm>
        <a:off x="0" y="3209547"/>
        <a:ext cx="6120959" cy="534924"/>
      </dsp:txXfrm>
    </dsp:sp>
    <dsp:sp modelId="{1B100DC3-E43F-4D07-BDF8-6EAD825FA657}">
      <dsp:nvSpPr>
        <dsp:cNvPr id="0" name=""/>
        <dsp:cNvSpPr/>
      </dsp:nvSpPr>
      <dsp:spPr>
        <a:xfrm>
          <a:off x="0" y="3744472"/>
          <a:ext cx="6120959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6826FD-4F9D-4E12-8601-9F9BF71F2FC6}">
      <dsp:nvSpPr>
        <dsp:cNvPr id="0" name=""/>
        <dsp:cNvSpPr/>
      </dsp:nvSpPr>
      <dsp:spPr>
        <a:xfrm>
          <a:off x="0" y="3744472"/>
          <a:ext cx="6120959" cy="5349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i="1" kern="1200" baseline="0">
              <a:latin typeface="Calibri Light" panose="020F0302020204030204"/>
            </a:rPr>
            <a:t>Submission </a:t>
          </a:r>
          <a:r>
            <a:rPr lang="en-US" sz="1300" i="1" kern="1200" baseline="0" err="1">
              <a:latin typeface="Calibri Light" panose="020F0302020204030204"/>
            </a:rPr>
            <a:t>DueDate</a:t>
          </a:r>
          <a:r>
            <a:rPr lang="en-US" sz="1300" i="1" kern="1200" baseline="0"/>
            <a:t>: 02/11/2025</a:t>
          </a:r>
          <a:endParaRPr lang="en-US" sz="1300" kern="1200"/>
        </a:p>
      </dsp:txBody>
      <dsp:txXfrm>
        <a:off x="0" y="3744472"/>
        <a:ext cx="6120959" cy="534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rgbClr val="262626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19004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D3E9E-A95C-48F2-B4BF-A71542E0BE9A}" type="datetimeFigureOut">
              <a:rPr lang="en-US" dirty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76864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7524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952B5-7A2F-4CC8-B7CE-9234E21C2837}" type="datetimeFigureOut">
              <a:rPr lang="en-US" dirty="0"/>
              <a:t>10/27/2025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480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DA07A-9201-4B4B-BAF2-015AFA30F520}" type="datetimeFigureOut">
              <a:rPr lang="en-US" dirty="0"/>
              <a:t>10/27/2025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232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E00A-486F-4252-8B1D-E32645521F49}" type="datetimeFigureOut">
              <a:rPr lang="en-US" dirty="0"/>
              <a:t>10/27/2025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83750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5F92-E675-4B36-9A60-69A962A68675}" type="datetimeFigureOut">
              <a:rPr lang="en-US" dirty="0"/>
              <a:t>10/27/2025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5279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2C9B-5FA2-460D-9BE7-B0812FC2A6FF}" type="datetimeFigureOut">
              <a:rPr lang="en-US" dirty="0"/>
              <a:t>10/27/2025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640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20000"/>
              <a:lumOff val="8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10/27/2025</a:t>
            </a:fld>
            <a:endParaRPr lang="en-US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979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E5243-F52A-4D37-9694-EB26C6C31910}" type="datetimeFigureOut">
              <a:rPr lang="en-US" dirty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7486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7B6E1-634A-48DC-9E8B-D894023267EF}" type="datetimeFigureOut">
              <a:rPr lang="en-US" dirty="0"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107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10/27/2025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8616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73" r:id="rId1"/>
    <p:sldLayoutId id="2147484274" r:id="rId2"/>
    <p:sldLayoutId id="2147484275" r:id="rId3"/>
    <p:sldLayoutId id="2147484276" r:id="rId4"/>
    <p:sldLayoutId id="2147484277" r:id="rId5"/>
    <p:sldLayoutId id="2147484278" r:id="rId6"/>
    <p:sldLayoutId id="2147484279" r:id="rId7"/>
    <p:sldLayoutId id="2147484280" r:id="rId8"/>
    <p:sldLayoutId id="2147484281" r:id="rId9"/>
    <p:sldLayoutId id="2147484282" r:id="rId10"/>
    <p:sldLayoutId id="2147484283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microsoft.com/office/2007/relationships/hdphoto" Target="../media/hdphoto1.wdp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2.jpeg"/><Relationship Id="rId9" Type="http://schemas.microsoft.com/office/2007/relationships/diagramDrawing" Target="../diagrams/drawing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.nhs.uk/supplementary-information/2024/admissions-for-eating-disorders-by-local-authority-gender-ethnicity-and-age" TargetMode="External"/><Relationship Id="rId3" Type="http://schemas.openxmlformats.org/officeDocument/2006/relationships/hyperlink" Target="https://www.fontainecenter.com/blog/440808-handling-an-eating-disorder" TargetMode="External"/><Relationship Id="rId7" Type="http://schemas.openxmlformats.org/officeDocument/2006/relationships/hyperlink" Target="https://www.thelondoncentre.co.uk/the-blog/understanding-the-rise-of-eating-disorders-in-the-uk-2022" TargetMode="External"/><Relationship Id="rId12" Type="http://schemas.openxmlformats.org/officeDocument/2006/relationships/image" Target="../media/image9.png"/><Relationship Id="rId2" Type="http://schemas.openxmlformats.org/officeDocument/2006/relationships/hyperlink" Target="https://www.england.nhs.uk/2023/11/one-in-five-children-and-young-people-had-a-probable-mental-disorder-in-2023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qmagazine.co.uk/social-media-and-eating-disorders-statistics/" TargetMode="External"/><Relationship Id="rId11" Type="http://schemas.openxmlformats.org/officeDocument/2006/relationships/hyperlink" Target="https://www.aristapsychiatry.com" TargetMode="External"/><Relationship Id="rId5" Type="http://schemas.openxmlformats.org/officeDocument/2006/relationships/hyperlink" Target="https://media.market.us/eating-disorder-statistics/" TargetMode="External"/><Relationship Id="rId10" Type="http://schemas.openxmlformats.org/officeDocument/2006/relationships/hyperlink" Target="https://www.nice.org.uk/" TargetMode="External"/><Relationship Id="rId4" Type="http://schemas.openxmlformats.org/officeDocument/2006/relationships/hyperlink" Target="https://www.shutterstock.com/image-illustration/anorexia-nervosa-eating-disorders-psychology-concept-2659846093" TargetMode="External"/><Relationship Id="rId9" Type="http://schemas.openxmlformats.org/officeDocument/2006/relationships/hyperlink" Target="https://www.legislation.gov.uk/ukpga/2005/9/conten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1" name="Rectangle 830">
            <a:extLst>
              <a:ext uri="{FF2B5EF4-FFF2-40B4-BE49-F238E27FC236}">
                <a16:creationId xmlns:a16="http://schemas.microsoft.com/office/drawing/2014/main" id="{68CB82BD-B590-4760-B7F8-6A58B6368E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0"/>
            <a:ext cx="4639056" cy="6858000"/>
          </a:xfrm>
          <a:prstGeom prst="rect">
            <a:avLst/>
          </a:prstGeom>
          <a:solidFill>
            <a:srgbClr val="FFFFFF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ecovery Anorexia: Over 77 Royalty-Free ...">
            <a:extLst>
              <a:ext uri="{FF2B5EF4-FFF2-40B4-BE49-F238E27FC236}">
                <a16:creationId xmlns:a16="http://schemas.microsoft.com/office/drawing/2014/main" id="{457D4A95-8D70-DE76-7151-E41ABAE41D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196000"/>
                    </a14:imgEffect>
                    <a14:imgEffect>
                      <a14:brightnessContrast bright="21000" contrast="23000"/>
                    </a14:imgEffect>
                  </a14:imgLayer>
                </a14:imgProps>
              </a:ext>
            </a:extLst>
          </a:blip>
          <a:srcRect r="2325" b="-1"/>
          <a:stretch>
            <a:fillRect/>
          </a:stretch>
        </p:blipFill>
        <p:spPr>
          <a:xfrm>
            <a:off x="8586772" y="804673"/>
            <a:ext cx="2571401" cy="2543895"/>
          </a:xfrm>
          <a:prstGeom prst="rect">
            <a:avLst/>
          </a:prstGeom>
        </p:spPr>
      </p:pic>
      <p:pic>
        <p:nvPicPr>
          <p:cNvPr id="229" name="Picture 228" descr="Handling an Eating Disorder">
            <a:extLst>
              <a:ext uri="{FF2B5EF4-FFF2-40B4-BE49-F238E27FC236}">
                <a16:creationId xmlns:a16="http://schemas.microsoft.com/office/drawing/2014/main" id="{1E5C8BAB-79A8-4DAD-D77E-F299C0F5EC9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2" b="23518"/>
          <a:stretch>
            <a:fillRect/>
          </a:stretch>
        </p:blipFill>
        <p:spPr>
          <a:xfrm>
            <a:off x="8201947" y="3509435"/>
            <a:ext cx="3341049" cy="2543893"/>
          </a:xfrm>
          <a:prstGeom prst="rect">
            <a:avLst/>
          </a:prstGeom>
        </p:spPr>
      </p:pic>
      <p:graphicFrame>
        <p:nvGraphicFramePr>
          <p:cNvPr id="826" name="TextBox 1">
            <a:extLst>
              <a:ext uri="{FF2B5EF4-FFF2-40B4-BE49-F238E27FC236}">
                <a16:creationId xmlns:a16="http://schemas.microsoft.com/office/drawing/2014/main" id="{261AF29E-CF08-6784-ACAA-18FC9A056CA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69241463"/>
              </p:ext>
            </p:extLst>
          </p:nvPr>
        </p:nvGraphicFramePr>
        <p:xfrm>
          <a:off x="676657" y="1352599"/>
          <a:ext cx="6120959" cy="42793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9423846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Rectangle 217">
            <a:extLst>
              <a:ext uri="{FF2B5EF4-FFF2-40B4-BE49-F238E27FC236}">
                <a16:creationId xmlns:a16="http://schemas.microsoft.com/office/drawing/2014/main" id="{CEC27341-4ABB-43EF-9E57-10A858F925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0" name="Rectangle 219">
            <a:extLst>
              <a:ext uri="{FF2B5EF4-FFF2-40B4-BE49-F238E27FC236}">
                <a16:creationId xmlns:a16="http://schemas.microsoft.com/office/drawing/2014/main" id="{D2B98C55-54CC-433B-905F-FB0B2D200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5953" y="484068"/>
            <a:ext cx="3414014" cy="58893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2" name="Rectangle 221">
            <a:extLst>
              <a:ext uri="{FF2B5EF4-FFF2-40B4-BE49-F238E27FC236}">
                <a16:creationId xmlns:a16="http://schemas.microsoft.com/office/drawing/2014/main" id="{19E21906-D4D4-4F16-9228-3E004930E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1968" y="485853"/>
            <a:ext cx="3575304" cy="58893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61425CD-D13A-2795-E9C5-6887AD7709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049" y="165176"/>
            <a:ext cx="5183495" cy="6568977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224" name="Rectangle 223">
            <a:extLst>
              <a:ext uri="{FF2B5EF4-FFF2-40B4-BE49-F238E27FC236}">
                <a16:creationId xmlns:a16="http://schemas.microsoft.com/office/drawing/2014/main" id="{865BCC85-4C69-4CFB-A36A-6A489B87FF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139" y="484069"/>
            <a:ext cx="3899229" cy="286421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6" name="Rectangle 225">
            <a:extLst>
              <a:ext uri="{FF2B5EF4-FFF2-40B4-BE49-F238E27FC236}">
                <a16:creationId xmlns:a16="http://schemas.microsoft.com/office/drawing/2014/main" id="{3A14BDAC-394B-4E9A-8ECE-61AA1A7C2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08139" y="3509152"/>
            <a:ext cx="3899229" cy="28472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D1073F5-6354-4FFA-FF5B-7750C1EC20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58D1951-E223-461B-BB0A-0C6A22BA30D3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10/27/2025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A44F6A-329B-EC62-0991-A3FB820184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7C0796-1526-D0F1-7217-5549DE657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8DFDE724-0293-4953-AE9D-4D814FA589B0}" type="slidenum">
              <a:rPr lang="en-US" sz="2600">
                <a:solidFill>
                  <a:srgbClr val="FFFFFF"/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US" sz="2600">
              <a:solidFill>
                <a:srgbClr val="FFFFFF"/>
              </a:solidFill>
            </a:endParaRPr>
          </a:p>
        </p:txBody>
      </p:sp>
      <p:pic>
        <p:nvPicPr>
          <p:cNvPr id="8" name="Picture 7" descr="anorexia stats graph">
            <a:extLst>
              <a:ext uri="{FF2B5EF4-FFF2-40B4-BE49-F238E27FC236}">
                <a16:creationId xmlns:a16="http://schemas.microsoft.com/office/drawing/2014/main" id="{34B066A3-E6AF-35E3-4BF5-0994F9646F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03706" y="-2141"/>
            <a:ext cx="3414171" cy="2566824"/>
          </a:xfrm>
          <a:prstGeom prst="rect">
            <a:avLst/>
          </a:prstGeom>
        </p:spPr>
      </p:pic>
      <p:pic>
        <p:nvPicPr>
          <p:cNvPr id="9" name="Picture 8" descr="Eating disorders in 17-19 year olds - 20.8% of young women, 5.1% of young men. England, 2023. ">
            <a:extLst>
              <a:ext uri="{FF2B5EF4-FFF2-40B4-BE49-F238E27FC236}">
                <a16:creationId xmlns:a16="http://schemas.microsoft.com/office/drawing/2014/main" id="{9BF7BE11-0F5C-1787-6395-04BAEE59B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08011" y="4563015"/>
            <a:ext cx="3414256" cy="2502645"/>
          </a:xfrm>
          <a:prstGeom prst="rect">
            <a:avLst/>
          </a:prstGeom>
        </p:spPr>
      </p:pic>
      <p:pic>
        <p:nvPicPr>
          <p:cNvPr id="5" name="Picture 4" descr="A close-up of a health act&#10;&#10;AI-generated content may be incorrect.">
            <a:extLst>
              <a:ext uri="{FF2B5EF4-FFF2-40B4-BE49-F238E27FC236}">
                <a16:creationId xmlns:a16="http://schemas.microsoft.com/office/drawing/2014/main" id="{B69EA1CE-D5A4-9E42-6770-5DA391F44B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02843" y="3653583"/>
            <a:ext cx="3609216" cy="3085435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6" name="Picture 5" descr="A person standing in front of a white background&#10;&#10;AI-generated content may be incorrect.">
            <a:extLst>
              <a:ext uri="{FF2B5EF4-FFF2-40B4-BE49-F238E27FC236}">
                <a16:creationId xmlns:a16="http://schemas.microsoft.com/office/drawing/2014/main" id="{83CE8D24-506A-B535-0C4C-24E1CFEDE5E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97881" y="119727"/>
            <a:ext cx="3614671" cy="3312494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13" name="Picture 12" descr="180+ Child Eating Disorder Stock Illustrations, Royalty-Free Vector  Graphics &amp; Clip Art - iStock | Anorexia">
            <a:extLst>
              <a:ext uri="{FF2B5EF4-FFF2-40B4-BE49-F238E27FC236}">
                <a16:creationId xmlns:a16="http://schemas.microsoft.com/office/drawing/2014/main" id="{9977EEED-6A88-7390-0E3F-05C7697351A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aturation sat="131000"/>
                    </a14:imgEffect>
                    <a14:imgEffect>
                      <a14:brightnessContrast bright="2000" contrast="12000"/>
                    </a14:imgEffect>
                  </a14:imgLayer>
                </a14:imgProps>
              </a:ext>
            </a:extLst>
          </a:blip>
          <a:srcRect l="20349" t="9224" r="21708" b="11321"/>
          <a:stretch>
            <a:fillRect/>
          </a:stretch>
        </p:blipFill>
        <p:spPr>
          <a:xfrm>
            <a:off x="5567199" y="2067723"/>
            <a:ext cx="2681166" cy="252844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8725876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4152C1B-401A-0D51-02A1-1799B735A4C2}"/>
              </a:ext>
            </a:extLst>
          </p:cNvPr>
          <p:cNvSpPr txBox="1"/>
          <p:nvPr/>
        </p:nvSpPr>
        <p:spPr>
          <a:xfrm>
            <a:off x="676657" y="311187"/>
            <a:ext cx="8491552" cy="654497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85000"/>
              </a:lnSpc>
              <a:spcAft>
                <a:spcPts val="600"/>
              </a:spcAft>
            </a:pPr>
            <a:r>
              <a:rPr lang="en-US" sz="1600" b="1" u="sng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References</a:t>
            </a:r>
            <a:endParaRPr lang="en-US" sz="1600" u="sng" dirty="0">
              <a:solidFill>
                <a:schemeClr val="tx1">
                  <a:lumMod val="85000"/>
                  <a:lumOff val="15000"/>
                </a:schemeClr>
              </a:solidFill>
              <a:ea typeface="Calibri Light" panose="020F0302020204030204"/>
              <a:cs typeface="Calibri Light" panose="020F0302020204030204"/>
            </a:endParaRPr>
          </a:p>
          <a:p>
            <a:pPr marL="171450" indent="-171450">
              <a:lnSpc>
                <a:spcPct val="85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BMJ Best Practice (2023a)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Anorexia nervosa.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London: BMJ Publishing Group.</a:t>
            </a:r>
            <a:endParaRPr lang="en-US" sz="1400">
              <a:solidFill>
                <a:schemeClr val="tx1">
                  <a:lumMod val="85000"/>
                  <a:lumOff val="15000"/>
                </a:schemeClr>
              </a:solidFill>
              <a:ea typeface="Calibri Light"/>
              <a:cs typeface="Calibri Light"/>
            </a:endParaRPr>
          </a:p>
          <a:p>
            <a:pPr marL="171450" indent="-171450">
              <a:lnSpc>
                <a:spcPct val="85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NHS (2023)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One in five children and young people had a probable mental disorder in 2023.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Available at: 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https://www.england.nhs.uk/2023/11/one-in-five-children-and-young-people-had-a-probable-mental-disorder-in-2023/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(Accessed: 20 October 2025).</a:t>
            </a:r>
            <a:endParaRPr lang="en-US" sz="1400">
              <a:solidFill>
                <a:schemeClr val="tx1">
                  <a:lumMod val="85000"/>
                  <a:lumOff val="15000"/>
                </a:schemeClr>
              </a:solidFill>
              <a:ea typeface="Calibri Light"/>
              <a:cs typeface="Calibri Light"/>
            </a:endParaRPr>
          </a:p>
          <a:p>
            <a:pPr marL="171450" indent="-171450">
              <a:lnSpc>
                <a:spcPct val="85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Fontaine Center (2020)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Handling an eating disorder.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Available at: 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https://www.fontainecenter.com/blog/440808-handling-an-eating-disorder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(Accessed: 22 October 2025).</a:t>
            </a:r>
            <a:endParaRPr lang="en-US" sz="1400">
              <a:solidFill>
                <a:schemeClr val="tx1">
                  <a:lumMod val="85000"/>
                  <a:lumOff val="15000"/>
                </a:schemeClr>
              </a:solidFill>
              <a:ea typeface="Calibri Light"/>
              <a:cs typeface="Calibri Light"/>
            </a:endParaRPr>
          </a:p>
          <a:p>
            <a:pPr marL="171450" indent="-171450">
              <a:lnSpc>
                <a:spcPct val="85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Shutterstock (n.d.)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Anorexia nervosa eating disorders psychology concept.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Available at: 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https://www.shutterstock.com/image-illustration/anorexia-nervosa-eating-disorders-psychology-concept-2659846093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(Accessed: 20 October 2025).</a:t>
            </a:r>
            <a:endParaRPr lang="en-US" sz="1400">
              <a:solidFill>
                <a:schemeClr val="tx1">
                  <a:lumMod val="85000"/>
                  <a:lumOff val="15000"/>
                </a:schemeClr>
              </a:solidFill>
              <a:ea typeface="Calibri Light"/>
              <a:cs typeface="Calibri Light"/>
            </a:endParaRPr>
          </a:p>
          <a:p>
            <a:pPr marL="171450" indent="-171450">
              <a:lnSpc>
                <a:spcPct val="85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Yardi, S. (2025)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Eating disorder statistics 2025: by symptoms, factors, treatment.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Available at: 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https://media.market.us/eating-disorder-statistics/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(Accessed: 23 October 2025).</a:t>
            </a:r>
            <a:endParaRPr lang="en-US" sz="1400">
              <a:solidFill>
                <a:schemeClr val="tx1">
                  <a:lumMod val="85000"/>
                  <a:lumOff val="15000"/>
                </a:schemeClr>
              </a:solidFill>
              <a:ea typeface="Calibri Light"/>
              <a:cs typeface="Calibri Light"/>
            </a:endParaRPr>
          </a:p>
          <a:p>
            <a:pPr marL="171450" indent="-171450">
              <a:lnSpc>
                <a:spcPct val="85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Lee, R.A. (2025)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Social media and eating disorders statistics 2025: social media, algorithms and the eating disorder connection.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Available at: 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https://sqmagazine.co.uk/social-media-and-eating-disorders-statistics/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(Accessed: 22 October 2025).</a:t>
            </a:r>
            <a:endParaRPr lang="en-US" sz="1400">
              <a:solidFill>
                <a:schemeClr val="tx1">
                  <a:lumMod val="85000"/>
                  <a:lumOff val="15000"/>
                </a:schemeClr>
              </a:solidFill>
              <a:ea typeface="Calibri Light"/>
              <a:cs typeface="Calibri Light"/>
            </a:endParaRPr>
          </a:p>
          <a:p>
            <a:pPr marL="171450" indent="-171450">
              <a:lnSpc>
                <a:spcPct val="85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Naylor, H. (2022)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Understanding the rise of eating disorders in the UK – 2022.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Available at: 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https://www.thelondoncentre.co.uk/the-blog/understanding-the-rise-of-eating-disorders-in-the-uk-2022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(Accessed: 21 October 2025).</a:t>
            </a:r>
            <a:endParaRPr lang="en-US" sz="1400">
              <a:solidFill>
                <a:schemeClr val="tx1">
                  <a:lumMod val="85000"/>
                  <a:lumOff val="15000"/>
                </a:schemeClr>
              </a:solidFill>
              <a:ea typeface="Calibri Light"/>
              <a:cs typeface="Calibri Light"/>
            </a:endParaRPr>
          </a:p>
          <a:p>
            <a:pPr marL="171450" indent="-171450">
              <a:lnSpc>
                <a:spcPct val="85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NHS Digital, (2024)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Admissions for eating disorders by local authority, gender, ethnicity and age.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Available at: 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https://digital.nhs.uk/supplementary-information/2024/admissions-for-eating-disorders-by-local-authority-gender-ethnicity-and-age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(Accessed: 23 October 2025).</a:t>
            </a:r>
            <a:endParaRPr lang="en-US" sz="1400">
              <a:solidFill>
                <a:schemeClr val="tx1">
                  <a:lumMod val="85000"/>
                  <a:lumOff val="15000"/>
                </a:schemeClr>
              </a:solidFill>
              <a:ea typeface="Calibri Light"/>
              <a:cs typeface="Calibri Light"/>
            </a:endParaRPr>
          </a:p>
          <a:p>
            <a:pPr marL="171450" indent="-171450">
              <a:lnSpc>
                <a:spcPct val="85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Petkova, H., Simic, M., Nicholls, D., Ford, T., Prina, A.M., Stuart, R., Livingstone, N., Kelly, G., Macdonald, G., Eisler, I. and Gowers, S. (2019) ‘Incidence of anorexia nervosa in young people in the UK and Ireland: a national surveillance study’,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BMJ Open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9(10), p. e027339.</a:t>
            </a:r>
            <a:endParaRPr lang="en-US" sz="1400">
              <a:solidFill>
                <a:schemeClr val="tx1">
                  <a:lumMod val="85000"/>
                  <a:lumOff val="15000"/>
                </a:schemeClr>
              </a:solidFill>
              <a:ea typeface="Calibri Light"/>
              <a:cs typeface="Calibri Light"/>
            </a:endParaRPr>
          </a:p>
          <a:p>
            <a:pPr marL="171450" indent="-171450">
              <a:lnSpc>
                <a:spcPct val="85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Hübel, C., Abdulkadir, M., Herle, M., Loos, R.J., Breen, G., Bulik, C.M. and Micali, N. (2021) ‘One size does not fit all: genomics differentiates among anorexia nervosa, bulimia nervosa, and binge‐eating disorder’,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International Journal of Eating Disorders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54(5), pp. 785–793.</a:t>
            </a:r>
            <a:endParaRPr lang="en-US" sz="1400">
              <a:solidFill>
                <a:schemeClr val="tx1">
                  <a:lumMod val="85000"/>
                  <a:lumOff val="15000"/>
                </a:schemeClr>
              </a:solidFill>
              <a:ea typeface="Calibri Light"/>
              <a:cs typeface="Calibri Light"/>
            </a:endParaRPr>
          </a:p>
          <a:p>
            <a:pPr marL="171450" indent="-171450">
              <a:lnSpc>
                <a:spcPct val="85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UK Public General Acts (2005)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Mental Capacity Act 2005.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Available at: 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https://www.legislation.gov.uk/ukpga/2005/9/contents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(Accessed: 21 October 2025).</a:t>
            </a:r>
            <a:endParaRPr lang="en-US" sz="1400">
              <a:solidFill>
                <a:schemeClr val="tx1">
                  <a:lumMod val="85000"/>
                  <a:lumOff val="15000"/>
                </a:schemeClr>
              </a:solidFill>
              <a:ea typeface="Calibri Light"/>
              <a:cs typeface="Calibri Light"/>
            </a:endParaRPr>
          </a:p>
          <a:p>
            <a:pPr marL="171450" indent="-171450">
              <a:lnSpc>
                <a:spcPct val="85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NICE (2020)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Eating disorders: recognition and treatment.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National Institute for Health and Care Excellence. Available at: 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(Accessed: 20 October 2025).</a:t>
            </a:r>
            <a:endParaRPr lang="en-US" sz="1400">
              <a:solidFill>
                <a:schemeClr val="tx1">
                  <a:lumMod val="85000"/>
                  <a:lumOff val="15000"/>
                </a:schemeClr>
              </a:solidFill>
              <a:ea typeface="Calibri Light"/>
              <a:cs typeface="Calibri Light"/>
            </a:endParaRPr>
          </a:p>
          <a:p>
            <a:pPr marL="171450" indent="-171450">
              <a:lnSpc>
                <a:spcPct val="85000"/>
              </a:lnSpc>
              <a:buFont typeface="Arial" pitchFamily="34" charset="0"/>
              <a:buChar char="•"/>
            </a:pP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Malik, A. (2025) 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Eating disorder: the hunger for healing.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Arista Psychiatry &amp; Psychotherapy. Available at: 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https://www.aristapsychiatry.com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(Accessed: 20 October 2025)</a:t>
            </a:r>
            <a:endParaRPr lang="en-US" sz="1400" dirty="0">
              <a:solidFill>
                <a:schemeClr val="tx1">
                  <a:lumMod val="85000"/>
                  <a:lumOff val="15000"/>
                </a:schemeClr>
              </a:solidFill>
              <a:ea typeface="Calibri Light"/>
              <a:cs typeface="Calibri Light"/>
            </a:endParaRPr>
          </a:p>
          <a:p>
            <a:pPr marL="171450" indent="-171450"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•"/>
            </a:pPr>
            <a:endParaRPr lang="en-US" sz="900">
              <a:solidFill>
                <a:schemeClr val="tx1">
                  <a:lumMod val="85000"/>
                  <a:lumOff val="15000"/>
                </a:schemeClr>
              </a:solidFill>
              <a:ea typeface="Calibri Light" panose="020F0302020204030204"/>
              <a:cs typeface="Calibri Light" panose="020F0302020204030204"/>
            </a:endParaRPr>
          </a:p>
          <a:p>
            <a:pPr marL="171450" indent="-171450"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•"/>
            </a:pPr>
            <a:endParaRPr lang="en-US" sz="900" u="sng">
              <a:solidFill>
                <a:schemeClr val="tx1">
                  <a:lumMod val="85000"/>
                  <a:lumOff val="15000"/>
                </a:schemeClr>
              </a:solidFill>
              <a:ea typeface="Calibri Light" panose="020F0302020204030204"/>
              <a:cs typeface="Calibri Light" panose="020F0302020204030204"/>
            </a:endParaRPr>
          </a:p>
          <a:p>
            <a:pPr marL="171450" indent="-171450"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•"/>
            </a:pPr>
            <a:endParaRPr lang="en-US" sz="900" cap="all">
              <a:solidFill>
                <a:schemeClr val="tx1">
                  <a:lumMod val="85000"/>
                  <a:lumOff val="15000"/>
                </a:schemeClr>
              </a:solidFill>
              <a:ea typeface="Calibri Light" panose="020F0302020204030204"/>
              <a:cs typeface="Calibri Light" panose="020F0302020204030204"/>
            </a:endParaRPr>
          </a:p>
          <a:p>
            <a:pPr marL="171450" indent="-171450"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•"/>
            </a:pPr>
            <a:endParaRPr lang="en-US" sz="900" cap="all">
              <a:solidFill>
                <a:schemeClr val="tx1">
                  <a:lumMod val="85000"/>
                  <a:lumOff val="15000"/>
                </a:schemeClr>
              </a:solidFill>
              <a:ea typeface="Calibri Light" panose="020F0302020204030204"/>
              <a:cs typeface="Calibri Light" panose="020F0302020204030204"/>
            </a:endParaRPr>
          </a:p>
          <a:p>
            <a:pPr marL="171450" indent="-171450"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•"/>
            </a:pPr>
            <a:endParaRPr lang="en-US" sz="900" cap="all">
              <a:solidFill>
                <a:schemeClr val="tx1">
                  <a:lumMod val="85000"/>
                  <a:lumOff val="15000"/>
                </a:schemeClr>
              </a:solidFill>
              <a:ea typeface="Calibri Light" panose="020F0302020204030204"/>
              <a:cs typeface="Calibri Light" panose="020F0302020204030204"/>
            </a:endParaRPr>
          </a:p>
          <a:p>
            <a:pPr marL="171450" indent="-171450"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•"/>
            </a:pPr>
            <a:endParaRPr lang="en-US" sz="900">
              <a:solidFill>
                <a:schemeClr val="tx1">
                  <a:lumMod val="85000"/>
                  <a:lumOff val="15000"/>
                </a:schemeClr>
              </a:solidFill>
              <a:ea typeface="Calibri Light" panose="020F0302020204030204"/>
              <a:cs typeface="Calibri Light" panose="020F0302020204030204"/>
            </a:endParaRPr>
          </a:p>
        </p:txBody>
      </p:sp>
      <p:pic>
        <p:nvPicPr>
          <p:cNvPr id="5" name="Picture 4" descr="Eating Disorders – CounselingRx">
            <a:extLst>
              <a:ext uri="{FF2B5EF4-FFF2-40B4-BE49-F238E27FC236}">
                <a16:creationId xmlns:a16="http://schemas.microsoft.com/office/drawing/2014/main" id="{3C443E63-0317-DECF-D74E-848D852DAFBB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16649" r="17052"/>
          <a:stretch>
            <a:fillRect/>
          </a:stretch>
        </p:blipFill>
        <p:spPr>
          <a:xfrm>
            <a:off x="9874421" y="755176"/>
            <a:ext cx="1861765" cy="5342042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chemeClr val="accent1"/>
            </a:solidFill>
            <a:miter lim="800000"/>
          </a:ln>
          <a:effectLst>
            <a:outerShdw blurRad="50800" dist="25400" dir="1080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826026884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0941A018-FB9B-4401-A32C-7E04526866E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Metropolitan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854</cp:revision>
  <dcterms:created xsi:type="dcterms:W3CDTF">2025-09-17T13:09:16Z</dcterms:created>
  <dcterms:modified xsi:type="dcterms:W3CDTF">2025-10-27T12:57:20Z</dcterms:modified>
</cp:coreProperties>
</file>