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ink/ink17.xml" ContentType="application/inkml+xml"/>
  <Override PartName="/ppt/ink/ink18.xml" ContentType="application/inkml+xml"/>
  <Override PartName="/ppt/ink/ink19.xml" ContentType="application/inkml+xml"/>
  <Override PartName="/ppt/ink/ink20.xml" ContentType="application/inkml+xml"/>
  <Override PartName="/ppt/ink/ink21.xml" ContentType="application/inkml+xml"/>
  <Override PartName="/ppt/ink/ink22.xml" ContentType="application/inkml+xml"/>
  <Override PartName="/ppt/ink/ink23.xml" ContentType="application/inkml+xml"/>
  <Override PartName="/ppt/ink/ink24.xml" ContentType="application/inkml+xml"/>
  <Override PartName="/ppt/ink/ink25.xml" ContentType="application/inkml+xml"/>
  <Override PartName="/ppt/ink/ink26.xml" ContentType="application/inkml+xml"/>
  <Override PartName="/ppt/ink/ink27.xml" ContentType="application/inkml+xml"/>
  <Override PartName="/ppt/ink/ink28.xml" ContentType="application/inkml+xml"/>
  <Override PartName="/ppt/ink/ink29.xml" ContentType="application/inkml+xml"/>
  <Override PartName="/ppt/ink/ink30.xml" ContentType="application/inkml+xml"/>
  <Override PartName="/ppt/ink/ink31.xml" ContentType="application/inkml+xml"/>
  <Override PartName="/ppt/ink/ink32.xml" ContentType="application/inkml+xml"/>
  <Override PartName="/ppt/ink/ink33.xml" ContentType="application/inkml+xml"/>
  <Override PartName="/ppt/ink/ink34.xml" ContentType="application/inkml+xml"/>
  <Override PartName="/ppt/ink/ink35.xml" ContentType="application/inkml+xml"/>
  <Override PartName="/ppt/ink/ink36.xml" ContentType="application/inkml+xml"/>
  <Override PartName="/ppt/ink/ink37.xml" ContentType="application/inkml+xml"/>
  <Override PartName="/ppt/ink/ink38.xml" ContentType="application/inkml+xml"/>
  <Override PartName="/ppt/ink/ink39.xml" ContentType="application/inkml+xml"/>
  <Override PartName="/ppt/ink/ink40.xml" ContentType="application/inkml+xml"/>
  <Override PartName="/ppt/ink/ink41.xml" ContentType="application/inkml+xml"/>
  <Override PartName="/ppt/ink/ink42.xml" ContentType="application/inkml+xml"/>
  <Override PartName="/ppt/ink/ink43.xml" ContentType="application/inkml+xml"/>
  <Override PartName="/ppt/ink/ink44.xml" ContentType="application/inkml+xml"/>
  <Override PartName="/ppt/ink/ink45.xml" ContentType="application/inkml+xml"/>
  <Override PartName="/ppt/ink/ink46.xml" ContentType="application/inkml+xml"/>
  <Override PartName="/ppt/ink/ink47.xml" ContentType="application/inkml+xml"/>
  <Override PartName="/ppt/ink/ink48.xml" ContentType="application/inkml+xml"/>
  <Override PartName="/ppt/ink/ink49.xml" ContentType="application/inkml+xml"/>
  <Override PartName="/ppt/ink/ink50.xml" ContentType="application/inkml+xml"/>
  <Override PartName="/ppt/ink/ink51.xml" ContentType="application/inkml+xml"/>
  <Override PartName="/ppt/ink/ink52.xml" ContentType="application/inkml+xml"/>
  <Override PartName="/ppt/ink/ink53.xml" ContentType="application/inkml+xml"/>
  <Override PartName="/ppt/ink/ink54.xml" ContentType="application/inkml+xml"/>
  <Override PartName="/ppt/ink/ink55.xml" ContentType="application/inkml+xml"/>
  <Override PartName="/ppt/ink/ink56.xml" ContentType="application/inkml+xml"/>
  <Override PartName="/ppt/ink/ink57.xml" ContentType="application/inkml+xml"/>
  <Override PartName="/ppt/ink/ink58.xml" ContentType="application/inkml+xml"/>
  <Override PartName="/ppt/ink/ink59.xml" ContentType="application/inkml+xml"/>
  <Override PartName="/ppt/ink/ink60.xml" ContentType="application/inkml+xml"/>
  <Override PartName="/ppt/ink/ink61.xml" ContentType="application/inkml+xml"/>
  <Override PartName="/ppt/ink/ink62.xml" ContentType="application/inkml+xml"/>
  <Override PartName="/ppt/ink/ink63.xml" ContentType="application/inkml+xml"/>
  <Override PartName="/ppt/ink/ink64.xml" ContentType="application/inkml+xml"/>
  <Override PartName="/ppt/ink/ink65.xml" ContentType="application/inkml+xml"/>
  <Override PartName="/ppt/ink/ink66.xml" ContentType="application/inkml+xml"/>
  <Override PartName="/ppt/ink/ink67.xml" ContentType="application/inkml+xml"/>
  <Override PartName="/ppt/ink/ink68.xml" ContentType="application/inkml+xml"/>
  <Override PartName="/ppt/ink/ink69.xml" ContentType="application/inkml+xml"/>
  <Override PartName="/ppt/ink/ink70.xml" ContentType="application/inkml+xml"/>
  <Override PartName="/ppt/ink/ink71.xml" ContentType="application/inkml+xml"/>
  <Override PartName="/ppt/ink/ink72.xml" ContentType="application/inkml+xml"/>
  <Override PartName="/ppt/ink/ink73.xml" ContentType="application/inkml+xml"/>
  <Override PartName="/ppt/ink/ink74.xml" ContentType="application/inkml+xml"/>
  <Override PartName="/ppt/ink/ink75.xml" ContentType="application/inkml+xml"/>
  <Override PartName="/ppt/ink/ink76.xml" ContentType="application/inkml+xml"/>
  <Override PartName="/ppt/ink/ink77.xml" ContentType="application/inkml+xml"/>
  <Override PartName="/ppt/ink/ink78.xml" ContentType="application/inkml+xml"/>
  <Override PartName="/ppt/ink/ink79.xml" ContentType="application/inkml+xml"/>
  <Override PartName="/ppt/ink/ink80.xml" ContentType="application/inkml+xml"/>
  <Override PartName="/ppt/ink/ink81.xml" ContentType="application/inkml+xml"/>
  <Override PartName="/ppt/ink/ink82.xml" ContentType="application/inkml+xml"/>
  <Override PartName="/ppt/ink/ink83.xml" ContentType="application/inkml+xml"/>
  <Override PartName="/ppt/ink/ink84.xml" ContentType="application/inkml+xml"/>
  <Override PartName="/ppt/ink/ink85.xml" ContentType="application/inkml+xml"/>
  <Override PartName="/ppt/ink/ink86.xml" ContentType="application/inkml+xml"/>
  <Override PartName="/ppt/ink/ink87.xml" ContentType="application/inkml+xml"/>
  <Override PartName="/ppt/ink/ink88.xml" ContentType="application/inkml+xml"/>
  <Override PartName="/ppt/ink/ink89.xml" ContentType="application/inkml+xml"/>
  <Override PartName="/ppt/ink/ink90.xml" ContentType="application/inkml+xml"/>
  <Override PartName="/ppt/ink/ink91.xml" ContentType="application/inkml+xml"/>
  <Override PartName="/ppt/ink/ink92.xml" ContentType="application/inkml+xml"/>
  <Override PartName="/ppt/ink/ink93.xml" ContentType="application/inkml+xml"/>
  <Override PartName="/ppt/ink/ink94.xml" ContentType="application/inkml+xml"/>
  <Override PartName="/ppt/ink/ink95.xml" ContentType="application/inkml+xml"/>
  <Override PartName="/ppt/ink/ink96.xml" ContentType="application/inkml+xml"/>
  <Override PartName="/ppt/ink/ink97.xml" ContentType="application/inkml+xml"/>
  <Override PartName="/ppt/ink/ink98.xml" ContentType="application/inkml+xml"/>
  <Override PartName="/ppt/ink/ink99.xml" ContentType="application/inkml+xml"/>
  <Override PartName="/ppt/ink/ink100.xml" ContentType="application/inkml+xml"/>
  <Override PartName="/ppt/ink/ink101.xml" ContentType="application/inkml+xml"/>
  <Override PartName="/ppt/ink/ink102.xml" ContentType="application/inkml+xml"/>
  <Override PartName="/ppt/ink/ink103.xml" ContentType="application/inkml+xml"/>
  <Override PartName="/ppt/ink/ink104.xml" ContentType="application/inkml+xml"/>
  <Override PartName="/ppt/ink/ink105.xml" ContentType="application/inkml+xml"/>
  <Override PartName="/ppt/ink/ink106.xml" ContentType="application/inkml+xml"/>
  <Override PartName="/ppt/ink/ink107.xml" ContentType="application/inkml+xml"/>
  <Override PartName="/ppt/ink/ink108.xml" ContentType="application/inkml+xml"/>
  <Override PartName="/ppt/ink/ink109.xml" ContentType="application/inkml+xml"/>
  <Override PartName="/ppt/ink/ink110.xml" ContentType="application/inkml+xml"/>
  <Override PartName="/ppt/ink/ink111.xml" ContentType="application/inkml+xml"/>
  <Override PartName="/ppt/ink/ink112.xml" ContentType="application/inkml+xml"/>
  <Override PartName="/ppt/ink/ink113.xml" ContentType="application/inkml+xml"/>
  <Override PartName="/ppt/ink/ink114.xml" ContentType="application/inkml+xml"/>
  <Override PartName="/ppt/ink/ink115.xml" ContentType="application/inkml+xml"/>
  <Override PartName="/ppt/ink/ink116.xml" ContentType="application/inkml+xml"/>
  <Override PartName="/ppt/ink/ink117.xml" ContentType="application/inkml+xml"/>
  <Override PartName="/ppt/ink/ink118.xml" ContentType="application/inkml+xml"/>
  <Override PartName="/ppt/ink/ink119.xml" ContentType="application/inkml+xml"/>
  <Override PartName="/ppt/ink/ink120.xml" ContentType="application/inkml+xml"/>
  <Override PartName="/ppt/ink/ink121.xml" ContentType="application/inkml+xml"/>
  <Override PartName="/ppt/ink/ink122.xml" ContentType="application/inkml+xml"/>
  <Override PartName="/ppt/ink/ink123.xml" ContentType="application/inkml+xml"/>
  <Override PartName="/ppt/ink/ink124.xml" ContentType="application/inkml+xml"/>
  <Override PartName="/ppt/ink/ink125.xml" ContentType="application/inkml+xml"/>
  <Override PartName="/ppt/ink/ink126.xml" ContentType="application/inkml+xml"/>
  <Override PartName="/ppt/ink/ink127.xml" ContentType="application/inkml+xml"/>
  <Override PartName="/ppt/ink/ink128.xml" ContentType="application/inkml+xml"/>
  <Override PartName="/ppt/ink/ink129.xml" ContentType="application/inkml+xml"/>
  <Override PartName="/ppt/ink/ink130.xml" ContentType="application/inkml+xml"/>
  <Override PartName="/ppt/ink/ink131.xml" ContentType="application/inkml+xml"/>
  <Override PartName="/ppt/ink/ink132.xml" ContentType="application/inkml+xml"/>
  <Override PartName="/ppt/ink/ink133.xml" ContentType="application/inkml+xml"/>
  <Override PartName="/ppt/ink/ink134.xml" ContentType="application/inkml+xml"/>
  <Override PartName="/ppt/ink/ink135.xml" ContentType="application/inkml+xml"/>
  <Override PartName="/ppt/ink/ink136.xml" ContentType="application/inkml+xml"/>
  <Override PartName="/ppt/ink/ink137.xml" ContentType="application/inkml+xml"/>
  <Override PartName="/ppt/ink/ink138.xml" ContentType="application/inkml+xml"/>
  <Override PartName="/ppt/ink/ink139.xml" ContentType="application/inkml+xml"/>
  <Override PartName="/ppt/ink/ink140.xml" ContentType="application/inkml+xml"/>
  <Override PartName="/ppt/ink/ink141.xml" ContentType="application/inkml+xml"/>
  <Override PartName="/ppt/ink/ink142.xml" ContentType="application/inkml+xml"/>
  <Override PartName="/ppt/ink/ink143.xml" ContentType="application/inkml+xml"/>
  <Override PartName="/ppt/ink/ink144.xml" ContentType="application/inkml+xml"/>
  <Override PartName="/ppt/ink/ink145.xml" ContentType="application/inkml+xml"/>
  <Override PartName="/ppt/ink/ink146.xml" ContentType="application/inkml+xml"/>
  <Override PartName="/ppt/ink/ink147.xml" ContentType="application/inkml+xml"/>
  <Override PartName="/ppt/ink/ink148.xml" ContentType="application/inkml+xml"/>
  <Override PartName="/ppt/ink/ink149.xml" ContentType="application/inkml+xml"/>
  <Override PartName="/ppt/ink/ink150.xml" ContentType="application/inkml+xml"/>
  <Override PartName="/ppt/ink/ink151.xml" ContentType="application/inkml+xml"/>
  <Override PartName="/ppt/ink/ink152.xml" ContentType="application/inkml+xml"/>
  <Override PartName="/ppt/ink/ink153.xml" ContentType="application/inkml+xml"/>
  <Override PartName="/ppt/ink/ink154.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
  </p:notesMasterIdLst>
  <p:sldIdLst>
    <p:sldId id="256" r:id="rId2"/>
    <p:sldId id="257" r:id="rId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3" autoAdjust="0"/>
    <p:restoredTop sz="94660"/>
  </p:normalViewPr>
  <p:slideViewPr>
    <p:cSldViewPr snapToGrid="0">
      <p:cViewPr varScale="1">
        <p:scale>
          <a:sx n="104" d="100"/>
          <a:sy n="104" d="100"/>
        </p:scale>
        <p:origin x="216" y="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11-06T23:19:44.784"/>
    </inkml:context>
    <inkml:brush xml:id="br0">
      <inkml:brushProperty name="width" value="0.3" units="cm"/>
      <inkml:brushProperty name="height" value="0.6" units="cm"/>
      <inkml:brushProperty name="color" value="#A2D762"/>
      <inkml:brushProperty name="tip" value="rectangle"/>
      <inkml:brushProperty name="rasterOp" value="maskPen"/>
      <inkml:brushProperty name="ignorePressure" value="1"/>
    </inkml:brush>
  </inkml:definitions>
  <inkml:trace contextRef="#ctx0" brushRef="#br0">1 0,'0'0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11-06T23:20:00.813"/>
    </inkml:context>
    <inkml:brush xml:id="br0">
      <inkml:brushProperty name="width" value="0.1" units="cm"/>
      <inkml:brushProperty name="height" value="0.6" units="cm"/>
      <inkml:brushProperty name="color" value="#849398"/>
      <inkml:brushProperty name="ignorePressure" value="1"/>
      <inkml:brushProperty name="inkEffects" value="pencil"/>
    </inkml:brush>
  </inkml:definitions>
  <inkml:trace contextRef="#ctx0" brushRef="#br0">1 1,'0'0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0:21.879"/>
    </inkml:context>
    <inkml:brush xml:id="br0">
      <inkml:brushProperty name="width" value="0.05" units="cm"/>
      <inkml:brushProperty name="height" value="0.05" units="cm"/>
      <inkml:brushProperty name="color" value="#004F8B"/>
    </inkml:brush>
  </inkml:definitions>
  <inkml:trace contextRef="#ctx0" brushRef="#br0">1 1 24575,'0'0'-8191</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0:22.189"/>
    </inkml:context>
    <inkml:brush xml:id="br0">
      <inkml:brushProperty name="width" value="0.05" units="cm"/>
      <inkml:brushProperty name="height" value="0.05" units="cm"/>
      <inkml:brushProperty name="color" value="#004F8B"/>
    </inkml:brush>
  </inkml:definitions>
  <inkml:trace contextRef="#ctx0" brushRef="#br0">1 1 24575,'0'0'-8191</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0:48.487"/>
    </inkml:context>
    <inkml:brush xml:id="br0">
      <inkml:brushProperty name="width" value="0.05" units="cm"/>
      <inkml:brushProperty name="height" value="0.05" units="cm"/>
      <inkml:brushProperty name="color" value="#004F8B"/>
    </inkml:brush>
  </inkml:definitions>
  <inkml:trace contextRef="#ctx0" brushRef="#br0">1 1 24575,'0'0'-8191</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0:49.597"/>
    </inkml:context>
    <inkml:brush xml:id="br0">
      <inkml:brushProperty name="width" value="0.05" units="cm"/>
      <inkml:brushProperty name="height" value="0.05" units="cm"/>
      <inkml:brushProperty name="color" value="#004F8B"/>
    </inkml:brush>
  </inkml:definitions>
  <inkml:trace contextRef="#ctx0" brushRef="#br0">1 1 24575,'0'0'-8191</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0:50.864"/>
    </inkml:context>
    <inkml:brush xml:id="br0">
      <inkml:brushProperty name="width" value="0.05" units="cm"/>
      <inkml:brushProperty name="height" value="0.05" units="cm"/>
      <inkml:brushProperty name="color" value="#004F8B"/>
    </inkml:brush>
  </inkml:definitions>
  <inkml:trace contextRef="#ctx0" brushRef="#br0">0 1 24575,'0'0'-8191</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0:52.115"/>
    </inkml:context>
    <inkml:brush xml:id="br0">
      <inkml:brushProperty name="width" value="0.05" units="cm"/>
      <inkml:brushProperty name="height" value="0.05" units="cm"/>
      <inkml:brushProperty name="color" value="#004F8B"/>
    </inkml:brush>
  </inkml:definitions>
  <inkml:trace contextRef="#ctx0" brushRef="#br0">0 0 24575,'0'0'-8191</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0:53.568"/>
    </inkml:context>
    <inkml:brush xml:id="br0">
      <inkml:brushProperty name="width" value="0.05" units="cm"/>
      <inkml:brushProperty name="height" value="0.05" units="cm"/>
      <inkml:brushProperty name="color" value="#004F8B"/>
    </inkml:brush>
  </inkml:definitions>
  <inkml:trace contextRef="#ctx0" brushRef="#br0">1 0 24575</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0:54.570"/>
    </inkml:context>
    <inkml:brush xml:id="br0">
      <inkml:brushProperty name="width" value="0.05" units="cm"/>
      <inkml:brushProperty name="height" value="0.05" units="cm"/>
      <inkml:brushProperty name="color" value="#004F8B"/>
    </inkml:brush>
  </inkml:definitions>
  <inkml:trace contextRef="#ctx0" brushRef="#br0">1 0 24575,'0'0'-8191</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0:56.022"/>
    </inkml:context>
    <inkml:brush xml:id="br0">
      <inkml:brushProperty name="width" value="0.05" units="cm"/>
      <inkml:brushProperty name="height" value="0.05" units="cm"/>
      <inkml:brushProperty name="color" value="#004F8B"/>
    </inkml:brush>
  </inkml:definitions>
  <inkml:trace contextRef="#ctx0" brushRef="#br0">1 1 24575,'0'0'-8191</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0:58.273"/>
    </inkml:context>
    <inkml:brush xml:id="br0">
      <inkml:brushProperty name="width" value="0.05" units="cm"/>
      <inkml:brushProperty name="height" value="0.05" units="cm"/>
      <inkml:brushProperty name="color" value="#004F8B"/>
    </inkml:brush>
  </inkml:definitions>
  <inkml:trace contextRef="#ctx0" brushRef="#br0">0 1 24575</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1:01.072"/>
    </inkml:context>
    <inkml:brush xml:id="br0">
      <inkml:brushProperty name="width" value="0.05" units="cm"/>
      <inkml:brushProperty name="height" value="0.05" units="cm"/>
      <inkml:brushProperty name="color" value="#004F8B"/>
    </inkml:brush>
  </inkml:definitions>
  <inkml:trace contextRef="#ctx0" brushRef="#br0">0 0 24575,'0'0'-8191</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1:02.354"/>
    </inkml:context>
    <inkml:brush xml:id="br0">
      <inkml:brushProperty name="width" value="0.05" units="cm"/>
      <inkml:brushProperty name="height" value="0.05" units="cm"/>
      <inkml:brushProperty name="color" value="#004F8B"/>
    </inkml:brush>
  </inkml:definitions>
  <inkml:trace contextRef="#ctx0" brushRef="#br0">0 1 24575,'0'0'-8191</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1:03.307"/>
    </inkml:context>
    <inkml:brush xml:id="br0">
      <inkml:brushProperty name="width" value="0.05" units="cm"/>
      <inkml:brushProperty name="height" value="0.05" units="cm"/>
      <inkml:brushProperty name="color" value="#004F8B"/>
    </inkml:brush>
  </inkml:definitions>
  <inkml:trace contextRef="#ctx0" brushRef="#br0">1 1 24575,'0'0'-8191</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1:04.449"/>
    </inkml:context>
    <inkml:brush xml:id="br0">
      <inkml:brushProperty name="width" value="0.05" units="cm"/>
      <inkml:brushProperty name="height" value="0.05" units="cm"/>
      <inkml:brushProperty name="color" value="#004F8B"/>
    </inkml:brush>
  </inkml:definitions>
  <inkml:trace contextRef="#ctx0" brushRef="#br0">0 1 24575,'0'0'-8191</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1:05.996"/>
    </inkml:context>
    <inkml:brush xml:id="br0">
      <inkml:brushProperty name="width" value="0.05" units="cm"/>
      <inkml:brushProperty name="height" value="0.05" units="cm"/>
      <inkml:brushProperty name="color" value="#004F8B"/>
    </inkml:brush>
  </inkml:definitions>
  <inkml:trace contextRef="#ctx0" brushRef="#br0">1 1 24575,'0'0'-8191</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1:07.044"/>
    </inkml:context>
    <inkml:brush xml:id="br0">
      <inkml:brushProperty name="width" value="0.05" units="cm"/>
      <inkml:brushProperty name="height" value="0.05" units="cm"/>
      <inkml:brushProperty name="color" value="#004F8B"/>
    </inkml:brush>
  </inkml:definitions>
  <inkml:trace contextRef="#ctx0" brushRef="#br0">0 1 24575,'0'0'-8191</inkml:trace>
</inkml:ink>
</file>

<file path=ppt/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1:08.045"/>
    </inkml:context>
    <inkml:brush xml:id="br0">
      <inkml:brushProperty name="width" value="0.05" units="cm"/>
      <inkml:brushProperty name="height" value="0.05" units="cm"/>
      <inkml:brushProperty name="color" value="#004F8B"/>
    </inkml:brush>
  </inkml:definitions>
  <inkml:trace contextRef="#ctx0" brushRef="#br0">0 0 24575,'0'0'-8191</inkml:trace>
</inkml:ink>
</file>

<file path=ppt/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1:09.077"/>
    </inkml:context>
    <inkml:brush xml:id="br0">
      <inkml:brushProperty name="width" value="0.05" units="cm"/>
      <inkml:brushProperty name="height" value="0.05" units="cm"/>
      <inkml:brushProperty name="color" value="#004F8B"/>
    </inkml:brush>
  </inkml:definitions>
  <inkml:trace contextRef="#ctx0" brushRef="#br0">1 0 24575,'0'0'-8191</inkml:trace>
</inkml:ink>
</file>

<file path=ppt/ink/ink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1:10.936"/>
    </inkml:context>
    <inkml:brush xml:id="br0">
      <inkml:brushProperty name="width" value="0.05" units="cm"/>
      <inkml:brushProperty name="height" value="0.05" units="cm"/>
      <inkml:brushProperty name="color" value="#004F8B"/>
    </inkml:brush>
  </inkml:definitions>
  <inkml:trace contextRef="#ctx0" brushRef="#br0">0 0 24575,'0'0'-8191</inkml:trace>
</inkml:ink>
</file>

<file path=ppt/ink/ink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1:13.640"/>
    </inkml:context>
    <inkml:brush xml:id="br0">
      <inkml:brushProperty name="width" value="0.05" units="cm"/>
      <inkml:brushProperty name="height" value="0.05" units="cm"/>
      <inkml:brushProperty name="color" value="#004F8B"/>
    </inkml:brush>
  </inkml:definitions>
  <inkml:trace contextRef="#ctx0" brushRef="#br0">0 0 24575,'0'0'-8191</inkml:trace>
</inkml:ink>
</file>

<file path=ppt/ink/ink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1:14.468"/>
    </inkml:context>
    <inkml:brush xml:id="br0">
      <inkml:brushProperty name="width" value="0.05" units="cm"/>
      <inkml:brushProperty name="height" value="0.05" units="cm"/>
      <inkml:brushProperty name="color" value="#004F8B"/>
    </inkml:brush>
  </inkml:definitions>
  <inkml:trace contextRef="#ctx0" brushRef="#br0">0 0 24575,'0'0'-8191</inkml:trace>
</inkml:ink>
</file>

<file path=ppt/ink/ink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1:21.742"/>
    </inkml:context>
    <inkml:brush xml:id="br0">
      <inkml:brushProperty name="width" value="0.05" units="cm"/>
      <inkml:brushProperty name="height" value="0.05" units="cm"/>
      <inkml:brushProperty name="color" value="#004F8B"/>
    </inkml:brush>
  </inkml:definitions>
  <inkml:trace contextRef="#ctx0" brushRef="#br0">1 0 24575</inkml:trace>
</inkml:ink>
</file>

<file path=ppt/ink/ink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1:22.878"/>
    </inkml:context>
    <inkml:brush xml:id="br0">
      <inkml:brushProperty name="width" value="0.05" units="cm"/>
      <inkml:brushProperty name="height" value="0.05" units="cm"/>
      <inkml:brushProperty name="color" value="#004F8B"/>
    </inkml:brush>
  </inkml:definitions>
  <inkml:trace contextRef="#ctx0" brushRef="#br0">1 0 24575</inkml:trace>
</inkml:ink>
</file>

<file path=ppt/ink/ink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1:24.145"/>
    </inkml:context>
    <inkml:brush xml:id="br0">
      <inkml:brushProperty name="width" value="0.05" units="cm"/>
      <inkml:brushProperty name="height" value="0.05" units="cm"/>
      <inkml:brushProperty name="color" value="#004F8B"/>
    </inkml:brush>
  </inkml:definitions>
  <inkml:trace contextRef="#ctx0" brushRef="#br0">0 0 24575,'0'0'-8191</inkml:trace>
</inkml:ink>
</file>

<file path=ppt/ink/ink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1:25.768"/>
    </inkml:context>
    <inkml:brush xml:id="br0">
      <inkml:brushProperty name="width" value="0.05" units="cm"/>
      <inkml:brushProperty name="height" value="0.05" units="cm"/>
      <inkml:brushProperty name="color" value="#004F8B"/>
    </inkml:brush>
  </inkml:definitions>
  <inkml:trace contextRef="#ctx0" brushRef="#br0">1 0 24575,'0'0'-8191</inkml:trace>
</inkml:ink>
</file>

<file path=ppt/ink/ink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1:27.529"/>
    </inkml:context>
    <inkml:brush xml:id="br0">
      <inkml:brushProperty name="width" value="0.05" units="cm"/>
      <inkml:brushProperty name="height" value="0.05" units="cm"/>
      <inkml:brushProperty name="color" value="#004F8B"/>
    </inkml:brush>
  </inkml:definitions>
  <inkml:trace contextRef="#ctx0" brushRef="#br0">1 0 24575,'0'0'-8191</inkml:trace>
</inkml:ink>
</file>

<file path=ppt/ink/ink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1:28.723"/>
    </inkml:context>
    <inkml:brush xml:id="br0">
      <inkml:brushProperty name="width" value="0.05" units="cm"/>
      <inkml:brushProperty name="height" value="0.05" units="cm"/>
      <inkml:brushProperty name="color" value="#004F8B"/>
    </inkml:brush>
  </inkml:definitions>
  <inkml:trace contextRef="#ctx0" brushRef="#br0">0 1 24575,'0'0'-8191</inkml:trace>
</inkml:ink>
</file>

<file path=ppt/ink/ink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1:29.760"/>
    </inkml:context>
    <inkml:brush xml:id="br0">
      <inkml:brushProperty name="width" value="0.05" units="cm"/>
      <inkml:brushProperty name="height" value="0.05" units="cm"/>
      <inkml:brushProperty name="color" value="#004F8B"/>
    </inkml:brush>
  </inkml:definitions>
  <inkml:trace contextRef="#ctx0" brushRef="#br0">1 1 24575,'0'0'-8191</inkml:trace>
</inkml:ink>
</file>

<file path=ppt/ink/ink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1:30.717"/>
    </inkml:context>
    <inkml:brush xml:id="br0">
      <inkml:brushProperty name="width" value="0.05" units="cm"/>
      <inkml:brushProperty name="height" value="0.05" units="cm"/>
      <inkml:brushProperty name="color" value="#004F8B"/>
    </inkml:brush>
  </inkml:definitions>
  <inkml:trace contextRef="#ctx0" brushRef="#br0">1 1 24575,'0'0'-8191</inkml:trace>
</inkml:ink>
</file>

<file path=ppt/ink/ink3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1:31.853"/>
    </inkml:context>
    <inkml:brush xml:id="br0">
      <inkml:brushProperty name="width" value="0.05" units="cm"/>
      <inkml:brushProperty name="height" value="0.05" units="cm"/>
      <inkml:brushProperty name="color" value="#004F8B"/>
    </inkml:brush>
  </inkml:definitions>
  <inkml:trace contextRef="#ctx0" brushRef="#br0">0 0 24575,'0'0'-8191</inkml:trace>
</inkml:ink>
</file>

<file path=ppt/ink/ink3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1:33.144"/>
    </inkml:context>
    <inkml:brush xml:id="br0">
      <inkml:brushProperty name="width" value="0.05" units="cm"/>
      <inkml:brushProperty name="height" value="0.05" units="cm"/>
      <inkml:brushProperty name="color" value="#004F8B"/>
    </inkml:brush>
  </inkml:definitions>
  <inkml:trace contextRef="#ctx0" brushRef="#br0">1 1 24575,'0'0'-8191</inkml:trace>
</inkml:ink>
</file>

<file path=ppt/ink/ink3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1:34.206"/>
    </inkml:context>
    <inkml:brush xml:id="br0">
      <inkml:brushProperty name="width" value="0.05" units="cm"/>
      <inkml:brushProperty name="height" value="0.05" units="cm"/>
      <inkml:brushProperty name="color" value="#004F8B"/>
    </inkml:brush>
  </inkml:definitions>
  <inkml:trace contextRef="#ctx0" brushRef="#br0">1 0 24575,'0'0'-8191</inkml:trace>
</inkml:ink>
</file>

<file path=ppt/ink/ink3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1:35.376"/>
    </inkml:context>
    <inkml:brush xml:id="br0">
      <inkml:brushProperty name="width" value="0.05" units="cm"/>
      <inkml:brushProperty name="height" value="0.05" units="cm"/>
      <inkml:brushProperty name="color" value="#004F8B"/>
    </inkml:brush>
  </inkml:definitions>
  <inkml:trace contextRef="#ctx0" brushRef="#br0">1 0 24575,'0'0'-8191</inkml:trace>
</inkml:ink>
</file>

<file path=ppt/ink/ink3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1:37.542"/>
    </inkml:context>
    <inkml:brush xml:id="br0">
      <inkml:brushProperty name="width" value="0.05" units="cm"/>
      <inkml:brushProperty name="height" value="0.05" units="cm"/>
      <inkml:brushProperty name="color" value="#004F8B"/>
    </inkml:brush>
  </inkml:definitions>
  <inkml:trace contextRef="#ctx0" brushRef="#br0">1 0 24575,'0'0'-8191</inkml:trace>
</inkml:ink>
</file>

<file path=ppt/ink/ink3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1:38.820"/>
    </inkml:context>
    <inkml:brush xml:id="br0">
      <inkml:brushProperty name="width" value="0.05" units="cm"/>
      <inkml:brushProperty name="height" value="0.05" units="cm"/>
      <inkml:brushProperty name="color" value="#004F8B"/>
    </inkml:brush>
  </inkml:definitions>
  <inkml:trace contextRef="#ctx0" brushRef="#br0">1 0 24575,'0'0'-8191</inkml:trace>
</inkml:ink>
</file>

<file path=ppt/ink/ink3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1:40.434"/>
    </inkml:context>
    <inkml:brush xml:id="br0">
      <inkml:brushProperty name="width" value="0.05" units="cm"/>
      <inkml:brushProperty name="height" value="0.05" units="cm"/>
      <inkml:brushProperty name="color" value="#004F8B"/>
    </inkml:brush>
  </inkml:definitions>
  <inkml:trace contextRef="#ctx0" brushRef="#br0">1 0 24575,'0'0'-8191</inkml:trace>
</inkml:ink>
</file>

<file path=ppt/ink/ink3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1:41.490"/>
    </inkml:context>
    <inkml:brush xml:id="br0">
      <inkml:brushProperty name="width" value="0.05" units="cm"/>
      <inkml:brushProperty name="height" value="0.05" units="cm"/>
      <inkml:brushProperty name="color" value="#004F8B"/>
    </inkml:brush>
  </inkml:definitions>
  <inkml:trace contextRef="#ctx0" brushRef="#br0">0 1 24575,'0'0'-8191</inkml:trace>
</inkml:ink>
</file>

<file path=ppt/ink/ink4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1:43.228"/>
    </inkml:context>
    <inkml:brush xml:id="br0">
      <inkml:brushProperty name="width" value="0.05" units="cm"/>
      <inkml:brushProperty name="height" value="0.05" units="cm"/>
      <inkml:brushProperty name="color" value="#004F8B"/>
    </inkml:brush>
  </inkml:definitions>
  <inkml:trace contextRef="#ctx0" brushRef="#br0">1 1 24575</inkml:trace>
</inkml:ink>
</file>

<file path=ppt/ink/ink4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1:44.640"/>
    </inkml:context>
    <inkml:brush xml:id="br0">
      <inkml:brushProperty name="width" value="0.05" units="cm"/>
      <inkml:brushProperty name="height" value="0.05" units="cm"/>
      <inkml:brushProperty name="color" value="#004F8B"/>
    </inkml:brush>
  </inkml:definitions>
  <inkml:trace contextRef="#ctx0" brushRef="#br0">1 1 24575,'0'0'-8191</inkml:trace>
</inkml:ink>
</file>

<file path=ppt/ink/ink4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1:47.173"/>
    </inkml:context>
    <inkml:brush xml:id="br0">
      <inkml:brushProperty name="width" value="0.05" units="cm"/>
      <inkml:brushProperty name="height" value="0.05" units="cm"/>
      <inkml:brushProperty name="color" value="#004F8B"/>
    </inkml:brush>
  </inkml:definitions>
  <inkml:trace contextRef="#ctx0" brushRef="#br0">1 1 24575,'0'0'-8191</inkml:trace>
</inkml:ink>
</file>

<file path=ppt/ink/ink4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1:55.524"/>
    </inkml:context>
    <inkml:brush xml:id="br0">
      <inkml:brushProperty name="width" value="0.05" units="cm"/>
      <inkml:brushProperty name="height" value="0.05" units="cm"/>
      <inkml:brushProperty name="color" value="#004F8B"/>
    </inkml:brush>
  </inkml:definitions>
  <inkml:trace contextRef="#ctx0" brushRef="#br0">1 1 24575,'0'0'-8191</inkml:trace>
</inkml:ink>
</file>

<file path=ppt/ink/ink4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1:56.396"/>
    </inkml:context>
    <inkml:brush xml:id="br0">
      <inkml:brushProperty name="width" value="0.05" units="cm"/>
      <inkml:brushProperty name="height" value="0.05" units="cm"/>
      <inkml:brushProperty name="color" value="#004F8B"/>
    </inkml:brush>
  </inkml:definitions>
  <inkml:trace contextRef="#ctx0" brushRef="#br0">0 1 24575,'0'0'-8191</inkml:trace>
</inkml:ink>
</file>

<file path=ppt/ink/ink4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1:57.503"/>
    </inkml:context>
    <inkml:brush xml:id="br0">
      <inkml:brushProperty name="width" value="0.05" units="cm"/>
      <inkml:brushProperty name="height" value="0.05" units="cm"/>
      <inkml:brushProperty name="color" value="#004F8B"/>
    </inkml:brush>
  </inkml:definitions>
  <inkml:trace contextRef="#ctx0" brushRef="#br0">0 0 24575</inkml:trace>
</inkml:ink>
</file>

<file path=ppt/ink/ink4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1:58.530"/>
    </inkml:context>
    <inkml:brush xml:id="br0">
      <inkml:brushProperty name="width" value="0.05" units="cm"/>
      <inkml:brushProperty name="height" value="0.05" units="cm"/>
      <inkml:brushProperty name="color" value="#004F8B"/>
    </inkml:brush>
  </inkml:definitions>
  <inkml:trace contextRef="#ctx0" brushRef="#br0">0 1 24575,'0'0'-8191</inkml:trace>
</inkml:ink>
</file>

<file path=ppt/ink/ink4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1:59.460"/>
    </inkml:context>
    <inkml:brush xml:id="br0">
      <inkml:brushProperty name="width" value="0.05" units="cm"/>
      <inkml:brushProperty name="height" value="0.05" units="cm"/>
      <inkml:brushProperty name="color" value="#004F8B"/>
    </inkml:brush>
  </inkml:definitions>
  <inkml:trace contextRef="#ctx0" brushRef="#br0">0 0 24575,'0'0'-8191</inkml:trace>
</inkml:ink>
</file>

<file path=ppt/ink/ink4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2:01.214"/>
    </inkml:context>
    <inkml:brush xml:id="br0">
      <inkml:brushProperty name="width" value="0.05" units="cm"/>
      <inkml:brushProperty name="height" value="0.05" units="cm"/>
      <inkml:brushProperty name="color" value="#004F8B"/>
    </inkml:brush>
  </inkml:definitions>
  <inkml:trace contextRef="#ctx0" brushRef="#br0">1 0 24575,'0'0'-8191</inkml:trace>
</inkml:ink>
</file>

<file path=ppt/ink/ink4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2:08.438"/>
    </inkml:context>
    <inkml:brush xml:id="br0">
      <inkml:brushProperty name="width" value="0.05" units="cm"/>
      <inkml:brushProperty name="height" value="0.05" units="cm"/>
      <inkml:brushProperty name="color" value="#004F8B"/>
    </inkml:brush>
  </inkml:definitions>
  <inkml:trace contextRef="#ctx0" brushRef="#br0">1 1 24575,'0'0'-8191</inkml:trace>
</inkml:ink>
</file>

<file path=ppt/ink/ink5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2:09.659"/>
    </inkml:context>
    <inkml:brush xml:id="br0">
      <inkml:brushProperty name="width" value="0.05" units="cm"/>
      <inkml:brushProperty name="height" value="0.05" units="cm"/>
      <inkml:brushProperty name="color" value="#004F8B"/>
    </inkml:brush>
  </inkml:definitions>
  <inkml:trace contextRef="#ctx0" brushRef="#br0">1 1 24575,'0'0'-8191</inkml:trace>
</inkml:ink>
</file>

<file path=ppt/ink/ink5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2:11.706"/>
    </inkml:context>
    <inkml:brush xml:id="br0">
      <inkml:brushProperty name="width" value="0.05" units="cm"/>
      <inkml:brushProperty name="height" value="0.05" units="cm"/>
      <inkml:brushProperty name="color" value="#004F8B"/>
    </inkml:brush>
  </inkml:definitions>
  <inkml:trace contextRef="#ctx0" brushRef="#br0">0 1 24575,'0'0'-8191</inkml:trace>
</inkml:ink>
</file>

<file path=ppt/ink/ink5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2:13.129"/>
    </inkml:context>
    <inkml:brush xml:id="br0">
      <inkml:brushProperty name="width" value="0.05" units="cm"/>
      <inkml:brushProperty name="height" value="0.05" units="cm"/>
      <inkml:brushProperty name="color" value="#004F8B"/>
    </inkml:brush>
  </inkml:definitions>
  <inkml:trace contextRef="#ctx0" brushRef="#br0">1 0 24575,'0'0'-8191</inkml:trace>
</inkml:ink>
</file>

<file path=ppt/ink/ink5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2:14.427"/>
    </inkml:context>
    <inkml:brush xml:id="br0">
      <inkml:brushProperty name="width" value="0.05" units="cm"/>
      <inkml:brushProperty name="height" value="0.05" units="cm"/>
      <inkml:brushProperty name="color" value="#004F8B"/>
    </inkml:brush>
  </inkml:definitions>
  <inkml:trace contextRef="#ctx0" brushRef="#br0">1 0 24575,'0'0'-8191</inkml:trace>
</inkml:ink>
</file>

<file path=ppt/ink/ink5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2:15.661"/>
    </inkml:context>
    <inkml:brush xml:id="br0">
      <inkml:brushProperty name="width" value="0.05" units="cm"/>
      <inkml:brushProperty name="height" value="0.05" units="cm"/>
      <inkml:brushProperty name="color" value="#004F8B"/>
    </inkml:brush>
  </inkml:definitions>
  <inkml:trace contextRef="#ctx0" brushRef="#br0">1 1 24575,'0'0'-8191</inkml:trace>
</inkml:ink>
</file>

<file path=ppt/ink/ink5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2:17.029"/>
    </inkml:context>
    <inkml:brush xml:id="br0">
      <inkml:brushProperty name="width" value="0.05" units="cm"/>
      <inkml:brushProperty name="height" value="0.05" units="cm"/>
      <inkml:brushProperty name="color" value="#004F8B"/>
    </inkml:brush>
  </inkml:definitions>
  <inkml:trace contextRef="#ctx0" brushRef="#br0">0 1 24575,'0'0'-8191</inkml:trace>
</inkml:ink>
</file>

<file path=ppt/ink/ink5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2:18.118"/>
    </inkml:context>
    <inkml:brush xml:id="br0">
      <inkml:brushProperty name="width" value="0.05" units="cm"/>
      <inkml:brushProperty name="height" value="0.05" units="cm"/>
      <inkml:brushProperty name="color" value="#004F8B"/>
    </inkml:brush>
  </inkml:definitions>
  <inkml:trace contextRef="#ctx0" brushRef="#br0">0 1 24575,'0'0'-8191</inkml:trace>
</inkml:ink>
</file>

<file path=ppt/ink/ink5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2:19.966"/>
    </inkml:context>
    <inkml:brush xml:id="br0">
      <inkml:brushProperty name="width" value="0.05" units="cm"/>
      <inkml:brushProperty name="height" value="0.05" units="cm"/>
      <inkml:brushProperty name="color" value="#004F8B"/>
    </inkml:brush>
  </inkml:definitions>
  <inkml:trace contextRef="#ctx0" brushRef="#br0">0 0 24575,'0'0'-8191</inkml:trace>
</inkml:ink>
</file>

<file path=ppt/ink/ink5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2:21.553"/>
    </inkml:context>
    <inkml:brush xml:id="br0">
      <inkml:brushProperty name="width" value="0.05" units="cm"/>
      <inkml:brushProperty name="height" value="0.05" units="cm"/>
      <inkml:brushProperty name="color" value="#004F8B"/>
    </inkml:brush>
  </inkml:definitions>
  <inkml:trace contextRef="#ctx0" brushRef="#br0">1 1 24575,'0'0'-8191</inkml:trace>
</inkml:ink>
</file>

<file path=ppt/ink/ink5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2:23.093"/>
    </inkml:context>
    <inkml:brush xml:id="br0">
      <inkml:brushProperty name="width" value="0.05" units="cm"/>
      <inkml:brushProperty name="height" value="0.05" units="cm"/>
      <inkml:brushProperty name="color" value="#004F8B"/>
    </inkml:brush>
  </inkml:definitions>
  <inkml:trace contextRef="#ctx0" brushRef="#br0">0 1 24575,'0'0'-8191</inkml:trace>
</inkml:ink>
</file>

<file path=ppt/ink/ink6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2:24.888"/>
    </inkml:context>
    <inkml:brush xml:id="br0">
      <inkml:brushProperty name="width" value="0.05" units="cm"/>
      <inkml:brushProperty name="height" value="0.05" units="cm"/>
      <inkml:brushProperty name="color" value="#004F8B"/>
    </inkml:brush>
  </inkml:definitions>
  <inkml:trace contextRef="#ctx0" brushRef="#br0">0 1 24575,'0'0'-8191</inkml:trace>
</inkml:ink>
</file>

<file path=ppt/ink/ink6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2:26.696"/>
    </inkml:context>
    <inkml:brush xml:id="br0">
      <inkml:brushProperty name="width" value="0.05" units="cm"/>
      <inkml:brushProperty name="height" value="0.05" units="cm"/>
      <inkml:brushProperty name="color" value="#004F8B"/>
    </inkml:brush>
  </inkml:definitions>
  <inkml:trace contextRef="#ctx0" brushRef="#br0">1 1 24575,'0'0'-8191</inkml:trace>
</inkml:ink>
</file>

<file path=ppt/ink/ink6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2:30.326"/>
    </inkml:context>
    <inkml:brush xml:id="br0">
      <inkml:brushProperty name="width" value="0.05" units="cm"/>
      <inkml:brushProperty name="height" value="0.05" units="cm"/>
      <inkml:brushProperty name="color" value="#004F8B"/>
    </inkml:brush>
  </inkml:definitions>
  <inkml:trace contextRef="#ctx0" brushRef="#br0">1 1 24575,'0'0'-8191</inkml:trace>
</inkml:ink>
</file>

<file path=ppt/ink/ink6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2:31.568"/>
    </inkml:context>
    <inkml:brush xml:id="br0">
      <inkml:brushProperty name="width" value="0.05" units="cm"/>
      <inkml:brushProperty name="height" value="0.05" units="cm"/>
      <inkml:brushProperty name="color" value="#004F8B"/>
    </inkml:brush>
  </inkml:definitions>
  <inkml:trace contextRef="#ctx0" brushRef="#br0">0 1 24575,'0'0'-8191</inkml:trace>
</inkml:ink>
</file>

<file path=ppt/ink/ink6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2:33.079"/>
    </inkml:context>
    <inkml:brush xml:id="br0">
      <inkml:brushProperty name="width" value="0.05" units="cm"/>
      <inkml:brushProperty name="height" value="0.05" units="cm"/>
      <inkml:brushProperty name="color" value="#004F8B"/>
    </inkml:brush>
  </inkml:definitions>
  <inkml:trace contextRef="#ctx0" brushRef="#br0">0 1 24575,'0'0'-8191</inkml:trace>
</inkml:ink>
</file>

<file path=ppt/ink/ink6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2:34.311"/>
    </inkml:context>
    <inkml:brush xml:id="br0">
      <inkml:brushProperty name="width" value="0.05" units="cm"/>
      <inkml:brushProperty name="height" value="0.05" units="cm"/>
      <inkml:brushProperty name="color" value="#004F8B"/>
    </inkml:brush>
  </inkml:definitions>
  <inkml:trace contextRef="#ctx0" brushRef="#br0">0 1 24575,'0'0'-8191</inkml:trace>
</inkml:ink>
</file>

<file path=ppt/ink/ink6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2:36.019"/>
    </inkml:context>
    <inkml:brush xml:id="br0">
      <inkml:brushProperty name="width" value="0.05" units="cm"/>
      <inkml:brushProperty name="height" value="0.05" units="cm"/>
      <inkml:brushProperty name="color" value="#004F8B"/>
    </inkml:brush>
  </inkml:definitions>
  <inkml:trace contextRef="#ctx0" brushRef="#br0">0 0 24575,'0'0'-8191</inkml:trace>
</inkml:ink>
</file>

<file path=ppt/ink/ink6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2:38.152"/>
    </inkml:context>
    <inkml:brush xml:id="br0">
      <inkml:brushProperty name="width" value="0.05" units="cm"/>
      <inkml:brushProperty name="height" value="0.05" units="cm"/>
      <inkml:brushProperty name="color" value="#004F8B"/>
    </inkml:brush>
  </inkml:definitions>
  <inkml:trace contextRef="#ctx0" brushRef="#br0">0 1 24575,'0'0'-8191</inkml:trace>
</inkml:ink>
</file>

<file path=ppt/ink/ink6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2:40.038"/>
    </inkml:context>
    <inkml:brush xml:id="br0">
      <inkml:brushProperty name="width" value="0.05" units="cm"/>
      <inkml:brushProperty name="height" value="0.05" units="cm"/>
      <inkml:brushProperty name="color" value="#004F8B"/>
    </inkml:brush>
  </inkml:definitions>
  <inkml:trace contextRef="#ctx0" brushRef="#br0">1 0 24575,'0'0'-8191</inkml:trace>
</inkml:ink>
</file>

<file path=ppt/ink/ink6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2:42.908"/>
    </inkml:context>
    <inkml:brush xml:id="br0">
      <inkml:brushProperty name="width" value="0.05" units="cm"/>
      <inkml:brushProperty name="height" value="0.05" units="cm"/>
      <inkml:brushProperty name="color" value="#004F8B"/>
    </inkml:brush>
  </inkml:definitions>
  <inkml:trace contextRef="#ctx0" brushRef="#br0">0 1 24575,'0'0'-8191</inkml:trace>
</inkml:ink>
</file>

<file path=ppt/ink/ink7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2:44.067"/>
    </inkml:context>
    <inkml:brush xml:id="br0">
      <inkml:brushProperty name="width" value="0.05" units="cm"/>
      <inkml:brushProperty name="height" value="0.05" units="cm"/>
      <inkml:brushProperty name="color" value="#004F8B"/>
    </inkml:brush>
  </inkml:definitions>
  <inkml:trace contextRef="#ctx0" brushRef="#br0">1 0 24575,'0'0'-8191</inkml:trace>
</inkml:ink>
</file>

<file path=ppt/ink/ink7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2:46.648"/>
    </inkml:context>
    <inkml:brush xml:id="br0">
      <inkml:brushProperty name="width" value="0.05" units="cm"/>
      <inkml:brushProperty name="height" value="0.05" units="cm"/>
      <inkml:brushProperty name="color" value="#004F8B"/>
    </inkml:brush>
  </inkml:definitions>
  <inkml:trace contextRef="#ctx0" brushRef="#br0">0 0 24575,'0'0'-8191</inkml:trace>
</inkml:ink>
</file>

<file path=ppt/ink/ink7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2:48.246"/>
    </inkml:context>
    <inkml:brush xml:id="br0">
      <inkml:brushProperty name="width" value="0.05" units="cm"/>
      <inkml:brushProperty name="height" value="0.05" units="cm"/>
      <inkml:brushProperty name="color" value="#004F8B"/>
    </inkml:brush>
  </inkml:definitions>
  <inkml:trace contextRef="#ctx0" brushRef="#br0">0 0 24575,'0'0'-8191</inkml:trace>
</inkml:ink>
</file>

<file path=ppt/ink/ink7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2:49.858"/>
    </inkml:context>
    <inkml:brush xml:id="br0">
      <inkml:brushProperty name="width" value="0.05" units="cm"/>
      <inkml:brushProperty name="height" value="0.05" units="cm"/>
      <inkml:brushProperty name="color" value="#004F8B"/>
    </inkml:brush>
  </inkml:definitions>
  <inkml:trace contextRef="#ctx0" brushRef="#br0">0 0 24575,'0'0'-8191</inkml:trace>
</inkml:ink>
</file>

<file path=ppt/ink/ink7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2:52.842"/>
    </inkml:context>
    <inkml:brush xml:id="br0">
      <inkml:brushProperty name="width" value="0.05" units="cm"/>
      <inkml:brushProperty name="height" value="0.05" units="cm"/>
      <inkml:brushProperty name="color" value="#004F8B"/>
    </inkml:brush>
  </inkml:definitions>
  <inkml:trace contextRef="#ctx0" brushRef="#br0">0 0 24575,'0'0'-8191</inkml:trace>
</inkml:ink>
</file>

<file path=ppt/ink/ink7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3:00.488"/>
    </inkml:context>
    <inkml:brush xml:id="br0">
      <inkml:brushProperty name="width" value="0.05" units="cm"/>
      <inkml:brushProperty name="height" value="0.05" units="cm"/>
      <inkml:brushProperty name="color" value="#004F8B"/>
    </inkml:brush>
  </inkml:definitions>
  <inkml:trace contextRef="#ctx0" brushRef="#br0">0 0 24575,'0'0'-8191</inkml:trace>
</inkml:ink>
</file>

<file path=ppt/ink/ink7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3:01.941"/>
    </inkml:context>
    <inkml:brush xml:id="br0">
      <inkml:brushProperty name="width" value="0.05" units="cm"/>
      <inkml:brushProperty name="height" value="0.05" units="cm"/>
      <inkml:brushProperty name="color" value="#004F8B"/>
    </inkml:brush>
  </inkml:definitions>
  <inkml:trace contextRef="#ctx0" brushRef="#br0">0 0 24575,'0'0'-8191</inkml:trace>
</inkml:ink>
</file>

<file path=ppt/ink/ink7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3:03.099"/>
    </inkml:context>
    <inkml:brush xml:id="br0">
      <inkml:brushProperty name="width" value="0.05" units="cm"/>
      <inkml:brushProperty name="height" value="0.05" units="cm"/>
      <inkml:brushProperty name="color" value="#004F8B"/>
    </inkml:brush>
  </inkml:definitions>
  <inkml:trace contextRef="#ctx0" brushRef="#br0">1 0 24575,'0'0'-8191</inkml:trace>
</inkml:ink>
</file>

<file path=ppt/ink/ink7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3:04.240"/>
    </inkml:context>
    <inkml:brush xml:id="br0">
      <inkml:brushProperty name="width" value="0.05" units="cm"/>
      <inkml:brushProperty name="height" value="0.05" units="cm"/>
      <inkml:brushProperty name="color" value="#004F8B"/>
    </inkml:brush>
  </inkml:definitions>
  <inkml:trace contextRef="#ctx0" brushRef="#br0">1 1 24575,'0'0'-8191</inkml:trace>
</inkml:ink>
</file>

<file path=ppt/ink/ink7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3:05.194"/>
    </inkml:context>
    <inkml:brush xml:id="br0">
      <inkml:brushProperty name="width" value="0.05" units="cm"/>
      <inkml:brushProperty name="height" value="0.05" units="cm"/>
      <inkml:brushProperty name="color" value="#004F8B"/>
    </inkml:brush>
  </inkml:definitions>
  <inkml:trace contextRef="#ctx0" brushRef="#br0">1 1 24575,'0'0'-8191</inkml:trace>
</inkml:ink>
</file>

<file path=ppt/ink/ink8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3:06.804"/>
    </inkml:context>
    <inkml:brush xml:id="br0">
      <inkml:brushProperty name="width" value="0.05" units="cm"/>
      <inkml:brushProperty name="height" value="0.05" units="cm"/>
      <inkml:brushProperty name="color" value="#004F8B"/>
    </inkml:brush>
  </inkml:definitions>
  <inkml:trace contextRef="#ctx0" brushRef="#br0">0 1 24575,'0'0'-8191</inkml:trace>
</inkml:ink>
</file>

<file path=ppt/ink/ink8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3:08.352"/>
    </inkml:context>
    <inkml:brush xml:id="br0">
      <inkml:brushProperty name="width" value="0.05" units="cm"/>
      <inkml:brushProperty name="height" value="0.05" units="cm"/>
      <inkml:brushProperty name="color" value="#004F8B"/>
    </inkml:brush>
  </inkml:definitions>
  <inkml:trace contextRef="#ctx0" brushRef="#br0">1 0 24575,'0'0'-8191</inkml:trace>
</inkml:ink>
</file>

<file path=ppt/ink/ink8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3:10.024"/>
    </inkml:context>
    <inkml:brush xml:id="br0">
      <inkml:brushProperty name="width" value="0.05" units="cm"/>
      <inkml:brushProperty name="height" value="0.05" units="cm"/>
      <inkml:brushProperty name="color" value="#004F8B"/>
    </inkml:brush>
  </inkml:definitions>
  <inkml:trace contextRef="#ctx0" brushRef="#br0">0 0 24575</inkml:trace>
</inkml:ink>
</file>

<file path=ppt/ink/ink8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3:10.993"/>
    </inkml:context>
    <inkml:brush xml:id="br0">
      <inkml:brushProperty name="width" value="0.05" units="cm"/>
      <inkml:brushProperty name="height" value="0.05" units="cm"/>
      <inkml:brushProperty name="color" value="#004F8B"/>
    </inkml:brush>
  </inkml:definitions>
  <inkml:trace contextRef="#ctx0" brushRef="#br0">0 1 24575,'0'0'-8191</inkml:trace>
</inkml:ink>
</file>

<file path=ppt/ink/ink8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3:15.854"/>
    </inkml:context>
    <inkml:brush xml:id="br0">
      <inkml:brushProperty name="width" value="0.05" units="cm"/>
      <inkml:brushProperty name="height" value="0.05" units="cm"/>
      <inkml:brushProperty name="color" value="#004F8B"/>
    </inkml:brush>
  </inkml:definitions>
  <inkml:trace contextRef="#ctx0" brushRef="#br0">0 1 24575</inkml:trace>
</inkml:ink>
</file>

<file path=ppt/ink/ink8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3:16.823"/>
    </inkml:context>
    <inkml:brush xml:id="br0">
      <inkml:brushProperty name="width" value="0.05" units="cm"/>
      <inkml:brushProperty name="height" value="0.05" units="cm"/>
      <inkml:brushProperty name="color" value="#004F8B"/>
    </inkml:brush>
  </inkml:definitions>
  <inkml:trace contextRef="#ctx0" brushRef="#br0">0 0 24575,'0'0'-8191</inkml:trace>
</inkml:ink>
</file>

<file path=ppt/ink/ink8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3:18.089"/>
    </inkml:context>
    <inkml:brush xml:id="br0">
      <inkml:brushProperty name="width" value="0.05" units="cm"/>
      <inkml:brushProperty name="height" value="0.05" units="cm"/>
      <inkml:brushProperty name="color" value="#004F8B"/>
    </inkml:brush>
  </inkml:definitions>
  <inkml:trace contextRef="#ctx0" brushRef="#br0">0 1 24575,'0'0'-8191</inkml:trace>
</inkml:ink>
</file>

<file path=ppt/ink/ink8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3:19.355"/>
    </inkml:context>
    <inkml:brush xml:id="br0">
      <inkml:brushProperty name="width" value="0.05" units="cm"/>
      <inkml:brushProperty name="height" value="0.05" units="cm"/>
      <inkml:brushProperty name="color" value="#004F8B"/>
    </inkml:brush>
  </inkml:definitions>
  <inkml:trace contextRef="#ctx0" brushRef="#br0">0 1 24575,'0'0'-8191</inkml:trace>
</inkml:ink>
</file>

<file path=ppt/ink/ink8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3:22.059"/>
    </inkml:context>
    <inkml:brush xml:id="br0">
      <inkml:brushProperty name="width" value="0.05" units="cm"/>
      <inkml:brushProperty name="height" value="0.05" units="cm"/>
      <inkml:brushProperty name="color" value="#004F8B"/>
    </inkml:brush>
  </inkml:definitions>
  <inkml:trace contextRef="#ctx0" brushRef="#br0">0 0 24575,'0'0'-8191</inkml:trace>
</inkml:ink>
</file>

<file path=ppt/ink/ink8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3:25.844"/>
    </inkml:context>
    <inkml:brush xml:id="br0">
      <inkml:brushProperty name="width" value="0.05" units="cm"/>
      <inkml:brushProperty name="height" value="0.05" units="cm"/>
      <inkml:brushProperty name="color" value="#004F8B"/>
    </inkml:brush>
  </inkml:definitions>
  <inkml:trace contextRef="#ctx0" brushRef="#br0">1 0 24575</inkml:trace>
</inkml:ink>
</file>

<file path=ppt/ink/ink9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3:27.042"/>
    </inkml:context>
    <inkml:brush xml:id="br0">
      <inkml:brushProperty name="width" value="0.05" units="cm"/>
      <inkml:brushProperty name="height" value="0.05" units="cm"/>
      <inkml:brushProperty name="color" value="#004F8B"/>
    </inkml:brush>
  </inkml:definitions>
  <inkml:trace contextRef="#ctx0" brushRef="#br0">1 1 24575,'0'0'-8191</inkml:trace>
</inkml:ink>
</file>

<file path=ppt/ink/ink9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3:28.520"/>
    </inkml:context>
    <inkml:brush xml:id="br0">
      <inkml:brushProperty name="width" value="0.05" units="cm"/>
      <inkml:brushProperty name="height" value="0.05" units="cm"/>
      <inkml:brushProperty name="color" value="#004F8B"/>
    </inkml:brush>
  </inkml:definitions>
  <inkml:trace contextRef="#ctx0" brushRef="#br0">0 0 24575,'0'0'-8191</inkml:trace>
</inkml:ink>
</file>

<file path=ppt/ink/ink9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3:33.644"/>
    </inkml:context>
    <inkml:brush xml:id="br0">
      <inkml:brushProperty name="width" value="0.05" units="cm"/>
      <inkml:brushProperty name="height" value="0.05" units="cm"/>
      <inkml:brushProperty name="color" value="#E71224"/>
    </inkml:brush>
  </inkml:definitions>
  <inkml:trace contextRef="#ctx0" brushRef="#br0">0 1 24575,'0'0'-8191</inkml:trace>
</inkml:ink>
</file>

<file path=ppt/ink/ink9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3:35.574"/>
    </inkml:context>
    <inkml:brush xml:id="br0">
      <inkml:brushProperty name="width" value="0.05" units="cm"/>
      <inkml:brushProperty name="height" value="0.05" units="cm"/>
      <inkml:brushProperty name="color" value="#E71224"/>
    </inkml:brush>
  </inkml:definitions>
  <inkml:trace contextRef="#ctx0" brushRef="#br0">1 0 24575,'0'0'-8191</inkml:trace>
</inkml:ink>
</file>

<file path=ppt/ink/ink9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3:37.226"/>
    </inkml:context>
    <inkml:brush xml:id="br0">
      <inkml:brushProperty name="width" value="0.05" units="cm"/>
      <inkml:brushProperty name="height" value="0.05" units="cm"/>
      <inkml:brushProperty name="color" value="#E71224"/>
    </inkml:brush>
  </inkml:definitions>
  <inkml:trace contextRef="#ctx0" brushRef="#br0">0 1 24575</inkml:trace>
</inkml:ink>
</file>

<file path=ppt/ink/ink9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3:39.584"/>
    </inkml:context>
    <inkml:brush xml:id="br0">
      <inkml:brushProperty name="width" value="0.05" units="cm"/>
      <inkml:brushProperty name="height" value="0.05" units="cm"/>
      <inkml:brushProperty name="color" value="#E71224"/>
    </inkml:brush>
  </inkml:definitions>
  <inkml:trace contextRef="#ctx0" brushRef="#br0">0 1 24575,'0'0'-8191</inkml:trace>
</inkml:ink>
</file>

<file path=ppt/ink/ink9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3:41.012"/>
    </inkml:context>
    <inkml:brush xml:id="br0">
      <inkml:brushProperty name="width" value="0.05" units="cm"/>
      <inkml:brushProperty name="height" value="0.05" units="cm"/>
      <inkml:brushProperty name="color" value="#E71224"/>
    </inkml:brush>
  </inkml:definitions>
  <inkml:trace contextRef="#ctx0" brushRef="#br0">1 0 24575,'0'0'-8191</inkml:trace>
</inkml:ink>
</file>

<file path=ppt/ink/ink9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3:42.747"/>
    </inkml:context>
    <inkml:brush xml:id="br0">
      <inkml:brushProperty name="width" value="0.05" units="cm"/>
      <inkml:brushProperty name="height" value="0.05" units="cm"/>
      <inkml:brushProperty name="color" value="#E71224"/>
    </inkml:brush>
  </inkml:definitions>
  <inkml:trace contextRef="#ctx0" brushRef="#br0">1 0 24575,'0'0'-8191</inkml:trace>
</inkml:ink>
</file>

<file path=ppt/ink/ink9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3:44.317"/>
    </inkml:context>
    <inkml:brush xml:id="br0">
      <inkml:brushProperty name="width" value="0.05" units="cm"/>
      <inkml:brushProperty name="height" value="0.05" units="cm"/>
      <inkml:brushProperty name="color" value="#E71224"/>
    </inkml:brush>
  </inkml:definitions>
  <inkml:trace contextRef="#ctx0" brushRef="#br0">1 0 24575,'0'0'-8191</inkml:trace>
</inkml:ink>
</file>

<file path=ppt/ink/ink9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3:45.637"/>
    </inkml:context>
    <inkml:brush xml:id="br0">
      <inkml:brushProperty name="width" value="0.05" units="cm"/>
      <inkml:brushProperty name="height" value="0.05" units="cm"/>
      <inkml:brushProperty name="color" value="#E71224"/>
    </inkml:brush>
  </inkml:definitions>
  <inkml:trace contextRef="#ctx0" brushRef="#br0">1 0 24575,'0'0'-8191</inkml:trace>
</inkml:ink>
</file>

<file path=ppt/ink/ink10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3:46.855"/>
    </inkml:context>
    <inkml:brush xml:id="br0">
      <inkml:brushProperty name="width" value="0.05" units="cm"/>
      <inkml:brushProperty name="height" value="0.05" units="cm"/>
      <inkml:brushProperty name="color" value="#E71224"/>
    </inkml:brush>
  </inkml:definitions>
  <inkml:trace contextRef="#ctx0" brushRef="#br0">0 0 24575,'0'0'-8191</inkml:trace>
</inkml:ink>
</file>

<file path=ppt/ink/ink10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3:47.964"/>
    </inkml:context>
    <inkml:brush xml:id="br0">
      <inkml:brushProperty name="width" value="0.05" units="cm"/>
      <inkml:brushProperty name="height" value="0.05" units="cm"/>
      <inkml:brushProperty name="color" value="#E71224"/>
    </inkml:brush>
  </inkml:definitions>
  <inkml:trace contextRef="#ctx0" brushRef="#br0">1 0 24575,'0'0'-8191</inkml:trace>
</inkml:ink>
</file>

<file path=ppt/ink/ink10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3:50.325"/>
    </inkml:context>
    <inkml:brush xml:id="br0">
      <inkml:brushProperty name="width" value="0.05" units="cm"/>
      <inkml:brushProperty name="height" value="0.05" units="cm"/>
      <inkml:brushProperty name="color" value="#E71224"/>
    </inkml:brush>
  </inkml:definitions>
  <inkml:trace contextRef="#ctx0" brushRef="#br0">0 0 24575,'0'0'-8191</inkml:trace>
</inkml:ink>
</file>

<file path=ppt/ink/ink10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3:51.420"/>
    </inkml:context>
    <inkml:brush xml:id="br0">
      <inkml:brushProperty name="width" value="0.05" units="cm"/>
      <inkml:brushProperty name="height" value="0.05" units="cm"/>
      <inkml:brushProperty name="color" value="#E71224"/>
    </inkml:brush>
  </inkml:definitions>
  <inkml:trace contextRef="#ctx0" brushRef="#br0">0 1 24575,'0'0'-8191</inkml:trace>
</inkml:ink>
</file>

<file path=ppt/ink/ink10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3:52.764"/>
    </inkml:context>
    <inkml:brush xml:id="br0">
      <inkml:brushProperty name="width" value="0.05" units="cm"/>
      <inkml:brushProperty name="height" value="0.05" units="cm"/>
      <inkml:brushProperty name="color" value="#E71224"/>
    </inkml:brush>
  </inkml:definitions>
  <inkml:trace contextRef="#ctx0" brushRef="#br0">0 0 24575,'0'0'-8191</inkml:trace>
</inkml:ink>
</file>

<file path=ppt/ink/ink10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3:53.749"/>
    </inkml:context>
    <inkml:brush xml:id="br0">
      <inkml:brushProperty name="width" value="0.05" units="cm"/>
      <inkml:brushProperty name="height" value="0.05" units="cm"/>
      <inkml:brushProperty name="color" value="#E71224"/>
    </inkml:brush>
  </inkml:definitions>
  <inkml:trace contextRef="#ctx0" brushRef="#br0">1 0 24575,'0'0'-8191</inkml:trace>
</inkml:ink>
</file>

<file path=ppt/ink/ink10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3:55.441"/>
    </inkml:context>
    <inkml:brush xml:id="br0">
      <inkml:brushProperty name="width" value="0.05" units="cm"/>
      <inkml:brushProperty name="height" value="0.05" units="cm"/>
      <inkml:brushProperty name="color" value="#E71224"/>
    </inkml:brush>
  </inkml:definitions>
  <inkml:trace contextRef="#ctx0" brushRef="#br0">1 1 24575,'0'0'-8191</inkml:trace>
</inkml:ink>
</file>

<file path=ppt/ink/ink10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3:57.677"/>
    </inkml:context>
    <inkml:brush xml:id="br0">
      <inkml:brushProperty name="width" value="0.05" units="cm"/>
      <inkml:brushProperty name="height" value="0.05" units="cm"/>
      <inkml:brushProperty name="color" value="#E71224"/>
    </inkml:brush>
  </inkml:definitions>
  <inkml:trace contextRef="#ctx0" brushRef="#br0">1 1 24575,'0'0'-8191</inkml:trace>
</inkml:ink>
</file>

<file path=ppt/ink/ink10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3:58.630"/>
    </inkml:context>
    <inkml:brush xml:id="br0">
      <inkml:brushProperty name="width" value="0.05" units="cm"/>
      <inkml:brushProperty name="height" value="0.05" units="cm"/>
      <inkml:brushProperty name="color" value="#E71224"/>
    </inkml:brush>
  </inkml:definitions>
  <inkml:trace contextRef="#ctx0" brushRef="#br0">0 0 24575,'0'0'-8191</inkml:trace>
</inkml:ink>
</file>

<file path=ppt/ink/ink10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3:59.569"/>
    </inkml:context>
    <inkml:brush xml:id="br0">
      <inkml:brushProperty name="width" value="0.05" units="cm"/>
      <inkml:brushProperty name="height" value="0.05" units="cm"/>
      <inkml:brushProperty name="color" value="#E71224"/>
    </inkml:brush>
  </inkml:definitions>
  <inkml:trace contextRef="#ctx0" brushRef="#br0">0 1 24575</inkml:trace>
</inkml:ink>
</file>

<file path=ppt/ink/ink1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4:00.586"/>
    </inkml:context>
    <inkml:brush xml:id="br0">
      <inkml:brushProperty name="width" value="0.05" units="cm"/>
      <inkml:brushProperty name="height" value="0.05" units="cm"/>
      <inkml:brushProperty name="color" value="#E71224"/>
    </inkml:brush>
  </inkml:definitions>
  <inkml:trace contextRef="#ctx0" brushRef="#br0">0 0 24575,'0'0'-8191</inkml:trace>
</inkml:ink>
</file>

<file path=ppt/ink/ink1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4:01.540"/>
    </inkml:context>
    <inkml:brush xml:id="br0">
      <inkml:brushProperty name="width" value="0.05" units="cm"/>
      <inkml:brushProperty name="height" value="0.05" units="cm"/>
      <inkml:brushProperty name="color" value="#E71224"/>
    </inkml:brush>
  </inkml:definitions>
  <inkml:trace contextRef="#ctx0" brushRef="#br0">1 0 24575</inkml:trace>
</inkml:ink>
</file>

<file path=ppt/ink/ink1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4:09.357"/>
    </inkml:context>
    <inkml:brush xml:id="br0">
      <inkml:brushProperty name="width" value="0.05" units="cm"/>
      <inkml:brushProperty name="height" value="0.05" units="cm"/>
      <inkml:brushProperty name="color" value="#E71224"/>
    </inkml:brush>
  </inkml:definitions>
  <inkml:trace contextRef="#ctx0" brushRef="#br0">0 0 24575,'0'0'-8191</inkml:trace>
</inkml:ink>
</file>

<file path=ppt/ink/ink1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4:10.654"/>
    </inkml:context>
    <inkml:brush xml:id="br0">
      <inkml:brushProperty name="width" value="0.05" units="cm"/>
      <inkml:brushProperty name="height" value="0.05" units="cm"/>
      <inkml:brushProperty name="color" value="#E71224"/>
    </inkml:brush>
  </inkml:definitions>
  <inkml:trace contextRef="#ctx0" brushRef="#br0">0 0 24575</inkml:trace>
</inkml:ink>
</file>

<file path=ppt/ink/ink1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4:12.202"/>
    </inkml:context>
    <inkml:brush xml:id="br0">
      <inkml:brushProperty name="width" value="0.05" units="cm"/>
      <inkml:brushProperty name="height" value="0.05" units="cm"/>
      <inkml:brushProperty name="color" value="#E71224"/>
    </inkml:brush>
  </inkml:definitions>
  <inkml:trace contextRef="#ctx0" brushRef="#br0">1 1 24575,'0'0'-8191</inkml:trace>
</inkml:ink>
</file>

<file path=ppt/ink/ink1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4:13.593"/>
    </inkml:context>
    <inkml:brush xml:id="br0">
      <inkml:brushProperty name="width" value="0.05" units="cm"/>
      <inkml:brushProperty name="height" value="0.05" units="cm"/>
      <inkml:brushProperty name="color" value="#E71224"/>
    </inkml:brush>
  </inkml:definitions>
  <inkml:trace contextRef="#ctx0" brushRef="#br0">1 0 24575</inkml:trace>
</inkml:ink>
</file>

<file path=ppt/ink/ink1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4:14.750"/>
    </inkml:context>
    <inkml:brush xml:id="br0">
      <inkml:brushProperty name="width" value="0.05" units="cm"/>
      <inkml:brushProperty name="height" value="0.05" units="cm"/>
      <inkml:brushProperty name="color" value="#E71224"/>
    </inkml:brush>
  </inkml:definitions>
  <inkml:trace contextRef="#ctx0" brushRef="#br0">0 1 24575,'0'0'-8191</inkml:trace>
</inkml:ink>
</file>

<file path=ppt/ink/ink1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4:16.281"/>
    </inkml:context>
    <inkml:brush xml:id="br0">
      <inkml:brushProperty name="width" value="0.05" units="cm"/>
      <inkml:brushProperty name="height" value="0.05" units="cm"/>
      <inkml:brushProperty name="color" value="#E71224"/>
    </inkml:brush>
  </inkml:definitions>
  <inkml:trace contextRef="#ctx0" brushRef="#br0">0 1 24575,'0'0'-8191</inkml:trace>
</inkml:ink>
</file>

<file path=ppt/ink/ink1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4:17.539"/>
    </inkml:context>
    <inkml:brush xml:id="br0">
      <inkml:brushProperty name="width" value="0.05" units="cm"/>
      <inkml:brushProperty name="height" value="0.05" units="cm"/>
      <inkml:brushProperty name="color" value="#E71224"/>
    </inkml:brush>
  </inkml:definitions>
  <inkml:trace contextRef="#ctx0" brushRef="#br0">1 0 24575</inkml:trace>
</inkml:ink>
</file>

<file path=ppt/ink/ink1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4:18.819"/>
    </inkml:context>
    <inkml:brush xml:id="br0">
      <inkml:brushProperty name="width" value="0.05" units="cm"/>
      <inkml:brushProperty name="height" value="0.05" units="cm"/>
      <inkml:brushProperty name="color" value="#E71224"/>
    </inkml:brush>
  </inkml:definitions>
  <inkml:trace contextRef="#ctx0" brushRef="#br0">0 0 24575,'0'0'-8191</inkml:trace>
</inkml:ink>
</file>

<file path=ppt/ink/ink1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4:20.157"/>
    </inkml:context>
    <inkml:brush xml:id="br0">
      <inkml:brushProperty name="width" value="0.05" units="cm"/>
      <inkml:brushProperty name="height" value="0.05" units="cm"/>
      <inkml:brushProperty name="color" value="#E71224"/>
    </inkml:brush>
  </inkml:definitions>
  <inkml:trace contextRef="#ctx0" brushRef="#br0">1 1 24575,'0'0'-8191</inkml:trace>
</inkml:ink>
</file>

<file path=ppt/ink/ink1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4:21.483"/>
    </inkml:context>
    <inkml:brush xml:id="br0">
      <inkml:brushProperty name="width" value="0.05" units="cm"/>
      <inkml:brushProperty name="height" value="0.05" units="cm"/>
      <inkml:brushProperty name="color" value="#E71224"/>
    </inkml:brush>
  </inkml:definitions>
  <inkml:trace contextRef="#ctx0" brushRef="#br0">0 1 24575,'0'0'-8191</inkml:trace>
</inkml:ink>
</file>

<file path=ppt/ink/ink1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4:22.932"/>
    </inkml:context>
    <inkml:brush xml:id="br0">
      <inkml:brushProperty name="width" value="0.05" units="cm"/>
      <inkml:brushProperty name="height" value="0.05" units="cm"/>
      <inkml:brushProperty name="color" value="#E71224"/>
    </inkml:brush>
  </inkml:definitions>
  <inkml:trace contextRef="#ctx0" brushRef="#br0">1 0 24575,'0'0'-8191</inkml:trace>
</inkml:ink>
</file>

<file path=ppt/ink/ink1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4:25.063"/>
    </inkml:context>
    <inkml:brush xml:id="br0">
      <inkml:brushProperty name="width" value="0.05" units="cm"/>
      <inkml:brushProperty name="height" value="0.05" units="cm"/>
      <inkml:brushProperty name="color" value="#E71224"/>
    </inkml:brush>
  </inkml:definitions>
  <inkml:trace contextRef="#ctx0" brushRef="#br0">1 0 24575,'0'0'-8191</inkml:trace>
</inkml:ink>
</file>

<file path=ppt/ink/ink1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4:26.042"/>
    </inkml:context>
    <inkml:brush xml:id="br0">
      <inkml:brushProperty name="width" value="0.05" units="cm"/>
      <inkml:brushProperty name="height" value="0.05" units="cm"/>
      <inkml:brushProperty name="color" value="#E71224"/>
    </inkml:brush>
  </inkml:definitions>
  <inkml:trace contextRef="#ctx0" brushRef="#br0">1 0 24575,'0'0'-8191</inkml:trace>
</inkml:ink>
</file>

<file path=ppt/ink/ink1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4:27.378"/>
    </inkml:context>
    <inkml:brush xml:id="br0">
      <inkml:brushProperty name="width" value="0.05" units="cm"/>
      <inkml:brushProperty name="height" value="0.05" units="cm"/>
      <inkml:brushProperty name="color" value="#E71224"/>
    </inkml:brush>
  </inkml:definitions>
  <inkml:trace contextRef="#ctx0" brushRef="#br0">1 1 24575,'0'0'-8191</inkml:trace>
</inkml:ink>
</file>

<file path=ppt/ink/ink1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4:28.712"/>
    </inkml:context>
    <inkml:brush xml:id="br0">
      <inkml:brushProperty name="width" value="0.05" units="cm"/>
      <inkml:brushProperty name="height" value="0.05" units="cm"/>
      <inkml:brushProperty name="color" value="#E71224"/>
    </inkml:brush>
  </inkml:definitions>
  <inkml:trace contextRef="#ctx0" brushRef="#br0">0 1 24575,'0'0'-8191</inkml:trace>
</inkml:ink>
</file>

<file path=ppt/ink/ink1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4:36.718"/>
    </inkml:context>
    <inkml:brush xml:id="br0">
      <inkml:brushProperty name="width" value="0.05" units="cm"/>
      <inkml:brushProperty name="height" value="0.05" units="cm"/>
      <inkml:brushProperty name="color" value="#E71224"/>
    </inkml:brush>
  </inkml:definitions>
  <inkml:trace contextRef="#ctx0" brushRef="#br0">0 1 24575,'0'0'-8191</inkml:trace>
</inkml:ink>
</file>

<file path=ppt/ink/ink1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4:38.383"/>
    </inkml:context>
    <inkml:brush xml:id="br0">
      <inkml:brushProperty name="width" value="0.05" units="cm"/>
      <inkml:brushProperty name="height" value="0.05" units="cm"/>
      <inkml:brushProperty name="color" value="#E71224"/>
    </inkml:brush>
  </inkml:definitions>
  <inkml:trace contextRef="#ctx0" brushRef="#br0">1 1 24575,'0'0'-8191</inkml:trace>
</inkml:ink>
</file>

<file path=ppt/ink/ink1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4:40.370"/>
    </inkml:context>
    <inkml:brush xml:id="br0">
      <inkml:brushProperty name="width" value="0.05" units="cm"/>
      <inkml:brushProperty name="height" value="0.05" units="cm"/>
      <inkml:brushProperty name="color" value="#E71224"/>
    </inkml:brush>
  </inkml:definitions>
  <inkml:trace contextRef="#ctx0" brushRef="#br0">1 1 24575,'0'0'-8191</inkml:trace>
</inkml:ink>
</file>

<file path=ppt/ink/ink1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4:42.111"/>
    </inkml:context>
    <inkml:brush xml:id="br0">
      <inkml:brushProperty name="width" value="0.05" units="cm"/>
      <inkml:brushProperty name="height" value="0.05" units="cm"/>
      <inkml:brushProperty name="color" value="#E71224"/>
    </inkml:brush>
  </inkml:definitions>
  <inkml:trace contextRef="#ctx0" brushRef="#br0">1 0 24575,'0'0'-8191</inkml:trace>
</inkml:ink>
</file>

<file path=ppt/ink/ink1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4:43.540"/>
    </inkml:context>
    <inkml:brush xml:id="br0">
      <inkml:brushProperty name="width" value="0.05" units="cm"/>
      <inkml:brushProperty name="height" value="0.05" units="cm"/>
      <inkml:brushProperty name="color" value="#E71224"/>
    </inkml:brush>
  </inkml:definitions>
  <inkml:trace contextRef="#ctx0" brushRef="#br0">1 0 24575,'0'0'-8191</inkml:trace>
</inkml:ink>
</file>

<file path=ppt/ink/ink13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4:45.733"/>
    </inkml:context>
    <inkml:brush xml:id="br0">
      <inkml:brushProperty name="width" value="0.05" units="cm"/>
      <inkml:brushProperty name="height" value="0.05" units="cm"/>
      <inkml:brushProperty name="color" value="#E71224"/>
    </inkml:brush>
  </inkml:definitions>
  <inkml:trace contextRef="#ctx0" brushRef="#br0">1 0 24575,'0'0'-8191</inkml:trace>
</inkml:ink>
</file>

<file path=ppt/ink/ink13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4:47.677"/>
    </inkml:context>
    <inkml:brush xml:id="br0">
      <inkml:brushProperty name="width" value="0.05" units="cm"/>
      <inkml:brushProperty name="height" value="0.05" units="cm"/>
      <inkml:brushProperty name="color" value="#E71224"/>
    </inkml:brush>
  </inkml:definitions>
  <inkml:trace contextRef="#ctx0" brushRef="#br0">0 0 24575,'0'0'-8191</inkml:trace>
</inkml:ink>
</file>

<file path=ppt/ink/ink13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4:49.959"/>
    </inkml:context>
    <inkml:brush xml:id="br0">
      <inkml:brushProperty name="width" value="0.05" units="cm"/>
      <inkml:brushProperty name="height" value="0.05" units="cm"/>
      <inkml:brushProperty name="color" value="#E71224"/>
    </inkml:brush>
  </inkml:definitions>
  <inkml:trace contextRef="#ctx0" brushRef="#br0">1 1 24575,'0'0'-8191</inkml:trace>
</inkml:ink>
</file>

<file path=ppt/ink/ink13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4:51.725"/>
    </inkml:context>
    <inkml:brush xml:id="br0">
      <inkml:brushProperty name="width" value="0.05" units="cm"/>
      <inkml:brushProperty name="height" value="0.05" units="cm"/>
      <inkml:brushProperty name="color" value="#E71224"/>
    </inkml:brush>
  </inkml:definitions>
  <inkml:trace contextRef="#ctx0" brushRef="#br0">0 1 24575,'0'0'-8191</inkml:trace>
</inkml:ink>
</file>

<file path=ppt/ink/ink13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4:54.867"/>
    </inkml:context>
    <inkml:brush xml:id="br0">
      <inkml:brushProperty name="width" value="0.05" units="cm"/>
      <inkml:brushProperty name="height" value="0.05" units="cm"/>
      <inkml:brushProperty name="color" value="#E71224"/>
    </inkml:brush>
  </inkml:definitions>
  <inkml:trace contextRef="#ctx0" brushRef="#br0">0 1 24575,'0'0'-8191</inkml:trace>
</inkml:ink>
</file>

<file path=ppt/ink/ink13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4:56.478"/>
    </inkml:context>
    <inkml:brush xml:id="br0">
      <inkml:brushProperty name="width" value="0.05" units="cm"/>
      <inkml:brushProperty name="height" value="0.05" units="cm"/>
      <inkml:brushProperty name="color" value="#E71224"/>
    </inkml:brush>
  </inkml:definitions>
  <inkml:trace contextRef="#ctx0" brushRef="#br0">0 1 24575,'0'0'-8191</inkml:trace>
</inkml:ink>
</file>

<file path=ppt/ink/ink13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4:58.260"/>
    </inkml:context>
    <inkml:brush xml:id="br0">
      <inkml:brushProperty name="width" value="0.05" units="cm"/>
      <inkml:brushProperty name="height" value="0.05" units="cm"/>
      <inkml:brushProperty name="color" value="#E71224"/>
    </inkml:brush>
  </inkml:definitions>
  <inkml:trace contextRef="#ctx0" brushRef="#br0">1 1 24575,'0'0'-8191</inkml:trace>
</inkml:ink>
</file>

<file path=ppt/ink/ink13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4:59.370"/>
    </inkml:context>
    <inkml:brush xml:id="br0">
      <inkml:brushProperty name="width" value="0.05" units="cm"/>
      <inkml:brushProperty name="height" value="0.05" units="cm"/>
      <inkml:brushProperty name="color" value="#E71224"/>
    </inkml:brush>
  </inkml:definitions>
  <inkml:trace contextRef="#ctx0" brushRef="#br0">1 1 24575,'0'0'-8191</inkml:trace>
</inkml:ink>
</file>

<file path=ppt/ink/ink14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5:00.558"/>
    </inkml:context>
    <inkml:brush xml:id="br0">
      <inkml:brushProperty name="width" value="0.05" units="cm"/>
      <inkml:brushProperty name="height" value="0.05" units="cm"/>
      <inkml:brushProperty name="color" value="#E71224"/>
    </inkml:brush>
  </inkml:definitions>
  <inkml:trace contextRef="#ctx0" brushRef="#br0">1 1 24575,'0'0'-8191</inkml:trace>
</inkml:ink>
</file>

<file path=ppt/ink/ink14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5:01.793"/>
    </inkml:context>
    <inkml:brush xml:id="br0">
      <inkml:brushProperty name="width" value="0.05" units="cm"/>
      <inkml:brushProperty name="height" value="0.05" units="cm"/>
      <inkml:brushProperty name="color" value="#E71224"/>
    </inkml:brush>
  </inkml:definitions>
  <inkml:trace contextRef="#ctx0" brushRef="#br0">1 1 24575,'0'0'-8191</inkml:trace>
</inkml:ink>
</file>

<file path=ppt/ink/ink14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5:03.373"/>
    </inkml:context>
    <inkml:brush xml:id="br0">
      <inkml:brushProperty name="width" value="0.05" units="cm"/>
      <inkml:brushProperty name="height" value="0.05" units="cm"/>
      <inkml:brushProperty name="color" value="#E71224"/>
    </inkml:brush>
  </inkml:definitions>
  <inkml:trace contextRef="#ctx0" brushRef="#br0">0 1 24575,'0'0'-8191</inkml:trace>
</inkml:ink>
</file>

<file path=ppt/ink/ink14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5:05.358"/>
    </inkml:context>
    <inkml:brush xml:id="br0">
      <inkml:brushProperty name="width" value="0.05" units="cm"/>
      <inkml:brushProperty name="height" value="0.05" units="cm"/>
      <inkml:brushProperty name="color" value="#E71224"/>
    </inkml:brush>
  </inkml:definitions>
  <inkml:trace contextRef="#ctx0" brushRef="#br0">0 0 24575,'0'0'-8191</inkml:trace>
</inkml:ink>
</file>

<file path=ppt/ink/ink14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5:06.358"/>
    </inkml:context>
    <inkml:brush xml:id="br0">
      <inkml:brushProperty name="width" value="0.05" units="cm"/>
      <inkml:brushProperty name="height" value="0.05" units="cm"/>
      <inkml:brushProperty name="color" value="#E71224"/>
    </inkml:brush>
  </inkml:definitions>
  <inkml:trace contextRef="#ctx0" brushRef="#br0">0 1 24575,'0'0'-8191</inkml:trace>
</inkml:ink>
</file>

<file path=ppt/ink/ink14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5:08"/>
    </inkml:context>
    <inkml:brush xml:id="br0">
      <inkml:brushProperty name="width" value="0.05" units="cm"/>
      <inkml:brushProperty name="height" value="0.05" units="cm"/>
      <inkml:brushProperty name="color" value="#E71224"/>
    </inkml:brush>
  </inkml:definitions>
  <inkml:trace contextRef="#ctx0" brushRef="#br0">1 1 24575,'0'0'-8191</inkml:trace>
</inkml:ink>
</file>

<file path=ppt/ink/ink14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5:10.407"/>
    </inkml:context>
    <inkml:brush xml:id="br0">
      <inkml:brushProperty name="width" value="0.05" units="cm"/>
      <inkml:brushProperty name="height" value="0.05" units="cm"/>
      <inkml:brushProperty name="color" value="#E71224"/>
    </inkml:brush>
  </inkml:definitions>
  <inkml:trace contextRef="#ctx0" brushRef="#br0">0 1 24575,'0'0'-8191</inkml:trace>
</inkml:ink>
</file>

<file path=ppt/ink/ink14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5:12.283"/>
    </inkml:context>
    <inkml:brush xml:id="br0">
      <inkml:brushProperty name="width" value="0.05" units="cm"/>
      <inkml:brushProperty name="height" value="0.05" units="cm"/>
      <inkml:brushProperty name="color" value="#E71224"/>
    </inkml:brush>
  </inkml:definitions>
  <inkml:trace contextRef="#ctx0" brushRef="#br0">1 1 24575</inkml:trace>
</inkml:ink>
</file>

<file path=ppt/ink/ink14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5:13.502"/>
    </inkml:context>
    <inkml:brush xml:id="br0">
      <inkml:brushProperty name="width" value="0.05" units="cm"/>
      <inkml:brushProperty name="height" value="0.05" units="cm"/>
      <inkml:brushProperty name="color" value="#E71224"/>
    </inkml:brush>
  </inkml:definitions>
  <inkml:trace contextRef="#ctx0" brushRef="#br0">1 1 24575,'0'0'-8191</inkml:trace>
</inkml:ink>
</file>

<file path=ppt/ink/ink14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5:14.800"/>
    </inkml:context>
    <inkml:brush xml:id="br0">
      <inkml:brushProperty name="width" value="0.05" units="cm"/>
      <inkml:brushProperty name="height" value="0.05" units="cm"/>
      <inkml:brushProperty name="color" value="#E71224"/>
    </inkml:brush>
  </inkml:definitions>
  <inkml:trace contextRef="#ctx0" brushRef="#br0">1 0 24575,'0'0'-8191</inkml:trace>
</inkml:ink>
</file>

<file path=ppt/ink/ink15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5:16.206"/>
    </inkml:context>
    <inkml:brush xml:id="br0">
      <inkml:brushProperty name="width" value="0.05" units="cm"/>
      <inkml:brushProperty name="height" value="0.05" units="cm"/>
      <inkml:brushProperty name="color" value="#E71224"/>
    </inkml:brush>
  </inkml:definitions>
  <inkml:trace contextRef="#ctx0" brushRef="#br0">1 0 24575,'0'0'-8191</inkml:trace>
</inkml:ink>
</file>

<file path=ppt/ink/ink15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5:17.490"/>
    </inkml:context>
    <inkml:brush xml:id="br0">
      <inkml:brushProperty name="width" value="0.05" units="cm"/>
      <inkml:brushProperty name="height" value="0.05" units="cm"/>
      <inkml:brushProperty name="color" value="#E71224"/>
    </inkml:brush>
  </inkml:definitions>
  <inkml:trace contextRef="#ctx0" brushRef="#br0">0 1 24575</inkml:trace>
</inkml:ink>
</file>

<file path=ppt/ink/ink15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5:19.384"/>
    </inkml:context>
    <inkml:brush xml:id="br0">
      <inkml:brushProperty name="width" value="0.05" units="cm"/>
      <inkml:brushProperty name="height" value="0.05" units="cm"/>
      <inkml:brushProperty name="color" value="#E71224"/>
    </inkml:brush>
  </inkml:definitions>
  <inkml:trace contextRef="#ctx0" brushRef="#br0">0 1 24575</inkml:trace>
</inkml:ink>
</file>

<file path=ppt/ink/ink15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5:21.409"/>
    </inkml:context>
    <inkml:brush xml:id="br0">
      <inkml:brushProperty name="width" value="0.05" units="cm"/>
      <inkml:brushProperty name="height" value="0.05" units="cm"/>
      <inkml:brushProperty name="color" value="#E71224"/>
    </inkml:brush>
  </inkml:definitions>
  <inkml:trace contextRef="#ctx0" brushRef="#br0">1 1 24575,'0'0'-8191</inkml:trace>
</inkml:ink>
</file>

<file path=ppt/ink/ink15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23:25:28.730"/>
    </inkml:context>
    <inkml:brush xml:id="br0">
      <inkml:brushProperty name="width" value="0.05" units="cm"/>
      <inkml:brushProperty name="height" value="0.05" units="cm"/>
      <inkml:brushProperty name="color" value="#E71224"/>
    </inkml:brush>
  </inkml:definitions>
  <inkml:trace contextRef="#ctx0" brushRef="#br0">1 1 24575,'0'0'-8191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E4E0D0B-1AC4-4C61-8135-FDBE966227FF}" type="datetimeFigureOut">
              <a:rPr lang="en-GB" smtClean="0"/>
              <a:t>06/11/2024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3C14F2F-1547-443C-A72F-493C00F21DE8}" type="slidenum">
              <a:rPr lang="en-GB" smtClean="0"/>
              <a:t>‹#›</a:t>
            </a:fld>
            <a:endParaRPr lang="en-GB"/>
          </a:p>
        </p:txBody>
      </p:sp>
    </p:spTree>
    <p:extLst>
      <p:ext uri="{BB962C8B-B14F-4D97-AF65-F5344CB8AC3E}">
        <p14:creationId xmlns:p14="http://schemas.microsoft.com/office/powerpoint/2010/main" val="31266676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F50A952-1DF0-4CE3-ABB2-76A49647B0B0}" type="datetime1">
              <a:rPr lang="en-GB" smtClean="0"/>
              <a:t>06/11/2024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9EF317-DFDA-4E1F-8DBF-9C1131B786A5}" type="slidenum">
              <a:rPr lang="en-GB" smtClean="0"/>
              <a:t>‹#›</a:t>
            </a:fld>
            <a:endParaRPr lang="en-GB"/>
          </a:p>
        </p:txBody>
      </p:sp>
    </p:spTree>
    <p:extLst>
      <p:ext uri="{BB962C8B-B14F-4D97-AF65-F5344CB8AC3E}">
        <p14:creationId xmlns:p14="http://schemas.microsoft.com/office/powerpoint/2010/main" val="31308283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28C7265-4930-4FC6-8A03-342A0BFA5856}" type="datetime1">
              <a:rPr lang="en-GB" smtClean="0"/>
              <a:t>06/11/2024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9EF317-DFDA-4E1F-8DBF-9C1131B786A5}" type="slidenum">
              <a:rPr lang="en-GB" smtClean="0"/>
              <a:t>‹#›</a:t>
            </a:fld>
            <a:endParaRPr lang="en-GB"/>
          </a:p>
        </p:txBody>
      </p:sp>
    </p:spTree>
    <p:extLst>
      <p:ext uri="{BB962C8B-B14F-4D97-AF65-F5344CB8AC3E}">
        <p14:creationId xmlns:p14="http://schemas.microsoft.com/office/powerpoint/2010/main" val="22010493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shade val="82000"/>
                  </a:schemeClr>
                </a:solidFill>
              </a:defRPr>
            </a:lvl1pPr>
            <a:lvl2pPr marL="457200" indent="0">
              <a:buNone/>
              <a:defRPr sz="2000">
                <a:solidFill>
                  <a:schemeClr val="tx1">
                    <a:shade val="82000"/>
                  </a:schemeClr>
                </a:solidFill>
              </a:defRPr>
            </a:lvl2pPr>
            <a:lvl3pPr marL="914400" indent="0">
              <a:buNone/>
              <a:defRPr sz="1800">
                <a:solidFill>
                  <a:schemeClr val="tx1">
                    <a:shade val="82000"/>
                  </a:schemeClr>
                </a:solidFill>
              </a:defRPr>
            </a:lvl3pPr>
            <a:lvl4pPr marL="1371600" indent="0">
              <a:buNone/>
              <a:defRPr sz="1600">
                <a:solidFill>
                  <a:schemeClr val="tx1">
                    <a:shade val="82000"/>
                  </a:schemeClr>
                </a:solidFill>
              </a:defRPr>
            </a:lvl4pPr>
            <a:lvl5pPr marL="1828800" indent="0">
              <a:buNone/>
              <a:defRPr sz="1600">
                <a:solidFill>
                  <a:schemeClr val="tx1">
                    <a:shade val="82000"/>
                  </a:schemeClr>
                </a:solidFill>
              </a:defRPr>
            </a:lvl5pPr>
            <a:lvl6pPr marL="2286000" indent="0">
              <a:buNone/>
              <a:defRPr sz="1600">
                <a:solidFill>
                  <a:schemeClr val="tx1">
                    <a:shade val="82000"/>
                  </a:schemeClr>
                </a:solidFill>
              </a:defRPr>
            </a:lvl6pPr>
            <a:lvl7pPr marL="2743200" indent="0">
              <a:buNone/>
              <a:defRPr sz="1600">
                <a:solidFill>
                  <a:schemeClr val="tx1">
                    <a:shade val="82000"/>
                  </a:schemeClr>
                </a:solidFill>
              </a:defRPr>
            </a:lvl7pPr>
            <a:lvl8pPr marL="3200400" indent="0">
              <a:buNone/>
              <a:defRPr sz="1600">
                <a:solidFill>
                  <a:schemeClr val="tx1">
                    <a:shade val="82000"/>
                  </a:schemeClr>
                </a:solidFill>
              </a:defRPr>
            </a:lvl8pPr>
            <a:lvl9pPr marL="3657600" indent="0">
              <a:buNone/>
              <a:defRPr sz="1600">
                <a:solidFill>
                  <a:schemeClr val="tx1">
                    <a:shade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AA30408-F2CB-4FE2-80D3-6F3B7F65130F}" type="datetime1">
              <a:rPr lang="en-GB" smtClean="0"/>
              <a:t>06/11/2024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9EF317-DFDA-4E1F-8DBF-9C1131B786A5}" type="slidenum">
              <a:rPr lang="en-GB" smtClean="0"/>
              <a:t>‹#›</a:t>
            </a:fld>
            <a:endParaRPr lang="en-GB"/>
          </a:p>
        </p:txBody>
      </p:sp>
    </p:spTree>
    <p:extLst>
      <p:ext uri="{BB962C8B-B14F-4D97-AF65-F5344CB8AC3E}">
        <p14:creationId xmlns:p14="http://schemas.microsoft.com/office/powerpoint/2010/main" val="38551494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CECAC55-D507-4C59-9FE1-2C890A06DC94}" type="datetime1">
              <a:rPr lang="en-GB" smtClean="0"/>
              <a:t>06/11/2024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F9EF317-DFDA-4E1F-8DBF-9C1131B786A5}" type="slidenum">
              <a:rPr lang="en-GB" smtClean="0"/>
              <a:t>‹#›</a:t>
            </a:fld>
            <a:endParaRPr lang="en-GB"/>
          </a:p>
        </p:txBody>
      </p:sp>
    </p:spTree>
    <p:extLst>
      <p:ext uri="{BB962C8B-B14F-4D97-AF65-F5344CB8AC3E}">
        <p14:creationId xmlns:p14="http://schemas.microsoft.com/office/powerpoint/2010/main" val="1819563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8117F20-FCBB-4C77-B256-4F4706C4410F}" type="datetime1">
              <a:rPr lang="en-GB" smtClean="0"/>
              <a:t>06/11/2024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F9EF317-DFDA-4E1F-8DBF-9C1131B786A5}" type="slidenum">
              <a:rPr lang="en-GB" smtClean="0"/>
              <a:t>‹#›</a:t>
            </a:fld>
            <a:endParaRPr lang="en-GB"/>
          </a:p>
        </p:txBody>
      </p:sp>
    </p:spTree>
    <p:extLst>
      <p:ext uri="{BB962C8B-B14F-4D97-AF65-F5344CB8AC3E}">
        <p14:creationId xmlns:p14="http://schemas.microsoft.com/office/powerpoint/2010/main" val="5294814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8D9DA71-7FD0-48B3-8A80-DAA972AF2AA0}" type="datetime1">
              <a:rPr lang="en-GB" smtClean="0"/>
              <a:t>06/11/2024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F9EF317-DFDA-4E1F-8DBF-9C1131B786A5}" type="slidenum">
              <a:rPr lang="en-GB" smtClean="0"/>
              <a:t>‹#›</a:t>
            </a:fld>
            <a:endParaRPr lang="en-GB"/>
          </a:p>
        </p:txBody>
      </p:sp>
    </p:spTree>
    <p:extLst>
      <p:ext uri="{BB962C8B-B14F-4D97-AF65-F5344CB8AC3E}">
        <p14:creationId xmlns:p14="http://schemas.microsoft.com/office/powerpoint/2010/main" val="22827892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A7176B-C9E0-4153-A3DF-E0CC6CA25F8D}" type="datetime1">
              <a:rPr lang="en-GB" smtClean="0"/>
              <a:t>06/11/2024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F9EF317-DFDA-4E1F-8DBF-9C1131B786A5}" type="slidenum">
              <a:rPr lang="en-GB" smtClean="0"/>
              <a:t>‹#›</a:t>
            </a:fld>
            <a:endParaRPr lang="en-GB"/>
          </a:p>
        </p:txBody>
      </p:sp>
    </p:spTree>
    <p:extLst>
      <p:ext uri="{BB962C8B-B14F-4D97-AF65-F5344CB8AC3E}">
        <p14:creationId xmlns:p14="http://schemas.microsoft.com/office/powerpoint/2010/main" val="33359620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F86FFB5-200E-4EF6-8092-0B73FD44A947}" type="datetime1">
              <a:rPr lang="en-GB" smtClean="0"/>
              <a:t>06/11/2024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F9EF317-DFDA-4E1F-8DBF-9C1131B786A5}" type="slidenum">
              <a:rPr lang="en-GB" smtClean="0"/>
              <a:t>‹#›</a:t>
            </a:fld>
            <a:endParaRPr lang="en-GB"/>
          </a:p>
        </p:txBody>
      </p:sp>
    </p:spTree>
    <p:extLst>
      <p:ext uri="{BB962C8B-B14F-4D97-AF65-F5344CB8AC3E}">
        <p14:creationId xmlns:p14="http://schemas.microsoft.com/office/powerpoint/2010/main" val="41836748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DF3112D-244E-487B-98B5-4516E08DA5FE}" type="datetime1">
              <a:rPr lang="en-GB" smtClean="0"/>
              <a:t>06/11/2024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F9EF317-DFDA-4E1F-8DBF-9C1131B786A5}" type="slidenum">
              <a:rPr lang="en-GB" smtClean="0"/>
              <a:t>‹#›</a:t>
            </a:fld>
            <a:endParaRPr lang="en-GB"/>
          </a:p>
        </p:txBody>
      </p:sp>
    </p:spTree>
    <p:extLst>
      <p:ext uri="{BB962C8B-B14F-4D97-AF65-F5344CB8AC3E}">
        <p14:creationId xmlns:p14="http://schemas.microsoft.com/office/powerpoint/2010/main" val="10477856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4188304-CC8B-422F-8516-8AC94A250609}" type="datetime1">
              <a:rPr lang="en-GB" smtClean="0"/>
              <a:t>06/11/2024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9EF317-DFDA-4E1F-8DBF-9C1131B786A5}" type="slidenum">
              <a:rPr lang="en-GB" smtClean="0"/>
              <a:t>‹#›</a:t>
            </a:fld>
            <a:endParaRPr lang="en-GB"/>
          </a:p>
        </p:txBody>
      </p:sp>
    </p:spTree>
    <p:extLst>
      <p:ext uri="{BB962C8B-B14F-4D97-AF65-F5344CB8AC3E}">
        <p14:creationId xmlns:p14="http://schemas.microsoft.com/office/powerpoint/2010/main" val="37126295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35AABCC-DA05-46A3-9B60-00A0A772D13B}" type="datetime1">
              <a:rPr lang="en-GB" smtClean="0"/>
              <a:t>06/11/2024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9EF317-DFDA-4E1F-8DBF-9C1131B786A5}" type="slidenum">
              <a:rPr lang="en-GB" smtClean="0"/>
              <a:t>‹#›</a:t>
            </a:fld>
            <a:endParaRPr lang="en-GB"/>
          </a:p>
        </p:txBody>
      </p:sp>
    </p:spTree>
    <p:extLst>
      <p:ext uri="{BB962C8B-B14F-4D97-AF65-F5344CB8AC3E}">
        <p14:creationId xmlns:p14="http://schemas.microsoft.com/office/powerpoint/2010/main" val="39582362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shade val="82000"/>
                  </a:schemeClr>
                </a:solidFill>
              </a:defRPr>
            </a:lvl1pPr>
          </a:lstStyle>
          <a:p>
            <a:fld id="{F8596349-A9F4-48B7-983E-57E3B205D273}" type="datetime1">
              <a:rPr lang="en-GB" smtClean="0"/>
              <a:t>06/11/2024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shade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shade val="82000"/>
                  </a:schemeClr>
                </a:solidFill>
              </a:defRPr>
            </a:lvl1pPr>
          </a:lstStyle>
          <a:p>
            <a:fld id="{CF9EF317-DFDA-4E1F-8DBF-9C1131B786A5}" type="slidenum">
              <a:rPr lang="en-GB" smtClean="0"/>
              <a:t>‹#›</a:t>
            </a:fld>
            <a:endParaRPr lang="en-GB"/>
          </a:p>
        </p:txBody>
      </p:sp>
    </p:spTree>
    <p:extLst>
      <p:ext uri="{BB962C8B-B14F-4D97-AF65-F5344CB8AC3E}">
        <p14:creationId xmlns:p14="http://schemas.microsoft.com/office/powerpoint/2010/main" val="429033245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17" Type="http://schemas.openxmlformats.org/officeDocument/2006/relationships/customXml" Target="../ink/ink105.xml"/><Relationship Id="rId21" Type="http://schemas.openxmlformats.org/officeDocument/2006/relationships/customXml" Target="../ink/ink10.xml"/><Relationship Id="rId42" Type="http://schemas.openxmlformats.org/officeDocument/2006/relationships/customXml" Target="../ink/ink31.xml"/><Relationship Id="rId63" Type="http://schemas.openxmlformats.org/officeDocument/2006/relationships/customXml" Target="../ink/ink52.xml"/><Relationship Id="rId84" Type="http://schemas.openxmlformats.org/officeDocument/2006/relationships/customXml" Target="../ink/ink73.xml"/><Relationship Id="rId138" Type="http://schemas.openxmlformats.org/officeDocument/2006/relationships/customXml" Target="../ink/ink126.xml"/><Relationship Id="rId159" Type="http://schemas.openxmlformats.org/officeDocument/2006/relationships/customXml" Target="../ink/ink147.xml"/><Relationship Id="rId107" Type="http://schemas.openxmlformats.org/officeDocument/2006/relationships/customXml" Target="../ink/ink95.xml"/><Relationship Id="rId11" Type="http://schemas.openxmlformats.org/officeDocument/2006/relationships/customXml" Target="../ink/ink2.xml"/><Relationship Id="rId32" Type="http://schemas.openxmlformats.org/officeDocument/2006/relationships/customXml" Target="../ink/ink21.xml"/><Relationship Id="rId53" Type="http://schemas.openxmlformats.org/officeDocument/2006/relationships/customXml" Target="../ink/ink42.xml"/><Relationship Id="rId74" Type="http://schemas.openxmlformats.org/officeDocument/2006/relationships/customXml" Target="../ink/ink63.xml"/><Relationship Id="rId128" Type="http://schemas.openxmlformats.org/officeDocument/2006/relationships/customXml" Target="../ink/ink116.xml"/><Relationship Id="rId149" Type="http://schemas.openxmlformats.org/officeDocument/2006/relationships/customXml" Target="../ink/ink137.xml"/><Relationship Id="rId5" Type="http://schemas.openxmlformats.org/officeDocument/2006/relationships/image" Target="../media/image4.png"/><Relationship Id="rId95" Type="http://schemas.openxmlformats.org/officeDocument/2006/relationships/customXml" Target="../ink/ink84.xml"/><Relationship Id="rId160" Type="http://schemas.openxmlformats.org/officeDocument/2006/relationships/customXml" Target="../ink/ink148.xml"/><Relationship Id="rId22" Type="http://schemas.openxmlformats.org/officeDocument/2006/relationships/customXml" Target="../ink/ink11.xml"/><Relationship Id="rId43" Type="http://schemas.openxmlformats.org/officeDocument/2006/relationships/customXml" Target="../ink/ink32.xml"/><Relationship Id="rId64" Type="http://schemas.openxmlformats.org/officeDocument/2006/relationships/customXml" Target="../ink/ink53.xml"/><Relationship Id="rId118" Type="http://schemas.openxmlformats.org/officeDocument/2006/relationships/customXml" Target="../ink/ink106.xml"/><Relationship Id="rId139" Type="http://schemas.openxmlformats.org/officeDocument/2006/relationships/customXml" Target="../ink/ink127.xml"/><Relationship Id="rId85" Type="http://schemas.openxmlformats.org/officeDocument/2006/relationships/customXml" Target="../ink/ink74.xml"/><Relationship Id="rId150" Type="http://schemas.openxmlformats.org/officeDocument/2006/relationships/customXml" Target="../ink/ink138.xml"/><Relationship Id="rId12" Type="http://schemas.openxmlformats.org/officeDocument/2006/relationships/image" Target="../media/image9.png"/><Relationship Id="rId17" Type="http://schemas.openxmlformats.org/officeDocument/2006/relationships/customXml" Target="../ink/ink6.xml"/><Relationship Id="rId33" Type="http://schemas.openxmlformats.org/officeDocument/2006/relationships/customXml" Target="../ink/ink22.xml"/><Relationship Id="rId38" Type="http://schemas.openxmlformats.org/officeDocument/2006/relationships/customXml" Target="../ink/ink27.xml"/><Relationship Id="rId59" Type="http://schemas.openxmlformats.org/officeDocument/2006/relationships/customXml" Target="../ink/ink48.xml"/><Relationship Id="rId103" Type="http://schemas.openxmlformats.org/officeDocument/2006/relationships/customXml" Target="../ink/ink92.xml"/><Relationship Id="rId108" Type="http://schemas.openxmlformats.org/officeDocument/2006/relationships/customXml" Target="../ink/ink96.xml"/><Relationship Id="rId124" Type="http://schemas.openxmlformats.org/officeDocument/2006/relationships/customXml" Target="../ink/ink112.xml"/><Relationship Id="rId129" Type="http://schemas.openxmlformats.org/officeDocument/2006/relationships/customXml" Target="../ink/ink117.xml"/><Relationship Id="rId54" Type="http://schemas.openxmlformats.org/officeDocument/2006/relationships/customXml" Target="../ink/ink43.xml"/><Relationship Id="rId70" Type="http://schemas.openxmlformats.org/officeDocument/2006/relationships/customXml" Target="../ink/ink59.xml"/><Relationship Id="rId75" Type="http://schemas.openxmlformats.org/officeDocument/2006/relationships/customXml" Target="../ink/ink64.xml"/><Relationship Id="rId91" Type="http://schemas.openxmlformats.org/officeDocument/2006/relationships/customXml" Target="../ink/ink80.xml"/><Relationship Id="rId96" Type="http://schemas.openxmlformats.org/officeDocument/2006/relationships/customXml" Target="../ink/ink85.xml"/><Relationship Id="rId140" Type="http://schemas.openxmlformats.org/officeDocument/2006/relationships/customXml" Target="../ink/ink128.xml"/><Relationship Id="rId145" Type="http://schemas.openxmlformats.org/officeDocument/2006/relationships/customXml" Target="../ink/ink133.xml"/><Relationship Id="rId161" Type="http://schemas.openxmlformats.org/officeDocument/2006/relationships/customXml" Target="../ink/ink149.xml"/><Relationship Id="rId1" Type="http://schemas.openxmlformats.org/officeDocument/2006/relationships/slideLayout" Target="../slideLayouts/slideLayout1.xml"/><Relationship Id="rId6" Type="http://schemas.openxmlformats.org/officeDocument/2006/relationships/image" Target="../media/image5.png"/><Relationship Id="rId23" Type="http://schemas.openxmlformats.org/officeDocument/2006/relationships/customXml" Target="../ink/ink12.xml"/><Relationship Id="rId28" Type="http://schemas.openxmlformats.org/officeDocument/2006/relationships/customXml" Target="../ink/ink17.xml"/><Relationship Id="rId49" Type="http://schemas.openxmlformats.org/officeDocument/2006/relationships/customXml" Target="../ink/ink38.xml"/><Relationship Id="rId114" Type="http://schemas.openxmlformats.org/officeDocument/2006/relationships/customXml" Target="../ink/ink102.xml"/><Relationship Id="rId119" Type="http://schemas.openxmlformats.org/officeDocument/2006/relationships/customXml" Target="../ink/ink107.xml"/><Relationship Id="rId44" Type="http://schemas.openxmlformats.org/officeDocument/2006/relationships/customXml" Target="../ink/ink33.xml"/><Relationship Id="rId60" Type="http://schemas.openxmlformats.org/officeDocument/2006/relationships/customXml" Target="../ink/ink49.xml"/><Relationship Id="rId65" Type="http://schemas.openxmlformats.org/officeDocument/2006/relationships/customXml" Target="../ink/ink54.xml"/><Relationship Id="rId81" Type="http://schemas.openxmlformats.org/officeDocument/2006/relationships/customXml" Target="../ink/ink70.xml"/><Relationship Id="rId86" Type="http://schemas.openxmlformats.org/officeDocument/2006/relationships/customXml" Target="../ink/ink75.xml"/><Relationship Id="rId130" Type="http://schemas.openxmlformats.org/officeDocument/2006/relationships/customXml" Target="../ink/ink118.xml"/><Relationship Id="rId135" Type="http://schemas.openxmlformats.org/officeDocument/2006/relationships/customXml" Target="../ink/ink123.xml"/><Relationship Id="rId151" Type="http://schemas.openxmlformats.org/officeDocument/2006/relationships/customXml" Target="../ink/ink139.xml"/><Relationship Id="rId156" Type="http://schemas.openxmlformats.org/officeDocument/2006/relationships/customXml" Target="../ink/ink144.xml"/><Relationship Id="rId13" Type="http://schemas.openxmlformats.org/officeDocument/2006/relationships/customXml" Target="../ink/ink3.xml"/><Relationship Id="rId18" Type="http://schemas.openxmlformats.org/officeDocument/2006/relationships/customXml" Target="../ink/ink7.xml"/><Relationship Id="rId39" Type="http://schemas.openxmlformats.org/officeDocument/2006/relationships/customXml" Target="../ink/ink28.xml"/><Relationship Id="rId109" Type="http://schemas.openxmlformats.org/officeDocument/2006/relationships/customXml" Target="../ink/ink97.xml"/><Relationship Id="rId34" Type="http://schemas.openxmlformats.org/officeDocument/2006/relationships/customXml" Target="../ink/ink23.xml"/><Relationship Id="rId50" Type="http://schemas.openxmlformats.org/officeDocument/2006/relationships/customXml" Target="../ink/ink39.xml"/><Relationship Id="rId55" Type="http://schemas.openxmlformats.org/officeDocument/2006/relationships/customXml" Target="../ink/ink44.xml"/><Relationship Id="rId76" Type="http://schemas.openxmlformats.org/officeDocument/2006/relationships/customXml" Target="../ink/ink65.xml"/><Relationship Id="rId97" Type="http://schemas.openxmlformats.org/officeDocument/2006/relationships/customXml" Target="../ink/ink86.xml"/><Relationship Id="rId104" Type="http://schemas.openxmlformats.org/officeDocument/2006/relationships/image" Target="../media/image11.png"/><Relationship Id="rId120" Type="http://schemas.openxmlformats.org/officeDocument/2006/relationships/customXml" Target="../ink/ink108.xml"/><Relationship Id="rId125" Type="http://schemas.openxmlformats.org/officeDocument/2006/relationships/customXml" Target="../ink/ink113.xml"/><Relationship Id="rId141" Type="http://schemas.openxmlformats.org/officeDocument/2006/relationships/customXml" Target="../ink/ink129.xml"/><Relationship Id="rId146" Type="http://schemas.openxmlformats.org/officeDocument/2006/relationships/customXml" Target="../ink/ink134.xml"/><Relationship Id="rId7" Type="http://schemas.openxmlformats.org/officeDocument/2006/relationships/image" Target="../media/image6.png"/><Relationship Id="rId71" Type="http://schemas.openxmlformats.org/officeDocument/2006/relationships/customXml" Target="../ink/ink60.xml"/><Relationship Id="rId92" Type="http://schemas.openxmlformats.org/officeDocument/2006/relationships/customXml" Target="../ink/ink81.xml"/><Relationship Id="rId162" Type="http://schemas.openxmlformats.org/officeDocument/2006/relationships/customXml" Target="../ink/ink150.xml"/><Relationship Id="rId2" Type="http://schemas.openxmlformats.org/officeDocument/2006/relationships/image" Target="../media/image1.png"/><Relationship Id="rId29" Type="http://schemas.openxmlformats.org/officeDocument/2006/relationships/customXml" Target="../ink/ink18.xml"/><Relationship Id="rId24" Type="http://schemas.openxmlformats.org/officeDocument/2006/relationships/customXml" Target="../ink/ink13.xml"/><Relationship Id="rId40" Type="http://schemas.openxmlformats.org/officeDocument/2006/relationships/customXml" Target="../ink/ink29.xml"/><Relationship Id="rId45" Type="http://schemas.openxmlformats.org/officeDocument/2006/relationships/customXml" Target="../ink/ink34.xml"/><Relationship Id="rId66" Type="http://schemas.openxmlformats.org/officeDocument/2006/relationships/customXml" Target="../ink/ink55.xml"/><Relationship Id="rId87" Type="http://schemas.openxmlformats.org/officeDocument/2006/relationships/customXml" Target="../ink/ink76.xml"/><Relationship Id="rId110" Type="http://schemas.openxmlformats.org/officeDocument/2006/relationships/customXml" Target="../ink/ink98.xml"/><Relationship Id="rId115" Type="http://schemas.openxmlformats.org/officeDocument/2006/relationships/customXml" Target="../ink/ink103.xml"/><Relationship Id="rId131" Type="http://schemas.openxmlformats.org/officeDocument/2006/relationships/customXml" Target="../ink/ink119.xml"/><Relationship Id="rId136" Type="http://schemas.openxmlformats.org/officeDocument/2006/relationships/customXml" Target="../ink/ink124.xml"/><Relationship Id="rId157" Type="http://schemas.openxmlformats.org/officeDocument/2006/relationships/customXml" Target="../ink/ink145.xml"/><Relationship Id="rId61" Type="http://schemas.openxmlformats.org/officeDocument/2006/relationships/customXml" Target="../ink/ink50.xml"/><Relationship Id="rId82" Type="http://schemas.openxmlformats.org/officeDocument/2006/relationships/customXml" Target="../ink/ink71.xml"/><Relationship Id="rId152" Type="http://schemas.openxmlformats.org/officeDocument/2006/relationships/customXml" Target="../ink/ink140.xml"/><Relationship Id="rId19" Type="http://schemas.openxmlformats.org/officeDocument/2006/relationships/customXml" Target="../ink/ink8.xml"/><Relationship Id="rId14" Type="http://schemas.openxmlformats.org/officeDocument/2006/relationships/image" Target="../media/image10.png"/><Relationship Id="rId30" Type="http://schemas.openxmlformats.org/officeDocument/2006/relationships/customXml" Target="../ink/ink19.xml"/><Relationship Id="rId35" Type="http://schemas.openxmlformats.org/officeDocument/2006/relationships/customXml" Target="../ink/ink24.xml"/><Relationship Id="rId56" Type="http://schemas.openxmlformats.org/officeDocument/2006/relationships/customXml" Target="../ink/ink45.xml"/><Relationship Id="rId77" Type="http://schemas.openxmlformats.org/officeDocument/2006/relationships/customXml" Target="../ink/ink66.xml"/><Relationship Id="rId100" Type="http://schemas.openxmlformats.org/officeDocument/2006/relationships/customXml" Target="../ink/ink89.xml"/><Relationship Id="rId105" Type="http://schemas.openxmlformats.org/officeDocument/2006/relationships/customXml" Target="../ink/ink93.xml"/><Relationship Id="rId126" Type="http://schemas.openxmlformats.org/officeDocument/2006/relationships/customXml" Target="../ink/ink114.xml"/><Relationship Id="rId147" Type="http://schemas.openxmlformats.org/officeDocument/2006/relationships/customXml" Target="../ink/ink135.xml"/><Relationship Id="rId8" Type="http://schemas.openxmlformats.org/officeDocument/2006/relationships/image" Target="../media/image7.png"/><Relationship Id="rId51" Type="http://schemas.openxmlformats.org/officeDocument/2006/relationships/customXml" Target="../ink/ink40.xml"/><Relationship Id="rId72" Type="http://schemas.openxmlformats.org/officeDocument/2006/relationships/customXml" Target="../ink/ink61.xml"/><Relationship Id="rId93" Type="http://schemas.openxmlformats.org/officeDocument/2006/relationships/customXml" Target="../ink/ink82.xml"/><Relationship Id="rId98" Type="http://schemas.openxmlformats.org/officeDocument/2006/relationships/customXml" Target="../ink/ink87.xml"/><Relationship Id="rId121" Type="http://schemas.openxmlformats.org/officeDocument/2006/relationships/customXml" Target="../ink/ink109.xml"/><Relationship Id="rId142" Type="http://schemas.openxmlformats.org/officeDocument/2006/relationships/customXml" Target="../ink/ink130.xml"/><Relationship Id="rId163" Type="http://schemas.openxmlformats.org/officeDocument/2006/relationships/customXml" Target="../ink/ink151.xml"/><Relationship Id="rId3" Type="http://schemas.openxmlformats.org/officeDocument/2006/relationships/image" Target="../media/image2.png"/><Relationship Id="rId25" Type="http://schemas.openxmlformats.org/officeDocument/2006/relationships/customXml" Target="../ink/ink14.xml"/><Relationship Id="rId46" Type="http://schemas.openxmlformats.org/officeDocument/2006/relationships/customXml" Target="../ink/ink35.xml"/><Relationship Id="rId67" Type="http://schemas.openxmlformats.org/officeDocument/2006/relationships/customXml" Target="../ink/ink56.xml"/><Relationship Id="rId116" Type="http://schemas.openxmlformats.org/officeDocument/2006/relationships/customXml" Target="../ink/ink104.xml"/><Relationship Id="rId137" Type="http://schemas.openxmlformats.org/officeDocument/2006/relationships/customXml" Target="../ink/ink125.xml"/><Relationship Id="rId158" Type="http://schemas.openxmlformats.org/officeDocument/2006/relationships/customXml" Target="../ink/ink146.xml"/><Relationship Id="rId20" Type="http://schemas.openxmlformats.org/officeDocument/2006/relationships/customXml" Target="../ink/ink9.xml"/><Relationship Id="rId41" Type="http://schemas.openxmlformats.org/officeDocument/2006/relationships/customXml" Target="../ink/ink30.xml"/><Relationship Id="rId62" Type="http://schemas.openxmlformats.org/officeDocument/2006/relationships/customXml" Target="../ink/ink51.xml"/><Relationship Id="rId83" Type="http://schemas.openxmlformats.org/officeDocument/2006/relationships/customXml" Target="../ink/ink72.xml"/><Relationship Id="rId88" Type="http://schemas.openxmlformats.org/officeDocument/2006/relationships/customXml" Target="../ink/ink77.xml"/><Relationship Id="rId111" Type="http://schemas.openxmlformats.org/officeDocument/2006/relationships/customXml" Target="../ink/ink99.xml"/><Relationship Id="rId132" Type="http://schemas.openxmlformats.org/officeDocument/2006/relationships/customXml" Target="../ink/ink120.xml"/><Relationship Id="rId153" Type="http://schemas.openxmlformats.org/officeDocument/2006/relationships/customXml" Target="../ink/ink141.xml"/><Relationship Id="rId15" Type="http://schemas.openxmlformats.org/officeDocument/2006/relationships/customXml" Target="../ink/ink4.xml"/><Relationship Id="rId36" Type="http://schemas.openxmlformats.org/officeDocument/2006/relationships/customXml" Target="../ink/ink25.xml"/><Relationship Id="rId57" Type="http://schemas.openxmlformats.org/officeDocument/2006/relationships/customXml" Target="../ink/ink46.xml"/><Relationship Id="rId106" Type="http://schemas.openxmlformats.org/officeDocument/2006/relationships/customXml" Target="../ink/ink94.xml"/><Relationship Id="rId127" Type="http://schemas.openxmlformats.org/officeDocument/2006/relationships/customXml" Target="../ink/ink115.xml"/><Relationship Id="rId10" Type="http://schemas.openxmlformats.org/officeDocument/2006/relationships/image" Target="../media/image8.png"/><Relationship Id="rId31" Type="http://schemas.openxmlformats.org/officeDocument/2006/relationships/customXml" Target="../ink/ink20.xml"/><Relationship Id="rId52" Type="http://schemas.openxmlformats.org/officeDocument/2006/relationships/customXml" Target="../ink/ink41.xml"/><Relationship Id="rId73" Type="http://schemas.openxmlformats.org/officeDocument/2006/relationships/customXml" Target="../ink/ink62.xml"/><Relationship Id="rId78" Type="http://schemas.openxmlformats.org/officeDocument/2006/relationships/customXml" Target="../ink/ink67.xml"/><Relationship Id="rId94" Type="http://schemas.openxmlformats.org/officeDocument/2006/relationships/customXml" Target="../ink/ink83.xml"/><Relationship Id="rId99" Type="http://schemas.openxmlformats.org/officeDocument/2006/relationships/customXml" Target="../ink/ink88.xml"/><Relationship Id="rId101" Type="http://schemas.openxmlformats.org/officeDocument/2006/relationships/customXml" Target="../ink/ink90.xml"/><Relationship Id="rId122" Type="http://schemas.openxmlformats.org/officeDocument/2006/relationships/customXml" Target="../ink/ink110.xml"/><Relationship Id="rId143" Type="http://schemas.openxmlformats.org/officeDocument/2006/relationships/customXml" Target="../ink/ink131.xml"/><Relationship Id="rId148" Type="http://schemas.openxmlformats.org/officeDocument/2006/relationships/customXml" Target="../ink/ink136.xml"/><Relationship Id="rId164" Type="http://schemas.openxmlformats.org/officeDocument/2006/relationships/customXml" Target="../ink/ink152.xml"/><Relationship Id="rId4" Type="http://schemas.openxmlformats.org/officeDocument/2006/relationships/image" Target="../media/image3.png"/><Relationship Id="rId9" Type="http://schemas.openxmlformats.org/officeDocument/2006/relationships/customXml" Target="../ink/ink1.xml"/><Relationship Id="rId26" Type="http://schemas.openxmlformats.org/officeDocument/2006/relationships/customXml" Target="../ink/ink15.xml"/><Relationship Id="rId47" Type="http://schemas.openxmlformats.org/officeDocument/2006/relationships/customXml" Target="../ink/ink36.xml"/><Relationship Id="rId68" Type="http://schemas.openxmlformats.org/officeDocument/2006/relationships/customXml" Target="../ink/ink57.xml"/><Relationship Id="rId89" Type="http://schemas.openxmlformats.org/officeDocument/2006/relationships/customXml" Target="../ink/ink78.xml"/><Relationship Id="rId112" Type="http://schemas.openxmlformats.org/officeDocument/2006/relationships/customXml" Target="../ink/ink100.xml"/><Relationship Id="rId133" Type="http://schemas.openxmlformats.org/officeDocument/2006/relationships/customXml" Target="../ink/ink121.xml"/><Relationship Id="rId154" Type="http://schemas.openxmlformats.org/officeDocument/2006/relationships/customXml" Target="../ink/ink142.xml"/><Relationship Id="rId16" Type="http://schemas.openxmlformats.org/officeDocument/2006/relationships/customXml" Target="../ink/ink5.xml"/><Relationship Id="rId37" Type="http://schemas.openxmlformats.org/officeDocument/2006/relationships/customXml" Target="../ink/ink26.xml"/><Relationship Id="rId58" Type="http://schemas.openxmlformats.org/officeDocument/2006/relationships/customXml" Target="../ink/ink47.xml"/><Relationship Id="rId79" Type="http://schemas.openxmlformats.org/officeDocument/2006/relationships/customXml" Target="../ink/ink68.xml"/><Relationship Id="rId102" Type="http://schemas.openxmlformats.org/officeDocument/2006/relationships/customXml" Target="../ink/ink91.xml"/><Relationship Id="rId123" Type="http://schemas.openxmlformats.org/officeDocument/2006/relationships/customXml" Target="../ink/ink111.xml"/><Relationship Id="rId144" Type="http://schemas.openxmlformats.org/officeDocument/2006/relationships/customXml" Target="../ink/ink132.xml"/><Relationship Id="rId90" Type="http://schemas.openxmlformats.org/officeDocument/2006/relationships/customXml" Target="../ink/ink79.xml"/><Relationship Id="rId165" Type="http://schemas.openxmlformats.org/officeDocument/2006/relationships/customXml" Target="../ink/ink153.xml"/><Relationship Id="rId27" Type="http://schemas.openxmlformats.org/officeDocument/2006/relationships/customXml" Target="../ink/ink16.xml"/><Relationship Id="rId48" Type="http://schemas.openxmlformats.org/officeDocument/2006/relationships/customXml" Target="../ink/ink37.xml"/><Relationship Id="rId69" Type="http://schemas.openxmlformats.org/officeDocument/2006/relationships/customXml" Target="../ink/ink58.xml"/><Relationship Id="rId113" Type="http://schemas.openxmlformats.org/officeDocument/2006/relationships/customXml" Target="../ink/ink101.xml"/><Relationship Id="rId134" Type="http://schemas.openxmlformats.org/officeDocument/2006/relationships/customXml" Target="../ink/ink122.xml"/><Relationship Id="rId80" Type="http://schemas.openxmlformats.org/officeDocument/2006/relationships/customXml" Target="../ink/ink69.xml"/><Relationship Id="rId155" Type="http://schemas.openxmlformats.org/officeDocument/2006/relationships/customXml" Target="../ink/ink143.xml"/></Relationships>
</file>

<file path=ppt/slides/_rels/slide2.xml.rels><?xml version="1.0" encoding="UTF-8" standalone="yes"?>
<Relationships xmlns="http://schemas.openxmlformats.org/package/2006/relationships"><Relationship Id="rId8" Type="http://schemas.openxmlformats.org/officeDocument/2006/relationships/hyperlink" Target="https://www.gov.uk/government/publications/community-development-handbook/community-development-handbook" TargetMode="External"/><Relationship Id="rId3" Type="http://schemas.openxmlformats.org/officeDocument/2006/relationships/hyperlink" Target="https://doi.org/10.1080/15575330903011785" TargetMode="External"/><Relationship Id="rId7" Type="http://schemas.openxmlformats.org/officeDocument/2006/relationships/hyperlink" Target="https://www.ymcaporttalbot.com/" TargetMode="External"/><Relationship Id="rId2" Type="http://schemas.openxmlformats.org/officeDocument/2006/relationships/hyperlink" Target="https://doi.org/10.1080/15575330809489741" TargetMode="External"/><Relationship Id="rId1" Type="http://schemas.openxmlformats.org/officeDocument/2006/relationships/slideLayout" Target="../slideLayouts/slideLayout2.xml"/><Relationship Id="rId6" Type="http://schemas.openxmlformats.org/officeDocument/2006/relationships/hyperlink" Target="https://gov.wales/21st-century-schools-programme" TargetMode="External"/><Relationship Id="rId5" Type="http://schemas.openxmlformats.org/officeDocument/2006/relationships/hyperlink" Target="https://www.walesonline.co.uk/" TargetMode="External"/><Relationship Id="rId10" Type="http://schemas.openxmlformats.org/officeDocument/2006/relationships/image" Target="../media/image11.png"/><Relationship Id="rId4" Type="http://schemas.openxmlformats.org/officeDocument/2006/relationships/hyperlink" Target="https://www.npt.gov.uk/" TargetMode="External"/><Relationship Id="rId9" Type="http://schemas.openxmlformats.org/officeDocument/2006/relationships/customXml" Target="../ink/ink15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7B46E0-8813-942D-0776-5F78223D29D7}"/>
              </a:ext>
            </a:extLst>
          </p:cNvPr>
          <p:cNvSpPr>
            <a:spLocks noGrp="1"/>
          </p:cNvSpPr>
          <p:nvPr>
            <p:ph type="ctrTitle"/>
          </p:nvPr>
        </p:nvSpPr>
        <p:spPr>
          <a:xfrm>
            <a:off x="141150" y="1"/>
            <a:ext cx="11973116" cy="668922"/>
          </a:xfrm>
          <a:effectLst>
            <a:glow rad="228600">
              <a:schemeClr val="accent5">
                <a:satMod val="175000"/>
                <a:alpha val="40000"/>
              </a:schemeClr>
            </a:glow>
          </a:effectLst>
        </p:spPr>
        <p:txBody>
          <a:bodyPr>
            <a:normAutofit/>
          </a:bodyPr>
          <a:lstStyle/>
          <a:p>
            <a:r>
              <a:rPr lang="en-US" sz="2000" dirty="0">
                <a:solidFill>
                  <a:srgbClr val="FF0000"/>
                </a:solidFill>
                <a:latin typeface="Rockwell Extra Bold" panose="02060903040505020403" pitchFamily="18" charset="0"/>
              </a:rPr>
              <a:t>Revitalizing Neath Port Talbot: Community Development Projects and Community Engagement</a:t>
            </a:r>
            <a:endParaRPr lang="en-GB" sz="2000" dirty="0">
              <a:solidFill>
                <a:srgbClr val="FF0000"/>
              </a:solidFill>
              <a:latin typeface="Rockwell Extra Bold" panose="02060903040505020403" pitchFamily="18" charset="0"/>
            </a:endParaRPr>
          </a:p>
        </p:txBody>
      </p:sp>
      <p:sp>
        <p:nvSpPr>
          <p:cNvPr id="5" name="TextBox 4">
            <a:extLst>
              <a:ext uri="{FF2B5EF4-FFF2-40B4-BE49-F238E27FC236}">
                <a16:creationId xmlns:a16="http://schemas.microsoft.com/office/drawing/2014/main" id="{011495B9-0276-E98C-2719-9C5C98805A67}"/>
              </a:ext>
            </a:extLst>
          </p:cNvPr>
          <p:cNvSpPr txBox="1"/>
          <p:nvPr/>
        </p:nvSpPr>
        <p:spPr>
          <a:xfrm>
            <a:off x="5639823" y="2954923"/>
            <a:ext cx="914400" cy="914400"/>
          </a:xfrm>
          <a:prstGeom prst="rect">
            <a:avLst/>
          </a:prstGeom>
          <a:noFill/>
        </p:spPr>
        <p:txBody>
          <a:bodyPr wrap="square" rtlCol="0">
            <a:spAutoFit/>
          </a:bodyPr>
          <a:lstStyle/>
          <a:p>
            <a:endParaRPr lang="en-GB" dirty="0"/>
          </a:p>
        </p:txBody>
      </p:sp>
      <p:sp>
        <p:nvSpPr>
          <p:cNvPr id="6" name="TextBox 5" hidden="1">
            <a:extLst>
              <a:ext uri="{FF2B5EF4-FFF2-40B4-BE49-F238E27FC236}">
                <a16:creationId xmlns:a16="http://schemas.microsoft.com/office/drawing/2014/main" id="{0973B423-D85B-CF0D-A9E8-386CE0F9FCB9}"/>
              </a:ext>
            </a:extLst>
          </p:cNvPr>
          <p:cNvSpPr txBox="1">
            <a:spLocks noGrp="1" noRot="1" noMove="1" noResize="1" noEditPoints="1" noAdjustHandles="1" noChangeArrowheads="1" noChangeShapeType="1"/>
          </p:cNvSpPr>
          <p:nvPr/>
        </p:nvSpPr>
        <p:spPr>
          <a:xfrm>
            <a:off x="1755157" y="2957992"/>
            <a:ext cx="4340843" cy="423447"/>
          </a:xfrm>
          <a:prstGeom prst="rect">
            <a:avLst/>
          </a:prstGeom>
          <a:noFill/>
        </p:spPr>
        <p:txBody>
          <a:bodyPr wrap="square" rtlCol="0">
            <a:spAutoFit/>
          </a:bodyPr>
          <a:lstStyle/>
          <a:p>
            <a:endParaRPr lang="en-GB" dirty="0"/>
          </a:p>
        </p:txBody>
      </p:sp>
      <p:sp>
        <p:nvSpPr>
          <p:cNvPr id="15" name="TextBox 14">
            <a:extLst>
              <a:ext uri="{FF2B5EF4-FFF2-40B4-BE49-F238E27FC236}">
                <a16:creationId xmlns:a16="http://schemas.microsoft.com/office/drawing/2014/main" id="{8C8673B8-1404-E51A-02F6-36CA4C1383C4}"/>
              </a:ext>
            </a:extLst>
          </p:cNvPr>
          <p:cNvSpPr txBox="1"/>
          <p:nvPr/>
        </p:nvSpPr>
        <p:spPr>
          <a:xfrm>
            <a:off x="4969869" y="668923"/>
            <a:ext cx="1703156" cy="3477875"/>
          </a:xfrm>
          <a:prstGeom prst="rect">
            <a:avLst/>
          </a:prstGeom>
          <a:solidFill>
            <a:srgbClr val="002060"/>
          </a:solidFill>
          <a:ln>
            <a:solidFill>
              <a:srgbClr val="FF0000"/>
            </a:solidFill>
          </a:ln>
          <a:effectLst>
            <a:glow rad="228600">
              <a:schemeClr val="accent5">
                <a:satMod val="175000"/>
                <a:alpha val="40000"/>
              </a:schemeClr>
            </a:glow>
          </a:effectLst>
        </p:spPr>
        <p:txBody>
          <a:bodyPr wrap="square">
            <a:spAutoFit/>
          </a:bodyPr>
          <a:lstStyle/>
          <a:p>
            <a:r>
              <a:rPr lang="en-US" sz="1000" dirty="0">
                <a:solidFill>
                  <a:srgbClr val="FF0000"/>
                </a:solidFill>
                <a:latin typeface="Arial" panose="020B0604020202020204" pitchFamily="34" charset="0"/>
                <a:cs typeface="Arial" panose="020B0604020202020204" pitchFamily="34" charset="0"/>
              </a:rPr>
              <a:t>Neath Port Talbot, located in South Wales, is experiencing a major transformation thanks to a range of community development projects worth millions of pounds. The goal of these initiatives is to rejuvenate the local economy, strengthen social infrastructure, and elevate the quality of life for residents. Key initiatives encompass the Bay Technology Centre at Baglan Energy Park, the renovation of the Plaza building in Port Talbot, and the enhancement of Neath town center with updated leisure amenities.</a:t>
            </a:r>
            <a:endParaRPr lang="en-GB" sz="1000" dirty="0">
              <a:solidFill>
                <a:srgbClr val="FF0000"/>
              </a:solidFill>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39F5BB56-1309-FCF1-BB44-1A79CEE9BEB9}"/>
              </a:ext>
            </a:extLst>
          </p:cNvPr>
          <p:cNvSpPr txBox="1"/>
          <p:nvPr/>
        </p:nvSpPr>
        <p:spPr>
          <a:xfrm>
            <a:off x="12927" y="530492"/>
            <a:ext cx="3123036" cy="6247864"/>
          </a:xfrm>
          <a:prstGeom prst="rect">
            <a:avLst/>
          </a:prstGeom>
          <a:solidFill>
            <a:schemeClr val="accent3">
              <a:lumMod val="60000"/>
              <a:lumOff val="40000"/>
            </a:schemeClr>
          </a:solidFill>
          <a:effectLst>
            <a:glow rad="228600">
              <a:schemeClr val="accent6">
                <a:satMod val="175000"/>
                <a:alpha val="40000"/>
              </a:schemeClr>
            </a:glow>
          </a:effectLst>
        </p:spPr>
        <p:txBody>
          <a:bodyPr wrap="square" rtlCol="0">
            <a:spAutoFit/>
          </a:bodyPr>
          <a:lstStyle/>
          <a:p>
            <a:r>
              <a:rPr lang="en-US" sz="800" b="1" dirty="0">
                <a:solidFill>
                  <a:schemeClr val="accent1">
                    <a:lumMod val="50000"/>
                  </a:schemeClr>
                </a:solidFill>
                <a:latin typeface="Arial" panose="020B0604020202020204" pitchFamily="34" charset="0"/>
                <a:cs typeface="Arial" panose="020B0604020202020204" pitchFamily="34" charset="0"/>
              </a:rPr>
              <a:t>Major Community Development Project </a:t>
            </a:r>
          </a:p>
          <a:p>
            <a:r>
              <a:rPr lang="en-US" sz="800" b="1" dirty="0">
                <a:solidFill>
                  <a:schemeClr val="accent1">
                    <a:lumMod val="50000"/>
                  </a:schemeClr>
                </a:solidFill>
                <a:latin typeface="Arial" panose="020B0604020202020204" pitchFamily="34" charset="0"/>
                <a:cs typeface="Arial" panose="020B0604020202020204" pitchFamily="34" charset="0"/>
              </a:rPr>
              <a:t>Bay Technology Centre at Baglan Energy Park </a:t>
            </a:r>
          </a:p>
          <a:p>
            <a:r>
              <a:rPr lang="en-US" sz="800" b="1" dirty="0">
                <a:solidFill>
                  <a:schemeClr val="accent1">
                    <a:lumMod val="50000"/>
                  </a:schemeClr>
                </a:solidFill>
                <a:latin typeface="Arial" panose="020B0604020202020204" pitchFamily="34" charset="0"/>
                <a:cs typeface="Arial" panose="020B0604020202020204" pitchFamily="34" charset="0"/>
              </a:rPr>
              <a:t>The Bay Technology Centre is a state-of-the-art facility designed to attract technology-driven businesses and startups to the region (Neath Port Talbot Council, 2021). Located within the Baglan Energy Park, the center offers modern office and laboratory spaces, aiming to foster innovation and create high-skilled jobs. The project represents a significant investment in the local economy, with expectations to boost employment opportunities and establish Neath Port Talbot as a hub for technological advancement.</a:t>
            </a:r>
          </a:p>
          <a:p>
            <a:r>
              <a:rPr lang="en-US" sz="800" b="1" dirty="0">
                <a:solidFill>
                  <a:schemeClr val="accent1">
                    <a:lumMod val="50000"/>
                  </a:schemeClr>
                </a:solidFill>
                <a:latin typeface="Arial" panose="020B0604020202020204" pitchFamily="34" charset="0"/>
                <a:cs typeface="Arial" panose="020B0604020202020204" pitchFamily="34" charset="0"/>
              </a:rPr>
              <a:t>Redevelopment of the Plaza Building in Port Talbot The iconic Plaza building, a former cinema with art-deco architecture, is being transformed into a dynamic community hub (YMCA Port Talbot, 2021). Operated by the YMCA, the revamped Plaza will feature a community café, retail units focusing on local produce, a 240-seater theatre named the Anthony Hopkins Theatre, fitness facilities, and business incubation hubs. This redevelopment aims to enhance cultural and social activities, providing a central space for community engagement and supporting local enterprises.</a:t>
            </a:r>
          </a:p>
          <a:p>
            <a:r>
              <a:rPr lang="en-US" sz="800" b="1" dirty="0">
                <a:solidFill>
                  <a:schemeClr val="accent1">
                    <a:lumMod val="50000"/>
                  </a:schemeClr>
                </a:solidFill>
                <a:latin typeface="Arial" panose="020B0604020202020204" pitchFamily="34" charset="0"/>
                <a:cs typeface="Arial" panose="020B0604020202020204" pitchFamily="34" charset="0"/>
              </a:rPr>
              <a:t>Neath Town Centre Revitalization Neath town center is undergoing significant redevelopment, including the construction of a new leisure Centre, swimming pool, gym, modern library, and retail spaces (Neath Port Talbot Council, 2021). This £82.4 million investment is expected to rejuvenate the town center, attract visitors, and stimulate economic growth. Local councilor Jamie Evans highlighted that the new facilities have been eagerly anticipated by residents for over a decade and are set to significantly enhance the town's appeal (Wales Online, 2021).</a:t>
            </a:r>
          </a:p>
          <a:p>
            <a:r>
              <a:rPr lang="en-US" sz="800" b="1" dirty="0">
                <a:solidFill>
                  <a:schemeClr val="accent1">
                    <a:lumMod val="50000"/>
                  </a:schemeClr>
                </a:solidFill>
                <a:latin typeface="Arial" panose="020B0604020202020204" pitchFamily="34" charset="0"/>
                <a:cs typeface="Arial" panose="020B0604020202020204" pitchFamily="34" charset="0"/>
              </a:rPr>
              <a:t>Harborside Business Hub Development The Harborside area, formerly Port Talbot's dockland, is being redeveloped into a business hub focused on knowledge-based industries (Neath Port Talbot Council, 2021). The creation of the R&amp;D Village and modern office facilities aims to attract companies in manufacturing, engineering, and material sectors. This development is part of a broader strategy to diversify the local economy and create a vibrant destination for both businesses and visitors. Investment in Education Significant funds have been allocated to modernize educational facilities, including Cefni Season Comprehensive School, Abbey Primary School, and Ysgol Gymraeg  Ystalyfera (Welsh Government, 2021). These investments are part of the Welsh Government's 21st Century Schools Programme, aiming to provide state-of-the-art learning environments that support educational advancement and cater to the needs of future generations</a:t>
            </a:r>
            <a:r>
              <a:rPr lang="en-US" sz="800" dirty="0">
                <a:solidFill>
                  <a:schemeClr val="accent1">
                    <a:lumMod val="50000"/>
                  </a:schemeClr>
                </a:solidFill>
                <a:latin typeface="Arial" panose="020B0604020202020204" pitchFamily="34" charset="0"/>
                <a:cs typeface="Arial" panose="020B0604020202020204" pitchFamily="34" charset="0"/>
              </a:rPr>
              <a:t>.</a:t>
            </a:r>
            <a:endParaRPr lang="en-GB" sz="800" dirty="0">
              <a:solidFill>
                <a:schemeClr val="accent1">
                  <a:lumMod val="50000"/>
                </a:schemeClr>
              </a:solidFill>
              <a:latin typeface="Arial" panose="020B0604020202020204" pitchFamily="34" charset="0"/>
              <a:cs typeface="Arial" panose="020B0604020202020204" pitchFamily="34" charset="0"/>
            </a:endParaRPr>
          </a:p>
        </p:txBody>
      </p:sp>
      <p:sp>
        <p:nvSpPr>
          <p:cNvPr id="17" name="TextBox 16">
            <a:extLst>
              <a:ext uri="{FF2B5EF4-FFF2-40B4-BE49-F238E27FC236}">
                <a16:creationId xmlns:a16="http://schemas.microsoft.com/office/drawing/2014/main" id="{FDF81B05-46F0-C5D8-5EDB-7739858ADA33}"/>
              </a:ext>
            </a:extLst>
          </p:cNvPr>
          <p:cNvSpPr txBox="1"/>
          <p:nvPr/>
        </p:nvSpPr>
        <p:spPr>
          <a:xfrm>
            <a:off x="8210392" y="398898"/>
            <a:ext cx="3918395" cy="5632311"/>
          </a:xfrm>
          <a:prstGeom prst="rect">
            <a:avLst/>
          </a:prstGeom>
          <a:solidFill>
            <a:schemeClr val="accent1">
              <a:lumMod val="60000"/>
              <a:lumOff val="40000"/>
            </a:schemeClr>
          </a:solidFill>
          <a:effectLst>
            <a:glow rad="228600">
              <a:schemeClr val="accent1">
                <a:satMod val="175000"/>
                <a:alpha val="40000"/>
              </a:schemeClr>
            </a:glow>
          </a:effectLst>
        </p:spPr>
        <p:txBody>
          <a:bodyPr wrap="square" rtlCol="0">
            <a:spAutoFit/>
          </a:bodyPr>
          <a:lstStyle/>
          <a:p>
            <a:r>
              <a:rPr lang="en-US" sz="1000" dirty="0">
                <a:solidFill>
                  <a:srgbClr val="7030A0"/>
                </a:solidFill>
                <a:latin typeface="Arial" panose="020B0604020202020204" pitchFamily="34" charset="0"/>
                <a:cs typeface="Arial" panose="020B0604020202020204" pitchFamily="34" charset="0"/>
              </a:rPr>
              <a:t>Impact on the Community </a:t>
            </a:r>
          </a:p>
          <a:p>
            <a:r>
              <a:rPr lang="en-US" sz="1000" dirty="0">
                <a:solidFill>
                  <a:srgbClr val="7030A0"/>
                </a:solidFill>
                <a:latin typeface="Arial" panose="020B0604020202020204" pitchFamily="34" charset="0"/>
                <a:cs typeface="Arial" panose="020B0604020202020204" pitchFamily="34" charset="0"/>
              </a:rPr>
              <a:t>The cumulative effect of these projects is expected to have a transformative impact on Neath Port Talbot:</a:t>
            </a:r>
          </a:p>
          <a:p>
            <a:r>
              <a:rPr lang="en-US" sz="1000" dirty="0">
                <a:solidFill>
                  <a:srgbClr val="7030A0"/>
                </a:solidFill>
                <a:latin typeface="Arial" panose="020B0604020202020204" pitchFamily="34" charset="0"/>
                <a:cs typeface="Arial" panose="020B0604020202020204" pitchFamily="34" charset="0"/>
              </a:rPr>
              <a:t>Economic Growth: The developments are projected to create numerous jobs, attract investment, and stimulate local businesses (Neath Port Talbot Council, 2021).Social Enhancement: Improved leisure facilities, cultural hubs, and community spaces will enhance the quality of life for residents and foster community cohesion (YMCA Port Talbot, 2021).Educational Benefits: Modernized schools will provide better educational opportunities, supporting the academic and personal development of young people (Welsh Government, 2021).</a:t>
            </a:r>
          </a:p>
          <a:p>
            <a:r>
              <a:rPr lang="en-US" sz="1000" dirty="0">
                <a:solidFill>
                  <a:srgbClr val="7030A0"/>
                </a:solidFill>
                <a:latin typeface="Arial" panose="020B0604020202020204" pitchFamily="34" charset="0"/>
                <a:cs typeface="Arial" panose="020B0604020202020204" pitchFamily="34" charset="0"/>
              </a:rPr>
              <a:t>Opportunities for Community Involvement</a:t>
            </a:r>
          </a:p>
          <a:p>
            <a:r>
              <a:rPr lang="en-US" sz="1000" dirty="0">
                <a:solidFill>
                  <a:srgbClr val="7030A0"/>
                </a:solidFill>
                <a:latin typeface="Arial" panose="020B0604020202020204" pitchFamily="34" charset="0"/>
                <a:cs typeface="Arial" panose="020B0604020202020204" pitchFamily="34" charset="0"/>
              </a:rPr>
              <a:t>As these projects progress, there are various ways individuals can contribute to supporting the local community:</a:t>
            </a:r>
          </a:p>
          <a:p>
            <a:r>
              <a:rPr lang="en-US" sz="1000" dirty="0">
                <a:solidFill>
                  <a:srgbClr val="7030A0"/>
                </a:solidFill>
                <a:latin typeface="Arial" panose="020B0604020202020204" pitchFamily="34" charset="0"/>
                <a:cs typeface="Arial" panose="020B0604020202020204" pitchFamily="34" charset="0"/>
              </a:rPr>
              <a:t>Volunteering at Community Hubs</a:t>
            </a:r>
          </a:p>
          <a:p>
            <a:r>
              <a:rPr lang="en-US" sz="1000" dirty="0">
                <a:solidFill>
                  <a:srgbClr val="7030A0"/>
                </a:solidFill>
                <a:latin typeface="Arial" panose="020B0604020202020204" pitchFamily="34" charset="0"/>
                <a:cs typeface="Arial" panose="020B0604020202020204" pitchFamily="34" charset="0"/>
              </a:rPr>
              <a:t>Engaging with organizations like the YMCA at the Plaza can provide valuable support for community events, cultural activities, and social programs (YMCA Port Talbot, 2021). Volunteers can assist in organizing events, promoting local produce, and facilitating workshops.</a:t>
            </a:r>
          </a:p>
          <a:p>
            <a:r>
              <a:rPr lang="en-US" sz="1000" dirty="0">
                <a:solidFill>
                  <a:srgbClr val="7030A0"/>
                </a:solidFill>
                <a:latin typeface="Arial" panose="020B0604020202020204" pitchFamily="34" charset="0"/>
                <a:cs typeface="Arial" panose="020B0604020202020204" pitchFamily="34" charset="0"/>
              </a:rPr>
              <a:t>Supporting Local Businesses</a:t>
            </a:r>
          </a:p>
          <a:p>
            <a:r>
              <a:rPr lang="en-US" sz="1000" dirty="0">
                <a:solidFill>
                  <a:srgbClr val="7030A0"/>
                </a:solidFill>
                <a:latin typeface="Arial" panose="020B0604020202020204" pitchFamily="34" charset="0"/>
                <a:cs typeface="Arial" panose="020B0604020202020204" pitchFamily="34" charset="0"/>
              </a:rPr>
              <a:t>Patronizing the new retail spaces and local produce stores helps sustain small businesses and encourages economic circulation within the community (Neath Port Talbot Council, 2021).Participating in Community Programs</a:t>
            </a:r>
          </a:p>
          <a:p>
            <a:r>
              <a:rPr lang="en-US" sz="1000" dirty="0">
                <a:solidFill>
                  <a:srgbClr val="7030A0"/>
                </a:solidFill>
                <a:latin typeface="Arial" panose="020B0604020202020204" pitchFamily="34" charset="0"/>
                <a:cs typeface="Arial" panose="020B0604020202020204" pitchFamily="34" charset="0"/>
              </a:rPr>
              <a:t>Residents can take advantage of the new leisure and educational facilities by participating in fitness programs, attending cultural events, and enrolling in educational courses, thereby contributing to the vibrancy of the community spaces.</a:t>
            </a:r>
          </a:p>
          <a:p>
            <a:r>
              <a:rPr lang="en-US" sz="1000" dirty="0">
                <a:solidFill>
                  <a:srgbClr val="7030A0"/>
                </a:solidFill>
                <a:latin typeface="Arial" panose="020B0604020202020204" pitchFamily="34" charset="0"/>
                <a:cs typeface="Arial" panose="020B0604020202020204" pitchFamily="34" charset="0"/>
              </a:rPr>
              <a:t>Advocating for Sustainable Practices</a:t>
            </a:r>
          </a:p>
          <a:p>
            <a:r>
              <a:rPr lang="en-US" sz="1000" dirty="0">
                <a:solidFill>
                  <a:srgbClr val="7030A0"/>
                </a:solidFill>
                <a:latin typeface="Arial" panose="020B0604020202020204" pitchFamily="34" charset="0"/>
                <a:cs typeface="Arial" panose="020B0604020202020204" pitchFamily="34" charset="0"/>
              </a:rPr>
              <a:t>With developments like the Bay Technology Centre focusing on innovation, individuals can promote and support sustainable practices and green technologies, aligning with global efforts to address environmental challenges (Neath Port Talbot Council, 2021).</a:t>
            </a:r>
            <a:endParaRPr lang="en-GB" sz="1000" dirty="0">
              <a:solidFill>
                <a:srgbClr val="7030A0"/>
              </a:solidFill>
              <a:latin typeface="Arial" panose="020B0604020202020204" pitchFamily="34" charset="0"/>
              <a:cs typeface="Arial" panose="020B0604020202020204" pitchFamily="34" charset="0"/>
            </a:endParaRPr>
          </a:p>
        </p:txBody>
      </p:sp>
      <p:sp>
        <p:nvSpPr>
          <p:cNvPr id="18" name="TextBox 17">
            <a:extLst>
              <a:ext uri="{FF2B5EF4-FFF2-40B4-BE49-F238E27FC236}">
                <a16:creationId xmlns:a16="http://schemas.microsoft.com/office/drawing/2014/main" id="{B97EFC0C-6DCD-4220-7442-1922228FCD1C}"/>
              </a:ext>
            </a:extLst>
          </p:cNvPr>
          <p:cNvSpPr txBox="1"/>
          <p:nvPr/>
        </p:nvSpPr>
        <p:spPr>
          <a:xfrm>
            <a:off x="5811657" y="4614958"/>
            <a:ext cx="2381516" cy="2170579"/>
          </a:xfrm>
          <a:prstGeom prst="rect">
            <a:avLst/>
          </a:prstGeom>
          <a:solidFill>
            <a:srgbClr val="FFFF00"/>
          </a:solidFill>
          <a:effectLst>
            <a:glow rad="228600">
              <a:schemeClr val="accent3">
                <a:satMod val="175000"/>
                <a:alpha val="40000"/>
              </a:schemeClr>
            </a:glow>
          </a:effectLst>
        </p:spPr>
        <p:txBody>
          <a:bodyPr wrap="square" rtlCol="0">
            <a:spAutoFit/>
          </a:bodyPr>
          <a:lstStyle/>
          <a:p>
            <a:r>
              <a:rPr lang="en-US" sz="1000" b="1" dirty="0">
                <a:solidFill>
                  <a:srgbClr val="C00000"/>
                </a:solidFill>
                <a:latin typeface="Arial" panose="020B0604020202020204" pitchFamily="34" charset="0"/>
                <a:cs typeface="Arial" panose="020B0604020202020204" pitchFamily="34" charset="0"/>
              </a:rPr>
              <a:t>Conclusion</a:t>
            </a:r>
          </a:p>
          <a:p>
            <a:r>
              <a:rPr lang="en-US" sz="1000" b="1" dirty="0">
                <a:solidFill>
                  <a:srgbClr val="C00000"/>
                </a:solidFill>
                <a:latin typeface="Arial" panose="020B0604020202020204" pitchFamily="34" charset="0"/>
                <a:cs typeface="Arial" panose="020B0604020202020204" pitchFamily="34" charset="0"/>
              </a:rPr>
              <a:t>The substantial investments and developments in Neath Port Talbot represent a concerted effort to rejuvenate the region, economically and socially. These projects not only aim to modernize infrastructure but also to enhance the well-being of the community. By actively engaging with these initiatives, individuals can play a significant role in fostering a thriving, resilient, and cohesive community.</a:t>
            </a:r>
            <a:endParaRPr lang="en-GB" sz="1000" b="1" dirty="0">
              <a:solidFill>
                <a:srgbClr val="C00000"/>
              </a:solidFill>
              <a:latin typeface="Arial" panose="020B0604020202020204" pitchFamily="34" charset="0"/>
              <a:cs typeface="Arial" panose="020B0604020202020204" pitchFamily="34" charset="0"/>
            </a:endParaRPr>
          </a:p>
        </p:txBody>
      </p:sp>
      <p:pic>
        <p:nvPicPr>
          <p:cNvPr id="19" name="Picture 18">
            <a:extLst>
              <a:ext uri="{FF2B5EF4-FFF2-40B4-BE49-F238E27FC236}">
                <a16:creationId xmlns:a16="http://schemas.microsoft.com/office/drawing/2014/main" id="{A9AAA46D-5E27-D406-B7D3-13446BDC13BE}"/>
              </a:ext>
            </a:extLst>
          </p:cNvPr>
          <p:cNvPicPr>
            <a:picLocks noChangeAspect="1"/>
          </p:cNvPicPr>
          <p:nvPr/>
        </p:nvPicPr>
        <p:blipFill>
          <a:blip r:embed="rId2"/>
          <a:stretch>
            <a:fillRect/>
          </a:stretch>
        </p:blipFill>
        <p:spPr>
          <a:xfrm>
            <a:off x="3203297" y="625582"/>
            <a:ext cx="1703156" cy="1887047"/>
          </a:xfrm>
          <a:prstGeom prst="rect">
            <a:avLst/>
          </a:prstGeom>
          <a:effectLst>
            <a:glow rad="228600">
              <a:schemeClr val="accent6">
                <a:satMod val="175000"/>
                <a:alpha val="40000"/>
              </a:schemeClr>
            </a:glow>
          </a:effectLst>
        </p:spPr>
      </p:pic>
      <p:pic>
        <p:nvPicPr>
          <p:cNvPr id="20" name="Picture 19">
            <a:extLst>
              <a:ext uri="{FF2B5EF4-FFF2-40B4-BE49-F238E27FC236}">
                <a16:creationId xmlns:a16="http://schemas.microsoft.com/office/drawing/2014/main" id="{4AD291AF-8C16-400F-7130-231C7F281E80}"/>
              </a:ext>
            </a:extLst>
          </p:cNvPr>
          <p:cNvPicPr>
            <a:picLocks noChangeAspect="1"/>
          </p:cNvPicPr>
          <p:nvPr/>
        </p:nvPicPr>
        <p:blipFill>
          <a:blip r:embed="rId3"/>
          <a:stretch>
            <a:fillRect/>
          </a:stretch>
        </p:blipFill>
        <p:spPr>
          <a:xfrm>
            <a:off x="8536447" y="6032585"/>
            <a:ext cx="3514404" cy="752952"/>
          </a:xfrm>
          <a:prstGeom prst="rect">
            <a:avLst/>
          </a:prstGeom>
          <a:effectLst>
            <a:glow rad="228600">
              <a:schemeClr val="accent5">
                <a:satMod val="175000"/>
                <a:alpha val="40000"/>
              </a:schemeClr>
            </a:glow>
          </a:effectLst>
        </p:spPr>
      </p:pic>
      <p:pic>
        <p:nvPicPr>
          <p:cNvPr id="21" name="Picture 20">
            <a:extLst>
              <a:ext uri="{FF2B5EF4-FFF2-40B4-BE49-F238E27FC236}">
                <a16:creationId xmlns:a16="http://schemas.microsoft.com/office/drawing/2014/main" id="{6D857941-0323-92DE-D015-837F38CF43D0}"/>
              </a:ext>
            </a:extLst>
          </p:cNvPr>
          <p:cNvPicPr>
            <a:picLocks noChangeAspect="1"/>
          </p:cNvPicPr>
          <p:nvPr/>
        </p:nvPicPr>
        <p:blipFill>
          <a:blip r:embed="rId4"/>
          <a:stretch>
            <a:fillRect/>
          </a:stretch>
        </p:blipFill>
        <p:spPr>
          <a:xfrm>
            <a:off x="6690244" y="3510590"/>
            <a:ext cx="1436609" cy="1030725"/>
          </a:xfrm>
          <a:prstGeom prst="rect">
            <a:avLst/>
          </a:prstGeom>
          <a:effectLst>
            <a:glow rad="228600">
              <a:schemeClr val="accent5">
                <a:satMod val="175000"/>
                <a:alpha val="40000"/>
              </a:schemeClr>
            </a:glow>
          </a:effectLst>
        </p:spPr>
      </p:pic>
      <p:pic>
        <p:nvPicPr>
          <p:cNvPr id="22" name="Picture 21">
            <a:extLst>
              <a:ext uri="{FF2B5EF4-FFF2-40B4-BE49-F238E27FC236}">
                <a16:creationId xmlns:a16="http://schemas.microsoft.com/office/drawing/2014/main" id="{BE05F781-65F0-55BE-6F41-955E05B8C8A7}"/>
              </a:ext>
            </a:extLst>
          </p:cNvPr>
          <p:cNvPicPr>
            <a:picLocks noChangeAspect="1"/>
          </p:cNvPicPr>
          <p:nvPr/>
        </p:nvPicPr>
        <p:blipFill>
          <a:blip r:embed="rId5"/>
          <a:stretch>
            <a:fillRect/>
          </a:stretch>
        </p:blipFill>
        <p:spPr>
          <a:xfrm>
            <a:off x="3185058" y="2726933"/>
            <a:ext cx="1717305" cy="1169551"/>
          </a:xfrm>
          <a:prstGeom prst="rect">
            <a:avLst/>
          </a:prstGeom>
          <a:effectLst>
            <a:glow rad="228600">
              <a:schemeClr val="accent6">
                <a:satMod val="175000"/>
                <a:alpha val="40000"/>
              </a:schemeClr>
            </a:glow>
          </a:effectLst>
        </p:spPr>
      </p:pic>
      <p:pic>
        <p:nvPicPr>
          <p:cNvPr id="23" name="Picture 22">
            <a:extLst>
              <a:ext uri="{FF2B5EF4-FFF2-40B4-BE49-F238E27FC236}">
                <a16:creationId xmlns:a16="http://schemas.microsoft.com/office/drawing/2014/main" id="{6CEDA0C1-73A1-8164-98C3-1A7247DC1E8B}"/>
              </a:ext>
            </a:extLst>
          </p:cNvPr>
          <p:cNvPicPr>
            <a:picLocks noChangeAspect="1"/>
          </p:cNvPicPr>
          <p:nvPr/>
        </p:nvPicPr>
        <p:blipFill>
          <a:blip r:embed="rId6"/>
          <a:stretch>
            <a:fillRect/>
          </a:stretch>
        </p:blipFill>
        <p:spPr>
          <a:xfrm>
            <a:off x="3185057" y="4246743"/>
            <a:ext cx="2548663" cy="1368531"/>
          </a:xfrm>
          <a:prstGeom prst="rect">
            <a:avLst/>
          </a:prstGeom>
          <a:effectLst>
            <a:glow rad="228600">
              <a:schemeClr val="accent6">
                <a:satMod val="175000"/>
                <a:alpha val="40000"/>
              </a:schemeClr>
            </a:glow>
          </a:effectLst>
        </p:spPr>
      </p:pic>
      <p:pic>
        <p:nvPicPr>
          <p:cNvPr id="24" name="Picture 23">
            <a:extLst>
              <a:ext uri="{FF2B5EF4-FFF2-40B4-BE49-F238E27FC236}">
                <a16:creationId xmlns:a16="http://schemas.microsoft.com/office/drawing/2014/main" id="{952F375C-36E7-1574-593D-427D25CD075C}"/>
              </a:ext>
            </a:extLst>
          </p:cNvPr>
          <p:cNvPicPr>
            <a:picLocks noChangeAspect="1"/>
          </p:cNvPicPr>
          <p:nvPr/>
        </p:nvPicPr>
        <p:blipFill>
          <a:blip r:embed="rId7"/>
          <a:stretch>
            <a:fillRect/>
          </a:stretch>
        </p:blipFill>
        <p:spPr>
          <a:xfrm>
            <a:off x="6690244" y="625581"/>
            <a:ext cx="1436610" cy="2841667"/>
          </a:xfrm>
          <a:prstGeom prst="rect">
            <a:avLst/>
          </a:prstGeom>
          <a:effectLst>
            <a:glow rad="228600">
              <a:schemeClr val="accent2">
                <a:satMod val="175000"/>
                <a:alpha val="40000"/>
              </a:schemeClr>
            </a:glow>
          </a:effectLst>
        </p:spPr>
      </p:pic>
      <p:pic>
        <p:nvPicPr>
          <p:cNvPr id="25" name="Picture 24">
            <a:extLst>
              <a:ext uri="{FF2B5EF4-FFF2-40B4-BE49-F238E27FC236}">
                <a16:creationId xmlns:a16="http://schemas.microsoft.com/office/drawing/2014/main" id="{EC5C5952-A06F-599B-7465-B183FE7586B0}"/>
              </a:ext>
            </a:extLst>
          </p:cNvPr>
          <p:cNvPicPr>
            <a:picLocks noChangeAspect="1"/>
          </p:cNvPicPr>
          <p:nvPr/>
        </p:nvPicPr>
        <p:blipFill>
          <a:blip r:embed="rId8"/>
          <a:stretch>
            <a:fillRect/>
          </a:stretch>
        </p:blipFill>
        <p:spPr>
          <a:xfrm>
            <a:off x="3203297" y="5690667"/>
            <a:ext cx="2530423" cy="1081095"/>
          </a:xfrm>
          <a:prstGeom prst="rect">
            <a:avLst/>
          </a:prstGeom>
          <a:effectLst>
            <a:glow rad="228600">
              <a:schemeClr val="accent6">
                <a:satMod val="175000"/>
                <a:alpha val="40000"/>
              </a:schemeClr>
            </a:glow>
          </a:effectLst>
        </p:spPr>
      </p:pic>
      <mc:AlternateContent xmlns:mc="http://schemas.openxmlformats.org/markup-compatibility/2006">
        <mc:Choice xmlns:p14="http://schemas.microsoft.com/office/powerpoint/2010/main" Requires="p14">
          <p:contentPart p14:bwMode="auto" r:id="rId9">
            <p14:nvContentPartPr>
              <p14:cNvPr id="27" name="Ink 26">
                <a:extLst>
                  <a:ext uri="{FF2B5EF4-FFF2-40B4-BE49-F238E27FC236}">
                    <a16:creationId xmlns:a16="http://schemas.microsoft.com/office/drawing/2014/main" id="{3123205D-247D-C32F-69E2-96C5F9955EA1}"/>
                  </a:ext>
                </a:extLst>
              </p14:cNvPr>
              <p14:cNvContentPartPr/>
              <p14:nvPr/>
            </p14:nvContentPartPr>
            <p14:xfrm>
              <a:off x="159287" y="300622"/>
              <a:ext cx="360" cy="360"/>
            </p14:xfrm>
          </p:contentPart>
        </mc:Choice>
        <mc:Fallback>
          <p:pic>
            <p:nvPicPr>
              <p:cNvPr id="27" name="Ink 26">
                <a:extLst>
                  <a:ext uri="{FF2B5EF4-FFF2-40B4-BE49-F238E27FC236}">
                    <a16:creationId xmlns:a16="http://schemas.microsoft.com/office/drawing/2014/main" id="{3123205D-247D-C32F-69E2-96C5F9955EA1}"/>
                  </a:ext>
                </a:extLst>
              </p:cNvPr>
              <p:cNvPicPr/>
              <p:nvPr/>
            </p:nvPicPr>
            <p:blipFill>
              <a:blip r:embed="rId10"/>
              <a:stretch>
                <a:fillRect/>
              </a:stretch>
            </p:blipFill>
            <p:spPr>
              <a:xfrm>
                <a:off x="105647" y="192622"/>
                <a:ext cx="108000" cy="216000"/>
              </a:xfrm>
              <a:prstGeom prst="rect">
                <a:avLst/>
              </a:prstGeom>
            </p:spPr>
          </p:pic>
        </mc:Fallback>
      </mc:AlternateContent>
      <mc:AlternateContent xmlns:mc="http://schemas.openxmlformats.org/markup-compatibility/2006">
        <mc:Choice xmlns:p14="http://schemas.microsoft.com/office/powerpoint/2010/main" xmlns:aink="http://schemas.microsoft.com/office/drawing/2016/ink" Requires="p14 aink">
          <p:contentPart p14:bwMode="auto" r:id="rId11">
            <p14:nvContentPartPr>
              <p14:cNvPr id="28" name="Ink 27">
                <a:extLst>
                  <a:ext uri="{FF2B5EF4-FFF2-40B4-BE49-F238E27FC236}">
                    <a16:creationId xmlns:a16="http://schemas.microsoft.com/office/drawing/2014/main" id="{8FC78B28-92FA-F4AC-1760-3AA678554F6B}"/>
                  </a:ext>
                </a:extLst>
              </p14:cNvPr>
              <p14:cNvContentPartPr/>
              <p14:nvPr/>
            </p14:nvContentPartPr>
            <p14:xfrm>
              <a:off x="3331967" y="4068382"/>
              <a:ext cx="360" cy="360"/>
            </p14:xfrm>
          </p:contentPart>
        </mc:Choice>
        <mc:Fallback>
          <p:pic>
            <p:nvPicPr>
              <p:cNvPr id="28" name="Ink 27">
                <a:extLst>
                  <a:ext uri="{FF2B5EF4-FFF2-40B4-BE49-F238E27FC236}">
                    <a16:creationId xmlns:a16="http://schemas.microsoft.com/office/drawing/2014/main" id="{8FC78B28-92FA-F4AC-1760-3AA678554F6B}"/>
                  </a:ext>
                </a:extLst>
              </p:cNvPr>
              <p:cNvPicPr/>
              <p:nvPr/>
            </p:nvPicPr>
            <p:blipFill>
              <a:blip r:embed="rId12"/>
              <a:stretch>
                <a:fillRect/>
              </a:stretch>
            </p:blipFill>
            <p:spPr>
              <a:xfrm>
                <a:off x="3314327" y="3960742"/>
                <a:ext cx="36000" cy="216000"/>
              </a:xfrm>
              <a:prstGeom prst="rect">
                <a:avLst/>
              </a:prstGeom>
            </p:spPr>
          </p:pic>
        </mc:Fallback>
      </mc:AlternateContent>
      <mc:AlternateContent xmlns:mc="http://schemas.openxmlformats.org/markup-compatibility/2006">
        <mc:Choice xmlns:p14="http://schemas.microsoft.com/office/powerpoint/2010/main" Requires="p14">
          <p:contentPart p14:bwMode="auto" r:id="rId13">
            <p14:nvContentPartPr>
              <p14:cNvPr id="32" name="Ink 31">
                <a:extLst>
                  <a:ext uri="{FF2B5EF4-FFF2-40B4-BE49-F238E27FC236}">
                    <a16:creationId xmlns:a16="http://schemas.microsoft.com/office/drawing/2014/main" id="{48A59C25-08C1-5EA8-A710-636174338D28}"/>
                  </a:ext>
                </a:extLst>
              </p14:cNvPr>
              <p14:cNvContentPartPr/>
              <p14:nvPr/>
            </p14:nvContentPartPr>
            <p14:xfrm>
              <a:off x="5860247" y="4289422"/>
              <a:ext cx="360" cy="360"/>
            </p14:xfrm>
          </p:contentPart>
        </mc:Choice>
        <mc:Fallback>
          <p:pic>
            <p:nvPicPr>
              <p:cNvPr id="32" name="Ink 31">
                <a:extLst>
                  <a:ext uri="{FF2B5EF4-FFF2-40B4-BE49-F238E27FC236}">
                    <a16:creationId xmlns:a16="http://schemas.microsoft.com/office/drawing/2014/main" id="{48A59C25-08C1-5EA8-A710-636174338D28}"/>
                  </a:ext>
                </a:extLst>
              </p:cNvPr>
              <p:cNvPicPr/>
              <p:nvPr/>
            </p:nvPicPr>
            <p:blipFill>
              <a:blip r:embed="rId14"/>
              <a:stretch>
                <a:fillRect/>
              </a:stretch>
            </p:blipFill>
            <p:spPr>
              <a:xfrm>
                <a:off x="5851607" y="428078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15">
            <p14:nvContentPartPr>
              <p14:cNvPr id="33" name="Ink 32">
                <a:extLst>
                  <a:ext uri="{FF2B5EF4-FFF2-40B4-BE49-F238E27FC236}">
                    <a16:creationId xmlns:a16="http://schemas.microsoft.com/office/drawing/2014/main" id="{717FD43A-5B04-247C-B9A1-500A8AEA65F9}"/>
                  </a:ext>
                </a:extLst>
              </p14:cNvPr>
              <p14:cNvContentPartPr/>
              <p14:nvPr/>
            </p14:nvContentPartPr>
            <p14:xfrm>
              <a:off x="5860247" y="4289422"/>
              <a:ext cx="360" cy="360"/>
            </p14:xfrm>
          </p:contentPart>
        </mc:Choice>
        <mc:Fallback>
          <p:pic>
            <p:nvPicPr>
              <p:cNvPr id="33" name="Ink 32">
                <a:extLst>
                  <a:ext uri="{FF2B5EF4-FFF2-40B4-BE49-F238E27FC236}">
                    <a16:creationId xmlns:a16="http://schemas.microsoft.com/office/drawing/2014/main" id="{717FD43A-5B04-247C-B9A1-500A8AEA65F9}"/>
                  </a:ext>
                </a:extLst>
              </p:cNvPr>
              <p:cNvPicPr/>
              <p:nvPr/>
            </p:nvPicPr>
            <p:blipFill>
              <a:blip r:embed="rId14"/>
              <a:stretch>
                <a:fillRect/>
              </a:stretch>
            </p:blipFill>
            <p:spPr>
              <a:xfrm>
                <a:off x="5851607" y="428078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16">
            <p14:nvContentPartPr>
              <p14:cNvPr id="49" name="Ink 48">
                <a:extLst>
                  <a:ext uri="{FF2B5EF4-FFF2-40B4-BE49-F238E27FC236}">
                    <a16:creationId xmlns:a16="http://schemas.microsoft.com/office/drawing/2014/main" id="{16FC04CB-1F37-F4A6-52A6-F356A2565C60}"/>
                  </a:ext>
                </a:extLst>
              </p14:cNvPr>
              <p14:cNvContentPartPr/>
              <p14:nvPr/>
            </p14:nvContentPartPr>
            <p14:xfrm>
              <a:off x="6339047" y="4412182"/>
              <a:ext cx="360" cy="360"/>
            </p14:xfrm>
          </p:contentPart>
        </mc:Choice>
        <mc:Fallback>
          <p:pic>
            <p:nvPicPr>
              <p:cNvPr id="49" name="Ink 48">
                <a:extLst>
                  <a:ext uri="{FF2B5EF4-FFF2-40B4-BE49-F238E27FC236}">
                    <a16:creationId xmlns:a16="http://schemas.microsoft.com/office/drawing/2014/main" id="{16FC04CB-1F37-F4A6-52A6-F356A2565C60}"/>
                  </a:ext>
                </a:extLst>
              </p:cNvPr>
              <p:cNvPicPr/>
              <p:nvPr/>
            </p:nvPicPr>
            <p:blipFill>
              <a:blip r:embed="rId14"/>
              <a:stretch>
                <a:fillRect/>
              </a:stretch>
            </p:blipFill>
            <p:spPr>
              <a:xfrm>
                <a:off x="6330407" y="440354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17">
            <p14:nvContentPartPr>
              <p14:cNvPr id="50" name="Ink 49">
                <a:extLst>
                  <a:ext uri="{FF2B5EF4-FFF2-40B4-BE49-F238E27FC236}">
                    <a16:creationId xmlns:a16="http://schemas.microsoft.com/office/drawing/2014/main" id="{1DE9E091-36F8-D298-9A89-D256D669AA03}"/>
                  </a:ext>
                </a:extLst>
              </p14:cNvPr>
              <p14:cNvContentPartPr/>
              <p14:nvPr/>
            </p14:nvContentPartPr>
            <p14:xfrm>
              <a:off x="6124487" y="4381582"/>
              <a:ext cx="360" cy="360"/>
            </p14:xfrm>
          </p:contentPart>
        </mc:Choice>
        <mc:Fallback>
          <p:pic>
            <p:nvPicPr>
              <p:cNvPr id="50" name="Ink 49">
                <a:extLst>
                  <a:ext uri="{FF2B5EF4-FFF2-40B4-BE49-F238E27FC236}">
                    <a16:creationId xmlns:a16="http://schemas.microsoft.com/office/drawing/2014/main" id="{1DE9E091-36F8-D298-9A89-D256D669AA03}"/>
                  </a:ext>
                </a:extLst>
              </p:cNvPr>
              <p:cNvPicPr/>
              <p:nvPr/>
            </p:nvPicPr>
            <p:blipFill>
              <a:blip r:embed="rId14"/>
              <a:stretch>
                <a:fillRect/>
              </a:stretch>
            </p:blipFill>
            <p:spPr>
              <a:xfrm>
                <a:off x="6115847" y="437294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18">
            <p14:nvContentPartPr>
              <p14:cNvPr id="51" name="Ink 50">
                <a:extLst>
                  <a:ext uri="{FF2B5EF4-FFF2-40B4-BE49-F238E27FC236}">
                    <a16:creationId xmlns:a16="http://schemas.microsoft.com/office/drawing/2014/main" id="{B6AB6A04-8DF4-0981-016F-12B93E4DA165}"/>
                  </a:ext>
                </a:extLst>
              </p14:cNvPr>
              <p14:cNvContentPartPr/>
              <p14:nvPr/>
            </p14:nvContentPartPr>
            <p14:xfrm>
              <a:off x="5952767" y="4455022"/>
              <a:ext cx="360" cy="360"/>
            </p14:xfrm>
          </p:contentPart>
        </mc:Choice>
        <mc:Fallback>
          <p:pic>
            <p:nvPicPr>
              <p:cNvPr id="51" name="Ink 50">
                <a:extLst>
                  <a:ext uri="{FF2B5EF4-FFF2-40B4-BE49-F238E27FC236}">
                    <a16:creationId xmlns:a16="http://schemas.microsoft.com/office/drawing/2014/main" id="{B6AB6A04-8DF4-0981-016F-12B93E4DA165}"/>
                  </a:ext>
                </a:extLst>
              </p:cNvPr>
              <p:cNvPicPr/>
              <p:nvPr/>
            </p:nvPicPr>
            <p:blipFill>
              <a:blip r:embed="rId14"/>
              <a:stretch>
                <a:fillRect/>
              </a:stretch>
            </p:blipFill>
            <p:spPr>
              <a:xfrm>
                <a:off x="5943767" y="444638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19">
            <p14:nvContentPartPr>
              <p14:cNvPr id="52" name="Ink 51">
                <a:extLst>
                  <a:ext uri="{FF2B5EF4-FFF2-40B4-BE49-F238E27FC236}">
                    <a16:creationId xmlns:a16="http://schemas.microsoft.com/office/drawing/2014/main" id="{FC18EC6C-8873-C742-3285-5C36161CB2FF}"/>
                  </a:ext>
                </a:extLst>
              </p14:cNvPr>
              <p14:cNvContentPartPr/>
              <p14:nvPr/>
            </p14:nvContentPartPr>
            <p14:xfrm>
              <a:off x="6013967" y="4240462"/>
              <a:ext cx="360" cy="360"/>
            </p14:xfrm>
          </p:contentPart>
        </mc:Choice>
        <mc:Fallback>
          <p:pic>
            <p:nvPicPr>
              <p:cNvPr id="52" name="Ink 51">
                <a:extLst>
                  <a:ext uri="{FF2B5EF4-FFF2-40B4-BE49-F238E27FC236}">
                    <a16:creationId xmlns:a16="http://schemas.microsoft.com/office/drawing/2014/main" id="{FC18EC6C-8873-C742-3285-5C36161CB2FF}"/>
                  </a:ext>
                </a:extLst>
              </p:cNvPr>
              <p:cNvPicPr/>
              <p:nvPr/>
            </p:nvPicPr>
            <p:blipFill>
              <a:blip r:embed="rId14"/>
              <a:stretch>
                <a:fillRect/>
              </a:stretch>
            </p:blipFill>
            <p:spPr>
              <a:xfrm>
                <a:off x="6004967" y="423146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20">
            <p14:nvContentPartPr>
              <p14:cNvPr id="53" name="Ink 52">
                <a:extLst>
                  <a:ext uri="{FF2B5EF4-FFF2-40B4-BE49-F238E27FC236}">
                    <a16:creationId xmlns:a16="http://schemas.microsoft.com/office/drawing/2014/main" id="{334B8E66-6A8A-CE5E-F707-0BCBDAAC8636}"/>
                  </a:ext>
                </a:extLst>
              </p14:cNvPr>
              <p14:cNvContentPartPr/>
              <p14:nvPr/>
            </p14:nvContentPartPr>
            <p14:xfrm>
              <a:off x="6461807" y="4240462"/>
              <a:ext cx="360" cy="360"/>
            </p14:xfrm>
          </p:contentPart>
        </mc:Choice>
        <mc:Fallback>
          <p:pic>
            <p:nvPicPr>
              <p:cNvPr id="53" name="Ink 52">
                <a:extLst>
                  <a:ext uri="{FF2B5EF4-FFF2-40B4-BE49-F238E27FC236}">
                    <a16:creationId xmlns:a16="http://schemas.microsoft.com/office/drawing/2014/main" id="{334B8E66-6A8A-CE5E-F707-0BCBDAAC8636}"/>
                  </a:ext>
                </a:extLst>
              </p:cNvPr>
              <p:cNvPicPr/>
              <p:nvPr/>
            </p:nvPicPr>
            <p:blipFill>
              <a:blip r:embed="rId14"/>
              <a:stretch>
                <a:fillRect/>
              </a:stretch>
            </p:blipFill>
            <p:spPr>
              <a:xfrm>
                <a:off x="6453167" y="423146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21">
            <p14:nvContentPartPr>
              <p14:cNvPr id="54" name="Ink 53">
                <a:extLst>
                  <a:ext uri="{FF2B5EF4-FFF2-40B4-BE49-F238E27FC236}">
                    <a16:creationId xmlns:a16="http://schemas.microsoft.com/office/drawing/2014/main" id="{64D7CAA4-ECB0-9C60-C70A-E10ADCD1AC5F}"/>
                  </a:ext>
                </a:extLst>
              </p14:cNvPr>
              <p14:cNvContentPartPr/>
              <p14:nvPr/>
            </p14:nvContentPartPr>
            <p14:xfrm>
              <a:off x="6234647" y="4283662"/>
              <a:ext cx="360" cy="360"/>
            </p14:xfrm>
          </p:contentPart>
        </mc:Choice>
        <mc:Fallback>
          <p:pic>
            <p:nvPicPr>
              <p:cNvPr id="54" name="Ink 53">
                <a:extLst>
                  <a:ext uri="{FF2B5EF4-FFF2-40B4-BE49-F238E27FC236}">
                    <a16:creationId xmlns:a16="http://schemas.microsoft.com/office/drawing/2014/main" id="{64D7CAA4-ECB0-9C60-C70A-E10ADCD1AC5F}"/>
                  </a:ext>
                </a:extLst>
              </p:cNvPr>
              <p:cNvPicPr/>
              <p:nvPr/>
            </p:nvPicPr>
            <p:blipFill>
              <a:blip r:embed="rId14"/>
              <a:stretch>
                <a:fillRect/>
              </a:stretch>
            </p:blipFill>
            <p:spPr>
              <a:xfrm>
                <a:off x="6226007" y="427466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22">
            <p14:nvContentPartPr>
              <p14:cNvPr id="55" name="Ink 54">
                <a:extLst>
                  <a:ext uri="{FF2B5EF4-FFF2-40B4-BE49-F238E27FC236}">
                    <a16:creationId xmlns:a16="http://schemas.microsoft.com/office/drawing/2014/main" id="{E39D054E-1465-3E3F-C0F4-8D8AFA7687E9}"/>
                  </a:ext>
                </a:extLst>
              </p14:cNvPr>
              <p14:cNvContentPartPr/>
              <p14:nvPr/>
            </p14:nvContentPartPr>
            <p14:xfrm>
              <a:off x="6560087" y="4473382"/>
              <a:ext cx="360" cy="360"/>
            </p14:xfrm>
          </p:contentPart>
        </mc:Choice>
        <mc:Fallback>
          <p:pic>
            <p:nvPicPr>
              <p:cNvPr id="55" name="Ink 54">
                <a:extLst>
                  <a:ext uri="{FF2B5EF4-FFF2-40B4-BE49-F238E27FC236}">
                    <a16:creationId xmlns:a16="http://schemas.microsoft.com/office/drawing/2014/main" id="{E39D054E-1465-3E3F-C0F4-8D8AFA7687E9}"/>
                  </a:ext>
                </a:extLst>
              </p:cNvPr>
              <p:cNvPicPr/>
              <p:nvPr/>
            </p:nvPicPr>
            <p:blipFill>
              <a:blip r:embed="rId14"/>
              <a:stretch>
                <a:fillRect/>
              </a:stretch>
            </p:blipFill>
            <p:spPr>
              <a:xfrm>
                <a:off x="6551447" y="446474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23">
            <p14:nvContentPartPr>
              <p14:cNvPr id="56" name="Ink 55">
                <a:extLst>
                  <a:ext uri="{FF2B5EF4-FFF2-40B4-BE49-F238E27FC236}">
                    <a16:creationId xmlns:a16="http://schemas.microsoft.com/office/drawing/2014/main" id="{23F91084-A9D9-C8A9-7594-804F05171949}"/>
                  </a:ext>
                </a:extLst>
              </p14:cNvPr>
              <p14:cNvContentPartPr/>
              <p14:nvPr/>
            </p14:nvContentPartPr>
            <p14:xfrm>
              <a:off x="6192167" y="4534942"/>
              <a:ext cx="360" cy="360"/>
            </p14:xfrm>
          </p:contentPart>
        </mc:Choice>
        <mc:Fallback>
          <p:pic>
            <p:nvPicPr>
              <p:cNvPr id="56" name="Ink 55">
                <a:extLst>
                  <a:ext uri="{FF2B5EF4-FFF2-40B4-BE49-F238E27FC236}">
                    <a16:creationId xmlns:a16="http://schemas.microsoft.com/office/drawing/2014/main" id="{23F91084-A9D9-C8A9-7594-804F05171949}"/>
                  </a:ext>
                </a:extLst>
              </p:cNvPr>
              <p:cNvPicPr/>
              <p:nvPr/>
            </p:nvPicPr>
            <p:blipFill>
              <a:blip r:embed="rId14"/>
              <a:stretch>
                <a:fillRect/>
              </a:stretch>
            </p:blipFill>
            <p:spPr>
              <a:xfrm>
                <a:off x="6183167" y="452630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24">
            <p14:nvContentPartPr>
              <p14:cNvPr id="57" name="Ink 56">
                <a:extLst>
                  <a:ext uri="{FF2B5EF4-FFF2-40B4-BE49-F238E27FC236}">
                    <a16:creationId xmlns:a16="http://schemas.microsoft.com/office/drawing/2014/main" id="{6E0D48A8-2478-F469-CEE2-B5BE4ACDCD63}"/>
                  </a:ext>
                </a:extLst>
              </p14:cNvPr>
              <p14:cNvContentPartPr/>
              <p14:nvPr/>
            </p14:nvContentPartPr>
            <p14:xfrm>
              <a:off x="8327687" y="6179782"/>
              <a:ext cx="360" cy="360"/>
            </p14:xfrm>
          </p:contentPart>
        </mc:Choice>
        <mc:Fallback>
          <p:pic>
            <p:nvPicPr>
              <p:cNvPr id="57" name="Ink 56">
                <a:extLst>
                  <a:ext uri="{FF2B5EF4-FFF2-40B4-BE49-F238E27FC236}">
                    <a16:creationId xmlns:a16="http://schemas.microsoft.com/office/drawing/2014/main" id="{6E0D48A8-2478-F469-CEE2-B5BE4ACDCD63}"/>
                  </a:ext>
                </a:extLst>
              </p:cNvPr>
              <p:cNvPicPr/>
              <p:nvPr/>
            </p:nvPicPr>
            <p:blipFill>
              <a:blip r:embed="rId14"/>
              <a:stretch>
                <a:fillRect/>
              </a:stretch>
            </p:blipFill>
            <p:spPr>
              <a:xfrm>
                <a:off x="8318687" y="617078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25">
            <p14:nvContentPartPr>
              <p14:cNvPr id="58" name="Ink 57">
                <a:extLst>
                  <a:ext uri="{FF2B5EF4-FFF2-40B4-BE49-F238E27FC236}">
                    <a16:creationId xmlns:a16="http://schemas.microsoft.com/office/drawing/2014/main" id="{BEBC7530-A0DA-B65F-50AB-06C27F127ED3}"/>
                  </a:ext>
                </a:extLst>
              </p14:cNvPr>
              <p14:cNvContentPartPr/>
              <p14:nvPr/>
            </p14:nvContentPartPr>
            <p14:xfrm>
              <a:off x="8493287" y="6474262"/>
              <a:ext cx="360" cy="360"/>
            </p14:xfrm>
          </p:contentPart>
        </mc:Choice>
        <mc:Fallback>
          <p:pic>
            <p:nvPicPr>
              <p:cNvPr id="58" name="Ink 57">
                <a:extLst>
                  <a:ext uri="{FF2B5EF4-FFF2-40B4-BE49-F238E27FC236}">
                    <a16:creationId xmlns:a16="http://schemas.microsoft.com/office/drawing/2014/main" id="{BEBC7530-A0DA-B65F-50AB-06C27F127ED3}"/>
                  </a:ext>
                </a:extLst>
              </p:cNvPr>
              <p:cNvPicPr/>
              <p:nvPr/>
            </p:nvPicPr>
            <p:blipFill>
              <a:blip r:embed="rId14"/>
              <a:stretch>
                <a:fillRect/>
              </a:stretch>
            </p:blipFill>
            <p:spPr>
              <a:xfrm>
                <a:off x="8484287" y="646562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26">
            <p14:nvContentPartPr>
              <p14:cNvPr id="59" name="Ink 58">
                <a:extLst>
                  <a:ext uri="{FF2B5EF4-FFF2-40B4-BE49-F238E27FC236}">
                    <a16:creationId xmlns:a16="http://schemas.microsoft.com/office/drawing/2014/main" id="{EE97A341-5CCC-A92D-9424-39BE40394F03}"/>
                  </a:ext>
                </a:extLst>
              </p14:cNvPr>
              <p14:cNvContentPartPr/>
              <p14:nvPr/>
            </p14:nvContentPartPr>
            <p14:xfrm>
              <a:off x="8370527" y="6351502"/>
              <a:ext cx="360" cy="360"/>
            </p14:xfrm>
          </p:contentPart>
        </mc:Choice>
        <mc:Fallback>
          <p:pic>
            <p:nvPicPr>
              <p:cNvPr id="59" name="Ink 58">
                <a:extLst>
                  <a:ext uri="{FF2B5EF4-FFF2-40B4-BE49-F238E27FC236}">
                    <a16:creationId xmlns:a16="http://schemas.microsoft.com/office/drawing/2014/main" id="{EE97A341-5CCC-A92D-9424-39BE40394F03}"/>
                  </a:ext>
                </a:extLst>
              </p:cNvPr>
              <p:cNvPicPr/>
              <p:nvPr/>
            </p:nvPicPr>
            <p:blipFill>
              <a:blip r:embed="rId14"/>
              <a:stretch>
                <a:fillRect/>
              </a:stretch>
            </p:blipFill>
            <p:spPr>
              <a:xfrm>
                <a:off x="8361887" y="634286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27">
            <p14:nvContentPartPr>
              <p14:cNvPr id="60" name="Ink 59">
                <a:extLst>
                  <a:ext uri="{FF2B5EF4-FFF2-40B4-BE49-F238E27FC236}">
                    <a16:creationId xmlns:a16="http://schemas.microsoft.com/office/drawing/2014/main" id="{00B9BF66-D7DC-E427-90B7-3C336CA71B42}"/>
                  </a:ext>
                </a:extLst>
              </p14:cNvPr>
              <p14:cNvContentPartPr/>
              <p14:nvPr/>
            </p14:nvContentPartPr>
            <p14:xfrm>
              <a:off x="8481047" y="6142702"/>
              <a:ext cx="360" cy="360"/>
            </p14:xfrm>
          </p:contentPart>
        </mc:Choice>
        <mc:Fallback>
          <p:pic>
            <p:nvPicPr>
              <p:cNvPr id="60" name="Ink 59">
                <a:extLst>
                  <a:ext uri="{FF2B5EF4-FFF2-40B4-BE49-F238E27FC236}">
                    <a16:creationId xmlns:a16="http://schemas.microsoft.com/office/drawing/2014/main" id="{00B9BF66-D7DC-E427-90B7-3C336CA71B42}"/>
                  </a:ext>
                </a:extLst>
              </p:cNvPr>
              <p:cNvPicPr/>
              <p:nvPr/>
            </p:nvPicPr>
            <p:blipFill>
              <a:blip r:embed="rId14"/>
              <a:stretch>
                <a:fillRect/>
              </a:stretch>
            </p:blipFill>
            <p:spPr>
              <a:xfrm>
                <a:off x="8472047" y="613406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28">
            <p14:nvContentPartPr>
              <p14:cNvPr id="61" name="Ink 60">
                <a:extLst>
                  <a:ext uri="{FF2B5EF4-FFF2-40B4-BE49-F238E27FC236}">
                    <a16:creationId xmlns:a16="http://schemas.microsoft.com/office/drawing/2014/main" id="{A3E4C73E-E87C-E398-1252-4889E1118406}"/>
                  </a:ext>
                </a:extLst>
              </p14:cNvPr>
              <p14:cNvContentPartPr/>
              <p14:nvPr/>
            </p14:nvContentPartPr>
            <p14:xfrm>
              <a:off x="8290607" y="6725902"/>
              <a:ext cx="360" cy="360"/>
            </p14:xfrm>
          </p:contentPart>
        </mc:Choice>
        <mc:Fallback>
          <p:pic>
            <p:nvPicPr>
              <p:cNvPr id="61" name="Ink 60">
                <a:extLst>
                  <a:ext uri="{FF2B5EF4-FFF2-40B4-BE49-F238E27FC236}">
                    <a16:creationId xmlns:a16="http://schemas.microsoft.com/office/drawing/2014/main" id="{A3E4C73E-E87C-E398-1252-4889E1118406}"/>
                  </a:ext>
                </a:extLst>
              </p:cNvPr>
              <p:cNvPicPr/>
              <p:nvPr/>
            </p:nvPicPr>
            <p:blipFill>
              <a:blip r:embed="rId14"/>
              <a:stretch>
                <a:fillRect/>
              </a:stretch>
            </p:blipFill>
            <p:spPr>
              <a:xfrm>
                <a:off x="8281967" y="671726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29">
            <p14:nvContentPartPr>
              <p14:cNvPr id="62" name="Ink 61">
                <a:extLst>
                  <a:ext uri="{FF2B5EF4-FFF2-40B4-BE49-F238E27FC236}">
                    <a16:creationId xmlns:a16="http://schemas.microsoft.com/office/drawing/2014/main" id="{A8D56A13-CEBF-30E7-CAF3-2CE84F7C34FC}"/>
                  </a:ext>
                </a:extLst>
              </p14:cNvPr>
              <p14:cNvContentPartPr/>
              <p14:nvPr/>
            </p14:nvContentPartPr>
            <p14:xfrm>
              <a:off x="8389247" y="6725902"/>
              <a:ext cx="360" cy="360"/>
            </p14:xfrm>
          </p:contentPart>
        </mc:Choice>
        <mc:Fallback>
          <p:pic>
            <p:nvPicPr>
              <p:cNvPr id="62" name="Ink 61">
                <a:extLst>
                  <a:ext uri="{FF2B5EF4-FFF2-40B4-BE49-F238E27FC236}">
                    <a16:creationId xmlns:a16="http://schemas.microsoft.com/office/drawing/2014/main" id="{A8D56A13-CEBF-30E7-CAF3-2CE84F7C34FC}"/>
                  </a:ext>
                </a:extLst>
              </p:cNvPr>
              <p:cNvPicPr/>
              <p:nvPr/>
            </p:nvPicPr>
            <p:blipFill>
              <a:blip r:embed="rId14"/>
              <a:stretch>
                <a:fillRect/>
              </a:stretch>
            </p:blipFill>
            <p:spPr>
              <a:xfrm>
                <a:off x="8380247" y="671726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30">
            <p14:nvContentPartPr>
              <p14:cNvPr id="63" name="Ink 62">
                <a:extLst>
                  <a:ext uri="{FF2B5EF4-FFF2-40B4-BE49-F238E27FC236}">
                    <a16:creationId xmlns:a16="http://schemas.microsoft.com/office/drawing/2014/main" id="{0AC96945-0736-2109-6116-B5F145D42669}"/>
                  </a:ext>
                </a:extLst>
              </p14:cNvPr>
              <p14:cNvContentPartPr/>
              <p14:nvPr/>
            </p14:nvContentPartPr>
            <p14:xfrm>
              <a:off x="8389247" y="6554182"/>
              <a:ext cx="360" cy="360"/>
            </p14:xfrm>
          </p:contentPart>
        </mc:Choice>
        <mc:Fallback>
          <p:pic>
            <p:nvPicPr>
              <p:cNvPr id="63" name="Ink 62">
                <a:extLst>
                  <a:ext uri="{FF2B5EF4-FFF2-40B4-BE49-F238E27FC236}">
                    <a16:creationId xmlns:a16="http://schemas.microsoft.com/office/drawing/2014/main" id="{0AC96945-0736-2109-6116-B5F145D42669}"/>
                  </a:ext>
                </a:extLst>
              </p:cNvPr>
              <p:cNvPicPr/>
              <p:nvPr/>
            </p:nvPicPr>
            <p:blipFill>
              <a:blip r:embed="rId14"/>
              <a:stretch>
                <a:fillRect/>
              </a:stretch>
            </p:blipFill>
            <p:spPr>
              <a:xfrm>
                <a:off x="8380247" y="654518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31">
            <p14:nvContentPartPr>
              <p14:cNvPr id="64" name="Ink 63">
                <a:extLst>
                  <a:ext uri="{FF2B5EF4-FFF2-40B4-BE49-F238E27FC236}">
                    <a16:creationId xmlns:a16="http://schemas.microsoft.com/office/drawing/2014/main" id="{460FDDB2-82DD-6119-D3D6-6FD1C9F8567B}"/>
                  </a:ext>
                </a:extLst>
              </p14:cNvPr>
              <p14:cNvContentPartPr/>
              <p14:nvPr/>
            </p14:nvContentPartPr>
            <p14:xfrm>
              <a:off x="8247767" y="6437542"/>
              <a:ext cx="360" cy="360"/>
            </p14:xfrm>
          </p:contentPart>
        </mc:Choice>
        <mc:Fallback>
          <p:pic>
            <p:nvPicPr>
              <p:cNvPr id="64" name="Ink 63">
                <a:extLst>
                  <a:ext uri="{FF2B5EF4-FFF2-40B4-BE49-F238E27FC236}">
                    <a16:creationId xmlns:a16="http://schemas.microsoft.com/office/drawing/2014/main" id="{460FDDB2-82DD-6119-D3D6-6FD1C9F8567B}"/>
                  </a:ext>
                </a:extLst>
              </p:cNvPr>
              <p:cNvPicPr/>
              <p:nvPr/>
            </p:nvPicPr>
            <p:blipFill>
              <a:blip r:embed="rId14"/>
              <a:stretch>
                <a:fillRect/>
              </a:stretch>
            </p:blipFill>
            <p:spPr>
              <a:xfrm>
                <a:off x="8239127" y="642854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32">
            <p14:nvContentPartPr>
              <p14:cNvPr id="65" name="Ink 64">
                <a:extLst>
                  <a:ext uri="{FF2B5EF4-FFF2-40B4-BE49-F238E27FC236}">
                    <a16:creationId xmlns:a16="http://schemas.microsoft.com/office/drawing/2014/main" id="{BA1ED46D-7ADF-9CB4-2340-2EDE5E059CF5}"/>
                  </a:ext>
                </a:extLst>
              </p14:cNvPr>
              <p14:cNvContentPartPr/>
              <p14:nvPr/>
            </p14:nvContentPartPr>
            <p14:xfrm>
              <a:off x="8254247" y="6118582"/>
              <a:ext cx="360" cy="360"/>
            </p14:xfrm>
          </p:contentPart>
        </mc:Choice>
        <mc:Fallback>
          <p:pic>
            <p:nvPicPr>
              <p:cNvPr id="65" name="Ink 64">
                <a:extLst>
                  <a:ext uri="{FF2B5EF4-FFF2-40B4-BE49-F238E27FC236}">
                    <a16:creationId xmlns:a16="http://schemas.microsoft.com/office/drawing/2014/main" id="{BA1ED46D-7ADF-9CB4-2340-2EDE5E059CF5}"/>
                  </a:ext>
                </a:extLst>
              </p:cNvPr>
              <p:cNvPicPr/>
              <p:nvPr/>
            </p:nvPicPr>
            <p:blipFill>
              <a:blip r:embed="rId14"/>
              <a:stretch>
                <a:fillRect/>
              </a:stretch>
            </p:blipFill>
            <p:spPr>
              <a:xfrm>
                <a:off x="8245247" y="610958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33">
            <p14:nvContentPartPr>
              <p14:cNvPr id="66" name="Ink 65">
                <a:extLst>
                  <a:ext uri="{FF2B5EF4-FFF2-40B4-BE49-F238E27FC236}">
                    <a16:creationId xmlns:a16="http://schemas.microsoft.com/office/drawing/2014/main" id="{74FBB689-85EC-C0EA-BB66-FE66715B4794}"/>
                  </a:ext>
                </a:extLst>
              </p14:cNvPr>
              <p14:cNvContentPartPr/>
              <p14:nvPr/>
            </p14:nvContentPartPr>
            <p14:xfrm>
              <a:off x="337487" y="165622"/>
              <a:ext cx="360" cy="360"/>
            </p14:xfrm>
          </p:contentPart>
        </mc:Choice>
        <mc:Fallback>
          <p:pic>
            <p:nvPicPr>
              <p:cNvPr id="66" name="Ink 65">
                <a:extLst>
                  <a:ext uri="{FF2B5EF4-FFF2-40B4-BE49-F238E27FC236}">
                    <a16:creationId xmlns:a16="http://schemas.microsoft.com/office/drawing/2014/main" id="{74FBB689-85EC-C0EA-BB66-FE66715B4794}"/>
                  </a:ext>
                </a:extLst>
              </p:cNvPr>
              <p:cNvPicPr/>
              <p:nvPr/>
            </p:nvPicPr>
            <p:blipFill>
              <a:blip r:embed="rId14"/>
              <a:stretch>
                <a:fillRect/>
              </a:stretch>
            </p:blipFill>
            <p:spPr>
              <a:xfrm>
                <a:off x="328487" y="15662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34">
            <p14:nvContentPartPr>
              <p14:cNvPr id="67" name="Ink 66">
                <a:extLst>
                  <a:ext uri="{FF2B5EF4-FFF2-40B4-BE49-F238E27FC236}">
                    <a16:creationId xmlns:a16="http://schemas.microsoft.com/office/drawing/2014/main" id="{2972E924-1941-AFF4-A01F-193D2C3A9E1A}"/>
                  </a:ext>
                </a:extLst>
              </p14:cNvPr>
              <p14:cNvContentPartPr/>
              <p14:nvPr/>
            </p14:nvContentPartPr>
            <p14:xfrm>
              <a:off x="165767" y="405022"/>
              <a:ext cx="360" cy="360"/>
            </p14:xfrm>
          </p:contentPart>
        </mc:Choice>
        <mc:Fallback>
          <p:pic>
            <p:nvPicPr>
              <p:cNvPr id="67" name="Ink 66">
                <a:extLst>
                  <a:ext uri="{FF2B5EF4-FFF2-40B4-BE49-F238E27FC236}">
                    <a16:creationId xmlns:a16="http://schemas.microsoft.com/office/drawing/2014/main" id="{2972E924-1941-AFF4-A01F-193D2C3A9E1A}"/>
                  </a:ext>
                </a:extLst>
              </p:cNvPr>
              <p:cNvPicPr/>
              <p:nvPr/>
            </p:nvPicPr>
            <p:blipFill>
              <a:blip r:embed="rId14"/>
              <a:stretch>
                <a:fillRect/>
              </a:stretch>
            </p:blipFill>
            <p:spPr>
              <a:xfrm>
                <a:off x="156767" y="39602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35">
            <p14:nvContentPartPr>
              <p14:cNvPr id="70" name="Ink 69">
                <a:extLst>
                  <a:ext uri="{FF2B5EF4-FFF2-40B4-BE49-F238E27FC236}">
                    <a16:creationId xmlns:a16="http://schemas.microsoft.com/office/drawing/2014/main" id="{440871BC-43D8-A538-3C83-143F5DD5E189}"/>
                  </a:ext>
                </a:extLst>
              </p14:cNvPr>
              <p14:cNvContentPartPr/>
              <p14:nvPr/>
            </p14:nvContentPartPr>
            <p14:xfrm>
              <a:off x="478247" y="104422"/>
              <a:ext cx="360" cy="360"/>
            </p14:xfrm>
          </p:contentPart>
        </mc:Choice>
        <mc:Fallback>
          <p:pic>
            <p:nvPicPr>
              <p:cNvPr id="70" name="Ink 69">
                <a:extLst>
                  <a:ext uri="{FF2B5EF4-FFF2-40B4-BE49-F238E27FC236}">
                    <a16:creationId xmlns:a16="http://schemas.microsoft.com/office/drawing/2014/main" id="{440871BC-43D8-A538-3C83-143F5DD5E189}"/>
                  </a:ext>
                </a:extLst>
              </p:cNvPr>
              <p:cNvPicPr/>
              <p:nvPr/>
            </p:nvPicPr>
            <p:blipFill>
              <a:blip r:embed="rId14"/>
              <a:stretch>
                <a:fillRect/>
              </a:stretch>
            </p:blipFill>
            <p:spPr>
              <a:xfrm>
                <a:off x="469607" y="9542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36">
            <p14:nvContentPartPr>
              <p14:cNvPr id="71" name="Ink 70">
                <a:extLst>
                  <a:ext uri="{FF2B5EF4-FFF2-40B4-BE49-F238E27FC236}">
                    <a16:creationId xmlns:a16="http://schemas.microsoft.com/office/drawing/2014/main" id="{A81B1C7F-0BE0-8451-18C1-1908752745DA}"/>
                  </a:ext>
                </a:extLst>
              </p14:cNvPr>
              <p14:cNvContentPartPr/>
              <p14:nvPr/>
            </p14:nvContentPartPr>
            <p14:xfrm>
              <a:off x="613247" y="318982"/>
              <a:ext cx="360" cy="360"/>
            </p14:xfrm>
          </p:contentPart>
        </mc:Choice>
        <mc:Fallback>
          <p:pic>
            <p:nvPicPr>
              <p:cNvPr id="71" name="Ink 70">
                <a:extLst>
                  <a:ext uri="{FF2B5EF4-FFF2-40B4-BE49-F238E27FC236}">
                    <a16:creationId xmlns:a16="http://schemas.microsoft.com/office/drawing/2014/main" id="{A81B1C7F-0BE0-8451-18C1-1908752745DA}"/>
                  </a:ext>
                </a:extLst>
              </p:cNvPr>
              <p:cNvPicPr/>
              <p:nvPr/>
            </p:nvPicPr>
            <p:blipFill>
              <a:blip r:embed="rId14"/>
              <a:stretch>
                <a:fillRect/>
              </a:stretch>
            </p:blipFill>
            <p:spPr>
              <a:xfrm>
                <a:off x="604607" y="30998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37">
            <p14:nvContentPartPr>
              <p14:cNvPr id="72" name="Ink 71">
                <a:extLst>
                  <a:ext uri="{FF2B5EF4-FFF2-40B4-BE49-F238E27FC236}">
                    <a16:creationId xmlns:a16="http://schemas.microsoft.com/office/drawing/2014/main" id="{0C9C1643-8761-7843-1117-A3A9D142B012}"/>
                  </a:ext>
                </a:extLst>
              </p14:cNvPr>
              <p14:cNvContentPartPr/>
              <p14:nvPr/>
            </p14:nvContentPartPr>
            <p14:xfrm>
              <a:off x="1208687" y="423382"/>
              <a:ext cx="360" cy="360"/>
            </p14:xfrm>
          </p:contentPart>
        </mc:Choice>
        <mc:Fallback>
          <p:pic>
            <p:nvPicPr>
              <p:cNvPr id="72" name="Ink 71">
                <a:extLst>
                  <a:ext uri="{FF2B5EF4-FFF2-40B4-BE49-F238E27FC236}">
                    <a16:creationId xmlns:a16="http://schemas.microsoft.com/office/drawing/2014/main" id="{0C9C1643-8761-7843-1117-A3A9D142B012}"/>
                  </a:ext>
                </a:extLst>
              </p:cNvPr>
              <p:cNvPicPr/>
              <p:nvPr/>
            </p:nvPicPr>
            <p:blipFill>
              <a:blip r:embed="rId14"/>
              <a:stretch>
                <a:fillRect/>
              </a:stretch>
            </p:blipFill>
            <p:spPr>
              <a:xfrm>
                <a:off x="1199687" y="41438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38">
            <p14:nvContentPartPr>
              <p14:cNvPr id="73" name="Ink 72">
                <a:extLst>
                  <a:ext uri="{FF2B5EF4-FFF2-40B4-BE49-F238E27FC236}">
                    <a16:creationId xmlns:a16="http://schemas.microsoft.com/office/drawing/2014/main" id="{9E8169CA-D682-0164-B00A-29ED054A7B36}"/>
                  </a:ext>
                </a:extLst>
              </p14:cNvPr>
              <p14:cNvContentPartPr/>
              <p14:nvPr/>
            </p14:nvContentPartPr>
            <p14:xfrm>
              <a:off x="1951367" y="392782"/>
              <a:ext cx="360" cy="360"/>
            </p14:xfrm>
          </p:contentPart>
        </mc:Choice>
        <mc:Fallback>
          <p:pic>
            <p:nvPicPr>
              <p:cNvPr id="73" name="Ink 72">
                <a:extLst>
                  <a:ext uri="{FF2B5EF4-FFF2-40B4-BE49-F238E27FC236}">
                    <a16:creationId xmlns:a16="http://schemas.microsoft.com/office/drawing/2014/main" id="{9E8169CA-D682-0164-B00A-29ED054A7B36}"/>
                  </a:ext>
                </a:extLst>
              </p:cNvPr>
              <p:cNvPicPr/>
              <p:nvPr/>
            </p:nvPicPr>
            <p:blipFill>
              <a:blip r:embed="rId14"/>
              <a:stretch>
                <a:fillRect/>
              </a:stretch>
            </p:blipFill>
            <p:spPr>
              <a:xfrm>
                <a:off x="1942727" y="38378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39">
            <p14:nvContentPartPr>
              <p14:cNvPr id="74" name="Ink 73">
                <a:extLst>
                  <a:ext uri="{FF2B5EF4-FFF2-40B4-BE49-F238E27FC236}">
                    <a16:creationId xmlns:a16="http://schemas.microsoft.com/office/drawing/2014/main" id="{1520A9B1-1263-5496-474F-2017BE3E4561}"/>
                  </a:ext>
                </a:extLst>
              </p14:cNvPr>
              <p14:cNvContentPartPr/>
              <p14:nvPr/>
            </p14:nvContentPartPr>
            <p14:xfrm>
              <a:off x="2564807" y="91822"/>
              <a:ext cx="360" cy="360"/>
            </p14:xfrm>
          </p:contentPart>
        </mc:Choice>
        <mc:Fallback>
          <p:pic>
            <p:nvPicPr>
              <p:cNvPr id="74" name="Ink 73">
                <a:extLst>
                  <a:ext uri="{FF2B5EF4-FFF2-40B4-BE49-F238E27FC236}">
                    <a16:creationId xmlns:a16="http://schemas.microsoft.com/office/drawing/2014/main" id="{1520A9B1-1263-5496-474F-2017BE3E4561}"/>
                  </a:ext>
                </a:extLst>
              </p:cNvPr>
              <p:cNvPicPr/>
              <p:nvPr/>
            </p:nvPicPr>
            <p:blipFill>
              <a:blip r:embed="rId14"/>
              <a:stretch>
                <a:fillRect/>
              </a:stretch>
            </p:blipFill>
            <p:spPr>
              <a:xfrm>
                <a:off x="2556167" y="8282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40">
            <p14:nvContentPartPr>
              <p14:cNvPr id="75" name="Ink 74">
                <a:extLst>
                  <a:ext uri="{FF2B5EF4-FFF2-40B4-BE49-F238E27FC236}">
                    <a16:creationId xmlns:a16="http://schemas.microsoft.com/office/drawing/2014/main" id="{0FC6728F-61A0-E654-76EC-58624255CBB1}"/>
                  </a:ext>
                </a:extLst>
              </p14:cNvPr>
              <p14:cNvContentPartPr/>
              <p14:nvPr/>
            </p14:nvContentPartPr>
            <p14:xfrm>
              <a:off x="2847407" y="398542"/>
              <a:ext cx="360" cy="360"/>
            </p14:xfrm>
          </p:contentPart>
        </mc:Choice>
        <mc:Fallback>
          <p:pic>
            <p:nvPicPr>
              <p:cNvPr id="75" name="Ink 74">
                <a:extLst>
                  <a:ext uri="{FF2B5EF4-FFF2-40B4-BE49-F238E27FC236}">
                    <a16:creationId xmlns:a16="http://schemas.microsoft.com/office/drawing/2014/main" id="{0FC6728F-61A0-E654-76EC-58624255CBB1}"/>
                  </a:ext>
                </a:extLst>
              </p:cNvPr>
              <p:cNvPicPr/>
              <p:nvPr/>
            </p:nvPicPr>
            <p:blipFill>
              <a:blip r:embed="rId14"/>
              <a:stretch>
                <a:fillRect/>
              </a:stretch>
            </p:blipFill>
            <p:spPr>
              <a:xfrm>
                <a:off x="2838407" y="38990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41">
            <p14:nvContentPartPr>
              <p14:cNvPr id="76" name="Ink 75">
                <a:extLst>
                  <a:ext uri="{FF2B5EF4-FFF2-40B4-BE49-F238E27FC236}">
                    <a16:creationId xmlns:a16="http://schemas.microsoft.com/office/drawing/2014/main" id="{E1F636B3-8D08-642E-DC43-6370C21C9EB7}"/>
                  </a:ext>
                </a:extLst>
              </p14:cNvPr>
              <p14:cNvContentPartPr/>
              <p14:nvPr/>
            </p14:nvContentPartPr>
            <p14:xfrm>
              <a:off x="3436367" y="521302"/>
              <a:ext cx="360" cy="360"/>
            </p14:xfrm>
          </p:contentPart>
        </mc:Choice>
        <mc:Fallback>
          <p:pic>
            <p:nvPicPr>
              <p:cNvPr id="76" name="Ink 75">
                <a:extLst>
                  <a:ext uri="{FF2B5EF4-FFF2-40B4-BE49-F238E27FC236}">
                    <a16:creationId xmlns:a16="http://schemas.microsoft.com/office/drawing/2014/main" id="{E1F636B3-8D08-642E-DC43-6370C21C9EB7}"/>
                  </a:ext>
                </a:extLst>
              </p:cNvPr>
              <p:cNvPicPr/>
              <p:nvPr/>
            </p:nvPicPr>
            <p:blipFill>
              <a:blip r:embed="rId14"/>
              <a:stretch>
                <a:fillRect/>
              </a:stretch>
            </p:blipFill>
            <p:spPr>
              <a:xfrm>
                <a:off x="3427727" y="51266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42">
            <p14:nvContentPartPr>
              <p14:cNvPr id="77" name="Ink 76">
                <a:extLst>
                  <a:ext uri="{FF2B5EF4-FFF2-40B4-BE49-F238E27FC236}">
                    <a16:creationId xmlns:a16="http://schemas.microsoft.com/office/drawing/2014/main" id="{F2EC98A5-526D-DD55-3385-7ED2F922FA05}"/>
                  </a:ext>
                </a:extLst>
              </p14:cNvPr>
              <p14:cNvContentPartPr/>
              <p14:nvPr/>
            </p14:nvContentPartPr>
            <p14:xfrm>
              <a:off x="3755327" y="380182"/>
              <a:ext cx="360" cy="360"/>
            </p14:xfrm>
          </p:contentPart>
        </mc:Choice>
        <mc:Fallback>
          <p:pic>
            <p:nvPicPr>
              <p:cNvPr id="77" name="Ink 76">
                <a:extLst>
                  <a:ext uri="{FF2B5EF4-FFF2-40B4-BE49-F238E27FC236}">
                    <a16:creationId xmlns:a16="http://schemas.microsoft.com/office/drawing/2014/main" id="{F2EC98A5-526D-DD55-3385-7ED2F922FA05}"/>
                  </a:ext>
                </a:extLst>
              </p:cNvPr>
              <p:cNvPicPr/>
              <p:nvPr/>
            </p:nvPicPr>
            <p:blipFill>
              <a:blip r:embed="rId14"/>
              <a:stretch>
                <a:fillRect/>
              </a:stretch>
            </p:blipFill>
            <p:spPr>
              <a:xfrm>
                <a:off x="3746687" y="37154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43">
            <p14:nvContentPartPr>
              <p14:cNvPr id="78" name="Ink 77">
                <a:extLst>
                  <a:ext uri="{FF2B5EF4-FFF2-40B4-BE49-F238E27FC236}">
                    <a16:creationId xmlns:a16="http://schemas.microsoft.com/office/drawing/2014/main" id="{93EEDB35-94AD-E2AA-AA84-8F575580435D}"/>
                  </a:ext>
                </a:extLst>
              </p14:cNvPr>
              <p14:cNvContentPartPr/>
              <p14:nvPr/>
            </p14:nvContentPartPr>
            <p14:xfrm>
              <a:off x="3970607" y="509422"/>
              <a:ext cx="360" cy="360"/>
            </p14:xfrm>
          </p:contentPart>
        </mc:Choice>
        <mc:Fallback>
          <p:pic>
            <p:nvPicPr>
              <p:cNvPr id="78" name="Ink 77">
                <a:extLst>
                  <a:ext uri="{FF2B5EF4-FFF2-40B4-BE49-F238E27FC236}">
                    <a16:creationId xmlns:a16="http://schemas.microsoft.com/office/drawing/2014/main" id="{93EEDB35-94AD-E2AA-AA84-8F575580435D}"/>
                  </a:ext>
                </a:extLst>
              </p:cNvPr>
              <p:cNvPicPr/>
              <p:nvPr/>
            </p:nvPicPr>
            <p:blipFill>
              <a:blip r:embed="rId14"/>
              <a:stretch>
                <a:fillRect/>
              </a:stretch>
            </p:blipFill>
            <p:spPr>
              <a:xfrm>
                <a:off x="3961607" y="50042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44">
            <p14:nvContentPartPr>
              <p14:cNvPr id="79" name="Ink 78">
                <a:extLst>
                  <a:ext uri="{FF2B5EF4-FFF2-40B4-BE49-F238E27FC236}">
                    <a16:creationId xmlns:a16="http://schemas.microsoft.com/office/drawing/2014/main" id="{338EA713-82E5-B6DA-2C18-0D84E3BC7785}"/>
                  </a:ext>
                </a:extLst>
              </p14:cNvPr>
              <p14:cNvContentPartPr/>
              <p14:nvPr/>
            </p14:nvContentPartPr>
            <p14:xfrm>
              <a:off x="4129727" y="67342"/>
              <a:ext cx="360" cy="360"/>
            </p14:xfrm>
          </p:contentPart>
        </mc:Choice>
        <mc:Fallback>
          <p:pic>
            <p:nvPicPr>
              <p:cNvPr id="79" name="Ink 78">
                <a:extLst>
                  <a:ext uri="{FF2B5EF4-FFF2-40B4-BE49-F238E27FC236}">
                    <a16:creationId xmlns:a16="http://schemas.microsoft.com/office/drawing/2014/main" id="{338EA713-82E5-B6DA-2C18-0D84E3BC7785}"/>
                  </a:ext>
                </a:extLst>
              </p:cNvPr>
              <p:cNvPicPr/>
              <p:nvPr/>
            </p:nvPicPr>
            <p:blipFill>
              <a:blip r:embed="rId14"/>
              <a:stretch>
                <a:fillRect/>
              </a:stretch>
            </p:blipFill>
            <p:spPr>
              <a:xfrm>
                <a:off x="4121087" y="5870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45">
            <p14:nvContentPartPr>
              <p14:cNvPr id="80" name="Ink 79">
                <a:extLst>
                  <a:ext uri="{FF2B5EF4-FFF2-40B4-BE49-F238E27FC236}">
                    <a16:creationId xmlns:a16="http://schemas.microsoft.com/office/drawing/2014/main" id="{8AA67BD1-E3B6-E74B-C824-E4BA5655D5ED}"/>
                  </a:ext>
                </a:extLst>
              </p14:cNvPr>
              <p14:cNvContentPartPr/>
              <p14:nvPr/>
            </p14:nvContentPartPr>
            <p14:xfrm>
              <a:off x="3436367" y="73462"/>
              <a:ext cx="360" cy="360"/>
            </p14:xfrm>
          </p:contentPart>
        </mc:Choice>
        <mc:Fallback>
          <p:pic>
            <p:nvPicPr>
              <p:cNvPr id="80" name="Ink 79">
                <a:extLst>
                  <a:ext uri="{FF2B5EF4-FFF2-40B4-BE49-F238E27FC236}">
                    <a16:creationId xmlns:a16="http://schemas.microsoft.com/office/drawing/2014/main" id="{8AA67BD1-E3B6-E74B-C824-E4BA5655D5ED}"/>
                  </a:ext>
                </a:extLst>
              </p:cNvPr>
              <p:cNvPicPr/>
              <p:nvPr/>
            </p:nvPicPr>
            <p:blipFill>
              <a:blip r:embed="rId14"/>
              <a:stretch>
                <a:fillRect/>
              </a:stretch>
            </p:blipFill>
            <p:spPr>
              <a:xfrm>
                <a:off x="3427727" y="6446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46">
            <p14:nvContentPartPr>
              <p14:cNvPr id="81" name="Ink 80">
                <a:extLst>
                  <a:ext uri="{FF2B5EF4-FFF2-40B4-BE49-F238E27FC236}">
                    <a16:creationId xmlns:a16="http://schemas.microsoft.com/office/drawing/2014/main" id="{6BFC03C2-ABA2-8EAA-6E19-3E3635CA4F22}"/>
                  </a:ext>
                </a:extLst>
              </p14:cNvPr>
              <p14:cNvContentPartPr/>
              <p14:nvPr/>
            </p14:nvContentPartPr>
            <p14:xfrm>
              <a:off x="3061967" y="73462"/>
              <a:ext cx="360" cy="360"/>
            </p14:xfrm>
          </p:contentPart>
        </mc:Choice>
        <mc:Fallback>
          <p:pic>
            <p:nvPicPr>
              <p:cNvPr id="81" name="Ink 80">
                <a:extLst>
                  <a:ext uri="{FF2B5EF4-FFF2-40B4-BE49-F238E27FC236}">
                    <a16:creationId xmlns:a16="http://schemas.microsoft.com/office/drawing/2014/main" id="{6BFC03C2-ABA2-8EAA-6E19-3E3635CA4F22}"/>
                  </a:ext>
                </a:extLst>
              </p:cNvPr>
              <p:cNvPicPr/>
              <p:nvPr/>
            </p:nvPicPr>
            <p:blipFill>
              <a:blip r:embed="rId14"/>
              <a:stretch>
                <a:fillRect/>
              </a:stretch>
            </p:blipFill>
            <p:spPr>
              <a:xfrm>
                <a:off x="3053327" y="6446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47">
            <p14:nvContentPartPr>
              <p14:cNvPr id="82" name="Ink 81">
                <a:extLst>
                  <a:ext uri="{FF2B5EF4-FFF2-40B4-BE49-F238E27FC236}">
                    <a16:creationId xmlns:a16="http://schemas.microsoft.com/office/drawing/2014/main" id="{4AC45AE9-B086-3FF7-5A7D-EC987D58BAFC}"/>
                  </a:ext>
                </a:extLst>
              </p14:cNvPr>
              <p14:cNvContentPartPr/>
              <p14:nvPr/>
            </p14:nvContentPartPr>
            <p14:xfrm>
              <a:off x="1227047" y="91822"/>
              <a:ext cx="360" cy="360"/>
            </p14:xfrm>
          </p:contentPart>
        </mc:Choice>
        <mc:Fallback>
          <p:pic>
            <p:nvPicPr>
              <p:cNvPr id="82" name="Ink 81">
                <a:extLst>
                  <a:ext uri="{FF2B5EF4-FFF2-40B4-BE49-F238E27FC236}">
                    <a16:creationId xmlns:a16="http://schemas.microsoft.com/office/drawing/2014/main" id="{4AC45AE9-B086-3FF7-5A7D-EC987D58BAFC}"/>
                  </a:ext>
                </a:extLst>
              </p:cNvPr>
              <p:cNvPicPr/>
              <p:nvPr/>
            </p:nvPicPr>
            <p:blipFill>
              <a:blip r:embed="rId14"/>
              <a:stretch>
                <a:fillRect/>
              </a:stretch>
            </p:blipFill>
            <p:spPr>
              <a:xfrm>
                <a:off x="1218407" y="8282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48">
            <p14:nvContentPartPr>
              <p14:cNvPr id="83" name="Ink 82">
                <a:extLst>
                  <a:ext uri="{FF2B5EF4-FFF2-40B4-BE49-F238E27FC236}">
                    <a16:creationId xmlns:a16="http://schemas.microsoft.com/office/drawing/2014/main" id="{04A4E76D-E925-29C7-1229-C7DAEA2A3C11}"/>
                  </a:ext>
                </a:extLst>
              </p14:cNvPr>
              <p14:cNvContentPartPr/>
              <p14:nvPr/>
            </p14:nvContentPartPr>
            <p14:xfrm>
              <a:off x="809807" y="417262"/>
              <a:ext cx="360" cy="360"/>
            </p14:xfrm>
          </p:contentPart>
        </mc:Choice>
        <mc:Fallback>
          <p:pic>
            <p:nvPicPr>
              <p:cNvPr id="83" name="Ink 82">
                <a:extLst>
                  <a:ext uri="{FF2B5EF4-FFF2-40B4-BE49-F238E27FC236}">
                    <a16:creationId xmlns:a16="http://schemas.microsoft.com/office/drawing/2014/main" id="{04A4E76D-E925-29C7-1229-C7DAEA2A3C11}"/>
                  </a:ext>
                </a:extLst>
              </p:cNvPr>
              <p:cNvPicPr/>
              <p:nvPr/>
            </p:nvPicPr>
            <p:blipFill>
              <a:blip r:embed="rId14"/>
              <a:stretch>
                <a:fillRect/>
              </a:stretch>
            </p:blipFill>
            <p:spPr>
              <a:xfrm>
                <a:off x="801167" y="40826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49">
            <p14:nvContentPartPr>
              <p14:cNvPr id="84" name="Ink 83">
                <a:extLst>
                  <a:ext uri="{FF2B5EF4-FFF2-40B4-BE49-F238E27FC236}">
                    <a16:creationId xmlns:a16="http://schemas.microsoft.com/office/drawing/2014/main" id="{C5E9996A-D863-3EC1-F9A4-5F6C9AE9975C}"/>
                  </a:ext>
                </a:extLst>
              </p14:cNvPr>
              <p14:cNvContentPartPr/>
              <p14:nvPr/>
            </p14:nvContentPartPr>
            <p14:xfrm>
              <a:off x="67487" y="61222"/>
              <a:ext cx="360" cy="360"/>
            </p14:xfrm>
          </p:contentPart>
        </mc:Choice>
        <mc:Fallback>
          <p:pic>
            <p:nvPicPr>
              <p:cNvPr id="84" name="Ink 83">
                <a:extLst>
                  <a:ext uri="{FF2B5EF4-FFF2-40B4-BE49-F238E27FC236}">
                    <a16:creationId xmlns:a16="http://schemas.microsoft.com/office/drawing/2014/main" id="{C5E9996A-D863-3EC1-F9A4-5F6C9AE9975C}"/>
                  </a:ext>
                </a:extLst>
              </p:cNvPr>
              <p:cNvPicPr/>
              <p:nvPr/>
            </p:nvPicPr>
            <p:blipFill>
              <a:blip r:embed="rId14"/>
              <a:stretch>
                <a:fillRect/>
              </a:stretch>
            </p:blipFill>
            <p:spPr>
              <a:xfrm>
                <a:off x="58847" y="5222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50">
            <p14:nvContentPartPr>
              <p14:cNvPr id="85" name="Ink 84">
                <a:extLst>
                  <a:ext uri="{FF2B5EF4-FFF2-40B4-BE49-F238E27FC236}">
                    <a16:creationId xmlns:a16="http://schemas.microsoft.com/office/drawing/2014/main" id="{CA1EE16A-FF19-5424-3896-02B04AEA4414}"/>
                  </a:ext>
                </a:extLst>
              </p14:cNvPr>
              <p14:cNvContentPartPr/>
              <p14:nvPr/>
            </p14:nvContentPartPr>
            <p14:xfrm>
              <a:off x="122567" y="202342"/>
              <a:ext cx="360" cy="360"/>
            </p14:xfrm>
          </p:contentPart>
        </mc:Choice>
        <mc:Fallback>
          <p:pic>
            <p:nvPicPr>
              <p:cNvPr id="85" name="Ink 84">
                <a:extLst>
                  <a:ext uri="{FF2B5EF4-FFF2-40B4-BE49-F238E27FC236}">
                    <a16:creationId xmlns:a16="http://schemas.microsoft.com/office/drawing/2014/main" id="{CA1EE16A-FF19-5424-3896-02B04AEA4414}"/>
                  </a:ext>
                </a:extLst>
              </p:cNvPr>
              <p:cNvPicPr/>
              <p:nvPr/>
            </p:nvPicPr>
            <p:blipFill>
              <a:blip r:embed="rId14"/>
              <a:stretch>
                <a:fillRect/>
              </a:stretch>
            </p:blipFill>
            <p:spPr>
              <a:xfrm>
                <a:off x="113567" y="19370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51">
            <p14:nvContentPartPr>
              <p14:cNvPr id="86" name="Ink 85">
                <a:extLst>
                  <a:ext uri="{FF2B5EF4-FFF2-40B4-BE49-F238E27FC236}">
                    <a16:creationId xmlns:a16="http://schemas.microsoft.com/office/drawing/2014/main" id="{7D531AAB-230C-38CA-C9FE-458A97B13393}"/>
                  </a:ext>
                </a:extLst>
              </p14:cNvPr>
              <p14:cNvContentPartPr/>
              <p14:nvPr/>
            </p14:nvContentPartPr>
            <p14:xfrm>
              <a:off x="447647" y="386302"/>
              <a:ext cx="360" cy="360"/>
            </p14:xfrm>
          </p:contentPart>
        </mc:Choice>
        <mc:Fallback>
          <p:pic>
            <p:nvPicPr>
              <p:cNvPr id="86" name="Ink 85">
                <a:extLst>
                  <a:ext uri="{FF2B5EF4-FFF2-40B4-BE49-F238E27FC236}">
                    <a16:creationId xmlns:a16="http://schemas.microsoft.com/office/drawing/2014/main" id="{7D531AAB-230C-38CA-C9FE-458A97B13393}"/>
                  </a:ext>
                </a:extLst>
              </p:cNvPr>
              <p:cNvPicPr/>
              <p:nvPr/>
            </p:nvPicPr>
            <p:blipFill>
              <a:blip r:embed="rId14"/>
              <a:stretch>
                <a:fillRect/>
              </a:stretch>
            </p:blipFill>
            <p:spPr>
              <a:xfrm>
                <a:off x="439007" y="37766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52">
            <p14:nvContentPartPr>
              <p14:cNvPr id="87" name="Ink 86">
                <a:extLst>
                  <a:ext uri="{FF2B5EF4-FFF2-40B4-BE49-F238E27FC236}">
                    <a16:creationId xmlns:a16="http://schemas.microsoft.com/office/drawing/2014/main" id="{2EAFE73C-781B-E386-7053-5BE8916768FB}"/>
                  </a:ext>
                </a:extLst>
              </p14:cNvPr>
              <p14:cNvContentPartPr/>
              <p14:nvPr/>
            </p14:nvContentPartPr>
            <p14:xfrm>
              <a:off x="705407" y="67342"/>
              <a:ext cx="360" cy="360"/>
            </p14:xfrm>
          </p:contentPart>
        </mc:Choice>
        <mc:Fallback>
          <p:pic>
            <p:nvPicPr>
              <p:cNvPr id="87" name="Ink 86">
                <a:extLst>
                  <a:ext uri="{FF2B5EF4-FFF2-40B4-BE49-F238E27FC236}">
                    <a16:creationId xmlns:a16="http://schemas.microsoft.com/office/drawing/2014/main" id="{2EAFE73C-781B-E386-7053-5BE8916768FB}"/>
                  </a:ext>
                </a:extLst>
              </p:cNvPr>
              <p:cNvPicPr/>
              <p:nvPr/>
            </p:nvPicPr>
            <p:blipFill>
              <a:blip r:embed="rId14"/>
              <a:stretch>
                <a:fillRect/>
              </a:stretch>
            </p:blipFill>
            <p:spPr>
              <a:xfrm>
                <a:off x="696767" y="5870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53">
            <p14:nvContentPartPr>
              <p14:cNvPr id="88" name="Ink 87">
                <a:extLst>
                  <a:ext uri="{FF2B5EF4-FFF2-40B4-BE49-F238E27FC236}">
                    <a16:creationId xmlns:a16="http://schemas.microsoft.com/office/drawing/2014/main" id="{5693EC46-E317-B864-79FC-E69076246F22}"/>
                  </a:ext>
                </a:extLst>
              </p14:cNvPr>
              <p14:cNvContentPartPr/>
              <p14:nvPr/>
            </p14:nvContentPartPr>
            <p14:xfrm>
              <a:off x="11690447" y="140782"/>
              <a:ext cx="360" cy="360"/>
            </p14:xfrm>
          </p:contentPart>
        </mc:Choice>
        <mc:Fallback>
          <p:pic>
            <p:nvPicPr>
              <p:cNvPr id="88" name="Ink 87">
                <a:extLst>
                  <a:ext uri="{FF2B5EF4-FFF2-40B4-BE49-F238E27FC236}">
                    <a16:creationId xmlns:a16="http://schemas.microsoft.com/office/drawing/2014/main" id="{5693EC46-E317-B864-79FC-E69076246F22}"/>
                  </a:ext>
                </a:extLst>
              </p:cNvPr>
              <p:cNvPicPr/>
              <p:nvPr/>
            </p:nvPicPr>
            <p:blipFill>
              <a:blip r:embed="rId14"/>
              <a:stretch>
                <a:fillRect/>
              </a:stretch>
            </p:blipFill>
            <p:spPr>
              <a:xfrm>
                <a:off x="11681807" y="13214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54">
            <p14:nvContentPartPr>
              <p14:cNvPr id="91" name="Ink 90">
                <a:extLst>
                  <a:ext uri="{FF2B5EF4-FFF2-40B4-BE49-F238E27FC236}">
                    <a16:creationId xmlns:a16="http://schemas.microsoft.com/office/drawing/2014/main" id="{F8293679-E45D-ECEE-E258-73AC0577A948}"/>
                  </a:ext>
                </a:extLst>
              </p14:cNvPr>
              <p14:cNvContentPartPr/>
              <p14:nvPr/>
            </p14:nvContentPartPr>
            <p14:xfrm>
              <a:off x="12064847" y="67342"/>
              <a:ext cx="360" cy="360"/>
            </p14:xfrm>
          </p:contentPart>
        </mc:Choice>
        <mc:Fallback>
          <p:pic>
            <p:nvPicPr>
              <p:cNvPr id="91" name="Ink 90">
                <a:extLst>
                  <a:ext uri="{FF2B5EF4-FFF2-40B4-BE49-F238E27FC236}">
                    <a16:creationId xmlns:a16="http://schemas.microsoft.com/office/drawing/2014/main" id="{F8293679-E45D-ECEE-E258-73AC0577A948}"/>
                  </a:ext>
                </a:extLst>
              </p:cNvPr>
              <p:cNvPicPr/>
              <p:nvPr/>
            </p:nvPicPr>
            <p:blipFill>
              <a:blip r:embed="rId14"/>
              <a:stretch>
                <a:fillRect/>
              </a:stretch>
            </p:blipFill>
            <p:spPr>
              <a:xfrm>
                <a:off x="12056207" y="5870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55">
            <p14:nvContentPartPr>
              <p14:cNvPr id="92" name="Ink 91">
                <a:extLst>
                  <a:ext uri="{FF2B5EF4-FFF2-40B4-BE49-F238E27FC236}">
                    <a16:creationId xmlns:a16="http://schemas.microsoft.com/office/drawing/2014/main" id="{4EDB4F51-F6F1-7264-8569-02DBB5F7B941}"/>
                  </a:ext>
                </a:extLst>
              </p14:cNvPr>
              <p14:cNvContentPartPr/>
              <p14:nvPr/>
            </p14:nvContentPartPr>
            <p14:xfrm>
              <a:off x="11948567" y="159142"/>
              <a:ext cx="360" cy="360"/>
            </p14:xfrm>
          </p:contentPart>
        </mc:Choice>
        <mc:Fallback>
          <p:pic>
            <p:nvPicPr>
              <p:cNvPr id="92" name="Ink 91">
                <a:extLst>
                  <a:ext uri="{FF2B5EF4-FFF2-40B4-BE49-F238E27FC236}">
                    <a16:creationId xmlns:a16="http://schemas.microsoft.com/office/drawing/2014/main" id="{4EDB4F51-F6F1-7264-8569-02DBB5F7B941}"/>
                  </a:ext>
                </a:extLst>
              </p:cNvPr>
              <p:cNvPicPr/>
              <p:nvPr/>
            </p:nvPicPr>
            <p:blipFill>
              <a:blip r:embed="rId14"/>
              <a:stretch>
                <a:fillRect/>
              </a:stretch>
            </p:blipFill>
            <p:spPr>
              <a:xfrm>
                <a:off x="11939567" y="15050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56">
            <p14:nvContentPartPr>
              <p14:cNvPr id="93" name="Ink 92">
                <a:extLst>
                  <a:ext uri="{FF2B5EF4-FFF2-40B4-BE49-F238E27FC236}">
                    <a16:creationId xmlns:a16="http://schemas.microsoft.com/office/drawing/2014/main" id="{CA1E15E3-8008-F4A9-0FBE-528F02D39628}"/>
                  </a:ext>
                </a:extLst>
              </p14:cNvPr>
              <p14:cNvContentPartPr/>
              <p14:nvPr/>
            </p14:nvContentPartPr>
            <p14:xfrm>
              <a:off x="11819687" y="318982"/>
              <a:ext cx="360" cy="360"/>
            </p14:xfrm>
          </p:contentPart>
        </mc:Choice>
        <mc:Fallback>
          <p:pic>
            <p:nvPicPr>
              <p:cNvPr id="93" name="Ink 92">
                <a:extLst>
                  <a:ext uri="{FF2B5EF4-FFF2-40B4-BE49-F238E27FC236}">
                    <a16:creationId xmlns:a16="http://schemas.microsoft.com/office/drawing/2014/main" id="{CA1E15E3-8008-F4A9-0FBE-528F02D39628}"/>
                  </a:ext>
                </a:extLst>
              </p:cNvPr>
              <p:cNvPicPr/>
              <p:nvPr/>
            </p:nvPicPr>
            <p:blipFill>
              <a:blip r:embed="rId14"/>
              <a:stretch>
                <a:fillRect/>
              </a:stretch>
            </p:blipFill>
            <p:spPr>
              <a:xfrm>
                <a:off x="11810687" y="30998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57">
            <p14:nvContentPartPr>
              <p14:cNvPr id="94" name="Ink 93">
                <a:extLst>
                  <a:ext uri="{FF2B5EF4-FFF2-40B4-BE49-F238E27FC236}">
                    <a16:creationId xmlns:a16="http://schemas.microsoft.com/office/drawing/2014/main" id="{1AEBDB59-00B2-35EA-435A-5197DC6FD151}"/>
                  </a:ext>
                </a:extLst>
              </p14:cNvPr>
              <p14:cNvContentPartPr/>
              <p14:nvPr/>
            </p14:nvContentPartPr>
            <p14:xfrm>
              <a:off x="11604767" y="220702"/>
              <a:ext cx="360" cy="360"/>
            </p14:xfrm>
          </p:contentPart>
        </mc:Choice>
        <mc:Fallback>
          <p:pic>
            <p:nvPicPr>
              <p:cNvPr id="94" name="Ink 93">
                <a:extLst>
                  <a:ext uri="{FF2B5EF4-FFF2-40B4-BE49-F238E27FC236}">
                    <a16:creationId xmlns:a16="http://schemas.microsoft.com/office/drawing/2014/main" id="{1AEBDB59-00B2-35EA-435A-5197DC6FD151}"/>
                  </a:ext>
                </a:extLst>
              </p:cNvPr>
              <p:cNvPicPr/>
              <p:nvPr/>
            </p:nvPicPr>
            <p:blipFill>
              <a:blip r:embed="rId14"/>
              <a:stretch>
                <a:fillRect/>
              </a:stretch>
            </p:blipFill>
            <p:spPr>
              <a:xfrm>
                <a:off x="11595767" y="21206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58">
            <p14:nvContentPartPr>
              <p14:cNvPr id="95" name="Ink 94">
                <a:extLst>
                  <a:ext uri="{FF2B5EF4-FFF2-40B4-BE49-F238E27FC236}">
                    <a16:creationId xmlns:a16="http://schemas.microsoft.com/office/drawing/2014/main" id="{BC0A0460-FEBE-8F70-EC3B-CEA8E4E8D094}"/>
                  </a:ext>
                </a:extLst>
              </p14:cNvPr>
              <p14:cNvContentPartPr/>
              <p14:nvPr/>
            </p14:nvContentPartPr>
            <p14:xfrm>
              <a:off x="11488127" y="91822"/>
              <a:ext cx="360" cy="360"/>
            </p14:xfrm>
          </p:contentPart>
        </mc:Choice>
        <mc:Fallback>
          <p:pic>
            <p:nvPicPr>
              <p:cNvPr id="95" name="Ink 94">
                <a:extLst>
                  <a:ext uri="{FF2B5EF4-FFF2-40B4-BE49-F238E27FC236}">
                    <a16:creationId xmlns:a16="http://schemas.microsoft.com/office/drawing/2014/main" id="{BC0A0460-FEBE-8F70-EC3B-CEA8E4E8D094}"/>
                  </a:ext>
                </a:extLst>
              </p:cNvPr>
              <p:cNvPicPr/>
              <p:nvPr/>
            </p:nvPicPr>
            <p:blipFill>
              <a:blip r:embed="rId14"/>
              <a:stretch>
                <a:fillRect/>
              </a:stretch>
            </p:blipFill>
            <p:spPr>
              <a:xfrm>
                <a:off x="11479127" y="8282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59">
            <p14:nvContentPartPr>
              <p14:cNvPr id="96" name="Ink 95">
                <a:extLst>
                  <a:ext uri="{FF2B5EF4-FFF2-40B4-BE49-F238E27FC236}">
                    <a16:creationId xmlns:a16="http://schemas.microsoft.com/office/drawing/2014/main" id="{0D3E3AD2-D157-863D-D6DF-A2DCCB9885B0}"/>
                  </a:ext>
                </a:extLst>
              </p14:cNvPr>
              <p14:cNvContentPartPr/>
              <p14:nvPr/>
            </p14:nvContentPartPr>
            <p14:xfrm>
              <a:off x="11537087" y="331222"/>
              <a:ext cx="360" cy="360"/>
            </p14:xfrm>
          </p:contentPart>
        </mc:Choice>
        <mc:Fallback>
          <p:pic>
            <p:nvPicPr>
              <p:cNvPr id="96" name="Ink 95">
                <a:extLst>
                  <a:ext uri="{FF2B5EF4-FFF2-40B4-BE49-F238E27FC236}">
                    <a16:creationId xmlns:a16="http://schemas.microsoft.com/office/drawing/2014/main" id="{0D3E3AD2-D157-863D-D6DF-A2DCCB9885B0}"/>
                  </a:ext>
                </a:extLst>
              </p:cNvPr>
              <p:cNvPicPr/>
              <p:nvPr/>
            </p:nvPicPr>
            <p:blipFill>
              <a:blip r:embed="rId14"/>
              <a:stretch>
                <a:fillRect/>
              </a:stretch>
            </p:blipFill>
            <p:spPr>
              <a:xfrm>
                <a:off x="11528447" y="32222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60">
            <p14:nvContentPartPr>
              <p14:cNvPr id="98" name="Ink 97">
                <a:extLst>
                  <a:ext uri="{FF2B5EF4-FFF2-40B4-BE49-F238E27FC236}">
                    <a16:creationId xmlns:a16="http://schemas.microsoft.com/office/drawing/2014/main" id="{34612749-1D1D-320E-5978-CC065E5EA281}"/>
                  </a:ext>
                </a:extLst>
              </p14:cNvPr>
              <p14:cNvContentPartPr/>
              <p14:nvPr/>
            </p14:nvContentPartPr>
            <p14:xfrm>
              <a:off x="5688887" y="337342"/>
              <a:ext cx="360" cy="360"/>
            </p14:xfrm>
          </p:contentPart>
        </mc:Choice>
        <mc:Fallback>
          <p:pic>
            <p:nvPicPr>
              <p:cNvPr id="98" name="Ink 97">
                <a:extLst>
                  <a:ext uri="{FF2B5EF4-FFF2-40B4-BE49-F238E27FC236}">
                    <a16:creationId xmlns:a16="http://schemas.microsoft.com/office/drawing/2014/main" id="{34612749-1D1D-320E-5978-CC065E5EA281}"/>
                  </a:ext>
                </a:extLst>
              </p:cNvPr>
              <p:cNvPicPr/>
              <p:nvPr/>
            </p:nvPicPr>
            <p:blipFill>
              <a:blip r:embed="rId14"/>
              <a:stretch>
                <a:fillRect/>
              </a:stretch>
            </p:blipFill>
            <p:spPr>
              <a:xfrm>
                <a:off x="5680247" y="32870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61">
            <p14:nvContentPartPr>
              <p14:cNvPr id="99" name="Ink 98">
                <a:extLst>
                  <a:ext uri="{FF2B5EF4-FFF2-40B4-BE49-F238E27FC236}">
                    <a16:creationId xmlns:a16="http://schemas.microsoft.com/office/drawing/2014/main" id="{92F5CCF4-3ECB-BE0E-BBB7-2459A530FA0C}"/>
                  </a:ext>
                </a:extLst>
              </p14:cNvPr>
              <p14:cNvContentPartPr/>
              <p14:nvPr/>
            </p14:nvContentPartPr>
            <p14:xfrm>
              <a:off x="5271287" y="380182"/>
              <a:ext cx="360" cy="360"/>
            </p14:xfrm>
          </p:contentPart>
        </mc:Choice>
        <mc:Fallback>
          <p:pic>
            <p:nvPicPr>
              <p:cNvPr id="99" name="Ink 98">
                <a:extLst>
                  <a:ext uri="{FF2B5EF4-FFF2-40B4-BE49-F238E27FC236}">
                    <a16:creationId xmlns:a16="http://schemas.microsoft.com/office/drawing/2014/main" id="{92F5CCF4-3ECB-BE0E-BBB7-2459A530FA0C}"/>
                  </a:ext>
                </a:extLst>
              </p:cNvPr>
              <p:cNvPicPr/>
              <p:nvPr/>
            </p:nvPicPr>
            <p:blipFill>
              <a:blip r:embed="rId14"/>
              <a:stretch>
                <a:fillRect/>
              </a:stretch>
            </p:blipFill>
            <p:spPr>
              <a:xfrm>
                <a:off x="5262647" y="37154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62">
            <p14:nvContentPartPr>
              <p14:cNvPr id="100" name="Ink 99">
                <a:extLst>
                  <a:ext uri="{FF2B5EF4-FFF2-40B4-BE49-F238E27FC236}">
                    <a16:creationId xmlns:a16="http://schemas.microsoft.com/office/drawing/2014/main" id="{47EC16B4-8C04-C2C4-9F1A-C2D98AD4B7C8}"/>
                  </a:ext>
                </a:extLst>
              </p14:cNvPr>
              <p14:cNvContentPartPr/>
              <p14:nvPr/>
            </p14:nvContentPartPr>
            <p14:xfrm>
              <a:off x="4755767" y="367942"/>
              <a:ext cx="360" cy="360"/>
            </p14:xfrm>
          </p:contentPart>
        </mc:Choice>
        <mc:Fallback>
          <p:pic>
            <p:nvPicPr>
              <p:cNvPr id="100" name="Ink 99">
                <a:extLst>
                  <a:ext uri="{FF2B5EF4-FFF2-40B4-BE49-F238E27FC236}">
                    <a16:creationId xmlns:a16="http://schemas.microsoft.com/office/drawing/2014/main" id="{47EC16B4-8C04-C2C4-9F1A-C2D98AD4B7C8}"/>
                  </a:ext>
                </a:extLst>
              </p:cNvPr>
              <p:cNvPicPr/>
              <p:nvPr/>
            </p:nvPicPr>
            <p:blipFill>
              <a:blip r:embed="rId14"/>
              <a:stretch>
                <a:fillRect/>
              </a:stretch>
            </p:blipFill>
            <p:spPr>
              <a:xfrm>
                <a:off x="4746767" y="35930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63">
            <p14:nvContentPartPr>
              <p14:cNvPr id="101" name="Ink 100">
                <a:extLst>
                  <a:ext uri="{FF2B5EF4-FFF2-40B4-BE49-F238E27FC236}">
                    <a16:creationId xmlns:a16="http://schemas.microsoft.com/office/drawing/2014/main" id="{6DDC3D0C-9730-70C6-71AB-B742049D5EA1}"/>
                  </a:ext>
                </a:extLst>
              </p14:cNvPr>
              <p14:cNvContentPartPr/>
              <p14:nvPr/>
            </p14:nvContentPartPr>
            <p14:xfrm>
              <a:off x="6621647" y="405022"/>
              <a:ext cx="360" cy="360"/>
            </p14:xfrm>
          </p:contentPart>
        </mc:Choice>
        <mc:Fallback>
          <p:pic>
            <p:nvPicPr>
              <p:cNvPr id="101" name="Ink 100">
                <a:extLst>
                  <a:ext uri="{FF2B5EF4-FFF2-40B4-BE49-F238E27FC236}">
                    <a16:creationId xmlns:a16="http://schemas.microsoft.com/office/drawing/2014/main" id="{6DDC3D0C-9730-70C6-71AB-B742049D5EA1}"/>
                  </a:ext>
                </a:extLst>
              </p:cNvPr>
              <p:cNvPicPr/>
              <p:nvPr/>
            </p:nvPicPr>
            <p:blipFill>
              <a:blip r:embed="rId14"/>
              <a:stretch>
                <a:fillRect/>
              </a:stretch>
            </p:blipFill>
            <p:spPr>
              <a:xfrm>
                <a:off x="6613007" y="39602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64">
            <p14:nvContentPartPr>
              <p14:cNvPr id="102" name="Ink 101">
                <a:extLst>
                  <a:ext uri="{FF2B5EF4-FFF2-40B4-BE49-F238E27FC236}">
                    <a16:creationId xmlns:a16="http://schemas.microsoft.com/office/drawing/2014/main" id="{00EBF2A9-D793-1871-6FA2-BCBA2B4CD3C6}"/>
                  </a:ext>
                </a:extLst>
              </p14:cNvPr>
              <p14:cNvContentPartPr/>
              <p14:nvPr/>
            </p14:nvContentPartPr>
            <p14:xfrm>
              <a:off x="7271807" y="374422"/>
              <a:ext cx="360" cy="360"/>
            </p14:xfrm>
          </p:contentPart>
        </mc:Choice>
        <mc:Fallback>
          <p:pic>
            <p:nvPicPr>
              <p:cNvPr id="102" name="Ink 101">
                <a:extLst>
                  <a:ext uri="{FF2B5EF4-FFF2-40B4-BE49-F238E27FC236}">
                    <a16:creationId xmlns:a16="http://schemas.microsoft.com/office/drawing/2014/main" id="{00EBF2A9-D793-1871-6FA2-BCBA2B4CD3C6}"/>
                  </a:ext>
                </a:extLst>
              </p:cNvPr>
              <p:cNvPicPr/>
              <p:nvPr/>
            </p:nvPicPr>
            <p:blipFill>
              <a:blip r:embed="rId14"/>
              <a:stretch>
                <a:fillRect/>
              </a:stretch>
            </p:blipFill>
            <p:spPr>
              <a:xfrm>
                <a:off x="7263167" y="36542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65">
            <p14:nvContentPartPr>
              <p14:cNvPr id="103" name="Ink 102">
                <a:extLst>
                  <a:ext uri="{FF2B5EF4-FFF2-40B4-BE49-F238E27FC236}">
                    <a16:creationId xmlns:a16="http://schemas.microsoft.com/office/drawing/2014/main" id="{F79B1D8A-C4A7-FD9B-B38B-1C0FBA7E9EA7}"/>
                  </a:ext>
                </a:extLst>
              </p14:cNvPr>
              <p14:cNvContentPartPr/>
              <p14:nvPr/>
            </p14:nvContentPartPr>
            <p14:xfrm>
              <a:off x="7572767" y="355702"/>
              <a:ext cx="360" cy="360"/>
            </p14:xfrm>
          </p:contentPart>
        </mc:Choice>
        <mc:Fallback>
          <p:pic>
            <p:nvPicPr>
              <p:cNvPr id="103" name="Ink 102">
                <a:extLst>
                  <a:ext uri="{FF2B5EF4-FFF2-40B4-BE49-F238E27FC236}">
                    <a16:creationId xmlns:a16="http://schemas.microsoft.com/office/drawing/2014/main" id="{F79B1D8A-C4A7-FD9B-B38B-1C0FBA7E9EA7}"/>
                  </a:ext>
                </a:extLst>
              </p:cNvPr>
              <p:cNvPicPr/>
              <p:nvPr/>
            </p:nvPicPr>
            <p:blipFill>
              <a:blip r:embed="rId14"/>
              <a:stretch>
                <a:fillRect/>
              </a:stretch>
            </p:blipFill>
            <p:spPr>
              <a:xfrm>
                <a:off x="7564127" y="34706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66">
            <p14:nvContentPartPr>
              <p14:cNvPr id="104" name="Ink 103">
                <a:extLst>
                  <a:ext uri="{FF2B5EF4-FFF2-40B4-BE49-F238E27FC236}">
                    <a16:creationId xmlns:a16="http://schemas.microsoft.com/office/drawing/2014/main" id="{FFE49AA2-9AA5-112C-ACDA-A8048F14E474}"/>
                  </a:ext>
                </a:extLst>
              </p14:cNvPr>
              <p14:cNvContentPartPr/>
              <p14:nvPr/>
            </p14:nvContentPartPr>
            <p14:xfrm>
              <a:off x="8002247" y="367942"/>
              <a:ext cx="360" cy="360"/>
            </p14:xfrm>
          </p:contentPart>
        </mc:Choice>
        <mc:Fallback>
          <p:pic>
            <p:nvPicPr>
              <p:cNvPr id="104" name="Ink 103">
                <a:extLst>
                  <a:ext uri="{FF2B5EF4-FFF2-40B4-BE49-F238E27FC236}">
                    <a16:creationId xmlns:a16="http://schemas.microsoft.com/office/drawing/2014/main" id="{FFE49AA2-9AA5-112C-ACDA-A8048F14E474}"/>
                  </a:ext>
                </a:extLst>
              </p:cNvPr>
              <p:cNvPicPr/>
              <p:nvPr/>
            </p:nvPicPr>
            <p:blipFill>
              <a:blip r:embed="rId14"/>
              <a:stretch>
                <a:fillRect/>
              </a:stretch>
            </p:blipFill>
            <p:spPr>
              <a:xfrm>
                <a:off x="7993247" y="35930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67">
            <p14:nvContentPartPr>
              <p14:cNvPr id="105" name="Ink 104">
                <a:extLst>
                  <a:ext uri="{FF2B5EF4-FFF2-40B4-BE49-F238E27FC236}">
                    <a16:creationId xmlns:a16="http://schemas.microsoft.com/office/drawing/2014/main" id="{D46A881D-2EDA-0E4E-6242-F8912B0B55BE}"/>
                  </a:ext>
                </a:extLst>
              </p14:cNvPr>
              <p14:cNvContentPartPr/>
              <p14:nvPr/>
            </p14:nvContentPartPr>
            <p14:xfrm>
              <a:off x="8137247" y="490702"/>
              <a:ext cx="360" cy="360"/>
            </p14:xfrm>
          </p:contentPart>
        </mc:Choice>
        <mc:Fallback>
          <p:pic>
            <p:nvPicPr>
              <p:cNvPr id="105" name="Ink 104">
                <a:extLst>
                  <a:ext uri="{FF2B5EF4-FFF2-40B4-BE49-F238E27FC236}">
                    <a16:creationId xmlns:a16="http://schemas.microsoft.com/office/drawing/2014/main" id="{D46A881D-2EDA-0E4E-6242-F8912B0B55BE}"/>
                  </a:ext>
                </a:extLst>
              </p:cNvPr>
              <p:cNvPicPr/>
              <p:nvPr/>
            </p:nvPicPr>
            <p:blipFill>
              <a:blip r:embed="rId14"/>
              <a:stretch>
                <a:fillRect/>
              </a:stretch>
            </p:blipFill>
            <p:spPr>
              <a:xfrm>
                <a:off x="8128247" y="48206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68">
            <p14:nvContentPartPr>
              <p14:cNvPr id="106" name="Ink 105">
                <a:extLst>
                  <a:ext uri="{FF2B5EF4-FFF2-40B4-BE49-F238E27FC236}">
                    <a16:creationId xmlns:a16="http://schemas.microsoft.com/office/drawing/2014/main" id="{E586F0A3-7580-110D-1A38-05C251F93926}"/>
                  </a:ext>
                </a:extLst>
              </p14:cNvPr>
              <p14:cNvContentPartPr/>
              <p14:nvPr/>
            </p14:nvContentPartPr>
            <p14:xfrm>
              <a:off x="6302327" y="91822"/>
              <a:ext cx="360" cy="360"/>
            </p14:xfrm>
          </p:contentPart>
        </mc:Choice>
        <mc:Fallback>
          <p:pic>
            <p:nvPicPr>
              <p:cNvPr id="106" name="Ink 105">
                <a:extLst>
                  <a:ext uri="{FF2B5EF4-FFF2-40B4-BE49-F238E27FC236}">
                    <a16:creationId xmlns:a16="http://schemas.microsoft.com/office/drawing/2014/main" id="{E586F0A3-7580-110D-1A38-05C251F93926}"/>
                  </a:ext>
                </a:extLst>
              </p:cNvPr>
              <p:cNvPicPr/>
              <p:nvPr/>
            </p:nvPicPr>
            <p:blipFill>
              <a:blip r:embed="rId14"/>
              <a:stretch>
                <a:fillRect/>
              </a:stretch>
            </p:blipFill>
            <p:spPr>
              <a:xfrm>
                <a:off x="6293327" y="8282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69">
            <p14:nvContentPartPr>
              <p14:cNvPr id="107" name="Ink 106">
                <a:extLst>
                  <a:ext uri="{FF2B5EF4-FFF2-40B4-BE49-F238E27FC236}">
                    <a16:creationId xmlns:a16="http://schemas.microsoft.com/office/drawing/2014/main" id="{F31A7B20-0AB2-B874-8267-A1A4ECF02502}"/>
                  </a:ext>
                </a:extLst>
              </p14:cNvPr>
              <p14:cNvContentPartPr/>
              <p14:nvPr/>
            </p14:nvContentPartPr>
            <p14:xfrm>
              <a:off x="5210087" y="48982"/>
              <a:ext cx="360" cy="360"/>
            </p14:xfrm>
          </p:contentPart>
        </mc:Choice>
        <mc:Fallback>
          <p:pic>
            <p:nvPicPr>
              <p:cNvPr id="107" name="Ink 106">
                <a:extLst>
                  <a:ext uri="{FF2B5EF4-FFF2-40B4-BE49-F238E27FC236}">
                    <a16:creationId xmlns:a16="http://schemas.microsoft.com/office/drawing/2014/main" id="{F31A7B20-0AB2-B874-8267-A1A4ECF02502}"/>
                  </a:ext>
                </a:extLst>
              </p:cNvPr>
              <p:cNvPicPr/>
              <p:nvPr/>
            </p:nvPicPr>
            <p:blipFill>
              <a:blip r:embed="rId14"/>
              <a:stretch>
                <a:fillRect/>
              </a:stretch>
            </p:blipFill>
            <p:spPr>
              <a:xfrm>
                <a:off x="5201447" y="4034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70">
            <p14:nvContentPartPr>
              <p14:cNvPr id="108" name="Ink 107">
                <a:extLst>
                  <a:ext uri="{FF2B5EF4-FFF2-40B4-BE49-F238E27FC236}">
                    <a16:creationId xmlns:a16="http://schemas.microsoft.com/office/drawing/2014/main" id="{CBAFD116-6FF7-2395-7362-A3BC012C0F11}"/>
                  </a:ext>
                </a:extLst>
              </p14:cNvPr>
              <p14:cNvContentPartPr/>
              <p14:nvPr/>
            </p14:nvContentPartPr>
            <p14:xfrm>
              <a:off x="4571807" y="36742"/>
              <a:ext cx="360" cy="360"/>
            </p14:xfrm>
          </p:contentPart>
        </mc:Choice>
        <mc:Fallback>
          <p:pic>
            <p:nvPicPr>
              <p:cNvPr id="108" name="Ink 107">
                <a:extLst>
                  <a:ext uri="{FF2B5EF4-FFF2-40B4-BE49-F238E27FC236}">
                    <a16:creationId xmlns:a16="http://schemas.microsoft.com/office/drawing/2014/main" id="{CBAFD116-6FF7-2395-7362-A3BC012C0F11}"/>
                  </a:ext>
                </a:extLst>
              </p:cNvPr>
              <p:cNvPicPr/>
              <p:nvPr/>
            </p:nvPicPr>
            <p:blipFill>
              <a:blip r:embed="rId14"/>
              <a:stretch>
                <a:fillRect/>
              </a:stretch>
            </p:blipFill>
            <p:spPr>
              <a:xfrm>
                <a:off x="4562807" y="2810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71">
            <p14:nvContentPartPr>
              <p14:cNvPr id="109" name="Ink 108">
                <a:extLst>
                  <a:ext uri="{FF2B5EF4-FFF2-40B4-BE49-F238E27FC236}">
                    <a16:creationId xmlns:a16="http://schemas.microsoft.com/office/drawing/2014/main" id="{C44A8B71-A8E6-2337-B221-7C59EC906ED8}"/>
                  </a:ext>
                </a:extLst>
              </p14:cNvPr>
              <p14:cNvContentPartPr/>
              <p14:nvPr/>
            </p14:nvContentPartPr>
            <p14:xfrm>
              <a:off x="5922167" y="79582"/>
              <a:ext cx="360" cy="360"/>
            </p14:xfrm>
          </p:contentPart>
        </mc:Choice>
        <mc:Fallback>
          <p:pic>
            <p:nvPicPr>
              <p:cNvPr id="109" name="Ink 108">
                <a:extLst>
                  <a:ext uri="{FF2B5EF4-FFF2-40B4-BE49-F238E27FC236}">
                    <a16:creationId xmlns:a16="http://schemas.microsoft.com/office/drawing/2014/main" id="{C44A8B71-A8E6-2337-B221-7C59EC906ED8}"/>
                  </a:ext>
                </a:extLst>
              </p:cNvPr>
              <p:cNvPicPr/>
              <p:nvPr/>
            </p:nvPicPr>
            <p:blipFill>
              <a:blip r:embed="rId14"/>
              <a:stretch>
                <a:fillRect/>
              </a:stretch>
            </p:blipFill>
            <p:spPr>
              <a:xfrm>
                <a:off x="5913167" y="7094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72">
            <p14:nvContentPartPr>
              <p14:cNvPr id="110" name="Ink 109">
                <a:extLst>
                  <a:ext uri="{FF2B5EF4-FFF2-40B4-BE49-F238E27FC236}">
                    <a16:creationId xmlns:a16="http://schemas.microsoft.com/office/drawing/2014/main" id="{C25A9E58-1AC6-AC40-90B8-C07FEF9F366B}"/>
                  </a:ext>
                </a:extLst>
              </p14:cNvPr>
              <p14:cNvContentPartPr/>
              <p14:nvPr/>
            </p14:nvContentPartPr>
            <p14:xfrm>
              <a:off x="6725687" y="79582"/>
              <a:ext cx="360" cy="360"/>
            </p14:xfrm>
          </p:contentPart>
        </mc:Choice>
        <mc:Fallback>
          <p:pic>
            <p:nvPicPr>
              <p:cNvPr id="110" name="Ink 109">
                <a:extLst>
                  <a:ext uri="{FF2B5EF4-FFF2-40B4-BE49-F238E27FC236}">
                    <a16:creationId xmlns:a16="http://schemas.microsoft.com/office/drawing/2014/main" id="{C25A9E58-1AC6-AC40-90B8-C07FEF9F366B}"/>
                  </a:ext>
                </a:extLst>
              </p:cNvPr>
              <p:cNvPicPr/>
              <p:nvPr/>
            </p:nvPicPr>
            <p:blipFill>
              <a:blip r:embed="rId14"/>
              <a:stretch>
                <a:fillRect/>
              </a:stretch>
            </p:blipFill>
            <p:spPr>
              <a:xfrm>
                <a:off x="6717047" y="7094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73">
            <p14:nvContentPartPr>
              <p14:cNvPr id="111" name="Ink 110">
                <a:extLst>
                  <a:ext uri="{FF2B5EF4-FFF2-40B4-BE49-F238E27FC236}">
                    <a16:creationId xmlns:a16="http://schemas.microsoft.com/office/drawing/2014/main" id="{B0C9EAA7-93F9-2AFE-8B9B-7E59A053D3EA}"/>
                  </a:ext>
                </a:extLst>
              </p14:cNvPr>
              <p14:cNvContentPartPr/>
              <p14:nvPr/>
            </p14:nvContentPartPr>
            <p14:xfrm>
              <a:off x="7210607" y="67342"/>
              <a:ext cx="360" cy="360"/>
            </p14:xfrm>
          </p:contentPart>
        </mc:Choice>
        <mc:Fallback>
          <p:pic>
            <p:nvPicPr>
              <p:cNvPr id="111" name="Ink 110">
                <a:extLst>
                  <a:ext uri="{FF2B5EF4-FFF2-40B4-BE49-F238E27FC236}">
                    <a16:creationId xmlns:a16="http://schemas.microsoft.com/office/drawing/2014/main" id="{B0C9EAA7-93F9-2AFE-8B9B-7E59A053D3EA}"/>
                  </a:ext>
                </a:extLst>
              </p:cNvPr>
              <p:cNvPicPr/>
              <p:nvPr/>
            </p:nvPicPr>
            <p:blipFill>
              <a:blip r:embed="rId14"/>
              <a:stretch>
                <a:fillRect/>
              </a:stretch>
            </p:blipFill>
            <p:spPr>
              <a:xfrm>
                <a:off x="7201967" y="5870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74">
            <p14:nvContentPartPr>
              <p14:cNvPr id="112" name="Ink 111">
                <a:extLst>
                  <a:ext uri="{FF2B5EF4-FFF2-40B4-BE49-F238E27FC236}">
                    <a16:creationId xmlns:a16="http://schemas.microsoft.com/office/drawing/2014/main" id="{B61E008C-1DA2-BB9F-E805-0C816886F7B5}"/>
                  </a:ext>
                </a:extLst>
              </p14:cNvPr>
              <p14:cNvContentPartPr/>
              <p14:nvPr/>
            </p14:nvContentPartPr>
            <p14:xfrm>
              <a:off x="7683287" y="54742"/>
              <a:ext cx="360" cy="360"/>
            </p14:xfrm>
          </p:contentPart>
        </mc:Choice>
        <mc:Fallback>
          <p:pic>
            <p:nvPicPr>
              <p:cNvPr id="112" name="Ink 111">
                <a:extLst>
                  <a:ext uri="{FF2B5EF4-FFF2-40B4-BE49-F238E27FC236}">
                    <a16:creationId xmlns:a16="http://schemas.microsoft.com/office/drawing/2014/main" id="{B61E008C-1DA2-BB9F-E805-0C816886F7B5}"/>
                  </a:ext>
                </a:extLst>
              </p:cNvPr>
              <p:cNvPicPr/>
              <p:nvPr/>
            </p:nvPicPr>
            <p:blipFill>
              <a:blip r:embed="rId14"/>
              <a:stretch>
                <a:fillRect/>
              </a:stretch>
            </p:blipFill>
            <p:spPr>
              <a:xfrm>
                <a:off x="7674287" y="4610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75">
            <p14:nvContentPartPr>
              <p14:cNvPr id="113" name="Ink 112">
                <a:extLst>
                  <a:ext uri="{FF2B5EF4-FFF2-40B4-BE49-F238E27FC236}">
                    <a16:creationId xmlns:a16="http://schemas.microsoft.com/office/drawing/2014/main" id="{E3C004C0-8BB2-D4D0-1E22-F38B0BC051FF}"/>
                  </a:ext>
                </a:extLst>
              </p14:cNvPr>
              <p14:cNvContentPartPr/>
              <p14:nvPr/>
            </p14:nvContentPartPr>
            <p14:xfrm>
              <a:off x="8585447" y="36742"/>
              <a:ext cx="360" cy="360"/>
            </p14:xfrm>
          </p:contentPart>
        </mc:Choice>
        <mc:Fallback>
          <p:pic>
            <p:nvPicPr>
              <p:cNvPr id="113" name="Ink 112">
                <a:extLst>
                  <a:ext uri="{FF2B5EF4-FFF2-40B4-BE49-F238E27FC236}">
                    <a16:creationId xmlns:a16="http://schemas.microsoft.com/office/drawing/2014/main" id="{E3C004C0-8BB2-D4D0-1E22-F38B0BC051FF}"/>
                  </a:ext>
                </a:extLst>
              </p:cNvPr>
              <p:cNvPicPr/>
              <p:nvPr/>
            </p:nvPicPr>
            <p:blipFill>
              <a:blip r:embed="rId14"/>
              <a:stretch>
                <a:fillRect/>
              </a:stretch>
            </p:blipFill>
            <p:spPr>
              <a:xfrm>
                <a:off x="8576447" y="2810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76">
            <p14:nvContentPartPr>
              <p14:cNvPr id="114" name="Ink 113">
                <a:extLst>
                  <a:ext uri="{FF2B5EF4-FFF2-40B4-BE49-F238E27FC236}">
                    <a16:creationId xmlns:a16="http://schemas.microsoft.com/office/drawing/2014/main" id="{B7D5CCC0-B1B3-2593-7A63-35A0211BD3BC}"/>
                  </a:ext>
                </a:extLst>
              </p14:cNvPr>
              <p14:cNvContentPartPr/>
              <p14:nvPr/>
            </p14:nvContentPartPr>
            <p14:xfrm>
              <a:off x="9052007" y="110182"/>
              <a:ext cx="360" cy="360"/>
            </p14:xfrm>
          </p:contentPart>
        </mc:Choice>
        <mc:Fallback>
          <p:pic>
            <p:nvPicPr>
              <p:cNvPr id="114" name="Ink 113">
                <a:extLst>
                  <a:ext uri="{FF2B5EF4-FFF2-40B4-BE49-F238E27FC236}">
                    <a16:creationId xmlns:a16="http://schemas.microsoft.com/office/drawing/2014/main" id="{B7D5CCC0-B1B3-2593-7A63-35A0211BD3BC}"/>
                  </a:ext>
                </a:extLst>
              </p:cNvPr>
              <p:cNvPicPr/>
              <p:nvPr/>
            </p:nvPicPr>
            <p:blipFill>
              <a:blip r:embed="rId14"/>
              <a:stretch>
                <a:fillRect/>
              </a:stretch>
            </p:blipFill>
            <p:spPr>
              <a:xfrm>
                <a:off x="9043007" y="10154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77">
            <p14:nvContentPartPr>
              <p14:cNvPr id="115" name="Ink 114">
                <a:extLst>
                  <a:ext uri="{FF2B5EF4-FFF2-40B4-BE49-F238E27FC236}">
                    <a16:creationId xmlns:a16="http://schemas.microsoft.com/office/drawing/2014/main" id="{F0A3B393-E614-2FC7-88DE-0C7BD9D74D64}"/>
                  </a:ext>
                </a:extLst>
              </p14:cNvPr>
              <p14:cNvContentPartPr/>
              <p14:nvPr/>
            </p14:nvContentPartPr>
            <p14:xfrm>
              <a:off x="8254247" y="73462"/>
              <a:ext cx="360" cy="360"/>
            </p14:xfrm>
          </p:contentPart>
        </mc:Choice>
        <mc:Fallback>
          <p:pic>
            <p:nvPicPr>
              <p:cNvPr id="115" name="Ink 114">
                <a:extLst>
                  <a:ext uri="{FF2B5EF4-FFF2-40B4-BE49-F238E27FC236}">
                    <a16:creationId xmlns:a16="http://schemas.microsoft.com/office/drawing/2014/main" id="{F0A3B393-E614-2FC7-88DE-0C7BD9D74D64}"/>
                  </a:ext>
                </a:extLst>
              </p:cNvPr>
              <p:cNvPicPr/>
              <p:nvPr/>
            </p:nvPicPr>
            <p:blipFill>
              <a:blip r:embed="rId14"/>
              <a:stretch>
                <a:fillRect/>
              </a:stretch>
            </p:blipFill>
            <p:spPr>
              <a:xfrm>
                <a:off x="8245247" y="6446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78">
            <p14:nvContentPartPr>
              <p14:cNvPr id="116" name="Ink 115">
                <a:extLst>
                  <a:ext uri="{FF2B5EF4-FFF2-40B4-BE49-F238E27FC236}">
                    <a16:creationId xmlns:a16="http://schemas.microsoft.com/office/drawing/2014/main" id="{93775688-FEA3-49AD-BFD1-71044371342C}"/>
                  </a:ext>
                </a:extLst>
              </p14:cNvPr>
              <p14:cNvContentPartPr/>
              <p14:nvPr/>
            </p14:nvContentPartPr>
            <p14:xfrm>
              <a:off x="9831407" y="54742"/>
              <a:ext cx="360" cy="360"/>
            </p14:xfrm>
          </p:contentPart>
        </mc:Choice>
        <mc:Fallback>
          <p:pic>
            <p:nvPicPr>
              <p:cNvPr id="116" name="Ink 115">
                <a:extLst>
                  <a:ext uri="{FF2B5EF4-FFF2-40B4-BE49-F238E27FC236}">
                    <a16:creationId xmlns:a16="http://schemas.microsoft.com/office/drawing/2014/main" id="{93775688-FEA3-49AD-BFD1-71044371342C}"/>
                  </a:ext>
                </a:extLst>
              </p:cNvPr>
              <p:cNvPicPr/>
              <p:nvPr/>
            </p:nvPicPr>
            <p:blipFill>
              <a:blip r:embed="rId14"/>
              <a:stretch>
                <a:fillRect/>
              </a:stretch>
            </p:blipFill>
            <p:spPr>
              <a:xfrm>
                <a:off x="9822407" y="4610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79">
            <p14:nvContentPartPr>
              <p14:cNvPr id="117" name="Ink 116">
                <a:extLst>
                  <a:ext uri="{FF2B5EF4-FFF2-40B4-BE49-F238E27FC236}">
                    <a16:creationId xmlns:a16="http://schemas.microsoft.com/office/drawing/2014/main" id="{F48A26A8-A2F7-9E71-B036-5683BB2C24CD}"/>
                  </a:ext>
                </a:extLst>
              </p14:cNvPr>
              <p14:cNvContentPartPr/>
              <p14:nvPr/>
            </p14:nvContentPartPr>
            <p14:xfrm>
              <a:off x="10334327" y="73462"/>
              <a:ext cx="360" cy="360"/>
            </p14:xfrm>
          </p:contentPart>
        </mc:Choice>
        <mc:Fallback>
          <p:pic>
            <p:nvPicPr>
              <p:cNvPr id="117" name="Ink 116">
                <a:extLst>
                  <a:ext uri="{FF2B5EF4-FFF2-40B4-BE49-F238E27FC236}">
                    <a16:creationId xmlns:a16="http://schemas.microsoft.com/office/drawing/2014/main" id="{F48A26A8-A2F7-9E71-B036-5683BB2C24CD}"/>
                  </a:ext>
                </a:extLst>
              </p:cNvPr>
              <p:cNvPicPr/>
              <p:nvPr/>
            </p:nvPicPr>
            <p:blipFill>
              <a:blip r:embed="rId14"/>
              <a:stretch>
                <a:fillRect/>
              </a:stretch>
            </p:blipFill>
            <p:spPr>
              <a:xfrm>
                <a:off x="10325687" y="6446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80">
            <p14:nvContentPartPr>
              <p14:cNvPr id="118" name="Ink 117">
                <a:extLst>
                  <a:ext uri="{FF2B5EF4-FFF2-40B4-BE49-F238E27FC236}">
                    <a16:creationId xmlns:a16="http://schemas.microsoft.com/office/drawing/2014/main" id="{CC1A4724-97E6-935D-FBD2-22A230753DDB}"/>
                  </a:ext>
                </a:extLst>
              </p14:cNvPr>
              <p14:cNvContentPartPr/>
              <p14:nvPr/>
            </p14:nvContentPartPr>
            <p14:xfrm>
              <a:off x="10813127" y="97942"/>
              <a:ext cx="360" cy="360"/>
            </p14:xfrm>
          </p:contentPart>
        </mc:Choice>
        <mc:Fallback>
          <p:pic>
            <p:nvPicPr>
              <p:cNvPr id="118" name="Ink 117">
                <a:extLst>
                  <a:ext uri="{FF2B5EF4-FFF2-40B4-BE49-F238E27FC236}">
                    <a16:creationId xmlns:a16="http://schemas.microsoft.com/office/drawing/2014/main" id="{CC1A4724-97E6-935D-FBD2-22A230753DDB}"/>
                  </a:ext>
                </a:extLst>
              </p:cNvPr>
              <p:cNvPicPr/>
              <p:nvPr/>
            </p:nvPicPr>
            <p:blipFill>
              <a:blip r:embed="rId14"/>
              <a:stretch>
                <a:fillRect/>
              </a:stretch>
            </p:blipFill>
            <p:spPr>
              <a:xfrm>
                <a:off x="10804127" y="8930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81">
            <p14:nvContentPartPr>
              <p14:cNvPr id="119" name="Ink 118">
                <a:extLst>
                  <a:ext uri="{FF2B5EF4-FFF2-40B4-BE49-F238E27FC236}">
                    <a16:creationId xmlns:a16="http://schemas.microsoft.com/office/drawing/2014/main" id="{0BA00A0E-574F-84F1-1304-A1DEDD8D7960}"/>
                  </a:ext>
                </a:extLst>
              </p14:cNvPr>
              <p14:cNvContentPartPr/>
              <p14:nvPr/>
            </p14:nvContentPartPr>
            <p14:xfrm>
              <a:off x="11046047" y="73462"/>
              <a:ext cx="360" cy="360"/>
            </p14:xfrm>
          </p:contentPart>
        </mc:Choice>
        <mc:Fallback>
          <p:pic>
            <p:nvPicPr>
              <p:cNvPr id="119" name="Ink 118">
                <a:extLst>
                  <a:ext uri="{FF2B5EF4-FFF2-40B4-BE49-F238E27FC236}">
                    <a16:creationId xmlns:a16="http://schemas.microsoft.com/office/drawing/2014/main" id="{0BA00A0E-574F-84F1-1304-A1DEDD8D7960}"/>
                  </a:ext>
                </a:extLst>
              </p:cNvPr>
              <p:cNvPicPr/>
              <p:nvPr/>
            </p:nvPicPr>
            <p:blipFill>
              <a:blip r:embed="rId14"/>
              <a:stretch>
                <a:fillRect/>
              </a:stretch>
            </p:blipFill>
            <p:spPr>
              <a:xfrm>
                <a:off x="11037407" y="6446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82">
            <p14:nvContentPartPr>
              <p14:cNvPr id="120" name="Ink 119">
                <a:extLst>
                  <a:ext uri="{FF2B5EF4-FFF2-40B4-BE49-F238E27FC236}">
                    <a16:creationId xmlns:a16="http://schemas.microsoft.com/office/drawing/2014/main" id="{3CAE6384-2E35-E0EE-04A1-F19436F6245A}"/>
                  </a:ext>
                </a:extLst>
              </p14:cNvPr>
              <p14:cNvContentPartPr/>
              <p14:nvPr/>
            </p14:nvContentPartPr>
            <p14:xfrm>
              <a:off x="1448087" y="423382"/>
              <a:ext cx="360" cy="360"/>
            </p14:xfrm>
          </p:contentPart>
        </mc:Choice>
        <mc:Fallback>
          <p:pic>
            <p:nvPicPr>
              <p:cNvPr id="120" name="Ink 119">
                <a:extLst>
                  <a:ext uri="{FF2B5EF4-FFF2-40B4-BE49-F238E27FC236}">
                    <a16:creationId xmlns:a16="http://schemas.microsoft.com/office/drawing/2014/main" id="{3CAE6384-2E35-E0EE-04A1-F19436F6245A}"/>
                  </a:ext>
                </a:extLst>
              </p:cNvPr>
              <p:cNvPicPr/>
              <p:nvPr/>
            </p:nvPicPr>
            <p:blipFill>
              <a:blip r:embed="rId14"/>
              <a:stretch>
                <a:fillRect/>
              </a:stretch>
            </p:blipFill>
            <p:spPr>
              <a:xfrm>
                <a:off x="1439087" y="41438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83">
            <p14:nvContentPartPr>
              <p14:cNvPr id="121" name="Ink 120">
                <a:extLst>
                  <a:ext uri="{FF2B5EF4-FFF2-40B4-BE49-F238E27FC236}">
                    <a16:creationId xmlns:a16="http://schemas.microsoft.com/office/drawing/2014/main" id="{C2355FE7-D5CF-AC18-5451-C344490B59C7}"/>
                  </a:ext>
                </a:extLst>
              </p14:cNvPr>
              <p14:cNvContentPartPr/>
              <p14:nvPr/>
            </p14:nvContentPartPr>
            <p14:xfrm>
              <a:off x="2331887" y="417262"/>
              <a:ext cx="360" cy="360"/>
            </p14:xfrm>
          </p:contentPart>
        </mc:Choice>
        <mc:Fallback>
          <p:pic>
            <p:nvPicPr>
              <p:cNvPr id="121" name="Ink 120">
                <a:extLst>
                  <a:ext uri="{FF2B5EF4-FFF2-40B4-BE49-F238E27FC236}">
                    <a16:creationId xmlns:a16="http://schemas.microsoft.com/office/drawing/2014/main" id="{C2355FE7-D5CF-AC18-5451-C344490B59C7}"/>
                  </a:ext>
                </a:extLst>
              </p:cNvPr>
              <p:cNvPicPr/>
              <p:nvPr/>
            </p:nvPicPr>
            <p:blipFill>
              <a:blip r:embed="rId14"/>
              <a:stretch>
                <a:fillRect/>
              </a:stretch>
            </p:blipFill>
            <p:spPr>
              <a:xfrm>
                <a:off x="2322887" y="40826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84">
            <p14:nvContentPartPr>
              <p14:cNvPr id="122" name="Ink 121">
                <a:extLst>
                  <a:ext uri="{FF2B5EF4-FFF2-40B4-BE49-F238E27FC236}">
                    <a16:creationId xmlns:a16="http://schemas.microsoft.com/office/drawing/2014/main" id="{D3EC689C-1EAD-4AB0-5B6C-79B058490991}"/>
                  </a:ext>
                </a:extLst>
              </p14:cNvPr>
              <p14:cNvContentPartPr/>
              <p14:nvPr/>
            </p14:nvContentPartPr>
            <p14:xfrm>
              <a:off x="2061887" y="91822"/>
              <a:ext cx="360" cy="360"/>
            </p14:xfrm>
          </p:contentPart>
        </mc:Choice>
        <mc:Fallback>
          <p:pic>
            <p:nvPicPr>
              <p:cNvPr id="122" name="Ink 121">
                <a:extLst>
                  <a:ext uri="{FF2B5EF4-FFF2-40B4-BE49-F238E27FC236}">
                    <a16:creationId xmlns:a16="http://schemas.microsoft.com/office/drawing/2014/main" id="{D3EC689C-1EAD-4AB0-5B6C-79B058490991}"/>
                  </a:ext>
                </a:extLst>
              </p:cNvPr>
              <p:cNvPicPr/>
              <p:nvPr/>
            </p:nvPicPr>
            <p:blipFill>
              <a:blip r:embed="rId14"/>
              <a:stretch>
                <a:fillRect/>
              </a:stretch>
            </p:blipFill>
            <p:spPr>
              <a:xfrm>
                <a:off x="2052887" y="8282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85">
            <p14:nvContentPartPr>
              <p14:cNvPr id="123" name="Ink 122">
                <a:extLst>
                  <a:ext uri="{FF2B5EF4-FFF2-40B4-BE49-F238E27FC236}">
                    <a16:creationId xmlns:a16="http://schemas.microsoft.com/office/drawing/2014/main" id="{499A34D1-FCE9-DDD2-3837-9A93C9B8B014}"/>
                  </a:ext>
                </a:extLst>
              </p14:cNvPr>
              <p14:cNvContentPartPr/>
              <p14:nvPr/>
            </p14:nvContentPartPr>
            <p14:xfrm>
              <a:off x="3369047" y="4044262"/>
              <a:ext cx="360" cy="360"/>
            </p14:xfrm>
          </p:contentPart>
        </mc:Choice>
        <mc:Fallback>
          <p:pic>
            <p:nvPicPr>
              <p:cNvPr id="123" name="Ink 122">
                <a:extLst>
                  <a:ext uri="{FF2B5EF4-FFF2-40B4-BE49-F238E27FC236}">
                    <a16:creationId xmlns:a16="http://schemas.microsoft.com/office/drawing/2014/main" id="{499A34D1-FCE9-DDD2-3837-9A93C9B8B014}"/>
                  </a:ext>
                </a:extLst>
              </p:cNvPr>
              <p:cNvPicPr/>
              <p:nvPr/>
            </p:nvPicPr>
            <p:blipFill>
              <a:blip r:embed="rId14"/>
              <a:stretch>
                <a:fillRect/>
              </a:stretch>
            </p:blipFill>
            <p:spPr>
              <a:xfrm>
                <a:off x="3360047" y="403526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86">
            <p14:nvContentPartPr>
              <p14:cNvPr id="125" name="Ink 124">
                <a:extLst>
                  <a:ext uri="{FF2B5EF4-FFF2-40B4-BE49-F238E27FC236}">
                    <a16:creationId xmlns:a16="http://schemas.microsoft.com/office/drawing/2014/main" id="{4864F029-7E1E-01E6-78BD-B28994644FA9}"/>
                  </a:ext>
                </a:extLst>
              </p14:cNvPr>
              <p14:cNvContentPartPr/>
              <p14:nvPr/>
            </p14:nvContentPartPr>
            <p14:xfrm>
              <a:off x="3847847" y="4136062"/>
              <a:ext cx="360" cy="360"/>
            </p14:xfrm>
          </p:contentPart>
        </mc:Choice>
        <mc:Fallback>
          <p:pic>
            <p:nvPicPr>
              <p:cNvPr id="125" name="Ink 124">
                <a:extLst>
                  <a:ext uri="{FF2B5EF4-FFF2-40B4-BE49-F238E27FC236}">
                    <a16:creationId xmlns:a16="http://schemas.microsoft.com/office/drawing/2014/main" id="{4864F029-7E1E-01E6-78BD-B28994644FA9}"/>
                  </a:ext>
                </a:extLst>
              </p:cNvPr>
              <p:cNvPicPr/>
              <p:nvPr/>
            </p:nvPicPr>
            <p:blipFill>
              <a:blip r:embed="rId14"/>
              <a:stretch>
                <a:fillRect/>
              </a:stretch>
            </p:blipFill>
            <p:spPr>
              <a:xfrm>
                <a:off x="3838847" y="412706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87">
            <p14:nvContentPartPr>
              <p14:cNvPr id="126" name="Ink 125">
                <a:extLst>
                  <a:ext uri="{FF2B5EF4-FFF2-40B4-BE49-F238E27FC236}">
                    <a16:creationId xmlns:a16="http://schemas.microsoft.com/office/drawing/2014/main" id="{E6617C60-C167-7DF2-33D7-565BEB8E307E}"/>
                  </a:ext>
                </a:extLst>
              </p14:cNvPr>
              <p14:cNvContentPartPr/>
              <p14:nvPr/>
            </p14:nvContentPartPr>
            <p14:xfrm>
              <a:off x="4314047" y="4044262"/>
              <a:ext cx="360" cy="360"/>
            </p14:xfrm>
          </p:contentPart>
        </mc:Choice>
        <mc:Fallback>
          <p:pic>
            <p:nvPicPr>
              <p:cNvPr id="126" name="Ink 125">
                <a:extLst>
                  <a:ext uri="{FF2B5EF4-FFF2-40B4-BE49-F238E27FC236}">
                    <a16:creationId xmlns:a16="http://schemas.microsoft.com/office/drawing/2014/main" id="{E6617C60-C167-7DF2-33D7-565BEB8E307E}"/>
                  </a:ext>
                </a:extLst>
              </p:cNvPr>
              <p:cNvPicPr/>
              <p:nvPr/>
            </p:nvPicPr>
            <p:blipFill>
              <a:blip r:embed="rId14"/>
              <a:stretch>
                <a:fillRect/>
              </a:stretch>
            </p:blipFill>
            <p:spPr>
              <a:xfrm>
                <a:off x="4305047" y="403526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88">
            <p14:nvContentPartPr>
              <p14:cNvPr id="127" name="Ink 126">
                <a:extLst>
                  <a:ext uri="{FF2B5EF4-FFF2-40B4-BE49-F238E27FC236}">
                    <a16:creationId xmlns:a16="http://schemas.microsoft.com/office/drawing/2014/main" id="{AF114F86-1C5B-A0A0-1A0C-4E5F4285215D}"/>
                  </a:ext>
                </a:extLst>
              </p14:cNvPr>
              <p14:cNvContentPartPr/>
              <p14:nvPr/>
            </p14:nvContentPartPr>
            <p14:xfrm>
              <a:off x="4080767" y="4013302"/>
              <a:ext cx="360" cy="360"/>
            </p14:xfrm>
          </p:contentPart>
        </mc:Choice>
        <mc:Fallback>
          <p:pic>
            <p:nvPicPr>
              <p:cNvPr id="127" name="Ink 126">
                <a:extLst>
                  <a:ext uri="{FF2B5EF4-FFF2-40B4-BE49-F238E27FC236}">
                    <a16:creationId xmlns:a16="http://schemas.microsoft.com/office/drawing/2014/main" id="{AF114F86-1C5B-A0A0-1A0C-4E5F4285215D}"/>
                  </a:ext>
                </a:extLst>
              </p:cNvPr>
              <p:cNvPicPr/>
              <p:nvPr/>
            </p:nvPicPr>
            <p:blipFill>
              <a:blip r:embed="rId14"/>
              <a:stretch>
                <a:fillRect/>
              </a:stretch>
            </p:blipFill>
            <p:spPr>
              <a:xfrm>
                <a:off x="4072127" y="400430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89">
            <p14:nvContentPartPr>
              <p14:cNvPr id="128" name="Ink 127">
                <a:extLst>
                  <a:ext uri="{FF2B5EF4-FFF2-40B4-BE49-F238E27FC236}">
                    <a16:creationId xmlns:a16="http://schemas.microsoft.com/office/drawing/2014/main" id="{23B56773-46F9-BBF5-0AD9-3DED01750BB1}"/>
                  </a:ext>
                </a:extLst>
              </p14:cNvPr>
              <p14:cNvContentPartPr/>
              <p14:nvPr/>
            </p14:nvContentPartPr>
            <p14:xfrm>
              <a:off x="4651727" y="4215982"/>
              <a:ext cx="360" cy="360"/>
            </p14:xfrm>
          </p:contentPart>
        </mc:Choice>
        <mc:Fallback>
          <p:pic>
            <p:nvPicPr>
              <p:cNvPr id="128" name="Ink 127">
                <a:extLst>
                  <a:ext uri="{FF2B5EF4-FFF2-40B4-BE49-F238E27FC236}">
                    <a16:creationId xmlns:a16="http://schemas.microsoft.com/office/drawing/2014/main" id="{23B56773-46F9-BBF5-0AD9-3DED01750BB1}"/>
                  </a:ext>
                </a:extLst>
              </p:cNvPr>
              <p:cNvPicPr/>
              <p:nvPr/>
            </p:nvPicPr>
            <p:blipFill>
              <a:blip r:embed="rId14"/>
              <a:stretch>
                <a:fillRect/>
              </a:stretch>
            </p:blipFill>
            <p:spPr>
              <a:xfrm>
                <a:off x="4643087" y="420734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90">
            <p14:nvContentPartPr>
              <p14:cNvPr id="129" name="Ink 128">
                <a:extLst>
                  <a:ext uri="{FF2B5EF4-FFF2-40B4-BE49-F238E27FC236}">
                    <a16:creationId xmlns:a16="http://schemas.microsoft.com/office/drawing/2014/main" id="{F67A358E-0B72-305F-2F6B-DEF5CDF6DCE4}"/>
                  </a:ext>
                </a:extLst>
              </p14:cNvPr>
              <p14:cNvContentPartPr/>
              <p14:nvPr/>
            </p14:nvContentPartPr>
            <p14:xfrm>
              <a:off x="4688087" y="3976582"/>
              <a:ext cx="360" cy="360"/>
            </p14:xfrm>
          </p:contentPart>
        </mc:Choice>
        <mc:Fallback>
          <p:pic>
            <p:nvPicPr>
              <p:cNvPr id="129" name="Ink 128">
                <a:extLst>
                  <a:ext uri="{FF2B5EF4-FFF2-40B4-BE49-F238E27FC236}">
                    <a16:creationId xmlns:a16="http://schemas.microsoft.com/office/drawing/2014/main" id="{F67A358E-0B72-305F-2F6B-DEF5CDF6DCE4}"/>
                  </a:ext>
                </a:extLst>
              </p:cNvPr>
              <p:cNvPicPr/>
              <p:nvPr/>
            </p:nvPicPr>
            <p:blipFill>
              <a:blip r:embed="rId14"/>
              <a:stretch>
                <a:fillRect/>
              </a:stretch>
            </p:blipFill>
            <p:spPr>
              <a:xfrm>
                <a:off x="4679447" y="396794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91">
            <p14:nvContentPartPr>
              <p14:cNvPr id="130" name="Ink 129">
                <a:extLst>
                  <a:ext uri="{FF2B5EF4-FFF2-40B4-BE49-F238E27FC236}">
                    <a16:creationId xmlns:a16="http://schemas.microsoft.com/office/drawing/2014/main" id="{38B89BFD-7187-EAD9-7AC3-5BA167EAEF91}"/>
                  </a:ext>
                </a:extLst>
              </p14:cNvPr>
              <p14:cNvContentPartPr/>
              <p14:nvPr/>
            </p14:nvContentPartPr>
            <p14:xfrm>
              <a:off x="4841807" y="4098982"/>
              <a:ext cx="360" cy="360"/>
            </p14:xfrm>
          </p:contentPart>
        </mc:Choice>
        <mc:Fallback>
          <p:pic>
            <p:nvPicPr>
              <p:cNvPr id="130" name="Ink 129">
                <a:extLst>
                  <a:ext uri="{FF2B5EF4-FFF2-40B4-BE49-F238E27FC236}">
                    <a16:creationId xmlns:a16="http://schemas.microsoft.com/office/drawing/2014/main" id="{38B89BFD-7187-EAD9-7AC3-5BA167EAEF91}"/>
                  </a:ext>
                </a:extLst>
              </p:cNvPr>
              <p:cNvPicPr/>
              <p:nvPr/>
            </p:nvPicPr>
            <p:blipFill>
              <a:blip r:embed="rId14"/>
              <a:stretch>
                <a:fillRect/>
              </a:stretch>
            </p:blipFill>
            <p:spPr>
              <a:xfrm>
                <a:off x="4832807" y="409034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92">
            <p14:nvContentPartPr>
              <p14:cNvPr id="131" name="Ink 130">
                <a:extLst>
                  <a:ext uri="{FF2B5EF4-FFF2-40B4-BE49-F238E27FC236}">
                    <a16:creationId xmlns:a16="http://schemas.microsoft.com/office/drawing/2014/main" id="{4EC473C0-1992-059C-1B39-39A4A6E134EF}"/>
                  </a:ext>
                </a:extLst>
              </p14:cNvPr>
              <p14:cNvContentPartPr/>
              <p14:nvPr/>
            </p14:nvContentPartPr>
            <p14:xfrm>
              <a:off x="3675767" y="4013302"/>
              <a:ext cx="360" cy="360"/>
            </p14:xfrm>
          </p:contentPart>
        </mc:Choice>
        <mc:Fallback>
          <p:pic>
            <p:nvPicPr>
              <p:cNvPr id="131" name="Ink 130">
                <a:extLst>
                  <a:ext uri="{FF2B5EF4-FFF2-40B4-BE49-F238E27FC236}">
                    <a16:creationId xmlns:a16="http://schemas.microsoft.com/office/drawing/2014/main" id="{4EC473C0-1992-059C-1B39-39A4A6E134EF}"/>
                  </a:ext>
                </a:extLst>
              </p:cNvPr>
              <p:cNvPicPr/>
              <p:nvPr/>
            </p:nvPicPr>
            <p:blipFill>
              <a:blip r:embed="rId14"/>
              <a:stretch>
                <a:fillRect/>
              </a:stretch>
            </p:blipFill>
            <p:spPr>
              <a:xfrm>
                <a:off x="3667127" y="400430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93">
            <p14:nvContentPartPr>
              <p14:cNvPr id="132" name="Ink 131">
                <a:extLst>
                  <a:ext uri="{FF2B5EF4-FFF2-40B4-BE49-F238E27FC236}">
                    <a16:creationId xmlns:a16="http://schemas.microsoft.com/office/drawing/2014/main" id="{D5B3DC19-1ACB-BA49-E7E2-BD447115AFBA}"/>
                  </a:ext>
                </a:extLst>
              </p14:cNvPr>
              <p14:cNvContentPartPr/>
              <p14:nvPr/>
            </p14:nvContentPartPr>
            <p14:xfrm>
              <a:off x="3203447" y="4179262"/>
              <a:ext cx="360" cy="360"/>
            </p14:xfrm>
          </p:contentPart>
        </mc:Choice>
        <mc:Fallback>
          <p:pic>
            <p:nvPicPr>
              <p:cNvPr id="132" name="Ink 131">
                <a:extLst>
                  <a:ext uri="{FF2B5EF4-FFF2-40B4-BE49-F238E27FC236}">
                    <a16:creationId xmlns:a16="http://schemas.microsoft.com/office/drawing/2014/main" id="{D5B3DC19-1ACB-BA49-E7E2-BD447115AFBA}"/>
                  </a:ext>
                </a:extLst>
              </p:cNvPr>
              <p:cNvPicPr/>
              <p:nvPr/>
            </p:nvPicPr>
            <p:blipFill>
              <a:blip r:embed="rId14"/>
              <a:stretch>
                <a:fillRect/>
              </a:stretch>
            </p:blipFill>
            <p:spPr>
              <a:xfrm>
                <a:off x="3194447" y="417026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94">
            <p14:nvContentPartPr>
              <p14:cNvPr id="133" name="Ink 132">
                <a:extLst>
                  <a:ext uri="{FF2B5EF4-FFF2-40B4-BE49-F238E27FC236}">
                    <a16:creationId xmlns:a16="http://schemas.microsoft.com/office/drawing/2014/main" id="{FA850A42-1F98-98B9-6C58-DD70B149E62B}"/>
                  </a:ext>
                </a:extLst>
              </p14:cNvPr>
              <p14:cNvContentPartPr/>
              <p14:nvPr/>
            </p14:nvContentPartPr>
            <p14:xfrm>
              <a:off x="3577847" y="4203382"/>
              <a:ext cx="360" cy="360"/>
            </p14:xfrm>
          </p:contentPart>
        </mc:Choice>
        <mc:Fallback>
          <p:pic>
            <p:nvPicPr>
              <p:cNvPr id="133" name="Ink 132">
                <a:extLst>
                  <a:ext uri="{FF2B5EF4-FFF2-40B4-BE49-F238E27FC236}">
                    <a16:creationId xmlns:a16="http://schemas.microsoft.com/office/drawing/2014/main" id="{FA850A42-1F98-98B9-6C58-DD70B149E62B}"/>
                  </a:ext>
                </a:extLst>
              </p:cNvPr>
              <p:cNvPicPr/>
              <p:nvPr/>
            </p:nvPicPr>
            <p:blipFill>
              <a:blip r:embed="rId14"/>
              <a:stretch>
                <a:fillRect/>
              </a:stretch>
            </p:blipFill>
            <p:spPr>
              <a:xfrm>
                <a:off x="3568847" y="419474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95">
            <p14:nvContentPartPr>
              <p14:cNvPr id="134" name="Ink 133">
                <a:extLst>
                  <a:ext uri="{FF2B5EF4-FFF2-40B4-BE49-F238E27FC236}">
                    <a16:creationId xmlns:a16="http://schemas.microsoft.com/office/drawing/2014/main" id="{176B3D10-C72C-A854-92D6-5231A4571833}"/>
                  </a:ext>
                </a:extLst>
              </p14:cNvPr>
              <p14:cNvContentPartPr/>
              <p14:nvPr/>
            </p14:nvContentPartPr>
            <p14:xfrm>
              <a:off x="12114167" y="6756502"/>
              <a:ext cx="360" cy="360"/>
            </p14:xfrm>
          </p:contentPart>
        </mc:Choice>
        <mc:Fallback>
          <p:pic>
            <p:nvPicPr>
              <p:cNvPr id="134" name="Ink 133">
                <a:extLst>
                  <a:ext uri="{FF2B5EF4-FFF2-40B4-BE49-F238E27FC236}">
                    <a16:creationId xmlns:a16="http://schemas.microsoft.com/office/drawing/2014/main" id="{176B3D10-C72C-A854-92D6-5231A4571833}"/>
                  </a:ext>
                </a:extLst>
              </p:cNvPr>
              <p:cNvPicPr/>
              <p:nvPr/>
            </p:nvPicPr>
            <p:blipFill>
              <a:blip r:embed="rId14"/>
              <a:stretch>
                <a:fillRect/>
              </a:stretch>
            </p:blipFill>
            <p:spPr>
              <a:xfrm>
                <a:off x="12105167" y="674786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96">
            <p14:nvContentPartPr>
              <p14:cNvPr id="135" name="Ink 134">
                <a:extLst>
                  <a:ext uri="{FF2B5EF4-FFF2-40B4-BE49-F238E27FC236}">
                    <a16:creationId xmlns:a16="http://schemas.microsoft.com/office/drawing/2014/main" id="{BCFFCD0F-DA14-0085-E3AD-1D4F42E64BB5}"/>
                  </a:ext>
                </a:extLst>
              </p14:cNvPr>
              <p14:cNvContentPartPr/>
              <p14:nvPr/>
            </p14:nvContentPartPr>
            <p14:xfrm>
              <a:off x="12144767" y="6584782"/>
              <a:ext cx="360" cy="360"/>
            </p14:xfrm>
          </p:contentPart>
        </mc:Choice>
        <mc:Fallback>
          <p:pic>
            <p:nvPicPr>
              <p:cNvPr id="135" name="Ink 134">
                <a:extLst>
                  <a:ext uri="{FF2B5EF4-FFF2-40B4-BE49-F238E27FC236}">
                    <a16:creationId xmlns:a16="http://schemas.microsoft.com/office/drawing/2014/main" id="{BCFFCD0F-DA14-0085-E3AD-1D4F42E64BB5}"/>
                  </a:ext>
                </a:extLst>
              </p:cNvPr>
              <p:cNvPicPr/>
              <p:nvPr/>
            </p:nvPicPr>
            <p:blipFill>
              <a:blip r:embed="rId14"/>
              <a:stretch>
                <a:fillRect/>
              </a:stretch>
            </p:blipFill>
            <p:spPr>
              <a:xfrm>
                <a:off x="12135767" y="657578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97">
            <p14:nvContentPartPr>
              <p14:cNvPr id="136" name="Ink 135">
                <a:extLst>
                  <a:ext uri="{FF2B5EF4-FFF2-40B4-BE49-F238E27FC236}">
                    <a16:creationId xmlns:a16="http://schemas.microsoft.com/office/drawing/2014/main" id="{E0EFEAF2-08CD-FD86-AC3F-9F4BE753B7DA}"/>
                  </a:ext>
                </a:extLst>
              </p14:cNvPr>
              <p14:cNvContentPartPr/>
              <p14:nvPr/>
            </p14:nvContentPartPr>
            <p14:xfrm>
              <a:off x="12132527" y="6289942"/>
              <a:ext cx="360" cy="360"/>
            </p14:xfrm>
          </p:contentPart>
        </mc:Choice>
        <mc:Fallback>
          <p:pic>
            <p:nvPicPr>
              <p:cNvPr id="136" name="Ink 135">
                <a:extLst>
                  <a:ext uri="{FF2B5EF4-FFF2-40B4-BE49-F238E27FC236}">
                    <a16:creationId xmlns:a16="http://schemas.microsoft.com/office/drawing/2014/main" id="{E0EFEAF2-08CD-FD86-AC3F-9F4BE753B7DA}"/>
                  </a:ext>
                </a:extLst>
              </p:cNvPr>
              <p:cNvPicPr/>
              <p:nvPr/>
            </p:nvPicPr>
            <p:blipFill>
              <a:blip r:embed="rId14"/>
              <a:stretch>
                <a:fillRect/>
              </a:stretch>
            </p:blipFill>
            <p:spPr>
              <a:xfrm>
                <a:off x="12123527" y="628130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98">
            <p14:nvContentPartPr>
              <p14:cNvPr id="137" name="Ink 136">
                <a:extLst>
                  <a:ext uri="{FF2B5EF4-FFF2-40B4-BE49-F238E27FC236}">
                    <a16:creationId xmlns:a16="http://schemas.microsoft.com/office/drawing/2014/main" id="{500AB473-4A1E-9138-F5FB-BB1ECF7A266E}"/>
                  </a:ext>
                </a:extLst>
              </p14:cNvPr>
              <p14:cNvContentPartPr/>
              <p14:nvPr/>
            </p14:nvContentPartPr>
            <p14:xfrm>
              <a:off x="12114167" y="6093742"/>
              <a:ext cx="360" cy="360"/>
            </p14:xfrm>
          </p:contentPart>
        </mc:Choice>
        <mc:Fallback>
          <p:pic>
            <p:nvPicPr>
              <p:cNvPr id="137" name="Ink 136">
                <a:extLst>
                  <a:ext uri="{FF2B5EF4-FFF2-40B4-BE49-F238E27FC236}">
                    <a16:creationId xmlns:a16="http://schemas.microsoft.com/office/drawing/2014/main" id="{500AB473-4A1E-9138-F5FB-BB1ECF7A266E}"/>
                  </a:ext>
                </a:extLst>
              </p:cNvPr>
              <p:cNvPicPr/>
              <p:nvPr/>
            </p:nvPicPr>
            <p:blipFill>
              <a:blip r:embed="rId14"/>
              <a:stretch>
                <a:fillRect/>
              </a:stretch>
            </p:blipFill>
            <p:spPr>
              <a:xfrm>
                <a:off x="12105167" y="608510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99">
            <p14:nvContentPartPr>
              <p14:cNvPr id="138" name="Ink 137">
                <a:extLst>
                  <a:ext uri="{FF2B5EF4-FFF2-40B4-BE49-F238E27FC236}">
                    <a16:creationId xmlns:a16="http://schemas.microsoft.com/office/drawing/2014/main" id="{25C6496F-AAAB-E6FF-4C10-799C0C72D5D1}"/>
                  </a:ext>
                </a:extLst>
              </p14:cNvPr>
              <p14:cNvContentPartPr/>
              <p14:nvPr/>
            </p14:nvContentPartPr>
            <p14:xfrm>
              <a:off x="3221807" y="405022"/>
              <a:ext cx="360" cy="360"/>
            </p14:xfrm>
          </p:contentPart>
        </mc:Choice>
        <mc:Fallback>
          <p:pic>
            <p:nvPicPr>
              <p:cNvPr id="138" name="Ink 137">
                <a:extLst>
                  <a:ext uri="{FF2B5EF4-FFF2-40B4-BE49-F238E27FC236}">
                    <a16:creationId xmlns:a16="http://schemas.microsoft.com/office/drawing/2014/main" id="{25C6496F-AAAB-E6FF-4C10-799C0C72D5D1}"/>
                  </a:ext>
                </a:extLst>
              </p:cNvPr>
              <p:cNvPicPr/>
              <p:nvPr/>
            </p:nvPicPr>
            <p:blipFill>
              <a:blip r:embed="rId14"/>
              <a:stretch>
                <a:fillRect/>
              </a:stretch>
            </p:blipFill>
            <p:spPr>
              <a:xfrm>
                <a:off x="3212807" y="39602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100">
            <p14:nvContentPartPr>
              <p14:cNvPr id="139" name="Ink 138">
                <a:extLst>
                  <a:ext uri="{FF2B5EF4-FFF2-40B4-BE49-F238E27FC236}">
                    <a16:creationId xmlns:a16="http://schemas.microsoft.com/office/drawing/2014/main" id="{1CBE549B-C600-B93B-1CEE-7E0BB59FF5B9}"/>
                  </a:ext>
                </a:extLst>
              </p14:cNvPr>
              <p14:cNvContentPartPr/>
              <p14:nvPr/>
            </p14:nvContentPartPr>
            <p14:xfrm>
              <a:off x="9014927" y="300622"/>
              <a:ext cx="360" cy="360"/>
            </p14:xfrm>
          </p:contentPart>
        </mc:Choice>
        <mc:Fallback>
          <p:pic>
            <p:nvPicPr>
              <p:cNvPr id="139" name="Ink 138">
                <a:extLst>
                  <a:ext uri="{FF2B5EF4-FFF2-40B4-BE49-F238E27FC236}">
                    <a16:creationId xmlns:a16="http://schemas.microsoft.com/office/drawing/2014/main" id="{1CBE549B-C600-B93B-1CEE-7E0BB59FF5B9}"/>
                  </a:ext>
                </a:extLst>
              </p:cNvPr>
              <p:cNvPicPr/>
              <p:nvPr/>
            </p:nvPicPr>
            <p:blipFill>
              <a:blip r:embed="rId14"/>
              <a:stretch>
                <a:fillRect/>
              </a:stretch>
            </p:blipFill>
            <p:spPr>
              <a:xfrm>
                <a:off x="9006287" y="29162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101">
            <p14:nvContentPartPr>
              <p14:cNvPr id="140" name="Ink 139">
                <a:extLst>
                  <a:ext uri="{FF2B5EF4-FFF2-40B4-BE49-F238E27FC236}">
                    <a16:creationId xmlns:a16="http://schemas.microsoft.com/office/drawing/2014/main" id="{EC4B92D6-C136-FC5C-885A-8A3FB7A370BA}"/>
                  </a:ext>
                </a:extLst>
              </p14:cNvPr>
              <p14:cNvContentPartPr/>
              <p14:nvPr/>
            </p14:nvContentPartPr>
            <p14:xfrm>
              <a:off x="9481127" y="349582"/>
              <a:ext cx="360" cy="360"/>
            </p14:xfrm>
          </p:contentPart>
        </mc:Choice>
        <mc:Fallback>
          <p:pic>
            <p:nvPicPr>
              <p:cNvPr id="140" name="Ink 139">
                <a:extLst>
                  <a:ext uri="{FF2B5EF4-FFF2-40B4-BE49-F238E27FC236}">
                    <a16:creationId xmlns:a16="http://schemas.microsoft.com/office/drawing/2014/main" id="{EC4B92D6-C136-FC5C-885A-8A3FB7A370BA}"/>
                  </a:ext>
                </a:extLst>
              </p:cNvPr>
              <p:cNvPicPr/>
              <p:nvPr/>
            </p:nvPicPr>
            <p:blipFill>
              <a:blip r:embed="rId14"/>
              <a:stretch>
                <a:fillRect/>
              </a:stretch>
            </p:blipFill>
            <p:spPr>
              <a:xfrm>
                <a:off x="9472487" y="34094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102">
            <p14:nvContentPartPr>
              <p14:cNvPr id="141" name="Ink 140">
                <a:extLst>
                  <a:ext uri="{FF2B5EF4-FFF2-40B4-BE49-F238E27FC236}">
                    <a16:creationId xmlns:a16="http://schemas.microsoft.com/office/drawing/2014/main" id="{F261CEE9-83E9-7A60-6899-151EE5B6861E}"/>
                  </a:ext>
                </a:extLst>
              </p14:cNvPr>
              <p14:cNvContentPartPr/>
              <p14:nvPr/>
            </p14:nvContentPartPr>
            <p14:xfrm>
              <a:off x="10254767" y="343462"/>
              <a:ext cx="360" cy="360"/>
            </p14:xfrm>
          </p:contentPart>
        </mc:Choice>
        <mc:Fallback>
          <p:pic>
            <p:nvPicPr>
              <p:cNvPr id="141" name="Ink 140">
                <a:extLst>
                  <a:ext uri="{FF2B5EF4-FFF2-40B4-BE49-F238E27FC236}">
                    <a16:creationId xmlns:a16="http://schemas.microsoft.com/office/drawing/2014/main" id="{F261CEE9-83E9-7A60-6899-151EE5B6861E}"/>
                  </a:ext>
                </a:extLst>
              </p:cNvPr>
              <p:cNvPicPr/>
              <p:nvPr/>
            </p:nvPicPr>
            <p:blipFill>
              <a:blip r:embed="rId14"/>
              <a:stretch>
                <a:fillRect/>
              </a:stretch>
            </p:blipFill>
            <p:spPr>
              <a:xfrm>
                <a:off x="10245767" y="33446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103">
            <p14:nvContentPartPr>
              <p14:cNvPr id="142" name="Ink 141">
                <a:extLst>
                  <a:ext uri="{FF2B5EF4-FFF2-40B4-BE49-F238E27FC236}">
                    <a16:creationId xmlns:a16="http://schemas.microsoft.com/office/drawing/2014/main" id="{5CEE2285-E8B4-EDC3-7A6A-30BB9AD13396}"/>
                  </a:ext>
                </a:extLst>
              </p14:cNvPr>
              <p14:cNvContentPartPr/>
              <p14:nvPr/>
            </p14:nvContentPartPr>
            <p14:xfrm>
              <a:off x="410927" y="306742"/>
              <a:ext cx="360" cy="360"/>
            </p14:xfrm>
          </p:contentPart>
        </mc:Choice>
        <mc:Fallback>
          <p:pic>
            <p:nvPicPr>
              <p:cNvPr id="142" name="Ink 141">
                <a:extLst>
                  <a:ext uri="{FF2B5EF4-FFF2-40B4-BE49-F238E27FC236}">
                    <a16:creationId xmlns:a16="http://schemas.microsoft.com/office/drawing/2014/main" id="{5CEE2285-E8B4-EDC3-7A6A-30BB9AD13396}"/>
                  </a:ext>
                </a:extLst>
              </p:cNvPr>
              <p:cNvPicPr/>
              <p:nvPr/>
            </p:nvPicPr>
            <p:blipFill>
              <a:blip r:embed="rId104"/>
              <a:stretch>
                <a:fillRect/>
              </a:stretch>
            </p:blipFill>
            <p:spPr>
              <a:xfrm>
                <a:off x="401927" y="29810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105">
            <p14:nvContentPartPr>
              <p14:cNvPr id="143" name="Ink 142">
                <a:extLst>
                  <a:ext uri="{FF2B5EF4-FFF2-40B4-BE49-F238E27FC236}">
                    <a16:creationId xmlns:a16="http://schemas.microsoft.com/office/drawing/2014/main" id="{817BAFFF-D91B-9A21-5522-5596633D0BDD}"/>
                  </a:ext>
                </a:extLst>
              </p14:cNvPr>
              <p14:cNvContentPartPr/>
              <p14:nvPr/>
            </p14:nvContentPartPr>
            <p14:xfrm>
              <a:off x="233087" y="116662"/>
              <a:ext cx="360" cy="360"/>
            </p14:xfrm>
          </p:contentPart>
        </mc:Choice>
        <mc:Fallback>
          <p:pic>
            <p:nvPicPr>
              <p:cNvPr id="143" name="Ink 142">
                <a:extLst>
                  <a:ext uri="{FF2B5EF4-FFF2-40B4-BE49-F238E27FC236}">
                    <a16:creationId xmlns:a16="http://schemas.microsoft.com/office/drawing/2014/main" id="{817BAFFF-D91B-9A21-5522-5596633D0BDD}"/>
                  </a:ext>
                </a:extLst>
              </p:cNvPr>
              <p:cNvPicPr/>
              <p:nvPr/>
            </p:nvPicPr>
            <p:blipFill>
              <a:blip r:embed="rId104"/>
              <a:stretch>
                <a:fillRect/>
              </a:stretch>
            </p:blipFill>
            <p:spPr>
              <a:xfrm>
                <a:off x="224447" y="10766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106">
            <p14:nvContentPartPr>
              <p14:cNvPr id="144" name="Ink 143">
                <a:extLst>
                  <a:ext uri="{FF2B5EF4-FFF2-40B4-BE49-F238E27FC236}">
                    <a16:creationId xmlns:a16="http://schemas.microsoft.com/office/drawing/2014/main" id="{89DBAFE3-DC82-468C-2560-707B7B07414C}"/>
                  </a:ext>
                </a:extLst>
              </p14:cNvPr>
              <p14:cNvContentPartPr/>
              <p14:nvPr/>
            </p14:nvContentPartPr>
            <p14:xfrm>
              <a:off x="91967" y="325102"/>
              <a:ext cx="360" cy="360"/>
            </p14:xfrm>
          </p:contentPart>
        </mc:Choice>
        <mc:Fallback>
          <p:pic>
            <p:nvPicPr>
              <p:cNvPr id="144" name="Ink 143">
                <a:extLst>
                  <a:ext uri="{FF2B5EF4-FFF2-40B4-BE49-F238E27FC236}">
                    <a16:creationId xmlns:a16="http://schemas.microsoft.com/office/drawing/2014/main" id="{89DBAFE3-DC82-468C-2560-707B7B07414C}"/>
                  </a:ext>
                </a:extLst>
              </p:cNvPr>
              <p:cNvPicPr/>
              <p:nvPr/>
            </p:nvPicPr>
            <p:blipFill>
              <a:blip r:embed="rId104"/>
              <a:stretch>
                <a:fillRect/>
              </a:stretch>
            </p:blipFill>
            <p:spPr>
              <a:xfrm>
                <a:off x="82967" y="31646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107">
            <p14:nvContentPartPr>
              <p14:cNvPr id="145" name="Ink 144">
                <a:extLst>
                  <a:ext uri="{FF2B5EF4-FFF2-40B4-BE49-F238E27FC236}">
                    <a16:creationId xmlns:a16="http://schemas.microsoft.com/office/drawing/2014/main" id="{58242548-0C73-DD91-4325-999EA0A2ABF3}"/>
                  </a:ext>
                </a:extLst>
              </p14:cNvPr>
              <p14:cNvContentPartPr/>
              <p14:nvPr/>
            </p14:nvContentPartPr>
            <p14:xfrm>
              <a:off x="1006367" y="441742"/>
              <a:ext cx="360" cy="360"/>
            </p14:xfrm>
          </p:contentPart>
        </mc:Choice>
        <mc:Fallback>
          <p:pic>
            <p:nvPicPr>
              <p:cNvPr id="145" name="Ink 144">
                <a:extLst>
                  <a:ext uri="{FF2B5EF4-FFF2-40B4-BE49-F238E27FC236}">
                    <a16:creationId xmlns:a16="http://schemas.microsoft.com/office/drawing/2014/main" id="{58242548-0C73-DD91-4325-999EA0A2ABF3}"/>
                  </a:ext>
                </a:extLst>
              </p:cNvPr>
              <p:cNvPicPr/>
              <p:nvPr/>
            </p:nvPicPr>
            <p:blipFill>
              <a:blip r:embed="rId104"/>
              <a:stretch>
                <a:fillRect/>
              </a:stretch>
            </p:blipFill>
            <p:spPr>
              <a:xfrm>
                <a:off x="997367" y="43310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108">
            <p14:nvContentPartPr>
              <p14:cNvPr id="146" name="Ink 145">
                <a:extLst>
                  <a:ext uri="{FF2B5EF4-FFF2-40B4-BE49-F238E27FC236}">
                    <a16:creationId xmlns:a16="http://schemas.microsoft.com/office/drawing/2014/main" id="{CD2CC910-ABEB-0070-CD87-0F82B53AC2D4}"/>
                  </a:ext>
                </a:extLst>
              </p14:cNvPr>
              <p14:cNvContentPartPr/>
              <p14:nvPr/>
            </p14:nvContentPartPr>
            <p14:xfrm>
              <a:off x="705407" y="208462"/>
              <a:ext cx="360" cy="360"/>
            </p14:xfrm>
          </p:contentPart>
        </mc:Choice>
        <mc:Fallback>
          <p:pic>
            <p:nvPicPr>
              <p:cNvPr id="146" name="Ink 145">
                <a:extLst>
                  <a:ext uri="{FF2B5EF4-FFF2-40B4-BE49-F238E27FC236}">
                    <a16:creationId xmlns:a16="http://schemas.microsoft.com/office/drawing/2014/main" id="{CD2CC910-ABEB-0070-CD87-0F82B53AC2D4}"/>
                  </a:ext>
                </a:extLst>
              </p:cNvPr>
              <p:cNvPicPr/>
              <p:nvPr/>
            </p:nvPicPr>
            <p:blipFill>
              <a:blip r:embed="rId104"/>
              <a:stretch>
                <a:fillRect/>
              </a:stretch>
            </p:blipFill>
            <p:spPr>
              <a:xfrm>
                <a:off x="696767" y="19946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109">
            <p14:nvContentPartPr>
              <p14:cNvPr id="147" name="Ink 146">
                <a:extLst>
                  <a:ext uri="{FF2B5EF4-FFF2-40B4-BE49-F238E27FC236}">
                    <a16:creationId xmlns:a16="http://schemas.microsoft.com/office/drawing/2014/main" id="{A9ED179B-9AFC-298E-A854-CF3AAE07AAC7}"/>
                  </a:ext>
                </a:extLst>
              </p14:cNvPr>
              <p14:cNvContentPartPr/>
              <p14:nvPr/>
            </p14:nvContentPartPr>
            <p14:xfrm>
              <a:off x="1663007" y="405022"/>
              <a:ext cx="360" cy="360"/>
            </p14:xfrm>
          </p:contentPart>
        </mc:Choice>
        <mc:Fallback>
          <p:pic>
            <p:nvPicPr>
              <p:cNvPr id="147" name="Ink 146">
                <a:extLst>
                  <a:ext uri="{FF2B5EF4-FFF2-40B4-BE49-F238E27FC236}">
                    <a16:creationId xmlns:a16="http://schemas.microsoft.com/office/drawing/2014/main" id="{A9ED179B-9AFC-298E-A854-CF3AAE07AAC7}"/>
                  </a:ext>
                </a:extLst>
              </p:cNvPr>
              <p:cNvPicPr/>
              <p:nvPr/>
            </p:nvPicPr>
            <p:blipFill>
              <a:blip r:embed="rId104"/>
              <a:stretch>
                <a:fillRect/>
              </a:stretch>
            </p:blipFill>
            <p:spPr>
              <a:xfrm>
                <a:off x="1654367" y="39602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110">
            <p14:nvContentPartPr>
              <p14:cNvPr id="148" name="Ink 147">
                <a:extLst>
                  <a:ext uri="{FF2B5EF4-FFF2-40B4-BE49-F238E27FC236}">
                    <a16:creationId xmlns:a16="http://schemas.microsoft.com/office/drawing/2014/main" id="{901FDC5A-A88A-5A38-D889-5BE8227394EA}"/>
                  </a:ext>
                </a:extLst>
              </p14:cNvPr>
              <p14:cNvContentPartPr/>
              <p14:nvPr/>
            </p14:nvContentPartPr>
            <p14:xfrm>
              <a:off x="1711967" y="61222"/>
              <a:ext cx="360" cy="360"/>
            </p14:xfrm>
          </p:contentPart>
        </mc:Choice>
        <mc:Fallback>
          <p:pic>
            <p:nvPicPr>
              <p:cNvPr id="148" name="Ink 147">
                <a:extLst>
                  <a:ext uri="{FF2B5EF4-FFF2-40B4-BE49-F238E27FC236}">
                    <a16:creationId xmlns:a16="http://schemas.microsoft.com/office/drawing/2014/main" id="{901FDC5A-A88A-5A38-D889-5BE8227394EA}"/>
                  </a:ext>
                </a:extLst>
              </p:cNvPr>
              <p:cNvPicPr/>
              <p:nvPr/>
            </p:nvPicPr>
            <p:blipFill>
              <a:blip r:embed="rId104"/>
              <a:stretch>
                <a:fillRect/>
              </a:stretch>
            </p:blipFill>
            <p:spPr>
              <a:xfrm>
                <a:off x="1703327" y="5222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111">
            <p14:nvContentPartPr>
              <p14:cNvPr id="149" name="Ink 148">
                <a:extLst>
                  <a:ext uri="{FF2B5EF4-FFF2-40B4-BE49-F238E27FC236}">
                    <a16:creationId xmlns:a16="http://schemas.microsoft.com/office/drawing/2014/main" id="{76420E81-9FBA-322F-D25E-41BB8EFEB4A7}"/>
                  </a:ext>
                </a:extLst>
              </p14:cNvPr>
              <p14:cNvContentPartPr/>
              <p14:nvPr/>
            </p14:nvContentPartPr>
            <p14:xfrm>
              <a:off x="2479127" y="453982"/>
              <a:ext cx="360" cy="360"/>
            </p14:xfrm>
          </p:contentPart>
        </mc:Choice>
        <mc:Fallback>
          <p:pic>
            <p:nvPicPr>
              <p:cNvPr id="149" name="Ink 148">
                <a:extLst>
                  <a:ext uri="{FF2B5EF4-FFF2-40B4-BE49-F238E27FC236}">
                    <a16:creationId xmlns:a16="http://schemas.microsoft.com/office/drawing/2014/main" id="{76420E81-9FBA-322F-D25E-41BB8EFEB4A7}"/>
                  </a:ext>
                </a:extLst>
              </p:cNvPr>
              <p:cNvPicPr/>
              <p:nvPr/>
            </p:nvPicPr>
            <p:blipFill>
              <a:blip r:embed="rId104"/>
              <a:stretch>
                <a:fillRect/>
              </a:stretch>
            </p:blipFill>
            <p:spPr>
              <a:xfrm>
                <a:off x="2470487" y="44498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112">
            <p14:nvContentPartPr>
              <p14:cNvPr id="150" name="Ink 149">
                <a:extLst>
                  <a:ext uri="{FF2B5EF4-FFF2-40B4-BE49-F238E27FC236}">
                    <a16:creationId xmlns:a16="http://schemas.microsoft.com/office/drawing/2014/main" id="{CA9E726B-70E2-55ED-7AA7-84444EBE1CED}"/>
                  </a:ext>
                </a:extLst>
              </p14:cNvPr>
              <p14:cNvContentPartPr/>
              <p14:nvPr/>
            </p14:nvContentPartPr>
            <p14:xfrm>
              <a:off x="2344127" y="73462"/>
              <a:ext cx="360" cy="360"/>
            </p14:xfrm>
          </p:contentPart>
        </mc:Choice>
        <mc:Fallback>
          <p:pic>
            <p:nvPicPr>
              <p:cNvPr id="150" name="Ink 149">
                <a:extLst>
                  <a:ext uri="{FF2B5EF4-FFF2-40B4-BE49-F238E27FC236}">
                    <a16:creationId xmlns:a16="http://schemas.microsoft.com/office/drawing/2014/main" id="{CA9E726B-70E2-55ED-7AA7-84444EBE1CED}"/>
                  </a:ext>
                </a:extLst>
              </p:cNvPr>
              <p:cNvPicPr/>
              <p:nvPr/>
            </p:nvPicPr>
            <p:blipFill>
              <a:blip r:embed="rId104"/>
              <a:stretch>
                <a:fillRect/>
              </a:stretch>
            </p:blipFill>
            <p:spPr>
              <a:xfrm>
                <a:off x="2335127" y="6446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113">
            <p14:nvContentPartPr>
              <p14:cNvPr id="151" name="Ink 150">
                <a:extLst>
                  <a:ext uri="{FF2B5EF4-FFF2-40B4-BE49-F238E27FC236}">
                    <a16:creationId xmlns:a16="http://schemas.microsoft.com/office/drawing/2014/main" id="{F6491C05-36A1-53FF-69AC-E19B3AD45D97}"/>
                  </a:ext>
                </a:extLst>
              </p14:cNvPr>
              <p14:cNvContentPartPr/>
              <p14:nvPr/>
            </p14:nvContentPartPr>
            <p14:xfrm>
              <a:off x="2129207" y="417262"/>
              <a:ext cx="360" cy="360"/>
            </p14:xfrm>
          </p:contentPart>
        </mc:Choice>
        <mc:Fallback>
          <p:pic>
            <p:nvPicPr>
              <p:cNvPr id="151" name="Ink 150">
                <a:extLst>
                  <a:ext uri="{FF2B5EF4-FFF2-40B4-BE49-F238E27FC236}">
                    <a16:creationId xmlns:a16="http://schemas.microsoft.com/office/drawing/2014/main" id="{F6491C05-36A1-53FF-69AC-E19B3AD45D97}"/>
                  </a:ext>
                </a:extLst>
              </p:cNvPr>
              <p:cNvPicPr/>
              <p:nvPr/>
            </p:nvPicPr>
            <p:blipFill>
              <a:blip r:embed="rId104"/>
              <a:stretch>
                <a:fillRect/>
              </a:stretch>
            </p:blipFill>
            <p:spPr>
              <a:xfrm>
                <a:off x="2120567" y="40826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114">
            <p14:nvContentPartPr>
              <p14:cNvPr id="152" name="Ink 151">
                <a:extLst>
                  <a:ext uri="{FF2B5EF4-FFF2-40B4-BE49-F238E27FC236}">
                    <a16:creationId xmlns:a16="http://schemas.microsoft.com/office/drawing/2014/main" id="{129AD835-61D2-DD90-9CEF-2DCD29D31D5A}"/>
                  </a:ext>
                </a:extLst>
              </p14:cNvPr>
              <p14:cNvContentPartPr/>
              <p14:nvPr/>
            </p14:nvContentPartPr>
            <p14:xfrm>
              <a:off x="3221807" y="73462"/>
              <a:ext cx="360" cy="360"/>
            </p14:xfrm>
          </p:contentPart>
        </mc:Choice>
        <mc:Fallback>
          <p:pic>
            <p:nvPicPr>
              <p:cNvPr id="152" name="Ink 151">
                <a:extLst>
                  <a:ext uri="{FF2B5EF4-FFF2-40B4-BE49-F238E27FC236}">
                    <a16:creationId xmlns:a16="http://schemas.microsoft.com/office/drawing/2014/main" id="{129AD835-61D2-DD90-9CEF-2DCD29D31D5A}"/>
                  </a:ext>
                </a:extLst>
              </p:cNvPr>
              <p:cNvPicPr/>
              <p:nvPr/>
            </p:nvPicPr>
            <p:blipFill>
              <a:blip r:embed="rId104"/>
              <a:stretch>
                <a:fillRect/>
              </a:stretch>
            </p:blipFill>
            <p:spPr>
              <a:xfrm>
                <a:off x="3212807" y="6446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115">
            <p14:nvContentPartPr>
              <p14:cNvPr id="153" name="Ink 152">
                <a:extLst>
                  <a:ext uri="{FF2B5EF4-FFF2-40B4-BE49-F238E27FC236}">
                    <a16:creationId xmlns:a16="http://schemas.microsoft.com/office/drawing/2014/main" id="{44ACCA0B-A51F-AB8E-3BF2-EC83A14B22F3}"/>
                  </a:ext>
                </a:extLst>
              </p14:cNvPr>
              <p14:cNvContentPartPr/>
              <p14:nvPr/>
            </p14:nvContentPartPr>
            <p14:xfrm>
              <a:off x="3056207" y="429142"/>
              <a:ext cx="360" cy="360"/>
            </p14:xfrm>
          </p:contentPart>
        </mc:Choice>
        <mc:Fallback>
          <p:pic>
            <p:nvPicPr>
              <p:cNvPr id="153" name="Ink 152">
                <a:extLst>
                  <a:ext uri="{FF2B5EF4-FFF2-40B4-BE49-F238E27FC236}">
                    <a16:creationId xmlns:a16="http://schemas.microsoft.com/office/drawing/2014/main" id="{44ACCA0B-A51F-AB8E-3BF2-EC83A14B22F3}"/>
                  </a:ext>
                </a:extLst>
              </p:cNvPr>
              <p:cNvPicPr/>
              <p:nvPr/>
            </p:nvPicPr>
            <p:blipFill>
              <a:blip r:embed="rId104"/>
              <a:stretch>
                <a:fillRect/>
              </a:stretch>
            </p:blipFill>
            <p:spPr>
              <a:xfrm>
                <a:off x="3047207" y="42050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116">
            <p14:nvContentPartPr>
              <p14:cNvPr id="154" name="Ink 153">
                <a:extLst>
                  <a:ext uri="{FF2B5EF4-FFF2-40B4-BE49-F238E27FC236}">
                    <a16:creationId xmlns:a16="http://schemas.microsoft.com/office/drawing/2014/main" id="{FD086BD0-945A-53CC-A359-7D53386F094E}"/>
                  </a:ext>
                </a:extLst>
              </p14:cNvPr>
              <p14:cNvContentPartPr/>
              <p14:nvPr/>
            </p14:nvContentPartPr>
            <p14:xfrm>
              <a:off x="3547247" y="466222"/>
              <a:ext cx="360" cy="360"/>
            </p14:xfrm>
          </p:contentPart>
        </mc:Choice>
        <mc:Fallback>
          <p:pic>
            <p:nvPicPr>
              <p:cNvPr id="154" name="Ink 153">
                <a:extLst>
                  <a:ext uri="{FF2B5EF4-FFF2-40B4-BE49-F238E27FC236}">
                    <a16:creationId xmlns:a16="http://schemas.microsoft.com/office/drawing/2014/main" id="{FD086BD0-945A-53CC-A359-7D53386F094E}"/>
                  </a:ext>
                </a:extLst>
              </p:cNvPr>
              <p:cNvPicPr/>
              <p:nvPr/>
            </p:nvPicPr>
            <p:blipFill>
              <a:blip r:embed="rId104"/>
              <a:stretch>
                <a:fillRect/>
              </a:stretch>
            </p:blipFill>
            <p:spPr>
              <a:xfrm>
                <a:off x="3538247" y="45722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117">
            <p14:nvContentPartPr>
              <p14:cNvPr id="155" name="Ink 154">
                <a:extLst>
                  <a:ext uri="{FF2B5EF4-FFF2-40B4-BE49-F238E27FC236}">
                    <a16:creationId xmlns:a16="http://schemas.microsoft.com/office/drawing/2014/main" id="{10CA2C58-78CA-2C4B-04B8-405D55B32B29}"/>
                  </a:ext>
                </a:extLst>
              </p14:cNvPr>
              <p14:cNvContentPartPr/>
              <p14:nvPr/>
            </p14:nvContentPartPr>
            <p14:xfrm>
              <a:off x="4056287" y="435622"/>
              <a:ext cx="360" cy="360"/>
            </p14:xfrm>
          </p:contentPart>
        </mc:Choice>
        <mc:Fallback>
          <p:pic>
            <p:nvPicPr>
              <p:cNvPr id="155" name="Ink 154">
                <a:extLst>
                  <a:ext uri="{FF2B5EF4-FFF2-40B4-BE49-F238E27FC236}">
                    <a16:creationId xmlns:a16="http://schemas.microsoft.com/office/drawing/2014/main" id="{10CA2C58-78CA-2C4B-04B8-405D55B32B29}"/>
                  </a:ext>
                </a:extLst>
              </p:cNvPr>
              <p:cNvPicPr/>
              <p:nvPr/>
            </p:nvPicPr>
            <p:blipFill>
              <a:blip r:embed="rId104"/>
              <a:stretch>
                <a:fillRect/>
              </a:stretch>
            </p:blipFill>
            <p:spPr>
              <a:xfrm>
                <a:off x="4047647" y="42662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118">
            <p14:nvContentPartPr>
              <p14:cNvPr id="156" name="Ink 155">
                <a:extLst>
                  <a:ext uri="{FF2B5EF4-FFF2-40B4-BE49-F238E27FC236}">
                    <a16:creationId xmlns:a16="http://schemas.microsoft.com/office/drawing/2014/main" id="{3FE36B2A-690C-61DA-9E66-2EC0007AD1A0}"/>
                  </a:ext>
                </a:extLst>
              </p14:cNvPr>
              <p14:cNvContentPartPr/>
              <p14:nvPr/>
            </p14:nvContentPartPr>
            <p14:xfrm>
              <a:off x="3945767" y="48982"/>
              <a:ext cx="360" cy="360"/>
            </p14:xfrm>
          </p:contentPart>
        </mc:Choice>
        <mc:Fallback>
          <p:pic>
            <p:nvPicPr>
              <p:cNvPr id="156" name="Ink 155">
                <a:extLst>
                  <a:ext uri="{FF2B5EF4-FFF2-40B4-BE49-F238E27FC236}">
                    <a16:creationId xmlns:a16="http://schemas.microsoft.com/office/drawing/2014/main" id="{3FE36B2A-690C-61DA-9E66-2EC0007AD1A0}"/>
                  </a:ext>
                </a:extLst>
              </p:cNvPr>
              <p:cNvPicPr/>
              <p:nvPr/>
            </p:nvPicPr>
            <p:blipFill>
              <a:blip r:embed="rId104"/>
              <a:stretch>
                <a:fillRect/>
              </a:stretch>
            </p:blipFill>
            <p:spPr>
              <a:xfrm>
                <a:off x="3937127" y="4034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119">
            <p14:nvContentPartPr>
              <p14:cNvPr id="157" name="Ink 156">
                <a:extLst>
                  <a:ext uri="{FF2B5EF4-FFF2-40B4-BE49-F238E27FC236}">
                    <a16:creationId xmlns:a16="http://schemas.microsoft.com/office/drawing/2014/main" id="{857A10EE-4EDD-AA59-8BB2-F01141F212C1}"/>
                  </a:ext>
                </a:extLst>
              </p14:cNvPr>
              <p14:cNvContentPartPr/>
              <p14:nvPr/>
            </p14:nvContentPartPr>
            <p14:xfrm>
              <a:off x="3344567" y="2589502"/>
              <a:ext cx="360" cy="360"/>
            </p14:xfrm>
          </p:contentPart>
        </mc:Choice>
        <mc:Fallback>
          <p:pic>
            <p:nvPicPr>
              <p:cNvPr id="157" name="Ink 156">
                <a:extLst>
                  <a:ext uri="{FF2B5EF4-FFF2-40B4-BE49-F238E27FC236}">
                    <a16:creationId xmlns:a16="http://schemas.microsoft.com/office/drawing/2014/main" id="{857A10EE-4EDD-AA59-8BB2-F01141F212C1}"/>
                  </a:ext>
                </a:extLst>
              </p:cNvPr>
              <p:cNvPicPr/>
              <p:nvPr/>
            </p:nvPicPr>
            <p:blipFill>
              <a:blip r:embed="rId104"/>
              <a:stretch>
                <a:fillRect/>
              </a:stretch>
            </p:blipFill>
            <p:spPr>
              <a:xfrm>
                <a:off x="3335927" y="258086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120">
            <p14:nvContentPartPr>
              <p14:cNvPr id="158" name="Ink 157">
                <a:extLst>
                  <a:ext uri="{FF2B5EF4-FFF2-40B4-BE49-F238E27FC236}">
                    <a16:creationId xmlns:a16="http://schemas.microsoft.com/office/drawing/2014/main" id="{A441AC66-49C2-DE4C-AFB2-E3294A1CEBC1}"/>
                  </a:ext>
                </a:extLst>
              </p14:cNvPr>
              <p14:cNvContentPartPr/>
              <p14:nvPr/>
            </p14:nvContentPartPr>
            <p14:xfrm>
              <a:off x="3626807" y="2644942"/>
              <a:ext cx="360" cy="360"/>
            </p14:xfrm>
          </p:contentPart>
        </mc:Choice>
        <mc:Fallback>
          <p:pic>
            <p:nvPicPr>
              <p:cNvPr id="158" name="Ink 157">
                <a:extLst>
                  <a:ext uri="{FF2B5EF4-FFF2-40B4-BE49-F238E27FC236}">
                    <a16:creationId xmlns:a16="http://schemas.microsoft.com/office/drawing/2014/main" id="{A441AC66-49C2-DE4C-AFB2-E3294A1CEBC1}"/>
                  </a:ext>
                </a:extLst>
              </p:cNvPr>
              <p:cNvPicPr/>
              <p:nvPr/>
            </p:nvPicPr>
            <p:blipFill>
              <a:blip r:embed="rId104"/>
              <a:stretch>
                <a:fillRect/>
              </a:stretch>
            </p:blipFill>
            <p:spPr>
              <a:xfrm>
                <a:off x="3617807" y="263594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121">
            <p14:nvContentPartPr>
              <p14:cNvPr id="159" name="Ink 158">
                <a:extLst>
                  <a:ext uri="{FF2B5EF4-FFF2-40B4-BE49-F238E27FC236}">
                    <a16:creationId xmlns:a16="http://schemas.microsoft.com/office/drawing/2014/main" id="{65DA74BF-12C1-29B6-32E7-46EF9C35C0F7}"/>
                  </a:ext>
                </a:extLst>
              </p14:cNvPr>
              <p14:cNvContentPartPr/>
              <p14:nvPr/>
            </p14:nvContentPartPr>
            <p14:xfrm>
              <a:off x="3884567" y="2577262"/>
              <a:ext cx="360" cy="360"/>
            </p14:xfrm>
          </p:contentPart>
        </mc:Choice>
        <mc:Fallback>
          <p:pic>
            <p:nvPicPr>
              <p:cNvPr id="159" name="Ink 158">
                <a:extLst>
                  <a:ext uri="{FF2B5EF4-FFF2-40B4-BE49-F238E27FC236}">
                    <a16:creationId xmlns:a16="http://schemas.microsoft.com/office/drawing/2014/main" id="{65DA74BF-12C1-29B6-32E7-46EF9C35C0F7}"/>
                  </a:ext>
                </a:extLst>
              </p:cNvPr>
              <p:cNvPicPr/>
              <p:nvPr/>
            </p:nvPicPr>
            <p:blipFill>
              <a:blip r:embed="rId104"/>
              <a:stretch>
                <a:fillRect/>
              </a:stretch>
            </p:blipFill>
            <p:spPr>
              <a:xfrm>
                <a:off x="3875567" y="256862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122">
            <p14:nvContentPartPr>
              <p14:cNvPr id="160" name="Ink 159">
                <a:extLst>
                  <a:ext uri="{FF2B5EF4-FFF2-40B4-BE49-F238E27FC236}">
                    <a16:creationId xmlns:a16="http://schemas.microsoft.com/office/drawing/2014/main" id="{76FC42E2-3E13-3123-981F-A4F3396B04C6}"/>
                  </a:ext>
                </a:extLst>
              </p14:cNvPr>
              <p14:cNvContentPartPr/>
              <p14:nvPr/>
            </p14:nvContentPartPr>
            <p14:xfrm>
              <a:off x="4154567" y="2657182"/>
              <a:ext cx="360" cy="360"/>
            </p14:xfrm>
          </p:contentPart>
        </mc:Choice>
        <mc:Fallback>
          <p:pic>
            <p:nvPicPr>
              <p:cNvPr id="160" name="Ink 159">
                <a:extLst>
                  <a:ext uri="{FF2B5EF4-FFF2-40B4-BE49-F238E27FC236}">
                    <a16:creationId xmlns:a16="http://schemas.microsoft.com/office/drawing/2014/main" id="{76FC42E2-3E13-3123-981F-A4F3396B04C6}"/>
                  </a:ext>
                </a:extLst>
              </p:cNvPr>
              <p:cNvPicPr/>
              <p:nvPr/>
            </p:nvPicPr>
            <p:blipFill>
              <a:blip r:embed="rId104"/>
              <a:stretch>
                <a:fillRect/>
              </a:stretch>
            </p:blipFill>
            <p:spPr>
              <a:xfrm>
                <a:off x="4145567" y="264818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123">
            <p14:nvContentPartPr>
              <p14:cNvPr id="161" name="Ink 160">
                <a:extLst>
                  <a:ext uri="{FF2B5EF4-FFF2-40B4-BE49-F238E27FC236}">
                    <a16:creationId xmlns:a16="http://schemas.microsoft.com/office/drawing/2014/main" id="{BC82DA63-087D-1E3F-C0A8-A48FA713EC54}"/>
                  </a:ext>
                </a:extLst>
              </p14:cNvPr>
              <p14:cNvContentPartPr/>
              <p14:nvPr/>
            </p14:nvContentPartPr>
            <p14:xfrm>
              <a:off x="4356887" y="2571142"/>
              <a:ext cx="360" cy="360"/>
            </p14:xfrm>
          </p:contentPart>
        </mc:Choice>
        <mc:Fallback>
          <p:pic>
            <p:nvPicPr>
              <p:cNvPr id="161" name="Ink 160">
                <a:extLst>
                  <a:ext uri="{FF2B5EF4-FFF2-40B4-BE49-F238E27FC236}">
                    <a16:creationId xmlns:a16="http://schemas.microsoft.com/office/drawing/2014/main" id="{BC82DA63-087D-1E3F-C0A8-A48FA713EC54}"/>
                  </a:ext>
                </a:extLst>
              </p:cNvPr>
              <p:cNvPicPr/>
              <p:nvPr/>
            </p:nvPicPr>
            <p:blipFill>
              <a:blip r:embed="rId104"/>
              <a:stretch>
                <a:fillRect/>
              </a:stretch>
            </p:blipFill>
            <p:spPr>
              <a:xfrm>
                <a:off x="4348247" y="256214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124">
            <p14:nvContentPartPr>
              <p14:cNvPr id="163" name="Ink 162">
                <a:extLst>
                  <a:ext uri="{FF2B5EF4-FFF2-40B4-BE49-F238E27FC236}">
                    <a16:creationId xmlns:a16="http://schemas.microsoft.com/office/drawing/2014/main" id="{252A191F-3D5C-5D8B-F489-7971BE97DB6B}"/>
                  </a:ext>
                </a:extLst>
              </p14:cNvPr>
              <p14:cNvContentPartPr/>
              <p14:nvPr/>
            </p14:nvContentPartPr>
            <p14:xfrm>
              <a:off x="4584407" y="2632702"/>
              <a:ext cx="360" cy="360"/>
            </p14:xfrm>
          </p:contentPart>
        </mc:Choice>
        <mc:Fallback>
          <p:pic>
            <p:nvPicPr>
              <p:cNvPr id="163" name="Ink 162">
                <a:extLst>
                  <a:ext uri="{FF2B5EF4-FFF2-40B4-BE49-F238E27FC236}">
                    <a16:creationId xmlns:a16="http://schemas.microsoft.com/office/drawing/2014/main" id="{252A191F-3D5C-5D8B-F489-7971BE97DB6B}"/>
                  </a:ext>
                </a:extLst>
              </p:cNvPr>
              <p:cNvPicPr/>
              <p:nvPr/>
            </p:nvPicPr>
            <p:blipFill>
              <a:blip r:embed="rId104"/>
              <a:stretch>
                <a:fillRect/>
              </a:stretch>
            </p:blipFill>
            <p:spPr>
              <a:xfrm>
                <a:off x="4575407" y="262370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125">
            <p14:nvContentPartPr>
              <p14:cNvPr id="164" name="Ink 163">
                <a:extLst>
                  <a:ext uri="{FF2B5EF4-FFF2-40B4-BE49-F238E27FC236}">
                    <a16:creationId xmlns:a16="http://schemas.microsoft.com/office/drawing/2014/main" id="{FE5F5DB9-4AED-A460-DFD2-A84DA3848B6F}"/>
                  </a:ext>
                </a:extLst>
              </p14:cNvPr>
              <p14:cNvContentPartPr/>
              <p14:nvPr/>
            </p14:nvContentPartPr>
            <p14:xfrm>
              <a:off x="4798967" y="2614342"/>
              <a:ext cx="360" cy="360"/>
            </p14:xfrm>
          </p:contentPart>
        </mc:Choice>
        <mc:Fallback>
          <p:pic>
            <p:nvPicPr>
              <p:cNvPr id="164" name="Ink 163">
                <a:extLst>
                  <a:ext uri="{FF2B5EF4-FFF2-40B4-BE49-F238E27FC236}">
                    <a16:creationId xmlns:a16="http://schemas.microsoft.com/office/drawing/2014/main" id="{FE5F5DB9-4AED-A460-DFD2-A84DA3848B6F}"/>
                  </a:ext>
                </a:extLst>
              </p:cNvPr>
              <p:cNvPicPr/>
              <p:nvPr/>
            </p:nvPicPr>
            <p:blipFill>
              <a:blip r:embed="rId104"/>
              <a:stretch>
                <a:fillRect/>
              </a:stretch>
            </p:blipFill>
            <p:spPr>
              <a:xfrm>
                <a:off x="4789967" y="260534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126">
            <p14:nvContentPartPr>
              <p14:cNvPr id="165" name="Ink 164">
                <a:extLst>
                  <a:ext uri="{FF2B5EF4-FFF2-40B4-BE49-F238E27FC236}">
                    <a16:creationId xmlns:a16="http://schemas.microsoft.com/office/drawing/2014/main" id="{A25B840B-4E84-3F37-B99C-7F22154855A9}"/>
                  </a:ext>
                </a:extLst>
              </p14:cNvPr>
              <p14:cNvContentPartPr/>
              <p14:nvPr/>
            </p14:nvContentPartPr>
            <p14:xfrm>
              <a:off x="3540767" y="4080622"/>
              <a:ext cx="360" cy="360"/>
            </p14:xfrm>
          </p:contentPart>
        </mc:Choice>
        <mc:Fallback>
          <p:pic>
            <p:nvPicPr>
              <p:cNvPr id="165" name="Ink 164">
                <a:extLst>
                  <a:ext uri="{FF2B5EF4-FFF2-40B4-BE49-F238E27FC236}">
                    <a16:creationId xmlns:a16="http://schemas.microsoft.com/office/drawing/2014/main" id="{A25B840B-4E84-3F37-B99C-7F22154855A9}"/>
                  </a:ext>
                </a:extLst>
              </p:cNvPr>
              <p:cNvPicPr/>
              <p:nvPr/>
            </p:nvPicPr>
            <p:blipFill>
              <a:blip r:embed="rId104"/>
              <a:stretch>
                <a:fillRect/>
              </a:stretch>
            </p:blipFill>
            <p:spPr>
              <a:xfrm>
                <a:off x="3532127" y="407198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127">
            <p14:nvContentPartPr>
              <p14:cNvPr id="166" name="Ink 165">
                <a:extLst>
                  <a:ext uri="{FF2B5EF4-FFF2-40B4-BE49-F238E27FC236}">
                    <a16:creationId xmlns:a16="http://schemas.microsoft.com/office/drawing/2014/main" id="{E2612214-A7A2-CBE4-435F-4E0623F308ED}"/>
                  </a:ext>
                </a:extLst>
              </p14:cNvPr>
              <p14:cNvContentPartPr/>
              <p14:nvPr/>
            </p14:nvContentPartPr>
            <p14:xfrm>
              <a:off x="3240167" y="4025902"/>
              <a:ext cx="360" cy="360"/>
            </p14:xfrm>
          </p:contentPart>
        </mc:Choice>
        <mc:Fallback>
          <p:pic>
            <p:nvPicPr>
              <p:cNvPr id="166" name="Ink 165">
                <a:extLst>
                  <a:ext uri="{FF2B5EF4-FFF2-40B4-BE49-F238E27FC236}">
                    <a16:creationId xmlns:a16="http://schemas.microsoft.com/office/drawing/2014/main" id="{E2612214-A7A2-CBE4-435F-4E0623F308ED}"/>
                  </a:ext>
                </a:extLst>
              </p:cNvPr>
              <p:cNvPicPr/>
              <p:nvPr/>
            </p:nvPicPr>
            <p:blipFill>
              <a:blip r:embed="rId104"/>
              <a:stretch>
                <a:fillRect/>
              </a:stretch>
            </p:blipFill>
            <p:spPr>
              <a:xfrm>
                <a:off x="3231527" y="401690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128">
            <p14:nvContentPartPr>
              <p14:cNvPr id="167" name="Ink 166">
                <a:extLst>
                  <a:ext uri="{FF2B5EF4-FFF2-40B4-BE49-F238E27FC236}">
                    <a16:creationId xmlns:a16="http://schemas.microsoft.com/office/drawing/2014/main" id="{60615047-0A06-2EC7-871B-3C43F6C4FBE2}"/>
                  </a:ext>
                </a:extLst>
              </p14:cNvPr>
              <p14:cNvContentPartPr/>
              <p14:nvPr/>
            </p14:nvContentPartPr>
            <p14:xfrm>
              <a:off x="3399647" y="4228222"/>
              <a:ext cx="360" cy="360"/>
            </p14:xfrm>
          </p:contentPart>
        </mc:Choice>
        <mc:Fallback>
          <p:pic>
            <p:nvPicPr>
              <p:cNvPr id="167" name="Ink 166">
                <a:extLst>
                  <a:ext uri="{FF2B5EF4-FFF2-40B4-BE49-F238E27FC236}">
                    <a16:creationId xmlns:a16="http://schemas.microsoft.com/office/drawing/2014/main" id="{60615047-0A06-2EC7-871B-3C43F6C4FBE2}"/>
                  </a:ext>
                </a:extLst>
              </p:cNvPr>
              <p:cNvPicPr/>
              <p:nvPr/>
            </p:nvPicPr>
            <p:blipFill>
              <a:blip r:embed="rId104"/>
              <a:stretch>
                <a:fillRect/>
              </a:stretch>
            </p:blipFill>
            <p:spPr>
              <a:xfrm>
                <a:off x="3390647" y="421958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129">
            <p14:nvContentPartPr>
              <p14:cNvPr id="168" name="Ink 167">
                <a:extLst>
                  <a:ext uri="{FF2B5EF4-FFF2-40B4-BE49-F238E27FC236}">
                    <a16:creationId xmlns:a16="http://schemas.microsoft.com/office/drawing/2014/main" id="{CF482FB6-E272-475C-380F-1BDB2C7512C9}"/>
                  </a:ext>
                </a:extLst>
              </p14:cNvPr>
              <p14:cNvContentPartPr/>
              <p14:nvPr/>
            </p14:nvContentPartPr>
            <p14:xfrm>
              <a:off x="3896807" y="3994942"/>
              <a:ext cx="360" cy="360"/>
            </p14:xfrm>
          </p:contentPart>
        </mc:Choice>
        <mc:Fallback>
          <p:pic>
            <p:nvPicPr>
              <p:cNvPr id="168" name="Ink 167">
                <a:extLst>
                  <a:ext uri="{FF2B5EF4-FFF2-40B4-BE49-F238E27FC236}">
                    <a16:creationId xmlns:a16="http://schemas.microsoft.com/office/drawing/2014/main" id="{CF482FB6-E272-475C-380F-1BDB2C7512C9}"/>
                  </a:ext>
                </a:extLst>
              </p:cNvPr>
              <p:cNvPicPr/>
              <p:nvPr/>
            </p:nvPicPr>
            <p:blipFill>
              <a:blip r:embed="rId104"/>
              <a:stretch>
                <a:fillRect/>
              </a:stretch>
            </p:blipFill>
            <p:spPr>
              <a:xfrm>
                <a:off x="3887807" y="398630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130">
            <p14:nvContentPartPr>
              <p14:cNvPr id="169" name="Ink 168">
                <a:extLst>
                  <a:ext uri="{FF2B5EF4-FFF2-40B4-BE49-F238E27FC236}">
                    <a16:creationId xmlns:a16="http://schemas.microsoft.com/office/drawing/2014/main" id="{7C4D87CE-757F-88F2-42C3-E0EA65E3EF62}"/>
                  </a:ext>
                </a:extLst>
              </p14:cNvPr>
              <p14:cNvContentPartPr/>
              <p14:nvPr/>
            </p14:nvContentPartPr>
            <p14:xfrm>
              <a:off x="4129727" y="4166662"/>
              <a:ext cx="360" cy="360"/>
            </p14:xfrm>
          </p:contentPart>
        </mc:Choice>
        <mc:Fallback>
          <p:pic>
            <p:nvPicPr>
              <p:cNvPr id="169" name="Ink 168">
                <a:extLst>
                  <a:ext uri="{FF2B5EF4-FFF2-40B4-BE49-F238E27FC236}">
                    <a16:creationId xmlns:a16="http://schemas.microsoft.com/office/drawing/2014/main" id="{7C4D87CE-757F-88F2-42C3-E0EA65E3EF62}"/>
                  </a:ext>
                </a:extLst>
              </p:cNvPr>
              <p:cNvPicPr/>
              <p:nvPr/>
            </p:nvPicPr>
            <p:blipFill>
              <a:blip r:embed="rId104"/>
              <a:stretch>
                <a:fillRect/>
              </a:stretch>
            </p:blipFill>
            <p:spPr>
              <a:xfrm>
                <a:off x="4121087" y="415766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131">
            <p14:nvContentPartPr>
              <p14:cNvPr id="170" name="Ink 169">
                <a:extLst>
                  <a:ext uri="{FF2B5EF4-FFF2-40B4-BE49-F238E27FC236}">
                    <a16:creationId xmlns:a16="http://schemas.microsoft.com/office/drawing/2014/main" id="{0196766B-40EA-C350-A554-B2C6DB3D7EA5}"/>
                  </a:ext>
                </a:extLst>
              </p14:cNvPr>
              <p14:cNvContentPartPr/>
              <p14:nvPr/>
            </p14:nvContentPartPr>
            <p14:xfrm>
              <a:off x="4480007" y="3982702"/>
              <a:ext cx="360" cy="360"/>
            </p14:xfrm>
          </p:contentPart>
        </mc:Choice>
        <mc:Fallback>
          <p:pic>
            <p:nvPicPr>
              <p:cNvPr id="170" name="Ink 169">
                <a:extLst>
                  <a:ext uri="{FF2B5EF4-FFF2-40B4-BE49-F238E27FC236}">
                    <a16:creationId xmlns:a16="http://schemas.microsoft.com/office/drawing/2014/main" id="{0196766B-40EA-C350-A554-B2C6DB3D7EA5}"/>
                  </a:ext>
                </a:extLst>
              </p:cNvPr>
              <p:cNvPicPr/>
              <p:nvPr/>
            </p:nvPicPr>
            <p:blipFill>
              <a:blip r:embed="rId104"/>
              <a:stretch>
                <a:fillRect/>
              </a:stretch>
            </p:blipFill>
            <p:spPr>
              <a:xfrm>
                <a:off x="4471007" y="397370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132">
            <p14:nvContentPartPr>
              <p14:cNvPr id="171" name="Ink 170">
                <a:extLst>
                  <a:ext uri="{FF2B5EF4-FFF2-40B4-BE49-F238E27FC236}">
                    <a16:creationId xmlns:a16="http://schemas.microsoft.com/office/drawing/2014/main" id="{9FCCC712-742C-4C3E-2AF5-6A93775B39B1}"/>
                  </a:ext>
                </a:extLst>
              </p14:cNvPr>
              <p14:cNvContentPartPr/>
              <p14:nvPr/>
            </p14:nvContentPartPr>
            <p14:xfrm>
              <a:off x="4491887" y="4142182"/>
              <a:ext cx="360" cy="360"/>
            </p14:xfrm>
          </p:contentPart>
        </mc:Choice>
        <mc:Fallback>
          <p:pic>
            <p:nvPicPr>
              <p:cNvPr id="171" name="Ink 170">
                <a:extLst>
                  <a:ext uri="{FF2B5EF4-FFF2-40B4-BE49-F238E27FC236}">
                    <a16:creationId xmlns:a16="http://schemas.microsoft.com/office/drawing/2014/main" id="{9FCCC712-742C-4C3E-2AF5-6A93775B39B1}"/>
                  </a:ext>
                </a:extLst>
              </p:cNvPr>
              <p:cNvPicPr/>
              <p:nvPr/>
            </p:nvPicPr>
            <p:blipFill>
              <a:blip r:embed="rId104"/>
              <a:stretch>
                <a:fillRect/>
              </a:stretch>
            </p:blipFill>
            <p:spPr>
              <a:xfrm>
                <a:off x="4483247" y="413354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133">
            <p14:nvContentPartPr>
              <p14:cNvPr id="172" name="Ink 171">
                <a:extLst>
                  <a:ext uri="{FF2B5EF4-FFF2-40B4-BE49-F238E27FC236}">
                    <a16:creationId xmlns:a16="http://schemas.microsoft.com/office/drawing/2014/main" id="{0D289FB5-CB2C-0EE2-CB95-1FE6DCF9BE8B}"/>
                  </a:ext>
                </a:extLst>
              </p14:cNvPr>
              <p14:cNvContentPartPr/>
              <p14:nvPr/>
            </p14:nvContentPartPr>
            <p14:xfrm>
              <a:off x="4903367" y="4007182"/>
              <a:ext cx="360" cy="360"/>
            </p14:xfrm>
          </p:contentPart>
        </mc:Choice>
        <mc:Fallback>
          <p:pic>
            <p:nvPicPr>
              <p:cNvPr id="172" name="Ink 171">
                <a:extLst>
                  <a:ext uri="{FF2B5EF4-FFF2-40B4-BE49-F238E27FC236}">
                    <a16:creationId xmlns:a16="http://schemas.microsoft.com/office/drawing/2014/main" id="{0D289FB5-CB2C-0EE2-CB95-1FE6DCF9BE8B}"/>
                  </a:ext>
                </a:extLst>
              </p:cNvPr>
              <p:cNvPicPr/>
              <p:nvPr/>
            </p:nvPicPr>
            <p:blipFill>
              <a:blip r:embed="rId104"/>
              <a:stretch>
                <a:fillRect/>
              </a:stretch>
            </p:blipFill>
            <p:spPr>
              <a:xfrm>
                <a:off x="4894367" y="399854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134">
            <p14:nvContentPartPr>
              <p14:cNvPr id="173" name="Ink 172">
                <a:extLst>
                  <a:ext uri="{FF2B5EF4-FFF2-40B4-BE49-F238E27FC236}">
                    <a16:creationId xmlns:a16="http://schemas.microsoft.com/office/drawing/2014/main" id="{62853D04-9F34-BF2A-4BEC-550089052D56}"/>
                  </a:ext>
                </a:extLst>
              </p14:cNvPr>
              <p14:cNvContentPartPr/>
              <p14:nvPr/>
            </p14:nvContentPartPr>
            <p14:xfrm>
              <a:off x="4712927" y="4117702"/>
              <a:ext cx="360" cy="360"/>
            </p14:xfrm>
          </p:contentPart>
        </mc:Choice>
        <mc:Fallback>
          <p:pic>
            <p:nvPicPr>
              <p:cNvPr id="173" name="Ink 172">
                <a:extLst>
                  <a:ext uri="{FF2B5EF4-FFF2-40B4-BE49-F238E27FC236}">
                    <a16:creationId xmlns:a16="http://schemas.microsoft.com/office/drawing/2014/main" id="{62853D04-9F34-BF2A-4BEC-550089052D56}"/>
                  </a:ext>
                </a:extLst>
              </p:cNvPr>
              <p:cNvPicPr/>
              <p:nvPr/>
            </p:nvPicPr>
            <p:blipFill>
              <a:blip r:embed="rId104"/>
              <a:stretch>
                <a:fillRect/>
              </a:stretch>
            </p:blipFill>
            <p:spPr>
              <a:xfrm>
                <a:off x="4704287" y="410870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135">
            <p14:nvContentPartPr>
              <p14:cNvPr id="174" name="Ink 173">
                <a:extLst>
                  <a:ext uri="{FF2B5EF4-FFF2-40B4-BE49-F238E27FC236}">
                    <a16:creationId xmlns:a16="http://schemas.microsoft.com/office/drawing/2014/main" id="{B4C0F289-45ED-572C-61DE-DF514B1196B7}"/>
                  </a:ext>
                </a:extLst>
              </p14:cNvPr>
              <p14:cNvContentPartPr/>
              <p14:nvPr/>
            </p14:nvContentPartPr>
            <p14:xfrm>
              <a:off x="5989487" y="4295902"/>
              <a:ext cx="360" cy="360"/>
            </p14:xfrm>
          </p:contentPart>
        </mc:Choice>
        <mc:Fallback>
          <p:pic>
            <p:nvPicPr>
              <p:cNvPr id="174" name="Ink 173">
                <a:extLst>
                  <a:ext uri="{FF2B5EF4-FFF2-40B4-BE49-F238E27FC236}">
                    <a16:creationId xmlns:a16="http://schemas.microsoft.com/office/drawing/2014/main" id="{B4C0F289-45ED-572C-61DE-DF514B1196B7}"/>
                  </a:ext>
                </a:extLst>
              </p:cNvPr>
              <p:cNvPicPr/>
              <p:nvPr/>
            </p:nvPicPr>
            <p:blipFill>
              <a:blip r:embed="rId104"/>
              <a:stretch>
                <a:fillRect/>
              </a:stretch>
            </p:blipFill>
            <p:spPr>
              <a:xfrm>
                <a:off x="5980847" y="428690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136">
            <p14:nvContentPartPr>
              <p14:cNvPr id="175" name="Ink 174">
                <a:extLst>
                  <a:ext uri="{FF2B5EF4-FFF2-40B4-BE49-F238E27FC236}">
                    <a16:creationId xmlns:a16="http://schemas.microsoft.com/office/drawing/2014/main" id="{DA6A3079-6D19-E0F3-5161-83B10CE7F0CA}"/>
                  </a:ext>
                </a:extLst>
              </p14:cNvPr>
              <p14:cNvContentPartPr/>
              <p14:nvPr/>
            </p14:nvContentPartPr>
            <p14:xfrm>
              <a:off x="5823887" y="4553662"/>
              <a:ext cx="360" cy="360"/>
            </p14:xfrm>
          </p:contentPart>
        </mc:Choice>
        <mc:Fallback>
          <p:pic>
            <p:nvPicPr>
              <p:cNvPr id="175" name="Ink 174">
                <a:extLst>
                  <a:ext uri="{FF2B5EF4-FFF2-40B4-BE49-F238E27FC236}">
                    <a16:creationId xmlns:a16="http://schemas.microsoft.com/office/drawing/2014/main" id="{DA6A3079-6D19-E0F3-5161-83B10CE7F0CA}"/>
                  </a:ext>
                </a:extLst>
              </p:cNvPr>
              <p:cNvPicPr/>
              <p:nvPr/>
            </p:nvPicPr>
            <p:blipFill>
              <a:blip r:embed="rId104"/>
              <a:stretch>
                <a:fillRect/>
              </a:stretch>
            </p:blipFill>
            <p:spPr>
              <a:xfrm>
                <a:off x="5815247" y="454466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137">
            <p14:nvContentPartPr>
              <p14:cNvPr id="176" name="Ink 175">
                <a:extLst>
                  <a:ext uri="{FF2B5EF4-FFF2-40B4-BE49-F238E27FC236}">
                    <a16:creationId xmlns:a16="http://schemas.microsoft.com/office/drawing/2014/main" id="{4C250FDB-8F97-3433-A970-7A8B1CF951CB}"/>
                  </a:ext>
                </a:extLst>
              </p14:cNvPr>
              <p14:cNvContentPartPr/>
              <p14:nvPr/>
            </p14:nvContentPartPr>
            <p14:xfrm>
              <a:off x="6081287" y="4565542"/>
              <a:ext cx="360" cy="360"/>
            </p14:xfrm>
          </p:contentPart>
        </mc:Choice>
        <mc:Fallback>
          <p:pic>
            <p:nvPicPr>
              <p:cNvPr id="176" name="Ink 175">
                <a:extLst>
                  <a:ext uri="{FF2B5EF4-FFF2-40B4-BE49-F238E27FC236}">
                    <a16:creationId xmlns:a16="http://schemas.microsoft.com/office/drawing/2014/main" id="{4C250FDB-8F97-3433-A970-7A8B1CF951CB}"/>
                  </a:ext>
                </a:extLst>
              </p:cNvPr>
              <p:cNvPicPr/>
              <p:nvPr/>
            </p:nvPicPr>
            <p:blipFill>
              <a:blip r:embed="rId104"/>
              <a:stretch>
                <a:fillRect/>
              </a:stretch>
            </p:blipFill>
            <p:spPr>
              <a:xfrm>
                <a:off x="6072647" y="455690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138">
            <p14:nvContentPartPr>
              <p14:cNvPr id="177" name="Ink 176">
                <a:extLst>
                  <a:ext uri="{FF2B5EF4-FFF2-40B4-BE49-F238E27FC236}">
                    <a16:creationId xmlns:a16="http://schemas.microsoft.com/office/drawing/2014/main" id="{E98EEFC4-5209-A9A0-2645-4925B35C4BAF}"/>
                  </a:ext>
                </a:extLst>
              </p14:cNvPr>
              <p14:cNvContentPartPr/>
              <p14:nvPr/>
            </p14:nvContentPartPr>
            <p14:xfrm>
              <a:off x="6363887" y="4233982"/>
              <a:ext cx="360" cy="360"/>
            </p14:xfrm>
          </p:contentPart>
        </mc:Choice>
        <mc:Fallback>
          <p:pic>
            <p:nvPicPr>
              <p:cNvPr id="177" name="Ink 176">
                <a:extLst>
                  <a:ext uri="{FF2B5EF4-FFF2-40B4-BE49-F238E27FC236}">
                    <a16:creationId xmlns:a16="http://schemas.microsoft.com/office/drawing/2014/main" id="{E98EEFC4-5209-A9A0-2645-4925B35C4BAF}"/>
                  </a:ext>
                </a:extLst>
              </p:cNvPr>
              <p:cNvPicPr/>
              <p:nvPr/>
            </p:nvPicPr>
            <p:blipFill>
              <a:blip r:embed="rId104"/>
              <a:stretch>
                <a:fillRect/>
              </a:stretch>
            </p:blipFill>
            <p:spPr>
              <a:xfrm>
                <a:off x="6354887" y="422534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139">
            <p14:nvContentPartPr>
              <p14:cNvPr id="179" name="Ink 178">
                <a:extLst>
                  <a:ext uri="{FF2B5EF4-FFF2-40B4-BE49-F238E27FC236}">
                    <a16:creationId xmlns:a16="http://schemas.microsoft.com/office/drawing/2014/main" id="{97D22A51-5F3C-3675-6E90-30977AF21147}"/>
                  </a:ext>
                </a:extLst>
              </p14:cNvPr>
              <p14:cNvContentPartPr/>
              <p14:nvPr/>
            </p14:nvContentPartPr>
            <p14:xfrm>
              <a:off x="6480527" y="4424422"/>
              <a:ext cx="360" cy="360"/>
            </p14:xfrm>
          </p:contentPart>
        </mc:Choice>
        <mc:Fallback>
          <p:pic>
            <p:nvPicPr>
              <p:cNvPr id="179" name="Ink 178">
                <a:extLst>
                  <a:ext uri="{FF2B5EF4-FFF2-40B4-BE49-F238E27FC236}">
                    <a16:creationId xmlns:a16="http://schemas.microsoft.com/office/drawing/2014/main" id="{97D22A51-5F3C-3675-6E90-30977AF21147}"/>
                  </a:ext>
                </a:extLst>
              </p:cNvPr>
              <p:cNvPicPr/>
              <p:nvPr/>
            </p:nvPicPr>
            <p:blipFill>
              <a:blip r:embed="rId104"/>
              <a:stretch>
                <a:fillRect/>
              </a:stretch>
            </p:blipFill>
            <p:spPr>
              <a:xfrm>
                <a:off x="6471527" y="441578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140">
            <p14:nvContentPartPr>
              <p14:cNvPr id="180" name="Ink 179">
                <a:extLst>
                  <a:ext uri="{FF2B5EF4-FFF2-40B4-BE49-F238E27FC236}">
                    <a16:creationId xmlns:a16="http://schemas.microsoft.com/office/drawing/2014/main" id="{CB5D94E6-9BC1-8B36-A78C-D8B88171100E}"/>
                  </a:ext>
                </a:extLst>
              </p14:cNvPr>
              <p14:cNvContentPartPr/>
              <p14:nvPr/>
            </p14:nvContentPartPr>
            <p14:xfrm>
              <a:off x="6621647" y="4264942"/>
              <a:ext cx="360" cy="360"/>
            </p14:xfrm>
          </p:contentPart>
        </mc:Choice>
        <mc:Fallback>
          <p:pic>
            <p:nvPicPr>
              <p:cNvPr id="180" name="Ink 179">
                <a:extLst>
                  <a:ext uri="{FF2B5EF4-FFF2-40B4-BE49-F238E27FC236}">
                    <a16:creationId xmlns:a16="http://schemas.microsoft.com/office/drawing/2014/main" id="{CB5D94E6-9BC1-8B36-A78C-D8B88171100E}"/>
                  </a:ext>
                </a:extLst>
              </p:cNvPr>
              <p:cNvPicPr/>
              <p:nvPr/>
            </p:nvPicPr>
            <p:blipFill>
              <a:blip r:embed="rId104"/>
              <a:stretch>
                <a:fillRect/>
              </a:stretch>
            </p:blipFill>
            <p:spPr>
              <a:xfrm>
                <a:off x="6613007" y="425630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141">
            <p14:nvContentPartPr>
              <p14:cNvPr id="181" name="Ink 180">
                <a:extLst>
                  <a:ext uri="{FF2B5EF4-FFF2-40B4-BE49-F238E27FC236}">
                    <a16:creationId xmlns:a16="http://schemas.microsoft.com/office/drawing/2014/main" id="{A3DCD3C0-2CBD-B720-FCDC-195DF7F1A77F}"/>
                  </a:ext>
                </a:extLst>
              </p14:cNvPr>
              <p14:cNvContentPartPr/>
              <p14:nvPr/>
            </p14:nvContentPartPr>
            <p14:xfrm>
              <a:off x="8278367" y="6351502"/>
              <a:ext cx="360" cy="360"/>
            </p14:xfrm>
          </p:contentPart>
        </mc:Choice>
        <mc:Fallback>
          <p:pic>
            <p:nvPicPr>
              <p:cNvPr id="181" name="Ink 180">
                <a:extLst>
                  <a:ext uri="{FF2B5EF4-FFF2-40B4-BE49-F238E27FC236}">
                    <a16:creationId xmlns:a16="http://schemas.microsoft.com/office/drawing/2014/main" id="{A3DCD3C0-2CBD-B720-FCDC-195DF7F1A77F}"/>
                  </a:ext>
                </a:extLst>
              </p:cNvPr>
              <p:cNvPicPr/>
              <p:nvPr/>
            </p:nvPicPr>
            <p:blipFill>
              <a:blip r:embed="rId104"/>
              <a:stretch>
                <a:fillRect/>
              </a:stretch>
            </p:blipFill>
            <p:spPr>
              <a:xfrm>
                <a:off x="8269727" y="634286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142">
            <p14:nvContentPartPr>
              <p14:cNvPr id="182" name="Ink 181">
                <a:extLst>
                  <a:ext uri="{FF2B5EF4-FFF2-40B4-BE49-F238E27FC236}">
                    <a16:creationId xmlns:a16="http://schemas.microsoft.com/office/drawing/2014/main" id="{60356107-FD27-FF93-5779-10D5BEC169DE}"/>
                  </a:ext>
                </a:extLst>
              </p14:cNvPr>
              <p14:cNvContentPartPr/>
              <p14:nvPr/>
            </p14:nvContentPartPr>
            <p14:xfrm>
              <a:off x="8487167" y="6701422"/>
              <a:ext cx="360" cy="360"/>
            </p14:xfrm>
          </p:contentPart>
        </mc:Choice>
        <mc:Fallback>
          <p:pic>
            <p:nvPicPr>
              <p:cNvPr id="182" name="Ink 181">
                <a:extLst>
                  <a:ext uri="{FF2B5EF4-FFF2-40B4-BE49-F238E27FC236}">
                    <a16:creationId xmlns:a16="http://schemas.microsoft.com/office/drawing/2014/main" id="{60356107-FD27-FF93-5779-10D5BEC169DE}"/>
                  </a:ext>
                </a:extLst>
              </p:cNvPr>
              <p:cNvPicPr/>
              <p:nvPr/>
            </p:nvPicPr>
            <p:blipFill>
              <a:blip r:embed="rId104"/>
              <a:stretch>
                <a:fillRect/>
              </a:stretch>
            </p:blipFill>
            <p:spPr>
              <a:xfrm>
                <a:off x="8478527" y="669242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143">
            <p14:nvContentPartPr>
              <p14:cNvPr id="183" name="Ink 182">
                <a:extLst>
                  <a:ext uri="{FF2B5EF4-FFF2-40B4-BE49-F238E27FC236}">
                    <a16:creationId xmlns:a16="http://schemas.microsoft.com/office/drawing/2014/main" id="{E7CD5C9B-AFF0-E6B6-5AE5-90EAA5FCF271}"/>
                  </a:ext>
                </a:extLst>
              </p14:cNvPr>
              <p14:cNvContentPartPr/>
              <p14:nvPr/>
            </p14:nvContentPartPr>
            <p14:xfrm>
              <a:off x="8474927" y="6271582"/>
              <a:ext cx="360" cy="360"/>
            </p14:xfrm>
          </p:contentPart>
        </mc:Choice>
        <mc:Fallback>
          <p:pic>
            <p:nvPicPr>
              <p:cNvPr id="183" name="Ink 182">
                <a:extLst>
                  <a:ext uri="{FF2B5EF4-FFF2-40B4-BE49-F238E27FC236}">
                    <a16:creationId xmlns:a16="http://schemas.microsoft.com/office/drawing/2014/main" id="{E7CD5C9B-AFF0-E6B6-5AE5-90EAA5FCF271}"/>
                  </a:ext>
                </a:extLst>
              </p:cNvPr>
              <p:cNvPicPr/>
              <p:nvPr/>
            </p:nvPicPr>
            <p:blipFill>
              <a:blip r:embed="rId104"/>
              <a:stretch>
                <a:fillRect/>
              </a:stretch>
            </p:blipFill>
            <p:spPr>
              <a:xfrm>
                <a:off x="8466287" y="626258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144">
            <p14:nvContentPartPr>
              <p14:cNvPr id="184" name="Ink 183">
                <a:extLst>
                  <a:ext uri="{FF2B5EF4-FFF2-40B4-BE49-F238E27FC236}">
                    <a16:creationId xmlns:a16="http://schemas.microsoft.com/office/drawing/2014/main" id="{8DEDF0EB-4032-8AFB-BD96-EAD0393254AE}"/>
                  </a:ext>
                </a:extLst>
              </p14:cNvPr>
              <p14:cNvContentPartPr/>
              <p14:nvPr/>
            </p14:nvContentPartPr>
            <p14:xfrm>
              <a:off x="8290607" y="6597022"/>
              <a:ext cx="360" cy="360"/>
            </p14:xfrm>
          </p:contentPart>
        </mc:Choice>
        <mc:Fallback>
          <p:pic>
            <p:nvPicPr>
              <p:cNvPr id="184" name="Ink 183">
                <a:extLst>
                  <a:ext uri="{FF2B5EF4-FFF2-40B4-BE49-F238E27FC236}">
                    <a16:creationId xmlns:a16="http://schemas.microsoft.com/office/drawing/2014/main" id="{8DEDF0EB-4032-8AFB-BD96-EAD0393254AE}"/>
                  </a:ext>
                </a:extLst>
              </p:cNvPr>
              <p:cNvPicPr/>
              <p:nvPr/>
            </p:nvPicPr>
            <p:blipFill>
              <a:blip r:embed="rId104"/>
              <a:stretch>
                <a:fillRect/>
              </a:stretch>
            </p:blipFill>
            <p:spPr>
              <a:xfrm>
                <a:off x="8281967" y="658802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145">
            <p14:nvContentPartPr>
              <p14:cNvPr id="185" name="Ink 184">
                <a:extLst>
                  <a:ext uri="{FF2B5EF4-FFF2-40B4-BE49-F238E27FC236}">
                    <a16:creationId xmlns:a16="http://schemas.microsoft.com/office/drawing/2014/main" id="{E1CC5EFA-D875-7456-939E-32920C512FA9}"/>
                  </a:ext>
                </a:extLst>
              </p14:cNvPr>
              <p14:cNvContentPartPr/>
              <p14:nvPr/>
            </p14:nvContentPartPr>
            <p14:xfrm>
              <a:off x="8346047" y="6105982"/>
              <a:ext cx="360" cy="360"/>
            </p14:xfrm>
          </p:contentPart>
        </mc:Choice>
        <mc:Fallback>
          <p:pic>
            <p:nvPicPr>
              <p:cNvPr id="185" name="Ink 184">
                <a:extLst>
                  <a:ext uri="{FF2B5EF4-FFF2-40B4-BE49-F238E27FC236}">
                    <a16:creationId xmlns:a16="http://schemas.microsoft.com/office/drawing/2014/main" id="{E1CC5EFA-D875-7456-939E-32920C512FA9}"/>
                  </a:ext>
                </a:extLst>
              </p:cNvPr>
              <p:cNvPicPr/>
              <p:nvPr/>
            </p:nvPicPr>
            <p:blipFill>
              <a:blip r:embed="rId104"/>
              <a:stretch>
                <a:fillRect/>
              </a:stretch>
            </p:blipFill>
            <p:spPr>
              <a:xfrm>
                <a:off x="8337047" y="609698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146">
            <p14:nvContentPartPr>
              <p14:cNvPr id="186" name="Ink 185">
                <a:extLst>
                  <a:ext uri="{FF2B5EF4-FFF2-40B4-BE49-F238E27FC236}">
                    <a16:creationId xmlns:a16="http://schemas.microsoft.com/office/drawing/2014/main" id="{AF935FC1-99FE-8EC1-6113-5784AF698895}"/>
                  </a:ext>
                </a:extLst>
              </p14:cNvPr>
              <p14:cNvContentPartPr/>
              <p14:nvPr/>
            </p14:nvContentPartPr>
            <p14:xfrm>
              <a:off x="12138647" y="6468142"/>
              <a:ext cx="360" cy="360"/>
            </p14:xfrm>
          </p:contentPart>
        </mc:Choice>
        <mc:Fallback>
          <p:pic>
            <p:nvPicPr>
              <p:cNvPr id="186" name="Ink 185">
                <a:extLst>
                  <a:ext uri="{FF2B5EF4-FFF2-40B4-BE49-F238E27FC236}">
                    <a16:creationId xmlns:a16="http://schemas.microsoft.com/office/drawing/2014/main" id="{AF935FC1-99FE-8EC1-6113-5784AF698895}"/>
                  </a:ext>
                </a:extLst>
              </p:cNvPr>
              <p:cNvPicPr/>
              <p:nvPr/>
            </p:nvPicPr>
            <p:blipFill>
              <a:blip r:embed="rId104"/>
              <a:stretch>
                <a:fillRect/>
              </a:stretch>
            </p:blipFill>
            <p:spPr>
              <a:xfrm>
                <a:off x="12130007" y="645950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147">
            <p14:nvContentPartPr>
              <p14:cNvPr id="187" name="Ink 186">
                <a:extLst>
                  <a:ext uri="{FF2B5EF4-FFF2-40B4-BE49-F238E27FC236}">
                    <a16:creationId xmlns:a16="http://schemas.microsoft.com/office/drawing/2014/main" id="{960C5202-8D81-4368-C347-D7E422094C25}"/>
                  </a:ext>
                </a:extLst>
              </p14:cNvPr>
              <p14:cNvContentPartPr/>
              <p14:nvPr/>
            </p14:nvContentPartPr>
            <p14:xfrm>
              <a:off x="12114167" y="6203902"/>
              <a:ext cx="360" cy="360"/>
            </p14:xfrm>
          </p:contentPart>
        </mc:Choice>
        <mc:Fallback>
          <p:pic>
            <p:nvPicPr>
              <p:cNvPr id="187" name="Ink 186">
                <a:extLst>
                  <a:ext uri="{FF2B5EF4-FFF2-40B4-BE49-F238E27FC236}">
                    <a16:creationId xmlns:a16="http://schemas.microsoft.com/office/drawing/2014/main" id="{960C5202-8D81-4368-C347-D7E422094C25}"/>
                  </a:ext>
                </a:extLst>
              </p:cNvPr>
              <p:cNvPicPr/>
              <p:nvPr/>
            </p:nvPicPr>
            <p:blipFill>
              <a:blip r:embed="rId104"/>
              <a:stretch>
                <a:fillRect/>
              </a:stretch>
            </p:blipFill>
            <p:spPr>
              <a:xfrm>
                <a:off x="12105167" y="619526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148">
            <p14:nvContentPartPr>
              <p14:cNvPr id="188" name="Ink 187">
                <a:extLst>
                  <a:ext uri="{FF2B5EF4-FFF2-40B4-BE49-F238E27FC236}">
                    <a16:creationId xmlns:a16="http://schemas.microsoft.com/office/drawing/2014/main" id="{6A91E2E3-9A9A-59F9-6861-ECFD16346048}"/>
                  </a:ext>
                </a:extLst>
              </p14:cNvPr>
              <p14:cNvContentPartPr/>
              <p14:nvPr/>
            </p14:nvContentPartPr>
            <p14:xfrm>
              <a:off x="11684687" y="294142"/>
              <a:ext cx="360" cy="360"/>
            </p14:xfrm>
          </p:contentPart>
        </mc:Choice>
        <mc:Fallback>
          <p:pic>
            <p:nvPicPr>
              <p:cNvPr id="188" name="Ink 187">
                <a:extLst>
                  <a:ext uri="{FF2B5EF4-FFF2-40B4-BE49-F238E27FC236}">
                    <a16:creationId xmlns:a16="http://schemas.microsoft.com/office/drawing/2014/main" id="{6A91E2E3-9A9A-59F9-6861-ECFD16346048}"/>
                  </a:ext>
                </a:extLst>
              </p:cNvPr>
              <p:cNvPicPr/>
              <p:nvPr/>
            </p:nvPicPr>
            <p:blipFill>
              <a:blip r:embed="rId104"/>
              <a:stretch>
                <a:fillRect/>
              </a:stretch>
            </p:blipFill>
            <p:spPr>
              <a:xfrm>
                <a:off x="11675687" y="28550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149">
            <p14:nvContentPartPr>
              <p14:cNvPr id="189" name="Ink 188">
                <a:extLst>
                  <a:ext uri="{FF2B5EF4-FFF2-40B4-BE49-F238E27FC236}">
                    <a16:creationId xmlns:a16="http://schemas.microsoft.com/office/drawing/2014/main" id="{D9DFFC60-A5F4-B0BC-D4AA-1675ADC28276}"/>
                  </a:ext>
                </a:extLst>
              </p14:cNvPr>
              <p14:cNvContentPartPr/>
              <p14:nvPr/>
            </p14:nvContentPartPr>
            <p14:xfrm>
              <a:off x="12089687" y="275782"/>
              <a:ext cx="360" cy="360"/>
            </p14:xfrm>
          </p:contentPart>
        </mc:Choice>
        <mc:Fallback>
          <p:pic>
            <p:nvPicPr>
              <p:cNvPr id="189" name="Ink 188">
                <a:extLst>
                  <a:ext uri="{FF2B5EF4-FFF2-40B4-BE49-F238E27FC236}">
                    <a16:creationId xmlns:a16="http://schemas.microsoft.com/office/drawing/2014/main" id="{D9DFFC60-A5F4-B0BC-D4AA-1675ADC28276}"/>
                  </a:ext>
                </a:extLst>
              </p:cNvPr>
              <p:cNvPicPr/>
              <p:nvPr/>
            </p:nvPicPr>
            <p:blipFill>
              <a:blip r:embed="rId104"/>
              <a:stretch>
                <a:fillRect/>
              </a:stretch>
            </p:blipFill>
            <p:spPr>
              <a:xfrm>
                <a:off x="12080687" y="26714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150">
            <p14:nvContentPartPr>
              <p14:cNvPr id="190" name="Ink 189">
                <a:extLst>
                  <a:ext uri="{FF2B5EF4-FFF2-40B4-BE49-F238E27FC236}">
                    <a16:creationId xmlns:a16="http://schemas.microsoft.com/office/drawing/2014/main" id="{55AF8A8E-7AA1-9350-CC5D-76865330CB98}"/>
                  </a:ext>
                </a:extLst>
              </p14:cNvPr>
              <p14:cNvContentPartPr/>
              <p14:nvPr/>
            </p14:nvContentPartPr>
            <p14:xfrm>
              <a:off x="11868647" y="97942"/>
              <a:ext cx="360" cy="360"/>
            </p14:xfrm>
          </p:contentPart>
        </mc:Choice>
        <mc:Fallback>
          <p:pic>
            <p:nvPicPr>
              <p:cNvPr id="190" name="Ink 189">
                <a:extLst>
                  <a:ext uri="{FF2B5EF4-FFF2-40B4-BE49-F238E27FC236}">
                    <a16:creationId xmlns:a16="http://schemas.microsoft.com/office/drawing/2014/main" id="{55AF8A8E-7AA1-9350-CC5D-76865330CB98}"/>
                  </a:ext>
                </a:extLst>
              </p:cNvPr>
              <p:cNvPicPr/>
              <p:nvPr/>
            </p:nvPicPr>
            <p:blipFill>
              <a:blip r:embed="rId104"/>
              <a:stretch>
                <a:fillRect/>
              </a:stretch>
            </p:blipFill>
            <p:spPr>
              <a:xfrm>
                <a:off x="11860007" y="8930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151">
            <p14:nvContentPartPr>
              <p14:cNvPr id="191" name="Ink 190">
                <a:extLst>
                  <a:ext uri="{FF2B5EF4-FFF2-40B4-BE49-F238E27FC236}">
                    <a16:creationId xmlns:a16="http://schemas.microsoft.com/office/drawing/2014/main" id="{50CC7ED6-4C4E-A702-63D0-FEE32C23D3AA}"/>
                  </a:ext>
                </a:extLst>
              </p14:cNvPr>
              <p14:cNvContentPartPr/>
              <p14:nvPr/>
            </p14:nvContentPartPr>
            <p14:xfrm>
              <a:off x="11586047" y="97942"/>
              <a:ext cx="360" cy="360"/>
            </p14:xfrm>
          </p:contentPart>
        </mc:Choice>
        <mc:Fallback>
          <p:pic>
            <p:nvPicPr>
              <p:cNvPr id="191" name="Ink 190">
                <a:extLst>
                  <a:ext uri="{FF2B5EF4-FFF2-40B4-BE49-F238E27FC236}">
                    <a16:creationId xmlns:a16="http://schemas.microsoft.com/office/drawing/2014/main" id="{50CC7ED6-4C4E-A702-63D0-FEE32C23D3AA}"/>
                  </a:ext>
                </a:extLst>
              </p:cNvPr>
              <p:cNvPicPr/>
              <p:nvPr/>
            </p:nvPicPr>
            <p:blipFill>
              <a:blip r:embed="rId104"/>
              <a:stretch>
                <a:fillRect/>
              </a:stretch>
            </p:blipFill>
            <p:spPr>
              <a:xfrm>
                <a:off x="11577407" y="8930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152">
            <p14:nvContentPartPr>
              <p14:cNvPr id="192" name="Ink 191">
                <a:extLst>
                  <a:ext uri="{FF2B5EF4-FFF2-40B4-BE49-F238E27FC236}">
                    <a16:creationId xmlns:a16="http://schemas.microsoft.com/office/drawing/2014/main" id="{4C55B4A7-BC5F-7B48-5082-4B39E0F304AB}"/>
                  </a:ext>
                </a:extLst>
              </p14:cNvPr>
              <p14:cNvContentPartPr/>
              <p14:nvPr/>
            </p14:nvContentPartPr>
            <p14:xfrm>
              <a:off x="11267087" y="67342"/>
              <a:ext cx="360" cy="360"/>
            </p14:xfrm>
          </p:contentPart>
        </mc:Choice>
        <mc:Fallback>
          <p:pic>
            <p:nvPicPr>
              <p:cNvPr id="192" name="Ink 191">
                <a:extLst>
                  <a:ext uri="{FF2B5EF4-FFF2-40B4-BE49-F238E27FC236}">
                    <a16:creationId xmlns:a16="http://schemas.microsoft.com/office/drawing/2014/main" id="{4C55B4A7-BC5F-7B48-5082-4B39E0F304AB}"/>
                  </a:ext>
                </a:extLst>
              </p:cNvPr>
              <p:cNvPicPr/>
              <p:nvPr/>
            </p:nvPicPr>
            <p:blipFill>
              <a:blip r:embed="rId104"/>
              <a:stretch>
                <a:fillRect/>
              </a:stretch>
            </p:blipFill>
            <p:spPr>
              <a:xfrm>
                <a:off x="11258447" y="5870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153">
            <p14:nvContentPartPr>
              <p14:cNvPr id="193" name="Ink 192">
                <a:extLst>
                  <a:ext uri="{FF2B5EF4-FFF2-40B4-BE49-F238E27FC236}">
                    <a16:creationId xmlns:a16="http://schemas.microsoft.com/office/drawing/2014/main" id="{E77F4302-3A18-9634-AC7D-7909DF9036A0}"/>
                  </a:ext>
                </a:extLst>
              </p14:cNvPr>
              <p14:cNvContentPartPr/>
              <p14:nvPr/>
            </p14:nvContentPartPr>
            <p14:xfrm>
              <a:off x="10880447" y="325102"/>
              <a:ext cx="360" cy="360"/>
            </p14:xfrm>
          </p:contentPart>
        </mc:Choice>
        <mc:Fallback>
          <p:pic>
            <p:nvPicPr>
              <p:cNvPr id="193" name="Ink 192">
                <a:extLst>
                  <a:ext uri="{FF2B5EF4-FFF2-40B4-BE49-F238E27FC236}">
                    <a16:creationId xmlns:a16="http://schemas.microsoft.com/office/drawing/2014/main" id="{E77F4302-3A18-9634-AC7D-7909DF9036A0}"/>
                  </a:ext>
                </a:extLst>
              </p:cNvPr>
              <p:cNvPicPr/>
              <p:nvPr/>
            </p:nvPicPr>
            <p:blipFill>
              <a:blip r:embed="rId104"/>
              <a:stretch>
                <a:fillRect/>
              </a:stretch>
            </p:blipFill>
            <p:spPr>
              <a:xfrm>
                <a:off x="10871807" y="31646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154">
            <p14:nvContentPartPr>
              <p14:cNvPr id="194" name="Ink 193">
                <a:extLst>
                  <a:ext uri="{FF2B5EF4-FFF2-40B4-BE49-F238E27FC236}">
                    <a16:creationId xmlns:a16="http://schemas.microsoft.com/office/drawing/2014/main" id="{88BCD799-BE34-FA9F-11CA-7A663A51533F}"/>
                  </a:ext>
                </a:extLst>
              </p14:cNvPr>
              <p14:cNvContentPartPr/>
              <p14:nvPr/>
            </p14:nvContentPartPr>
            <p14:xfrm>
              <a:off x="10494167" y="386302"/>
              <a:ext cx="360" cy="360"/>
            </p14:xfrm>
          </p:contentPart>
        </mc:Choice>
        <mc:Fallback>
          <p:pic>
            <p:nvPicPr>
              <p:cNvPr id="194" name="Ink 193">
                <a:extLst>
                  <a:ext uri="{FF2B5EF4-FFF2-40B4-BE49-F238E27FC236}">
                    <a16:creationId xmlns:a16="http://schemas.microsoft.com/office/drawing/2014/main" id="{88BCD799-BE34-FA9F-11CA-7A663A51533F}"/>
                  </a:ext>
                </a:extLst>
              </p:cNvPr>
              <p:cNvPicPr/>
              <p:nvPr/>
            </p:nvPicPr>
            <p:blipFill>
              <a:blip r:embed="rId104"/>
              <a:stretch>
                <a:fillRect/>
              </a:stretch>
            </p:blipFill>
            <p:spPr>
              <a:xfrm>
                <a:off x="10485167" y="37766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155">
            <p14:nvContentPartPr>
              <p14:cNvPr id="195" name="Ink 194">
                <a:extLst>
                  <a:ext uri="{FF2B5EF4-FFF2-40B4-BE49-F238E27FC236}">
                    <a16:creationId xmlns:a16="http://schemas.microsoft.com/office/drawing/2014/main" id="{BCE744D0-E1AB-E899-2BBF-A4915F7443B1}"/>
                  </a:ext>
                </a:extLst>
              </p14:cNvPr>
              <p14:cNvContentPartPr/>
              <p14:nvPr/>
            </p14:nvContentPartPr>
            <p14:xfrm>
              <a:off x="8824847" y="73462"/>
              <a:ext cx="360" cy="360"/>
            </p14:xfrm>
          </p:contentPart>
        </mc:Choice>
        <mc:Fallback>
          <p:pic>
            <p:nvPicPr>
              <p:cNvPr id="195" name="Ink 194">
                <a:extLst>
                  <a:ext uri="{FF2B5EF4-FFF2-40B4-BE49-F238E27FC236}">
                    <a16:creationId xmlns:a16="http://schemas.microsoft.com/office/drawing/2014/main" id="{BCE744D0-E1AB-E899-2BBF-A4915F7443B1}"/>
                  </a:ext>
                </a:extLst>
              </p:cNvPr>
              <p:cNvPicPr/>
              <p:nvPr/>
            </p:nvPicPr>
            <p:blipFill>
              <a:blip r:embed="rId104"/>
              <a:stretch>
                <a:fillRect/>
              </a:stretch>
            </p:blipFill>
            <p:spPr>
              <a:xfrm>
                <a:off x="8815847" y="6446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156">
            <p14:nvContentPartPr>
              <p14:cNvPr id="196" name="Ink 195">
                <a:extLst>
                  <a:ext uri="{FF2B5EF4-FFF2-40B4-BE49-F238E27FC236}">
                    <a16:creationId xmlns:a16="http://schemas.microsoft.com/office/drawing/2014/main" id="{AF7ACEC5-24D0-4A6E-ABE3-9B64F3130C62}"/>
                  </a:ext>
                </a:extLst>
              </p14:cNvPr>
              <p14:cNvContentPartPr/>
              <p14:nvPr/>
            </p14:nvContentPartPr>
            <p14:xfrm>
              <a:off x="9413807" y="85702"/>
              <a:ext cx="360" cy="360"/>
            </p14:xfrm>
          </p:contentPart>
        </mc:Choice>
        <mc:Fallback>
          <p:pic>
            <p:nvPicPr>
              <p:cNvPr id="196" name="Ink 195">
                <a:extLst>
                  <a:ext uri="{FF2B5EF4-FFF2-40B4-BE49-F238E27FC236}">
                    <a16:creationId xmlns:a16="http://schemas.microsoft.com/office/drawing/2014/main" id="{AF7ACEC5-24D0-4A6E-ABE3-9B64F3130C62}"/>
                  </a:ext>
                </a:extLst>
              </p:cNvPr>
              <p:cNvPicPr/>
              <p:nvPr/>
            </p:nvPicPr>
            <p:blipFill>
              <a:blip r:embed="rId104"/>
              <a:stretch>
                <a:fillRect/>
              </a:stretch>
            </p:blipFill>
            <p:spPr>
              <a:xfrm>
                <a:off x="9404807" y="7706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157">
            <p14:nvContentPartPr>
              <p14:cNvPr id="197" name="Ink 196">
                <a:extLst>
                  <a:ext uri="{FF2B5EF4-FFF2-40B4-BE49-F238E27FC236}">
                    <a16:creationId xmlns:a16="http://schemas.microsoft.com/office/drawing/2014/main" id="{6AB90864-F31C-1581-4DF6-914C67D3D619}"/>
                  </a:ext>
                </a:extLst>
              </p14:cNvPr>
              <p14:cNvContentPartPr/>
              <p14:nvPr/>
            </p14:nvContentPartPr>
            <p14:xfrm>
              <a:off x="10143887" y="67342"/>
              <a:ext cx="360" cy="360"/>
            </p14:xfrm>
          </p:contentPart>
        </mc:Choice>
        <mc:Fallback>
          <p:pic>
            <p:nvPicPr>
              <p:cNvPr id="197" name="Ink 196">
                <a:extLst>
                  <a:ext uri="{FF2B5EF4-FFF2-40B4-BE49-F238E27FC236}">
                    <a16:creationId xmlns:a16="http://schemas.microsoft.com/office/drawing/2014/main" id="{6AB90864-F31C-1581-4DF6-914C67D3D619}"/>
                  </a:ext>
                </a:extLst>
              </p:cNvPr>
              <p:cNvPicPr/>
              <p:nvPr/>
            </p:nvPicPr>
            <p:blipFill>
              <a:blip r:embed="rId104"/>
              <a:stretch>
                <a:fillRect/>
              </a:stretch>
            </p:blipFill>
            <p:spPr>
              <a:xfrm>
                <a:off x="10135247" y="5870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158">
            <p14:nvContentPartPr>
              <p14:cNvPr id="198" name="Ink 197">
                <a:extLst>
                  <a:ext uri="{FF2B5EF4-FFF2-40B4-BE49-F238E27FC236}">
                    <a16:creationId xmlns:a16="http://schemas.microsoft.com/office/drawing/2014/main" id="{F1AB812C-4971-37D5-6093-AD57CBFB4D61}"/>
                  </a:ext>
                </a:extLst>
              </p14:cNvPr>
              <p14:cNvContentPartPr/>
              <p14:nvPr/>
            </p14:nvContentPartPr>
            <p14:xfrm>
              <a:off x="6946727" y="67342"/>
              <a:ext cx="360" cy="360"/>
            </p14:xfrm>
          </p:contentPart>
        </mc:Choice>
        <mc:Fallback>
          <p:pic>
            <p:nvPicPr>
              <p:cNvPr id="198" name="Ink 197">
                <a:extLst>
                  <a:ext uri="{FF2B5EF4-FFF2-40B4-BE49-F238E27FC236}">
                    <a16:creationId xmlns:a16="http://schemas.microsoft.com/office/drawing/2014/main" id="{F1AB812C-4971-37D5-6093-AD57CBFB4D61}"/>
                  </a:ext>
                </a:extLst>
              </p:cNvPr>
              <p:cNvPicPr/>
              <p:nvPr/>
            </p:nvPicPr>
            <p:blipFill>
              <a:blip r:embed="rId104"/>
              <a:stretch>
                <a:fillRect/>
              </a:stretch>
            </p:blipFill>
            <p:spPr>
              <a:xfrm>
                <a:off x="6937727" y="5870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159">
            <p14:nvContentPartPr>
              <p14:cNvPr id="199" name="Ink 198">
                <a:extLst>
                  <a:ext uri="{FF2B5EF4-FFF2-40B4-BE49-F238E27FC236}">
                    <a16:creationId xmlns:a16="http://schemas.microsoft.com/office/drawing/2014/main" id="{063BDA40-E37F-431F-F238-7D5143D0F025}"/>
                  </a:ext>
                </a:extLst>
              </p14:cNvPr>
              <p14:cNvContentPartPr/>
              <p14:nvPr/>
            </p14:nvContentPartPr>
            <p14:xfrm>
              <a:off x="6130607" y="110182"/>
              <a:ext cx="360" cy="360"/>
            </p14:xfrm>
          </p:contentPart>
        </mc:Choice>
        <mc:Fallback>
          <p:pic>
            <p:nvPicPr>
              <p:cNvPr id="199" name="Ink 198">
                <a:extLst>
                  <a:ext uri="{FF2B5EF4-FFF2-40B4-BE49-F238E27FC236}">
                    <a16:creationId xmlns:a16="http://schemas.microsoft.com/office/drawing/2014/main" id="{063BDA40-E37F-431F-F238-7D5143D0F025}"/>
                  </a:ext>
                </a:extLst>
              </p:cNvPr>
              <p:cNvPicPr/>
              <p:nvPr/>
            </p:nvPicPr>
            <p:blipFill>
              <a:blip r:embed="rId104"/>
              <a:stretch>
                <a:fillRect/>
              </a:stretch>
            </p:blipFill>
            <p:spPr>
              <a:xfrm>
                <a:off x="6121967" y="10154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160">
            <p14:nvContentPartPr>
              <p14:cNvPr id="200" name="Ink 199">
                <a:extLst>
                  <a:ext uri="{FF2B5EF4-FFF2-40B4-BE49-F238E27FC236}">
                    <a16:creationId xmlns:a16="http://schemas.microsoft.com/office/drawing/2014/main" id="{0313A864-C87A-B9E3-EA91-70D06799E9C7}"/>
                  </a:ext>
                </a:extLst>
              </p14:cNvPr>
              <p14:cNvContentPartPr/>
              <p14:nvPr/>
            </p14:nvContentPartPr>
            <p14:xfrm>
              <a:off x="5449487" y="97942"/>
              <a:ext cx="360" cy="360"/>
            </p14:xfrm>
          </p:contentPart>
        </mc:Choice>
        <mc:Fallback>
          <p:pic>
            <p:nvPicPr>
              <p:cNvPr id="200" name="Ink 199">
                <a:extLst>
                  <a:ext uri="{FF2B5EF4-FFF2-40B4-BE49-F238E27FC236}">
                    <a16:creationId xmlns:a16="http://schemas.microsoft.com/office/drawing/2014/main" id="{0313A864-C87A-B9E3-EA91-70D06799E9C7}"/>
                  </a:ext>
                </a:extLst>
              </p:cNvPr>
              <p:cNvPicPr/>
              <p:nvPr/>
            </p:nvPicPr>
            <p:blipFill>
              <a:blip r:embed="rId104"/>
              <a:stretch>
                <a:fillRect/>
              </a:stretch>
            </p:blipFill>
            <p:spPr>
              <a:xfrm>
                <a:off x="5440847" y="8930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161">
            <p14:nvContentPartPr>
              <p14:cNvPr id="201" name="Ink 200">
                <a:extLst>
                  <a:ext uri="{FF2B5EF4-FFF2-40B4-BE49-F238E27FC236}">
                    <a16:creationId xmlns:a16="http://schemas.microsoft.com/office/drawing/2014/main" id="{42D81D0D-B4CE-C761-BBBA-BFAB3DBD3931}"/>
                  </a:ext>
                </a:extLst>
              </p14:cNvPr>
              <p14:cNvContentPartPr/>
              <p14:nvPr/>
            </p14:nvContentPartPr>
            <p14:xfrm>
              <a:off x="4847927" y="61222"/>
              <a:ext cx="360" cy="360"/>
            </p14:xfrm>
          </p:contentPart>
        </mc:Choice>
        <mc:Fallback>
          <p:pic>
            <p:nvPicPr>
              <p:cNvPr id="201" name="Ink 200">
                <a:extLst>
                  <a:ext uri="{FF2B5EF4-FFF2-40B4-BE49-F238E27FC236}">
                    <a16:creationId xmlns:a16="http://schemas.microsoft.com/office/drawing/2014/main" id="{42D81D0D-B4CE-C761-BBBA-BFAB3DBD3931}"/>
                  </a:ext>
                </a:extLst>
              </p:cNvPr>
              <p:cNvPicPr/>
              <p:nvPr/>
            </p:nvPicPr>
            <p:blipFill>
              <a:blip r:embed="rId104"/>
              <a:stretch>
                <a:fillRect/>
              </a:stretch>
            </p:blipFill>
            <p:spPr>
              <a:xfrm>
                <a:off x="4839287" y="5222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162">
            <p14:nvContentPartPr>
              <p14:cNvPr id="202" name="Ink 201">
                <a:extLst>
                  <a:ext uri="{FF2B5EF4-FFF2-40B4-BE49-F238E27FC236}">
                    <a16:creationId xmlns:a16="http://schemas.microsoft.com/office/drawing/2014/main" id="{038CDEF8-7177-2D80-6185-14BEB7E664B5}"/>
                  </a:ext>
                </a:extLst>
              </p14:cNvPr>
              <p14:cNvContentPartPr/>
              <p14:nvPr/>
            </p14:nvContentPartPr>
            <p14:xfrm>
              <a:off x="5031887" y="392782"/>
              <a:ext cx="360" cy="360"/>
            </p14:xfrm>
          </p:contentPart>
        </mc:Choice>
        <mc:Fallback>
          <p:pic>
            <p:nvPicPr>
              <p:cNvPr id="202" name="Ink 201">
                <a:extLst>
                  <a:ext uri="{FF2B5EF4-FFF2-40B4-BE49-F238E27FC236}">
                    <a16:creationId xmlns:a16="http://schemas.microsoft.com/office/drawing/2014/main" id="{038CDEF8-7177-2D80-6185-14BEB7E664B5}"/>
                  </a:ext>
                </a:extLst>
              </p:cNvPr>
              <p:cNvPicPr/>
              <p:nvPr/>
            </p:nvPicPr>
            <p:blipFill>
              <a:blip r:embed="rId104"/>
              <a:stretch>
                <a:fillRect/>
              </a:stretch>
            </p:blipFill>
            <p:spPr>
              <a:xfrm>
                <a:off x="5023247" y="38378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163">
            <p14:nvContentPartPr>
              <p14:cNvPr id="203" name="Ink 202">
                <a:extLst>
                  <a:ext uri="{FF2B5EF4-FFF2-40B4-BE49-F238E27FC236}">
                    <a16:creationId xmlns:a16="http://schemas.microsoft.com/office/drawing/2014/main" id="{D6DDD627-1F6E-1C77-33E5-B78796FF0F7F}"/>
                  </a:ext>
                </a:extLst>
              </p14:cNvPr>
              <p14:cNvContentPartPr/>
              <p14:nvPr/>
            </p14:nvContentPartPr>
            <p14:xfrm>
              <a:off x="5922167" y="380182"/>
              <a:ext cx="360" cy="360"/>
            </p14:xfrm>
          </p:contentPart>
        </mc:Choice>
        <mc:Fallback>
          <p:pic>
            <p:nvPicPr>
              <p:cNvPr id="203" name="Ink 202">
                <a:extLst>
                  <a:ext uri="{FF2B5EF4-FFF2-40B4-BE49-F238E27FC236}">
                    <a16:creationId xmlns:a16="http://schemas.microsoft.com/office/drawing/2014/main" id="{D6DDD627-1F6E-1C77-33E5-B78796FF0F7F}"/>
                  </a:ext>
                </a:extLst>
              </p:cNvPr>
              <p:cNvPicPr/>
              <p:nvPr/>
            </p:nvPicPr>
            <p:blipFill>
              <a:blip r:embed="rId104"/>
              <a:stretch>
                <a:fillRect/>
              </a:stretch>
            </p:blipFill>
            <p:spPr>
              <a:xfrm>
                <a:off x="5913167" y="37154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164">
            <p14:nvContentPartPr>
              <p14:cNvPr id="204" name="Ink 203">
                <a:extLst>
                  <a:ext uri="{FF2B5EF4-FFF2-40B4-BE49-F238E27FC236}">
                    <a16:creationId xmlns:a16="http://schemas.microsoft.com/office/drawing/2014/main" id="{54E09EE1-028F-DE2A-AF63-DA5881A57D2D}"/>
                  </a:ext>
                </a:extLst>
              </p14:cNvPr>
              <p14:cNvContentPartPr/>
              <p14:nvPr/>
            </p14:nvContentPartPr>
            <p14:xfrm>
              <a:off x="6799487" y="386302"/>
              <a:ext cx="360" cy="360"/>
            </p14:xfrm>
          </p:contentPart>
        </mc:Choice>
        <mc:Fallback>
          <p:pic>
            <p:nvPicPr>
              <p:cNvPr id="204" name="Ink 203">
                <a:extLst>
                  <a:ext uri="{FF2B5EF4-FFF2-40B4-BE49-F238E27FC236}">
                    <a16:creationId xmlns:a16="http://schemas.microsoft.com/office/drawing/2014/main" id="{54E09EE1-028F-DE2A-AF63-DA5881A57D2D}"/>
                  </a:ext>
                </a:extLst>
              </p:cNvPr>
              <p:cNvPicPr/>
              <p:nvPr/>
            </p:nvPicPr>
            <p:blipFill>
              <a:blip r:embed="rId104"/>
              <a:stretch>
                <a:fillRect/>
              </a:stretch>
            </p:blipFill>
            <p:spPr>
              <a:xfrm>
                <a:off x="6790487" y="37766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165">
            <p14:nvContentPartPr>
              <p14:cNvPr id="205" name="Ink 204">
                <a:extLst>
                  <a:ext uri="{FF2B5EF4-FFF2-40B4-BE49-F238E27FC236}">
                    <a16:creationId xmlns:a16="http://schemas.microsoft.com/office/drawing/2014/main" id="{219130CF-AF26-3009-59F9-5ECA7873E670}"/>
                  </a:ext>
                </a:extLst>
              </p14:cNvPr>
              <p14:cNvContentPartPr/>
              <p14:nvPr/>
            </p14:nvContentPartPr>
            <p14:xfrm>
              <a:off x="7903967" y="48982"/>
              <a:ext cx="360" cy="360"/>
            </p14:xfrm>
          </p:contentPart>
        </mc:Choice>
        <mc:Fallback>
          <p:pic>
            <p:nvPicPr>
              <p:cNvPr id="205" name="Ink 204">
                <a:extLst>
                  <a:ext uri="{FF2B5EF4-FFF2-40B4-BE49-F238E27FC236}">
                    <a16:creationId xmlns:a16="http://schemas.microsoft.com/office/drawing/2014/main" id="{219130CF-AF26-3009-59F9-5ECA7873E670}"/>
                  </a:ext>
                </a:extLst>
              </p:cNvPr>
              <p:cNvPicPr/>
              <p:nvPr/>
            </p:nvPicPr>
            <p:blipFill>
              <a:blip r:embed="rId104"/>
              <a:stretch>
                <a:fillRect/>
              </a:stretch>
            </p:blipFill>
            <p:spPr>
              <a:xfrm>
                <a:off x="7895327" y="40342"/>
                <a:ext cx="18000" cy="18000"/>
              </a:xfrm>
              <a:prstGeom prst="rect">
                <a:avLst/>
              </a:prstGeom>
            </p:spPr>
          </p:pic>
        </mc:Fallback>
      </mc:AlternateContent>
    </p:spTree>
    <p:extLst>
      <p:ext uri="{BB962C8B-B14F-4D97-AF65-F5344CB8AC3E}">
        <p14:creationId xmlns:p14="http://schemas.microsoft.com/office/powerpoint/2010/main" val="36194940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E701B4-8878-E97E-E78F-C780E7C4E02E}"/>
              </a:ext>
            </a:extLst>
          </p:cNvPr>
          <p:cNvSpPr>
            <a:spLocks noGrp="1"/>
          </p:cNvSpPr>
          <p:nvPr>
            <p:ph type="title"/>
          </p:nvPr>
        </p:nvSpPr>
        <p:spPr/>
        <p:txBody>
          <a:bodyPr/>
          <a:lstStyle/>
          <a:p>
            <a:r>
              <a:rPr lang="en-US" b="1" dirty="0">
                <a:solidFill>
                  <a:srgbClr val="C00000"/>
                </a:solidFill>
                <a:latin typeface="Arial" panose="020B0604020202020204" pitchFamily="34" charset="0"/>
                <a:cs typeface="Arial" panose="020B0604020202020204" pitchFamily="34" charset="0"/>
              </a:rPr>
              <a:t>References </a:t>
            </a:r>
            <a:endParaRPr lang="en-GB" b="1" dirty="0">
              <a:solidFill>
                <a:srgbClr val="C0000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1F2771D-B1E9-6411-6281-E96226C4AC07}"/>
              </a:ext>
            </a:extLst>
          </p:cNvPr>
          <p:cNvSpPr>
            <a:spLocks noGrp="1"/>
          </p:cNvSpPr>
          <p:nvPr>
            <p:ph idx="1"/>
          </p:nvPr>
        </p:nvSpPr>
        <p:spPr>
          <a:xfrm>
            <a:off x="838200" y="1475565"/>
            <a:ext cx="10515600" cy="4701398"/>
          </a:xfrm>
        </p:spPr>
        <p:txBody>
          <a:bodyPr>
            <a:normAutofit/>
          </a:bodyPr>
          <a:lstStyle/>
          <a:p>
            <a:r>
              <a:rPr lang="en-US" sz="1200" dirty="0">
                <a:latin typeface="Arial" panose="020B0604020202020204" pitchFamily="34" charset="0"/>
                <a:cs typeface="Arial" panose="020B0604020202020204" pitchFamily="34" charset="0"/>
              </a:rPr>
              <a:t>Bridger, J. C., Brennan, M. A., &amp; </a:t>
            </a:r>
            <a:r>
              <a:rPr lang="en-US" sz="1200" dirty="0" err="1">
                <a:latin typeface="Arial" panose="020B0604020202020204" pitchFamily="34" charset="0"/>
                <a:cs typeface="Arial" panose="020B0604020202020204" pitchFamily="34" charset="0"/>
              </a:rPr>
              <a:t>Luloff</a:t>
            </a:r>
            <a:r>
              <a:rPr lang="en-US" sz="1200" dirty="0">
                <a:latin typeface="Arial" panose="020B0604020202020204" pitchFamily="34" charset="0"/>
                <a:cs typeface="Arial" panose="020B0604020202020204" pitchFamily="34" charset="0"/>
              </a:rPr>
              <a:t>, A. E. (2011). The interactional approach to community. In J. W. Robinson Jr. &amp; G. P. Green (Eds.), </a:t>
            </a:r>
            <a:r>
              <a:rPr lang="en-US" sz="1200" i="1" dirty="0">
                <a:latin typeface="Arial" panose="020B0604020202020204" pitchFamily="34" charset="0"/>
                <a:cs typeface="Arial" panose="020B0604020202020204" pitchFamily="34" charset="0"/>
              </a:rPr>
              <a:t>Introduction to community development: Theory, practice, and service-learning </a:t>
            </a:r>
            <a:r>
              <a:rPr lang="en-US" sz="1200" dirty="0">
                <a:latin typeface="Arial" panose="020B0604020202020204" pitchFamily="34" charset="0"/>
                <a:cs typeface="Arial" panose="020B0604020202020204" pitchFamily="34" charset="0"/>
              </a:rPr>
              <a:t>(pp. 85–100). Los Angeles, CA: Sage.</a:t>
            </a:r>
          </a:p>
          <a:p>
            <a:r>
              <a:rPr lang="en-US" sz="1200" dirty="0">
                <a:latin typeface="Arial" panose="020B0604020202020204" pitchFamily="34" charset="0"/>
                <a:cs typeface="Arial" panose="020B0604020202020204" pitchFamily="34" charset="0"/>
              </a:rPr>
              <a:t>Green, J. J. (2008). Community development as social movement: A contribution to models of practice. </a:t>
            </a:r>
            <a:r>
              <a:rPr lang="en-US" sz="1200" i="1" dirty="0">
                <a:latin typeface="Arial" panose="020B0604020202020204" pitchFamily="34" charset="0"/>
                <a:cs typeface="Arial" panose="020B0604020202020204" pitchFamily="34" charset="0"/>
              </a:rPr>
              <a:t>Community Development, 39</a:t>
            </a:r>
            <a:r>
              <a:rPr lang="en-US" sz="1200" dirty="0">
                <a:latin typeface="Arial" panose="020B0604020202020204" pitchFamily="34" charset="0"/>
                <a:cs typeface="Arial" panose="020B0604020202020204" pitchFamily="34" charset="0"/>
              </a:rPr>
              <a:t>(1), 50–62. </a:t>
            </a:r>
            <a:r>
              <a:rPr lang="en-US" sz="1200" dirty="0">
                <a:latin typeface="Arial" panose="020B0604020202020204" pitchFamily="34" charset="0"/>
                <a:cs typeface="Arial" panose="020B0604020202020204" pitchFamily="34" charset="0"/>
                <a:hlinkClick r:id="rId2"/>
              </a:rPr>
              <a:t>https://doi.org/10.1080/15575330809489741</a:t>
            </a:r>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Gutierrez-Montes, I., Emery, M., &amp; Fernandez-Baca, E. (2009). The sustainable livelihoods approach and the community capitals framework: The importance of systems-level approaches to community change efforts. </a:t>
            </a:r>
            <a:r>
              <a:rPr lang="en-US" sz="1200" i="1" dirty="0">
                <a:latin typeface="Arial" panose="020B0604020202020204" pitchFamily="34" charset="0"/>
                <a:cs typeface="Arial" panose="020B0604020202020204" pitchFamily="34" charset="0"/>
              </a:rPr>
              <a:t>Community Development, 40</a:t>
            </a:r>
            <a:r>
              <a:rPr lang="en-US" sz="1200" dirty="0">
                <a:latin typeface="Arial" panose="020B0604020202020204" pitchFamily="34" charset="0"/>
                <a:cs typeface="Arial" panose="020B0604020202020204" pitchFamily="34" charset="0"/>
              </a:rPr>
              <a:t>(2), 106–113. </a:t>
            </a:r>
            <a:r>
              <a:rPr lang="en-US" sz="1200" dirty="0">
                <a:latin typeface="Arial" panose="020B0604020202020204" pitchFamily="34" charset="0"/>
                <a:cs typeface="Arial" panose="020B0604020202020204" pitchFamily="34" charset="0"/>
                <a:hlinkClick r:id="rId3"/>
              </a:rPr>
              <a:t>https://doi.org/10.1080/15575330903011785</a:t>
            </a:r>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Neath Port Talbot Council. (2021). </a:t>
            </a:r>
            <a:r>
              <a:rPr lang="en-US" sz="1200" i="1" dirty="0">
                <a:latin typeface="Arial" panose="020B0604020202020204" pitchFamily="34" charset="0"/>
                <a:cs typeface="Arial" panose="020B0604020202020204" pitchFamily="34" charset="0"/>
              </a:rPr>
              <a:t>Major development projects</a:t>
            </a:r>
            <a:r>
              <a:rPr lang="en-US" sz="1200" dirty="0">
                <a:latin typeface="Arial" panose="020B0604020202020204" pitchFamily="34" charset="0"/>
                <a:cs typeface="Arial" panose="020B0604020202020204" pitchFamily="34" charset="0"/>
              </a:rPr>
              <a:t>. </a:t>
            </a:r>
            <a:r>
              <a:rPr lang="en-US" sz="1200" dirty="0">
                <a:latin typeface="Arial" panose="020B0604020202020204" pitchFamily="34" charset="0"/>
                <a:cs typeface="Arial" panose="020B0604020202020204" pitchFamily="34" charset="0"/>
                <a:hlinkClick r:id="rId4"/>
              </a:rPr>
              <a:t>https://www.npt.gov.uk</a:t>
            </a:r>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Wilkinson, K. P. (1991). </a:t>
            </a:r>
            <a:r>
              <a:rPr lang="en-US" sz="1200" i="1" dirty="0">
                <a:latin typeface="Arial" panose="020B0604020202020204" pitchFamily="34" charset="0"/>
                <a:cs typeface="Arial" panose="020B0604020202020204" pitchFamily="34" charset="0"/>
              </a:rPr>
              <a:t>The community in rural America</a:t>
            </a:r>
            <a:r>
              <a:rPr lang="en-US" sz="1200" dirty="0">
                <a:latin typeface="Arial" panose="020B0604020202020204" pitchFamily="34" charset="0"/>
                <a:cs typeface="Arial" panose="020B0604020202020204" pitchFamily="34" charset="0"/>
              </a:rPr>
              <a:t>. New York, NY: Greenwood Press.</a:t>
            </a:r>
          </a:p>
          <a:p>
            <a:r>
              <a:rPr lang="en-US" sz="1200" dirty="0">
                <a:latin typeface="Arial" panose="020B0604020202020204" pitchFamily="34" charset="0"/>
                <a:cs typeface="Arial" panose="020B0604020202020204" pitchFamily="34" charset="0"/>
              </a:rPr>
              <a:t>Wales Online. (2021). </a:t>
            </a:r>
            <a:r>
              <a:rPr lang="en-US" sz="1200" i="1" dirty="0">
                <a:latin typeface="Arial" panose="020B0604020202020204" pitchFamily="34" charset="0"/>
                <a:cs typeface="Arial" panose="020B0604020202020204" pitchFamily="34" charset="0"/>
              </a:rPr>
              <a:t>Epic multi-million pounds projects in Neath and Port Talbot. </a:t>
            </a:r>
          </a:p>
          <a:p>
            <a:r>
              <a:rPr lang="en-US" sz="1200" dirty="0">
                <a:latin typeface="Arial" panose="020B0604020202020204" pitchFamily="34" charset="0"/>
                <a:cs typeface="Arial" panose="020B0604020202020204" pitchFamily="34" charset="0"/>
              </a:rPr>
              <a:t>Wales Online. </a:t>
            </a:r>
            <a:r>
              <a:rPr lang="en-US" sz="1200" dirty="0">
                <a:latin typeface="Arial" panose="020B0604020202020204" pitchFamily="34" charset="0"/>
                <a:cs typeface="Arial" panose="020B0604020202020204" pitchFamily="34" charset="0"/>
                <a:hlinkClick r:id="rId5"/>
              </a:rPr>
              <a:t>https://www.walesonline.co.uk</a:t>
            </a:r>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Welsh Government. (2021). </a:t>
            </a:r>
            <a:r>
              <a:rPr lang="en-US" sz="1200" i="1" dirty="0">
                <a:latin typeface="Arial" panose="020B0604020202020204" pitchFamily="34" charset="0"/>
                <a:cs typeface="Arial" panose="020B0604020202020204" pitchFamily="34" charset="0"/>
              </a:rPr>
              <a:t>21st Century Schools Programme</a:t>
            </a:r>
            <a:r>
              <a:rPr lang="en-US" sz="1200" dirty="0">
                <a:latin typeface="Arial" panose="020B0604020202020204" pitchFamily="34" charset="0"/>
                <a:cs typeface="Arial" panose="020B0604020202020204" pitchFamily="34" charset="0"/>
              </a:rPr>
              <a:t>. </a:t>
            </a:r>
            <a:r>
              <a:rPr lang="en-US" sz="1200" dirty="0">
                <a:latin typeface="Arial" panose="020B0604020202020204" pitchFamily="34" charset="0"/>
                <a:cs typeface="Arial" panose="020B0604020202020204" pitchFamily="34" charset="0"/>
                <a:hlinkClick r:id="rId6"/>
              </a:rPr>
              <a:t>https://gov.wales/21st-century-schools-programme</a:t>
            </a:r>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YMCA Port Talbot. (2021). </a:t>
            </a:r>
            <a:r>
              <a:rPr lang="en-US" sz="1200" i="1" dirty="0">
                <a:latin typeface="Arial" panose="020B0604020202020204" pitchFamily="34" charset="0"/>
                <a:cs typeface="Arial" panose="020B0604020202020204" pitchFamily="34" charset="0"/>
              </a:rPr>
              <a:t>The Plaza redevelopment project</a:t>
            </a:r>
            <a:r>
              <a:rPr lang="en-US" sz="1200" dirty="0">
                <a:latin typeface="Arial" panose="020B0604020202020204" pitchFamily="34" charset="0"/>
                <a:cs typeface="Arial" panose="020B0604020202020204" pitchFamily="34" charset="0"/>
              </a:rPr>
              <a:t>. </a:t>
            </a:r>
            <a:r>
              <a:rPr lang="en-US" sz="1200" dirty="0">
                <a:latin typeface="Arial" panose="020B0604020202020204" pitchFamily="34" charset="0"/>
                <a:cs typeface="Arial" panose="020B0604020202020204" pitchFamily="34" charset="0"/>
                <a:hlinkClick r:id="rId7"/>
              </a:rPr>
              <a:t>https://www.ymcaporttalbot.com</a:t>
            </a:r>
            <a:endParaRPr lang="en-US"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hlinkClick r:id="rId8"/>
              </a:rPr>
              <a:t>https://www.gov.uk/government/publications/community-development-handbook/community-development-handbook</a:t>
            </a:r>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p:txBody>
      </p:sp>
      <mc:AlternateContent xmlns:mc="http://schemas.openxmlformats.org/markup-compatibility/2006">
        <mc:Choice xmlns:p14="http://schemas.microsoft.com/office/powerpoint/2010/main" Requires="p14">
          <p:contentPart p14:bwMode="auto" r:id="rId9">
            <p14:nvContentPartPr>
              <p14:cNvPr id="4" name="Ink 3">
                <a:extLst>
                  <a:ext uri="{FF2B5EF4-FFF2-40B4-BE49-F238E27FC236}">
                    <a16:creationId xmlns:a16="http://schemas.microsoft.com/office/drawing/2014/main" id="{D3AA67FD-69F2-FE4B-D1BA-B6C3EE1E7C95}"/>
                  </a:ext>
                </a:extLst>
              </p14:cNvPr>
              <p14:cNvContentPartPr/>
              <p14:nvPr/>
            </p14:nvContentPartPr>
            <p14:xfrm>
              <a:off x="1742567" y="920165"/>
              <a:ext cx="360" cy="360"/>
            </p14:xfrm>
          </p:contentPart>
        </mc:Choice>
        <mc:Fallback>
          <p:pic>
            <p:nvPicPr>
              <p:cNvPr id="4" name="Ink 3">
                <a:extLst>
                  <a:ext uri="{FF2B5EF4-FFF2-40B4-BE49-F238E27FC236}">
                    <a16:creationId xmlns:a16="http://schemas.microsoft.com/office/drawing/2014/main" id="{D3AA67FD-69F2-FE4B-D1BA-B6C3EE1E7C95}"/>
                  </a:ext>
                </a:extLst>
              </p:cNvPr>
              <p:cNvPicPr/>
              <p:nvPr/>
            </p:nvPicPr>
            <p:blipFill>
              <a:blip r:embed="rId10"/>
              <a:stretch>
                <a:fillRect/>
              </a:stretch>
            </p:blipFill>
            <p:spPr>
              <a:xfrm>
                <a:off x="1733927" y="911525"/>
                <a:ext cx="18000" cy="18000"/>
              </a:xfrm>
              <a:prstGeom prst="rect">
                <a:avLst/>
              </a:prstGeom>
            </p:spPr>
          </p:pic>
        </mc:Fallback>
      </mc:AlternateContent>
    </p:spTree>
    <p:extLst>
      <p:ext uri="{BB962C8B-B14F-4D97-AF65-F5344CB8AC3E}">
        <p14:creationId xmlns:p14="http://schemas.microsoft.com/office/powerpoint/2010/main" val="324622471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538D9D"/>
      </a:hlink>
      <a:folHlink>
        <a:srgbClr val="A5738E"/>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3A418E6B-C5F0-4B95-8D77-61E3EF3B5DF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108</TotalTime>
  <Words>1160</Words>
  <Application>Microsoft Office PowerPoint</Application>
  <PresentationFormat>Widescreen</PresentationFormat>
  <Paragraphs>33</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Aptos</vt:lpstr>
      <vt:lpstr>Aptos Display</vt:lpstr>
      <vt:lpstr>Arial</vt:lpstr>
      <vt:lpstr>Rockwell Extra Bold</vt:lpstr>
      <vt:lpstr>Office Theme</vt:lpstr>
      <vt:lpstr>Revitalizing Neath Port Talbot: Community Development Projects and Community Engagement</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Mirabela Voican (1907947)</dc:creator>
  <cp:lastModifiedBy>Mirabela Voican (1907947)</cp:lastModifiedBy>
  <cp:revision>1</cp:revision>
  <dcterms:created xsi:type="dcterms:W3CDTF">2024-11-06T21:51:10Z</dcterms:created>
  <dcterms:modified xsi:type="dcterms:W3CDTF">2024-11-06T23:40:04Z</dcterms:modified>
</cp:coreProperties>
</file>